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425" r:id="rId2"/>
    <p:sldId id="502" r:id="rId3"/>
    <p:sldId id="508" r:id="rId4"/>
    <p:sldId id="534" r:id="rId5"/>
    <p:sldId id="509" r:id="rId6"/>
    <p:sldId id="537" r:id="rId7"/>
    <p:sldId id="536" r:id="rId8"/>
    <p:sldId id="542" r:id="rId9"/>
    <p:sldId id="545" r:id="rId10"/>
    <p:sldId id="548" r:id="rId11"/>
    <p:sldId id="549" r:id="rId12"/>
    <p:sldId id="538" r:id="rId13"/>
    <p:sldId id="539" r:id="rId14"/>
    <p:sldId id="540" r:id="rId15"/>
    <p:sldId id="541" r:id="rId16"/>
    <p:sldId id="546" r:id="rId17"/>
    <p:sldId id="510" r:id="rId18"/>
    <p:sldId id="544" r:id="rId19"/>
    <p:sldId id="543" r:id="rId20"/>
    <p:sldId id="511" r:id="rId21"/>
    <p:sldId id="547" r:id="rId22"/>
    <p:sldId id="512" r:id="rId23"/>
    <p:sldId id="530" r:id="rId24"/>
    <p:sldId id="535" r:id="rId25"/>
    <p:sldId id="513" r:id="rId26"/>
    <p:sldId id="515" r:id="rId27"/>
    <p:sldId id="427" r:id="rId28"/>
  </p:sldIdLst>
  <p:sldSz cx="12192000" cy="6858000"/>
  <p:notesSz cx="10234613" cy="710406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guide id="3" orient="horz" pos="2236">
          <p15:clr>
            <a:srgbClr val="A4A3A4"/>
          </p15:clr>
        </p15:guide>
        <p15:guide id="4" pos="32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B6D2EC"/>
    <a:srgbClr val="0066CC"/>
    <a:srgbClr val="6699FF"/>
    <a:srgbClr val="66CCFF"/>
    <a:srgbClr val="9999FF"/>
    <a:srgbClr val="00CCFF"/>
    <a:srgbClr val="33CCFF"/>
    <a:srgbClr val="CCC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85899" autoAdjust="0"/>
  </p:normalViewPr>
  <p:slideViewPr>
    <p:cSldViewPr snapToGrid="0">
      <p:cViewPr varScale="1">
        <p:scale>
          <a:sx n="77" d="100"/>
          <a:sy n="77" d="100"/>
        </p:scale>
        <p:origin x="1142" y="70"/>
      </p:cViewPr>
      <p:guideLst>
        <p:guide orient="horz" pos="2160"/>
        <p:guide pos="3840"/>
      </p:guideLst>
    </p:cSldViewPr>
  </p:slideViewPr>
  <p:notesTextViewPr>
    <p:cViewPr>
      <p:scale>
        <a:sx n="1" d="1"/>
        <a:sy n="1" d="1"/>
      </p:scale>
      <p:origin x="0" y="0"/>
    </p:cViewPr>
  </p:notesTextViewPr>
  <p:notesViewPr>
    <p:cSldViewPr snapToGrid="0">
      <p:cViewPr varScale="1">
        <p:scale>
          <a:sx n="117" d="100"/>
          <a:sy n="117" d="100"/>
        </p:scale>
        <p:origin x="-2112" y="-96"/>
      </p:cViewPr>
      <p:guideLst>
        <p:guide orient="horz" pos="3126"/>
        <p:guide pos="2141"/>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D:\114.07.30\110.8.18\&#20839;&#31185;\&#20839;&#31185;&#37291;&#23416;&#26371;\&#20839;&#31185;&#37291;&#23416;&#26371;&#35370;&#35222;\115\&#21508;&#38917;&#30446;\2.1\2.1PGY-&#24107;&#36039;&#21517;&#21934;(&#20839;&#31185;)1150330-57250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114.07.30\110.8.18\&#20839;&#31185;\&#20839;&#31185;&#37291;&#23416;&#26371;\&#20839;&#31185;&#37291;&#23416;&#26371;&#35370;&#35222;\115\&#21508;&#38917;&#30446;\2.1\2.1PGY-&#24107;&#36039;&#21517;&#21934;(&#20839;&#31185;)1150330-572508.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114.07.30\110.8.18\&#20839;&#31185;\&#20839;&#31185;&#37291;&#23416;&#26371;\&#20839;&#31185;&#37291;&#23416;&#26371;&#35370;&#35222;\115\&#21508;&#38917;&#30446;\2.1\2.1PGY-&#24107;&#36039;&#21517;&#21934;(&#20839;&#31185;)1150330-57250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latin typeface="微軟正黑體" pitchFamily="34" charset="-120"/>
                <a:ea typeface="微軟正黑體" pitchFamily="34" charset="-120"/>
              </a:defRPr>
            </a:pPr>
            <a:r>
              <a:rPr lang="zh-TW" altLang="en-US" sz="2400" dirty="0">
                <a:latin typeface="微軟正黑體" pitchFamily="34" charset="-120"/>
                <a:ea typeface="微軟正黑體" pitchFamily="34" charset="-120"/>
              </a:rPr>
              <a:t>導師研習營</a:t>
            </a:r>
            <a:r>
              <a:rPr lang="en-US" altLang="zh-TW" sz="2400" dirty="0">
                <a:latin typeface="微軟正黑體" pitchFamily="34" charset="-120"/>
                <a:ea typeface="微軟正黑體" pitchFamily="34" charset="-120"/>
              </a:rPr>
              <a:t>(8hr)</a:t>
            </a:r>
            <a:endParaRPr lang="zh-TW" altLang="en-US" sz="2400" dirty="0">
              <a:latin typeface="微軟正黑體" pitchFamily="34" charset="-120"/>
              <a:ea typeface="微軟正黑體" pitchFamily="34" charset="-120"/>
            </a:endParaRPr>
          </a:p>
        </c:rich>
      </c:tx>
      <c:overlay val="0"/>
    </c:title>
    <c:autoTitleDeleted val="0"/>
    <c:plotArea>
      <c:layout/>
      <c:barChart>
        <c:barDir val="bar"/>
        <c:grouping val="clustered"/>
        <c:varyColors val="0"/>
        <c:ser>
          <c:idx val="0"/>
          <c:order val="0"/>
          <c:tx>
            <c:strRef>
              <c:f>導師8hr!$G$1</c:f>
              <c:strCache>
                <c:ptCount val="1"/>
                <c:pt idx="0">
                  <c:v>總人數</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導師8hr!$F$2:$F$4</c:f>
              <c:strCache>
                <c:ptCount val="2"/>
                <c:pt idx="0">
                  <c:v>專任主治醫師</c:v>
                </c:pt>
                <c:pt idx="1">
                  <c:v>指導教師完成</c:v>
                </c:pt>
              </c:strCache>
            </c:strRef>
          </c:cat>
          <c:val>
            <c:numRef>
              <c:f>導師8hr!$G$2:$G$4</c:f>
              <c:numCache>
                <c:formatCode>General</c:formatCode>
                <c:ptCount val="2"/>
                <c:pt idx="0">
                  <c:v>55</c:v>
                </c:pt>
                <c:pt idx="1">
                  <c:v>32</c:v>
                </c:pt>
              </c:numCache>
            </c:numRef>
          </c:val>
          <c:extLst>
            <c:ext xmlns:c16="http://schemas.microsoft.com/office/drawing/2014/chart" uri="{C3380CC4-5D6E-409C-BE32-E72D297353CC}">
              <c16:uniqueId val="{00000000-7769-4457-9C47-A5D985D03ED3}"/>
            </c:ext>
          </c:extLst>
        </c:ser>
        <c:ser>
          <c:idx val="1"/>
          <c:order val="1"/>
          <c:tx>
            <c:strRef>
              <c:f>導師8hr!$H$1</c:f>
              <c:strCache>
                <c:ptCount val="1"/>
                <c:pt idx="0">
                  <c:v>完成人數</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導師8hr!$F$2:$F$4</c:f>
              <c:strCache>
                <c:ptCount val="2"/>
                <c:pt idx="0">
                  <c:v>專任主治醫師</c:v>
                </c:pt>
                <c:pt idx="1">
                  <c:v>指導教師完成</c:v>
                </c:pt>
              </c:strCache>
            </c:strRef>
          </c:cat>
          <c:val>
            <c:numRef>
              <c:f>導師8hr!$H$2:$H$4</c:f>
              <c:numCache>
                <c:formatCode>General</c:formatCode>
                <c:ptCount val="2"/>
                <c:pt idx="0">
                  <c:v>29</c:v>
                </c:pt>
                <c:pt idx="1">
                  <c:v>19</c:v>
                </c:pt>
              </c:numCache>
            </c:numRef>
          </c:val>
          <c:extLst>
            <c:ext xmlns:c16="http://schemas.microsoft.com/office/drawing/2014/chart" uri="{C3380CC4-5D6E-409C-BE32-E72D297353CC}">
              <c16:uniqueId val="{00000001-7769-4457-9C47-A5D985D03ED3}"/>
            </c:ext>
          </c:extLst>
        </c:ser>
        <c:ser>
          <c:idx val="2"/>
          <c:order val="2"/>
          <c:tx>
            <c:strRef>
              <c:f>導師8hr!$I$1</c:f>
              <c:strCache>
                <c:ptCount val="1"/>
                <c:pt idx="0">
                  <c:v>百分比</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導師8hr!$F$2:$F$4</c:f>
              <c:strCache>
                <c:ptCount val="2"/>
                <c:pt idx="0">
                  <c:v>專任主治醫師</c:v>
                </c:pt>
                <c:pt idx="1">
                  <c:v>指導教師完成</c:v>
                </c:pt>
              </c:strCache>
            </c:strRef>
          </c:cat>
          <c:val>
            <c:numRef>
              <c:f>導師8hr!$I$2:$I$4</c:f>
              <c:numCache>
                <c:formatCode>0.00%</c:formatCode>
                <c:ptCount val="2"/>
                <c:pt idx="0">
                  <c:v>0.52727272727272689</c:v>
                </c:pt>
                <c:pt idx="1">
                  <c:v>0.59375</c:v>
                </c:pt>
              </c:numCache>
            </c:numRef>
          </c:val>
          <c:extLst>
            <c:ext xmlns:c16="http://schemas.microsoft.com/office/drawing/2014/chart" uri="{C3380CC4-5D6E-409C-BE32-E72D297353CC}">
              <c16:uniqueId val="{00000002-7769-4457-9C47-A5D985D03ED3}"/>
            </c:ext>
          </c:extLst>
        </c:ser>
        <c:dLbls>
          <c:showLegendKey val="0"/>
          <c:showVal val="0"/>
          <c:showCatName val="0"/>
          <c:showSerName val="0"/>
          <c:showPercent val="0"/>
          <c:showBubbleSize val="0"/>
        </c:dLbls>
        <c:gapWidth val="150"/>
        <c:axId val="116872320"/>
        <c:axId val="116873856"/>
      </c:barChart>
      <c:catAx>
        <c:axId val="116872320"/>
        <c:scaling>
          <c:orientation val="minMax"/>
        </c:scaling>
        <c:delete val="0"/>
        <c:axPos val="l"/>
        <c:numFmt formatCode="General" sourceLinked="0"/>
        <c:majorTickMark val="none"/>
        <c:minorTickMark val="none"/>
        <c:tickLblPos val="nextTo"/>
        <c:crossAx val="116873856"/>
        <c:crosses val="autoZero"/>
        <c:auto val="1"/>
        <c:lblAlgn val="ctr"/>
        <c:lblOffset val="100"/>
        <c:noMultiLvlLbl val="0"/>
      </c:catAx>
      <c:valAx>
        <c:axId val="116873856"/>
        <c:scaling>
          <c:orientation val="minMax"/>
        </c:scaling>
        <c:delete val="0"/>
        <c:axPos val="b"/>
        <c:majorGridlines/>
        <c:numFmt formatCode="General" sourceLinked="1"/>
        <c:majorTickMark val="none"/>
        <c:minorTickMark val="none"/>
        <c:tickLblPos val="nextTo"/>
        <c:crossAx val="116872320"/>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latin typeface="微軟正黑體" pitchFamily="34" charset="-120"/>
                <a:ea typeface="微軟正黑體" pitchFamily="34" charset="-120"/>
              </a:defRPr>
            </a:pPr>
            <a:r>
              <a:rPr lang="zh-TW" altLang="en-US" sz="2400">
                <a:latin typeface="微軟正黑體" pitchFamily="34" charset="-120"/>
                <a:ea typeface="微軟正黑體" pitchFamily="34" charset="-120"/>
              </a:rPr>
              <a:t>六大核心</a:t>
            </a:r>
            <a:r>
              <a:rPr lang="en-US" altLang="zh-TW" sz="2400">
                <a:latin typeface="微軟正黑體" pitchFamily="34" charset="-120"/>
                <a:ea typeface="微軟正黑體" pitchFamily="34" charset="-120"/>
              </a:rPr>
              <a:t>(7hr)</a:t>
            </a:r>
            <a:endParaRPr lang="zh-TW" altLang="en-US" sz="2400">
              <a:latin typeface="微軟正黑體" pitchFamily="34" charset="-120"/>
              <a:ea typeface="微軟正黑體" pitchFamily="34" charset="-120"/>
            </a:endParaRPr>
          </a:p>
        </c:rich>
      </c:tx>
      <c:overlay val="0"/>
    </c:title>
    <c:autoTitleDeleted val="0"/>
    <c:plotArea>
      <c:layout/>
      <c:barChart>
        <c:barDir val="bar"/>
        <c:grouping val="clustered"/>
        <c:varyColors val="0"/>
        <c:ser>
          <c:idx val="0"/>
          <c:order val="0"/>
          <c:tx>
            <c:strRef>
              <c:f>六大核心7hr!$J$1</c:f>
              <c:strCache>
                <c:ptCount val="1"/>
                <c:pt idx="0">
                  <c:v>總人數</c:v>
                </c:pt>
              </c:strCache>
            </c:strRef>
          </c:tx>
          <c:invertIfNegative val="0"/>
          <c:dLbls>
            <c:dLbl>
              <c:idx val="0"/>
              <c:layout>
                <c:manualLayout>
                  <c:x val="1.6666666666666691E-2"/>
                  <c:y val="-6.5520065520065516E-3"/>
                </c:manualLayout>
              </c:layout>
              <c:spPr/>
              <c:txPr>
                <a:bodyPr/>
                <a:lstStyle/>
                <a:p>
                  <a:pPr>
                    <a:defRPr b="1"/>
                  </a:pPr>
                  <a:endParaRPr lang="zh-TW"/>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D7-4D2C-ABA5-5A76274EDA6C}"/>
                </c:ext>
              </c:extLst>
            </c:dLbl>
            <c:dLbl>
              <c:idx val="1"/>
              <c:layout>
                <c:manualLayout>
                  <c:x val="1.9444444444444445E-2"/>
                  <c:y val="-1.638001638001638E-2"/>
                </c:manualLayout>
              </c:layout>
              <c:spPr/>
              <c:txPr>
                <a:bodyPr/>
                <a:lstStyle/>
                <a:p>
                  <a:pPr>
                    <a:defRPr b="1"/>
                  </a:pPr>
                  <a:endParaRPr lang="zh-TW"/>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9D7-4D2C-ABA5-5A76274EDA6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六大核心7hr!$I$2:$I$3</c:f>
              <c:strCache>
                <c:ptCount val="2"/>
                <c:pt idx="0">
                  <c:v>專任主治醫師</c:v>
                </c:pt>
                <c:pt idx="1">
                  <c:v>指導教師完成</c:v>
                </c:pt>
              </c:strCache>
            </c:strRef>
          </c:cat>
          <c:val>
            <c:numRef>
              <c:f>六大核心7hr!$J$2:$J$3</c:f>
              <c:numCache>
                <c:formatCode>General</c:formatCode>
                <c:ptCount val="2"/>
                <c:pt idx="0">
                  <c:v>55</c:v>
                </c:pt>
                <c:pt idx="1">
                  <c:v>30</c:v>
                </c:pt>
              </c:numCache>
            </c:numRef>
          </c:val>
          <c:extLst>
            <c:ext xmlns:c16="http://schemas.microsoft.com/office/drawing/2014/chart" uri="{C3380CC4-5D6E-409C-BE32-E72D297353CC}">
              <c16:uniqueId val="{00000002-C9D7-4D2C-ABA5-5A76274EDA6C}"/>
            </c:ext>
          </c:extLst>
        </c:ser>
        <c:ser>
          <c:idx val="1"/>
          <c:order val="1"/>
          <c:tx>
            <c:strRef>
              <c:f>六大核心7hr!$K$1</c:f>
              <c:strCache>
                <c:ptCount val="1"/>
                <c:pt idx="0">
                  <c:v>完成人數</c:v>
                </c:pt>
              </c:strCache>
            </c:strRef>
          </c:tx>
          <c:invertIfNegative val="0"/>
          <c:dLbls>
            <c:dLbl>
              <c:idx val="0"/>
              <c:layout>
                <c:manualLayout>
                  <c:x val="1.6666666666666691E-2"/>
                  <c:y val="-1.9656277609033542E-2"/>
                </c:manualLayout>
              </c:layout>
              <c:spPr/>
              <c:txPr>
                <a:bodyPr/>
                <a:lstStyle/>
                <a:p>
                  <a:pPr>
                    <a:defRPr b="1"/>
                  </a:pPr>
                  <a:endParaRPr lang="zh-TW"/>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D7-4D2C-ABA5-5A76274EDA6C}"/>
                </c:ext>
              </c:extLst>
            </c:dLbl>
            <c:dLbl>
              <c:idx val="1"/>
              <c:layout>
                <c:manualLayout>
                  <c:x val="3.0555555555555582E-2"/>
                  <c:y val="-1.638001638001638E-2"/>
                </c:manualLayout>
              </c:layout>
              <c:spPr/>
              <c:txPr>
                <a:bodyPr/>
                <a:lstStyle/>
                <a:p>
                  <a:pPr>
                    <a:defRPr b="1"/>
                  </a:pPr>
                  <a:endParaRPr lang="zh-TW"/>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D7-4D2C-ABA5-5A76274EDA6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六大核心7hr!$I$2:$I$3</c:f>
              <c:strCache>
                <c:ptCount val="2"/>
                <c:pt idx="0">
                  <c:v>專任主治醫師</c:v>
                </c:pt>
                <c:pt idx="1">
                  <c:v>指導教師完成</c:v>
                </c:pt>
              </c:strCache>
            </c:strRef>
          </c:cat>
          <c:val>
            <c:numRef>
              <c:f>六大核心7hr!$K$2:$K$3</c:f>
              <c:numCache>
                <c:formatCode>General</c:formatCode>
                <c:ptCount val="2"/>
                <c:pt idx="0">
                  <c:v>32</c:v>
                </c:pt>
                <c:pt idx="1">
                  <c:v>20</c:v>
                </c:pt>
              </c:numCache>
            </c:numRef>
          </c:val>
          <c:extLst>
            <c:ext xmlns:c16="http://schemas.microsoft.com/office/drawing/2014/chart" uri="{C3380CC4-5D6E-409C-BE32-E72D297353CC}">
              <c16:uniqueId val="{00000005-C9D7-4D2C-ABA5-5A76274EDA6C}"/>
            </c:ext>
          </c:extLst>
        </c:ser>
        <c:ser>
          <c:idx val="2"/>
          <c:order val="2"/>
          <c:tx>
            <c:strRef>
              <c:f>六大核心7hr!$L$1</c:f>
              <c:strCache>
                <c:ptCount val="1"/>
                <c:pt idx="0">
                  <c:v>百分比</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六大核心7hr!$I$2:$I$3</c:f>
              <c:strCache>
                <c:ptCount val="2"/>
                <c:pt idx="0">
                  <c:v>專任主治醫師</c:v>
                </c:pt>
                <c:pt idx="1">
                  <c:v>指導教師完成</c:v>
                </c:pt>
              </c:strCache>
            </c:strRef>
          </c:cat>
          <c:val>
            <c:numRef>
              <c:f>六大核心7hr!$L$2:$L$3</c:f>
              <c:numCache>
                <c:formatCode>0.00%</c:formatCode>
                <c:ptCount val="2"/>
                <c:pt idx="0">
                  <c:v>0.58181818181818157</c:v>
                </c:pt>
                <c:pt idx="1">
                  <c:v>0.66666666666666663</c:v>
                </c:pt>
              </c:numCache>
            </c:numRef>
          </c:val>
          <c:extLst>
            <c:ext xmlns:c16="http://schemas.microsoft.com/office/drawing/2014/chart" uri="{C3380CC4-5D6E-409C-BE32-E72D297353CC}">
              <c16:uniqueId val="{00000006-C9D7-4D2C-ABA5-5A76274EDA6C}"/>
            </c:ext>
          </c:extLst>
        </c:ser>
        <c:dLbls>
          <c:showLegendKey val="0"/>
          <c:showVal val="1"/>
          <c:showCatName val="0"/>
          <c:showSerName val="0"/>
          <c:showPercent val="0"/>
          <c:showBubbleSize val="0"/>
        </c:dLbls>
        <c:gapWidth val="150"/>
        <c:axId val="116999296"/>
        <c:axId val="117000832"/>
      </c:barChart>
      <c:catAx>
        <c:axId val="116999296"/>
        <c:scaling>
          <c:orientation val="minMax"/>
        </c:scaling>
        <c:delete val="0"/>
        <c:axPos val="l"/>
        <c:numFmt formatCode="General" sourceLinked="0"/>
        <c:majorTickMark val="none"/>
        <c:minorTickMark val="none"/>
        <c:tickLblPos val="nextTo"/>
        <c:txPr>
          <a:bodyPr/>
          <a:lstStyle/>
          <a:p>
            <a:pPr>
              <a:defRPr sz="1200" b="1">
                <a:latin typeface="微軟正黑體" pitchFamily="34" charset="-120"/>
                <a:ea typeface="微軟正黑體" pitchFamily="34" charset="-120"/>
              </a:defRPr>
            </a:pPr>
            <a:endParaRPr lang="zh-TW"/>
          </a:p>
        </c:txPr>
        <c:crossAx val="117000832"/>
        <c:crosses val="autoZero"/>
        <c:auto val="1"/>
        <c:lblAlgn val="ctr"/>
        <c:lblOffset val="100"/>
        <c:noMultiLvlLbl val="0"/>
      </c:catAx>
      <c:valAx>
        <c:axId val="117000832"/>
        <c:scaling>
          <c:orientation val="minMax"/>
        </c:scaling>
        <c:delete val="0"/>
        <c:axPos val="b"/>
        <c:majorGridlines/>
        <c:numFmt formatCode="General" sourceLinked="1"/>
        <c:majorTickMark val="none"/>
        <c:minorTickMark val="none"/>
        <c:tickLblPos val="nextTo"/>
        <c:crossAx val="116999296"/>
        <c:crosses val="autoZero"/>
        <c:crossBetween val="between"/>
      </c:valAx>
      <c:dTable>
        <c:showHorzBorder val="1"/>
        <c:showVertBorder val="1"/>
        <c:showOutline val="1"/>
        <c:showKeys val="1"/>
        <c:txPr>
          <a:bodyPr/>
          <a:lstStyle/>
          <a:p>
            <a:pPr rtl="0">
              <a:defRPr b="1">
                <a:latin typeface="微軟正黑體" pitchFamily="34" charset="-120"/>
                <a:ea typeface="微軟正黑體" pitchFamily="34" charset="-120"/>
              </a:defRPr>
            </a:pPr>
            <a:endParaRPr lang="zh-TW"/>
          </a:p>
        </c:txPr>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latin typeface="微軟正黑體" pitchFamily="34" charset="-120"/>
                <a:ea typeface="微軟正黑體" pitchFamily="34" charset="-120"/>
              </a:defRPr>
            </a:pPr>
            <a:r>
              <a:rPr lang="zh-TW" altLang="en-US" sz="2400">
                <a:latin typeface="微軟正黑體" pitchFamily="34" charset="-120"/>
                <a:ea typeface="微軟正黑體" pitchFamily="34" charset="-120"/>
              </a:rPr>
              <a:t>一般醫學</a:t>
            </a:r>
            <a:r>
              <a:rPr lang="en-US" altLang="zh-TW" sz="2400">
                <a:latin typeface="微軟正黑體" pitchFamily="34" charset="-120"/>
                <a:ea typeface="微軟正黑體" pitchFamily="34" charset="-120"/>
              </a:rPr>
              <a:t>(40hr)</a:t>
            </a:r>
            <a:endParaRPr lang="zh-TW" altLang="en-US" sz="2400">
              <a:latin typeface="微軟正黑體" pitchFamily="34" charset="-120"/>
              <a:ea typeface="微軟正黑體" pitchFamily="34" charset="-120"/>
            </a:endParaRPr>
          </a:p>
        </c:rich>
      </c:tx>
      <c:overlay val="0"/>
    </c:title>
    <c:autoTitleDeleted val="0"/>
    <c:plotArea>
      <c:layout/>
      <c:barChart>
        <c:barDir val="bar"/>
        <c:grouping val="clustered"/>
        <c:varyColors val="0"/>
        <c:ser>
          <c:idx val="0"/>
          <c:order val="0"/>
          <c:tx>
            <c:strRef>
              <c:f>'40hr'!$I$2</c:f>
              <c:strCache>
                <c:ptCount val="1"/>
                <c:pt idx="0">
                  <c:v>總人數</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'40hr'!$H$3:$H$4</c:f>
              <c:strCache>
                <c:ptCount val="2"/>
                <c:pt idx="0">
                  <c:v>專任主治醫師</c:v>
                </c:pt>
                <c:pt idx="1">
                  <c:v>指導教師完成</c:v>
                </c:pt>
              </c:strCache>
            </c:strRef>
          </c:cat>
          <c:val>
            <c:numRef>
              <c:f>'40hr'!$I$3:$I$4</c:f>
              <c:numCache>
                <c:formatCode>General</c:formatCode>
                <c:ptCount val="2"/>
                <c:pt idx="0">
                  <c:v>55</c:v>
                </c:pt>
                <c:pt idx="1">
                  <c:v>30</c:v>
                </c:pt>
              </c:numCache>
            </c:numRef>
          </c:val>
          <c:extLst>
            <c:ext xmlns:c16="http://schemas.microsoft.com/office/drawing/2014/chart" uri="{C3380CC4-5D6E-409C-BE32-E72D297353CC}">
              <c16:uniqueId val="{00000000-7419-45E8-B199-0A93800E891C}"/>
            </c:ext>
          </c:extLst>
        </c:ser>
        <c:ser>
          <c:idx val="1"/>
          <c:order val="1"/>
          <c:tx>
            <c:strRef>
              <c:f>'40hr'!$J$2</c:f>
              <c:strCache>
                <c:ptCount val="1"/>
                <c:pt idx="0">
                  <c:v>完成人數</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'40hr'!$H$3:$H$4</c:f>
              <c:strCache>
                <c:ptCount val="2"/>
                <c:pt idx="0">
                  <c:v>專任主治醫師</c:v>
                </c:pt>
                <c:pt idx="1">
                  <c:v>指導教師完成</c:v>
                </c:pt>
              </c:strCache>
            </c:strRef>
          </c:cat>
          <c:val>
            <c:numRef>
              <c:f>'40hr'!$J$3:$J$4</c:f>
              <c:numCache>
                <c:formatCode>General</c:formatCode>
                <c:ptCount val="2"/>
                <c:pt idx="0">
                  <c:v>31</c:v>
                </c:pt>
                <c:pt idx="1">
                  <c:v>18</c:v>
                </c:pt>
              </c:numCache>
            </c:numRef>
          </c:val>
          <c:extLst>
            <c:ext xmlns:c16="http://schemas.microsoft.com/office/drawing/2014/chart" uri="{C3380CC4-5D6E-409C-BE32-E72D297353CC}">
              <c16:uniqueId val="{00000001-7419-45E8-B199-0A93800E891C}"/>
            </c:ext>
          </c:extLst>
        </c:ser>
        <c:ser>
          <c:idx val="2"/>
          <c:order val="2"/>
          <c:tx>
            <c:strRef>
              <c:f>'40hr'!$K$2</c:f>
              <c:strCache>
                <c:ptCount val="1"/>
                <c:pt idx="0">
                  <c:v>百分比</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'40hr'!$H$3:$H$4</c:f>
              <c:strCache>
                <c:ptCount val="2"/>
                <c:pt idx="0">
                  <c:v>專任主治醫師</c:v>
                </c:pt>
                <c:pt idx="1">
                  <c:v>指導教師完成</c:v>
                </c:pt>
              </c:strCache>
            </c:strRef>
          </c:cat>
          <c:val>
            <c:numRef>
              <c:f>'40hr'!$K$3:$K$4</c:f>
              <c:numCache>
                <c:formatCode>0.00%</c:formatCode>
                <c:ptCount val="2"/>
                <c:pt idx="0">
                  <c:v>0.56363636363636349</c:v>
                </c:pt>
                <c:pt idx="1">
                  <c:v>0.60000000000000031</c:v>
                </c:pt>
              </c:numCache>
            </c:numRef>
          </c:val>
          <c:extLst>
            <c:ext xmlns:c16="http://schemas.microsoft.com/office/drawing/2014/chart" uri="{C3380CC4-5D6E-409C-BE32-E72D297353CC}">
              <c16:uniqueId val="{00000002-7419-45E8-B199-0A93800E891C}"/>
            </c:ext>
          </c:extLst>
        </c:ser>
        <c:dLbls>
          <c:showLegendKey val="0"/>
          <c:showVal val="0"/>
          <c:showCatName val="0"/>
          <c:showSerName val="0"/>
          <c:showPercent val="0"/>
          <c:showBubbleSize val="0"/>
        </c:dLbls>
        <c:gapWidth val="150"/>
        <c:axId val="117052544"/>
        <c:axId val="117054080"/>
      </c:barChart>
      <c:catAx>
        <c:axId val="117052544"/>
        <c:scaling>
          <c:orientation val="minMax"/>
        </c:scaling>
        <c:delete val="0"/>
        <c:axPos val="l"/>
        <c:numFmt formatCode="General" sourceLinked="0"/>
        <c:majorTickMark val="none"/>
        <c:minorTickMark val="none"/>
        <c:tickLblPos val="nextTo"/>
        <c:crossAx val="117054080"/>
        <c:crosses val="autoZero"/>
        <c:auto val="1"/>
        <c:lblAlgn val="ctr"/>
        <c:lblOffset val="100"/>
        <c:noMultiLvlLbl val="0"/>
      </c:catAx>
      <c:valAx>
        <c:axId val="117054080"/>
        <c:scaling>
          <c:orientation val="minMax"/>
        </c:scaling>
        <c:delete val="0"/>
        <c:axPos val="b"/>
        <c:majorGridlines/>
        <c:numFmt formatCode="General" sourceLinked="1"/>
        <c:majorTickMark val="none"/>
        <c:minorTickMark val="none"/>
        <c:tickLblPos val="nextTo"/>
        <c:crossAx val="117052544"/>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808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3" y="0"/>
            <a:ext cx="4434999" cy="356438"/>
          </a:xfrm>
          <a:prstGeom prst="rect">
            <a:avLst/>
          </a:prstGeom>
        </p:spPr>
        <p:txBody>
          <a:bodyPr vert="horz" lIns="94787" tIns="47393" rIns="94787" bIns="47393" rtlCol="0"/>
          <a:lstStyle>
            <a:lvl1pPr algn="l">
              <a:defRPr sz="1200"/>
            </a:lvl1pPr>
          </a:lstStyle>
          <a:p>
            <a:endParaRPr lang="zh-TW" altLang="en-US"/>
          </a:p>
        </p:txBody>
      </p:sp>
      <p:sp>
        <p:nvSpPr>
          <p:cNvPr id="3" name="日期版面配置區 2"/>
          <p:cNvSpPr>
            <a:spLocks noGrp="1"/>
          </p:cNvSpPr>
          <p:nvPr>
            <p:ph type="dt" idx="1"/>
          </p:nvPr>
        </p:nvSpPr>
        <p:spPr>
          <a:xfrm>
            <a:off x="5797249" y="0"/>
            <a:ext cx="4434999" cy="356438"/>
          </a:xfrm>
          <a:prstGeom prst="rect">
            <a:avLst/>
          </a:prstGeom>
        </p:spPr>
        <p:txBody>
          <a:bodyPr vert="horz" lIns="94787" tIns="47393" rIns="94787" bIns="47393" rtlCol="0"/>
          <a:lstStyle>
            <a:lvl1pPr algn="r">
              <a:defRPr sz="1200"/>
            </a:lvl1pPr>
          </a:lstStyle>
          <a:p>
            <a:fld id="{27B0AC22-18E2-4AE0-96A5-A1996ED4D076}" type="datetimeFigureOut">
              <a:rPr lang="zh-TW" altLang="en-US" smtClean="0"/>
              <a:pPr/>
              <a:t>2026/7/1</a:t>
            </a:fld>
            <a:endParaRPr lang="zh-TW" altLang="en-US"/>
          </a:p>
        </p:txBody>
      </p:sp>
      <p:sp>
        <p:nvSpPr>
          <p:cNvPr id="4" name="投影片圖像版面配置區 3"/>
          <p:cNvSpPr>
            <a:spLocks noGrp="1" noRot="1" noChangeAspect="1"/>
          </p:cNvSpPr>
          <p:nvPr>
            <p:ph type="sldImg" idx="2"/>
          </p:nvPr>
        </p:nvSpPr>
        <p:spPr>
          <a:xfrm>
            <a:off x="2987675" y="887413"/>
            <a:ext cx="4259263" cy="2397125"/>
          </a:xfrm>
          <a:prstGeom prst="rect">
            <a:avLst/>
          </a:prstGeom>
          <a:noFill/>
          <a:ln w="12700">
            <a:solidFill>
              <a:prstClr val="black"/>
            </a:solidFill>
          </a:ln>
        </p:spPr>
        <p:txBody>
          <a:bodyPr vert="horz" lIns="94787" tIns="47393" rIns="94787" bIns="47393" rtlCol="0" anchor="ctr"/>
          <a:lstStyle/>
          <a:p>
            <a:endParaRPr lang="zh-TW" altLang="en-US"/>
          </a:p>
        </p:txBody>
      </p:sp>
      <p:sp>
        <p:nvSpPr>
          <p:cNvPr id="5" name="備忘稿版面配置區 4"/>
          <p:cNvSpPr>
            <a:spLocks noGrp="1"/>
          </p:cNvSpPr>
          <p:nvPr>
            <p:ph type="body" sz="quarter" idx="3"/>
          </p:nvPr>
        </p:nvSpPr>
        <p:spPr>
          <a:xfrm>
            <a:off x="1023462" y="3418831"/>
            <a:ext cx="8187690" cy="2797225"/>
          </a:xfrm>
          <a:prstGeom prst="rect">
            <a:avLst/>
          </a:prstGeom>
        </p:spPr>
        <p:txBody>
          <a:bodyPr vert="horz" lIns="94787" tIns="47393" rIns="94787" bIns="47393"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3" y="6747628"/>
            <a:ext cx="4434999" cy="356437"/>
          </a:xfrm>
          <a:prstGeom prst="rect">
            <a:avLst/>
          </a:prstGeom>
        </p:spPr>
        <p:txBody>
          <a:bodyPr vert="horz" lIns="94787" tIns="47393" rIns="94787" bIns="47393"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797249" y="6747628"/>
            <a:ext cx="4434999" cy="356437"/>
          </a:xfrm>
          <a:prstGeom prst="rect">
            <a:avLst/>
          </a:prstGeom>
        </p:spPr>
        <p:txBody>
          <a:bodyPr vert="horz" lIns="94787" tIns="47393" rIns="94787" bIns="47393" rtlCol="0" anchor="b"/>
          <a:lstStyle>
            <a:lvl1pPr algn="r">
              <a:defRPr sz="1200"/>
            </a:lvl1pPr>
          </a:lstStyle>
          <a:p>
            <a:fld id="{2E67BBF2-DA2C-4C70-AFC1-4B40F1DD09A2}" type="slidenum">
              <a:rPr lang="zh-TW" altLang="en-US" smtClean="0"/>
              <a:pPr/>
              <a:t>‹#›</a:t>
            </a:fld>
            <a:endParaRPr lang="zh-TW" altLang="en-US"/>
          </a:p>
        </p:txBody>
      </p:sp>
    </p:spTree>
    <p:extLst>
      <p:ext uri="{BB962C8B-B14F-4D97-AF65-F5344CB8AC3E}">
        <p14:creationId xmlns:p14="http://schemas.microsoft.com/office/powerpoint/2010/main" val="632458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sz="1200" b="0" i="0" kern="1200" dirty="0">
                <a:solidFill>
                  <a:schemeClr val="tx1"/>
                </a:solidFill>
                <a:latin typeface="+mn-lt"/>
                <a:ea typeface="+mn-ea"/>
                <a:cs typeface="+mn-cs"/>
              </a:rPr>
              <a:t>各位委員好，本院今日報告為內科專科醫師訓練計畫。</a:t>
            </a:r>
          </a:p>
          <a:p>
            <a:pPr fontAlgn="t"/>
            <a:r>
              <a:rPr lang="zh-TW" altLang="en-US" sz="1200" b="0" i="0" kern="1200" dirty="0">
                <a:solidFill>
                  <a:schemeClr val="tx1"/>
                </a:solidFill>
                <a:latin typeface="+mn-lt"/>
                <a:ea typeface="+mn-ea"/>
                <a:cs typeface="+mn-cs"/>
              </a:rPr>
              <a:t>本院以「中台灣健康守護」為使命，以成為民眾最信賴之大學醫院為願景，持續強化臨床與教學品質。</a:t>
            </a: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kern="1200" dirty="0">
                <a:solidFill>
                  <a:schemeClr val="tx1"/>
                </a:solidFill>
                <a:latin typeface="+mn-lt"/>
                <a:ea typeface="+mn-ea"/>
                <a:cs typeface="+mn-cs"/>
              </a:rPr>
              <a:t>1.</a:t>
            </a:r>
            <a:r>
              <a:rPr lang="zh-TW" altLang="zh-TW" sz="1200" kern="1200" dirty="0">
                <a:solidFill>
                  <a:schemeClr val="tx1"/>
                </a:solidFill>
                <a:latin typeface="+mn-lt"/>
                <a:ea typeface="+mn-ea"/>
                <a:cs typeface="+mn-cs"/>
              </a:rPr>
              <a:t>設有討論室、會議室，皆有電腦及上網設備。圖書室具資訊圖書設備、電子期刋、電腦上網設備。</a:t>
            </a:r>
          </a:p>
          <a:p>
            <a:r>
              <a:rPr lang="en-US" altLang="zh-TW" sz="1200" kern="1200" dirty="0">
                <a:solidFill>
                  <a:schemeClr val="tx1"/>
                </a:solidFill>
                <a:latin typeface="+mn-lt"/>
                <a:ea typeface="+mn-ea"/>
                <a:cs typeface="+mn-cs"/>
              </a:rPr>
              <a:t>2.</a:t>
            </a:r>
            <a:r>
              <a:rPr lang="zh-TW" altLang="zh-TW" sz="1200" kern="1200" dirty="0">
                <a:solidFill>
                  <a:schemeClr val="tx1"/>
                </a:solidFill>
                <a:latin typeface="+mn-lt"/>
                <a:ea typeface="+mn-ea"/>
                <a:cs typeface="+mn-cs"/>
              </a:rPr>
              <a:t>共同實驗室與臨床研究支援</a:t>
            </a:r>
          </a:p>
          <a:p>
            <a:r>
              <a:rPr lang="zh-TW" altLang="zh-TW" sz="1200" kern="1200" dirty="0">
                <a:solidFill>
                  <a:schemeClr val="tx1"/>
                </a:solidFill>
                <a:latin typeface="+mn-lt"/>
                <a:ea typeface="+mn-ea"/>
                <a:cs typeface="+mn-cs"/>
              </a:rPr>
              <a:t>院內設置斗六院區第一共同實驗室及虎尾院區第二共同實驗室，由醫教會共同推動教學研究，提供臨床研究所需之儀器設備與技術協助。</a:t>
            </a:r>
            <a:endParaRPr lang="en-US" altLang="zh-TW" sz="1200" kern="1200" dirty="0">
              <a:solidFill>
                <a:schemeClr val="tx1"/>
              </a:solidFill>
              <a:latin typeface="+mn-lt"/>
              <a:ea typeface="+mn-ea"/>
              <a:cs typeface="+mn-cs"/>
            </a:endParaRPr>
          </a:p>
          <a:p>
            <a:r>
              <a:rPr lang="zh-TW" altLang="zh-TW" sz="1200" kern="1200" dirty="0">
                <a:solidFill>
                  <a:schemeClr val="tx1"/>
                </a:solidFill>
                <a:latin typeface="+mn-lt"/>
                <a:ea typeface="+mn-ea"/>
                <a:cs typeface="+mn-cs"/>
              </a:rPr>
              <a:t>內科部醫師可運用此資源進行研究，以提升臨床技術與醫療品質，並協力於研究助理及實習生之指導與進階訓練，強化教研能量。</a:t>
            </a: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10</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kern="1200" dirty="0">
                <a:solidFill>
                  <a:schemeClr val="tx1"/>
                </a:solidFill>
                <a:latin typeface="+mn-lt"/>
                <a:ea typeface="+mn-ea"/>
                <a:cs typeface="+mn-cs"/>
              </a:rPr>
              <a:t>1.</a:t>
            </a:r>
            <a:r>
              <a:rPr lang="zh-TW" altLang="zh-TW" sz="1200" kern="1200" dirty="0">
                <a:solidFill>
                  <a:schemeClr val="tx1"/>
                </a:solidFill>
                <a:latin typeface="+mn-lt"/>
                <a:ea typeface="+mn-ea"/>
                <a:cs typeface="+mn-cs"/>
              </a:rPr>
              <a:t>有教學研究部提供教材製作及學術相關服務。</a:t>
            </a:r>
          </a:p>
          <a:p>
            <a:r>
              <a:rPr lang="zh-TW" altLang="zh-TW" sz="1200" kern="1200" dirty="0">
                <a:solidFill>
                  <a:schemeClr val="tx1"/>
                </a:solidFill>
                <a:latin typeface="+mn-lt"/>
                <a:ea typeface="+mn-ea"/>
                <a:cs typeface="+mn-cs"/>
              </a:rPr>
              <a:t>教學研究部設置專責人員，配置專業影音剪輯軟體與相關設備，提供本部教師及院內各單位多元之教材製作服務，內容包括：</a:t>
            </a:r>
          </a:p>
          <a:p>
            <a:r>
              <a:rPr lang="en-US" altLang="zh-TW" sz="1200" kern="1200" dirty="0">
                <a:solidFill>
                  <a:schemeClr val="tx1"/>
                </a:solidFill>
                <a:latin typeface="+mn-lt"/>
                <a:ea typeface="+mn-ea"/>
                <a:cs typeface="+mn-cs"/>
              </a:rPr>
              <a:t>(1</a:t>
            </a:r>
            <a:r>
              <a:rPr lang="zh-TW" altLang="zh-TW" sz="1200" kern="1200" dirty="0">
                <a:solidFill>
                  <a:schemeClr val="tx1"/>
                </a:solidFill>
                <a:latin typeface="+mn-lt"/>
                <a:ea typeface="+mn-ea"/>
                <a:cs typeface="+mn-cs"/>
              </a:rPr>
              <a:t>教材製作服務：提供影片與照片拍攝、後製剪輯、光碟燒錄、海報印製等。</a:t>
            </a:r>
          </a:p>
          <a:p>
            <a:r>
              <a:rPr lang="en-US" altLang="zh-TW" sz="1200" kern="1200" dirty="0">
                <a:solidFill>
                  <a:schemeClr val="tx1"/>
                </a:solidFill>
                <a:latin typeface="+mn-lt"/>
                <a:ea typeface="+mn-ea"/>
                <a:cs typeface="+mn-cs"/>
              </a:rPr>
              <a:t>(2</a:t>
            </a:r>
            <a:r>
              <a:rPr lang="zh-TW" altLang="zh-TW" sz="1200" kern="1200" dirty="0">
                <a:solidFill>
                  <a:schemeClr val="tx1"/>
                </a:solidFill>
                <a:latin typeface="+mn-lt"/>
                <a:ea typeface="+mn-ea"/>
                <a:cs typeface="+mn-cs"/>
              </a:rPr>
              <a:t>申請便利性：除可透過線上系統提出需求外，若有急件亦可直接以電話聯繫專人，協助安排製作時程。</a:t>
            </a:r>
          </a:p>
          <a:p>
            <a:r>
              <a:rPr lang="en-US" altLang="zh-TW" sz="1200" kern="1200" dirty="0">
                <a:solidFill>
                  <a:schemeClr val="tx1"/>
                </a:solidFill>
                <a:latin typeface="+mn-lt"/>
                <a:ea typeface="+mn-ea"/>
                <a:cs typeface="+mn-cs"/>
              </a:rPr>
              <a:t>(3</a:t>
            </a:r>
            <a:r>
              <a:rPr lang="zh-TW" altLang="zh-TW" sz="1200" kern="1200" dirty="0">
                <a:solidFill>
                  <a:schemeClr val="tx1"/>
                </a:solidFill>
                <a:latin typeface="+mn-lt"/>
                <a:ea typeface="+mn-ea"/>
                <a:cs typeface="+mn-cs"/>
              </a:rPr>
              <a:t>製作時效性：一般教材後製作業於一週內完成；如為影片教材，完成後會於網路平台提供預覽，並開放雲端下載成品，以利教師及單位快速取得使用</a:t>
            </a:r>
            <a:r>
              <a:rPr lang="en-US" altLang="zh-TW" sz="1200" kern="1200" dirty="0">
                <a:solidFill>
                  <a:schemeClr val="tx1"/>
                </a:solidFill>
                <a:latin typeface="+mn-lt"/>
                <a:ea typeface="+mn-ea"/>
                <a:cs typeface="+mn-cs"/>
              </a:rPr>
              <a:t>2.</a:t>
            </a:r>
            <a:r>
              <a:rPr lang="zh-TW" altLang="zh-TW" sz="1200" kern="1200" dirty="0">
                <a:solidFill>
                  <a:schemeClr val="tx1"/>
                </a:solidFill>
                <a:latin typeface="+mn-lt"/>
                <a:ea typeface="+mn-ea"/>
                <a:cs typeface="+mn-cs"/>
              </a:rPr>
              <a:t>統計分析諮詢服務</a:t>
            </a:r>
          </a:p>
          <a:p>
            <a:endParaRPr lang="en-US" altLang="zh-TW" sz="1200" kern="1200" dirty="0">
              <a:solidFill>
                <a:schemeClr val="tx1"/>
              </a:solidFill>
              <a:latin typeface="+mn-lt"/>
              <a:ea typeface="+mn-ea"/>
              <a:cs typeface="+mn-cs"/>
            </a:endParaRPr>
          </a:p>
          <a:p>
            <a:r>
              <a:rPr lang="en-US" altLang="zh-TW" sz="1200" kern="1200" dirty="0">
                <a:solidFill>
                  <a:schemeClr val="tx1"/>
                </a:solidFill>
                <a:latin typeface="+mn-lt"/>
                <a:ea typeface="+mn-ea"/>
                <a:cs typeface="+mn-cs"/>
              </a:rPr>
              <a:t>2.</a:t>
            </a:r>
            <a:r>
              <a:rPr lang="zh-TW" altLang="zh-TW" sz="1200" kern="1200" dirty="0">
                <a:solidFill>
                  <a:schemeClr val="tx1"/>
                </a:solidFill>
                <a:latin typeface="+mn-lt"/>
                <a:ea typeface="+mn-ea"/>
                <a:cs typeface="+mn-cs"/>
              </a:rPr>
              <a:t>院內另設有統計分析諮詢窗口，支援範圍包括統計方法選擇、資料處理、統計軟體操作指導及統計分析諮詢。本服務對全院同仁開放，</a:t>
            </a:r>
            <a:r>
              <a:rPr lang="zh-HK" altLang="zh-TW" sz="1200" kern="1200" dirty="0">
                <a:solidFill>
                  <a:schemeClr val="tx1"/>
                </a:solidFill>
                <a:latin typeface="+mn-lt"/>
                <a:ea typeface="+mn-ea"/>
                <a:cs typeface="+mn-cs"/>
              </a:rPr>
              <a:t>也</a:t>
            </a:r>
            <a:r>
              <a:rPr lang="zh-TW" altLang="zh-TW" sz="1200" kern="1200" dirty="0">
                <a:solidFill>
                  <a:schemeClr val="tx1"/>
                </a:solidFill>
                <a:latin typeface="+mn-lt"/>
                <a:ea typeface="+mn-ea"/>
                <a:cs typeface="+mn-cs"/>
              </a:rPr>
              <a:t>可依研究進度及需求申請協助，以提升研究品質與成果產出。</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11</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1.RRC</a:t>
            </a:r>
            <a:r>
              <a:rPr lang="zh-TW" altLang="en-US" dirty="0"/>
              <a:t>師資陣容腫瘤科與內科一起申報，</a:t>
            </a:r>
            <a:r>
              <a:rPr lang="zh-TW" altLang="en-US" sz="1200" kern="1200" baseline="0" dirty="0">
                <a:solidFill>
                  <a:schemeClr val="tx1"/>
                </a:solidFill>
                <a:latin typeface="+mn-lt"/>
                <a:ea typeface="+mn-ea"/>
                <a:cs typeface="+mn-cs"/>
              </a:rPr>
              <a:t>專任主治醫師</a:t>
            </a:r>
            <a:r>
              <a:rPr lang="en-US" altLang="zh-TW" sz="1200" kern="1200" baseline="0" dirty="0">
                <a:solidFill>
                  <a:schemeClr val="tx1"/>
                </a:solidFill>
                <a:latin typeface="+mn-lt"/>
                <a:ea typeface="+mn-ea"/>
                <a:cs typeface="+mn-cs"/>
              </a:rPr>
              <a:t>55</a:t>
            </a:r>
            <a:r>
              <a:rPr lang="zh-TW" altLang="en-US" sz="1200" kern="1200" baseline="0" dirty="0">
                <a:solidFill>
                  <a:schemeClr val="tx1"/>
                </a:solidFill>
                <a:latin typeface="+mn-lt"/>
                <a:ea typeface="+mn-ea"/>
                <a:cs typeface="+mn-cs"/>
              </a:rPr>
              <a:t>位</a:t>
            </a:r>
            <a:r>
              <a:rPr lang="en-US" altLang="zh-TW" sz="1200" kern="1200" baseline="0" dirty="0">
                <a:solidFill>
                  <a:schemeClr val="tx1"/>
                </a:solidFill>
                <a:latin typeface="+mn-lt"/>
                <a:ea typeface="+mn-ea"/>
                <a:cs typeface="+mn-cs"/>
              </a:rPr>
              <a:t>(</a:t>
            </a:r>
            <a:r>
              <a:rPr lang="zh-TW" altLang="en-US" sz="1200" kern="1200" baseline="0" dirty="0">
                <a:solidFill>
                  <a:schemeClr val="tx1"/>
                </a:solidFill>
                <a:latin typeface="+mn-lt"/>
                <a:ea typeface="+mn-ea"/>
                <a:cs typeface="+mn-cs"/>
              </a:rPr>
              <a:t>其中</a:t>
            </a:r>
            <a:r>
              <a:rPr lang="en-US" altLang="zh-TW" sz="1200" kern="1200" baseline="0" dirty="0">
                <a:solidFill>
                  <a:schemeClr val="tx1"/>
                </a:solidFill>
                <a:latin typeface="+mn-lt"/>
                <a:ea typeface="+mn-ea"/>
                <a:cs typeface="+mn-cs"/>
              </a:rPr>
              <a:t>32</a:t>
            </a:r>
            <a:r>
              <a:rPr lang="zh-TW" altLang="en-US" sz="1200" kern="1200" baseline="0" dirty="0">
                <a:solidFill>
                  <a:schemeClr val="tx1"/>
                </a:solidFill>
                <a:latin typeface="+mn-lt"/>
                <a:ea typeface="+mn-ea"/>
                <a:cs typeface="+mn-cs"/>
              </a:rPr>
              <a:t>位具內科指導教師資格</a:t>
            </a:r>
            <a:r>
              <a:rPr lang="en-US" altLang="zh-TW" sz="1200" kern="1200" baseline="0" dirty="0">
                <a:solidFill>
                  <a:schemeClr val="tx1"/>
                </a:solidFill>
                <a:latin typeface="+mn-lt"/>
                <a:ea typeface="+mn-ea"/>
                <a:cs typeface="+mn-cs"/>
              </a:rPr>
              <a:t>)</a:t>
            </a:r>
            <a:r>
              <a:rPr lang="zh-TW" altLang="en-US" sz="1200" b="0" i="0" kern="1200" dirty="0">
                <a:solidFill>
                  <a:schemeClr val="tx1"/>
                </a:solidFill>
                <a:latin typeface="+mn-lt"/>
                <a:ea typeface="+mn-ea"/>
                <a:cs typeface="+mn-cs"/>
              </a:rPr>
              <a:t>均具專科資格。</a:t>
            </a:r>
            <a:br>
              <a:rPr lang="zh-TW" altLang="en-US" sz="1200" b="0" i="0" kern="1200" dirty="0">
                <a:solidFill>
                  <a:schemeClr val="tx1"/>
                </a:solidFill>
                <a:latin typeface="+mn-lt"/>
                <a:ea typeface="+mn-ea"/>
                <a:cs typeface="+mn-cs"/>
              </a:rPr>
            </a:br>
            <a:r>
              <a:rPr lang="zh-TW" altLang="en-US" sz="1200" b="0" i="0" kern="1200" dirty="0">
                <a:solidFill>
                  <a:schemeClr val="tx1"/>
                </a:solidFill>
                <a:latin typeface="+mn-lt"/>
                <a:ea typeface="+mn-ea"/>
                <a:cs typeface="+mn-cs"/>
              </a:rPr>
              <a:t>備註</a:t>
            </a:r>
            <a:r>
              <a:rPr lang="en-US" altLang="zh-TW" sz="1200" b="0" i="0" kern="1200" dirty="0">
                <a:solidFill>
                  <a:schemeClr val="tx1"/>
                </a:solidFill>
                <a:latin typeface="+mn-lt"/>
                <a:ea typeface="+mn-ea"/>
                <a:cs typeface="+mn-cs"/>
              </a:rPr>
              <a:t>:</a:t>
            </a:r>
            <a:r>
              <a:rPr lang="zh-TW" altLang="en-US" dirty="0"/>
              <a:t>胸腔科</a:t>
            </a:r>
            <a:r>
              <a:rPr lang="en-US" altLang="zh-TW" dirty="0"/>
              <a:t>:</a:t>
            </a:r>
            <a:r>
              <a:rPr lang="zh-TW" altLang="en-US" dirty="0"/>
              <a:t>陸美如及腎臟科</a:t>
            </a:r>
            <a:r>
              <a:rPr lang="en-US" altLang="zh-TW" dirty="0"/>
              <a:t>:</a:t>
            </a:r>
            <a:r>
              <a:rPr lang="zh-TW" altLang="en-US" dirty="0"/>
              <a:t>王冠傑</a:t>
            </a:r>
            <a:r>
              <a:rPr lang="en-US" altLang="zh-TW" dirty="0"/>
              <a:t>---</a:t>
            </a:r>
            <a:r>
              <a:rPr lang="zh-TW" altLang="en-US" dirty="0"/>
              <a:t>內專未滿三年不算資深教師</a:t>
            </a:r>
            <a:br>
              <a:rPr lang="zh-TW" altLang="en-US" sz="1200" b="0" i="0" kern="1200" dirty="0">
                <a:solidFill>
                  <a:schemeClr val="tx1"/>
                </a:solidFill>
                <a:latin typeface="+mn-lt"/>
                <a:ea typeface="+mn-ea"/>
                <a:cs typeface="+mn-cs"/>
              </a:rPr>
            </a:br>
            <a:endParaRPr lang="zh-TW" altLang="en-US" sz="1200" b="0" i="0" kern="1200" dirty="0">
              <a:solidFill>
                <a:schemeClr val="tx1"/>
              </a:solidFill>
              <a:latin typeface="+mn-lt"/>
              <a:ea typeface="+mn-ea"/>
              <a:cs typeface="+mn-cs"/>
            </a:endParaRPr>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12</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sz="1200" b="0" i="0" kern="1200" dirty="0">
                <a:solidFill>
                  <a:schemeClr val="tx1"/>
                </a:solidFill>
                <a:latin typeface="+mn-lt"/>
                <a:ea typeface="+mn-ea"/>
                <a:cs typeface="+mn-cs"/>
              </a:rPr>
              <a:t>主治醫師完成師資培訓</a:t>
            </a:r>
            <a:r>
              <a:rPr lang="zh-TW" altLang="en-US" sz="1200" b="1" dirty="0">
                <a:solidFill>
                  <a:schemeClr val="accent1">
                    <a:lumMod val="75000"/>
                  </a:schemeClr>
                </a:solidFill>
                <a:latin typeface="微軟正黑體" pitchFamily="34" charset="-120"/>
                <a:ea typeface="微軟正黑體" pitchFamily="34" charset="-120"/>
              </a:rPr>
              <a:t>課程獲得認證</a:t>
            </a: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13</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latin typeface="+mn-lt"/>
                <a:ea typeface="+mn-ea"/>
                <a:cs typeface="+mn-cs"/>
              </a:rPr>
              <a:t>1.</a:t>
            </a:r>
            <a:r>
              <a:rPr lang="zh-TW" altLang="en-US" sz="1200" b="0" i="0" kern="1200" dirty="0">
                <a:solidFill>
                  <a:schemeClr val="tx1"/>
                </a:solidFill>
                <a:latin typeface="+mn-lt"/>
                <a:ea typeface="+mn-ea"/>
                <a:cs typeface="+mn-cs"/>
              </a:rPr>
              <a:t>本科由計畫主持人統籌，建立教師的雙軌評核機制。</a:t>
            </a:r>
            <a:br>
              <a:rPr lang="zh-TW" altLang="en-US" sz="1200" b="0" i="0" kern="1200" dirty="0">
                <a:solidFill>
                  <a:schemeClr val="tx1"/>
                </a:solidFill>
                <a:latin typeface="+mn-lt"/>
                <a:ea typeface="+mn-ea"/>
                <a:cs typeface="+mn-cs"/>
              </a:rPr>
            </a:br>
            <a:r>
              <a:rPr lang="zh-TW" altLang="en-US" sz="1200" b="0" i="0" kern="1200" dirty="0">
                <a:solidFill>
                  <a:schemeClr val="tx1"/>
                </a:solidFill>
                <a:latin typeface="+mn-lt"/>
                <a:ea typeface="+mn-ea"/>
                <a:cs typeface="+mn-cs"/>
              </a:rPr>
              <a:t>在教學面，完成全人照護師培學程及學員回饋進行評估；在臨床服務面，則以六大核心能力為指標。</a:t>
            </a:r>
            <a:br>
              <a:rPr lang="zh-TW" altLang="en-US" sz="1200" b="0" i="0" kern="1200" dirty="0">
                <a:solidFill>
                  <a:schemeClr val="tx1"/>
                </a:solidFill>
                <a:latin typeface="+mn-lt"/>
                <a:ea typeface="+mn-ea"/>
                <a:cs typeface="+mn-cs"/>
              </a:rPr>
            </a:br>
            <a:r>
              <a:rPr lang="zh-TW" altLang="en-US" sz="1200" b="0" i="0" kern="1200" dirty="0">
                <a:solidFill>
                  <a:schemeClr val="tx1"/>
                </a:solidFill>
                <a:latin typeface="+mn-lt"/>
                <a:ea typeface="+mn-ea"/>
                <a:cs typeface="+mn-cs"/>
              </a:rPr>
              <a:t>所有評核結果定期於教學會議中檢討，並提供個別回饋與教師發展建議，形成持續改善的</a:t>
            </a:r>
            <a:r>
              <a:rPr lang="en-US" altLang="zh-TW" sz="1200" b="0" i="0" kern="1200" dirty="0">
                <a:solidFill>
                  <a:schemeClr val="tx1"/>
                </a:solidFill>
                <a:latin typeface="+mn-lt"/>
                <a:ea typeface="+mn-ea"/>
                <a:cs typeface="+mn-cs"/>
              </a:rPr>
              <a:t>PDCA</a:t>
            </a:r>
            <a:r>
              <a:rPr lang="zh-TW" altLang="en-US" sz="1200" b="0" i="0" kern="1200" dirty="0">
                <a:solidFill>
                  <a:schemeClr val="tx1"/>
                </a:solidFill>
                <a:latin typeface="+mn-lt"/>
                <a:ea typeface="+mn-ea"/>
                <a:cs typeface="+mn-cs"/>
              </a:rPr>
              <a:t>循環。</a:t>
            </a:r>
            <a:endParaRPr lang="en-US" altLang="zh-TW"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a:solidFill>
                  <a:srgbClr val="FF0000"/>
                </a:solidFill>
                <a:latin typeface="+mn-lt"/>
                <a:ea typeface="+mn-ea"/>
                <a:cs typeface="+mn-cs"/>
              </a:rPr>
              <a:t>2.</a:t>
            </a:r>
            <a:r>
              <a:rPr lang="zh-TW" altLang="en-US" sz="1200" b="1" i="0" kern="1200" dirty="0">
                <a:solidFill>
                  <a:srgbClr val="FF0000"/>
                </a:solidFill>
                <a:latin typeface="+mn-lt"/>
                <a:ea typeface="+mn-ea"/>
                <a:cs typeface="+mn-cs"/>
              </a:rPr>
              <a:t>計畫主持人</a:t>
            </a:r>
            <a:r>
              <a:rPr lang="zh-TW" altLang="zh-TW" sz="1200" kern="1200" dirty="0">
                <a:solidFill>
                  <a:schemeClr val="tx1"/>
                </a:solidFill>
                <a:latin typeface="+mn-lt"/>
                <a:ea typeface="+mn-ea"/>
                <a:cs typeface="+mn-cs"/>
              </a:rPr>
              <a:t>定期召開教學訓練檢討會議，檢討教學目標及執行成效，依需要改進教學計劃。</a:t>
            </a:r>
            <a:endParaRPr lang="en-US" altLang="zh-TW" sz="1200" b="1" i="0" kern="1200" dirty="0">
              <a:solidFill>
                <a:srgbClr val="FF000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latin typeface="+mn-lt"/>
                <a:ea typeface="+mn-ea"/>
                <a:cs typeface="+mn-cs"/>
              </a:rPr>
              <a:t>3.</a:t>
            </a:r>
            <a:r>
              <a:rPr lang="zh-TW" altLang="zh-TW" sz="1200" kern="1200" dirty="0">
                <a:solidFill>
                  <a:schemeClr val="tx1"/>
                </a:solidFill>
                <a:latin typeface="+mn-lt"/>
                <a:ea typeface="+mn-ea"/>
                <a:cs typeface="+mn-cs"/>
              </a:rPr>
              <a:t>主治醫師定期參與大內科舉辦的教學討論會及各次專科舉行之病房討論會</a:t>
            </a:r>
            <a:r>
              <a:rPr lang="en-US" altLang="zh-TW" sz="1200" kern="1200" dirty="0">
                <a:solidFill>
                  <a:schemeClr val="tx1"/>
                </a:solidFill>
                <a:latin typeface="+mn-lt"/>
                <a:ea typeface="+mn-ea"/>
                <a:cs typeface="+mn-cs"/>
              </a:rPr>
              <a:t>(</a:t>
            </a:r>
            <a:r>
              <a:rPr lang="zh-TW" altLang="en-US" sz="1200" kern="1200" dirty="0">
                <a:solidFill>
                  <a:schemeClr val="tx1"/>
                </a:solidFill>
                <a:latin typeface="+mn-lt"/>
                <a:ea typeface="+mn-ea"/>
                <a:cs typeface="+mn-cs"/>
              </a:rPr>
              <a:t>如上圖跨團隊病房討論會</a:t>
            </a:r>
            <a:r>
              <a:rPr lang="en-US" altLang="zh-TW" sz="1200" kern="1200" dirty="0">
                <a:solidFill>
                  <a:schemeClr val="tx1"/>
                </a:solidFill>
                <a:latin typeface="+mn-lt"/>
                <a:ea typeface="+mn-ea"/>
                <a:cs typeface="+mn-cs"/>
              </a:rPr>
              <a:t>)</a:t>
            </a:r>
            <a:r>
              <a:rPr lang="zh-TW" altLang="zh-TW" sz="1200" kern="1200" dirty="0">
                <a:solidFill>
                  <a:schemeClr val="tx1"/>
                </a:solidFill>
                <a:latin typeface="+mn-lt"/>
                <a:ea typeface="+mn-ea"/>
                <a:cs typeface="+mn-cs"/>
              </a:rPr>
              <a:t>。</a:t>
            </a:r>
            <a:endParaRPr lang="en-US" altLang="zh-TW"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b="0" i="0" kern="1200" dirty="0">
              <a:solidFill>
                <a:schemeClr val="tx1"/>
              </a:solidFill>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14</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sz="1200" b="0" i="0" kern="1200" dirty="0">
                <a:solidFill>
                  <a:schemeClr val="tx1"/>
                </a:solidFill>
                <a:latin typeface="+mn-lt"/>
                <a:ea typeface="+mn-ea"/>
                <a:cs typeface="+mn-cs"/>
              </a:rPr>
              <a:t>建立學習護照與技能紀錄，並由指導醫師提供即時回饋。</a:t>
            </a:r>
          </a:p>
          <a:p>
            <a:pPr fontAlgn="t"/>
            <a:r>
              <a:rPr lang="zh-TW" altLang="en-US" sz="1200" b="0" i="0" kern="1200" dirty="0">
                <a:solidFill>
                  <a:schemeClr val="tx1"/>
                </a:solidFill>
                <a:latin typeface="+mn-lt"/>
                <a:ea typeface="+mn-ea"/>
                <a:cs typeface="+mn-cs"/>
              </a:rPr>
              <a:t>同時設有反應與回饋管道，包含座談會與通訊群組，確保學習問題可即時反映。</a:t>
            </a:r>
          </a:p>
          <a:p>
            <a:endParaRPr lang="zh-TW" altLang="en-US" dirty="0"/>
          </a:p>
          <a:p>
            <a:r>
              <a:rPr lang="en-US" altLang="zh-TW" sz="1200" kern="1200" dirty="0">
                <a:solidFill>
                  <a:schemeClr val="tx1"/>
                </a:solidFill>
                <a:latin typeface="+mn-lt"/>
                <a:ea typeface="+mn-ea"/>
                <a:cs typeface="+mn-cs"/>
              </a:rPr>
              <a:t>1.</a:t>
            </a:r>
            <a:r>
              <a:rPr lang="zh-TW" altLang="zh-TW" sz="1200" kern="1200" dirty="0">
                <a:solidFill>
                  <a:schemeClr val="tx1"/>
                </a:solidFill>
                <a:latin typeface="+mn-lt"/>
                <a:ea typeface="+mn-ea"/>
                <a:cs typeface="+mn-cs"/>
              </a:rPr>
              <a:t>每個月舉辦</a:t>
            </a:r>
            <a:r>
              <a:rPr lang="zh-TW" altLang="en-US" sz="1200" kern="1200" dirty="0">
                <a:solidFill>
                  <a:schemeClr val="tx1"/>
                </a:solidFill>
                <a:latin typeface="+mn-lt"/>
                <a:ea typeface="+mn-ea"/>
                <a:cs typeface="+mn-cs"/>
              </a:rPr>
              <a:t>科部及全院的</a:t>
            </a:r>
            <a:r>
              <a:rPr lang="zh-TW" altLang="zh-TW" sz="1200" kern="1200" dirty="0">
                <a:solidFill>
                  <a:schemeClr val="tx1"/>
                </a:solidFill>
                <a:latin typeface="+mn-lt"/>
                <a:ea typeface="+mn-ea"/>
                <a:cs typeface="+mn-cs"/>
              </a:rPr>
              <a:t>住院醫師座談會，由學術活動負責醫師及計畫主持人主持，直接回覆與解決各層級醫師的工作及學習上的各項問題。</a:t>
            </a:r>
            <a:endParaRPr lang="en-US" altLang="zh-TW" sz="1200" kern="1200" dirty="0">
              <a:solidFill>
                <a:schemeClr val="tx1"/>
              </a:solidFill>
              <a:latin typeface="+mn-lt"/>
              <a:ea typeface="+mn-ea"/>
              <a:cs typeface="+mn-cs"/>
            </a:endParaRPr>
          </a:p>
          <a:p>
            <a:r>
              <a:rPr lang="en-US" altLang="zh-TW" sz="1200" kern="1200" dirty="0">
                <a:solidFill>
                  <a:schemeClr val="tx1"/>
                </a:solidFill>
                <a:latin typeface="+mn-lt"/>
                <a:ea typeface="+mn-ea"/>
                <a:cs typeface="+mn-cs"/>
              </a:rPr>
              <a:t>2.</a:t>
            </a:r>
            <a:r>
              <a:rPr lang="zh-TW" altLang="zh-TW" sz="1200" kern="1200" dirty="0">
                <a:solidFill>
                  <a:schemeClr val="tx1"/>
                </a:solidFill>
                <a:latin typeface="+mn-lt"/>
                <a:ea typeface="+mn-ea"/>
                <a:cs typeface="+mn-cs"/>
              </a:rPr>
              <a:t>設有臨床導師，由資深主治醫師適時關懷各層級醫師，分享學習及工作經驗。科部隨時依住院醫師之需要提供適當的輔導，並協助解決問題。</a:t>
            </a:r>
            <a:endParaRPr lang="en-US" altLang="zh-TW"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latin typeface="+mn-lt"/>
                <a:ea typeface="+mn-ea"/>
                <a:cs typeface="+mn-cs"/>
              </a:rPr>
              <a:t>3.</a:t>
            </a:r>
            <a:r>
              <a:rPr lang="zh-TW" altLang="zh-TW" sz="1200" kern="1200" dirty="0">
                <a:solidFill>
                  <a:schemeClr val="tx1"/>
                </a:solidFill>
                <a:latin typeface="+mn-lt"/>
                <a:ea typeface="+mn-ea"/>
                <a:cs typeface="+mn-cs"/>
              </a:rPr>
              <a:t>報到時設立受訓醫師的</a:t>
            </a:r>
            <a:r>
              <a:rPr lang="en-US" altLang="zh-TW" sz="1200" kern="1200" dirty="0">
                <a:solidFill>
                  <a:schemeClr val="tx1"/>
                </a:solidFill>
                <a:latin typeface="+mn-lt"/>
                <a:ea typeface="+mn-ea"/>
                <a:cs typeface="+mn-cs"/>
              </a:rPr>
              <a:t>Line</a:t>
            </a:r>
            <a:r>
              <a:rPr lang="zh-TW" altLang="zh-TW" sz="1200" kern="1200" dirty="0">
                <a:solidFill>
                  <a:schemeClr val="tx1"/>
                </a:solidFill>
                <a:latin typeface="+mn-lt"/>
                <a:ea typeface="+mn-ea"/>
                <a:cs typeface="+mn-cs"/>
              </a:rPr>
              <a:t>群組，若有遇任何反應事務均可即時提出問題並能儘速解決。</a:t>
            </a:r>
            <a:endParaRPr lang="zh-TW" altLang="en-US" dirty="0"/>
          </a:p>
          <a:p>
            <a:r>
              <a:rPr lang="en-US" altLang="zh-TW" sz="1200" kern="1200" dirty="0">
                <a:solidFill>
                  <a:schemeClr val="tx1"/>
                </a:solidFill>
                <a:latin typeface="+mn-lt"/>
                <a:ea typeface="+mn-ea"/>
                <a:cs typeface="+mn-cs"/>
              </a:rPr>
              <a:t>4.</a:t>
            </a:r>
            <a:r>
              <a:rPr lang="zh-TW" altLang="zh-TW" sz="1200" kern="1200" dirty="0">
                <a:solidFill>
                  <a:schemeClr val="tx1"/>
                </a:solidFill>
                <a:latin typeface="+mn-lt"/>
                <a:ea typeface="+mn-ea"/>
                <a:cs typeface="+mn-cs"/>
              </a:rPr>
              <a:t>有專人管理專科資料及有關住院醫師的事務。</a:t>
            </a: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15</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kern="1200" dirty="0">
                <a:solidFill>
                  <a:schemeClr val="tx1"/>
                </a:solidFill>
                <a:latin typeface="+mn-lt"/>
                <a:ea typeface="+mn-ea"/>
                <a:cs typeface="+mn-cs"/>
              </a:rPr>
              <a:t>1.</a:t>
            </a:r>
            <a:r>
              <a:rPr lang="zh-TW" altLang="zh-TW" sz="1200" kern="1200" dirty="0">
                <a:solidFill>
                  <a:schemeClr val="tx1"/>
                </a:solidFill>
                <a:latin typeface="+mn-lt"/>
                <a:ea typeface="+mn-ea"/>
                <a:cs typeface="+mn-cs"/>
              </a:rPr>
              <a:t>院內設有『</a:t>
            </a:r>
            <a:r>
              <a:rPr lang="en-US" altLang="zh-TW" sz="1200" kern="1200" dirty="0">
                <a:solidFill>
                  <a:schemeClr val="tx1"/>
                </a:solidFill>
                <a:latin typeface="+mn-lt"/>
                <a:ea typeface="+mn-ea"/>
                <a:cs typeface="+mn-cs"/>
              </a:rPr>
              <a:t>I’m SAFE</a:t>
            </a:r>
            <a:r>
              <a:rPr lang="zh-TW" altLang="zh-TW" sz="1200" kern="1200" dirty="0">
                <a:solidFill>
                  <a:schemeClr val="tx1"/>
                </a:solidFill>
                <a:latin typeface="+mn-lt"/>
                <a:ea typeface="+mn-ea"/>
                <a:cs typeface="+mn-cs"/>
              </a:rPr>
              <a:t>』同仁互相關懷活動，同仁若發現住院醫師情緒、精神或身體方面的問題會主動關心，並向主持人報告若是身體不適會調整住院醫師的工作量或給予休息並協助就診，若是心理層面或藥物酒癮問題由相關單位輔導</a:t>
            </a:r>
            <a:r>
              <a:rPr lang="en-US" altLang="zh-TW" sz="1200" kern="1200" dirty="0">
                <a:solidFill>
                  <a:schemeClr val="tx1"/>
                </a:solidFill>
                <a:latin typeface="+mn-lt"/>
                <a:ea typeface="+mn-ea"/>
                <a:cs typeface="+mn-cs"/>
              </a:rPr>
              <a:t>(</a:t>
            </a:r>
            <a:r>
              <a:rPr lang="zh-TW" altLang="zh-TW" sz="1200" kern="1200" dirty="0">
                <a:solidFill>
                  <a:schemeClr val="tx1"/>
                </a:solidFill>
                <a:latin typeface="+mn-lt"/>
                <a:ea typeface="+mn-ea"/>
                <a:cs typeface="+mn-cs"/>
              </a:rPr>
              <a:t>如身心科就診及心理諮詢等</a:t>
            </a:r>
            <a:r>
              <a:rPr lang="en-US" altLang="zh-TW" sz="1200" kern="1200" dirty="0">
                <a:solidFill>
                  <a:schemeClr val="tx1"/>
                </a:solidFill>
                <a:latin typeface="+mn-lt"/>
                <a:ea typeface="+mn-ea"/>
                <a:cs typeface="+mn-cs"/>
              </a:rPr>
              <a:t>)</a:t>
            </a:r>
            <a:r>
              <a:rPr lang="zh-TW" altLang="zh-TW" sz="1200" kern="1200" dirty="0">
                <a:solidFill>
                  <a:schemeClr val="tx1"/>
                </a:solidFill>
                <a:latin typeface="+mn-lt"/>
                <a:ea typeface="+mn-ea"/>
                <a:cs typeface="+mn-cs"/>
              </a:rPr>
              <a:t>。</a:t>
            </a:r>
            <a:endParaRPr lang="en-US" altLang="zh-TW"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latin typeface="+mn-lt"/>
                <a:ea typeface="+mn-ea"/>
                <a:cs typeface="+mn-cs"/>
              </a:rPr>
              <a:t>2.</a:t>
            </a:r>
            <a:r>
              <a:rPr lang="zh-TW" altLang="en-US" sz="1200" kern="1200" dirty="0">
                <a:solidFill>
                  <a:schemeClr val="tx1"/>
                </a:solidFill>
                <a:latin typeface="+mn-lt"/>
                <a:ea typeface="+mn-ea"/>
                <a:cs typeface="+mn-cs"/>
              </a:rPr>
              <a:t>科部設置健康監測通報，如有任何狀況均可隨時回報，由科部協助調班及安置。</a:t>
            </a:r>
            <a:endParaRPr lang="en-US" altLang="zh-TW"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latin typeface="+mn-lt"/>
                <a:ea typeface="+mn-ea"/>
                <a:cs typeface="+mn-cs"/>
              </a:rPr>
              <a:t>以上為本院內科建立完整且友善之訓練環境。</a:t>
            </a:r>
          </a:p>
          <a:p>
            <a:endParaRPr lang="en-US" altLang="zh-TW" sz="1200" kern="1200" dirty="0">
              <a:solidFill>
                <a:schemeClr val="tx1"/>
              </a:solidFill>
              <a:latin typeface="+mn-lt"/>
              <a:ea typeface="+mn-ea"/>
              <a:cs typeface="+mn-cs"/>
            </a:endParaRPr>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16</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latin typeface="+mn-lt"/>
                <a:ea typeface="+mn-ea"/>
                <a:cs typeface="+mn-cs"/>
              </a:rPr>
              <a:t>在臨床訓練方面，本部提供病房、門診、急診及</a:t>
            </a:r>
            <a:r>
              <a:rPr lang="en-US" altLang="zh-TW" sz="1200" b="0" i="0" kern="1200" dirty="0">
                <a:solidFill>
                  <a:schemeClr val="tx1"/>
                </a:solidFill>
                <a:latin typeface="+mn-lt"/>
                <a:ea typeface="+mn-ea"/>
                <a:cs typeface="+mn-cs"/>
              </a:rPr>
              <a:t>ICU</a:t>
            </a:r>
            <a:r>
              <a:rPr lang="zh-TW" altLang="en-US" sz="1200" b="0" i="0" kern="1200" dirty="0">
                <a:solidFill>
                  <a:schemeClr val="tx1"/>
                </a:solidFill>
                <a:latin typeface="+mn-lt"/>
                <a:ea typeface="+mn-ea"/>
                <a:cs typeface="+mn-cs"/>
              </a:rPr>
              <a:t>等多元臨床場域，住院醫師由</a:t>
            </a:r>
            <a:r>
              <a:rPr lang="en-US" altLang="zh-TW" sz="1200" b="0" i="0" kern="1200" dirty="0">
                <a:solidFill>
                  <a:schemeClr val="tx1"/>
                </a:solidFill>
                <a:latin typeface="+mn-lt"/>
                <a:ea typeface="+mn-ea"/>
                <a:cs typeface="+mn-cs"/>
              </a:rPr>
              <a:t>R1</a:t>
            </a:r>
            <a:r>
              <a:rPr lang="zh-TW" altLang="en-US" sz="1200" b="0" i="0" kern="1200" dirty="0">
                <a:solidFill>
                  <a:schemeClr val="tx1"/>
                </a:solidFill>
                <a:latin typeface="+mn-lt"/>
                <a:ea typeface="+mn-ea"/>
                <a:cs typeface="+mn-cs"/>
              </a:rPr>
              <a:t>到</a:t>
            </a:r>
            <a:r>
              <a:rPr lang="en-US" altLang="zh-TW" sz="1200" b="0" i="0" kern="1200" dirty="0">
                <a:solidFill>
                  <a:schemeClr val="tx1"/>
                </a:solidFill>
                <a:latin typeface="+mn-lt"/>
                <a:ea typeface="+mn-ea"/>
                <a:cs typeface="+mn-cs"/>
              </a:rPr>
              <a:t>R3</a:t>
            </a:r>
            <a:r>
              <a:rPr lang="zh-TW" altLang="en-US" sz="1200" b="0" i="0" kern="1200" dirty="0">
                <a:solidFill>
                  <a:schemeClr val="tx1"/>
                </a:solidFill>
                <a:latin typeface="+mn-lt"/>
                <a:ea typeface="+mn-ea"/>
                <a:cs typeface="+mn-cs"/>
              </a:rPr>
              <a:t>逐步進階，累積臨床經驗，並透過不同照護情境，培養診斷治療、急重症處理及跨科整合能力。</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17</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latin typeface="+mn-lt"/>
                <a:ea typeface="+mn-ea"/>
                <a:cs typeface="+mn-cs"/>
              </a:rPr>
              <a:t>在臨床實務中，住院醫師於主治醫師督導下參與診療與決策，並透過交班制度確保病人照護品質。</a:t>
            </a:r>
          </a:p>
          <a:p>
            <a:r>
              <a:rPr lang="en-US" altLang="zh-TW" sz="1200" kern="1200" dirty="0">
                <a:solidFill>
                  <a:schemeClr val="tx1"/>
                </a:solidFill>
                <a:latin typeface="+mn-lt"/>
                <a:ea typeface="+mn-ea"/>
                <a:cs typeface="+mn-cs"/>
              </a:rPr>
              <a:t>1.</a:t>
            </a:r>
            <a:r>
              <a:rPr lang="zh-TW" altLang="zh-TW" sz="1200" kern="1200" dirty="0">
                <a:solidFill>
                  <a:schemeClr val="tx1"/>
                </a:solidFill>
                <a:latin typeface="+mn-lt"/>
                <a:ea typeface="+mn-ea"/>
                <a:cs typeface="+mn-cs"/>
              </a:rPr>
              <a:t>每日各病房值班醫師均須參與交班，並於電子病歷上留有交班紀錄。</a:t>
            </a:r>
            <a:endParaRPr lang="en-US" altLang="zh-TW" sz="1200" kern="1200" dirty="0">
              <a:solidFill>
                <a:schemeClr val="tx1"/>
              </a:solidFill>
              <a:latin typeface="+mn-lt"/>
              <a:ea typeface="+mn-ea"/>
              <a:cs typeface="+mn-cs"/>
            </a:endParaRPr>
          </a:p>
          <a:p>
            <a:pPr fontAlgn="t"/>
            <a:r>
              <a:rPr lang="en-US" altLang="zh-TW" sz="1200" kern="1200" dirty="0">
                <a:solidFill>
                  <a:schemeClr val="tx1"/>
                </a:solidFill>
                <a:latin typeface="+mn-lt"/>
                <a:ea typeface="+mn-ea"/>
                <a:cs typeface="+mn-cs"/>
              </a:rPr>
              <a:t>2.</a:t>
            </a:r>
            <a:r>
              <a:rPr lang="zh-TW" altLang="zh-TW" sz="1200" kern="1200" dirty="0">
                <a:solidFill>
                  <a:schemeClr val="tx1"/>
                </a:solidFill>
                <a:latin typeface="+mn-lt"/>
                <a:ea typeface="+mn-ea"/>
                <a:cs typeface="+mn-cs"/>
              </a:rPr>
              <a:t>本院設有</a:t>
            </a:r>
            <a:r>
              <a:rPr lang="en-US" altLang="zh-TW" sz="1200" kern="1200" dirty="0">
                <a:solidFill>
                  <a:schemeClr val="tx1"/>
                </a:solidFill>
                <a:latin typeface="+mn-lt"/>
                <a:ea typeface="+mn-ea"/>
                <a:cs typeface="+mn-cs"/>
              </a:rPr>
              <a:t>9595</a:t>
            </a:r>
            <a:r>
              <a:rPr lang="zh-TW" altLang="zh-TW" sz="1200" kern="1200" dirty="0">
                <a:solidFill>
                  <a:schemeClr val="tx1"/>
                </a:solidFill>
                <a:latin typeface="+mn-lt"/>
                <a:ea typeface="+mn-ea"/>
                <a:cs typeface="+mn-cs"/>
              </a:rPr>
              <a:t>急救規範，各病房有緊急狀況依規定彼此支援</a:t>
            </a:r>
            <a:r>
              <a:rPr lang="zh-TW" altLang="en-US" sz="1200" kern="1200" dirty="0">
                <a:solidFill>
                  <a:schemeClr val="tx1"/>
                </a:solidFill>
                <a:latin typeface="+mn-lt"/>
                <a:ea typeface="+mn-ea"/>
                <a:cs typeface="+mn-cs"/>
              </a:rPr>
              <a:t>，本部</a:t>
            </a:r>
            <a:r>
              <a:rPr lang="en-US" altLang="zh-TW" sz="1200" kern="1200" dirty="0">
                <a:solidFill>
                  <a:schemeClr val="tx1"/>
                </a:solidFill>
                <a:latin typeface="+mn-lt"/>
                <a:ea typeface="+mn-ea"/>
                <a:cs typeface="+mn-cs"/>
              </a:rPr>
              <a:t>9595</a:t>
            </a:r>
            <a:r>
              <a:rPr lang="zh-TW" altLang="en-US" sz="1200" kern="1200" dirty="0">
                <a:solidFill>
                  <a:schemeClr val="tx1"/>
                </a:solidFill>
                <a:latin typeface="+mn-lt"/>
                <a:ea typeface="+mn-ea"/>
                <a:cs typeface="+mn-cs"/>
              </a:rPr>
              <a:t>也有安排專責主治醫師</a:t>
            </a:r>
            <a:r>
              <a:rPr lang="en-US" altLang="zh-TW" sz="1200" kern="1200" dirty="0">
                <a:solidFill>
                  <a:schemeClr val="tx1"/>
                </a:solidFill>
                <a:latin typeface="+mn-lt"/>
                <a:ea typeface="+mn-ea"/>
                <a:cs typeface="+mn-cs"/>
              </a:rPr>
              <a:t>(</a:t>
            </a:r>
            <a:r>
              <a:rPr lang="zh-TW" altLang="en-US" sz="1200" kern="1200" dirty="0">
                <a:solidFill>
                  <a:schemeClr val="tx1"/>
                </a:solidFill>
                <a:latin typeface="+mn-lt"/>
                <a:ea typeface="+mn-ea"/>
                <a:cs typeface="+mn-cs"/>
              </a:rPr>
              <a:t>深色的部份</a:t>
            </a:r>
            <a:r>
              <a:rPr lang="en-US" altLang="zh-TW" sz="1200" kern="1200" dirty="0">
                <a:solidFill>
                  <a:schemeClr val="tx1"/>
                </a:solidFill>
                <a:latin typeface="+mn-lt"/>
                <a:ea typeface="+mn-ea"/>
                <a:cs typeface="+mn-cs"/>
              </a:rPr>
              <a:t>)</a:t>
            </a:r>
            <a:r>
              <a:rPr lang="zh-TW" altLang="en-US" sz="1200" kern="1200" dirty="0">
                <a:solidFill>
                  <a:schemeClr val="tx1"/>
                </a:solidFill>
                <a:latin typeface="+mn-lt"/>
                <a:ea typeface="+mn-ea"/>
                <a:cs typeface="+mn-cs"/>
              </a:rPr>
              <a:t>。</a:t>
            </a:r>
            <a:r>
              <a:rPr lang="zh-TW" altLang="en-US" sz="1200" b="0" i="0" kern="1200" dirty="0">
                <a:solidFill>
                  <a:schemeClr val="tx1"/>
                </a:solidFill>
                <a:latin typeface="+mn-lt"/>
                <a:ea typeface="+mn-ea"/>
                <a:cs typeface="+mn-cs"/>
              </a:rPr>
              <a:t>負責急救現場的指揮與品質把關。</a:t>
            </a:r>
            <a:br>
              <a:rPr lang="zh-TW" altLang="en-US" sz="1200" b="0" i="0" kern="1200" dirty="0">
                <a:solidFill>
                  <a:schemeClr val="tx1"/>
                </a:solidFill>
                <a:latin typeface="+mn-lt"/>
                <a:ea typeface="+mn-ea"/>
                <a:cs typeface="+mn-cs"/>
              </a:rPr>
            </a:br>
            <a:r>
              <a:rPr lang="en-US" altLang="zh-TW" sz="1200" b="0" i="0" kern="1200" dirty="0">
                <a:solidFill>
                  <a:schemeClr val="tx1"/>
                </a:solidFill>
                <a:latin typeface="+mn-lt"/>
                <a:ea typeface="+mn-ea"/>
                <a:cs typeface="+mn-cs"/>
              </a:rPr>
              <a:t>3.</a:t>
            </a:r>
            <a:r>
              <a:rPr lang="zh-TW" altLang="en-US" sz="1200" b="0" i="0" kern="1200" dirty="0">
                <a:solidFill>
                  <a:schemeClr val="tx1"/>
                </a:solidFill>
                <a:latin typeface="+mn-lt"/>
                <a:ea typeface="+mn-ea"/>
                <a:cs typeface="+mn-cs"/>
              </a:rPr>
              <a:t>住院醫師在急救過程中，不僅能即時獲得主治醫師指導，也能實際參與決策與處置，強化臨床應變能力。</a:t>
            </a:r>
            <a:endParaRPr lang="en-US" altLang="zh-TW" sz="1200" b="0" i="0" kern="1200" dirty="0">
              <a:solidFill>
                <a:schemeClr val="tx1"/>
              </a:solidFill>
              <a:latin typeface="+mn-lt"/>
              <a:ea typeface="+mn-ea"/>
              <a:cs typeface="+mn-cs"/>
            </a:endParaRPr>
          </a:p>
          <a:p>
            <a:pPr fontAlgn="t"/>
            <a:endParaRPr lang="zh-TW" altLang="en-US" sz="1200" b="0" i="0" kern="1200" dirty="0">
              <a:solidFill>
                <a:schemeClr val="tx1"/>
              </a:solidFill>
              <a:latin typeface="+mn-lt"/>
              <a:ea typeface="+mn-ea"/>
              <a:cs typeface="+mn-cs"/>
            </a:endParaRPr>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18</a:t>
            </a:fld>
            <a:endParaRPr lang="zh-TW"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endParaRPr lang="zh-TW" altLang="en-US" sz="1200" b="0" i="0" kern="1200" dirty="0">
              <a:solidFill>
                <a:schemeClr val="tx1"/>
              </a:solidFill>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19</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latin typeface="+mn-lt"/>
                <a:ea typeface="+mn-ea"/>
                <a:cs typeface="+mn-cs"/>
              </a:rPr>
              <a:t>本次簡報內容包含八個部分，包括訓練核心、體系架構、訓練資源、訓練環境、臨床訓練、課程學習、評估機制及訓練成果。</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a:t>
            </a:fld>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kern="1200" dirty="0">
                <a:solidFill>
                  <a:schemeClr val="tx1"/>
                </a:solidFill>
                <a:latin typeface="+mn-lt"/>
                <a:ea typeface="+mn-ea"/>
                <a:cs typeface="+mn-cs"/>
              </a:rPr>
              <a:t>1.</a:t>
            </a:r>
            <a:r>
              <a:rPr lang="zh-TW" altLang="zh-TW" sz="1200" kern="1200" dirty="0">
                <a:solidFill>
                  <a:schemeClr val="tx1"/>
                </a:solidFill>
                <a:latin typeface="+mn-lt"/>
                <a:ea typeface="+mn-ea"/>
                <a:cs typeface="+mn-cs"/>
              </a:rPr>
              <a:t>學術活動包含：病房晨會、死亡及併發症討論會、病房主任及主治醫師迴診、各次專科討論會、病案討論、文獻研讀等。每週三、五定期與總院連線進行大內科討論會（</a:t>
            </a:r>
            <a:r>
              <a:rPr lang="en-US" altLang="zh-TW" sz="1200" kern="1200" dirty="0">
                <a:solidFill>
                  <a:schemeClr val="tx1"/>
                </a:solidFill>
                <a:latin typeface="+mn-lt"/>
                <a:ea typeface="+mn-ea"/>
                <a:cs typeface="+mn-cs"/>
              </a:rPr>
              <a:t>Grand Round</a:t>
            </a:r>
            <a:r>
              <a:rPr lang="zh-TW" altLang="zh-TW" sz="1200" kern="1200" dirty="0">
                <a:solidFill>
                  <a:schemeClr val="tx1"/>
                </a:solidFill>
                <a:latin typeface="+mn-lt"/>
                <a:ea typeface="+mn-ea"/>
                <a:cs typeface="+mn-cs"/>
              </a:rPr>
              <a:t>、</a:t>
            </a:r>
            <a:r>
              <a:rPr lang="en-US" altLang="zh-TW" sz="1200" kern="1200" dirty="0">
                <a:solidFill>
                  <a:schemeClr val="tx1"/>
                </a:solidFill>
                <a:latin typeface="+mn-lt"/>
                <a:ea typeface="+mn-ea"/>
                <a:cs typeface="+mn-cs"/>
              </a:rPr>
              <a:t>Medical Challenge</a:t>
            </a:r>
            <a:r>
              <a:rPr lang="zh-TW" altLang="zh-TW" sz="1200" kern="1200" dirty="0">
                <a:solidFill>
                  <a:schemeClr val="tx1"/>
                </a:solidFill>
                <a:latin typeface="+mn-lt"/>
                <a:ea typeface="+mn-ea"/>
                <a:cs typeface="+mn-cs"/>
              </a:rPr>
              <a:t>、</a:t>
            </a:r>
            <a:r>
              <a:rPr lang="en-US" altLang="zh-TW" sz="1200" kern="1200" dirty="0">
                <a:solidFill>
                  <a:schemeClr val="tx1"/>
                </a:solidFill>
                <a:latin typeface="+mn-lt"/>
                <a:ea typeface="+mn-ea"/>
                <a:cs typeface="+mn-cs"/>
              </a:rPr>
              <a:t>Mini-Symposium</a:t>
            </a:r>
            <a:r>
              <a:rPr lang="zh-TW" altLang="zh-TW" sz="1200" kern="1200" dirty="0">
                <a:solidFill>
                  <a:schemeClr val="tx1"/>
                </a:solidFill>
                <a:latin typeface="+mn-lt"/>
                <a:ea typeface="+mn-ea"/>
                <a:cs typeface="+mn-cs"/>
              </a:rPr>
              <a:t>、衛福部</a:t>
            </a:r>
            <a:r>
              <a:rPr lang="en-US" altLang="zh-TW" sz="1200" kern="1200" dirty="0">
                <a:solidFill>
                  <a:schemeClr val="tx1"/>
                </a:solidFill>
                <a:latin typeface="+mn-lt"/>
                <a:ea typeface="+mn-ea"/>
                <a:cs typeface="+mn-cs"/>
              </a:rPr>
              <a:t>C</a:t>
            </a:r>
            <a:r>
              <a:rPr lang="zh-TW" altLang="zh-TW" sz="1200" kern="1200" dirty="0">
                <a:solidFill>
                  <a:schemeClr val="tx1"/>
                </a:solidFill>
                <a:latin typeface="+mn-lt"/>
                <a:ea typeface="+mn-ea"/>
                <a:cs typeface="+mn-cs"/>
              </a:rPr>
              <a:t>類學分專題演講、醫療品質、醫學倫理、病人安全、法律、感染管制、消防安全、學術研究等各種主題）。</a:t>
            </a:r>
            <a:r>
              <a:rPr lang="en-US" altLang="zh-TW" sz="1200" kern="1200" dirty="0">
                <a:solidFill>
                  <a:schemeClr val="tx1"/>
                </a:solidFill>
                <a:latin typeface="+mn-lt"/>
                <a:ea typeface="+mn-ea"/>
                <a:cs typeface="+mn-cs"/>
              </a:rPr>
              <a:t>(</a:t>
            </a:r>
            <a:r>
              <a:rPr lang="zh-TW" altLang="zh-TW" sz="1200" kern="1200" dirty="0">
                <a:solidFill>
                  <a:schemeClr val="tx1"/>
                </a:solidFill>
                <a:latin typeface="+mn-lt"/>
                <a:ea typeface="+mn-ea"/>
                <a:cs typeface="+mn-cs"/>
              </a:rPr>
              <a:t>表一</a:t>
            </a:r>
            <a:r>
              <a:rPr lang="en-US" altLang="zh-TW" sz="1200" kern="1200" dirty="0">
                <a:solidFill>
                  <a:schemeClr val="tx1"/>
                </a:solidFill>
                <a:latin typeface="+mn-lt"/>
                <a:ea typeface="+mn-ea"/>
                <a:cs typeface="+mn-cs"/>
              </a:rPr>
              <a:t>)</a:t>
            </a:r>
            <a:endParaRPr lang="zh-TW" altLang="zh-TW"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latin typeface="+mn-lt"/>
                <a:ea typeface="+mn-ea"/>
                <a:cs typeface="+mn-cs"/>
              </a:rPr>
              <a:t>2.</a:t>
            </a:r>
            <a:r>
              <a:rPr lang="zh-TW" altLang="zh-TW" sz="1200" kern="1200" dirty="0">
                <a:solidFill>
                  <a:schemeClr val="tx1"/>
                </a:solidFill>
                <a:latin typeface="+mn-lt"/>
                <a:ea typeface="+mn-ea"/>
                <a:cs typeface="+mn-cs"/>
              </a:rPr>
              <a:t>每個月有一次跨領域討論會，針對病例邀集相關單位進行討論，並與總院與其他分院連線。</a:t>
            </a:r>
            <a:endParaRPr lang="en-US" altLang="zh-TW"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latin typeface="+mn-lt"/>
                <a:ea typeface="+mn-ea"/>
                <a:cs typeface="+mn-cs"/>
              </a:rPr>
              <a:t>3.</a:t>
            </a:r>
            <a:r>
              <a:rPr lang="zh-TW" altLang="zh-TW" sz="1200" kern="1200" dirty="0">
                <a:solidFill>
                  <a:schemeClr val="tx1"/>
                </a:solidFill>
                <a:latin typeface="+mn-lt"/>
                <a:ea typeface="+mn-ea"/>
                <a:cs typeface="+mn-cs"/>
              </a:rPr>
              <a:t>總院大內科及各次專科定期舉辦之學術演講或討論會，錄影公布於內科部學術網站（</a:t>
            </a:r>
            <a:r>
              <a:rPr lang="en-US" altLang="zh-TW" sz="1200" kern="1200" dirty="0">
                <a:solidFill>
                  <a:schemeClr val="tx1"/>
                </a:solidFill>
                <a:latin typeface="+mn-lt"/>
                <a:ea typeface="+mn-ea"/>
                <a:cs typeface="+mn-cs"/>
              </a:rPr>
              <a:t>http://intmed.mc.ntu.edu.tw/xms/index.php</a:t>
            </a:r>
            <a:r>
              <a:rPr lang="zh-TW" altLang="zh-TW" sz="1200" kern="1200" dirty="0">
                <a:solidFill>
                  <a:schemeClr val="tx1"/>
                </a:solidFill>
                <a:latin typeface="+mn-lt"/>
                <a:ea typeface="+mn-ea"/>
                <a:cs typeface="+mn-cs"/>
              </a:rPr>
              <a:t>），供住院醫師學習。</a:t>
            </a:r>
            <a:endParaRPr lang="en-US" altLang="zh-TW"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20</a:t>
            </a:fld>
            <a:endParaRPr lang="zh-TW"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sz="1200" b="0" i="0" kern="1200" dirty="0">
                <a:solidFill>
                  <a:schemeClr val="tx1"/>
                </a:solidFill>
                <a:latin typeface="+mn-lt"/>
                <a:ea typeface="+mn-ea"/>
                <a:cs typeface="+mn-cs"/>
              </a:rPr>
              <a:t>本院內科建立多元評估制度，包含</a:t>
            </a:r>
            <a:r>
              <a:rPr lang="en-US" altLang="zh-TW" sz="1200" b="0" i="0" kern="1200" dirty="0">
                <a:solidFill>
                  <a:schemeClr val="tx1"/>
                </a:solidFill>
                <a:latin typeface="+mn-lt"/>
                <a:ea typeface="+mn-ea"/>
                <a:cs typeface="+mn-cs"/>
              </a:rPr>
              <a:t>DOPS</a:t>
            </a:r>
            <a:r>
              <a:rPr lang="zh-TW" altLang="en-US" sz="1200" b="0" i="0" kern="1200" dirty="0">
                <a:solidFill>
                  <a:schemeClr val="tx1"/>
                </a:solidFill>
                <a:latin typeface="+mn-lt"/>
                <a:ea typeface="+mn-ea"/>
                <a:cs typeface="+mn-cs"/>
              </a:rPr>
              <a:t>、</a:t>
            </a:r>
            <a:r>
              <a:rPr lang="en-US" altLang="zh-TW" sz="1200" b="0" i="0" kern="1200" dirty="0">
                <a:solidFill>
                  <a:schemeClr val="tx1"/>
                </a:solidFill>
                <a:latin typeface="+mn-lt"/>
                <a:ea typeface="+mn-ea"/>
                <a:cs typeface="+mn-cs"/>
              </a:rPr>
              <a:t>Mini-CEX</a:t>
            </a:r>
            <a:r>
              <a:rPr lang="zh-TW" altLang="en-US" sz="1200" b="0" i="0" kern="1200" dirty="0">
                <a:solidFill>
                  <a:schemeClr val="tx1"/>
                </a:solidFill>
                <a:latin typeface="+mn-lt"/>
                <a:ea typeface="+mn-ea"/>
                <a:cs typeface="+mn-cs"/>
              </a:rPr>
              <a:t>及工作評量。</a:t>
            </a:r>
          </a:p>
          <a:p>
            <a:pPr fontAlgn="t"/>
            <a:r>
              <a:rPr lang="zh-TW" altLang="en-US" sz="1200" b="0" i="0" kern="1200" dirty="0">
                <a:solidFill>
                  <a:schemeClr val="tx1"/>
                </a:solidFill>
                <a:latin typeface="+mn-lt"/>
                <a:ea typeface="+mn-ea"/>
                <a:cs typeface="+mn-cs"/>
              </a:rPr>
              <a:t>由臨床教師、護理長及同儕共同評估，並由主持人定期審視。</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22</a:t>
            </a:fld>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t" latinLnBrk="0" hangingPunct="1">
              <a:lnSpc>
                <a:spcPct val="100000"/>
              </a:lnSpc>
              <a:spcBef>
                <a:spcPts val="0"/>
              </a:spcBef>
              <a:spcAft>
                <a:spcPts val="0"/>
              </a:spcAft>
              <a:buClrTx/>
              <a:buSzTx/>
              <a:buFontTx/>
              <a:buNone/>
              <a:tabLst/>
              <a:defRPr/>
            </a:pPr>
            <a:r>
              <a:rPr lang="zh-TW" altLang="zh-TW" sz="1200" kern="1200" dirty="0">
                <a:solidFill>
                  <a:schemeClr val="tx1"/>
                </a:solidFill>
                <a:latin typeface="+mn-lt"/>
                <a:ea typeface="+mn-ea"/>
                <a:cs typeface="+mn-cs"/>
              </a:rPr>
              <a:t>目前雲林分院的住院醫師為總院分派輪訓，大部分時間仍在總院，故分院會將住院醫師至分院服務當月的表現與成績回報總院，由總院統一計算成績，若之後有獨訓住院醫師，將安排年度口試，綜合其病房臨床服務與學術活動報告的表現，結算各層級住院醫師的成績，做為未來年資晉升的依據。</a:t>
            </a:r>
          </a:p>
          <a:p>
            <a:pPr fontAlgn="t"/>
            <a:endParaRPr lang="zh-TW" altLang="en-US" sz="1200" b="0" i="0" kern="1200" dirty="0">
              <a:solidFill>
                <a:schemeClr val="tx1"/>
              </a:solidFill>
              <a:latin typeface="+mn-lt"/>
              <a:ea typeface="+mn-ea"/>
              <a:cs typeface="+mn-cs"/>
            </a:endParaRPr>
          </a:p>
          <a:p>
            <a:pPr fontAlgn="t"/>
            <a:endParaRPr lang="zh-TW" altLang="en-US" sz="1200" b="0" i="0" kern="1200" dirty="0">
              <a:solidFill>
                <a:schemeClr val="tx1"/>
              </a:solidFill>
              <a:latin typeface="+mn-lt"/>
              <a:ea typeface="+mn-ea"/>
              <a:cs typeface="+mn-cs"/>
            </a:endParaRPr>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23</a:t>
            </a:fld>
            <a:endParaRPr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sz="1200" b="0" i="0" kern="1200" dirty="0">
                <a:solidFill>
                  <a:schemeClr val="tx1"/>
                </a:solidFill>
                <a:latin typeface="+mn-lt"/>
                <a:ea typeface="+mn-ea"/>
                <a:cs typeface="+mn-cs"/>
              </a:rPr>
              <a:t>對於學習成效不佳者，啟動補強機制。</a:t>
            </a:r>
          </a:p>
          <a:p>
            <a:r>
              <a:rPr lang="en-US" altLang="zh-TW" sz="1200" kern="1200" dirty="0">
                <a:solidFill>
                  <a:schemeClr val="tx1"/>
                </a:solidFill>
                <a:latin typeface="+mn-lt"/>
                <a:ea typeface="+mn-ea"/>
                <a:cs typeface="+mn-cs"/>
              </a:rPr>
              <a:t>1.</a:t>
            </a:r>
            <a:r>
              <a:rPr lang="zh-TW" altLang="zh-TW" sz="1200" kern="1200" dirty="0">
                <a:solidFill>
                  <a:schemeClr val="tx1"/>
                </a:solidFill>
                <a:latin typeface="+mn-lt"/>
                <a:ea typeface="+mn-ea"/>
                <a:cs typeface="+mn-cs"/>
              </a:rPr>
              <a:t>對於未能克盡內科部分派之任務、未能達成病房臨床教學及醫療服務之責任、醫病溝通不良而有明顯疏失者，以及缺乏責任感及醫學倫理時，得提報部主任室，並於部務會議檢討，給予個別口頭懲戒並委請內科部臨床教師輔導以改善其行為，本科部訂有相關輔導流程。</a:t>
            </a:r>
            <a:endParaRPr lang="en-US" altLang="zh-TW"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latin typeface="+mn-lt"/>
                <a:ea typeface="+mn-ea"/>
                <a:cs typeface="+mn-cs"/>
              </a:rPr>
              <a:t>2.</a:t>
            </a:r>
            <a:r>
              <a:rPr lang="zh-TW" altLang="en-US" sz="1200" b="0" i="0" kern="1200" dirty="0">
                <a:solidFill>
                  <a:schemeClr val="tx1"/>
                </a:solidFill>
                <a:latin typeface="+mn-lt"/>
                <a:ea typeface="+mn-ea"/>
                <a:cs typeface="+mn-cs"/>
              </a:rPr>
              <a:t>本院建立完整的評估閉環機制，透過多元評估工具進行能力評量，並提供即時回饋與改善建議，形成持續精進的學習循環。</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24</a:t>
            </a:fld>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latin typeface="+mn-lt"/>
                <a:ea typeface="+mn-ea"/>
                <a:cs typeface="+mn-cs"/>
              </a:rPr>
              <a:t>1.</a:t>
            </a:r>
            <a:r>
              <a:rPr lang="zh-TW" altLang="en-US" sz="1200" b="0" i="0" kern="1200" dirty="0">
                <a:solidFill>
                  <a:schemeClr val="tx1"/>
                </a:solidFill>
                <a:latin typeface="+mn-lt"/>
                <a:ea typeface="+mn-ea"/>
                <a:cs typeface="+mn-cs"/>
              </a:rPr>
              <a:t>每年定期給予教師回饋修訂住院醫訓練計劃內容，並於次專科會議及科部會議提報決議。</a:t>
            </a:r>
            <a:endParaRPr lang="en-US" altLang="zh-TW" sz="1200" b="0"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latin typeface="+mn-lt"/>
                <a:ea typeface="+mn-ea"/>
                <a:cs typeface="+mn-cs"/>
              </a:rPr>
              <a:t>2.</a:t>
            </a:r>
            <a:r>
              <a:rPr lang="zh-TW" altLang="en-US" sz="1200" b="0" i="0" kern="1200" dirty="0">
                <a:solidFill>
                  <a:schemeClr val="tx1"/>
                </a:solidFill>
                <a:latin typeface="+mn-lt"/>
                <a:ea typeface="+mn-ea"/>
                <a:cs typeface="+mn-cs"/>
              </a:rPr>
              <a:t>在制度化訓練下，本院住院醫師展現良好訓練成果，近年達成</a:t>
            </a:r>
            <a:r>
              <a:rPr lang="zh-TW" altLang="en-US" sz="1200" b="1" i="0" kern="1200" dirty="0">
                <a:solidFill>
                  <a:schemeClr val="tx1"/>
                </a:solidFill>
                <a:latin typeface="+mn-lt"/>
                <a:ea typeface="+mn-ea"/>
                <a:cs typeface="+mn-cs"/>
              </a:rPr>
              <a:t>專科考試通過率</a:t>
            </a:r>
            <a:r>
              <a:rPr lang="en-US" altLang="zh-TW" sz="1200" b="1" i="0" kern="1200" dirty="0">
                <a:solidFill>
                  <a:schemeClr val="tx1"/>
                </a:solidFill>
                <a:latin typeface="+mn-lt"/>
                <a:ea typeface="+mn-ea"/>
                <a:cs typeface="+mn-cs"/>
              </a:rPr>
              <a:t>100%</a:t>
            </a:r>
            <a:r>
              <a:rPr lang="zh-TW" altLang="en-US" sz="1200" b="0" i="0" kern="1200" dirty="0">
                <a:solidFill>
                  <a:schemeClr val="tx1"/>
                </a:solidFill>
                <a:latin typeface="+mn-lt"/>
                <a:ea typeface="+mn-ea"/>
                <a:cs typeface="+mn-cs"/>
              </a:rPr>
              <a:t>，</a:t>
            </a:r>
            <a:r>
              <a:rPr lang="zh-TW" altLang="en-US" sz="1200" b="1" i="0" u="sng" kern="1200" dirty="0">
                <a:solidFill>
                  <a:schemeClr val="tx1"/>
                </a:solidFill>
                <a:latin typeface="+mn-lt"/>
                <a:ea typeface="+mn-ea"/>
                <a:cs typeface="+mn-cs"/>
              </a:rPr>
              <a:t>顯示訓練品質穩定且具成效。</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25</a:t>
            </a:fld>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sz="1200" b="0" i="0" kern="1200" dirty="0">
                <a:solidFill>
                  <a:schemeClr val="tx1"/>
                </a:solidFill>
                <a:latin typeface="+mn-lt"/>
                <a:ea typeface="+mn-ea"/>
                <a:cs typeface="+mn-cs"/>
              </a:rPr>
              <a:t>總結來說，本院內科訓練結合台大體系資源、完整臨床場域與優質師資，建立能力導向、制度化且可追蹤之訓練體系，並透過評估與持續改善機制，確保教學品質，</a:t>
            </a:r>
            <a:endParaRPr lang="en-US" altLang="zh-TW" sz="1200" b="0" i="0" kern="1200" dirty="0">
              <a:solidFill>
                <a:schemeClr val="tx1"/>
              </a:solidFill>
              <a:latin typeface="+mn-lt"/>
              <a:ea typeface="+mn-ea"/>
              <a:cs typeface="+mn-cs"/>
            </a:endParaRPr>
          </a:p>
          <a:p>
            <a:pPr fontAlgn="t"/>
            <a:r>
              <a:rPr lang="zh-TW" altLang="en-US" sz="1200" b="0" i="0" kern="1200" dirty="0">
                <a:solidFill>
                  <a:schemeClr val="tx1"/>
                </a:solidFill>
                <a:latin typeface="+mn-lt"/>
                <a:ea typeface="+mn-ea"/>
                <a:cs typeface="+mn-cs"/>
              </a:rPr>
              <a:t>👉 🎯 最後一句（一定要慢講）</a:t>
            </a:r>
          </a:p>
          <a:p>
            <a:pPr fontAlgn="t"/>
            <a:r>
              <a:rPr lang="zh-TW" altLang="en-US" sz="1200" b="0" i="0" kern="1200" dirty="0">
                <a:solidFill>
                  <a:schemeClr val="tx1"/>
                </a:solidFill>
                <a:latin typeface="+mn-lt"/>
                <a:ea typeface="+mn-ea"/>
                <a:cs typeface="+mn-cs"/>
              </a:rPr>
              <a:t>最終培育具備獨立臨床能力與全人醫療能力之內科專科醫師。</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26</a:t>
            </a:fld>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latin typeface="+mn-lt"/>
                <a:ea typeface="+mn-ea"/>
                <a:cs typeface="+mn-cs"/>
              </a:rPr>
              <a:t>以上報告，敬請委員指導。</a:t>
            </a: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27</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sz="1200" b="0" i="0" kern="1200" dirty="0">
                <a:solidFill>
                  <a:schemeClr val="tx1"/>
                </a:solidFill>
                <a:latin typeface="+mn-lt"/>
                <a:ea typeface="+mn-ea"/>
                <a:cs typeface="+mn-cs"/>
              </a:rPr>
              <a:t>本院內科訓練採用能力導向設計，以六大核心能力為訓練主軸。</a:t>
            </a:r>
          </a:p>
          <a:p>
            <a:pPr marL="0" marR="0" indent="0" algn="l" defTabSz="914400" rtl="0" eaLnBrk="1" fontAlgn="t" latinLnBrk="0" hangingPunct="1">
              <a:lnSpc>
                <a:spcPct val="100000"/>
              </a:lnSpc>
              <a:spcBef>
                <a:spcPts val="0"/>
              </a:spcBef>
              <a:spcAft>
                <a:spcPts val="0"/>
              </a:spcAft>
              <a:buClrTx/>
              <a:buSzTx/>
              <a:buFontTx/>
              <a:buNone/>
              <a:tabLst/>
              <a:defRPr/>
            </a:pPr>
            <a:r>
              <a:rPr lang="zh-TW" altLang="en-US" sz="1200" b="0" i="0" kern="1200" dirty="0">
                <a:solidFill>
                  <a:schemeClr val="tx1"/>
                </a:solidFill>
                <a:latin typeface="+mn-lt"/>
                <a:ea typeface="+mn-ea"/>
                <a:cs typeface="+mn-cs"/>
              </a:rPr>
              <a:t>在教學面，透過晨會、</a:t>
            </a:r>
            <a:r>
              <a:rPr lang="en-US" altLang="zh-TW" sz="1200" b="0" i="0" kern="1200" dirty="0">
                <a:solidFill>
                  <a:schemeClr val="tx1"/>
                </a:solidFill>
                <a:latin typeface="+mn-lt"/>
                <a:ea typeface="+mn-ea"/>
                <a:cs typeface="+mn-cs"/>
              </a:rPr>
              <a:t>Grand Round</a:t>
            </a:r>
            <a:r>
              <a:rPr lang="zh-TW" altLang="en-US" sz="1200" b="0" i="0" kern="1200" dirty="0">
                <a:solidFill>
                  <a:schemeClr val="tx1"/>
                </a:solidFill>
                <a:latin typeface="+mn-lt"/>
                <a:ea typeface="+mn-ea"/>
                <a:cs typeface="+mn-cs"/>
              </a:rPr>
              <a:t>及</a:t>
            </a:r>
            <a:r>
              <a:rPr lang="en-US" altLang="zh-TW" sz="1200" b="0" i="0" kern="1200" dirty="0">
                <a:solidFill>
                  <a:schemeClr val="tx1"/>
                </a:solidFill>
                <a:latin typeface="+mn-lt"/>
                <a:ea typeface="+mn-ea"/>
                <a:cs typeface="+mn-cs"/>
              </a:rPr>
              <a:t>M&amp;M</a:t>
            </a:r>
            <a:r>
              <a:rPr lang="zh-TW" altLang="en-US" sz="1200" b="0" i="0" kern="1200" dirty="0">
                <a:solidFill>
                  <a:schemeClr val="tx1"/>
                </a:solidFill>
                <a:latin typeface="+mn-lt"/>
                <a:ea typeface="+mn-ea"/>
                <a:cs typeface="+mn-cs"/>
              </a:rPr>
              <a:t>會議，強化臨床知識與決策能力。</a:t>
            </a:r>
          </a:p>
          <a:p>
            <a:pPr fontAlgn="t"/>
            <a:r>
              <a:rPr lang="zh-TW" altLang="en-US" sz="1200" b="0" i="0" kern="1200" dirty="0">
                <a:solidFill>
                  <a:schemeClr val="tx1"/>
                </a:solidFill>
                <a:latin typeface="+mn-lt"/>
                <a:ea typeface="+mn-ea"/>
                <a:cs typeface="+mn-cs"/>
              </a:rPr>
              <a:t>在臨床上，透過</a:t>
            </a:r>
            <a:r>
              <a:rPr lang="en-US" altLang="zh-TW" sz="1200" b="0" i="0" kern="1200" dirty="0">
                <a:solidFill>
                  <a:schemeClr val="tx1"/>
                </a:solidFill>
                <a:latin typeface="+mn-lt"/>
                <a:ea typeface="+mn-ea"/>
                <a:cs typeface="+mn-cs"/>
              </a:rPr>
              <a:t>DOPS</a:t>
            </a:r>
            <a:r>
              <a:rPr lang="zh-TW" altLang="en-US" sz="1200" b="0" i="0" kern="1200" dirty="0">
                <a:solidFill>
                  <a:schemeClr val="tx1"/>
                </a:solidFill>
                <a:latin typeface="+mn-lt"/>
                <a:ea typeface="+mn-ea"/>
                <a:cs typeface="+mn-cs"/>
              </a:rPr>
              <a:t>、</a:t>
            </a:r>
            <a:r>
              <a:rPr lang="en-US" altLang="zh-TW" sz="1200" b="0" i="0" kern="1200" dirty="0">
                <a:solidFill>
                  <a:schemeClr val="tx1"/>
                </a:solidFill>
                <a:latin typeface="+mn-lt"/>
                <a:ea typeface="+mn-ea"/>
                <a:cs typeface="+mn-cs"/>
              </a:rPr>
              <a:t>Mini-CEX</a:t>
            </a:r>
            <a:r>
              <a:rPr lang="zh-TW" altLang="en-US" sz="1200" b="0" i="0" kern="1200" dirty="0">
                <a:solidFill>
                  <a:schemeClr val="tx1"/>
                </a:solidFill>
                <a:latin typeface="+mn-lt"/>
                <a:ea typeface="+mn-ea"/>
                <a:cs typeface="+mn-cs"/>
              </a:rPr>
              <a:t>及工作評量表，進行多元評估。</a:t>
            </a:r>
          </a:p>
          <a:p>
            <a:pPr fontAlgn="t"/>
            <a:r>
              <a:rPr lang="zh-TW" altLang="en-US" sz="1200" b="0" i="0" kern="1200" dirty="0">
                <a:solidFill>
                  <a:schemeClr val="tx1"/>
                </a:solidFill>
                <a:latin typeface="+mn-lt"/>
                <a:ea typeface="+mn-ea"/>
                <a:cs typeface="+mn-cs"/>
              </a:rPr>
              <a:t>👉 收尾：</a:t>
            </a:r>
          </a:p>
          <a:p>
            <a:pPr fontAlgn="t"/>
            <a:r>
              <a:rPr lang="zh-TW" altLang="en-US" sz="1200" b="0" i="0" kern="1200" dirty="0">
                <a:solidFill>
                  <a:schemeClr val="tx1"/>
                </a:solidFill>
                <a:latin typeface="+mn-lt"/>
                <a:ea typeface="+mn-ea"/>
                <a:cs typeface="+mn-cs"/>
              </a:rPr>
              <a:t>建立「能力導向 </a:t>
            </a:r>
            <a:r>
              <a:rPr lang="en-US" altLang="zh-TW" sz="1200" b="0" i="0" kern="1200" dirty="0">
                <a:solidFill>
                  <a:schemeClr val="tx1"/>
                </a:solidFill>
                <a:latin typeface="+mn-lt"/>
                <a:ea typeface="+mn-ea"/>
                <a:cs typeface="+mn-cs"/>
              </a:rPr>
              <a:t>× </a:t>
            </a:r>
            <a:r>
              <a:rPr lang="zh-TW" altLang="en-US" sz="1200" b="0" i="0" kern="1200" dirty="0">
                <a:solidFill>
                  <a:schemeClr val="tx1"/>
                </a:solidFill>
                <a:latin typeface="+mn-lt"/>
                <a:ea typeface="+mn-ea"/>
                <a:cs typeface="+mn-cs"/>
              </a:rPr>
              <a:t>病人中心 </a:t>
            </a:r>
            <a:r>
              <a:rPr lang="en-US" altLang="zh-TW" sz="1200" b="0" i="0" kern="1200" dirty="0">
                <a:solidFill>
                  <a:schemeClr val="tx1"/>
                </a:solidFill>
                <a:latin typeface="+mn-lt"/>
                <a:ea typeface="+mn-ea"/>
                <a:cs typeface="+mn-cs"/>
              </a:rPr>
              <a:t>× </a:t>
            </a:r>
            <a:r>
              <a:rPr lang="zh-TW" altLang="en-US" sz="1200" b="0" i="0" kern="1200" dirty="0">
                <a:solidFill>
                  <a:schemeClr val="tx1"/>
                </a:solidFill>
                <a:latin typeface="+mn-lt"/>
                <a:ea typeface="+mn-ea"/>
                <a:cs typeface="+mn-cs"/>
              </a:rPr>
              <a:t>制度化訓練」之核心架構。</a:t>
            </a:r>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3</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sz="1200" b="0" i="0" kern="1200" dirty="0">
                <a:solidFill>
                  <a:schemeClr val="tx1"/>
                </a:solidFill>
                <a:latin typeface="+mn-lt"/>
                <a:ea typeface="+mn-ea"/>
                <a:cs typeface="+mn-cs"/>
              </a:rPr>
              <a:t>本院為主訓醫院，並與台大總院、新竹醫院及生醫醫院共同合作。</a:t>
            </a:r>
          </a:p>
          <a:p>
            <a:pPr fontAlgn="t"/>
            <a:r>
              <a:rPr lang="zh-TW" altLang="en-US" sz="1200" b="0" i="0" kern="1200" dirty="0">
                <a:solidFill>
                  <a:schemeClr val="tx1"/>
                </a:solidFill>
                <a:latin typeface="+mn-lt"/>
                <a:ea typeface="+mn-ea"/>
                <a:cs typeface="+mn-cs"/>
              </a:rPr>
              <a:t>透過雙醫學中心支援，提供完整次專科訓練及聯合訓練機制。</a:t>
            </a:r>
          </a:p>
          <a:p>
            <a:pPr fontAlgn="t"/>
            <a:r>
              <a:rPr lang="zh-TW" altLang="en-US" sz="1200" b="0" i="0" kern="1200" dirty="0">
                <a:solidFill>
                  <a:schemeClr val="tx1"/>
                </a:solidFill>
                <a:latin typeface="+mn-lt"/>
                <a:ea typeface="+mn-ea"/>
                <a:cs typeface="+mn-cs"/>
              </a:rPr>
              <a:t>👉收尾：</a:t>
            </a:r>
          </a:p>
          <a:p>
            <a:pPr fontAlgn="t"/>
            <a:r>
              <a:rPr lang="zh-TW" altLang="en-US" sz="1200" b="0" i="0" kern="1200" dirty="0">
                <a:solidFill>
                  <a:schemeClr val="tx1"/>
                </a:solidFill>
                <a:latin typeface="+mn-lt"/>
                <a:ea typeface="+mn-ea"/>
                <a:cs typeface="+mn-cs"/>
              </a:rPr>
              <a:t>形成跨院整合之完整訓練網絡。</a:t>
            </a:r>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4</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zh-TW" altLang="en-US" sz="1200" b="0" i="0" kern="1200" dirty="0">
                <a:solidFill>
                  <a:schemeClr val="tx1"/>
                </a:solidFill>
                <a:latin typeface="+mn-lt"/>
                <a:ea typeface="+mn-ea"/>
                <a:cs typeface="+mn-cs"/>
              </a:rPr>
              <a:t>在訓練資源方面，本院內科共有主治醫師</a:t>
            </a:r>
            <a:r>
              <a:rPr lang="en-US" altLang="zh-TW" sz="1200" b="0" i="0" kern="1200" dirty="0">
                <a:solidFill>
                  <a:schemeClr val="tx1"/>
                </a:solidFill>
                <a:latin typeface="+mn-lt"/>
                <a:ea typeface="+mn-ea"/>
                <a:cs typeface="+mn-cs"/>
              </a:rPr>
              <a:t>55</a:t>
            </a:r>
            <a:r>
              <a:rPr lang="zh-TW" altLang="en-US" sz="1200" b="0" i="0" kern="1200" dirty="0">
                <a:solidFill>
                  <a:schemeClr val="tx1"/>
                </a:solidFill>
                <a:latin typeface="+mn-lt"/>
                <a:ea typeface="+mn-ea"/>
                <a:cs typeface="+mn-cs"/>
              </a:rPr>
              <a:t>位，其中</a:t>
            </a:r>
            <a:r>
              <a:rPr lang="en-US" altLang="zh-TW" sz="1200" b="0" i="0" kern="1200" dirty="0">
                <a:solidFill>
                  <a:schemeClr val="tx1"/>
                </a:solidFill>
                <a:latin typeface="+mn-lt"/>
                <a:ea typeface="+mn-ea"/>
                <a:cs typeface="+mn-cs"/>
              </a:rPr>
              <a:t>32</a:t>
            </a:r>
            <a:r>
              <a:rPr lang="zh-TW" altLang="en-US" sz="1200" b="0" i="0" kern="1200" dirty="0">
                <a:solidFill>
                  <a:schemeClr val="tx1"/>
                </a:solidFill>
                <a:latin typeface="+mn-lt"/>
                <a:ea typeface="+mn-ea"/>
                <a:cs typeface="+mn-cs"/>
              </a:rPr>
              <a:t>位為指導醫師。</a:t>
            </a:r>
          </a:p>
          <a:p>
            <a:pPr fontAlgn="t"/>
            <a:r>
              <a:rPr lang="zh-TW" altLang="en-US" sz="1200" b="0" i="0" kern="1200" dirty="0">
                <a:solidFill>
                  <a:schemeClr val="tx1"/>
                </a:solidFill>
                <a:latin typeface="+mn-lt"/>
                <a:ea typeface="+mn-ea"/>
                <a:cs typeface="+mn-cs"/>
              </a:rPr>
              <a:t>各內科次專科包含心臟、胸腔、腎臟等領域，提供完整臨床訓練內容。</a:t>
            </a:r>
          </a:p>
          <a:p>
            <a:pPr fontAlgn="t"/>
            <a:r>
              <a:rPr lang="zh-TW" altLang="en-US" sz="1200" b="0" i="0" kern="1200" dirty="0">
                <a:solidFill>
                  <a:schemeClr val="tx1"/>
                </a:solidFill>
                <a:latin typeface="+mn-lt"/>
                <a:ea typeface="+mn-ea"/>
                <a:cs typeface="+mn-cs"/>
              </a:rPr>
              <a:t>並配合台大體系，提供跨院輪訓機會，強化訓練深度與廣度。</a:t>
            </a:r>
          </a:p>
          <a:p>
            <a:pPr fontAlgn="t"/>
            <a:r>
              <a:rPr lang="zh-TW" altLang="en-US" sz="1200" b="0" i="0" kern="1200" dirty="0">
                <a:solidFill>
                  <a:schemeClr val="tx1"/>
                </a:solidFill>
                <a:latin typeface="+mn-lt"/>
                <a:ea typeface="+mn-ea"/>
                <a:cs typeface="+mn-cs"/>
              </a:rPr>
              <a:t>👉 收尾：</a:t>
            </a:r>
          </a:p>
          <a:p>
            <a:pPr fontAlgn="t"/>
            <a:r>
              <a:rPr lang="zh-TW" altLang="en-US" sz="1200" b="0" i="0" kern="1200" dirty="0">
                <a:solidFill>
                  <a:schemeClr val="tx1"/>
                </a:solidFill>
                <a:latin typeface="+mn-lt"/>
                <a:ea typeface="+mn-ea"/>
                <a:cs typeface="+mn-cs"/>
              </a:rPr>
              <a:t>確保訓練量能與品質兼具。</a:t>
            </a:r>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5</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t" latinLnBrk="0" hangingPunct="1">
              <a:lnSpc>
                <a:spcPct val="100000"/>
              </a:lnSpc>
              <a:spcBef>
                <a:spcPts val="0"/>
              </a:spcBef>
              <a:spcAft>
                <a:spcPts val="0"/>
              </a:spcAft>
              <a:buClrTx/>
              <a:buSzTx/>
              <a:buFontTx/>
              <a:buNone/>
              <a:tabLst/>
              <a:defRPr/>
            </a:pPr>
            <a:r>
              <a:rPr lang="zh-TW" altLang="en-US" sz="1200" b="0" i="0" kern="1200" dirty="0">
                <a:solidFill>
                  <a:schemeClr val="tx1"/>
                </a:solidFill>
                <a:latin typeface="+mn-lt"/>
                <a:ea typeface="+mn-ea"/>
                <a:cs typeface="+mn-cs"/>
              </a:rPr>
              <a:t>在訓練環境方面，本院從四大面向建立完善支持系統。</a:t>
            </a:r>
          </a:p>
          <a:p>
            <a:pPr fontAlgn="t"/>
            <a:r>
              <a:rPr lang="zh-TW" altLang="en-US" sz="1200" b="0" i="0" kern="1200" dirty="0">
                <a:solidFill>
                  <a:schemeClr val="tx1"/>
                </a:solidFill>
                <a:latin typeface="+mn-lt"/>
                <a:ea typeface="+mn-ea"/>
                <a:cs typeface="+mn-cs"/>
              </a:rPr>
              <a:t>臨床環境：</a:t>
            </a:r>
            <a:endParaRPr lang="en-US" altLang="zh-TW" sz="1200" b="0" i="0" kern="1200" dirty="0">
              <a:solidFill>
                <a:schemeClr val="tx1"/>
              </a:solidFill>
              <a:latin typeface="+mn-lt"/>
              <a:ea typeface="+mn-ea"/>
              <a:cs typeface="+mn-cs"/>
            </a:endParaRPr>
          </a:p>
          <a:p>
            <a:pPr fontAlgn="t"/>
            <a:r>
              <a:rPr lang="zh-TW" altLang="en-US" sz="1200" b="0" i="0" kern="1200" dirty="0">
                <a:solidFill>
                  <a:schemeClr val="tx1"/>
                </a:solidFill>
                <a:latin typeface="+mn-lt"/>
                <a:ea typeface="+mn-ea"/>
                <a:cs typeface="+mn-cs"/>
              </a:rPr>
              <a:t>包含門診、病房、急診及加護病房，提供完整臨床訓練場域。</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6</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a:t>1.</a:t>
            </a:r>
            <a:r>
              <a:rPr lang="zh-TW" altLang="en-US" dirty="0"/>
              <a:t>每梯住院醫師都會進行職前訓練</a:t>
            </a:r>
            <a:r>
              <a:rPr lang="en-US" altLang="zh-TW" dirty="0"/>
              <a:t>,</a:t>
            </a:r>
            <a:r>
              <a:rPr lang="zh-TW" altLang="en-US" dirty="0"/>
              <a:t>包含臨床安排教學專責主治醫師及各受訓病房的主治醫師與護理長進行</a:t>
            </a:r>
            <a:r>
              <a:rPr lang="en-US" altLang="zh-TW" dirty="0"/>
              <a:t>Orientation</a:t>
            </a:r>
          </a:p>
          <a:p>
            <a:r>
              <a:rPr lang="en-US" altLang="zh-TW" dirty="0"/>
              <a:t>2.</a:t>
            </a:r>
            <a:r>
              <a:rPr lang="zh-TW" altLang="en-US" dirty="0"/>
              <a:t>本院教學研究部針對受訓醫師以</a:t>
            </a:r>
            <a:r>
              <a:rPr lang="en-US" altLang="zh-TW" dirty="0"/>
              <a:t>TMS</a:t>
            </a:r>
            <a:r>
              <a:rPr lang="zh-TW" altLang="en-US" dirty="0"/>
              <a:t>數位方式</a:t>
            </a:r>
            <a:r>
              <a:rPr lang="en-US" altLang="zh-TW" dirty="0"/>
              <a:t>,</a:t>
            </a:r>
            <a:r>
              <a:rPr lang="zh-TW" altLang="en-US" dirty="0"/>
              <a:t>進行職前訓練</a:t>
            </a:r>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7</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latin typeface="+mn-lt"/>
                <a:ea typeface="+mn-ea"/>
                <a:cs typeface="+mn-cs"/>
              </a:rPr>
              <a:t>每位住院醫師平均每</a:t>
            </a:r>
            <a:r>
              <a:rPr lang="en-US" altLang="zh-TW" sz="1200" kern="1200" dirty="0">
                <a:solidFill>
                  <a:schemeClr val="tx1"/>
                </a:solidFill>
                <a:latin typeface="+mn-lt"/>
                <a:ea typeface="+mn-ea"/>
                <a:cs typeface="+mn-cs"/>
              </a:rPr>
              <a:t>3-4</a:t>
            </a:r>
            <a:r>
              <a:rPr lang="zh-TW" altLang="zh-TW" sz="1200" kern="1200" dirty="0">
                <a:solidFill>
                  <a:schemeClr val="tx1"/>
                </a:solidFill>
                <a:latin typeface="+mn-lt"/>
                <a:ea typeface="+mn-ea"/>
                <a:cs typeface="+mn-cs"/>
              </a:rPr>
              <a:t>天一班，每月</a:t>
            </a:r>
            <a:r>
              <a:rPr lang="en-US" altLang="zh-TW" sz="1200" kern="1200" dirty="0">
                <a:solidFill>
                  <a:schemeClr val="tx1"/>
                </a:solidFill>
                <a:latin typeface="+mn-lt"/>
                <a:ea typeface="+mn-ea"/>
                <a:cs typeface="+mn-cs"/>
              </a:rPr>
              <a:t>6-8</a:t>
            </a:r>
            <a:r>
              <a:rPr lang="zh-TW" altLang="zh-TW" sz="1200" kern="1200" dirty="0">
                <a:solidFill>
                  <a:schemeClr val="tx1"/>
                </a:solidFill>
                <a:latin typeface="+mn-lt"/>
                <a:ea typeface="+mn-ea"/>
                <a:cs typeface="+mn-cs"/>
              </a:rPr>
              <a:t>班，平日班時數為</a:t>
            </a:r>
            <a:r>
              <a:rPr lang="en-US" altLang="zh-TW" sz="1200" kern="1200" dirty="0">
                <a:solidFill>
                  <a:schemeClr val="tx1"/>
                </a:solidFill>
                <a:latin typeface="+mn-lt"/>
                <a:ea typeface="+mn-ea"/>
                <a:cs typeface="+mn-cs"/>
              </a:rPr>
              <a:t>16</a:t>
            </a:r>
            <a:r>
              <a:rPr lang="zh-TW" altLang="zh-TW" sz="1200" kern="1200" dirty="0">
                <a:solidFill>
                  <a:schemeClr val="tx1"/>
                </a:solidFill>
                <a:latin typeface="+mn-lt"/>
                <a:ea typeface="+mn-ea"/>
                <a:cs typeface="+mn-cs"/>
              </a:rPr>
              <a:t>小時，假日班時數為</a:t>
            </a:r>
            <a:r>
              <a:rPr lang="en-US" altLang="zh-TW" sz="1200" kern="1200" dirty="0">
                <a:solidFill>
                  <a:schemeClr val="tx1"/>
                </a:solidFill>
                <a:latin typeface="+mn-lt"/>
                <a:ea typeface="+mn-ea"/>
                <a:cs typeface="+mn-cs"/>
              </a:rPr>
              <a:t>24</a:t>
            </a:r>
            <a:r>
              <a:rPr lang="zh-TW" altLang="zh-TW" sz="1200" kern="1200" dirty="0">
                <a:solidFill>
                  <a:schemeClr val="tx1"/>
                </a:solidFill>
                <a:latin typeface="+mn-lt"/>
                <a:ea typeface="+mn-ea"/>
                <a:cs typeface="+mn-cs"/>
              </a:rPr>
              <a:t>小時，連同值班間的總時數不超過</a:t>
            </a:r>
            <a:r>
              <a:rPr lang="en-US" altLang="zh-TW" sz="1200" kern="1200" dirty="0">
                <a:solidFill>
                  <a:schemeClr val="tx1"/>
                </a:solidFill>
                <a:latin typeface="+mn-lt"/>
                <a:ea typeface="+mn-ea"/>
                <a:cs typeface="+mn-cs"/>
              </a:rPr>
              <a:t>28</a:t>
            </a:r>
            <a:r>
              <a:rPr lang="zh-TW" altLang="zh-TW" sz="1200" kern="1200" dirty="0">
                <a:solidFill>
                  <a:schemeClr val="tx1"/>
                </a:solidFill>
                <a:latin typeface="+mn-lt"/>
                <a:ea typeface="+mn-ea"/>
                <a:cs typeface="+mn-cs"/>
              </a:rPr>
              <a:t>小時，符合衛福部規定。每位住院醫師每週工作時數</a:t>
            </a:r>
            <a:r>
              <a:rPr lang="en-US" altLang="zh-TW" sz="1200" kern="1200" dirty="0">
                <a:solidFill>
                  <a:schemeClr val="tx1"/>
                </a:solidFill>
                <a:latin typeface="+mn-lt"/>
                <a:ea typeface="+mn-ea"/>
                <a:cs typeface="+mn-cs"/>
              </a:rPr>
              <a:t>(</a:t>
            </a:r>
            <a:r>
              <a:rPr lang="zh-TW" altLang="zh-TW" sz="1200" kern="1200" dirty="0">
                <a:solidFill>
                  <a:schemeClr val="tx1"/>
                </a:solidFill>
                <a:latin typeface="+mn-lt"/>
                <a:ea typeface="+mn-ea"/>
                <a:cs typeface="+mn-cs"/>
              </a:rPr>
              <a:t>含值班</a:t>
            </a:r>
            <a:r>
              <a:rPr lang="en-US" altLang="zh-TW" sz="1200" kern="1200" dirty="0">
                <a:solidFill>
                  <a:schemeClr val="tx1"/>
                </a:solidFill>
                <a:latin typeface="+mn-lt"/>
                <a:ea typeface="+mn-ea"/>
                <a:cs typeface="+mn-cs"/>
              </a:rPr>
              <a:t>)</a:t>
            </a:r>
            <a:r>
              <a:rPr lang="zh-TW" altLang="zh-TW" sz="1200" kern="1200" dirty="0">
                <a:solidFill>
                  <a:schemeClr val="tx1"/>
                </a:solidFill>
                <a:latin typeface="+mn-lt"/>
                <a:ea typeface="+mn-ea"/>
                <a:cs typeface="+mn-cs"/>
              </a:rPr>
              <a:t>平均為</a:t>
            </a:r>
            <a:r>
              <a:rPr lang="en-US" altLang="zh-TW" sz="1200" kern="1200" dirty="0">
                <a:solidFill>
                  <a:schemeClr val="tx1"/>
                </a:solidFill>
                <a:latin typeface="+mn-lt"/>
                <a:ea typeface="+mn-ea"/>
                <a:cs typeface="+mn-cs"/>
              </a:rPr>
              <a:t>70</a:t>
            </a:r>
            <a:r>
              <a:rPr lang="zh-TW" altLang="zh-TW" sz="1200" kern="1200" dirty="0">
                <a:solidFill>
                  <a:schemeClr val="tx1"/>
                </a:solidFill>
                <a:latin typeface="+mn-lt"/>
                <a:ea typeface="+mn-ea"/>
                <a:cs typeface="+mn-cs"/>
              </a:rPr>
              <a:t>小時，至多不超過</a:t>
            </a:r>
            <a:r>
              <a:rPr lang="en-US" altLang="zh-TW" sz="1200" kern="1200" dirty="0">
                <a:solidFill>
                  <a:schemeClr val="tx1"/>
                </a:solidFill>
                <a:latin typeface="+mn-lt"/>
                <a:ea typeface="+mn-ea"/>
                <a:cs typeface="+mn-cs"/>
              </a:rPr>
              <a:t> 80</a:t>
            </a:r>
            <a:r>
              <a:rPr lang="zh-TW" altLang="zh-TW" sz="1200" kern="1200" dirty="0">
                <a:solidFill>
                  <a:schemeClr val="tx1"/>
                </a:solidFill>
                <a:latin typeface="+mn-lt"/>
                <a:ea typeface="+mn-ea"/>
                <a:cs typeface="+mn-cs"/>
              </a:rPr>
              <a:t>小時。</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latin typeface="+mn-lt"/>
                <a:ea typeface="+mn-ea"/>
                <a:cs typeface="+mn-cs"/>
              </a:rPr>
              <a:t>訓練工時符合規範</a:t>
            </a:r>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8</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fontAlgn="t"/>
            <a:r>
              <a:rPr lang="en-US" altLang="zh-TW" sz="1200" b="0" i="0" kern="1200" dirty="0">
                <a:solidFill>
                  <a:schemeClr val="tx1"/>
                </a:solidFill>
                <a:latin typeface="+mn-lt"/>
                <a:ea typeface="+mn-ea"/>
                <a:cs typeface="+mn-cs"/>
              </a:rPr>
              <a:t>1.</a:t>
            </a:r>
            <a:r>
              <a:rPr lang="zh-TW" altLang="en-US" sz="1200" b="0" i="0" kern="1200" dirty="0">
                <a:solidFill>
                  <a:schemeClr val="tx1"/>
                </a:solidFill>
                <a:latin typeface="+mn-lt"/>
                <a:ea typeface="+mn-ea"/>
                <a:cs typeface="+mn-cs"/>
              </a:rPr>
              <a:t>各病房設有男女分開之值班室，並定期清潔與更換被服。值班室及討論室均配置置物櫃，供住院醫師妥善置放個人物品。病房配備充足電腦與網路（含無線網路）。圖書室資源豐富，含多元書籍、期刊及視聽設備，並提供便捷之網路查詢服務。</a:t>
            </a:r>
          </a:p>
          <a:p>
            <a:pPr fontAlgn="t"/>
            <a:r>
              <a:rPr lang="en-US" altLang="zh-TW" sz="1200" b="0" i="0" kern="1200" dirty="0">
                <a:solidFill>
                  <a:schemeClr val="tx1"/>
                </a:solidFill>
                <a:latin typeface="+mn-lt"/>
                <a:ea typeface="+mn-ea"/>
                <a:cs typeface="+mn-cs"/>
              </a:rPr>
              <a:t>2.</a:t>
            </a:r>
            <a:r>
              <a:rPr lang="zh-TW" altLang="en-US" sz="1200" b="0" i="0" kern="1200" dirty="0">
                <a:solidFill>
                  <a:schemeClr val="tx1"/>
                </a:solidFill>
                <a:latin typeface="+mn-lt"/>
                <a:ea typeface="+mn-ea"/>
                <a:cs typeface="+mn-cs"/>
              </a:rPr>
              <a:t>本院每年編列圖書購置預算，依各單位需求由醫學教育委員會審核後採購。圖書室收藏涵蓋醫學、人文、倫理、法律、品質及病人教育等領域，並定期辦理主題書展。另提供電子期刊與資料庫之瀏覽及全文下載功能。</a:t>
            </a:r>
          </a:p>
          <a:p>
            <a:endParaRPr lang="zh-TW" altLang="en-US" dirty="0"/>
          </a:p>
        </p:txBody>
      </p:sp>
      <p:sp>
        <p:nvSpPr>
          <p:cNvPr id="4" name="投影片編號版面配置區 3"/>
          <p:cNvSpPr>
            <a:spLocks noGrp="1"/>
          </p:cNvSpPr>
          <p:nvPr>
            <p:ph type="sldNum" sz="quarter" idx="10"/>
          </p:nvPr>
        </p:nvSpPr>
        <p:spPr/>
        <p:txBody>
          <a:bodyPr/>
          <a:lstStyle/>
          <a:p>
            <a:fld id="{2E67BBF2-DA2C-4C70-AFC1-4B40F1DD09A2}" type="slidenum">
              <a:rPr lang="zh-TW" altLang="en-US" smtClean="0"/>
              <a:pPr/>
              <a:t>9</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7233B455-BB27-4B88-B82B-14C2A4555E43}" type="datetimeFigureOut">
              <a:rPr lang="zh-TW" altLang="en-US" smtClean="0"/>
              <a:pPr/>
              <a:t>2026/7/1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A1FAF87-D590-4F45-816E-B7896AF3B9E2}" type="slidenum">
              <a:rPr lang="zh-TW" altLang="en-US" smtClean="0"/>
              <a:pPr/>
              <a:t>‹#›</a:t>
            </a:fld>
            <a:endParaRPr lang="zh-TW" altLang="en-US"/>
          </a:p>
        </p:txBody>
      </p:sp>
    </p:spTree>
    <p:extLst>
      <p:ext uri="{BB962C8B-B14F-4D97-AF65-F5344CB8AC3E}">
        <p14:creationId xmlns:p14="http://schemas.microsoft.com/office/powerpoint/2010/main" val="300750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233B455-BB27-4B88-B82B-14C2A4555E43}" type="datetimeFigureOut">
              <a:rPr lang="zh-TW" altLang="en-US" smtClean="0"/>
              <a:pPr/>
              <a:t>2026/7/1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A1FAF87-D590-4F45-816E-B7896AF3B9E2}" type="slidenum">
              <a:rPr lang="zh-TW" altLang="en-US" smtClean="0"/>
              <a:pPr/>
              <a:t>‹#›</a:t>
            </a:fld>
            <a:endParaRPr lang="zh-TW" altLang="en-US"/>
          </a:p>
        </p:txBody>
      </p:sp>
      <p:pic>
        <p:nvPicPr>
          <p:cNvPr id="7" name="Picture 2"/>
          <p:cNvPicPr>
            <a:picLocks noChangeAspect="1" noChangeArrowheads="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8" name="圖片 7" descr="有白框.png"/>
          <p:cNvPicPr>
            <a:picLocks noChangeAspect="1"/>
          </p:cNvPicPr>
          <p:nvPr userDrawn="1"/>
        </p:nvPicPr>
        <p:blipFill>
          <a:blip r:embed="rId3" cstate="print"/>
          <a:stretch>
            <a:fillRect/>
          </a:stretch>
        </p:blipFill>
        <p:spPr>
          <a:xfrm>
            <a:off x="10651253" y="221062"/>
            <a:ext cx="1321511" cy="820020"/>
          </a:xfrm>
          <a:prstGeom prst="rect">
            <a:avLst/>
          </a:prstGeom>
        </p:spPr>
      </p:pic>
      <p:grpSp>
        <p:nvGrpSpPr>
          <p:cNvPr id="17" name="群組 16"/>
          <p:cNvGrpSpPr/>
          <p:nvPr userDrawn="1"/>
        </p:nvGrpSpPr>
        <p:grpSpPr>
          <a:xfrm>
            <a:off x="128096" y="170834"/>
            <a:ext cx="4774105" cy="627179"/>
            <a:chOff x="482322" y="391882"/>
            <a:chExt cx="4774105" cy="627179"/>
          </a:xfrm>
        </p:grpSpPr>
        <p:sp>
          <p:nvSpPr>
            <p:cNvPr id="9" name="矩形 8"/>
            <p:cNvSpPr/>
            <p:nvPr userDrawn="1"/>
          </p:nvSpPr>
          <p:spPr>
            <a:xfrm>
              <a:off x="482322" y="391882"/>
              <a:ext cx="224066" cy="566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userDrawn="1"/>
          </p:nvSpPr>
          <p:spPr>
            <a:xfrm>
              <a:off x="695011" y="494040"/>
              <a:ext cx="169148" cy="52502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接點 10"/>
            <p:cNvCxnSpPr/>
            <p:nvPr userDrawn="1"/>
          </p:nvCxnSpPr>
          <p:spPr>
            <a:xfrm>
              <a:off x="854110" y="914399"/>
              <a:ext cx="4402317" cy="515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2" name="文字方塊 11"/>
          <p:cNvSpPr txBox="1"/>
          <p:nvPr userDrawn="1"/>
        </p:nvSpPr>
        <p:spPr>
          <a:xfrm>
            <a:off x="1081443" y="6586342"/>
            <a:ext cx="1154483" cy="261610"/>
          </a:xfrm>
          <a:prstGeom prst="rect">
            <a:avLst/>
          </a:prstGeom>
          <a:noFill/>
        </p:spPr>
        <p:txBody>
          <a:bodyPr wrap="none" rtlCol="0">
            <a:spAutoFit/>
          </a:bodyPr>
          <a:lstStyle/>
          <a:p>
            <a:r>
              <a:rPr lang="zh-TW" altLang="en-US" sz="1100" b="1" spc="500" dirty="0">
                <a:solidFill>
                  <a:schemeClr val="tx1">
                    <a:lumMod val="65000"/>
                    <a:lumOff val="35000"/>
                  </a:schemeClr>
                </a:solidFill>
                <a:latin typeface="微軟正黑體" pitchFamily="34" charset="-120"/>
                <a:ea typeface="微軟正黑體" pitchFamily="34" charset="-120"/>
              </a:rPr>
              <a:t>◇正直誠信</a:t>
            </a:r>
          </a:p>
        </p:txBody>
      </p:sp>
      <p:sp>
        <p:nvSpPr>
          <p:cNvPr id="13" name="文字方塊 12"/>
          <p:cNvSpPr txBox="1"/>
          <p:nvPr userDrawn="1"/>
        </p:nvSpPr>
        <p:spPr>
          <a:xfrm>
            <a:off x="3163126" y="6586342"/>
            <a:ext cx="1154483" cy="261610"/>
          </a:xfrm>
          <a:prstGeom prst="rect">
            <a:avLst/>
          </a:prstGeom>
          <a:noFill/>
        </p:spPr>
        <p:txBody>
          <a:bodyPr wrap="none" rtlCol="0">
            <a:spAutoFit/>
          </a:bodyPr>
          <a:lstStyle/>
          <a:p>
            <a:r>
              <a:rPr lang="zh-TW" altLang="en-US" sz="1100" b="1" spc="500" dirty="0">
                <a:solidFill>
                  <a:schemeClr val="tx1">
                    <a:lumMod val="65000"/>
                    <a:lumOff val="35000"/>
                  </a:schemeClr>
                </a:solidFill>
                <a:latin typeface="微軟正黑體" pitchFamily="34" charset="-120"/>
                <a:ea typeface="微軟正黑體" pitchFamily="34" charset="-120"/>
              </a:rPr>
              <a:t>◇創新卓越</a:t>
            </a:r>
          </a:p>
        </p:txBody>
      </p:sp>
      <p:sp>
        <p:nvSpPr>
          <p:cNvPr id="14" name="文字方塊 13"/>
          <p:cNvSpPr txBox="1"/>
          <p:nvPr userDrawn="1"/>
        </p:nvSpPr>
        <p:spPr>
          <a:xfrm>
            <a:off x="5154376" y="6586342"/>
            <a:ext cx="1154483" cy="261610"/>
          </a:xfrm>
          <a:prstGeom prst="rect">
            <a:avLst/>
          </a:prstGeom>
          <a:noFill/>
        </p:spPr>
        <p:txBody>
          <a:bodyPr wrap="none" rtlCol="0">
            <a:spAutoFit/>
          </a:bodyPr>
          <a:lstStyle/>
          <a:p>
            <a:r>
              <a:rPr lang="zh-TW" altLang="en-US" sz="1100" b="1" spc="500" dirty="0">
                <a:solidFill>
                  <a:schemeClr val="tx1">
                    <a:lumMod val="65000"/>
                    <a:lumOff val="35000"/>
                  </a:schemeClr>
                </a:solidFill>
                <a:latin typeface="微軟正黑體" pitchFamily="34" charset="-120"/>
                <a:ea typeface="微軟正黑體" pitchFamily="34" charset="-120"/>
              </a:rPr>
              <a:t>◇團隊合作</a:t>
            </a:r>
          </a:p>
        </p:txBody>
      </p:sp>
      <p:sp>
        <p:nvSpPr>
          <p:cNvPr id="15" name="文字方塊 14"/>
          <p:cNvSpPr txBox="1"/>
          <p:nvPr userDrawn="1"/>
        </p:nvSpPr>
        <p:spPr>
          <a:xfrm>
            <a:off x="7065231" y="6586342"/>
            <a:ext cx="1154483" cy="261610"/>
          </a:xfrm>
          <a:prstGeom prst="rect">
            <a:avLst/>
          </a:prstGeom>
          <a:noFill/>
        </p:spPr>
        <p:txBody>
          <a:bodyPr wrap="none" rtlCol="0">
            <a:spAutoFit/>
          </a:bodyPr>
          <a:lstStyle/>
          <a:p>
            <a:r>
              <a:rPr lang="zh-TW" altLang="en-US" sz="1100" b="1" spc="500" dirty="0">
                <a:solidFill>
                  <a:schemeClr val="tx1">
                    <a:lumMod val="65000"/>
                    <a:lumOff val="35000"/>
                  </a:schemeClr>
                </a:solidFill>
                <a:latin typeface="微軟正黑體" pitchFamily="34" charset="-120"/>
                <a:ea typeface="微軟正黑體" pitchFamily="34" charset="-120"/>
              </a:rPr>
              <a:t>◇健康尊嚴</a:t>
            </a:r>
          </a:p>
        </p:txBody>
      </p:sp>
      <p:sp>
        <p:nvSpPr>
          <p:cNvPr id="16" name="文字方塊 15"/>
          <p:cNvSpPr txBox="1"/>
          <p:nvPr userDrawn="1"/>
        </p:nvSpPr>
        <p:spPr>
          <a:xfrm>
            <a:off x="9086627" y="6586342"/>
            <a:ext cx="1154483" cy="261610"/>
          </a:xfrm>
          <a:prstGeom prst="rect">
            <a:avLst/>
          </a:prstGeom>
          <a:noFill/>
        </p:spPr>
        <p:txBody>
          <a:bodyPr wrap="none" rtlCol="0">
            <a:spAutoFit/>
          </a:bodyPr>
          <a:lstStyle/>
          <a:p>
            <a:r>
              <a:rPr lang="zh-TW" altLang="en-US" sz="1100" b="1" spc="500" dirty="0">
                <a:solidFill>
                  <a:schemeClr val="tx1">
                    <a:lumMod val="65000"/>
                    <a:lumOff val="35000"/>
                  </a:schemeClr>
                </a:solidFill>
                <a:latin typeface="微軟正黑體" pitchFamily="34" charset="-120"/>
                <a:ea typeface="微軟正黑體" pitchFamily="34" charset="-120"/>
              </a:rPr>
              <a:t>◇尊重關懷</a:t>
            </a:r>
          </a:p>
        </p:txBody>
      </p:sp>
    </p:spTree>
    <p:extLst>
      <p:ext uri="{BB962C8B-B14F-4D97-AF65-F5344CB8AC3E}">
        <p14:creationId xmlns:p14="http://schemas.microsoft.com/office/powerpoint/2010/main" val="34598361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199"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3B455-BB27-4B88-B82B-14C2A4555E43}" type="datetimeFigureOut">
              <a:rPr lang="zh-TW" altLang="en-US" smtClean="0"/>
              <a:pPr/>
              <a:t>2026/7/1</a:t>
            </a:fld>
            <a:endParaRPr lang="zh-TW" altLang="en-US"/>
          </a:p>
        </p:txBody>
      </p:sp>
      <p:sp>
        <p:nvSpPr>
          <p:cNvPr id="5" name="頁尾版面配置區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1FAF87-D590-4F45-816E-B7896AF3B9E2}" type="slidenum">
              <a:rPr lang="zh-TW" altLang="en-US" smtClean="0"/>
              <a:pPr/>
              <a:t>‹#›</a:t>
            </a:fld>
            <a:endParaRPr lang="zh-TW" altLang="en-US"/>
          </a:p>
        </p:txBody>
      </p:sp>
    </p:spTree>
    <p:extLst>
      <p:ext uri="{BB962C8B-B14F-4D97-AF65-F5344CB8AC3E}">
        <p14:creationId xmlns:p14="http://schemas.microsoft.com/office/powerpoint/2010/main" val="72771396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https://www.ylh.gov.tw/public/dept_aboutus/aboutus/5d1b57b6ee1b0595bf3f1eee4c05460d.jpg" TargetMode="Externa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new_工作區域 1 複本 6.jpg"/>
          <p:cNvPicPr>
            <a:picLocks noChangeAspect="1"/>
          </p:cNvPicPr>
          <p:nvPr/>
        </p:nvPicPr>
        <p:blipFill>
          <a:blip r:embed="rId3" cstate="print"/>
          <a:stretch>
            <a:fillRect/>
          </a:stretch>
        </p:blipFill>
        <p:spPr>
          <a:xfrm>
            <a:off x="0" y="0"/>
            <a:ext cx="12192000" cy="6884108"/>
          </a:xfrm>
          <a:prstGeom prst="rect">
            <a:avLst/>
          </a:prstGeom>
        </p:spPr>
      </p:pic>
      <p:pic>
        <p:nvPicPr>
          <p:cNvPr id="24" name="Picture 2" descr="\\172.22.2.77\pm\遠見(15週年及專書)\臺大醫院雲林分院拍攝照片_0803\醫院外觀、周邊(28)\DSC_2363.JPG">
            <a:extLst>
              <a:ext uri="{FF2B5EF4-FFF2-40B4-BE49-F238E27FC236}">
                <a16:creationId xmlns:a16="http://schemas.microsoft.com/office/drawing/2014/main" id="{FA8F2E73-AE6A-4845-8E06-80C78104B629}"/>
              </a:ext>
            </a:extLst>
          </p:cNvPr>
          <p:cNvPicPr>
            <a:picLocks noChangeAspect="1" noChangeArrowheads="1"/>
          </p:cNvPicPr>
          <p:nvPr/>
        </p:nvPicPr>
        <p:blipFill>
          <a:blip r:embed="rId4" cstate="print"/>
          <a:srcRect/>
          <a:stretch>
            <a:fillRect/>
          </a:stretch>
        </p:blipFill>
        <p:spPr bwMode="auto">
          <a:xfrm>
            <a:off x="380999" y="406401"/>
            <a:ext cx="11404601" cy="6057900"/>
          </a:xfrm>
          <a:prstGeom prst="rect">
            <a:avLst/>
          </a:prstGeom>
          <a:noFill/>
        </p:spPr>
      </p:pic>
      <p:sp>
        <p:nvSpPr>
          <p:cNvPr id="23" name="文字方塊 22">
            <a:extLst>
              <a:ext uri="{FF2B5EF4-FFF2-40B4-BE49-F238E27FC236}">
                <a16:creationId xmlns:a16="http://schemas.microsoft.com/office/drawing/2014/main" id="{EB00E691-D547-CDAF-3EF3-A987B15BED2C}"/>
              </a:ext>
            </a:extLst>
          </p:cNvPr>
          <p:cNvSpPr txBox="1"/>
          <p:nvPr/>
        </p:nvSpPr>
        <p:spPr>
          <a:xfrm>
            <a:off x="381002" y="355600"/>
            <a:ext cx="11417300" cy="6121400"/>
          </a:xfrm>
          <a:prstGeom prst="rect">
            <a:avLst/>
          </a:prstGeom>
          <a:solidFill>
            <a:srgbClr val="FFFFFF">
              <a:alpha val="20000"/>
            </a:srgbClr>
          </a:solidFill>
        </p:spPr>
        <p:txBody>
          <a:bodyPr wrap="square" rtlCol="0">
            <a:noAutofit/>
          </a:bodyPr>
          <a:lstStyle/>
          <a:p>
            <a:endParaRPr lang="zh-TW" altLang="en-US" dirty="0">
              <a:solidFill>
                <a:schemeClr val="tx1">
                  <a:lumMod val="65000"/>
                  <a:lumOff val="35000"/>
                </a:schemeClr>
              </a:solidFill>
            </a:endParaRPr>
          </a:p>
        </p:txBody>
      </p:sp>
      <p:pic>
        <p:nvPicPr>
          <p:cNvPr id="19" name="圖片 18" descr="有白框.png"/>
          <p:cNvPicPr>
            <a:picLocks noChangeAspect="1"/>
          </p:cNvPicPr>
          <p:nvPr/>
        </p:nvPicPr>
        <p:blipFill>
          <a:blip r:embed="rId5" cstate="print"/>
          <a:stretch>
            <a:fillRect/>
          </a:stretch>
        </p:blipFill>
        <p:spPr>
          <a:xfrm>
            <a:off x="10248900" y="358112"/>
            <a:ext cx="1473200" cy="914146"/>
          </a:xfrm>
          <a:prstGeom prst="rect">
            <a:avLst/>
          </a:prstGeom>
        </p:spPr>
      </p:pic>
      <p:sp>
        <p:nvSpPr>
          <p:cNvPr id="27" name="圓角矩形 26"/>
          <p:cNvSpPr/>
          <p:nvPr/>
        </p:nvSpPr>
        <p:spPr>
          <a:xfrm>
            <a:off x="4102101" y="3644901"/>
            <a:ext cx="3924300" cy="598091"/>
          </a:xfrm>
          <a:prstGeom prst="roundRect">
            <a:avLst/>
          </a:prstGeom>
          <a:solidFill>
            <a:schemeClr val="bg1">
              <a:alpha val="8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4318002" y="3721101"/>
            <a:ext cx="3606798" cy="467436"/>
          </a:xfrm>
          <a:prstGeom prst="rect">
            <a:avLst/>
          </a:prstGeom>
          <a:noFill/>
        </p:spPr>
        <p:txBody>
          <a:bodyPr wrap="square" rtlCol="0">
            <a:spAutoFit/>
          </a:bodyPr>
          <a:lstStyle/>
          <a:p>
            <a:r>
              <a:rPr lang="zh-TW" altLang="en-US" sz="2400" b="1" kern="900" dirty="0">
                <a:solidFill>
                  <a:schemeClr val="tx1">
                    <a:lumMod val="75000"/>
                    <a:lumOff val="25000"/>
                  </a:schemeClr>
                </a:solidFill>
                <a:latin typeface="微軟正黑體" pitchFamily="34" charset="-120"/>
                <a:ea typeface="微軟正黑體" pitchFamily="34" charset="-120"/>
              </a:rPr>
              <a:t>報告者：張恬君主任</a:t>
            </a:r>
            <a:endParaRPr lang="en-US" altLang="zh-TW" sz="2400" b="1" kern="900" dirty="0">
              <a:solidFill>
                <a:schemeClr val="tx1">
                  <a:lumMod val="75000"/>
                  <a:lumOff val="25000"/>
                </a:schemeClr>
              </a:solidFill>
              <a:latin typeface="微軟正黑體" pitchFamily="34" charset="-120"/>
              <a:ea typeface="微軟正黑體" pitchFamily="34" charset="-120"/>
            </a:endParaRPr>
          </a:p>
        </p:txBody>
      </p:sp>
      <p:sp>
        <p:nvSpPr>
          <p:cNvPr id="30" name="圓角矩形 29"/>
          <p:cNvSpPr/>
          <p:nvPr/>
        </p:nvSpPr>
        <p:spPr>
          <a:xfrm>
            <a:off x="4127501" y="4435580"/>
            <a:ext cx="3911598" cy="479320"/>
          </a:xfrm>
          <a:prstGeom prst="roundRect">
            <a:avLst/>
          </a:prstGeom>
          <a:solidFill>
            <a:schemeClr val="bg1">
              <a:alpha val="8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p:cNvSpPr txBox="1"/>
          <p:nvPr/>
        </p:nvSpPr>
        <p:spPr>
          <a:xfrm>
            <a:off x="4235001" y="4453778"/>
            <a:ext cx="2912977" cy="400110"/>
          </a:xfrm>
          <a:prstGeom prst="rect">
            <a:avLst/>
          </a:prstGeom>
          <a:noFill/>
        </p:spPr>
        <p:txBody>
          <a:bodyPr wrap="none" rtlCol="0">
            <a:spAutoFit/>
          </a:bodyPr>
          <a:lstStyle/>
          <a:p>
            <a:r>
              <a:rPr lang="zh-TW" altLang="en-US" sz="2000" b="1" kern="900" dirty="0">
                <a:solidFill>
                  <a:schemeClr val="tx1">
                    <a:lumMod val="75000"/>
                    <a:lumOff val="25000"/>
                  </a:schemeClr>
                </a:solidFill>
                <a:latin typeface="微軟正黑體" pitchFamily="34" charset="-120"/>
                <a:ea typeface="微軟正黑體" pitchFamily="34" charset="-120"/>
              </a:rPr>
              <a:t>報告日期：</a:t>
            </a:r>
            <a:r>
              <a:rPr lang="en-US" altLang="zh-TW" sz="2000" b="1" kern="900" dirty="0">
                <a:solidFill>
                  <a:schemeClr val="tx1">
                    <a:lumMod val="75000"/>
                    <a:lumOff val="25000"/>
                  </a:schemeClr>
                </a:solidFill>
                <a:latin typeface="微軟正黑體" pitchFamily="34" charset="-120"/>
                <a:ea typeface="微軟正黑體" pitchFamily="34" charset="-120"/>
              </a:rPr>
              <a:t>2026/07/14</a:t>
            </a:r>
          </a:p>
        </p:txBody>
      </p:sp>
      <p:sp>
        <p:nvSpPr>
          <p:cNvPr id="13" name="矩形 12"/>
          <p:cNvSpPr/>
          <p:nvPr/>
        </p:nvSpPr>
        <p:spPr>
          <a:xfrm>
            <a:off x="546100" y="431801"/>
            <a:ext cx="224066" cy="5667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58790" y="533959"/>
            <a:ext cx="169148" cy="52502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506" name="AutoShape 2" descr="data:image/png;base64,%20iVBORw0KGgoAAAANSUhEUgAABMMAAAJUCAYAAAAYWuH6AAAAAXNSR0IArs4c6QAAAARnQU1BAACxjwv8YQUAAAAJcEhZcwAADsMAAA7DAcdvqGQAAP+lSURBVHhe7P1pk3VLliYGeYzvcIe8mXlzqqrsyqzMylSVdSP4D2Agw4D/ABhIjIYak4kfARiT0S01BsYfEPqAMGs16hY0GIaQrEv0KHWra2qquoYc7n2niDgRwXrW8sd9+druvvc+EfHem9V6TqyzfViz+5489jnn5L/+P/2r96mDk9x6fyLlE3nL8Mz39/fax17yoZ3wsgD1EtBPRF5A+aU5iB2Fnv6I6F8PmhPZ1shb+JiALTpnOGkUnEh+c1HtWwWxNXnPWyCaX+YBHOQ6zds5ZmO8hPfAeGOOgBqm569wJjeNJUA/R/xzP2q/jzelu8JzirxbscF9T/F7g3l0zDykzEkjDEEvvG2OzLDwTamdwxGc40oiEMd0S3zHYJxHbzAarzmqObXtPmwR8jx01juNfhDaJIey8XnOrVbZBD/+1E14u2YrYk8eRrm3djn/jHTpfnmHQqaeXfZ7xPoIVBaVxn0D/Ws8Y3TjB+VCHceqc3msIw+3wMiHrJfFgq15OQY9/wDYpF3z6+GwuOfz0s8L27bHpVpmrtt+oOcreL1h8FQ++jSc0/+MYpnbP3tgjCcn3C9jzHXexHTU3b3tWORNqv7QEC0cg951lberc1lY/Lnb0MpBTc8fZMNfZ0Mee2cQfxSciO7TnP9F7gTcP3t+/sIiB9M7G6Crd5wEMK7oKsc/kBR7eVNeNEv/+HhJeSuP5kNzbOzwUG8zL6XJVxsdGTO/gDvpPnVdjX5BlCv9YuwODuRuxAj7pyHjXh7lqD9iYd/2ijHiQKpfJyUm9Poc3HV88P0A6kGrgHEseVcB1gWbXet71PHLNqTBzJSO7YjKI7KxfqTOnhSNw/Oxf8VGB8hb0V58qHCWC0p/6OQYLELtxo42KpA5oNseH2B8Or8d6vh4nOic2gJaAzd9j7iVXrwwrU6xc2a088x4xrhP/4f/yX+tCJyOjG1BMYydwjmhO4lri3UPbZG3bh9dky3KhaTJ6/QUMeubwct5kjcy2LaDxlehh0BtlulhKP64A6ofR3Cfaq/wPND+CObXVjCGKhNzRD+NA5UlYVGQ1AP2bU/A6amcdoRG8LaJ7jEioIwB5HNbRe7r0NPDcgXCxZ0n3+dJTyaZ2jYpZXos9PSdaqP8uTk8Rc6j8aMcFD4A9M/TGOj09Nio4zEneZeNUvRl4FYzF3fMy5Yz2z+VVqF71ePp4dD9yxExm9NwA0thPP5F2RbH+nyMzBbUOPokCCbnx5ggm9Gb50YYRzlenpyJLhw3pVEo2kCfrz8MZsPIw/ve+v/0aG36WC12I/rty1aPRJle35j+U0g2O3kBjTDrU/iDwvjA8F5RY4I/PZ/YjuMbcwC52h5RdRowQ2UG2nGxO0f3Uw9Nv5wX1J64B6J986VSbxigXSSt4tE3+2D0bPk4GcMWeLmnxtF28jkU+T8WuAbzNIS46P1kfjzZPMnn9YGu5lyV2zyoi7A5Z9s94xfB+NTPcD/Ri5v8d9KFf4yLpPqsfbLFwgB5ojz9Zyw9iohtkd+TQpzotk9AX5f8PVmLibyoLbNkbUp3QlIoOWF7UG3/pCcZ0KavbMvTENATlTvQPmFLmu2rQVZF/w1ojDaomdSitDrfSzzhFTFsp7yjPtAuY8UxEEcwfwtyzujjSgoXwIMjnjzMshHBPPb81nrD3QP7fRBVb2tN/JsuFAQHhijKl2gCCGzaNwhqetCSvq6uR8JMF3rYr5NBS/sBHZEiem0NJAk9eanlksD1R76H4rH1AUefrAZucMdeQ7Qbd3SfPx8zFqWPnQNPg0EiOogxbkHMg8/FMdC8ZxVr41T6hV9t4zKHQewNZILjxhP2cSwlvSeU8HGxhROVvEob+uUN20cA/oto+wn+C1nHguiZOnZ/fjxUj7YcBx4fsB+zMgL8m1NcpO6RjQ8Jcj3MeIqizbBjQa4cDSiIShi7AJOJ3VoO1GDujGfvihcgPx5DxpwDHhOj/bk/Pfj52ur+4rBzWrxX+Px80Xl6PxjPRY+SF+bkPacG5ySAfkQaQXpzqaIns0XXGlR2Iu91j48VLXC+9E8TPQXoF7e0GakXmbZvjPmxgetm90CHAsc72DzBPan+c+HxoHozeWyN0MuOryNWfJaDJ162GD1H9HMv5uc0w9Z5PAP8XFOz2l/yWRdaevCfVkEJ87dBPDlNDOtIlDHlNXuVh6pjznVQV4dOdGLMa0MXjNm725z7pbg6VursnLwext73rZ3HELHFXJC1jRwyN6ruvn6BtPuFsR7f6elEXkD995lvydv6yH47vkg58J/8N/5n/3Y/KgcqiQcB1NQJqyq8Q5p82VIqTq7ZAJM3BsgD5gj0MfLAVrQPeB9meh8bsNXzB5jlRaLIRLQTl1D9Yby+HMDNBQJ/f7neijLnOmlDLrFw7HM64zfEGymPXg48f+03m1IWgydyBpiPK/iw8Tx3eW5XncTaHBzZGu0rM/5eHy4M6MM8rtbmGm8PPtb5PraE+p/lIavyUqca+qMLdIjpNI9l86+VfbBwq/woZvNL5sZoMPMxA0+m6AlN9HhNkFrLh+XeYiqx5qdhVF82jfEkZv56e7ioQRubVENuI7yMHwsF2mkLT6kFFH3CwzlU5Hvjg77MB8DuKBYC7F2WbEhV5gjjTcA+QMfclwqz2qJ3TPJ88FLKEvSpBLT68YsFTNcoXyX/K/n0oAxQ5Xp5yOdCbc4yi4nNePrnzSVc/F5XMwGXIOsKWwPG1sTbuSnkE5G9HHpZj20f2+d5ovoCbB6zHfmZAzFvmXe9MbTcEOoG/O643p9XjwPoi2PhU7KYlkeCOh9L31NgcdOawRz5LcDjY1k0QLv0sz2O1UPHMY4Tctm2OGT90Yr3H0AdOtCCdoxTlDkGZ8GzLfEyvuhflPXnJRQ5p/aer+JiD+3EPPdgz9/0IVcvuZQxOcbQZ8Tgn0KhL9iu+eP79WNZInMmx2Mcdfz+RjfQNI21Y5MfHduSmy7Cjo+PPgKzfY4A58wuOD2/Itvzcppr4eO1n10Do2DPU+HP+xOHTcdCGqtO218KcgXdQVRlPe/oGpjmGU98MsmAMa68C7hco0RTi1xLx4lehwppnzGobdGB/Czy6rDo8zlXFXjr+V+x1A9+tpksa57Xc03hcsFiSb3o80cA09/alKNPLi2hRwD8ZRV+TKGLkvG4BD96nxrDU4dEIyO8/8d/9b9aWnpXE0cj7liIYenaBnRuaIjpzruYACtwumZ6HwLo7ZH2YfCCy6yPDmZbsTcXbr79mYTOxV/QGDlfCD+HumgmVb3BkQxkqojzjyj5wr7YsTWaX2rL8Xtfez5/UWOyx+7Ib8uA5bTwSEK9bpaZh56uPpZ822VHMF89jtG4L445oAf/2aFXqhckbbSjBE9HJlXE+HrQqDOP1h1b0e8pGFJ+IS+3xPJCV4EdjCTYe2Px/gFfcfWAiw7zeR8oE3KaiYjlGRGzY07Dr4Q4Ir9fYLEYd2E+ARqAdQe7ovg/QDckh5nsFnh5+rJL5zDgR73M3AS9aCblNo+H5urLgrU58WVGHAPUOYVY1jrKbjxnWBvXNflVrOh/amw5f4DnIeeZOKd69yLve/9RH/YeUB+AXny+jXNzl0tePpMH9G/O62jHj23BEG2s2elonmIrfz9f0ih/1DHKaf9Ivg4vhf8t2f+X0BoJ+WG/wyjXguF9uqrUN6168B+MRx2LkJutc6TB2FaZE6yDdxBvhGdjuWoy2D/Nd0D0+Dmw5gm0g9ayold8zHknvq6XfocBEbGs5OsTr3sTfDjpwyRBfdTm+4pPQgR80v9U+DbyhfJDF6CORZlEm+yrp47WgTyTZljrfyhKrh0di4fK7wVsxTm4jm3jswUIVZ8Kk20ZSyxULcjnuXeDjhjaODDvpnMPKqi/A++T+pXZeuNTfVuOn69Hnhkv4WVI3q/Yh3jU341oc4RDK2+oM1GfLiZU0D6hticw/3IlwPtfCfNsrhNQL3mszLQG2pgB/TzGMtYhqRcG+y8O88hcLgE5c3jdlxnowxYs9gfazvsBirZ/GRmw8DxYFJsA/KQvBhwHi0PD0XnCuPYCeaA+kB/jSjV3/f6WWsxytmyqsbT8tG19m7BnEj0CkB5ShM9BLw8t2nwy9572n986aPKDLc+B2K6dD7fwzFE+Lu7dyBjl6qFxe73UHW0AkmIlHis9/59lcHGmR/qPEFeXhDQ5wcgoX21q0M1zaPN57vXNgLmxmB9ZnydrbutbZlWU2QuVk78mhw6qO5fZT0Lufb1AyjO/2Nbr2wPm1hMBzbgfIxVIoHa1IRT8i/KEbwcgg095UL5HI+A4KRoDbUeU8PZiDsZY4REfdXylKBrt1dMrdq0Vx3/bqoTGKCX4Az1Cfn708lPahJlxgPSYh2Z5B1Ehz0Qo42Vc4Kvwc1Pjge6sp+iTa1/MBeqdIsflQb/LODAOdTxTB+DCU5qUyzPSdAh8DkhRF3nXIGdrkRcqSYNcS5qLQvKe/fK0CuXLRbjaxB/kMW6dfBs72j1VLCWW6A0j1JI8dAzyy0NjxgsCGge22jXE7isPn1jqLkZRjt4K1uYoAb7Iq5OoA/rh/YlAq+/jhCV6vj4G1vzq4al8iejl2GOtn9gbH0H9D6fxRT2Saf0G8APwl2UDkl75gDYm9O8fGPo4BjqnDI+ANq4tyKmbz8WyGDD3/5i5AfTkRrrQ7ikCY8D2Xj+g7TkmxlUJ/UhGzaXl5q6McaWWr4co08PIzzHAL75O5pPFYRy71e/AdN4QdAD5dtga9yhvx2K/Phtn/91dS/iFHiOVcrwaL+edg827rtIFyOsJML9wrLPjnfpIW/y+hC4sNvVfyw8F439cMM4lzHezCR6LB+xG63EbeTxscebLAj9HxnnYj7EutPf6HjOfdazG++IcvevLmKs1GqHHC3p6wMYv0LwNOemOZcjhWi57PL4t9j0l/JPPHtH+mj/s18UB0Vh1SsMjxiOacmmJns+PZdcwt92zxXa/wCVvpax1h7jP61FfWHpj5MGPqOrc7OgFem0jcJGnkHigHytcwxYTuD6Rjc69TNFeAfqlvtjvpB1xMlb0xSsDlrsPkogAXx6wjSEAMebGN+Ev/jUOQaZnyAF+ysaTv6nx48PybMzQ1+svslV1AWVGsoospDkNVMYs18mHEUX8wVypY2vlLNQA10ETfzLUTqYCDTJeFx2PkQcab4yucURkxX9wMC8eeCYAruIH2dRltmvc2Fp5hOaMuSVZHoV/IhJiaUB50zFmXN0BAoregWNx8gJomvnqAT6S+o2DhiPfP6I1bOHRvA1QcrCBmA7WgaV9zZBSZlF4mYjSlwk6UbcDoe3YPVBOZV19K8DpdXh53RZVYx6WHxfQSRphC88MHKcRHqJ7DB6oHwOPnftd+jawru2b/vgymktsjwTdlVBfJ1M41qmdGfxuhgWPEO2irN954Nq0fSd6dkBAb66wz0Nt52NFoSN8OQZ6Qt08pftOIaRKNQdrMZDPw8vHvjJGMm6Rr+WVMv46PKTHAfSQHgM472z1j/8YsTgL8mDujxO8e/gfCtp7nzbF2kpOmDdPM2zhMeyPda4XdnFj7KnPTx89PRR79fR4VQe2cryz/8B72ooZ/5qutf7HQTwP2HHRbNv5DfUvDnvHcgTq8dTDrK+B8OgxP1cJr596wAPe2A748gg9uQY6R4UPW4wbXsIKws2tbnPZk/FwnI2kSR9Y0BfqjiJoo6WsR/0RyrwR4C3/+hgxOcAnD4tRDOTzrUesl+sWKde4rU+Yc0GQy4U/UEEWBns3P1Su5zskwclm+CbqL3pA+fqvAfsZgJBeT1JXtks9SnxBTiizlH60KT0Q1NfkCY5l53w/ywTLKpvlezyetM2ZImJb8WcLc8CyV+xm2+grJDb0yTHdksDlsYxlBB/niCrGejy8DEo8J2u7EI4cfl6RyCM1ixWFco0LRdJKwgaNaM+gfK4VudpW8aB/H5WBFqiTbhsBTpJHjlkD6DnIYHp9PSgvkhINOYx8hYi3NyNAt9vcWoBxRx8IdX85oxv4/EeM+nq5iS6UGBc3VugDBxS0Sjwf64DGRxLAr9y1gJf3sJ07xoMDq1deqbZn+xHZTjUVdQNjP5ewfMTxtDIbsCUtAX94Ijcy+Ujb0IsHgAJTsl+nYbRvSTY1hi8T6OuIeqjNKHkmX65xVn0Sv1LuwDb3bYWOB155vtuch60ZrSE7sgZRVfY/+VOJoH7vXFnDsfqWx4I+1nK/Z2wq4HQd66rD2pe0jofmdSm/ZtuOLyNwP+Z86NUjVaDs6YsCBmZpn/tprw/NOPYu4+OFG7akyNPS8YC82Rjn7yH6Hx/VV58D9PR2sNhmckbbEY8B7b4IeL379b9v+LmjlOPJH75xc7aNw+ZsrizQl6kY9c1knhY+zrqvfjnAXO+lY7CYD0I9UH879w1b7Uc7UW6mg/NUfxFOxwwNokP61CUpg9T/TNpX6uBx1BYb0K9CaFuQvSAPIrSvyJoPZCIfdfZAngK9PstlALF0gLj5xFpuMF+spnpAdX83/h4VHYA42/1RFN+GIqt5W+3MgS/2Hx1jo+xIV6+91VhRdBcS6RAfm3htTOoCSjpocvgECC534X1Yxl0JR34QobFje+eeiM7xl08qoFzIO+PLhs25YOIdIEuKumk/otgrdinbynuUcRYWxqeQeKPUWItB9zxNbq4XPwy6GFaD2odewA+F94PlkW/0u5C+9kFjgJCQ2snlosjXXbvyPjHshCEF3Tpyznj/rd+Vt0J498cTRt+Jr+vK4+X4ttinjPFuoa3ozWS2bdHTkycov0XPvrXp4YmgawttW3x4IODSLB1fFMSnh0Xvg2IuvUZflzkKe8yFF12BSObSOsqJYjgPdhp3mOudgTZH5MGc+dytY8ux4mlB+9F3X/d0PNpj3las8a7rivbG9tEO/3CxXhdFWrDtIbQV5O8sJsnVFF+Vr/JYnnNlgSX/DPvHjKgyI3ltl7/eHvX+AR9JMef0EG0se48pNwdzeVw+iYfI7kfv2Mlzgp4XVsDMlNid/5oHpdywAts3R8y99o2KnwRfpG1iOUBoOZa+KOz2waXey67JxxFbu3aw+byOcgMMQj3QDN5+I9PZb7C0sPlaJ7PpvZlDUNlglA/IgHTRQ/SRtmKRxUEIGjIoSywtsMch+0t+T2uYjn3eNhB26sYZxMh8YjvloHmsXfgk0B0pVGweewezY9SDjPg8D06O8Q2JdmqDvBl0bqHAdnY5nhmi/5pfaeI+Z2+Ph669lfyjv/chTb9QWKA56LQL0BrJA/PuaCAwHwYSGKHBWnEzyuDvhErsNgaSt2yP/ipJU1PP9D6gucz2y8gVf5B3I2vHdlnmpF67CBOWIfyYUl+XMs9e7BnrYw5aXw7U+GbxbkxDQV8P2khErLfgGM4wnT+5Twl1a37v6MVBf3o+jWJaywVQ/2sdted216Wbjp0ROEdG82QbYNCMcly2QE+ubj+L+9xabuxjPStU4tLMNAT90YbPx96cjPI+G4+ZBc2lysKX2QIQMeurWMvrHtDHGQEPt8nYKrXj9Ni0hh7vWI7jN18seBhGen2e9tvGIIoMxJ7G7Y2oDlgcKGFy5QmmwP7ONt9usnvi33L+t+MytkZTbGI6Dr2YLOJKq/A6ooAqqY08bsZ9uvrBXOfqlxhPOCxHAa48/Fj5hBDf4J7mzVoa6LzI5RkiT5xPwxzkSaVzTefYfJ/esh+bbbkWKZQ7dqLE0JGf9Y0gR7OGoGAWTbye8tDxWk9Fg0VeGcQ0EGu3Tz4ueWS09J16yjEUrdnHmZ9bY6C+CL2C4pwh5XYseIDUB21dwucXJcm4VY6CellyYXndD336MMfkc97L/wwaSZYRTQt9C6APPLkKqUpzlJBRVspzfABm2fwx0nTlCaMfIy5cS4x7KqB7OASh3Wxb2fepOzln2bVCHroYNt1hkdisKIIyXp78U7m8JWb2RxjpXoN+ZtvZ8nqGSX9ElLzkLV4LhI8nelibimfqyA/Q07cPkPV0DCC3fazp8zG+239v+jL9E6z3y2RNhTFGXyrZzZQ+Ki60RJUnqmwrw1JPyz5Ag6eM5ojRojf/ewcNILI28eT5uwcyGvp6DPg46P/Mm1580MH5U1+Glt94CkRwdHlEX94PYIi+eSLQX8mGqzrHsWxhOmb7FXlIPm8KrdBeRsOwhB6vSYIyzzpE+LZyQeXqyiPq4nigp7Zne3hhXHViCeFP9BBa9pNuAfTV/gVrjs2s4X1GE0CHoxZ9PWO3Z/EAo/6+nRk4LpXQGmW36F3zGZL2anVBTuzipQmJ/ZH2QeeHQ6wDbVu1hWYj5oYXh7U+o8cHdHqKkDbt8nlCHLk9I/q3xVfKtLLODhKTKe4DNuYR0OHtsh7b17CRN/hvHy3rS9vokxCLPr8iJO8UkPgo7/Vaf5U2Hnu3j1aRtoDSpgHYKnkcqt9GHvT7aT2Aflouec31LwN8Foyqj363y7tCnS8OJrdEjxcYtQN+tODHGoqvjjxcCBXxRL0GsTGSiDnRYqiXcc9EUI4t8XzrjzkAZP3HHFU3yeltAB2eBJSRhvqSPvQah+mz1xJVNlc8k7Pj0aQcuvGPP/js5TvlYVwZFAHhi/cXeRHqwecWpYZEqIyr+mikulH2MKZCGhe2WrZtg6K4gmPe+JRZsEURZmmKPng548k20W8stS4N+iKv9rbQuQV+Kfd4qncDOP8LXLxa1FIFZhFj0I/TlvYlTE3lj9CWEm+F1uQN7TE+UtRXdCiD6USTbvHKbRVB/r/5P/9rvRgUreDSuFpyMB9WZAIifw/U4Dk1sLnqBnlsC9bsRt1R/iFobMOOyxH6erZ6sXKienbPt4i5o4Mg71pO9+jsYUtsqGtsG3gB8MXxBBsu/JR/8UsY2qulpT5dHy5QP2RrByTYoK6Wz0PnPP4Nk8F9YOuci/tMNw+YJ4FvBN78A1tlos2YJ5zEyi96IK5cBlsRha2BuV5MPXi7PuYt8suxXWIRJ23IH7qUnJ7er5hENLnJWIy9mnCKd2IWf4wbdbCjucrdTXSgo+ZafQezU+xtMGeQYtxqU9pPpV0Xnq1Z1dQ5aPsQc1PbI+6yvVNzI+bSofG5A++3+jzRpTlSfWfmOKCBYWtVAs19/9EGkhw5W96PCvI+FPHYtFcvA+w9nA50ElDQk+nzl3whL6VbxiTk8U6qkr1cW6KOYY27zG3o0oWEGXBkr9cTd4/4y0kPRYlDE1QqGeZnfy4Z+nPyWCx9qP4Z+N9gbKJf4MU/I0/1ICH5Dvte62sdg/X9fXIuLqLjXFUeOVM2/ZyL2Het3gfso2/Ub9AF+Vz2QAxr5xXmZn68MkTe03vLD2zUHKOCDfKS2xC8BtrmEy06nqpP/53sRmcDit6HwvsVPODAPYodg8aMrcS9ZYzeF+Iv93GcObZrfmpMWccXEpP46a9JgT1+MH4MdUjFg8DxBvzHFWHjVt5j3tfQ21fr/lf70eZ5UVc+adJrBiGvqaej+CZBoB/5XNgP+wZlApfGe3eH68OTdJZ12PjU4xyqyJce76XC+QTgH0quWuD9Bnr5GUFzwgEK+qFGVcnbwgYoN9l23abaymUCvqpuH+gKwImUex/on4YCndEd11C/E65ztN3hh0J0RVMKF6ueCTpM6msuK6RB4+gwW5PNjwbBPmyCV7dCen+NQgZ47VrCEMe1B1ho7Zr2+xO5b3Dyvvy//1f/K0VE9vlWnOi1z3h19W4gM5PrkQfq0E39PZ6Ihu90OeHW5J8StI0B4aA0/nYwmveLSbqCztz9UiD6tcdP8jKfJa9Co7wBmjtQk/f2IpBQPRNdEarT8cexLT5OgLhIHl4Xy7iwIOG1B6oLC3fuacQ1KA94c92DbRpjLhMaz4ottisFC2s587KaC1ffAvJZHg2wiAsBkvKEGKJ+u3BowTFnDMvsPA56cx55h09xLo0BJe0FWlexIMbOOrdqV0sGv8+RiNhOwngA9H82DyjTQwxhxGcwZtMnW7lyVILITCxj5sdDsH0MnwobE9AAucSlVntRV3Lk1PWmGXa3mEvKxvYFVroJmP3ic7vEYLcrWOsnfL720h7Ei9oI25eh1+oePdugPfAyPXm2RTL4+am3BlZ8LLjjP4GanhM3oPo5RxsTYHG10mJZB6q26pFWZXODg9cnHB0bE+QdizK7ZN8Dynk5jw3SgoUCejg732zFU8XudcHL3rWHB7r9tdGZK5OeFEfqjz56eiiasc86OeL+i+SR23g9A3g/WGZ9hFl/kXdPk3mwX3k6mPX14ONBGcR5VPYNRTgmyo4CNs8P+EUMD+/3Hv8A8Os6gFgEYd6CsJ+eyvEFJk/wX7MNWOXq+PYYxwBgLX7fbF8v0F4zFWy9WEFu8nG9G0E22PgljDFe1JTQLeT5VUbQ2zcUHV/xIwB3Ml5qRwj7WTOH8paI9hYkMQpXJgLl/j19D8rZUz5Cw4d6pjXMdEZ4GzNwYEquwS8U2/fYJopOgS/3MNLvY/BlD5kOjb9rtmYYHIMajGzowQTk/cRW6KG+bZH3/SNexsf/aMz0jVDiRBkrxg1V2yQ7AmSDO1FsBeIBPbY3dldwco+nZYz8SQqiHMNmLDuIttZse33Kx3qQ8QdS6qTewNrofDDk4MpcRpifwU7HLmW7Pkmbz08TW2eBzFNErw2YyXgIxya+HujzJjudfsrh1SDzrurMY7SVVEZtWjk3ddHKYj7E/STSw4H5rnMADnKbwVzFVAHs82Sn5EBybFLKdR6vGp6GHhtedyeQXVjLPXOwRJunHqAzzA7MAyd3ciKX0EI+n4Y1v744cC7X2Divc/WhQD6HOUUXc4cyjPpcRVoHdKzr2gb4BX7TWWPQsquvoY0xNwrK8X0nvC+Ev9iPID/tRZs9fbyOsBtC4cntIyDbPT1A22656CK0D/kCFnzZZ9IIkDPZsR3lYTY2+uPBf7Yzn7R5jK6tOEZ38SlvqQPvSOGWeXqM3WPhfSw44lp65DMOHzgujubQ1lhVPo+7x8hT2z/lWjBf8xE9e7EN9Zlf3PfBw7gieWmU0baKlckBFVSDe1JVPBeZwwYnV1owB0qoW/NRoJ5VLRK/nCFypY2X8G285Kr60Wi9TdtTYJC3BThZ4tiGdr0+FVKfs+/ef5b1akhM41jIJwIBr445kjOu9hFNPhqBlq8A/K6L8s05MuqZUQPUY9s6eCU4hb+5BZhM0lZEua2y3K88EUUPDkpQt6Jyq02gm2eHWQx77MzgYz0W9NOTn0e9GMGzJZ8jWZWXMen1j0CZiDjmwCa9+AiAEOWrDhHGDVEOLs5vD3CUeL4E6OVihsjrx2YUE3JLPk8jRJ9m/DwwR5B/NhYevRzMfFSgm8eJvKXvMQag0Zf5wRLYGiB3W+e814/ywn+x2dOnfLGt4z9BHa2utUM/Tp7LG8yFjxmjdnN01Lcfs9yP4p8h5obUor1Rt4WJDiCXxybqkMyV/A3ziDY35qpD510mKXv5whPQa9sOCFOBXh5Z8UnAnFo+2/GLduET/RkRACVOEfJW4gFyuZNPtOEGR8tfQtTF3cH864Cxtf/0CSQ52a7RdBJ+zB6St63H/R7Mbsd20Wlb3PCuA7zH++LB3HtgfvW09+Ln/t3bn9FE2oZ2XzOgjLY+iv9CuEnR//zn7R7EHKDGvVUBO51IvJy5wfrY5y1Q+xJ6XVxwi2C530OzFBu/QMT5MJoja+hdi63th3Est0Dz2sjlXGfiMbflMfTaGjh3e4tC1BvJo7TnOsFx7459bvM8ns/nkfrJO4KOI7a5PAKOuWXugrkHTgpSB95vT1DJbCBV8N3nFpHEo5jGJ+MYcS+C/kkx8OmWlOubEWKp+izHcQ6gGpoasH/IA9+F5DSp+r2/dtSo1ORbCB8XxVcCnGhSW0IG7R9ysnXQhUhgOLAG9RnnEhGHeoVU1I+N6OUeLUbLvgIYFRS7GSOJmZ2tYO4jRbRZ61sYyW/KHIS4c/cceCrkeVigASBA/HWCmQG8esLLOke0FTPbsa/HizbSQ/FYvs/at/ZFPvZHvh7KOKzwx52wB5Xv5AXt+XhkFE7+tNmT/UXCQ/yPORjr4QW2XWRH3tH4rWHtgozw9nZZcn7pPMnUw6xvD9bsEHFuFpnBBWMvUz2+PnD4H50CIG99Xl8zxh0T7If/FdTVEdgBTAtq0DmycZ7MsPBog4u6SIixgXluvwjkMWlzbfDzCEFxDEf0xUITacWnRkhWL3dALycxZz2exwH3y9G++eUC5j+vrfztQcwR+rmvYP/1x/mH59KuUatObLFweKdZhD9LoM3avW8Afe+Rh7WxbNuIkSzM6T5KnwfyPThXW/1CPq9L4JxivhpFv+Zzrqd7qaO2xXaVDzqUI/tCRDkDrzXm8Lb7egJPbouAl3qD78694I033B7MT6NfaITIR/LoteEauFBuW8MWvR7zebQNXr+WURXy/nvQJ9IaIj+J0H1fwiDxSTJ+zA7k+QGtSZs/N4z0R/iYZnweW/mIyL9XnhjNY+gjWTLWgbmymC96cIOCquQx5hTg9dCCHsPFZx1n7SGc/bx9Hyg57GDU3kAC8otwkYxn2RbrM/R4NnjWRTnv5zoQ9Ze6bJVftvS15wswal8Ce7vst/JeaKuoYH7my4Az/DWMYzALNIJ8vQsTq+BPXk80q2lL7QltNVP8E3QPDEdibTA1F87nLokrJAC+oZ0gX0TMcdHnCICPvk54mzOIpL56GMl7HxZ20Qbbrp3HZfpKUJ6kudngM6BjE+RBD8Fs3mzVvSnnEx7N3cYcVEDAhPbLDpDDZdy9+DXnk/kjlyZC9M3+78L9c5brCMYEKz1L1LU3d+p/jkvn507f1B/IO+I8Hy2gAb7Nfg3VSGqOWuwd1+JHQV/vVjCWEpOLAWhtAbQ3pkVIG8aPv8imY9Th3TsHiCjix6gH9YK58Ddsgbac5bty7xUy5xdJyz5o+xYiYl0zlYuzH45osSUfkWcP9RHbUZ85POursMVbT/aEWUNTv1r4OLbKPC3ov5Xb8e8BjEb2C6IjkG8G65cUKtbyAXP4Gnr9KnoKAUGOx5HRsWRxrsBGyuvjoYxWbLAmtw1L++15xay39mdzEPniELHfk0esA5FP7UNn8GEIkS1TJOtaWjHM7pP8eHHMfNljpGMLoqxfHGDshC8TGl+mXn0EzwdCXPpF7DlGkPSs6jkWOqbZDuGKCtj3iD4DmqMsyHbqjfpHoC7Cy/Ryrr7n8gjeR5ZBrT+5PdfWoMeXXO7COVuPR3B2KVWOU66fMgT9d03bkXWO8199mvkJ+Pz1qAH1DHQRXm6hQ9DTj6Jv90SgFLVpW8jtskGqHX0RsY8aZjKAHleExx/z+GkS0hroMt3m4vQeHRVQkhUFbNG1aTFsBJrum98GL09n6fhaADGRM4DHz+kREV7lBvUK+itTQ8n7t6AsA8S+NfjceD1bEG3wwBLjJ/b4NYLXoXlxL6tLn7E2UBkfqxBu+pQCGj7n6yiuEURadGCHhhJSBfUVna6ulJuPAfOjOfHxZGqBeiR5X/CNofl1Dsf6Y2DkD22t2aN83AKlTd8joFguXKQTN9m80QbvzKcZor+sK+Hl+h4L+GJJosy5HjSwTA49mWX8JmimOkoeCdRc9pUBjczXXI/R6FGg0JJ+30cmD+rXcqj3gDwWyrwz/q2gzr2oMcMJT4DFTrL4TaZS2w40MTry6LVVoH3Ut4YoF+OK1EJbyv5jfthxIBJAP4/19bEQ7c/8GrX30Iu51lWTFEekP+k5vAmZw8+b0TyZ9e3HcX5uRc9Ptm2NY+Rhk/MV8Dkpvw8fDwi3CqIf0Yb25zKgscuNUR/UL/ugUPRbJPW1F7h+9YTFlxH8uNhipG17KIuVfEF/FtfthjF+KLbOJcLzs+yvJQlEXHJvTVaWGLWct1GO5dgW+QjfN+J5CEoMJGlb2mKELRgjAFmdC64N0n7ux2vyvVB9Vhx4tA6vY4w8V3NtDTN9tn9XjqH9PACzxace4KP66fI6I71ey+UeNG6MYfBDm9zYAugdEVBsxHioO7ZPQP97QM7WSPmyDk+4DdZ71TjaOnCZOui1Qp+8bZ43gMoAkluU9NZcSnrvHHygfpbNd6NSFuvK4uT2Icg4HbBZ/B1guBhG4TUFBMzStJf18qN2okzmFRQd7jUC8jFcXHBU2jZgK1+EWKh2SNYaXgHKKu2Uzcj7yXHIefb6gAfp3AiYIEVsMe9niJ8zcR/SWELOCLB5PYDK51abNxAX2YbQqCwKtR9frv9YqJmOk9Bt+pXDkbx34iTQN+q3uPNrpiO8PFRH8HUB+CAv7I8jzOwTs1gA9Gi3DKDyKStGxtIJijosBwY/figyNsbny4QTOQrFJv3KW+/jQ0CdSj1wYqkjj2eXEI25tA5NbT5DRj+gp6ep8GFbZIzbv/DXhRtPsIAX+z+PAUa1XCFlP2G+FEAwnuCiRdXSHG2cHnbRot06TrJlOdfzNNK65Uz2en3y0MA8KuU2QC+rOvmsvJ1X7ovQlqYd5ZgbO163+Xk/gEkSUeLM5KHeSlNNT9v/EOgpFG+OoJ2kH2d4JHs+thgn6/oKfXOAT4PQ2j5AdqsdQ8831rdcw0bomIrYmheNTRSFdAHbWnbkC/B+7pEzqAR89uR+xIbkYXnTK3KL2fn+PmD2YT3HO8iX5jH7Ztd4FSwXXY5mWPBslDsWmv9c1jikwmOH1q1Y2rwvcQ5rDlzbHr9j/h4TjGOkf+SjeK9b+OYXPj28JMq9+bwZnXzNckgz7Pd86osVFaqneRGRcx8g6XNCfwtJW/EzF9BKf9hiZOA8IlWgLFSSzLIUHTVzVRtNEjC/bFugdd1YNfPMgO7Wty8GFmFe0NY6yc7NeLM8TFDyuR6T6s7JiXnWV1WlW6irtie6hVnnUbBv9irhGkP5NmA5f/qw8TYvwc+6byfEftvg0RN4auyyBmbSAMX/ThwbxEsOPI1Q+qJS1n2bQJt8XyF5y7ZUpzLth6rqzBfRmrdQPde91r8fcGgyiaWr73MGdoANO0HZmW0zQY8DbUalNzfZoane1CngDulBMCU67mqwmB2iPz6tM8ZC3SZDIrTEam2uQFukZYPBFYFiD2VrMkiF47SKrXyArWBYWcDSqooBA5q5MPLUiL6u+rwD0DXVl3Nm46XFxwGUqXHcAGkhUx82L2W+6oHAn8DQiQuBvqyfY5U/EwdQG5dYji18tS8YrzAltrCTfbKOCYphrX0ZUPc5FDwdA7t8cUebMsa2Bap+5m0IZc08uWxfNJuhbYF2YSTMKGokc0R5r9O3z8C5wTnl4iSGatdsRMFIAdJUotec48LUZwVt6NwDCHhqsToPIrJf1hlJvOw1b4YX8Ar8mPh2D82auZbRxublJK/K3rYZYcN5kOsO1IltQ9o6gVNfylqnHXa24Ni3qLw4jlDakwW4lGyAOJ39DRJdMCcA87EV5B3alW7mt7Nn7gbtYcvonxp786rxZvKI9a2w3NWRBlQ/tlZ9UjD+BYlxlvGmvohfdm6snqHEGss+lh5mfSNZXOrw46yFXM57MoD6D79FsZIw4rxbdEzII9YB1T2FSTX6WNBG269n0EUNFBCrxptJywB6QXfSqmch7SusC1Sb6Mbc02yojAlgNlLrMZjJwQY+NlgQfKRdT0NANshXZMmpggzh4cLRlgUkophGOEqW9+pW1uV8tIXlnlvSInwY7TziBhSXzMejOlfGWyFxu1oXJ/+t/8W/s8kVrqr1EBWoPwPeGVSu47KedIORqB+D4HGMfU6UrbLeIiTW5BgDtnbQ7YMH6h5LzMMI6k/mjV9SCUT7Pb0+Hp3Aua5zIfN7PVt8wyOUlmcIBicG8HppT3OUxwuIuaeFiHYeQwk2To+z5RHzBZT5IptePw7EM3j/AftoJuAOpgK08gDibTGO1mfhzA1tuwfkqm9+bAmVFf9UhbLLSSb6G/ULD1ibXODjNQOADzHw8fTWA+trAL6xOpeXOj897AMU0YphnCvzA/2QBBvs4Hgzk4locjLATN8W+RG2+DnS78fA62nmQmZBi/JIXTdx/DqIc8r2GbS17S1kLm7QPYPfd3U71ceP3rT7pUeMQ6FJzXrFkP9OLJ/LAqcDx+xe7mfzoOqkv4T54WXJOlKH/thX9ZdCjmmUF+Pjo/5LvwzsRvjdBSEBvuMKOSbvLDeqxwdLiEw+ooVYSmUj/Pxr54bqhW0t9OOt8D52/BXc4xeRA2pstr1Lt7rVmvb1dbVo4y4ud0GdrcwcPT/aWDCew/0OzoQxLIuseT/Be+WArlz0COcfswcdsqH+Erg2SrObg4Gn5mhtbD2oD8Kmr3e8gG81ZPED+QGhOsrTTlT9UlgJgT4ux0gEmQ85UOE/+gRk0OOHrv2HQh+mLsyPYLbm/vHhv0wcdh/DFP2PfmtzbosxHguv57HzxPHX+RjGugf4Ah+UchsBCfQz3717EwJd3gJtY59AB/T4/scCrKjvYm8YI7cd/xlblPe58/Ct4KbMiJ9QXrKEQdfTRtu0il4++b1QceyJka/UpXKy7c5J8ExyAhkcTYyFCgJ/GIDy4wXC7ntaPzkuFlPlow2nNhcYvz1BaLpxrUq9HiUXurHjOPXE+R79JHpt0OWhKuVN9TPBxfEWwtWcCsEFP1uNrQXV6w+MGTouOR8eiM3nQ20sxTswpiKqMeCcYWPvdcYyfag5x/gIT2ZDu/chrhP97/6V/3IWNIubEAOfYgevOpsJcoOx1HbtI2/ALv8GKH4cgcew7/FQbRhy5pJxlfjKR1fGVmKfcOfScbF6e7ZVD7UeEecAxz62z/wY94ieutcJY/Vh245bMbU/6SPA42kTNozdXoi2buw4UWnOs61Vm9Idx2gG6sN7FOvaQluOvwe0Kw3Gkf0RPf6iK/P35t6cwJOZO/AHdQJyvwig7yVWvnJd3mzbgc+1zwH41xaPe9gqAVvRHojHlT3zFvByoG68nSbCy1EW37ej37mT27o6jwBtRcy0j/uQQ0+Ph3m8NSdreUE3FukWMS/2uceNoT2ObNFL+6StaPlLTvK2R8vzBrYxQe8H8dgX62uoMVT02iIW+wEGrBm0jh8LnocAevq6lv5X3seyDoxDWXa08yWgJNPkyIfaYr/bhOXKHHzFvRjOC8ecG75ojKYOc3Rcnr44YIy37KuPsbsgNSM9el2ay08N7gOeOHa98UO/vGl573ENgCTtjMB+5R2aqP6qLtIADW8Hs/amL076IEZ+0GghDKCGyoHSmH8rMCb39+1KoV0r2PXCaJ9sYhTEukcz7iiOlE6gYpl6oMpN+2PWwi+6V9+FoqTaky5PHE5PwCj+WV7GgMxy7rHq21EmNfFopzknLbZl+0ZsXgwjaHxmKPZ4mUi7ISJ+sDwepHeCmU60+/+MbUH0ewTaVdsTGZ8PkrYLzf7zAsS4ir0VbOEhPG/rp3hoVztax6qtrrzjgFVFpj7N+kbYyw/4A4EHdNFX+jLTv4VnhG0y4MFuPaO+HsYI0piEos3Gf7nBaqgHae/mx/GXNgc7acGRZdJVX7bZ6NwI8vMiO+rgtsWd7Es4idpFe28utAAD/nNh/92IGqMNb9vTYyDmywN9HJ811HE0iljPSYv9cdb5q+OG6ZG/o4Z1Tz3Eiwdvn7mY5aPw5PlJfSqTc1xJ2s6kH4Ryho+72BN+0db4N/KVNETjAy4YQC1/UxM7mNqjnBk494NPUl2jNfRkIm1BKyMRypb5LXlW9GPZg6VP0Jex1eEGkKFffTC2Cs9r+wb/gVFjnQFMtj/NXN4053aAeuK2wbYAMuB8PwDo9vnAL8HqyLu2JfpjsHVYoVYvazK1QIP9R7sbt8Lss3fM9xDAD9ghxfqd2IVtKS5gcw0kUehxir8aWJx2sF8unVMEYoZ2JaiFe08IXCeTHsMU8vIY46Z5iDd9HfDYsCdP0IdfbwMt52mFPw95H2b+AL39i3FE2gr4Es+LEcfqVih/laEtPz/AM9O7iBvndpDKir5I+ZhgJE3H+O2AsYQt7zPqStkXtKmNbEv7sjztg8B3Kz3YTlFiMYhG2XfvbW75fArRpzXoWMtWPLGGB0BjzSi20eZ8JjQXsC2HJY6/1nPZ64pg3kweMrX9KUB7yLI6TqhdeXPx0f+toG4i1iP0OC1bG3H4k33q0QCcm7jXgrc+711w3oVx9H5uMKs43ZqgWSJ864q9TdjiOLGH9xj4mGP8qEXTnX1rNzpjK0HmrRhUP7Ivo9jZDl7miDREiG8N0B1zsgWjOUd91Fl81loby7Ho+dvN9w54nz16fu49IHn0bPwiQP3OFwOz8YvxSVbtNUnZmk4PjvP28QYTbw4MW+wsQaO5Ktg6XyLfMfNnkdeO7R6WfHKCwklKk+dzU2mWH+a8l/tt41HBPNDHPecxj1Eu4pyKdY89tof2oCOriXZURvafLTD99WZVWoRagMUuVmUrNrGPddgyOLYPAQJb0wEHhk4UqL85T8Bo3miMLte1vB4Lx3pGfUD3wKFdqDlnvKM4jQ8juUT0d+z3eF7GdtQ9jQGHvdPreV+Dfjwq61T7Wqro5QkxVz+XebKcQOiuxIRLea97nv8xqG8Zu9nDtvIYbHEo25yMy0NQ9Gfd9IFUAT9JcyCPuIkBZ6tjjmhbCS/4l3lGIP8Is74nh5jGzSHJe4JckdaA80JZaBSsxbuWEwIc8Ou9ILujvsk22p2dPz0v+AqJoqdwX11VJ83pUS59rguVE6r4dyb+kcoO1/fY62CuRlCeHrZMJgfqgRj32x68PVuk6PAO4jJY3Iyvaptj09w8Imb4j60tCtoiX9dU0M08MA7IqKzoYRt59oD5V10DcdhSyjwNn+YW07Xvh0471KWAeK0BxE4jfTKul3QxpjrdyHn9EVAHNUqoq22Q9fcAq8wBoPYmNgpgzKS12sUoqR30r6I2ouew/y/GpoAcogzi2KtjK6g3zwWbG7MRy9jiD3VGjMaFcRfdHdnSL6R6QBtvkNageqFL/qB7RKuAjg6t6YjnwkX4Tr7J0wowBrZGXamMd6YZeifpNZmInex9ZD9mFw0ejM3nPdKXFRxfHeNj/ex+RwmUfbkC783j3jj5nPRkjkHUSfry4kGnqiG27lNreKgezX0+Xo7GZLbfRt45hFe38Nluyom9x7d1QCGVYgxHNPO99XEroNHnRctiC+TPT5Eo0yMPn6ta9vF6MM7Hh33sY3JBOIE9uWr+LuIL9R58bkgV0Hu8bz3od2jleL29/lh4dHIvouXJ3cZvdNlisaLtUixi1XKeWydyB3wqpBqkTXl7TqGtti90PhrMjx569qIfkYX9RmdyXMIzILSxpJa/pR4gtZaFkWzEzM77wML+I7pC3QsbA8x41+S3nN96uvU6BkEP9MfdAvK4sceelBsavT0bEdFXyoyoB2jgkYs36R6Pdd0QAVM0N/INoH1wlDUMSfbpbFUloBdXDzM/Zig5LhEZemsumAdlESX3U/aex0jdWHydh0kVlB95rLHopCtabY6OBByYhzj2dIX9PTzOfIH+pQ1EstCvvlj+DdijqqymQd6UOjobaHKEmChNH6Tykbq0ZwrQZuHzC4dTYHyEVE5kTP7p0f01yZIkRyOwXw9gHb6Z7AheJub2MQ9CUE3/7eXqmXoY9S0O7BNXVT5ffOtgC+HBQI0X9EDM/H9s7LFlwwdeu1DCxxZWITKzXBJ5H1LSXb/jU6+N+Y80iom+rMWs/R0WzOFd83jFzvsGc7wXlIvyM12IfG/0S3X28aERmnHHtCyAjM3TPVjOHdMjM1Lb1+bNDJTfQ3swl5MYJEGgmpdI60B+PHR/mLopNqd+rWOvbG+OTufpkX49BA/JB2HyCMyCW44Dx/Xx4tvnd/+qd208RhDL+jo2ruh3z4+iWXlpi7DyPH5qAFSTFQfAZYT5wdu3eWIs/9gekcANMP2VngLVdSyK5aID+0chQga3WWspyEftJp4Yk+4zaMO1HAYDbUL+v92KfK3XQjmbm8A5ODf8HFmi2vE8KC8c2ASE14td771z2WOUqxEY/7YctPC2PHn02ggvM+KJeAyZSFuxhd/r7fJLfctiCOUW8hm+nde0+GhcsamkzZuA/XG8z07ieQQsdKK6xwx2OiEsSJHs4/qONgKcSsEn5Jh9HsfsO36f8zTKf+nP9YJpXD1vgz00cOBHxgXak7vXxp9zhESUomxnGnqyBWhyfvIIu++eTniFoAo54MdJu/YIqB+YKE8fZkANdJkFKYPiXMwEt9GHH0MB/NhEoMlfkYlULlX4taCiIrCV3Nqf7Sv9Sz0wQ6luKaeEjMHv9qZNoX6KyJ0EofcXmWZotBQHV9A4FOix4PVxkuyx4flHMtKTS/vgE7uWYCD6AsI8BKir/KKe49kCz+/py4r4s+FL30/zvJfdWAj/c5TTtnDad0vUC/4W7jhQkPf1BamBTNE+oWV1JDcE8NgT5Qi2DcSfFD1/Ipp8bECJN+dZ43ZtbB+h1+/lYr/Pq+eboWE5xQLYPMZen1gd8GPeksagrMxUKcMHW4hjDJ4AH+exWOjFsUQotmtfwKi9hzU+n7c94+fjL3IyfkZ4ysLGhOT33xH1fPHUA/2c+kqeFX31HMHjVTsej4lo39vZYivGovpAGdaGBUlS4F1BHLM4jlHfFp2PB3XEEZyTpPWofD9dHz3fR7FgbrT83o8I9PX1AKKl6LExh5+cdy3Zr1OChPE9gXFG8hi1Hw/RlS+Sbcyqfi1rnrR7FdyXPRE8zuD6je3+2NMF/JBXC/sonNfdAvy9ucE581h5GwF+tXPJCOFU2yiPY9gO5FBvZjIhPI6ft7cXXofXxWOSjt1AfZTx6LUV/yV3JSNS4NzbMv9mNgugS49NRnvyT/9ARLQ5s+1teb44l0tuA9DUu+kmZv0686UPpPmUHLBe2o11Ch/rCNBPnS5VDUq/g/qVywo/0TJZmsBFarHFv8cELDEWT1MgFpGkr3IXJ7FLWeRUX/Dfx6THY+XK7TKwDVFWtmWf6hBcUNvQAfZMHqfwCTMHeZfDl/4arpAuBEEBaQgkoiYj5gWSIC4I+TgtGZkczNuKwl8g/oJLdVnLEnYsXuqGPlyzQYfpjvpZxzvi8TzMLUnTI+29FEXdvjyC/nMdMwCyKInyMt98vkDqXEvlmlRz1Ee9D7Nxb8hhrGGATQFu4IlYk/E5WMMx9vdCBy9TD2v9gJ4wsLWq28Uq9pzYPHyejtPwdFjmRra4cFXKTRPEObCoT3K+F+Jl46+nY9DTEylCW1bMRbmenhF6Bzait8+NdPd4Hw45aeVJIdmxVzdPqIOXIE/f11nMQOdYuYq9/E+FnKVc249+fsdgrijnZRe6fDmj8GBxpMGSdyu8zbVjqJ+3C38VSz8oM5rvpidXOohy8ebhQSiT1xyY+Unod0ZkpjErdVbdAHPGvDV1/OX2PThGZhNWd1JcxOIfMpUkEnsVn6zsidBca0GrishD+VrGZZjTkflBsK7/NQZPo8OgegaD65urvQEys7f91Hi4rexzP/wFeHNWgMoGYe+n9zdOJWjiPjyaZiqvhVYv0XcJ/U4hlK/O400sD4Nz1Mfh49mEnDPq0PC0xYA6bsTeF/IIFfjYZiCf59Xjei6vIdqIukYAh1F+bZBpAP69Mhn0MdqEHyOgp+ejzv1c3oZqWxcfNvzQwGNA/R/4SvuNH1snQAejSNQHKz4KFj4fA8Q5OTb5BaIINM1Mb/FtlGZI9eTtzL4DGyZo10eRs9O3+bDwpSfiSNMqZOgwF7ScgLZ0riupG/C9XnuMhUOr7UIcZmQx8h6DNi9Ln1cxmHcetNHaMpz8t/+Xf32zVSSVCqIij9g3u8gXl4R/Q+hehwh4fg0sl9GBMog8sxy58/kQG3JsMWfbxEgONtHXnaRMxkD2GMQYe37NeDies3F8OGiQNia20JV9UkRWdGGuTpJYLlEGsTFm5sXP/YjV+eFVO95+ztEoBdlsv4wytSYpJa1U6aHfMWYVzJDisJ9sd9bP+Nm/1e8YP1B0NeMLRqm7JoD+cVvGrMiKJx0bJUeCZYwC1wRdqPqY9L8WAm2nqQhevUuQPRbVKx3Rvgfkak61soR0oLmnZTQOvbwT8KnJvUce7y4gJ69hPjbA+4X0UVXf39oYf2p95kKZKxQQ2R4/u5FD8FpKxM5gvPCfdeYNPFYGb+XHoof2SZL8+Bs/+UxHjLnmFUKZJ+tWH7HNPCarLSgo4seE7cvII2bjB7+xNQblg99qwwu5foW3I3H3zDY8BPICPdbXyuGmJxcV1lnHBp2VAb5ovuGvOV7bi15vwJdHoP4lb7VA9HkRg31NgGUR7qPNuI23lfTyKGMRDci9Jf4l/NxcA3jtSRFa5xYw+eX8cV5n9n5upSb9/XkAeFtLf3UctSTvokRzlqsVaKGe/B9z1lUA87wK2JyIYH87ZyurNdqel2uiF7WaGzI7BQ28YryB39rwzjlb9RhwE2cmJH7X5WOqMAaTYb9tRb1t2ZzNQ2cv70TbxzlYoT6BpYjkJ8halS2kU7MH+0WQigwx9xWlw+X+WFDXQ/VUMF8+hwRy4scwQruyK5GPdc2r8kjmYGPAvwXwtefnHkA6u7CAapZO56blR/64UII6+kB0hbx+Dvn+ERz7EEWn84lgX88M8utEK2+OgdA6tqhIAT7zk0AcI3sSxiq5qYD50HLuxL6SNSzGjLweCx4p8joWApr7XKVvQIxlAfRni4gf/NWKtQF+LvpPQeHIIBtB3esBz1+ARrkG1b7glx8n1Ye6KV6gZFM2Mb4mR724pbu0Qj4XiSIvshDXYzLasoNFVoDyKRKgjcKjh1LHgaI0a44kaFWtSnNHhv4vDcw5aT23gVZKylJhLlStbHGesHpu13fw2nwrucsoc2gA6PEsxT4HrAOzDbn23KKyFMvy/tytLdKuFu2vBXKYi8Rf+Vf+hdK0PJNNwIH2E+a9oQzGHPBM8yQ0yffT4Mi0qM9WNHwB6d2Cpx13P7qwg6nJzLS0GNbIEtBrxm7hdw3E9mTzmw5sUpuZvMyanPQjJ+o3eY+IQQ8iEBuIlv4eKDfqfwh8XB2Mx6vTjqaJLk1kRODfclyhy2NTG5VkjPUIaChSxgZLhd2JLeF0u2ImvL9vbImsRdnHHXWRO41/yrnAeD6WK5+A7XFg8SR+z6LlHgQ9JNoizUD5HryOoKfEOehXUPdIP+F1UE+rz47Y/H9uT2+nLRfrhW2rswIX40KFbw3g6/MuW8e8hMbUuC78+vPi+eJOSd4Ljz8/Gsbz7iGIOlubFWzv0R5UORuKWsfY65xTsvjRU4Ea8xKRc6hdlksDGnpEZLkFGeCBvsQnk+rxoSdezwRIE8Y2z0JtqPFXKdLiIVrFgss2At5gVJ8MuVvnfTmvDfaBXfNrBysAizbb/+zhofslpKcayCB2kL9VfkE9Hj4+Zpo5zvHs1POXHxQBASXMTIDX0aMt8PoiRn1RN+scax4PuMXer5SVod37iXz0sBgnkcdxwp8ZdNzNWCbj81C/QIQI0jYwmw+MCfBlAHJezxa0+nLBgfriPAE8O/Q0pI05Kx29BV6hoPpjW9SH+YBqIf3EXm7qAdJYCItaIEOyMwL9N049B5Aw/8mMOvqVCW8BYCbjRjTeiVhJQwZ7tVnywXOEJwW3A9CrRv2KDLLj7ejHW0syWoxUgdNnxfa4McC7G3sPpGWyumyXuvxt1RZ1ENGfMpmWrOvINtSOHLmO0rERxQ5pBeT3dAzKJM7oaXmoDY+9usBm1OffpMfzUOEGPMjmI0MyVl9i3xOh9dwf0WubYY0/9qttkrzWsJd/hrjPQ+cqlGfO1+zvUqYV7zuwdswC24mcMb2ckfWta6gA5/A4JO3bNRmWPplTWsZrpDDzdekoaGRKcRFir0byb5FjvCO/Y64jW5O3DF8eY8nT6sF2TvqOtxmkn3qr7prrMUXUvjonrGD10pgxcsx0LPnn8DFoHIUyQwEaPDlQNqCOcfVLS0vWJ4NNedrHsQL1Fv6C1XzDJR0KfUcXOdsF02t+Ubb6twkbTA6PLwHFf9loWf6iqERprxJvltkIlVjJE/JOmiPmydej50voyAZfSlyOqJX+oL/nm7JrhEUiUC4Ji25l4GcLUnuv+/cBNz+8HVFvhOKSiZ0ncCPaEtqs7+GAjmP1INeeKkZzbH1O7QBykIsAvVAa2I/YyvcQdG24NvYv7lMeY3gzYIF0DEazhO1KOY6mLRPgxx5lzPboj88VyvVV/Qf5fxFZGSXPIy8xrK2iB0+CReCJLf9UmIfazjIss16Qq16DHluWpqou+JT9ghxIj0HwQxJi/fAdiqRdNgu7Atqofi15ZjA5K8N2z4YH/FyDaKzjonEsqUDN+YaK1hOprfg2wlKqtqDU9IsNTTkoN4HDXi1/PGMgfyTWFY2gvBUDPQJPhlRJo9BbdnkJo46hE1A36EsHzWKY8maKoPJiRFCCdEBfr53w8g/BMRr8ABHLMbALgrJDPgBxwi92AIe1vIz6RnK0Fe2R1/eLhqJnpK+HLTKxHe548pjpeRRAtacNWMyPDn0R2JqrGQ91jHT1+rkPzfaNKEdqIFW293I5szGzPYK376Xpgyf99x0IZfyJgCfOnZ4sqcJbQ5lkiDK+zhzgtRfeX3/h4z2bocQ6QG/M9sNuYOwmhtRi5oNFUx3wrszlPDYzKjhOBMfKo0bS+gd4fvpY21reMZY+Q5xfJopKMz7Qn/Nc8+1Bjz0Btm1zWfutXQ04iiB/JMPW+ePjWRLilQKAjSdFaJCNscuehSCEOAZ1LL4E0ODkT8dL/CoxbPcvxjKOreq2XII4Vp4Abj16bWNUa0LOJ44poX1CsR2o8xIdmXQ8tXHB7wG9phs1G/8WE+EOxEO9mK4+EdvyQvv6NIEUK8V6JcbA8hKwLbHlMvlJHsbZA/jEhsxBEtuMHgfNf/11DJeETdOtsbW0FRbHY8LnxMXyGMBYDcYN0EgkHuaFQFlvxjsyaHv8HBwHjStvCW1zdb2GwV9oPwaQZq6YnzUiphkTPr9/KuUugOW6H7WQ1nQbLEQf0Eu/SYzFE2AffSQP5gfniLyh7HSPiECp2y5Ftul5WNo0Pusu0PZMPWifGckeC+F6Rn2XZnw8UnlgBw2BVLT6dRSCTr2U0sspi8/r922+rzu2odqA9jqARiz2N5BG5ID29iD6q69cBtRvxi5NbFdkvhF5xL76XX6qJlMr40G5MgZgZZ5AAHcw8s4g/ZAynXmOZvLQXPc6CChAMD34LywkEZwUi4mxA1G3JwA7O6nYC3nx9Z6eGXn0+kkEx4nwfREiudDhy8fCzxePx9Dt0dNFG57WAFePmSFbdEfwRrHQqfiY8zWi/xQt4tjG/W0PKOv1eTR23HGEbVHG83sUfn3vY8+xau1kVOcNdOL/fSTrQNy9vPXi0Tk6sQWN0evevIUO1dPRNRvDLfsC4wF5/i10POC0Of4wvcbsY/DAnNB/jLj+HjG/3rSWXZ9WJ76BhbxepoELEna1SfjqAgbOhWLbz2VpJm9EawcypNjXg9mrZBjaUrVV/4jPI+Zrup+WBWxHOfjTE/3B/9xEH6gHjX0wB/M8LLFLDjEVX1qciN/4RVW70QANYp8g+tDWUTaa+ZqnnEC86OYfbdau4zMaIwF1eYrA3CCtw/y3omxB+bjpSdszio9qG284PnuAt/KPUPRnXrXzAKgm6lRV8E2d7GKUHy+L4ppf/VyrZCbcA5B8u6H6XGkfRvzSrp8Xgl2r66+aoVjahXDj3LG58CWPe7l3kaalVAXlo55ZW65lWiLKjaA8QqP9oNmHss5IBI+b/tjp+4le2/sAFoHwVFLPT4XUJaJcIQKPIMa9APQsxTYD46BfB5tN0B7IjxFjiE9aouxlPKyO83cbv+fVJyFzmXw9PWfCp3FmPWjjnJd3pS0Aly6qORutb9wvDU0OHEUfCbRaj7yLsKpGkX7nw7L6njmBNqsC7ggZI3sA+khFzskuIH34lIcWKefAcdiCxvYK6NKCUxri2arn/8xP9GgvBkwIM0J/pCfjzsWrLJSVP8qqPLZr8azltwO1K+fwnhTd7Nr0EzDD7rzqL5HmkFW/RzuTA2hs60ATTA7pWMzsRr3eVgl2YHprPNQZbUWM+vfmjdhiMyLyz6Spf6+dY+PZgpEfPR+HvOKep4jFAfQ9Yy1/0f8e7R0Dyj0FuH95//YQQB2juNg+mgOcH8M5Qb6sHrUe50zHDD4WX+bpqq8Tbe2ht5XdjrV4eNHjVZecy7YeI+Evad2RpzwWvG/c6xVXP+498wI58Zwol7qo7o3v2pjPbGsfLhgWLOtjsyeuGd/Sdh+019PVzsMlfI5GOtag81XtmLLmuLJin+jZ9m29fqDX1gBydaY0iH6N+PZCfcI/OR3h2aZhHpA32U/6C2EGy63wKK+VjXCsqxRNHH8soc4x6s+qSxn7BS6AsVAmfXCRN5bA2jB5jMb6WDAHs0yUtA5An5Qk4DV+j0ZWaC+2juFYt5PXwQLJXLk/kxE+l/GScZYme1oEcxU3S7IFiU5Io20UB8vSms5Ehy4qgFRb/sXW3FallvA6iWiraoBXLaJ83N+oK/J5jPp8exyPqNeXPY7fFx8G+IJcNDes4gv9tH/2VIz8XwNl9sgzJ7oIlnGsfQ+da1kPdekGb0IciTgi9Gfkg/bnvrIAhrr0eX7sRSA4wrxHIoovcX7EugByy9Z1lN1eyvATtpp7NuePRVOBXBK9nKCt174Vy7BrA3Wv2Yh9PV608DhE4Pi04JQGLOZQh27zAR9l3x5phCZGV66yqHimPvx+7OdQhPcJ5MH8qi5c42qtwvMv56T0kQSiXbceajOXCVwa6I7C1V/v2MLIA+D1zrCFZy+eQudDoP48lUv5Yk+MqB3SY4G69EB1xPyInqC+xbteLCxru5aWIE/eLxYo+4zmrNZL+yOi8Z1b1zaC8ji2Xt574+GPWzigAlvs/VlCPj8Mwf41PmA25+eyyDku2o2sXuFl13zw6Pkc66M5HNv9nLeb2rEjwxxwnja6jHx7D5FvBPI1/NiI7ZbahakRVIcDQhvFR3AekAy46Tc4twTL8d4LxrQVesOIJ4rUNsluNixnS11mw+SMttuLOSTot1JJafZNjrfRxkhPi/nYLCH8WOzUBc9WttrH1ueq5iG2Wx+o9X9UJsjf78M7fOPiEUB7PXhe8u9DfZKQyHkaQnzHq+M/sG3sDP5CGbRHFvOI1MO438asgdTbfT0Kgb/uNySglWvhx5q0J0YDxoI25Fg2sOfj9WSYzaEaSxf5GvIhQNwNcp05IayOmzjeyNl+JyV5x/eB3aYzyQdE8PtzuDXS3hynLoYpWX0Eb3d5/F76NcI6D3RWvR69eePn1VZs8bPvQQvGHGkNW/mArXxrWBw3cjsQ/Zn5F58I2QLYI/bE43nhL30nuPAx0rhlDD22+NblqQeNBmjt7SsoxViIkQ9ojz3UiD7s07bXO+RK3zsD89e32kJ98P5x55vtgNIHzzy8Dl9GPvSJJjSxWbaNzQD2qUgJFDbtpZDcjzUEDMbSAxxdLnEcR9iYD1TJT9mufAc9fV1IHjindF5RpnPMjBjmV3QgHdzPMIrlHx8hgmaEoa6QKO8ZYPvQeAeedybLdvKM+Gbwslt0IB2eekAyI0Voe7CnE8iZj/U1bI2B6Nke2fP9I56IrX4AvQMooPFgm+mhoE/QqroDjQCvFsM44X8oer7EtjgmJEvWMRfUDr05KzrX8vQ+oK7BB+dL9Cnufz1awxaZHs9iPDaDNyNLIVH7IMAvwvuq9UcYz1mscc6wrm2ZYj/bW/gFQtysyjbzFX24cM0XFwt/UCdfgzvjz7WtsENVkCofz6lY2pM2EdMLueBPGZtcfz/o+JdzrKRlD/CjLcoZX5sR8BgfchzjXbZJWXOIerTbwuuJEC3SDx7UwhgdAbNFn1q7nGtjkjeVk7krDfUXPq2tp9PD56fEPGZ3QNy2SKLmngC9MVB/1cG2j3H0aI5xvz+OEWUfCu31ic4+nehH1PsQL+V9qXTpP8qtv8g9eep1jlY7wPEtF49AL+794Jw0qL+5/FAwX23OKkbtC5QgzU+I4bbsNN1K7Trd316ldHtIJ3cHabMFMdCpjDGI34e0BoyF3rA68jdgehO2ElMfMJ7nnTrSd8brjPr32TN+krxV/5ELqZdYjV2x18Yain0HtvX6epjxxvuHHmY2vG7ly7z6sUwpar52YGbLo9gLQDz6/VchLt3Pc/lY0Ga0a8enYK/j2whe0u8/PXDRwXejXKjjnzTkgkE4Kl/uU/+RO63IuxL2f+02mSxHsLywN0LRG2gC6sY1QTOX0C6EfrxGWPiWbfrXFnAuz+go6MTMpAObE+7Qm19dDHIKSfgXmgVorOetCLLPxhktSm4sRr6e9hSMsIf3fQD+lNXkHOxW+ITMhtHrXqOCfAO3aM9YDvr7Q2cuHo1ebHsxytFTYjbeM38e4ifnG/V7XVrutJGiv56vB9/P41fv8tfvA97eQ+F1rens9c3496Bz3B6iexJ3/ntag9nlRb2TKf6gPj7Ir2Etrk0nJgdwj+LaeqxQn+Qiz6OXr6Ytl3t8EZFv+WQLYTfAlgPzx8tGavtruW1fUvN9mcpt4Ngoj1CuZVqDJrFL9/e4KawxzXByJ3OrLEC1aKXB0+cDjBf/P5OXsuQ4EJfGfyZMUgZ1znfeFoZjNC8hQjnqiGSJnV90tYsjEz7VMY5bc9cl4SdlND7uhJdBaa7H4n8fWLO0JV7yRF4th7YZVo91osYNxy7MfIh+A2wby8kcKXMK27oQph/Ec/KeRvCxqzapg44H/PM+zgGumb++TPTcs4X4FYRBtMWuWzmlXKWXz1L62ifP0weXZ+kSCbi7SXeHK6HrdHt7SPd3Qnp8lP1euu1YA+p5kwHfSU8AU13zFXPXw7HzOAIfK+IPgPkceF/WEP2OFDHrA7a2j/gI7u+gmb01zORK32z+bAT2YWhTyv6S+Iksgvt7bx7EsexiwKPxCK1Fw7yOoAsWuewBv/cem5gDPEVlCyEiTMqg37pFXY6hp/Likz101YkUFegD6Sfecpn0FJDM51LNo3NrCh2yUfIZT1AWWRfj3hHqLYipnP5hHE6V+kCEd6rD09Ggf4Ga/9lqRYyEYDl3RkAPqQfKRx0n/+L/6m+IF2PMjFJwzGGY6VhDlOWgH6PTTxjKx+Cj1q12MJZEd053bD8E0LHYATpQW+4mtecbQA7fDf2o2+HEoHwDHT4HQM8WeUZ+bEW0hYMjdDbNakQof/yjZ3M0Lr3cjvpn40k+8ESfI4p/wtfTCF1b8kZ/wK950ZrTHzDz36OXkwjV1NFX8uAj22B2ZBOi6960GOVf49e+fDEhdVQ1jByL92NtHAuwKJ6xjOOYCCp8HmupZ0faPENGsx9KjDlitKBZYamQtnz8iHog1VG9Mkepn/bkvZp0EI+mepYwPXjjpYkoyOM3ArprzuoxlfsEvnuH3zPlEfNc9iE0a+JyuXiCY6kak4uIzKt9hTG/W0uE9mkH3nocQNaAhRtloUZDGxvKIz1E5he5yr2UyZFZuaMSTffuHAT7+KBTwQkX+qRY2RaA/9qtNvBWjZlO3AxTQduPVmvBPo4t+3oGnW8Ciwl8lbf6WW14VBlDjAt18HButf0QFk8Rb6MeTPWcXMZTNmhbXJzy+KNijYEMCphG1dx8VLInU9tan9uctbJ28wJgI5fUMl5W97B4oh7CFEAObOD1OmxOg4yPubGnTgm0WTtAbsaxXGCXDtUjbfjLOgHE428cdGaqqJfR2ZbruIUDT6vfbKMn51115jLY8xZ6OGdtBizh54rOCdgvPtuW8xL9HBPOmyovlrSvb8dAvS0sh7Dv+u/PpAFjfkBF+s40BkSJL6bGseEE3wuGJ/m0jo9FHtIz4f/6ByfpN7//7fTD7/1K+vzVu/Tu6pB+/vmr9ObdTfrs9VV6JdvP396kq+tDend7lq5u5YYOesQPmXV5OmHRAe1SOst21X+fSfOXcePL3HVOWQM3xibtNva5L1PJNZnbnbcLW8CvR6OTshOjLXup+rLOEdZsSjM4ShwZvr7B3V2gbs2j5AaRMlDmyvbbh8P7DruY22oBprW1hefnfoAN/Sn+6bv1oS36q7VgIOZR/dFC6OhA7YBNbKGM4mLMynHHeIqTBbYPYPbYLMoIinhKrpaWwFELwNhlaw2YE82h029Wbf4CC+2Zt0gIQ5XOcInU8dT8ZTls1ITYl3LNyBzgtcw4mTzWQB3f3KYmhd/xoFFrLl7fS2huZAudNRMRyx6Yom8E7eO9ZsHKgJ9zpa28GcDj2BQlrNxhdSeUY0Ra4AP6mSMcq1ACgUv7sc26CKhQviynfFLsXVd7Yf3eS9naj5AZvB7gVnRpm9ZsvnOeokafvBx5Yepf+4v/JasKhoth3qAPwoO1yjmG1zcC9fdsvw8waRHwoefbFwnv0xrwdBuB/xj1wNYYnU7kHDPtxclO+LkdeUreBjfWe+FtUZVrEkgrjCgjbZKjGn+v4wpbYkct0RUH5sTHFgGereMOcOypuye7N/at9o/Nqepnnjqg/eKHMI65zQ/wzvIafZ3Nz56eRU7cQtgIC5kd8P6O4ip5Cq54fs3NwFXKk598tN3Nw0BXBYSqYN93KKmK1nUaqi47eY6fHhvDj0mcExGj8cM+V3KXnaImtFMK6gcqim1wtyxot77onz0dAeDjezLfpR9EX7y/a7EZLI/9MYqofvnx0mJX3s87MBiT2RobtPNXtdXGkcdd46w8ADXyxseAStOQEWS12PLWnMTLVkOcs70c+pvcZb/predrx4txlSLH81SMwR45mRPvAxcn/BwwgIn82Mb+CPQbj/eZF65204R5p80FaiXz3zULbi2qe16B2TSdtb2dz/ieKcB40ae9bsHKQBknm4vtwhlgujzICy8Qp5UgW3mXOQZMd9zvqm3mBHw1P+wHqt7WT+jUeJ1qyHlbPDZ4Hr8IoFvpM3sxDz3ILSV4RabIK5kBPE9KaJv6knt9fkSJfsT4/lxuvMXH+6v07OQmffziNH37q8/Tx5e36Xvf/lr6537wq+nu1sYUl5C3ounq5jbdyA3Zm6ub9O7dIX3+5l169foqvXl3nX726rXUb9Kb61vpv0vXh5RuxA5uhO9OT/XJXvhkOZD8wTf4yATlTS3QZ5ET/0+wuJfj0PwrH/S34wCUMYScbPSckO0e4IeWyGQoMioBoKHleShgw7ta1uEeCZxfnIeaGy09DcrQ5bg0zVKY2UR/zfV+0I4HqtEXLec8rIHquE97KZuj1ubttLDjAViLfX2jZoPsTgXeN3/8KothsjGdptsDdeUTY02M4pzPQ4PQAL6mJQuSjVobPinTHPtxcKBND28OsaBe2LzhjiwUMmbb4tiBZi84BlTG/ZvAEaHXozKdDtgHbZ1LHtP9m8aa5ElbkGEegNOOQvTzmoX3ZOQqPostjVu31g/zGlvhrscPD/D4pylxplR5SAo/ytDC6xAAbhZdjDPj0RfDgMo9QBi8Hj/192w/BbzuGJsHTpx3d3aB8pT+7AH8gM89f2Is5ME7/uPVA1p7kekEC3nqHWwAzrPuwYg6nmAxrA8aICP8Zhl9D3TgCOC/NeXna+FKdiHmbRYbePz4xrHxQF9vTCIf4PX0gH7KFfmpDA5F1b4C7EvTC5DFa+/5j+0WvwHl1VeVJ3o6ZvOzNz5Rp18MG/m5kNmIUcyxtbevgwc3rpF5FC985IJqOcll+908DPS0kHxMQ+8rWdNddfJmEgKgaqzqGNhwORvlmRiNn//ng9kGTXRJt10WOGTbi3aF9UX/6mIY9lXrB9HPPbEZjH8+Vr4z+xx0j+R742m8XoBlY7Y5WAXbOGzcLU60u77MZxdFnB9Aqw+I8n6ho/DnjX0fWgXGy7rsWEP0527Vu8yR6eU+1/BKLODneMIHr585adryf1f9HDCAKTNik7v7/gLYd6MO5lWuk5zHcY6pJenkRXBE6xviZ722j+etahcCr+jPupYLXOaD18nynsWwCpNp54iUSiz017b0P+ppF8NqZ8y1Vamz6gM49wDob3N1q7LtnGDB3iBtbcucEdX/WyE8IVVtYouzLNAshqlStONj1SjCTn5yRZ9ixeL9bTq/f5c+eX6bvv3J8/TJy4t0cXorN1zX6dvf/Hr68Q9/TZ8gu7s7qCzU4KboHNfmUsNC2QkWlsSng3Re396lN+8O6c3NXXp9Jdurm/T566v02WdvdPvq7bv0Fu3X97pIdrg7S7fiB+j0VG7t9fyNaOypsrInyhtqsIqEWj4sX+DGOZc55vVmrpatKtENMnCe65mEqc4lIclPPcaw/eGAieqPYXqz3EE5/jTzrOIhi2Eq4ZiZ063w8e2NawbGUmIXKv9wzm0AS970KE8LYA7JBnMPcdcjqulgbFviKnnQt6oH8GdBYwC1PBxDb8vHSXAxDICPyoP5rXLmc9StyDLYd7SU7eBwiCy011IGalHdWZ5AU8eKtpMVckFsDggIv5+96u9GJWq761XWk8sR3meF5FWPL3rsRK/xbMXafNFFejBlvl58fux7i2EAOVRcWCBT5774j8O0RmCc2iNF8Nl3r0pZNmUBywE8fjGsQtppT2uY31AqWzmWnzq/PVYXw+JOy7pPBOBrXqLsDB5RZ96OEH14CngbC38dfDxaxlZrj4tu3jL25sPribI9Gz4mzx/3B8jm+bqANgt/7G/sP9ZiWN42k3AIMEW/UXmgEzuB3PXGkTmmf51jUAF4to4t+qJuoDf+a3o82NeLJWIWS8Uak+wXK/6P0PgoYqytxdDOlRa9mGR2qX4Y0MO8Nyu2unakvaNqFVvyDjRjWLZ92S3x8qKM9rt52ObaxnnRYuoj4irx8jIPAiC0W1/VwRuMFk3OQp79OHq+CD1Zl27ahlyrbwSTkHfVUxQ16M2BfU+G5cIUxjQeK3QsO+eLYbWvN55LW2wwZn9jALR5QF/u1430aXflscWFVkdEzZPJtReFKHt9dR5BjjFhPlYu6MiFBtWXZdymt43X+HVcpVj9rD74fHib/svkKWe8mB9abdD3FxD7yt8KoQ0Rw1+82nGpUFnp6ph08QCQX3L19bKNMlUOtw0Rba4r/3GLYdCP433LuzY2UU+7GEYg1wuDArO5gDSpFyID/W2utCe/DKU3+AWTGEvyATHv8AsczU2yvpucn28K4TPLuL2VilwH4lk+fCTy9OSQPrq4Sd/4yrP09Y/O0rMzLIwJt6g4lbx861ufph/+2vfS3c2V1KHKvNP3w106O8OCkuTtHL85aXuMpc3++Xh7J1ssmknj7SGlg8hc3Qrd3Kefvb5OP3/9Ln329ib97NWb9OrNu/T6nT1pdn17K7L36eZOZE/x0c5zuZHDwjO+vcjAPCMNID+HMSdyNsCU22SrLMqt7wDlNEfWZVts9GOl1p+FN4LagSqH1jg/YH/tZnkv1Aa2Ygf64cH4uNKCPhKQc9VV+Btpb3OPjh6YM44Xar3FMACtviXuQyNAj3JmfnzZP6FzLVe35LIZA9kfPOzrGkwZXLdZ3KK3GAaU+LOPthBR27RfHDQf4TMK4ZgAZBm3pyj82PeAblW5xuhAVtqYodE6SDSa45j3oG62GgsY9wjwmdZx7FCb+cEcoLdgBHBcvH9r+7f+mi+YcqLUlpYqvL7RYli0ja3OCW2W40AW87EByp87seF4RXgZ6COUXzrZotciuT7K03AxjEFE9BIL+Bole7yaiFwmepZG9meIMtFH9qsP0sf+NbkZwFn06vvjgD72EP3dglGsRM9W5MUE83pQ5mQGIr/X2bXrFsN6/T2feqBs3GFwymVT7ZPdouOKcGR6GEY7rQftI75uXhyoD3zMh5cn1vQA3rd+DrbB+0JsiXsbOifJBnBc7Dv/t8wTn589vq7lqacLMhzbXq56gJ4tMW0Z5zXZtfhHfmg88FMr2lQwysMa1nxZQ88G/YSn9TsGwAhCRzQqN08S59afWd8ynkD1g6Bt+tJiS762w+Lmf9fmWNvnAHcj3w2fsfVBN1pZf7O/jH9tbqyHZj5Rj/HjzQTtJh3luSE/3iWO8gZgH4e+0qDABdhyDlQdBLpFQy4ZqgyY7Rji5WxXrrEZjNcj2gLWFgF7c8Y3wRezxMbl/FG/pHtsJQOMPScVlB7199DOKdMhJAkzr6WWxzOOC3m1G08WNbC+iKjDFtFaXujDPMhmFagTSz94jWIL2QDY+4thAHVVnT6lWlyItvMposrI2OpNEaoy4s5vD31Cq+lCBVSPwajhRgQLQ7dSwLMemGtnch14cX+TXp4f0qcfn6fvfHyanp9h0QdPsAkXFp2g6fY6fftb30w//sH3xd67dHuLBS57wgyLW2enF8YnlvDpjdMzdIhd8Rmjgn9M3GHBLY8teJF8PPllMqindHO4Vd2I5/r6JL1+c51evb1KP399lX725pA+w0cvP79Kb65v0tub2/Tu5g4f6hT/hCCEOaADlsui1FnUdt13chVFVPxCO44ldezzPzSkCpU4rlTOCoq340CYBwZEm3VnmTiuftHlsVDCc6FvATxzqZH6Sbr1DQMwotECldZ2+uLBnJVxEpo9vSSMuZChrMav+3YYA4AtlOSaA8d4kYbcwMse+KisUJ/rWlV7mRdv0my1gGxIZTPD2kJKWWygQNZhG/FHm7vWFL3Y/PzUfYFlEhu80AaMFkYqsDBcbVdDfZS54PPstjgGcd9rIHqhes0d9Vd06bWq6KJeAL9M2kP0BVgbQ3RHP3sy2qQ+ZdoCGSOvC0PWc0f97U2GAbosIo5mfYoOOZNtHHPm5V//H/8LxY2Tf+l//e+uWuwlFvC1olEAfvaxPRphu/I6vbQ1g5eJ/NFHoKcTfFtsNRAZ1e7kWPK6ej5sAXVsjWENoxwBIx8jb2+y+WODz2PU2bNLfSvHl6F/hLepO5bUqXMpm88SC0BgxZENmO2z9BMXM1vR6FMX232E5V5+AfT6nq0534tZ3PvQHx8fn79ZQ3FtfgCQ9z4+JH6dZ7LNlxkLRN1rYwSMfIuxzXR4jHICn2ca1nwfzZ/e+O/JMeVhZ+R7D7DRy4npk2P01sUwwR5/t/rYXhzTNn0x7LG7HXKUUR/9TdAIPpZRXFVPf6xx7B3J1hhb2eAbxlH+lEV09ex4bMtb65c9qWaCVf/onGA2TJwyqIhON+eMB3baePox13YC3dZkuoEqYzoX5wxhgEyru28/wmTGMQNxQaynq9qe63oIkG7/JdFGS1T/wpxqZEIfxixnHrBjhfHGJ8Pwn/LePt/mn3LeJgAb/WvbKG+wfC58UPmuQEblH429h7c9Hl87jpi/pIo2J3duv/C8Fo/WZB/BUyl4+g3bk7vb9PLsPn364iR965OL9PHzk3SOVaU76T87Sbfi2B3unMQMPo74S9/6Wvrxr38/3R5uYDzd6tNkphOmEQc8wreO6djKDSLqZ3IjhBsi+HLHf8LKCzJ6TsSCGGyAT/rhsS2aiVXlB+NpOtze6tNkh9tDur6+0Y9c/uz6PP3087fpzbur9Oo1niY7pM/fXad3+CL/g+gS8ZvbM/FNbECT2MD32um5Ic8X9VX+1Hv5Q+5R1dxjMVDmpvLkNtzYNfMp8+PNjnHGV1HnBuaReVLRHM+kf+1m+X0Crmh8jEtocTzsgN9xBTS5wjggB1mfj7XNmcHnBiBPbEfN71ME9Wsf9UsbxwngDXrjJyjzsJW6uL8u7LGBDKIvLtAxfgI6dQ9q2QxZj19A6PI5IO+qP/gy9Dmgx+dzDd3eBcwFn8s9QNwlxy4nHhovnXoA6Hfc93x+VlJT54nj5XjGRZ4eGKP/x28vbvVTmjU3UgBPHHfyADg6wX5PV4MsUMZL1UPQqh6qy02GOG8j6EsDEUcz5XSuOz7qxBz6K39xZTEMDeDghBnBG6waWxnWopGZ/jW7AOz2+Io/G3T0QHlg5t8WO/TR8wO+TMz0zMDJ0NtvaSV27bXvJ5wWB6xeb09fo2dsboie3x602eeLF+/g3edEjGnmD3jZ7+XWYgCaHVzdNPktsgC4vKfdA0ZGHAeyhuYuZnofC6PcbZk/0T9cCKMpjuNW9OJd5K8z5iMs/DvOrYKR7T3j3wPlI+9aPtbmPfv1gj/3xxhGY97Lb/GzfFwQPCAch7VBAZ38wu0tF9gz9HLe5gUVkBwPOj734GOOcZrvyzag3ry3N9REL2eAtzdCHGuOBdrruMRjLCCjGydOBpoXPuWb1hEGqgIkR01MEEL+zd8WaGgblwsSeG/5ih/harG0CyuLiDH63ebcdFff5HI98AN1YQSdlaHHG1F198YI2KizjE9fD+WWed6K/ty1uFulZmuNf9nf+oZ9xmLhuGNsbFGk9gGWIQuwjl/WD6UlZ8Y52q/6uRE7mCdVicJ48dbXZcj2WtHGPvczb3s0xvyIY+03/VoKbpwKL/isufJxfiBft6fn6f72kC7urtKzdJU+/fA0ffOT5+mj56eSvUM6k7zf4hcn7/Frk1xcE5nDnfTfpm9/8yvpRz/6XjocsI9I38mdymDxDDf993Kng3HCd4rh6SaTNz9soUtYJRfn4ofmWMrwV7nkjWnSBTap2K9RSoOUz07P0p34jvmgI63yYkV4cTOIRbN317di9zS9vbpJr6+u06tXV/p9ZD99fZ8+w5f6v0E9P1EmMdzAH/2gJTSKIVOsMeEfDBpi9hOOnooNlPl02wLCb9keA+OGkDw4P2hrceOL5GSQ930BltXn7EP0LULz4/gByPi4wbNVX4SX9UBL3CcWecw+gC3uc73FDLKwi/ooG+0R8I958KDfHEPqw6IQoPuvcwyltZg8oB82qd+j8Vn4UNUiGh103ucygP2cPNRLWQBb53KB+iHtXldEL+fASGd37IVZF5hju0PVJ3w+N9kIx2tkl6C/Pi6wo8w+HA4j4njoGDpDeJI2+g99bNMnRcNEQA+bcPwjRjkFc88P6GgtB4SERB0FwT+PkQzzvlgM++/8b/5vRQIMrPS/pKyFN0XuaB7tTC70x+SPsJUvggnoyaNnTSsTxfJeUHYNx8YXwbnQ25l6noysxjlF/4pejJ28dI5IW8yRj7sXW9Tf83cPevZbX6QMI+W7OACUwWN8PcR4erF4ZEsNerlA/GsxF5uygRz2xqqpb6sHynAfXuTe+Rd9Ys8WO1FvD1F/zG9Ek2+w5Krmb+J3D8wjAFmfz8aOg+bd2UGdbdEHADU/SsqLrVUVKtuxtxiXDTEdA7UttqieMWy1NxpnyjM2H2csR/Ty4eFt9hasevJVxvZ58QCMWga64zd3YxN8rECbL1RAMi9WYl7LE/TqESyooZx+AaqVpC0XM2b5HtlFq5fS/GmpPS5FVD8A0SBJhp5e7hd+ucUw6xNb0qTeSNXmAtqDHICntNS2XKY1tir/MePdhKP2a0N8mopgM+NrdUBO4iqiVSefNOupferFsP2LtSNdhhhzH20sxJaYzP5ggaDktNfPPgP8REg+fs49zwcsY+J4saN1vLtvhSazZbn0NxjA0l4v55DB+FlthqU++N762e6/gOnv4RQrTZDXmuczP6HqPh3S+d11+tqL0/RLn5ynr7w40S/Hx3KQfmm9OKBPAsIH2f+RD+zvJ6Lj7vYm/dK3v5F+9MNfS7dSxuKXflm+sOriUN7io5Bo5E01rCMm7dPBtbJqFnkskoEOByzAGSCJ/pMzLBPIS3MC3ywmLLYlfLm+Vs0H8OhTXPAbC2dYuNJewe1BP7r25vqQ3hzu06u39vTY67fX6bPXb9Pnr2V7da9Pl10Jz83hTnJxqr8wqWlVW6fpDPmAUbGlHoWBVntt01GIc5VxF0i3edDHgl8Qde5BT18P4MJYRMSbbmXJT8c8xK8GoodPYc0WjEYYLiI47NHb01fmb46Z+sir+78VFeiO+Zz5AP3Q1cspdZsLMyVBNk9o1StbSsKG7sOy6+sRBgs6whDnSozJw+doxjcDrOEYNQN6zdvKm//PoNB/yOaFd/1IHxg7wJSNXZqHyf7RG4syhtlQjweI88UDPXkXan6NlDlFF4owMcrPyG6DkIyeDI5F5Zyd5w9816Lwa2ql3shqp7TJFqW/8i+77wzzi2H2SHFWqKU5nImShAi0zwZthGNkAAQ+ko3+9nCs3TwWaj9O6p5Px9qJKHY76kbj0QP1EPSv6JV+FBmfjwllohdX1A30/N0DVdnJK6A+yrZ8hKVZEJvD6+uN2xb08uFzMIqdcuCFnObZOrQd71u8UT6RJ2/Mv/cv+sKeLXZ64xrh9cfc9jDKd5M/5mPiJPmpDzIz/hG8P9AZ/X7s/B3j4wwxn4zB24EbM7M9PwFtFsHemMGGb2/yJu0ze4D6mZlizkeoHw2w/V08UFsNcLMi6tj82PkG2nyhAsL+PDcW42T+vL6ev5SrN7H2hINHb4wIz9uMmZCX2jompgP91JAvUASQQz9uIQq00xjURokHsjaWKKIZR3brJZweOAcRkSkLRyqIRu2QFvC0GobI5w/clFdkvQXLXCtg10wqFiZFpr3BML04Z5Ux1niqYF3gq4Io3W04v9WPc4541+fnEnk/68Wf0U+1G7MBdH7sOG9vQ18fffQLUcs5DL4YTI1jtBhG+BzFnHCeg6f/VKLHw8avNx6YZo1/gQl6R0934qkl8JtX4MG+jXdpkbuR87tD+vqzq/T1rzxLX/nwWXp+hj1Q+uQPT2LdndwKm/DBhvqBr8BHDrAgJbpur9I3v/6V9OMffi+dHG7TmX6vmPmLL85Xv0UPf/3x9uZG8wnS7xCTvtu7m3SWF8L0qS/oha0cEtrxR37Gah9tPEmHm4O2ZzaxKdsz0SG6Mqf5LXLQjkU2HKXso2PWf3J2oX34wQDcBN8cDunq+jrd4Iv8D/Z02c8+e5t+/vomff4Ov3z5zn4B881tenU40Y+GwmFzDX7BHzythjaheIe/ERqPFS2XApuPBrTFukkBLGOkTM55oaDOY+DtzqC2O2ZwfLV28xNpoc6H+NVA9Oh1h+jt/dNuDX7YRlguRLGhFa66sP9gtvVBfeRHXrwmdMd8Ln2oQE5HcSAnlvfc4OHnaW8AgcxTfMV8xFhKiFoOYjoHpT3G5AFdjMfPsT1zAlKc7SMdKJm3lbeJWcfJuAC8xzmkuQ1tgMauqrw+ax+hGcPsR8tvxzvzxBD1odcvhpkfdfwprbby4MS5ARk1L+1Z1QI4snq5Xlw4xuqxT5Ug0wbdH4Vd/0GB/p6s+Aa5xWIYBbyQJaViqW4ciOcFT9Q1g+flRG/mzwPQiyFiyxNxPdDvmPjeQAC9nCyOB/7CWDuNgbJomuVmZHsLRmPW08m2kcxjARdd1T4OJH2sxa1+yo4CxPz5GKBnFBNyrz2yvQuuePuQR90uWnLjAHH8R/xr8YlR3fBg4g/+UeeqLgfGQoxyQ0Tdvdzu0acQ/q0eR31bYt3kg8MWnUCMHdgyJwDyj3wb+aAnBcFDxtxDT+sd2Sa2voubAe2SFdkXqh2oxI0GQP16w6LMji+Od1tVIPa4nwEP8Rt2Y07pi7bLH2KqN8yAjE4jwrkQL2Lhrx1gwO/9rOVWhgsqI59oV3OBNjBrF/np6/wYCw7TaGAezA56yeG5luiNpfquol4Wx3/bLhcmpHVhJt80On681yNIG1/Ji9PjXFKwy3SETqdv6UsAFmUDD/PnYX6DwFwFIMvxVG9UbHkDVP2Hb+MbpAb4j7Wojr4sYfpGT8eNEHM6hejGy0TkPQvbry/WfLc6USFfO8ZA5a18gIVr+2HNLfjJh7Y2VoYeY4op0f0i8ADeDm6EwENZsntVPR0PQbEVxhp+8efo78QoF8TwyomSNrmukQsL3KzZTS8WeG20zm6v00dnN+k7X32RvvYypeeXeraDlOVCnwurdX3C41TGSi5W7Hhwkq5vD+nm+m367re/kX78g19NN++u9Xu7zs/PlbB4Bb8uzs/S+cWF6DC/uB/d4cv2z051cQpfjg9zYi2dSRsW0g6Hg+qwkLRT62ei7+L8wvRDj2z5FBp04yk0fqfXKX5lUhfYIGu8ukgnLxtPiRSLY6JHvUO+kSPZoqhPm2lmcMy27dVBP+yZrq8P6dWrt+k1nix78y797PVV+vkbLJDdpFfvpO0Kv4h5l27gN84RiANv+W5VFxuhHfayFfzZnDPfzHqWk3fUFVJFWfPCu19tkdzd6TN99oMI92cyB9CKRcj7dHuCX/YsWhSqI8Ns97GVj+C+gOnSA6570UetYFMZ6Ha2ImDb+wI0Cwkd6J4hMiM+bc7+ePAafRecfytuNUBc8A9zFHK8PtyCYVx5nBiH1WReZP6S/9Eg5UHEpuEgPwcZkDaboTZbOas97FiVKw6ar9xRci686r8TUDZsvd0Mrxc6yAId1oX9wRoLrxRKMW8Nkn3NHVqzjMhqzdkBcHwluv3SyGV5td/xXeEEmQM0kdvmsFdux7/Co3qVq8YpW86BKYJPevp2TSj24vL+AWpX/vC07OhpOvpjvJbTEf7KX/wvFg2Lj0kSMcCewrhwVBKk76IDtCVRGXt4Nw+CQy+GiIcuhgE+j0CsAz3fZ3M48pO3NxkI8uCkvBWznPbieB8wn2C7HmxkpPJ2jOhvb4xm8c6A3KqkbHWHHajZYyeO/2xsI5pYxRZEqU8PllnXTOcsX4TnWYtppg99x+b+MUEfH+JLjLMHHy+2oC1yx8LPpd6Y77Gt/qKQRWY52zNnAfjpZaAZlzx+sQPduEkAwFt8l403F/0Z+hJumnQbeB8yNt6Pqgdbr7NdDMMtJYKxm3zrKHnOi2Hx4qD6bDdjFbhRc8ozil/SVT2cY5TDWX7MDvpBKM+txeMe4W239mx+cPwIvfnMMdqWVOcTdUIOZItluXGApX9oWDQK6jlplDevy/vbh1ziqilc0IHPeKmbsjE3RoZqD77FedJHbwGpD7tY9nF7+Ni8j20+UWGD1wNfc10DBgmfCFv8kDH9rT7AdMK+Xfu0/pGfi1xYhKAuII4d+Yyn7SxjkXUSUUdBPvYQTY5gI3f35JdxPhxDPwV2zD1JZ/aTieoAryPgC4oqj8VTGS484XWWrtPz06v0zY/P07c+fp5eXuDGBY5jrkCyBRaZ7rFQJXmALn0CCh8XxEKVHAsvLk7Tr3zrG+k3f/jDdHX9zp7wEt6bmxudUyhjC7q+vtY6dOpHIqUMury81AUAXQSQOp4ui2UQ9fEpMAD121v7NUo8VcYbQRIW5dAPPgXasZU65h6WjYoy9GFhTPo0bZCR2LH1X46vOVH9SCr8wZNh0nd6rote14f79ObqkN68vU5v371Ln7+9ST979VY/evnqzXV6c32XXl/dpne3p5LKM/3uHzzFgWOdWpYTifnrBkSq2pebsAG/LtZh/DA46D6VMb6T/OJJuJNboXMpQy/GCzGjjn3X6X4icH8YzeHezTRYKbcHo8UgD3+dHaHN2R8PyJS5k8F5MAN5ouwUwqv5EFlIYdSIxi93fQSAH3Gt2UIsCpfgkv8YOJF5sZlrrzD/3T6UJaHpdvI0cV6z1ic2TaT6qQ1ShW6lsgC8BEKBv4wXPhh3ls2i2UMto92jl0vaRp+fR2uLYYrcGO30UMYpgzqhIe4bjGdd6wqCYr8YRvszlP48NxGD+jYYJ+aXOe1CfBp+THKGHtNoMUw8sa2AJTiH/t4kACjrgwBG/ETkJ7wc7UaeHtbsjRDt7QFl/XzxOnSiBr/IO5tEnsfri7pmfRF7Y9uCoc1sqvbmHVN9mPsJgG+ke0/MPfBgDD2jMYi5GtkJx4mC2dhG9OKhXhw44kl6pnuWmz15G8WPdvhW6h01lB3ZUB0r9rdgzc4aYoxrWLMT5wJz4xeHAGv3unIcDZv1j8Z6zffo62ieeszmlccoTgPmRzRmN7TkK+OW98MeRr704oi8o9z4nESe+djipOwv1ORS1ImrrPxZE3htC/C/dXoBUHisbEALWwGc63LRwftX81vbZtiaH8Ds0CeU5zbmc8Fsgei/pirbpx96g9nIocKGOp+8bpOFXLtYEuH9MxlSRNUTY9gy51pUG4xR54xu/ZzHEyiGmneD5szJal/mwQtY5B4yJ/gVvNwwQf2hCotb7Tt9tARvawwRaGefHwdbJIAWEzVtaINvXt8yt6YTvLPFMAMq0F0R5wi06GJ14AO25MkDthvfNcY+oBv//YYMuMg7ziWx1k9YLiOYnzvsF8KgSyhi8/4E38uVx1za0XMnNyOan8NNenF6SF97eZq+/cl5+ugZvgLfFpiwuEqfsdADNDkQwgLU1cGe/MLTZhfn56JAeu4P6dtf/1r68z/6df3OMEB1Cun43tlTWzovpI2LWlig8jzsQ/3i4qLwYzHL86HuZQCUsWgGUI5bvKSSeUUOC2NS0jilwD0V/mAhD1y6+Cp/0Msb01voxHeVZR8BbPEEHZ68VBHe6KsM7GJeYrHuPt3gBwgkh+9uDvqxSzw99vbqNi+Q4eOXt/rxy3dX10KylWG8Epu3+FgD9nfRg5HRsTbzAhhlbjCO0iQOn2AxTCQwHzBH8M8ayYDuJRJROmvOc08HztPeHAbi+RIAK+UI5XFj6sGxCCJdnOQbdSSQPtEWqihGX+3pS+S82tFFV61jVCpshAz0s+fzCOBtFllEjP40GqhbNvQr3j/0wLkMwYXeGDiRE6S2tLQd4Mf8Z5aQh94TXQXiA3jwpKjzrEKamEpsRi6jD8dDzHqAOYIn5oNWSzugY5Q70M6ebE6hskLo9+1Vi/GP/ALUzgrKOGVQJ9TG9JV4SoyCzDO0BV75a/oXinMOpBk9YgW1IRgz1GiOWLbmJtcVyKfM3aC78IqCf/1/NHgybIbI1AxoDrrv0LjdQwN0fF5nz8Gexp6dRk8ue2zxzWOPnh5fD152NBkrT44n89l/NfuoPLZ9CmyN0WNrzmMuAMZyjN3HBGOAHyhFb+hf4dP3FszCLM69UH+yTert+beGmf0Y2wh+jBpeafaSPVu8cI02hjo3YKvfe9DzZ3N+hDzHaB5Ye7zAlONQox9MMvaNjnzjMXGj+Cqbx8jLlnnbixOosogD8XplLhZNitbwVhD1znypvCggl1Yj6rhaPxFz1Bv/PnBi9mMoNxTgr+Jjf/1/w8ADuSza+klURf1WKesFN+S1VqkR8JUW9BUs/YsNtLG9XsRHwH+9ksj6RijzFKTqq03bD0A+v2wz2KJQvrDLKDpx09/AMWX4VNg4uoYCd7OSBSYpzL5EWxTwW88j2VLB2j97kgu+mg92LDWbNU9tXHbxqE+ERLe6oJ5qfxEv6k6X5rzUHbO2iZ7cJLfp6i+a9WOYZMWNDJ1zOeZYGnAOzCVuXUALHwNUVblj4NZijLK9PHlfeseEsf3YIeNhmxwPdVWdbdweNjbVvBUafunsSdM/puBWF0cRv9wA3h+ExC8ZB93vbg/pxcl1+uTFXfrmR+fp45cX6RkE5ZiFfQ4LOFgwwV5O6LjCtvTjPA8crm9kxO/S+eVlOle7uHHHQtdd+s7Xv55+84c/0MUw8gNYcDoc7JceWYdOLFzhyTG281qCZeoALxapQAAWwiBL3wDoANFn9pFu9DvAcm7BDx6JnYtnBGyCX3nBkxe+sAiIp+Gw6AkZ6qVODKPuj9iPJee3etyW3IBHwlMu5UdB2m9pWzqlHV8vgCy8kxjfSa7w3WRXNyn99LOr9OrqkD57c5U+f/MuvX5zox+7xGLajZBYEVt4Gk7UiPL7Uyy2IT6ZA3dYPDtLtzI26MPxyL47DnnEnLW8r4G5PBacp719EOD5MlqI7OhnzpXX+VTGYQD2wxeMp5alTc+JstXFRW01O4tzpRAXVYCGR5Q2/RIMSq0GqXdyGHNLP/2iVk+XB/o1LinM+AinWmSCxGiQHF/kiCqG8LrXhMC7hUdYvFqMCXPIvKLmx84gfblJuViWih5Ppe7N2wgbRuNIoB8co1QC4IljH8HjepkTohVNqOU9wJAN5XQYpLC2d3v+xg8XOOOOQ0F+tK/F6fetBtLn1XLOs02r2fBiMSwOcg9FkRscJGUk4XV6mREiX0mKtPVsRI0jG17PY6DnI9C0560w5EILjWkg25scmBSVBwySq8w3uxCuPLZ9CgxzMIgd8HwzxFwAjGWmv4eY84cg+g8//e7Xs9Jro5ZFnNLR49+LXv62AH7N/hPEPK6NY29uzMbUgxewIxvQvWY/Yqvfe9CLcSsg6SVGubH2ehNgkPnc2ANTPS4Y5HQhPPECrIH4j17IFf/Jvi8cxZZjTS9OoMoiDsTrldlxTnk0KVrDW0HUO/Ol8sLO8ubfxhWNuMCvx9g4xtvHX/LseKEb/CqRm4f+bloMG0M5YMv7KnHDeh59I1EOFqhXVkkSenowncqiPi3zgHptU+Zma4DcPG8G6s+zQN+Jeg70+wh0Vr023jiXmmzrr75r2bD0p84Xk40um746T8xO3B9b2P7rFZmMKKNTVg++2WJYjXW+GJal1WccM7SSSfpso0AMZnq5P/RBH3hZKsJQsILqQ4TYxUZ1mG6dG6iKEOR04ZLO5SdlEIONSW43ASuxSfyja7MxAZQPX4REML/SHmWrfgPnFf3pze2lfTYsOgYYj7cBevq66J8OV/aNbcw1PUYK4OutmLtVXuQeHzOSY8f9lWxv0leepfRNefv05Wl6cY7FrVs5YmL+yJwQvfqtVSpLrWYHhEUofLQROMci1DkWXE7S6a0dlfRL4e9v0i99+mn6537w/XR3a9/xxUUuAnr4hJcuMOUFLbQzNi5OcVy4AEZ9foGMZcC3w4a3DZ14oguhcSFLY7u9S7dZL4F27ZeX3nyiS47r+M4xPgmkWZKt2oTb0nCnPxoAP7JuLEoJsICm+6mUT/XJLugGLHco68c9NXyxIwN5uL1JJ1B2Lzbx0Vah65uD6Erp5uY2vRJ6/e6QXr95lz57c50+x0LZ6+v09lra316nd/jFS8nb7d1FOpyc65xAHCfpXObCmYw1fmgA42+erIE5ORbcj+I+SIwWw3rg2O0BRgwiKiVGOFd0DNEgW3/DDj/UnxAzeAjzV/ohjjki9XIokk5wFmkUtKHVpwi5ZWz+up7iMyDHvfyuysaDXE8JEPkcuGizCq97ok8B3i08AZDwzcgt2vCRy4bb6Qa/t1QWoVwj91qgty/4OUmbHfcWWOqCkLUVPzgnpB1NqMms0TZFNuTjUB7H0oPnb/zwuclxR13kx5yP38XtAT4c//i9lh4x9lIzk4Zs+F/rLYZ5BX4AiKXJVjfQkyPM+drvy9H5iJHtmb2nwsimjyH6GyWgYy3fACdKO/mtsfaNc9CTj+MQQb96PFt89vD8xBY5Iu4ogO5oLoaejR6O5d+C6Cd99OhZpQWVhww2Hbsjn9di6uVvC6DXDmiiYKKjFzcBn3qxaMtEjmBMe8bhywrmqRenh88n81RleEVEoMM6daw036agXlzZ2WS0GDaaH2wupndgLUZgaLfIgiEyWSxrufS6t/mCvGK+947J5kfzVEmYj5DhXF+fq+DNxYwt85sxxYt7uuX97oG9tGQ2/XxCvY3fozdejFnLzo8aD2KtNmq72SJamXXYeHnY2BnY19oA6rwxHsZK+zMfevH3gOXFCgiJ7qms99P4I2xRzesVXzXh5MV2fNXIsYEaHM9Vm8aKUusfcwJ9lCP6cTDfed8UveOn5iqi7grRIz6Y9HKc9baj3OCjbDxL39BQG82e+cgY+/F4GAPzr4twqGO+OFnTvdyvid68am2jMhAewnwZY5tO7jclJ1L3vulii9T1C+PPhFfK9/eHdHl3lT48P6RvfHyZvv7xWXoufVgOwfdLQRyLWEoifCoJ0o8HIm8uF3hy63CwL8PHRyLxRfcYTbTpjRD4dd3nkH75G5+mH37ve+kMT5nlfwxQHxYg1G+U4Wzu41e4oF0Xu3RhDCHUp7YYN3Vw8Urls89cUPO8ANq1jCcVRVYXw+SFBSjcICMugHLohw0s/qF8kP2ENrQf+5y0oQ4+2gQPvvNLgbr0AWdIjjTjY6X6wwNiF3LwBb+eiU5IoQlz9ORW4hMejVU/Jiauixh2V/v4prxk8LF8c7jFYhsyf6Llm8O9LpC9eXedPnt7SK/e3aTPXl+lV/gI5vW79PrdaXp7OMdXvYky+G36nxKIlXN1dH0Tz5ePCbWPrVPOsQQ0BdlHZgO96o8bY0LHTsDUqV6MB9qxEIpGl1eTVCYtRfhW2oGuZjGsY38NqgNzCOVsxWYafQq6mCDnewPG6FD8lc1AqoXoLrbztgvvC8tbkH3HxktxHLm41AC8yl87yedNY2T9+AC9cWEb3rM7DXyTU++A44v9AyDmlTrRVjMp6MQ94vFAkx4lXRwRFIvDgDg1r6iEeeFrFOvl3udPEevQmw3/5X/ZLYb9S1gMyxUiTk6gY1PhOXtyI3jehfOCkT2P+J1lT41ZfD6Gnu/wlTzQ4/lHejFenblWsKUfmPFEeB8jtvjs4fmBKMN65CPijgIgFvCvyQJbfIygvj2yIz+JYXy0kf/rNxqnNflZDjzgZ5GRzapfAZHf/0cLQK8/+HchuiHlczbzpQfv3x65x8TW3K/NDaLH10JPLw6aRacLCkxJzY+MkDRhTKJ62gMvYqAejUfKvNDxWPexH1sPXpf60PiIUmuMN2bl6SbUHY8fD+re4gsXV2wxTIsKU8eG8c2nH/+a9yXUL7XhjGTM5ADGEy/umzET9PSM7fn5hHr1LerxOsq4gcWp5vhVWdQcQ4O1m3mB2PRzUG/UVF2rs30qijFZPB51TuTxZqwoYyt+l9iOgI5LM+GgTDVrDbp9bsw+6iDyLtHOYeNv/UQ8k/mZ5Wv8tjW0Oa3jLPtWkOuD+fb2ITAVWgBpMdPYx02W40RY5PArO6aPpFSe1k/zATHUuM3HMu6yaccjFzPYpwsU2oDFBm2SsCuz5Un80M7MEHRFVF9RWGHuYjzehnW92LvAUeO04xN9wxYfU9QVKQkSS1Vnd6/Ty7Or9I2PL9I3PnqRnp9igQWLRcJ3KhyiA+ss+lFB0W4f5bNFGy78HA4HXUjCghAWjHTRSNp/+pOfpjs5wH388VfS3fVBRCCErkP6c9/5dvr17/1quseTTaIbenBDDp2sg85EFz5GqF/kr+NVY8OYqZzopRwXtgDWsaUcABm28WkyxqJ9EvBBnwS7tV+vRJ/oAdFH/x1l4D+XnOCJMnzUVHMFe/Av20duIGv+osv8BC8+BolfzpQuzSts4kcG9EkxvEQnYoQsoH7Ki1MWT+DhlzVxY4xFMIyXRK+xQRbfFwifAeiGP/YdS4DNmYMouz2AbtJbGc8/fnOe/sa//4/TH3x2DQMyd9p9bSs0Dw4zefBijmp8TszrwPlSc5HrxB47QOQH9PghW8j6furCohN9ZC96vK9AlG/AnVGgN/1ZGJva00d3kQA0MLUXUCN7kVUEiKN8HC1vnftD2D9wRaCqshxmJbI36XYK4aVtxM18ciwK6NAeBwXgwj+gINaTgM3eOBp/lpByb0zARD97fsc2vNN9j5KnoZ/YJ+04or6SwfFCre3hGdmQ17fgAYJDGAvlyDnx8XhAKvaobzGP2V/f6sc7ItqL+mrw9+kvuSfDmrMqhBaCK+j4sgmjBAGxpyQ3ADq8Hvq/JQbPO6OHwuvplVnvwc8xREkiwhx8FNCn3vhs8dnD81PG643jF6E7YSF50wszHILtP3se0RbtRdDmyO5MVndIRw9F8SXHeCx8zJ4ifD6BGW8Pnr8ng5ZVXSFm78tW+LHz/pBGiOPXo8dCzy+QvGWObXaZHxyqcaEKssN2PemZOBjRjgt17L8mqBtnkyj+9Mqqawm1N6B8F1R0rZHnV3m0wYYSyhYLyJ7KwEkSlFk1cSbjQd3Fzg5QZo/cVhn09445Iznj1VshR31ssT+CzRXa0xahsT0db51+Y5vQoGN6JHRo8co2lNQ/+vhwQCfOJHjpdqfq9bFE2eauzl/cJGu/tRuhPI8LdswWZSOgZzs0t4Wo0/Q2+W5iGcN4c+VIMJX+SULmCLnjOCFP+j1Umg7c5lbovAzUwnQv44MWHFdqe+0DpCx1GYU6Fs1xzmTVPSlj0dYW8npkWPpWMesD1voNYOIc65N4bn5naCw5oXpDKVucaU7wHWF379Lzu1fplz8+Sz/+9gfpV75ymV6eHaQXi1ai6+xCtvjFRTxLlJ/AkoOEfnTuTvIjnDfX1+ndu3e6yPPs2bPy5NTPf/7z9Lf/9t9O/59/799LP/mTn2obnhLDU0xwB37hyTTk/ZAX0pQnL9jYvmF8WBBCHTZI4MfYCYPK6EcHM6iDgA4uXEGWYBk+Qwb9rCOPF2dn6fnFZXp+afTi+XON8cMPP9QtQF+ur67Tm7dvNRdXQtc3N/q0GJ6UA4/3CR+hxAN5l+dn+lsCSeITU5JxxIjFK/E5P7Gnv+goN0p3B4lWUoRFMzu2S/spnr67VH22KIan9SROHMhxcyX8lzKGtpiIj03CF+QNC2ySx8NtusX3iB3wC55ouxX++/TRs9P0tY+epW987WORvRBVMg9OZFwtPZon5qoH9o94YrvnL/tiaPfIvd2+Hnp69sgB+l16+figddno/etAzVQ/hDLhWSzoGd0Lf5HgOIwcQ4Q4pnRJepu9UGJtWpiDpwBs5bFrxiHakyo+sifuDtEbRxxP8WSsEgauA+yCnDMwW3KZ4esLPwVsKyT6RJNSCzlfZlHVIfaUnKxenwgT8l/GAEE4wvmN83BE6nPwO4IqMQewJYa8uUyoXPZ7DfBnRB5l1q2r7EOd2ejUsUAydKLkusdT2gWY8DU7PZ6ezIivx5v3FIkbw1T7e3kgqMvTMfByD9ET8VA9Pfk9OhnLSEZ6culhiDs4Di97/HwMzOKMIO/78HGLjejL+/ALEKvFdqQ9KAfaIIdaTzdoATa5iyuinNhsY3YGeob6A0Z8bJ/1HwvGMYPdTs0xOsE9xLetgAmfn5HNyNPjk9ZcWgI32RJhrnWQzxf+2NND7Rfexgd0VOGhmtyBsSvynXj0nN02ZdQnMKIMfVu0y1VeK9NVvAroJ3UhHf5i/bERc4JQakyGWAaV+c1HPBq0iy2PBZ6zZqTI227fsQj7cQXa3cJS3vYwHOMu+jlkHHhfxtXJ+dDvCPD1efv7zLh9E8rEA41tG3CUkf67Q3px/zZ968V1+vF3nqXvffosfXh5ZgtKyMWZ3Bid4svfD+lcdJ/f4cN+WAw5S7pqc3aqC0DvsNgj248//ih98skn4oEt5vzkT/8k/d2/+3fS7/3+79tCGVZxMMdvLa+Y63g66erKFouQeywWcXEKdewTXKDSj2nqghKW8ep42T6jEWkdgJw+DZV1sB12ANahG09q6aKa48OWZb9YpvuoEJ/uAg/Kl5eXSs+fP08vX74sC4JY3IVufIwTi2KvX79Ob968SW/fvpW436Wba/wC5E26OeBmVnIrseFL+zH37Iv3D+k23aT7s7t0dyY+yhafM8XXr53JDnBxhhtxkb2+Smdi4/RwSBfiNtbQTs8lb8J4EL4r0XW4vk1n6ULGF0+enYjuUxm3O13yxK+GwiqeKsNCm2RAeORdzJ3IPLmU/gs8bSb+RDBXkQjkawTP56E6cF2EG/qNiHYB7BK99l4bgeOK74H/eAoSy4cjoEd3wUmsDwXn3lasnd+2nv+Qi+OjypkUBbqEw8Qi/7mokI6todl42D65imIQJsWmqwNaHcwDQHMeXiPAf/S2C0fWB7CvB87F0byMuUEcvfNfCK8A7aPzJZrVJmkFPB7TT+SI9ULaY0B5ZJvAU7H2xHGFzs+sb4Rod4bmC/Q9fBt3MO9vlBmZWYlxKAfQRk9HlIv+zA4KfnAiFx/x9Y/gG8AJgp2Z19W296kpS3dvUs58jvH10LMLzPRugdf3UF1b0Pgv9vQAJX8+Z/bky8YD3gbEnZG2sLGiXTRFoAUHwC3jEwF9PbmFL/qqWLOl84u+agDV91YWbV4zkOf/I8Dna+mzt42nmVo/jslnD40PrYklcq4eA6u2BDqtJ3yjfj+W4NFayLWX41x+NISxEov6Z+A++TjzCLFumQs+JzMs5plUNY/it5e0KKzFf2SLefV20Db7EvMF9Oas5qkca5xrfO6l2iE/6tV2FxANLM1+kHX2ctvjW0PMqQKioZn6fJwKyR106BgMbNYnw9BvyjWNjl2L0jab7/Vjsbppofry+cahN7Y25rni0MuFxoTriuaaQmItCkxG3xud9bjILbpl79YyMRvDqhC2fXuEaR4BNuJ5aBVgVl9q3KOxUf0yoPi3EfzHE1dqa+xShjGUj09naDTS1N5c1HGs3LDZysZj18hnAtL2xIzBxoPURxnPYBq26nhiLoIXJcuHjj3+gpwHpFVO8m6+Szz3Z1LGeeFWOrlgYXbsicUzCMgNhszLu+t0JjxffXaTvvnhafrog+fp+UWWFdhcwGIJjpk2G60lO4WPAcpY3hzwvVrYT3FzlNJXP/4wPb88Ta9efZ7evn2TXr95nV7jKam3V+n63VX66qdfS59++ml+iuIkXR2uJfZD+pVvfiP9Rv41SdjGIhMIi0nY4uYLC00E8oWP9tk8yjHiYGHFogP9WKjCFjoALmBR7+FwUB6gjJn0U4Z6vDxAGdRBqFOOW0C38Ev9q/2wi4U9fpwSC4Rn0o6cn+kTXuY7RHFo0R8NsJrYM38gD8ASevQ7wzBm8FXksdit80oYdHaJfsZk8cAf0SHtkMePAoD57OTc+O/ER2H72fWz9G/+u38//fZPb/SpPrPWR9yXmAfEXGFtZl/ykastzzqYyzXgphp+0epTwy8ywT+c69HkczPbv7cANqCb+dVxnuQC9tAb/fCg3zGn9H8EcDfxSIPNKLGVx+hWmbSp8krB5wq7iGISB1HnjWydYpSqSunRBrQYD6v2XZEGzaP08DsJtwAy0AU1kOvmVNrAxTFSMObRIGRQZxwLotG5Amqw6xGQHTc4rrSBOuBS04wPATVr1vV87Zgsx9UGIEewXHJAEx0W4AykQD6spECr99NDc5M7/XeGnY6S2YMaEMIKXcTA7lHQibTDL2DX4O/UvRfR/2hvNM+3+rUn1i8zmKdZ3DhY6KQLKB9P2Ahva2ov8gnhJKI7eIfUPfAdga1y4knxZ7MM+UPyMHf+rMyfNfg4NW/4L2KmxTiifWNuj8Fj5jzOA5R8/alhs8q/fvHho9D5sANb+B82PnZxEhHnQUGvKfOu+bGFZw2qA6+sq9UplzvhH024aR9euRSgHzpMj17W4s/byH1HQ8VbHf2xhS9yGYYbS9wsOtQ4K3TfzzEjTJIB/CbTSuKmUtqyPsYob02d/cTyOANjiEPe8MSMPjUD3ZFaPRGqN6peQ1EJ/fBBN0PYdxYZgRcuM77x8RPt/T7tEXEsZhqxLh2eGpive2BqTJH521XcgHHivMOyUpHD3LK42K78c7UKZsRiRi5lnzu9EVnQrdzAnChBv940yxb8uMHCxyK/8uw2/eDr9+kH33qePv3K8/QcD3thrgsXtlggoRu4lT/FPo12LLZI7epw0F8phPt3sCN8+lE7XeDB01+yLwjhO6vw8cKPPniZPv7oo3RxjkU0kb1+l969fa2859L27PKyPEmFRS8sAqHsF6DwVNXV1ZU+YYaFNn708OYgJFtEiPxhHmELHZRnOxeyALaRx5cpzzmJOgggH7Yk9kE/ZQD2I/lYoIIcZTXGi4t0KXE/ey4kW3yE81LyhS2++4vfS3aLX3nMC4pXsj1I7IfrG8k3cn2fzlUvFkPFqPiicWafMDpYZMP3mMEPPKUGgAdP72HL+71y3yc6lU+qJfa82wwXXCxMKyLmDJO3hcOI9jj5dNAndHL5i8Ty3LCE7q+5vAaf54fC61qU3ZhzrgNlbgiVjwKCpI6ce2JQs9ipaw8wv+kH5WudTGjH1lVLZx9VR582oRcrdlLdUfuAiOYrnzdGiP54aoDhy5S1o2Do8T8alj5pWOICqQvnjuaBeAQ/8yFsCe+Ld7pxXMoglEGQicS+ERFRfw89OYA7EHZM7qgjfbHd62w598Hr9fqfAg/VHf3co28vfw89Hb7uD7bvCzwGrRyLfuHAvDLnpC8e8KEefp7Cvy36Hs8e5ixOJEZxPoGkVYn1LfDyPfJ4nFjaOIz+2UOTRvz7m6Rzdkk890QifJnjNKLKg63dTLF9G+L49chsjLDVHs69eMIAtN/PFnNZ5HnWbzF5zPyZ9bX7F+zOERfFol69PrnDQoLVtyLOISLqp6/+2OIJafMypT3Ay0TisWsrEKsS7Z7g6SCQPSETyQN1fhSPdf3eNR2LSlWfLfBZ3Qj20mkuT4GbMywakZaxR5TYXDroi/nWEZqgsZVFq24U7BggFpS83R70e11OZbSg6x6LHPYE0Uk6yNud3ETgZhQ3pqe6xRMB5zdv0ldOPkvf++p1+tF3LtK3P36WnuNjdCopKrCAgrko/FqXsi7e5Pwi/qvrQ3p7fZNubjFfTu3XBYH7Q7oQN/C7iFh4e3Zxnl4+uxR6np5dXthCjEi8ffNGv0froE9jnafLiwv9pUlVIXJcgOKiGOzjY4dcKMMiEeogAAs5hxv7njFbJHurC2Mo60KZEGwRnIewofnW+VPboA91lP3HJkHsg48oo49AO/ixBbjgRH7YgR8gXXxCXoUAXYDCk15SJi/k+LFLxF7K2EoOMD84XviY5etXr4VepTdvJb9XV2of7YxdnxTTQn2ijYAtH+/Zue2/YEYd/sIOJptGXMNuIEcmfSfgIz6FY8SyzW3bWq5gi7QXx8g8JeANb/J9TBqzlsaYLhAMQBtmZ3suvJwn3wfAnTxMTfsxsHHPFYLKj8QxPsHkWkwjndgfOE4gxgPuOHbs7z1tVhYIM1gHPTAlCvhP+3nP3wTZQ5WYF5KH5i+XZwCfxpPrgD9mrsHnh+j51NPZ4wO6uaA4tjP3aCgq3QLv0Jo8erfw0t9IIqS0ZkfR3SsB9SLTdmyyOcCWmHvguOwaH/AIQWJBogfb94WH5KyHNX3MMekYrMnOdsqIeMB7yAFwNnJmXw5vxYdqCCXuCiPag178QGv/gQj+RXoaQLFRHM9j46Iery/W1zCeM9XfPdhj+4vCMf7pyVtJjn1KaMVbe2pEi3Z1gLn9mLlhrh9RpaLnox7bB/vmXqzvY3XBiEsrS5FRK144PxlhNGo8lZ9t3K7F1ssJdFfaDtzo29M88FBeUlQSG62dsU8+h9E36ulJj4+v4xh0rqMftPE/zTOUeIMrKqeyc3lFFtbx1phMLtpGjw+57rc9ejqMYn4IbA6N0RsLbZMxxDhiIfDu1Bb30K43MZIgXRgUwtMZt/jSKHH6/PYmfXT/Jv3aJ3fpN3/pLH33k5P04QUWOOypIDzBdXeLRTQbD/3nN/QIUMZMx68Lvnl3jTUb2auxYIXFIdsXzsXWB88u01c/epleXJ6nC/Hrg+fP06df/Xr65W99O/3ge99LP/rhD9Ov//DX01c+/jjdHQ66qHOGhTj4eYvFIfFVdDFmP9eZCyzicCEKWy6M8YkqlLFgxMUeLlhhkQeLY/ieLhAWi7hIhqfLiLgwpnlFjrMvKHPBiAtZXPQCsFhHOYBbgAtgaGO7b7PFQpOhTdrFljGhDDvP8oIgYsf2xYsX6fkLif/C4tfYhRAj4n316lV6LbFfYyFTYoffINgCMQ71Dy8ZjzN8HBL17A/c1j4UOqCslnXb4+vLEhq/8JDm3F8+YMTsOFXBcYzQDEnXYxxbVFzGTMegQ1ugH8J1vNCpsXTk9+id8WncMELaAJ/PkZjmNMQDeHMNQsNozDAnZ+A48soS3DOJkf9bofoRayDY1zFSrhYcuy12oUu3OY/qr5bWwRwyRlAcj6ZTSH8QRLwGlfYhrG+hcwKOiwLuzYJhonoGfF8kj15bD/QFpDJozKAO6tG8aMn6tsDr8DIoumrAsiPKe4zae+DkoL6Z7Ki/J+v1bkGPTzWEA4C3NSJi1B6x1t/Dmt41fbG/7KSyJRE9Xd62540gD/lBUb8H9/Xp/j6AykA/5K1pAfOHRFhZ/dPXHDE3ptPAvklKMqrNh2Kkgb75/ujvsbATjB6eC7xulj1tRubdJeMwnj8YlP7A9Pxk2U6kUpa66sVNCgj8uX8vLH+50sHW2CsfFlxIS8VR30x/iVvfDWibyTwuttlZ+oM6yfpLLIXX8sNf6JyB8pHGQN5B/TFQQJxUQDmSg9pDWxZqJk3L633zvupTFo1hI1uQ10vERVsvVmnptjd+S1efB2j9jVjbJ6Cb+3Z//zZ42z112g+WjTpGWPN34aM6XuUKoQsv/UgpclfHJJ5HtNX5hvIsF+8DPpbjAeGqwPS1bQTj55YculRwb790qN8PdnorJL2SoFO95LdFsOd3b9K3Pr5JP/yl8/RdfDn+xUU6k5zfH/CrkDeyv9j+iwURLG7hi/HxsUe4g7G5ublN766u07Wovz+9kL1d7OFciI9AiuMfPL9IX/3wefr4g+fpxbOL9Fz0X1zglw0vbNHm2bP08tmL9NGHH6XvfPMb6atf/WrSL83PizV6fSQv+w4s2G1zAB2Ejr/0c7EIOg75ySe2YSEIxAUybKEDxKerUKYsFoGwUAbCohEWx9BOAmAX/CACZbRzMcnyVxffyOPlwAMZjiXqAL5YHx8vZXzkYRmDjjL8Rmy+n4Sn9/AxyXM8bSe5f3ZpT5MhB9hisQwLkMJc4uYTdFgg5JN08BVP2qEMwxqbvGDD5of5QtAXD/VJS217xag96xbS6y1n5xjcw9dM7xPwemYTXeU4kut6FMSYkpDDlfj5j70tMXKceuP1RYHxe6zFDND/WRx6Xof2khzU0IZM53NOJ3lrudHeMnDYmr8lr0JmOdfRp+8t2Afp9Yj7oHl1JRCV0i+SvLmUKOcUnoPyW6H8GaMYNU/5Zb4JSfuI38O74ocykocecb0BOMkDMXgDfwMf0AzgIxGxPsNoJ2jad+jrYeRfbH8qPNRGTz76PrOBnkJZLtJ7Q5mpPZt+trbY4+caL/siz1b9XzgGbvbjRt3aSp9s/EGjR15PPEHTDm62c4NtHZZ+zFF1DuSkOfoIu74cZaf6VmBSqtheYVqOjlubbQ7kdyHbMtJqqYuBzGK+cEuEagXafacURaO+tqDYc+HF3B2HbUoYf6Tcm8lQ2/vgGMexbnUeC/piBHVGS92+zS8izH2gz7ixqjoijaD9+QXoPqY6SR6xDlT7y4UzV7adN4ck7fn7t46BLXDV/Hiq7RWu15WX0DbId3S08DES/TYNNed/Ng57wHk60ufbt9hc3W87KiyXnTw5XeixjGdsjJ/HehKAOGaxbIlzBG/Ho5cXHc8OtVg0TNHzXZ/IwgLS/a36ph+xkXzr02G3V+nl/dv07ReH9KNvXqbvfetF+vDFnVjFd3yB8UI04Pu4kH1d3lKcn0m72MJSzuH2ThfBsBh2XxbIxG+xeSaaXpyfpU9ePEsfv7xMLy7O0qXU8XFHLL5gIcwWnS5scUruNfD0mD5xJjoQj/6qZJgeWMzRxRcuEuXFJc7ng1swAlAu9zG5jD7yUJ464Rv8AbBIRuIiGT96iYUiEOzxSTIumLGP+gGUQQDseL+49SC/9w9+cZEObdBBXvwzCtph1/dDptg5kxhhV8pYXNOFJJCA/ND//Lk9SYYyFwwZP6Dfw4bvYLu+kdjfptevX+mvX2JxLLtUfOMWQFnr+Mtbsax9e6FTVLbxbLEH0PFFAn7LSKkfyAdu8qVguRHQPeyBZQEMjYWMd0bgg51jc+QRj1Hw5bFzGI+Jx6rX2B3g+qqvwoTdAWxmfymgevI+w/xG1C/d57aijN8CMl7+NeTbjr3509g8ZWGfS8SulOsl1IyezB7Qrk89rOlLjOGFlq3681ApTLJPHs3ReE8gxwa9CaI76udELAj1J/RGAX96tBWRf6+8BycmsdePNYAj0giMo6d3j18tRlY5hcNcCJj5tAcj+WP1R/6H6FmTWewvU0CfXagR61neBqhUyvUR9vnbR1fDmuEHQLKmOevfXK/Hs3fc90J9y+U+qo+tL4yBCwdLdPVK41pMTxvzQ+cQfFv6p3nMtBVgNXb49BC/6BOI82wM+lj9nfPPwPNMpAYLE71YRznoty/zzDp4j1sIg86eBxE1bxnZRQvTXh4lx7oQhq3Jt1we0YuRV9mwoPEnoDsmHXgNM32A+r/CM4f4hAtYUbHu2QCISePKOQA5n6zM/hlV9OKyap9/Px5DR4t4g7AFWLI6PbnRLWaiLoLd3aazu3fp689u0/e/dpa+/42L9LUPUrq8vdKFM/3eu9P7dKffKYZFoQvRwe/rEp2n+HL8lG5uDumAhR6Z74gUX7KOj1JC//n9bfrw2Xn66MVlein0TBdxbCEM32WFRRY8nXR2hoUn+wJ86MWY6NNLIKlj4QtRQD/OP/hencOtPbEEXi70HPLTWZj/qKMfIA/B/YOLRdiCx+83aCN8H8qs82kyfuQST1Rhi3bERt1YNMLiGLZ8sooLZej3C1e0gTK2mhNXZxn86ANQ1nYpH5B/mR/oAx91k6TR2vMTX7QBf2kLZHrNJnLHNvAhPsTMuDVmXdRELp7pmKoTYgeg7AjWC14SEOt9KAdMzU28F/jcrYG85G+ibVTkivBpjEIar7Uq9tjdg57e7MIUmF+kh4C2vD3vk5QaHk8yk5WAtdxgT697O2G+Ux/HhqQLTNKhi/a5HsFxaghtuR1gHYA+dTWScGsMWq7NajvTVpA/yhS/HNFecdaB8mQjq0IqHZHdUB2wk4l+x8Xip4Lktx6ACUzqnlmd8Czn7UPBgD0RvrxAkAHnjDCRiMaGBOJpBm/vWET5Pbp6vFvkR3KkGWb9a7LAFp4vA/bMg8fGsSeRrbkFH+l9w/IpxxMl1lvaG/+IP8Y4ipd8kXdPdpa6UY+0RJSjH56+WHj/jfaOzyiGp4rN587b6M01XjSBUPfo6fDotVcZ3JChjgsZKO7RGkR/uSrp+TBqj/B8W2WWGOXBz4fmYuqRsJxvqONGl3mM/Y9oXMAvcI7zA2gtoSaEG9FFrnp+GjhnFjww2Bjty3tUXWvwNyvYRtqOmU1bBDOd/I+u16773SZ/AZ433LmjsW125rTENvkx+nO+pwPUohHJKLFl9lbvNniZu5PTdHOCXw88SyeHQ7q4fZs+OX+XfvXrZ+nXvvUsfevDk3R5cqsfSURu9dcl5aXjdoZFMTw9hIOZyOu9QUpvr67S1dVNupW7yLs7+54w+ZOKbK/fpvubt+n52X16cXGSXlyepWd5EeUi//ohFlhsEUtI9J65J710TGWr30NV8oDFHTv32K+M2kIQ6iTIYQsdHuwn/KJP5Ecb6rpwlOvkoQxAneQDaIOLYdhycYxPlWEBCXGD9yBjAcIiGRfM8GSZ/54yLFgBfnGNPqCMNvoo6UmnedEPnqCs3xsn/bfgRYfEgTLiURIe6IEd1SGkC2iwK6Jsgw3vt88P9JwhXqGzC6FzjC3y1Y4DQZ1xd0BYIOsgCWQCQBVsedIuV/bwfL3+LZjJH6s3ymHMQDwQaNlBq8Jf+N4nwvgAPCbNwBhn+UHPjHpo9Yl+bPSYJbUFoV0KGTNf+FRe5W6BduafJH/2T4VsbyQc5cr50BHreAmH+CpVqStJi5LWsW2vV5W0f57vCOXMCuhTz7cI2lE/cPzAFr5MbJN/BO3nNpc9mDuWI4pchwgUte7a1qA/cqAHKgev1IO8y5SN4R31tBU9GfUj0AyUjXpG4ME75mXUfgy8LvoVyYP1Hs+aT7GPcmtY41uzeyxg1se4hZ4K8VjRo4fimFjIF2VJvu/LArgSfdyKHr/XhQM14OfjYm5KvTd+hRaH5YeDPtDPx4KPPRL71+D5Ce7TPnfKl8tbsWaetrfSCL0+a9vmMW8wfLw9zH2o/ZEP9Rk1sEn4cJSrCSqzMkJcizPC+zj0WzBqF4tKXtb4yGv9a7CLIvKZTI1lZLtirb9AVQtv5yrMHysAfoSlB1zWqgq9kY+xG/AkjLRIyZRq3fWbmWxsBV4u2jFgDIxMp1FdbNpvhxfFxV7uU81alBKaURR4Ho8i72B1ttFfaYHKTMeDucjVBtUWQN8WlPvJ3U4Xa+3lVH3P5T56vWhz7Qw+/xrfEraQdHJ7kz48vU6//JWT9INvXaZf/iSll+c36K0LYKcX6XB6nvCrkunuNp3K8RAfdRRhXSS5urpOV9f4vijZ32R+quV7fOjyPh2u36Wr1z9Nh3efp/O7Q7o4P02X5/kjkLpIgkUiIyye2GKYeCeEJZxz3FyBpB0fl0SZPwKA8cHamBTS4XCnT6Rhf1ceaUMZC0Yoq0uYw1JGP8qssw/EMgFeHP9BKAOQ4cKPl0M7CW3UDXgeyFqcppuLZFwg0y+zd09YoZ8+I99YFMOvXvKjl6ij/ZAXpOjbLXzAS0zDut3YYovnAYVHF8XgFNpkI3XcyN6LLjQDPmZdVFOdELWxyGEVME4sJuAjtAA/UqZ94gN1dyF2mEOfP5HOWwF05C6LxwhoZSrY7vtHvAT6I22B52M+iKjP83po+6DPx/u+ITOoxIRtjO9YIBzMUz1f4CXlBRlrA/rg3Yj5JcmbkUNpz2VP0HsnxzH0s80jxk5fHgJYEEtmi3bRJnqHOUHBwfhrc/Rb4ZrU5+D7Y82vkrfWxYKeb2yD/1h80l+1xKvDu9vPHKsHVNBPTz3Y0TDDM3pBkq4Koox+IZj1xHZPI1DGA/y2w7Ty3gbI93u+EWaTmAcfEuBjfihmemZ9D93xHhP0M/o68/9B0L0dJ1vZiUV9HRu8YcriIhD1imP98AcWD7Z7+yOiPPMxohl6PsywNj/W7BGMkzRDT+eaHf5kvf6rL+ypzN9e0GZzgJfy6j4jcn7cupRZiZgX39+T94Cfs/yozx05YjYes1ijzcqLdtt/KrUY+QwNM19rH/V2dASfKVNlZ8DxwBN0VSEbpxqX/pdab6ykQ5tQbscfdcY6G6c1ICy5TZNStq03qfSpEmH2bb/wcctskDq+hwdPB4AQ5z5ojnHszMdPwlKvQQ9oHP/W3Nj49nQvyZ4iiHqjfxmSPLvpIpms90ufIpGqz6cH596YB/15bpX8tYBc+/PmmT9CGdr4YB83svq9TIxPTFpJ8iGkMWBb5gYIc0Lksk9c0GrJ7GDbjpWLqSDbhk3dX8jf450DoTSkLxREryTq5E4iw1ZUg5ADfeV46g28ke6jAovB5siJfmTP+5kRqkCT20IV9MOe+rP4/TGDZDYrqhwJOZIC+jLhvR03owidP7ncjpUBOTOftCZEvwCOTz3alP0auvJi1vnhXfr47lX6lQ/v0o+/8yJ996vn6aNL9OFpsJN0K/rVNxwPVQ9G7U6qJ+lM6O72PuGXBbEIdhBzeNIMH51UXhG7fvcqffYnf5CuP/uTdH/zOl2km3RxfpLO8YTU5bN0dvE8XVzYd05dnGNhKM9LIf0lQkki1l6wGGYfm8SiEEgawYenjGDtgC+wv0nXN1iUe5eubq7TZ59/rt9T5ReKQB5ciGJ+y74vWz7thD62o8xFJvQDqHOxCKAM2rj1RFuA52UdsP2/2gSwGAabfJKMC2ck8CFOPEmGOLHVL/N/9zZd4eOXkiP9wQPR/QxP4SGPklNdZMO4ij0ZAV0Ewy+EYv7oopi0g+i/eKZzGx9JxesgejEPZKKof4xRZc7QJqqkbKmXPgkVcjgeRUBOCWXp7rAU4Dioxw/dR8f8iAHALl9I/FkgCMMPzK6ZDwD4CF/u2WB8WzCLqQcuGHjaZmkb6Dfy589tjAltkcSFwrMF4Mcv2KosCMedAUVbSqd3SvStO84ROck6H2U63Uni5IigVHKJeeB4cT4C372Qj035cj6m0OAGJIGcyrzGPyFQx1O19KeQsRXS8xkoQESbZvVNYiQhXqUM5deC6TuDH/CnR8LoqYucr5I3GbcRRjnzYy2hL+xCtfyZ3xugcqJIKQsW/T10cutS9jB4tZw4q5MnQviDfwVoJs3gbXuKmPU9Nkb2e8COHnf2rT4ynpG9Xl/PVo+P6PX3fN6Lnt4Z/Dx5DPvEVvseozm7B16Hz0X05xj/jkXPj14b4euxL+64W3PWs7N1rBc+bADtFbuhXtofCZy7uBiNQEsvVvpAWdIIx/j7mDF6zPyc4aH+jPLEXEbEtp7sCCaLU+u6zw+Nq4etfu7BFj/3xsLFDttiHHJHgPWt06NghxpeD8oll9YLpNEvUhE9H3EctGMh3kjSpu8CvTGU/ID0eRpe6Xrq6+7D+SqiegEtsjK7c+MYazbQrxEwjCF7O15+urJ9dD4s9ayjtnM7xuycQ9m4VfTkpG3NHgAeki72OVJ/8raSvwZGYjBedWEc8+38Vm5mMGJn1+nu/CAX/CJwd5rwzU3P71+nTz+4Sr/2S5fplz+9SB9c3qSzk4Pc6Ig2zCUZcNz06UIJFox0YQ84Ewtn6d3NbXp7fUjXuFvL+yYcwpfxX719nf7pH/x++qM//Cfpzeufp7u7q2Tf/XWZziSOS30yLKVLMXYhLj2TNv02KSnbQttZOj27TPfnl+L3ebo7k36Z0vg+sVe3Z+nnb28ljPOEL+bHRzLf3Rx0gezF88v0wcsX6fnlM/3VQy4cAfwC+8PBPoLon6jCwhEXoEBcnOKWwNigDTxYcEKZdWw5ftDFhTfYQj+3AHlZpwzLoFgmLxffsPDEp8WwGIa6f4oMbdi+ePFSn6a7PdzoRxx/+rOfpd/6//6H6R/+w3+U/viP/zS9evUqXd8e0g3GWPhOz5+l0wsh2abzCxkHIWkHEBMWy/w1iLqHBWtpha8xJnzEFi0n4ou8qw/YZrZdYD6Yky2gGT3+5o/ORahOmelz/e1c8OjJjPU8DXAz73P/GGAM1OfLa+jJzuB5t4D8U5kd+nrgIklcfJPDXIH3A+264JPr2O4BuPFPBgBjeYJja4a3o7pz20MBHeWfEBkjG2z3/QDKcgaQbW4YIV/reFkP9rFfcyAp8AtfAPvjWOwFRL29HvS6J+z6J//d/+3fLCMzE+5hxL1FD416Tspx5wdQWtPmebbGEPlos1pet7sFsAPyMc3Q49sa0wg6+QY6or2H2iK2xks8xO5eWzPsGas/C4gXEccchJgvn7uYR9S9LW+nl+/ZfIh6f1ER48btrgd6cck5ijHKt3y8yQHQ/v7z9LjjZPFUndCHC91cy83t/LUMgtenaqsvMb8zeJ1xnyJG+1a1g20rzKdU9vjytPA+IqA2qKWfVrcnwUagTtMXdVhuW54eHpYj6hftWDSYovJWYJEhF3vADdvKvKM84vDaKbUq3819bKso+oTlPn9kxNDGD71rtonF2OUqYuvpIP9I/2hfAny+l7H30dM32y/hl3Y3cndZxvI0s70lb14ey1TQL7dpQmwXHShmVfqQICpyaMDDO7i5uri/SR8/u03f+uQyffIypfOzG3z9F46Qeui8tQFQmXR3p09naS7k+AJLN4c7/ZXIw91BbqLObbzEL9ysXF29TT/76Z+mn/3sJ+n+7jpdnJ2ml88u0suXz9KLZx+n589eSPl5+vonn6QPP/gg6Ucj8VQT9MBxLMbAEzkGqN8SAH7h8P7sPL2+uk+/+4c/S//x7/6R+PVZ+uBSfJO5+OLZpcgJt/D96rc+TX/+B9/TxTGNH2OS88oxArjwhDYuXGGLfrRx8YdPOgFs55ZlyIHvcEA+4Hs9LqGdi2a0SR/Ix0Uz6iNoB3yQRZntAOXJ59uhE7bZBkDH+eVF+qM/+uP0b//V/2u6lhxdPsdTZWcyLs9kXF6mD19+mD746OP07MXL9NEHH6YXL56nSxk/3OieX+L7vnDTi6fDxA8hxAx4OwD80T4Zx2ciA/6T08v0k7cn6d/4v/+d9I9/inmFMW7ltsDHuRVbZGwe54qDf2qzLghvxzH+gtP7gpv+LcD+DTu0hSXKTkibseZzHHdAn7YRUBZV5FbLHX4i2qIeYpaDohfHKuihwS3oD3oumO7qm/BG1RttzWL3wL4GkF8XnsV+kx/x2fvFaRlzhurCvRBvPtKqPtrEwrBHafc+dIB/nghzri2BMYQ1zErVuZI78NA/AtpVTPrGlsaY5YhxKkKe/vL/8L9Q3Dj57/2l/8cxtjWQmMTGaAZ5PC/4yDnT43kiIIN+8vb0jDDi834R4AW3j63nF3V6vq3+eHh54hg9HlFn1Mf+vXai3Bbf8Rh2D55vnxcVPfvHYhbTGiA7kvNxruUPdc//VODxYePxf4EYh8esD/Axb431GJljAf3e3gyRb+Yb+nihHuGP1xgT6PV8c3/Am4sFaKiN1LU1ri8P5BKi+IwYcFORa7m5ncNoBKGxjuNsXACf7y05ivrC+bYg7l9L3aizDRdKy4sXnI2i9ws9chO5xe996N0wwJPoTYW5gFxGX+oNIHJn360EGuvTjwmGfsbo8z9rm8N8MH/am1DugxXC19WZ49JXhenMFYfZ8ZbnSc/iYwLWY0W5NRx1LNHevD82Rrp7fvn4tDeI9vK31XeOB3Tv18N9oZ0nM8z4vC3cJkA/vvkJsGMA5xXIniI+F6fPDrfpMl2nl5e36esfn6dPPjxPL89FA84r8sINByTuhPcAYament5JO3SLJpnn+DL8G+nEl6yfnF6obqlJTkTu+ip99tOfpZ//9I/Tu7evRe4uneNprovz9OzZZXrx/Hn64OVH6YMXH6WPPvwofe3rX0svX36gX6x+enYu3OL36an4CH8sRl0Ikr5XNyn99h99nv7+/+9n6Z/86at0d3NI3/jgKn3zo5P0AoszwqdPvIkf3/30q+kv/PD7+qX9eMqJi0I6dmhDNMihFJhJLjShnflFG8vQwTL5ODbY4umr2OYXp1CGDrQfDgf1B/AysMd22tb4cz/kvU62E6iDaMfzUZf2yfZPf/ZTXQx78/adtKMf9mxRS0wLz7nm9OLyQp/Ew/eWvXzxIn3w4UtdMPvggxdS/yA9lzZ98kz6AV3AzG6dIxaxe3OLWSpjivrJefrp2/v0b/zNv5f+8U/u04WMrX0ccw6/z/mcefSOmS0g08ppjrSZ7VACwjG48nr7a4tho/HZC3UrxLR1QQzA/gx2+E419G0G+h3jiLI+vtKXHcZiQ9MPytVZ+mLO9iyGFTBpftC2wCd7i+xe/ozeGDQ5FsIiMYE2XUAKuVF0YvVPkqHUdS3LQadem1QRBZps9lTQ79YPlK09zoEedPyqiAEOSr29CmpR5nK2gXfGxW0zHMHX4psD+FWnvC16s7Io9+iLYdHRiF57vNiLPNBJx3yP5/OOLy2Yjqh35CPgbRLgh4RPYrQ707kFlFf7zs5D9Y7Q0+vtPiVmi2H0gd49NP6HxOTHZC98LBE+phJvpw1AGX17fNnD+5/i8dDLtx9Xj61jhON378Tn5ZY2elcmmEPzG7cv63yBr61vLLcx8MTZ5guNIDQuYx5hby5iPv1JnFgbRwPrdZ+P6OqOevBIv2AUR9S9Ld7BvOoF1kDOaT2n5XIIZuHKtsUw9lfQbwtHjpVuEcsUWxEYxYh2ywf6zQaeYvHwIZoe2Ir6wGSM4NcricwC/TEFvbSBr+cn2/aPG/orT5XHFuT72dbqrX5X3up7m6e1GKtez2hMMTag8CN/Vmps9HIYAR3U422gTF0zPT4XFdwX2vgJyPTimaHY0Y8y3olPZgPP7ODdyuC7E+v36fLuOn10epO+8eFJ+vpH5+nFJeKxL0c/OTlPt7fQgy+hty9Uh3aYOEWb1A93t+n6gEWqM7mZxbwTkj74cXt3ld6+fZV+/pOfpNef/zzd3lyLzlvssbqggi/Dv7x8rl8G/9HLl+krH3+SPv7k6+lrn35DF1jwS5EIH4tZuOm5EDlNx/lFenM4Sb/3R5+nf/B7P0n/5E/fpNdi+1b4z8Wf7350lb75wSFd6mKcWJN2xPv973wz/eYPv5fwPVaAX2TSMRS6FXksCiEByD0XmjziPECdY3U42BfUQy9kfR+IstAJHmzBjz7aAQ/6oAttlAEPeAEvR/1o44JXBPkIyIKfvNonufpjGau/9tf+enrz5q3UIQcZLIjJfNHv/oJ9iwn31vhBBNyf63eDSR/2MDytdy45/wt/4S+kf/6f/89IS953hBELYbB9Idt7mV9YMMUTgHjm5edX9+n/pItheGruXMbEbM2wZd/VEAaAfP0eyf0w+3kfm9lxue+NzwyeX/XIH2ck+7CY4G2g7OVQ9m1YTILvlPCyPXhdPVB+yJeTM306KRd6vkS9X4bFMBRnY66dO2yt5RDXCjyDkZdxL2QGsfrcQgZ1bq1R6iyCsl4v143JJ0KKnr3A8aAU1TR+AI6hac8AP1SCC/1RJ8vetYie3il8DE7WL4a1Z4sJNABH8pZ7al8PsV2D7wTC9kK5fQZo7ls10C9PI3ifyMsfC/BtPToGi3iz/YfqPRYPsetl1+SR0x5BSuWNbVXPMej56Ns8HQvKRn2kHjj2gOeZyXhEHq9vDVv0PwRrnmz19Jg8vE/A9mPYpx5Q79wFeB6ituFC2S6WPZFnhB7/CJG3Rw/FWA/aHq5/Bh/HiAhfBuIJHGPYG8f+PgrGDrMD9YFwi6u3uVj8Aokv2ufOJz2wf42vhSg+KvcjOVzM2c2a3oRL94x6dnUs8JIQmPcyRihvCK3wF8odGWbbUHOl2pcEYerBK5c9ajxLbB+LinmMzoe8QIo2mLGxxzY3O1BGX1rWsLSs/UWmCs/8iPOs6iPZxTQJN92eXyq131zYhRKPI2A2FntR/BMCaGM3GLY4hoUqvItS/ejgyd1Nurh7lz65f5N++aP79MPvPEu//LXL9MGF2FO79pHHWywmnWJB6ZDuTg8y9rfCcJfOzuVyX9iur+4SPu12cflcP86IxRA8RYQPvp2f3KarN5+nn/zxP01Xbz+T9hvRK4TFpuycfgn/Lb4vS5qlHbpPz8/0iTEsmlyc3ev3hj2TdnyH2Mnls3R19jL9wz96l/763/qd9O/81m+nf/gnb9Ore3zf1Hk6w48GyEsX2+5v7XAmPXYTicUbyStKsuVCErYAjn8YwzOxz35s/QIVgTLHhfKcD/xeLnwnF76TjL/8iC2/pwvExSx8Vxm+l+wgSUD5zZs3ukWdflC/98eDtuOTX17W92ELsB9tKiPtFxeX6Vvf/Fb69NNvpI+/8kl6+fIjGY9nyKj02/d6IVFYBMOQIcOiOl0fbtPbd9fpc/H/88/fpFev36BTnxzD02EvkAuJG7ZB+G6w21uZV7d36R2+xP/qTbp5+0Z/uRQLrRgvMaQ6CMrSfwDHizXqAWMNsjLG3shsjoiobf6fGZhdI3i/OT49LOJzZYJNRZ+rk0bzhFuNX2sGysXyVqzKMOEzyqAuT18oOj7OAC49Ejn+so9NsBar/x5I8KE+lBn4S37K+C1K9qMwmXD0lG10G2pbwr4T28w/khiIDAvStW8Hvz/RTyLWqcZjtO97RD2rcIY0Z5k89BKpS0GgNylQI22F16u6s/4Iz+P19yam9/dYULYszGhtjMjD+pocQX8f4vNTYG3H34JjY9L8PWJOqCvq3BNjT36ELTxbsMcm8Bhj9mVEzMMsJ1t4PEZ88UCMqm9aO1BT7xYfHhN1DsBuj7YBev6szqfHxHKMOVP6uXsfOfUXIY+POJ+MeI3hid2l7vgrLFf2RfPSo7Rv38G+aJzrcUede20txw9yRuWikU3YbNJtOahk0LgyET1deuE+sdF0yUDgVlVarV7Attjea5G2HJeRjZ1HT1MrE3stSN++5DGw3ebUCNDnqdoneIwjPQZoo/h4pF7+8IJ9PBIjdqvfB3Zx9zq9vP88ffvlIf36N0/Tr379LH2Er9W6u0u3WJy6OxVOLGfdC92m+7NDOsGCmMjq7bW4g8Waq7dXInSq17lYzLiWNixCXZyn9PziND2/PE1nWPg6XKs22DdIjXNI/hAdFmVubg5iG9fNeKpIZMX/c+nH946dn79MN6cv0u/89Cr9jd/6x+mv/63fTf/gD9+lV3fPdJ/hk2x4Kk2fJtK7KnwAT2b26Znogl6MEezlJ8FyfgHkGHUs5uknDtSuLVaxH0CdY+P7UAc/+ajbbynLRTE8+YVFMSycoY11EIAv7cciGRfLuEjGX4PkU2fRD09cEDkc7OOX9I9btAHklw5dDPuVX/mV9INf+0H6te//MH3lK5/I2N6md2/t1yffvDukw/1punj2UTo9v9SFsKvrW/2uOIzV8+cfpmcvXqQPP/xI44ROJBTj+uzymcaHeDXu5/i1UCwcnuuvhZ7LgD+/OEunMg74UYYe4Dv9f1xAp+jWg2UlXUgF2QyT99pWeOQd/YhR85jR87PkugPfPuJjmy0yYGtezBD1aA5zOaLnQ5R/CIrPjo7BY+h4CJBBnSoOqINsSb5uS/nIPPoYYbLU2Za3DwbGujMx6pOTRuqDJ2mOdX10j0TRU8xZI7XVy4cqy4Sq24d687GwdvqAXjw9RLlVOB8j5Jy47Nht4IFgMjwNMesTrMo7RHtb5TyKDv9yOh+CotvRU+IxT1be16fyX08OmR4K76Mnj17b+0Xf9rH+zvoiPO+a3oeAuvfq3zMHvO5jbD0lHjKnWznERHo4mKdZrpa+78/tmo0RKHes/MOBmD21mPl0rL97YyX/XrklcPOw/A92AXQr5XpB32adLxUP86+Px4i9eor4kIOsa6CStnTbte3nDGkFK2w1xrqtZP0tYn0rqk5CLOorNK9gGRBj8LQN1GW0Xe5hOMbXLi+rssXty/3tTTq/u0pffXaXfu2bz9P3vvE8ffwSv9J4Y98NBj7I6N0DFq/k5v7+zH4+H09dpct0uL5PN1e36Q7ffX52rl+S/9lnP08/+ad/mH7+kz8WG+/0Ca5nl6fpuX75uszre3wZumiTGwc8CYYFKnwJP0if1Lq/Tbd31+nq5pCurkWxmMdH6PCdUWfnL9Lh7KP0u5+n9Dd+6/fSX/1//yfp7/3e5+ln12fpcIIPTeKjmXYMucPTofrkmujU+mk6iC18lA8LYediC/dlt9JwK+Vb8UvvZ9QHW1Tq5ZHHFLT7xSOUscXijj/uUJ8vH/DomwD8vg91LlhBD+pYJMLTVCQsHIEHC0voow4sioF0gerNm/Lrl2gDaBsEXxkfF89YJrENTzXgqa+f/OSn6e/93b+f/uP/6B/JGH+W3r5+m25u7tIHH389ffvP/Th951d/mL77vR+l73z3++nlh1/R73t7+cGHMv74hcrnWj4/h7/2YwKnpzJmt3g6DcsCmBcSB+rah18PPU0fffAy/eD7v5rwy6DCoD55IJYR4DvpsaC7QybCFsbaduwrnmcG72ekFoiVFABe+Rv0fqnho3qI74+l51jIiOVSi3g1Y7Md+5Vtt86TGbbEPNtXZtD9U/fRPMG00eLl6xgUn3XuZoI2sTWCWlO+OY6LtII2ttjagnFEAb0d3wdTktbBsQNMqF1SB4+VjF8E/LMUK8ALgx44J/fmJMo9RH4syz2CNEbVEWVaWn4R9Rhjv/aDumK8rPdoKzznVrk9+j3WLspywcqsatO+mL7MGMfBebaExt+MVA+UpZ598xWgb0fnuuvnkbp2A3ZoS+L21Q5irEfH7PAYOraAZmCvRw30ztW3oRx4pI5dc891gk6toqancwQI9sijbStxlRhx4ZntcbsFRaTmyr+0L7iiPdGGVH3Loj/Dmtu+GOkM5G1loM9TQPaF8QCtfE8ryjheQLwTb4bmwumlXAXKfdkRRrYI9spVSC4BaLWe4q+6gsUCXFJXKSOPXFe7VU/hzbpO7q7T5f2b9NVnN+nPfeN5+nPf+iB97YPzdIGPLMpl+53YsY8IKrNowZea203cmbxO8KTYzX169/Y23RywgIWVCmm7u0vXN1fp7ZvP00G2n/3sJ+n3f+9303/yj/5R+t3f+Z30e1J+9eZN+vDjr6Rnz1/oR+r0e6Vu8euMeArNCB+rxEckb27x9NGV9N2ks/PLdHf+PP3hq0P6m3/3d9O/9f/6e+k//O2fp59eX6br00uNDU+a6cejT22BDUAk8B9PliEbZ/ilSZQkRtyKIsa7u4OmBosw+n1XUuGCFMo4duCpKwDtflz9cQULSKh7Ij+3aKN81MV+T702yHEhDOCTZVgo41NlXDCj/Nu3b9OrV690iwUyPl0Gol7EiBjok+ZCtldv36W/87f/dvqt3/qt9Ad/8Afp9bu34vxF+sZ3vpt+/cd/Pv3qr/1Ix/Ty4nk6F/v4OOsHH3yQLsUHfFT2QtouLl7oRyvhE2xxsQ0GMP4HfDwSK6oO8AeLYFhIEyH9/wB8i9SDb+/zoV7bmtNIhj+9lC3eoEvJ9gsr5z7sMrTlDrj0oTfmWyDhC2EsjdSgo616tvL9IqHNxPsHckrqAbNASbojyZ/KbfnUGPuV8tSCDg9W9dCdyw9F479M+OK/62vg5r0HeeGXpx5m+fRY6ujLbNEFUN+Im35N9TFBDif//b/8/5TjXk2MKpFtP1UVmjRh5NN0ACRNFo2toYeg50ux+QA7UdbnYStm9h9bn8dW3dAXx7cH7Bu4uCJQmnni9VD/Ft+PyYlHkZ/YQk+Mew0j36GDWtajIyARbduFm/eJPlbb/UfMW/T1RKzFTpkRn28d5WYtH2s+AMyBL4/sPSSmns6ZrTVstbEG6vG+79UTffHyg3OeQm2hIPz8wma7iKuArtFJvdrFtm8ICwfBvSF6ccfYejhWjqD8Hpkx6n/rDdj29bM+s9+LbYZRDCM9x8a8xa913fF4hwsYO755eD3RLuYm+zk/y3zN7ZCpc3d8jF3O86UvEY0NKW/JCxH3TdhVHa497nNEIwvbeO2wD/7TkXKB78L3uunHi6B78B/hGAvA64nqU5t75o4gn31sTosroL7oE4TRh3Hv++ttj3JGH/DBQ7sKAF/lhVzxUxOW/UejHE/xsga5ucYdih5jrQ2LPJCHePFF85zSRTqkF+c36dMPTtKnH52n5+fCjyeihEWk5IWxFnapY3EI7nNRBL8kiAWKm+tDwhfY41cE8SuMENAnraQNT4HdXr9Ltzc36d31VXp3dZ0OUobc4XCTzi4u0gcff5Su3r1Jf/QH/yS9e/NGdcNPfDcYni7DU2DnUsYC2AfPnqfv/NKvpu/9xn8u/c4ffZ7+o9/74/Qnb+7T4fRS5pj4Cv8wprJFfPcnt4gAS3b2BJv0nZ1cpe9+fJO+/gJPHSGyc0mXZPD2Jn3jG5+k3/jh9/F4mLRX4MkpLFxw8Qbwdbb5Pi6Gsa5jIHUvQ8JTX8gJeUCwiTZAxz8T9EIHoAtEIkt4ndQFfuhCmeAiF9u4GIUtbaLPy4H/XMbjpz/5PP2f/y//VvqTzz5PF8+epY8/+Wr62je+nV6++EjyfC75P6Tbwzv9PrhXP/95urp+q4ti72Tc8aQf5hH0vHz+LP3oh7+W/vxv/lifNiPol1hOt5jLWLDESuntId2fPU9/63dfp7/67/9jmd34cn0n2IGPGXo9ah/yynFtx70g73w5E/pOQG/ubuDz9tjoXTu1wBxoY3kKP9ZAm34cIsAz698DWONY0PaWL87fYt/nD/xb87nUbcen3qTRwxHHNsthFMNwK5Q3A/1LbS0PMOIjFnHRRxHsxuxjcE7GmCkns1LfPYqPWd77SJW9/QuI+k7zYNcxx3Gy5YlYjk8FFiXloKXl3fMoOP2X/gf/+aJBF8NyuZ/YASCEpCBpXgLyNL5FV+vaOqhzm5djzHybDUTEsXpiD7VsyRngdUcZ7dk4Bn6sWK6aDSMN1O11rGGWkz3oaVm3PsbId/hLWz2OvtzypGcHgDUMTvoNlnr82B0DyMY4RtrWcrzmx9oc6flCjHT3+Gd6HgPRlzWfRz6O8Fi+j05YHrBVbtw6I+zOvQOAYWwoXiSOsDVHW3Izy22E17dHrg/LY9WJrZUfrvupQL/avD50fq7HG493dgPUA3V17eYLo9lFWp2CrU3oK7qzXOVdP2bHGLfkhfB+0ubYlxZNjIhhsv/N0MsV4O0euxi29L3mHl3+l6XbvImNPKYjQLf9ah0QfYKsya8ths3Gq44B9YG38vuYscBjgD3MKZSN4USv2E/S4RRPbd3qLyfiuhk/+HinT0hJvwic3R7SR6dv01c/uhR6lj48x9LCtTDiy8nPbHFLtuoJysiROIHvPEKc14dDwtNbNI2tpRELKKfpxQUWO87TM3zPE76T6+ws4Yu57oUJCy74cvTrm5v0R3/6J+lnn32Wbg7X6U//6J+mq9evLXLx90T0nJxd6Ecoz07PdeHq+eWz9NVvfj+9vvx2+r2f3aZ39+cS15n4hVhv1O90D7/NTy4K4svy8dwU5paoTb/8IX4d814/xok4TiRP+M7/7/7yt9Nv/PB76f7WPa0kwBjaAp79eiOAvHDRyy+WsQ+ADNsI9EHGy0M/6yijDWXPC0R+L4d2AG0A+0HUC3DLNvIB2NI2gDL1gg/fmfaTn32W/oO/9bfT6dnz9AGeAHv2XJSJDsnNzfV1evPm8/T5T/80Xb15pU8EIuGXz16md9cyPjIrTyVX55LsF7oY9v30m7/xIx1jv/AHb06xAHZ6qWOESXEuNj5/c5f+2n/w2+nv/CG+j+6ZcJnfMzA26PVgu3QIcYzaMSfMI1hrdQDQ2z0mDew+DjBmuShY2kBnx6n3hGGuA2Z8KO/JHXjBHcdiyyIGsNXHR0Nv0gBywkEXrYIrH2kXKHziI85TMYbHXAzrwscw4olwMrDX+Cg6vI9U6c00CB1cDMO/QAzYr1EeKTDEvKEW15uebDFsC/yg0AhbjpmgW4z39MaWnl8eR/nW0RMx01vy0+FBH3pj334vDd5TLYt+6NriX4MJ/7G+eUSbI/9muYcMe6P0TO4YeG20NcspUH2oJ3E7ADwN6A/set8ekote3E+N6D/gY3ts9Oz17ESeXyTgSQJ/PpzFN8pxOX8I3/ym28/3JUz9PJe9XNOvpxgH6KT+UfwE8hB90IuERq7NgS3uBJlgx/uwB96X/fLzsTLMj1l7bdLfKmc3lLWOftzwL/OBOtp9zA3kht5fpCkv9MkfZOOFa9Sj+jMLn5LccsyOfg79myDqILbqGskDSx0WW5VBv13oe/hjhsmAIeqq+aE87FF3qwPIeZWx6sc2zrePseodjRN4yb8+hiPU+UB9MLzMFXB3yhzJEfdW+PxkbPxE7Fg4QdUWPk7v3qXnp4f01Rcn6VsfnaWXz/A9VAe58L8VcdlHRBcWkvD0Dp7NUR1oERNYsMC6yNura7EirVgsQ26xUKgLKCk9u8DTW2fp2aX92iMWMLDFl9RjgQWkTxupztP02//kd9Pv/O7vpdu7Q/rJn/5Jevf6lbSfpFN8o73YOBN99mX55wlfov7RRx+n7/76fzb9rd9/l37/tfh3fine3up3mp2KDn0oTvMmQUvlXu5o4Ds+MqkRiW78+uQ3n1+lj5/hVy0lNWLrEp+/u71L3/2lb6Tf+MH30u1BIhRB+IvFIPiMj+/Bb+QRHyds9nnhwWIOyuDl3AThyS0uLgHMA0E+zlOUAdRB0I02yJDP8/fQW4QDKAudlMeW7SAC8uCjXfQgv6/fvku//bv/VPLzTBqQABn+W/s47Lt3r9PN1dt0uH6LRsnjTTrgLvL8Wbq6uUvvrmSMJGmXMu8uL87Sj3/0a+k3fv2HYqO1jy2+JP9exh0LcFhAk8b0+jqlf/Nv/oP0j34iWs4vbJwfDLFdcmm59tD85CYNV/trbq2f+10F+JjjXzTQ75iLiBFfjBt7joc/rvVy5PWt2YCupYaKrYthBO30/HpU9A7uQD3pDOFzgetuoIiJ3rjApBsng9LITBM3fMSf1+fhY9jgtyLETV/pH9TgGBGmjEapovI2GlP/ZFicL1sAmf8/e3+6JMuS5HdiGntERq4nz3qXurfq1tLV1Rt6xcKBACAADr9whg8xMyIU4QeSLwC+A0X4CSDfYQQQGQDEoIdYqtcCuqurbt397PuSa+wR1J+aa4SFh7uHR2aee6sx/OfRcHMzNTVVNXMPNz3mFrRhV3fiB+6BK9Cyteam7Px//p//t/Maq3fmBHCkKX5n1ojziC6CtIwsSuNiLW2OrLZBXv5GyLGNrtp8uCwDqXm+i+E8MW2CTfmvEmZjSF4K7u88SmOdzcsXO5eXU3lc1K9X2R/u3yKJtJemv07I0jdtTxbPX2cU2bO2bK0rise5iTDazMdleC6KTb6cy+kQ+wD+t6P3Xzdk+y7kef86eV6M9Hka8UNQeHCDwkSO81h2Fihb+yA1B9IzHsYuiaDz14MVf0TJ2A+BxykNfLDwg8tTyXbMxZriTGgd69eL1L0keH6OKRNEJGZ1LVcFSRIcI+ilFQj+cK4jTBmrMqk2lGo6NifSnJ7Lrc5Uvne9Lt++VpfdtkijMrbX0VSA1leZ9abWr8tEcwkG4WaCIWxm3xtOpT+aKF9N2ZNA2XSiNafSbNRlv7slB92WdNst6TSb0m40pNVsSKPesE3TG0oWGFKhDdXJgk36h5ttjGg7lRqvQ9alVmtItUagjlVhDa2nMlpduXPrHbl94zqWSa2ClkOpzYbqC+xHL3SeWnCvXhlJixVjMlY7Z6qDtlcZSu/NY+mfvLIVa010bPASpblA/DW+GrrglikBNHUyy97mE6WK1mtKo9WQTqcz35Nra2vLiDQBsXhDe4JT/uuPvpE9m9qT55Mtu39E3xF+jiwLICbnEHWgOM9B2vyplDWR83L61QN3kMPLPD22VYC+GjEENzudlvYhPprKsHcqZyevZdg/Ub8P7NXYLfXNVrspO92u7O5uy7WDA9k/2Jf2Fr8OqX1LXZVtG/qP1AcEEqNXU81m7R9l0nEQ/M8vUY51HNrqP8q0J6zTvnYE3yxjVZfYp3+dUEZveDayL4c1T4bLLyoH6dU7aUyNYXFtlEFRu28dF/jSocq6ahTnsbi935TdcWDLbAmphBaw77SkL+nWdX1/EVvmPojqet4SkR+Ks7FmzGXdQTJBY2nkNR4r6IjzYkoj/iJx8nYgC8hl1IuRJd9lbYq0HGA6ZeSnUYbnKvB1tZNGnj89P8/nrm+Wzll11tnndfLqpSmNLJ48ygL5We1fFGXlpHWyWlqXa94fEJ0nj8oii99tjmlTxDLT6TLnMZXFZevEFCMrz7GuThnaFHl1iuSmy5ysLBpPm4M64eE0a6xsKjctw9MuJ48cXj+WE5en68Vlm2C5DSYW/O//4vsjS67nc/0WXcMxsvI2RSy7jKws3jgvphiL/CSjJNJyQJ5shlvWA6n7Mw36h/x1D7DLCH3pyJJbhKVxF9V1iYtxsxmW5K4BPN6+p2MqgxVekgV1V02CN/9R1PokQx9eGQyUbsvllXu8zbJzxaY1qM7q2hoBHOqEcUEQTBNKdc3h1cGq2cKrZq3JmVyrnctHhxX5zo2m7LdFWtwX9BZhC1psORWbhdW0ro5arctqKttXTA/8iiNBsKHyDVX2RPno9+pkIo3KRLZbdTnYJgjWkI6m241aCHw1mrbPF4EtXp0MAY7kqGS/BpnYboEZ2k2sIs9WlkEqq9VqSrfbkTvv3DJZ6F5TA2vTmdQJlGhGhaDgjL2l2HuLPJWjI7yp6fasL5OjB3L84Gdy9PhzqU16FhyrwE9gCUcQdNF2bcwkA8evCwidOBIYslVg2q5vOA+wCTsgAj6co7sHxXxDe8jzqesb17OJvQfK/JxjHNDycYJs4LrRpqeB13F+8j3tOsaAn/KYJ5YHKKG/6pWGbNVV91FP+mevZTQMQbC6+p9yqKF93qTv1cZGox2OajcrvMbqczbv55VK/+YZDoZydnYmg/OwoX/PaGA+YL859OBXPisEbAl6Ui/RN9b7IkjbCfLlruan6/51QmxnGbvSPGmsK5+jLF8El51bj37UP4IrTr9syBwr3KidSmKtLxRpnrhlcsJXRok217GUELEOtpLLbtiqr17b9p0UCUbXQuT4r5R9KWzYFRfC8t03QtxpZZTHL1m+WVefkphsOXaKHGX0SMPbX6fHOlyVHEeeBPI3lZ71xXFZXMbOuF5axjqZ3m5MjvR5jJi/iA/EPIwvOOeUOi+DMr6P23S6apjElNxorraCy46Zq7BlUx28LR/zMX0TSPvgbepxGT9fDjzEs6g+/E+021jO7+i8/CUa++uiSMvYVKbzp+ulzy8G7F22eRX4c9V33nZ83RZdwxeH61hE5XE1fstH3ljzvE3az/Pn+rGcDQ9uboq4Tlz7sl7M0qXsGMp64My3bfNxApalcZYnP1sfx0X7C2CTk5870uksAv6AHnQkSKX3xwp7KbFSS3XTfFspNtHnDD1WZmNpTc/koHIsH+3P5Id3OnJrpy7N2tQCTDqKpFapif3pxCP8T7vmTnhlcqRlE5mMQnAmrAoiuKb+xw1TbXM8kOm4J61aRXbaTdlq1KRVr86DYIEICLHCi0BXCCQSZLFgWBKQYfWXqNyqlrMvWK3OqiFWhlUtYNRsJL+M2OrItf0dObx2IGN+vVJ1t28IrcsrbvaKJ6vUTFbV7G9Ux7LbnJnd+/WBDF98JeNXd2XWeyGzyUDq6i5lxTJ9NgteZc9JVinZHROfqh6kjRgDymh7mXH0vsFvmiagZEEyPffAmJebrQmlA2SsJOPIKjOOlLmvkOe//GirqJLVZRx9VRny4YsDWt42bZF2/YCPZc7HY361cRFsA/AijyOw/mLMUE+dPtF2+VGERnUq+9st2d9ry95uV3Z3dmS7uyPtzrY02ltSJQhWa2sfMw7qFmSdaL+woT6/FtlstpQIlvHLly3Z2d42+z3QR3ASFabKOxicS793Luf98yQopuVmR7AlD25DEcxf2vd2GSnFaadvEuiXRV83LtXmW/KhBVGStCqYJBLEHfdNd2KCi/iQGmuDQWvg1b19G0N6LCvX+At139yuFXDDhRSZTUXlc2TlpeC6p6kIuMUDqgTp0nWt2cC6ihJjrZoW6JSHdTw06Tf2q0aRXMreRrsu97Ky035LSyM33+v5iOW6jLQsb7MMXFYMl4fORRRjXZtl/JqlSxbK8JTFLHmQ2RSua1rn9PkmiOWlKUZe/jqU4Y/lul8u0lYeXFaa0igzXi6DvHYdV9l23M6mcrP09Lw0XRzoE1OMMMmAfCIRg4nPYp8sp8sjtiuP3jb8Oz4mkG4/Sxdy/CHeKUyQk3P+1thwlWOwDNJ2ZWFd+ZVB28Fy90FZX6zji8vd3ovatK6tdbAxEpJrYb5ICMS659nAOFu0EoIMqJuns9uzKF/UDXQZrJfj1xdY1mMVWfbH5Eifx4jLitozvVYexgllwa/19JO86rTKejBpzEbSnp7LnpzLe7si37/dlDt7FWlX2TOLPaAI7lBpKoR8gktmFhCygJKeTdjb6bwvo8lUJwO8qqb3WdWvMhnKbHwu496xTAZntkdXs1ax1wzZzysEN5oW3ODVSF6FDCvBtH4SUPH7uO0hpucElmyywbkSwTTqE8Spq0yTo+fUfefmTWnqOXtFsXCgajM5tQLd9K+uR34woFkdy15b5Fa3Ije3prJT60lTeqp/j0iOTEd99cNIaxIgUlIxFvyyYFLynZL42oNN5nfVE6D/PGCjWPTL4nsqBBAXZem097fL9nPqYq+/egkRJOt2u3Z0XwDq0Q6rp6DxeDwPkhEw45xyD5TRhrcTw3UCrovzA69n+aykU2/1+z3pD/r2K6CDft/a0toWzGQM8Lro9s6OdLe79torAUtW0hGAbWifd9pt61+AzdqwpQF931a7WUnWUj7kdTptabebUq81UEj/sYZx1ZY00Dm2Lwb5eWXfBGJ9PF2k37ryPJSRDdJ8PgYuApUy/9MrTP+uDtwjF3SVki+PtA+zEP4jQnnXuHZd+RzqCO6I3NfornSfzfvTPoPcsrJje+bEn4ok7YjLc7HccUnmAnFdLzaZyR82akZxGwXIkp+HWE3jzWnTfZlFMZZnMgmyRa4C4y8Cc16e4hn5npdXli7PukHEfJvA612kboysGxYSnS6LdTJiG2Kb5sSfHZdleflFUFTP5WbxuK/8mMeXh1VPl8embYG4b1d0nl+pqyhqZ50Om+oIMsdgnhzylcr6sqw+8DnvRWy4CLzNuG1HVt4mwKcxfV3Is+dyQP8sipGX7/2Zphh6nnMtFOEqbbxafy0j3R9+bnlrmi2jVVr+Nw3X5W3p5PbGpB9G8/MC+PWYx3e112syOV+jUxa8zkXqgk3q2UqlzGuzLDarn6nbPGu5DF6nNOKymMriqvjzbl+Wbd/1vCrJ3mE1qenwqk6HslU9k1t7U/nO7Za8e60lW02mnhKCGOwPxuuEzJJ4LVJha6B0Joa48XRqv/g34JcUa+wd1lJqKG9VRsNzGbx5IePjF1Ibn0mjOpK6iqg3qrYCrNFs6TG8FmlBLpXHNzrt2VsXSQBpERAjgBb2jgLGr0R+WCXWkLqS17l27Zrcun6gkwi1Qau0CL6p9uwHZq9IarpZGclhYyR3OiI3tyrSrQ+1/aHWIfzH6i78MJPhZBT2nqqGX6K0PaiUy/TSdK26HAQD42QFFefx92+wpbp0/cf1qBPX83w/AvcBiGUDD3x5O5zjN19JFqcJGsXt0K4HygiQYYMHyyAP2MEfB82o6zrF8ozUN4yXSl31qdV1CGo/EaAiFKvi+BVO+IdjbXd0LuPJUMdGXfuLMdK0YCc/hoAdymkBsikVk7a8bWRMtWw8Ztxqe+ig+T5mlE2x8BPw+o74PM6/HGgz2Ojyi2THPEW8nu9yN0EeP7KAt+u0KVwOKKpfWBbR20Dola8PsU+KsK4P9GyeZ28OFYg1/+WU29dB5FzYjDXij9teSid0FXCZMbLyihDYg1Ze183An7g03NEXiO3ZBF4PSvswBm3FBLLaIyePYtj/q2QVxA3ECIYHChX1I1LeKQt5ZSYmJA2xHOfPrBfnRem43lViLveCspcuQktdAaLRkmVzOifPLyt8qSM2Z9fMR9FNpAiuY56uWTCfOun5BZtewaY2XxRL+iuVgfMuXZMbYFP+TYDkQunorYfLaBDXzZNjPuIYTi+FMv3iffLLB/d2HvlX2fIDpdkyd6An4FvGWpu1OC3X6ZcBWXo5XQQXrZcHpF1GnzRiOZeVe/G6ZlVEacTjc3XMxbisDctY1mf1PunlgcJKyBjldI7hursdy/bE8rLoYlhtpwhleJbhcq0N+wvrDziuIC2+UK9N7I79lKaA+XenUZJpcD70QGco6EQYJ7w2TtBHz1VXXt8gCMavZ9XGI2lOz+Tm1li+fbMp7x80ZK/NJvLDsOqJwJce2VSejeerBBdYAcWKLJVDEKw3GEtvNAn7gREkYk8yLZwMzuXNy6fy5vljOT97JZphAS5ee7TVWxyrBGqiQJfKrtVUdo2j8vCaHIEt5eGVyUajJbNaR+6/6MnjlyfKx2uBIdBTr8NTl2q9pUdWhTVtFdHtWzek2aybh6qViWxVZ9JV/VuqabsykP3WWG7s1OR6tyI7zbGtDgtdyiSHVyrVFrVzbAEf7QPsV4bwa4T4Ifh7aqupWOUUVigZT0KAviMdH8dJoIy0B7+8PARuFsE1jsDrQgShODo8DS98ECA/Xc99Tj7p+NVL0n7urx/G8qiP7r6qLH3uOntwiiMDiZWJde1Hzq1P7bXWRA/tk7r2faOBLi2ptxb7pLVYNVZn5WDTAlvAVtsl+iCbvdtoi76oar9RZK9XWruJ7YE1HDMQ2+hIauWAMqdsLJeEPgSqkX4GCquSFu362VJuMMh45y0aA/XRcrmlGHNZyhJqc23ruEaWtR3yA2k6ybsM5vpdErM1MtLl1s82Dr4h4GPzc3Ia6WKB2SS9Dnl9YGM09FLISOB3/ZUS5PDPaKmkEGjt5PD6oX3K5iPGzvOwniPALEt16LLO2h4KZQgMfKt1LT9FyzID0rZmgVpLNRHHIUPeMlYlz3VL0kGwSTNyfdI1w90vhXWKAxpJ83lzZWB1UTr+Swwogyzesnqva6cMjzJk8mXVc764LM7LI+xZ8XGKJ42lcs7tcz2yboxxlsmay8ymGFk3Tc9xu2Iqgyx7QZwft5tuYx2lwY3XjgnlIW5/RUe7e2dJDzCf5ti1DulaWa3E/Zpux8/j45w4T8jhZRsB/ojQMd8bBUjJMVLkyVvSdYNGvV4WZSGvLK6XLv86HyhC/7sDiijbPgP6JxOTQJ4OyLI/DfWCfmo7BdfCVQIfxxQjr1/yEPNvUi8N+qKI3D2XcdEmul3GlhgXH8+0naYYyA1UxJWHLPvmvs7Awo7VVlzWQmYgn7Av+Bc6Lygfaf3SYJKbJZM7qVMZLI2zHOSXUeC0wMIXy/JNTsieI2Txl/iLeglP4FdL9JhXf4HE/tzyZdgkyfo1TQss9YHxUy85V8wq06CXnYQPUxGd7Sz8ccbeXq3puRy2B/LtGzX54LAh1zoVaU8nUh0T+KIeMhS2ITFBEz2Sqe2wF9NwMJLxSNsUglBhFRjjgD3BXr94LM8f3pWTF09kPDhTdcc6+UZhAl8NaVhgg19OZHVQPQTH6rzqWJUmQS9WD9VZ3VWRVo3gUltmza48eDOUf/dX9+X/8+dfyqPXPamZDPa2Uh0q/NpkSNv+Yarr/t6uHB7syWRSkfP+QI5ev5Druy3Zqk9kpzGTm92aXN8S6TYmUquyksi95v0/nfeNqT9Vop/UHtv0vcrroyKjwVD6w4H01SesnDo5ObF9usbjsRHXrPdf3I8hSLQcvII3HUxy8nLgdUG6nCMBqhjO44jLvT3gRw9SAfrHg2SssPIglZ/D5wEzZOEDX1nmG/oP1f/TEb/kSf+yig4bCPpVpN6oSb0ZVq6xaT57htW1v2vNLRsjtkJQ5dv3u6rHObBr1dLYbFlaht6cTIUfmeQ1a/3QayNcBybA7ofr4deTHRNahXGEZBaW6rm+CtUpvubJj8nzA2lNPaC1XmXBH8pifJpvEjW9qicJ7A40R5wMLHbUlsOfngQdLo4gdr2sy7ZzlZj7LnakZZQH3HGN2D7SepUkZ+Vsj6/ZBTLqqSwbG0rINdlKwQSO2W3ZfS2jiSXzU3Ut349elBYUFWa24eVzAflwe+Z/WiUQ6UALmGYhmaBMU+vKKVqywxJKSd6S39PwyhH8fuz83kdz0kpGKXG8FmvmLYvLR55SGWouIdMQoNlpZ5XV5TJI6+N2eX7WhcJybtuwswDeCWl5ZeCd6ASsdo4sy9O7ePr7Z86rVDQIHXF76+CyTf4aZLWdbiVPVp5854/lxLrn1bsotLUrl3lVyBuL7qN1iPkua+N8vCYyY9lvC+m2YopR5hpYhyy5Mbys6DrKu86K5F4ErmuatKQUxXpycNoUy23nY1352wbt5/VNHsrYVYzVunFOLN++Hy0VkG436zyun0Ze/iYokl0kv2zbgW/B63LzyJE+XwWeDN5crcvnoszhaR8jm4yTi4AJMBTaLUNXj3U2xv4pQloO51bXSWeeRbIoyyIvW48F74J4YFqua7Igm+w7SCu/mUBAJxDnlan2z0RpFl74q0zHUp+eyU7tRD44FPn2jbrc2KnaryNO9QIeV+syq4ZVNcD00D62zeFVHhuQD/mFSFb/GBOydYJHEGo2lfOjV/Lw3qfy8sk96Z+fWMCF1VKsqFJp+i+sBCPowZ5ObJbeaBFQqdt+UI1asmpMj6SbTdWl2ZDnvYn8f//ygfzLP/tKfnLvSF4NazKqNKVOu+hA8MuCbDU9m2r+TNrNuty6fijNhspQf52fnsmTB/ekPhvIdnMq+1tV2W7NpKW+aszY9N1MNiz6QK8j/fNgkY0L/KplFvQh4DMcmnz2qmqrLQSNsIFyCBAM4hcP483s41cOkedjMD0WKYuvNS9HNucO0k6mZ3J0ch4Qgo8EDhcP5XHaAb+362nIA1/0I2mItK8s8xVlXh7q6bFWl61u1/YxY28wiNc0ObZbbak0OkrbUoXqBMJaqkRd+IEENFcttF31UXL/C30Tgnqmo/7ZKjUdc/CzP1hYxehkrHN/lMGiblI5QlyWSwlvGvHzXvD8QidSNhFOCPAjFQvStu0Ll7KaHumPZD84KwtFC1I5SlP1Bdct5fySaoP90/CR8aDF6j3nonA9LisNGUVIl7vfL4P4mtkYib9x6tI4UErnF2FTHZb6O8nLQlG7eXotVl0m8QVtgXZCS4G8brp+fmsZUGb7UZcCZOl3FcjS3232sawZ4TyhPLiMtLwYRWVFWLpLx0I8naYYnDkVIV0P5NXx7jL/hORbQ5ZdeRdKni6xjLSsTZElyygpj0F+jPT5prhI/bl+CZXFReqkYe9y58nZQC6cTsDl6WNKkFte1C8N4pv314XMflCQs47KIKtemt4W3K51X6B5PgBeFpPnXzVW9eThnXaKCCyfBzFxeXkU2ZXlx9gvaboK5PVdWv66Pn6riGxedw2n9Y7PscAJmTHS9dYBf7hOMa1DFo/nxXKy+BwELdbxxCjHN/fMHKENUstlaXmuS7l2AHzFvPjXybGc5zKK6O0DkwOVt3/JJq2ybkxfBOt1ydbX7XCKsaqrToh1UqzTFT3XCUsyt63qWKlNx9KYDGW7cirv7c3ku3e25NZOVbq1idRYIUSwSuuMKyMkJ/2qcjSfYAKTuNF4ojS2oNms2tRJdVi1pCXSP30lzx7dk6cPv9T0G5mx2fyMFVG++kjrhLiQ1Fn91WSj96ZtoM/KMAuUEPBQkmpLKo2uMrblaa8qf/jxM/nnP/5UfvLlK3nZFxnppH/GsqJa4g8CbLwWp3raKiNIy3Z3d+Xg2qEy1GQwqclwqvXUjlPVr9OYSrOqthMMwEf4NxkGsZ81V8twpOqf+MX2DhuGVwIBAR9e+aScwCH1ySPI44EhD/gQBCII5Qh+nlmAjF9+PD8/n68o819+JLjjwTgPrvl4cF05ejDLg2RF5HJcLnnAyx3OB0+MuA4g4AXSbXswjCP7fiHm9evXtnLOg4CUs8Ks0+lKd2dfunuHsr17KK2tHWm0OraJPny22ouleQqefOkX8tHF9NNxGVZaabkewmu4OrYYp0nfLexY6F4EHxObwq9JSJUMmTnAhjKIZdov1RlxbXKuH4oQJOOanNl1rz2t5xDBcY4YBG/gAQTBeLVZS7WIHxdILtQrAC3hw4v6sQzK+m8TIPPCcqlXUJW+i7GurcWYLYA62F6VTWgdvM24XUtTVync8iI5WsaPlRBM1QtqqR7g3MZedG5EuoT6Vwlv+zKY65+Wk5wnbipEXDdT1gUR7vIpbCrcFcqjPKRLsnyQ55d1sq8K1n5kS7rNUhdUBsrU2sS6WI+0Tll+iu3JKr8I0jJj0o9Feg3K8KT9h81zuwv6BMkxOWLd0hdjfFqkm8so4rlquM2uI8clXxTAeWK9i+ivC8wHITkHDzZFyLI1TpfxZxGy6sftxW1dBeIxsHk7lIeJip1tVHfBnwcvKyuvLNb1UVa5+8l1uUp9ipHRjmb5Q7kjT691tsaAszx3eQQdeMBnooYPF+fLeQH5OpOfV1Yem/ikDMrIg2eZj36K6eK47Fhc1S0g2y7ylvtuuQ9jCliVQ92Qly77+q6rZeQ1m/ZNfJ056YeRTYztwiQohsCp/k30fCTdSl/e747kB7fb8u5+3YJgTIYtsKX1mADbLzziS80nqENwiqFBAIygDG2x2b22ahue0wYrsKrTgbx59VjOTl9oW+yZpfX50zJiVqjHDHAyYa8qbCFIUrcVW60Gr0Vq+8pEIKxab4rUGvL6fCo//vSZ/I8//lL+5LNjed5ryKSmbVdZAaMybFN/ta+mNtD3tKOS7Rcojepy7fpNk3V8PpRP7z+RT+4/ldOhCGuGphZUUd+q5eNpNex3ZjPAZaAtqyLUsSFDMRqPzCZb+dRqWXu4m2CUs+Er7zsCRB6oIj9+1ZAgma+mIg2RHwerxon/Cb75qjL/xUeO3g5k40HhR+BpZLlc4GnKIc498OYgP5afVQd4GXl+DsjDdvIJeiH/wYMH8uTJE7l//77cu3dPHj9+LE+fPpWXr17I8dGRnJwcy6DX08ojrcsYon+Rr7ppX6gmKmdsv0g5HAw1P4wrZHubgHPLI9CrWQuPoL/qmBASg9Rs2G0lgdtdBJMV+Qyk67icdbJiTHR8jglIJHpDYTSPpSbqK4LPmsM45goM9wKY7Iq2Mrve9f7ANT+t4iclzWPlKM9S5E9MbjbwUmzXVWOucg7oixDwSzISZPkx7V8/T+dnIc27CV0UWbKc8sBYcLoo8tqI25+XR/1u99yE6BD+6Je5pIx+Amm5c9lZyBAAN2MAettI65Y+z9Nh9RoJ9UrZvAb2TZIlhDOIZvPom4LrajpoOtYlbUuWbUVY4t2w7jqkfZc+3wTLA2JZQlrn9A32Km26KqCT00WwVDdHRp7sdH78pWH9wwXIifKlfRkjLnN9YtoUZerF8svwp7HOniKbftmRb1k5FPnmrwvSfeig//LKslC2v8vwpdu8qrEUyyGdRWnk5a8HNiyCBnw6ZYM2woNx8rV75cizw228iJ1FdeKifL7lthd9n0wYzIfLOjpvgPsrT/4CLrvsmF6HbH0CyAoUymLeQItVbWUpC2X5spDHX1bGOr6icm/bea6qT7JQpEdoNr7eFoEVEPTysegIDEiFCGgRNGDTd5m1pDqpSlcGcqt7Lt++WZH3rjVkhxVRWo9A1kwnwITELDDE/lcqoT7l1/20vsrg1/hGI/a8Gtlri+PhUM5Oj22/sE5dZTeqstNpSLtBTQIRU5XFc67aYUEr9NZ7juoOTaZhk3V/rY0VP2y4r4nwWmS9Jsf9sfz5ly/kX/zpF/LjXzyVV+fYS1BOZSIP3VV+hV/C1CNntMhG/Kw4w8fY3+7uSKXZkS8ePpWffXFPHr88koH6w37hUlHBZl4ntXTwO/pm9VFoQaEflDctkBXkzJLAiwXz9C/sVYXdi+8sgjPYzbkHajxARLCGMtNbyzkSNPLVZL5Pl68wowwe5FDXZRMoY2UZR19RxpFyb9P18XYgBzyeDzjGfJ7vfCDN64jlkIZiPVgZh+6u89HRkbx48Vxev3olz588lPuf/0Lu3/uF3PvyE7n7+cfy5NF9efr0sTx4eN/4jo+P5PTsVCZqt7rc5HtwkGDhaBRsN9/qWPWy0D62aB3TJMDtCxpnwyb5caUCzOXRUIS8fBBG8jIITAHP50csbCUj/oU0z66BGSm7+vUvrAhTY1WA+mc20vRQ642kURnLVkPrTfoyU78ggdWdOgr1apqoXO0jarPKMkNPa4a8ZHVQWeA2q3sJ5PktznOemIpQhudtwYM5UFqD+Fr6pUVmkGrZElxb5F+/N2TaG19wBRce/isD7+uL9LnxUyWpxznfQ0VYbWeVf50eeeXxU0IpuINdqbTguCNY9pzZITnIUjHPrFhqrEdav4vA6l2wbh5ifbN8Ut5LC4Q9o/gi0tuvDewMuRv4H7jfYrosLmLbZYDGaRvCQ1V5+/iSmX/RxDw5/EWyyiJPRpzv6Tgv7V/PL4syY2RTmWWRtmVTpOtfdKxtep1cFlk2/zLo4NhUt3Wy4nI/ItPJEfN9nUi3W6wH+q7q7Pyxp+IyL78KbCILzpj76nRalpGWxWm6PKTD5O0iiMdMPG4Asj3P21q0uQyysvLXA3leP8hYbaOM3PC9HWNVzuXhMmnJW0u3Y8/HZheTNV7L4rHQKc6nDlKy+s/zvHzVvm8CCzvdnhiUQV4W6T0Nrz/xDiK/lGgrvCZTac36cqPVl29fm8mH1xpy0ObZYqylrIIBOgnWBwemwtYyMvC/+m88nUl/OJJhEkzhFcZhvy9HR2/kzcuXcnb0Skb9Y+HXIZkTs6JrJmygr0eVM1M9pkLwB3mMdWXVifx4MrJVVchmgVitTnCH/bXacjauy0++eiP/00/uyn/4qwfy9Hgow2rL9jALK79YcTYO9k1V71lNJ/BVbZXt+2fhuUkn9rbfWaMlk2pT7j99Ic9eHsn5KNiGi7GWYIHJwWd65AWxarJSLA3zjSEuW1y/wPsuPOfSTghWeT7HsGos3AsI0kCxDMoJdAHnI4gDfFUZiFeVERzzcwJMBMziNmkDGfE+ZQSgPFAW6+D1OCftRw9guQ7o6HWo7/UclDl5HeeH1/lDgK9tPCFf5OTkSCajnjQqOu76ZzIaHMugfyJHb17I06cP5NNPPpZf/OJjefbsqQVkWV3Yxg8qxwOH7U5btrodeyVz8SxdtWAYq8hUGXJMhxXoYPb9xQCf6cl21rzcn8GdYphtWierXlZeDAt4mTw9KtmonYXRixkW0GZo6/Uw44LSo/2a6WwkndpE9poTubM1lY92Z/Kj6yK/fUvk7//qofzWB9uyUxvKbKz9P1WZes0TEOeXXsNvwa4ibVcWvH+dqMOKpaK6zms3ksT3fu5pO3doPvKgpfwUKIvHXRGsjST9NkA/FwVt0uNjnb7AdE4orby3Z4G2lNyNZTPuEj8uIadTrW88DWWw+f0hF7HSK1gWWLQirsjWhX0lAS//kjpa246FdpTARjok0PvaohIppzz4TTYXZpxeMMnpUjoDKwMW0jrccMMXcZE2y3BeHxQXdejFapXHJjblIUvHLLFl2op5snxWWl/4yvJ+w0iPuyJgUewD0mkqgyy+TWTAU0ZleJzyELdXpu3L3pzeNtbZuw5lfPB1AV1ielvIk+95Zdsv4rnouCnT7lXgytqxFRFhBQmkjxMpKvZDKT/bIF8vB0kxOd7ONeyBhCzyAMrXh/U2um5pvTjn2ab4+SZd5O1t5lvGw8VRdsyu4/OxUoTLDRkqh/FPykSV0N2/m9dRjLI+WeonSy7Xm8vXbCbNbJ/FhLg+6cth41i+c9CT7xyK7HfC/lmgrjMT9k+yCYQOLXudUOXyKdWmEG7qjQcyGE3sV/hCkEu/ywnejEcyHQ5kPOjLqxdP5cHdL+TLLz6Xzz77XB48eCjNVkf29g+k0Wjaail0mtqrazzfsoIp/KoiAbbeOa+3jaRRb8hwVpP/fO9I/sc/vSv/9mdP5e7LkQwqDZnQ52ogk6mJ6smqFxzBCpZmhdc5Wc3C+jBeiWyoMQ2pNjrS7OxIu7snQ7XpfDC21x/t1cpk5YtNEFUSI8qe3bmW7Bzr88Y7NthnODXdCBSF89BXQT/bsD0p9zmIB4U4esDLeagbp508CAWch6OfgzhQ5Zvhc3SKX7/0gBkEPFDmr16yVxlBMvqIfA+YxW3GOsXwwJ/zgtget8/rc0T2aDTQcu0TxqL6ZXd3R6bsbaV+nExG0lJdW01+WEHrTsZGI9WLgA+B1YnKoQ9nOljpRf7Mx3psYmtN6+p4bLeb0lFf8AMH8MxtossK4NbY1+SGmF+fUd04z/PNP8k4WgHZWhY2zOfeRDCMfPWR2l+bnMuO9ORa7VxuNfvywfbQgl6/eacuv/5OU379zpb88E5HPrrVlvcPGnJzuyofHDblv/qN9+Qf/u535Qd39qSlV8pU+8EWKag/CLVZcD2B9x1UhKzyrLr4fImSvtgIKZlZuJDcKwYu9fsNKDuO1tmWhnpD/3Tcz/Rupjf38Ir8ApvIQ5J3TnBh8DX+zPIpNjlZ4DPJd3DOXmPrQBtO6xF40oGw+ZhKCBTJLDNGXE4am+lbjE3l2LcJ7OuquNC8zgNxblqRXPckfHbP8HRS5IjlxOksrCt/W3DdHX7ueenzTEQ8Rfzuy6yydFZm/aQPY4r5OE8jS04aLusqQbtl2i7D4/AvzIvAbEzSF4Hbs86uTexZh3SbLjtOgzgN0uXev3E/O08RObLyLooiOXGZ95XnxWUgfZ4Ft/UyiNtOt5f2ZxHyZBTlO/LsiHlCGj4e3NbzFwE+n7A41tV1Ha/C52WRtr/ovCw2qbeOz74bM9yR10aePPoijz+L1mEdj4/rsn25aFeJvVZsv5VlOM+Cdxl5Njry6jlQNU9f6gV7kgyFyyuSuYzsie8mKOvPPHifxLaoBSGhiG2CnLcc4HPaDHnjvCzSekNpzPPsaVwpss3bpiSMPJ0o6+S4Wx3I+/tT+VAnv9d2atKu80qkSM1mKRXbC4iwQQgX8ErUUCq1mUxUbn8wlsFobAGGSi2sPmGxCcEzgik3b9yQb3/4gXzvow/l+x99JN96/1tyeHhdmm12GZtJnf2/Wi1pNpqhhQqbnocQhWquWkDa4nAgZ+dn8vr1kfziwSv5F3/6pfwvf/GVPHh1Lv1pTabVpqqK1tSd6gRvqPoTyKpomlcTCYxN1ZaR8qruBPdqddVjS9rbu9LY2hZpdux1yGqtGXykTdsKNeW1gALryVS/qZKtpUOGca4icXXoJ/vDJ6HPbMN+66cw9qxcz33FlOVZOd0XgknIiwNSpD1ABkj7vSGW4Wkn4LIdXubyrD099yCYbWKfrCqLiTL6DgIun/r+KiO/hDkeh4AmenN0PvT1QBd5rhd8bgv5pPEowalmk1clx6orP6bQTIJvY+Wpa9+wUom93EJgjtdqGbG2R12VlWkTGrLXJGk39AH9Qh8kK9asJbU9GYO0bbowMQ/sBhU592/ICIelvAhxHik7j1YrWX5SN6u+gyLK0Y4TNE+aNr3xF2s4CSxP9dpmP7Cd2Ru53TiRd9t9+f71ivzqO0351ffa8hsfbsuvfdiVX7nTlA+v1eSd7Yrc2JrKbnNsK8TqvA5swTSUnEm3XpWPbnblH/zmO/IPfusdraPX7Ggo4wnrOWsWfM5CbI+n1tnpMB71Uxavj6M8uF/zsK4crNWxpB1lYd8RHJUs6J7It3Fc0Jbnl+GJMf9OSOotaJFfDgs+rZ2kqM91vBgXlHBPLotVvZYpRl7+WnDNRGNp3biK28kl5XMzkRbu4As4nyN9btfxGj02RW5skWbSTaG8k8P51qlFFVzgg2tez+VFmtiATwlccU5CWXDemL8saNZlx1QWWe1aHsdwavDzZc7QfhouMya7CSTleYDPj+so5rssrF8jWsK8c0MJrWW1uNCFQb88MScV18nSn8+YgLeaPMMujeMsmKocY0rku6y3AW8jD952ng7ULjM+VqA3l6xrz+H+jSkLLsNLs3iX82iQhz3yOaZpwQ/ZY1hKRyRZGTx+nhCwmyfHhBKhS3mWzzG6yZKO24aoB6XzrSxBLC8P6Rt6XD9GlnyQx5+HIv5l+RydsuH8RTIB/RQTWFi8CsrCazHZoCRdmqdLzFtG1yIs11VZYRTObWJCERM8kI6eORlfokdM64A4J60QMtegrOwiZPm6CPFYLsKqXmZYSCqsOB4wa7DQ01OLnAW8jayyZbjv0rRs37LO62xflId6i3GxrI2bvYH5pbCsbaRPUmBjKwPYHTR0ZZIKufDymEf9Z58J5di1NM4TWPvJRDuUqc8SCroVY37dqb0QggjcmEArTTgoZ1ICkZ4MpFs5l/d3x/KDOw25s1uTLgultC57gnH9BwJLsAAAAP/0SURBVFn6h4DpTGr6mEIb/A1GvLY4FNs9i1dMlaqTiTQ0Z7tRk4Ptjux2O7K91Zb9vT25ffuWvP/++/K97/1Qfu3XfkN+93d+V37rN39D2K+LVTs0UlPd6LcqG+OrT6qs2iIYUatJrdGwYNu43pL/fPeZ/OLZqZyrfriI0JSFcQguqwwmHsiy/MpYszSHVV5av14l4IFdBOPYdF8n9CqTl7xwn32/TglxwRNkzn1gLtUPLeB7m0Twk6aobLWYtqr/lM+9GH5V0v2pRP/SB3pmdtKm/2maQI2vrjI+jNRnxOlE7dDzeJWYB5MA5x5Igm+cBJ7g58iKJ/wS7uyIVJ0h/YcO82cLzpPABvXSbVBGcAy5rguBqXTQjGAo5HoBjgSwWFFGoMxXlcX6mr0K193t5AgPQThewcVHrVZH+QgUKp+qzKXE6sHxcGw/2oCvg1H0gDKYKSHARoCLZ29cgF70CEHOio47zljVyCb8IVim7aODNlbVCqy6soZNmpZqO+G61XMj0irL+j7A7Ep0Mb3sP0TUf/afIkmBkdcjrcV8+D1CPxidEz230B0Bv+lQmjOu557s187lTrsn37k2lV/V6/rX3m3Jb77fld/6YFd+9P62fOdGS97dbciNbb3e62PpVNWfeo1gY+Kc0BT6IV+P+Md+Ylbb4nXI3dZEZe3Jf/0HH8l/9aN35FZHNRqf20pQ9HO9/RC8xNgKvrCV5dpe+AVDLY/IykOxkZ/HSPPnIV0vBvbZH0ezNclL0g7GYBlwTUExlvRUQnQeoSzesWswyaTluHXsMVmMW8oTvrTOwG2JKQ2zLWXfQufAD49THrJkz9vVNGOLMRXGlVLqb95oBgqKVpEwo2roDf1L9LC2I55luB6aUrKabi6J+ckGSFUjSbNcYVwjdp0og/kjUsd9GfTWRKa+q3A7F/UXshzh6tsAQWkGWkhvhuUaWcv/LoK0UVcFpMZOdNKP5XNF2ZsC3H5Bp6ksijnLy8lDni5xfjpt51mUgj0k+SBP8tJIt+8Bkcsg3Tucx5TG3J4U5rYmyKr7NnERN8Q3bCdHbI91zRWMH6QjBXnlAKPT5nAbuK5izO1Kjmnby8DrloXrEtdbJyPNvwmK6l5UZsBl6hZgA/eX1T89npeQ8g/pmDbBUl37Sx7x7Ms4Orev1ZC3oGIsyY6oLPLGtcvYRFZZ5F1P63WnPElGcHlBptMmyK630NEbXfBk6Zll0yqoV2RjgPtiQfHYuBjSMtcBe2K+lfpRWRYCS+zDfP4luXMs888lZfImIM8onC73CJk81Me5pJ0iKOvieVnb0klrjV+FRHZ1olnqm2Syba+STfvSkZ68sy3y/Vsd+dZ+Q7o19tRSPt9HTEHogj23+FNFVB7rqqYynMyE2NV4QpCKFVTajs6WCRK06lXZ67TkoNuW7U5Tz2u2QT0BEn/1rKk87XpFOo2abDWbFpxBeftFxpreWwhYKYUN5ZNAGCu4VAZBtXc/+FCmtRYqqWYELcJKLeyvMKkXndxrWVVtrla0ffY0sk3AJzrxn0hzfCLT4alM2CAc3YWdvziGMwsqhlOVmSTwjdZnCuPnPq1JaukEn4Cg2qB18L0FlzjFPOPkutdzU9y8av07Ho3DCqrTE+nrkeCQBWYoG/MKZlj1hZ9t031tzseFB6ko92ATQR7y4fFAFWl0mioPfATVUIA7OWUhCFaRyTgECo1XZbgegLSTn4P02PZz2kYXD5x5sMwDZbyK6XuXUYfAFjJ59RLCJ55mVSDBLmThE+TgiPE4rEDjtVPuO9in7tbxU5NGs2E9NJ77TPVVU+ANe9IF/xFUIx8zGXOsGgs/bqA+0HPqh0AXnVnTIz/KkPS1VuR6qanssEYw9AdgrOAKe+ZMfIInNTcaV6FOqEcpYVz9s2uNI2u8gPYLrzeOz6U9OZHt6YkcVs/ldrsv7+2M5LvXq/Kr77TkN9/ryu98sCO/8d62/MqNlnx7ry7v73BNVqRZZV8v1ZN7AL7Qa52+xR+Yq6NFiX5HA/WDBV6tcS3EZ5yrlfjZAr4zudauyG9/74b87//WD+QPvndTDpvoOVB+9hhMbFEZNXU2xImNL5UT/lMNH+KLxB/e3hogA+emxx6Y38ZLwHl9jDuQm0VFUI4kFRDXCWkS+eS85qYcsvKElupfALHNafuXz1YR+yJOZ8HmthwjCljkpH0XY27vJnBnpeXqqclLCQxarNJlYH2ekmLNataSTRmNzX2ays9DZh9kZHG1lYIprxr65ZkeIGVgRpYwIB7cbwNFAzQuybMQnreo3oZwbb4erWwcJP6L0yDWYk7OmxCf8V+MtLwFFrVBFkeMbBkXQFpMbOtVtXEB0PJVt2728IDNM81lbdu4OhWK6OK4iC3UcboMrkLGRfBNtZv1nZB1Hy/SjLK4/DJ2mB+S9OVg31wJpWD/pZb4m8acrghl7F/3Xfx1jQXzdyl9+Uw96F8CZSUE1dxX3p/Zvgs+TdPF8XX1QRay2t5MH3jp23BWHqHeMvS8jJxkeJjnSz9rZvEx5eSzqvcitUFl+eQcg2wST+lsKC05kxudoXyok+cP7BcilXdKwMW+FOdjIkxgkKHlqiMSxjoZPhsNLRjGtFp4ZVDn1KyWob1uqybdDhuSt6XZakizwb5NDduQnOBFo94MQQoV2KjOpKFt1HWCzjM34QAPNhDwQBfbkLxWlVq9IXVktdty8+ZN2x/KDNYJOWvCCIgxQWfz/UplZBP++oTVMmoDvtDz7fpErrWmcrOrNaYnMjh9IaP+udbXlmlLU5ljCNKPjKI5Qo/gIaDyWEmkdo3GfTk+fiWj4cjiJjW1mwCCvQWglQg2DAYEgFjBVJdGK/iJPoAIDBEY8725LCik/idgNR77a4DTOZnfIrB6KgblbmNFdUFvfpwAI8m3UaRHXnelzPyiRL2YCHLF45W2gfMC8twGt8f1dL74aK/J6jjh6PuVeaAMHvyA/dhN+wRskI2/XB9vE7vtlUbFWH3U4FxPOYYrJQHdkJyig5Gm67OxVHm9UNNcUxZstVcwCbriLPxEqRLBMQsiMRaprTIo1lT4wDehEXQzidYOheHcAl2MG70OK7z+OWNPr740pj3Zkr7sV3tyozmWd7pT+e71uvzgZkt+zQJfHfmtd9vyq3da8tH1mry3PZXD1li2qiNpVVkpOZGpjjXrHm3G+8H7KLQN6Af08X7kk3sAxxDQsrTyzHTcjFXGZKbXG68m672goWPoRrchv/sr78o//P2P5Nff35HtGr9EqXWnOmZUEwswY6M1jY8IhmmZqqCXSiBNB79wL1ANEorh/YSYVNEK1pWbP/jTYxFozxGnV7CuwRKwRTgc8+gK2kgDuZvAfeB9UQYrdqToKnwXI0uteXtWtr7frwR+qV0YV+uYXHW8M9OdajczSP+y3AUnZP/zk6rr8HqXNcXllLlg07bM0ymK+aw8A+ncIt63D9qNaRUX0c1timkd8rRIy2D8hMRqmWP5PKmXwQey+t/5KCkaHV7mfOv4Y6Tb2KSuw23KsmsdqOGUhVh2mhyx71z/8Lh3cWS1UwQeBZyWrYopH2Vv3FlS0/R1YhMffR1Y1mfzMeB1Xc5cHtkJ2Wmq3HhSyMoD89yC+n5+dV/oyIlJP7UJIz21sZvTFposa7cZytiQ56tN4JY5hUf/criYn90zl/VQQJGEMEZIpfUM1ma5b8G/IPKyxluMdeXrsPpAv6xDFnmbabo6ICtQOdkL/kAR1ED7S8lwuXP5mLYBqJKWCcKzavLNoiez2lgmSqwqqbBCTCeljdmZXGsO5dv7dfnwoCGHHV7mYwWMTlptxZNOVJFi45yJgl4dJpA57UxGw7EMhjq5ZiJtE2flY7Krk/fZeCjtush2pyGddkParbq0Gg0jVnMRhCAIZiuFbOVX3YjVXhXbwF4rK1Ub4dU37LFXB+uLV/E4dtoduXH9htTMB2jLih7CFSOpzQZKBBJUb2ygfnUirdpQdltTW8Gy35rY3miNSV9kEibrxpsA32Zf54kjCkApgcM6+6iNz+X58wfy84//s3z+xacyGPVUnak0WzUtF/XlwFaD8Ypis9VUalsAh8BPTRmwNQ4MQZSTH14PrKrqUwsM+S88esCMI0EyyggWQfACVk05zEwzS/2o8ibW34wiLdB8O6bgY8/9xDE9Hj0gtQi4BH7IglR6hAeK66fr0OeAPNK+kT982OdlnJPvgUN4Sdvo0LE2tsCh+yE1AdamGWfkQaaLHmuaxxizgHByHn5AgfE1kbq9lgiRhxgCsejOCOCIHHwZzgmgsS1CaJn01PzNSrWKXjs1peZ0KDt6zR7UR3KnPZUP92rygxtt+fXbBLy6tuLrh5r+9o0tefdQr4Odtmy3KtLQ8dbUtm1rL35wgq7W9mhLLda21f5KWF3o/mYfNevhxGau9VBGLdIEakd2hNR8TSgv35isHDWibqjP/aU+G0m7OpJvXWvJ3/2N9+Qf/PZH8v1be9LWa3M27tOa7TuIFO7/rHxzQo69RocnsSUh3BgD9Zww0NSykmwY39cA92ucnp8v6ax56+gbgDWr+s5VtNwFYpvcrlWufMTm5RFYyH67WLWlGBfVy2zz4zoRGQymI38b6OrwOul61bggpjTmN0TKkzwSMS+prPpez4ZIUm6/hJDic7iMTSgPeWXWESH5jSPWMN+Sy2Gdn9LwL+6Y0iiSmWdT2Zvwoj1qOwV4m94+lKVfOifmh/Qj90KkLhTzZiGWt8Tr6RRWeBNk6b8JkOS0Kbx/nS4C95fD/Zq21ykPaTlp5MlJ654uz6rz/0cevBeKeiIf6X7QjyVa6hdlNUrys/onncfZKtcysuRcDbjXJElLazvJYI/HYNqWddp43TSVxVXaS6uY5DbEFCPOW6dvLAPaxLavG8Gmzf0Z6gW4nY74ey9dVgzrjTVUDpu0u9o/1Fu1L00LvuxySD8QURpWL0lnWR0mqo50qZarLUzYddTpSU2priwTaUz7ctA4lw+vzeTb1xtys1uTrk5Aa5Nx6C8CIQQVrHGmqggLZJvjEwQb6eRdCMLUhVed2CuJANiwfyTj4YnmjaTV5NXHmrSbTdsIn1VhHgSzfar0CCFDqjV9Nm7KrB7262LTc/wVeEMQg8BJvRb2n7IgkMq4drAv+7s7rDNRHQhGjPU4VDsGmqPnao/9KppO2hv1oex0RnK4PZb9ral0GiNpCDYThGIyz8S7ofVC0AUwHqzvVhACHcExyzC/KbGv1HTSl2ePH8inH/+lfP7JX8nrF49kMjxTppHpN9O2h+OB1WuyYk7tCpP/cL+doJf+eZDHx5IHhmrqt3q9occQJHTyYJkF08zHob4HxThaoCwJmnEOxYGyoEMYU96e+8Kfk+OjB65Iw+fnHL19PwdeL4bL55iWTV5c7q9eE9AyHyQ6Yj/1GB8W0NM5FzYzhkZ6RBbBH/xjrwirLGwfqD96Sr7aDN9zNB1oiwCtwsaSyq3r9VJVHs7twkn6XS1V0vam2sfI1/OwxY7qCnE9an6VsTodSFOvx9asL7v1sdxqT+Xb+zP5ldtN+eE7HfnVd7fk1z/YlR+825Hv3WrJ+wciN7YrstupyFZ9omOYa5zfOkVPxjHSCTJxDasfai1Nc23V1Bf4nDGO78wUhdZX/4QgVugf7PU+wiDOIXvlVOXjE8YM/hqNhtq+Xke4Ry82riN4xyrfw6zch7b0Gv7erS35h795W+kdve801X/DsEpNeezVz6qmuWaUJhwTHXnl1LxmPsaP8AdKQy2xP4Joxp5QDB9HeRQjfb4OWTKysKncrwuuPzT3c1I2R+zYhLS3bNxxzKixHlmdmSDWyeltoEh2nO/pIv5cJNeSI3ccz2WHwrhODOeLaVMQvLcuS9M62MqvRMEsBRgbacTl1nAGYh7+x8CpjE6xHk5XAVter0fIV7tdlew08nSP8/J4iuA3chDXT8vwvMWXQDa8Xt7gBHCU13AzZOmdho1RJbcpC1m5ebwXgbddpAMo4onLYnJk5V0W9Oo6svaUSDusLBlr9rUQjTuQPl+H2K4V+zaQ879GuO9W/KbIyvN+ySoD1rdrKAby/EE+JhDr5uSI05cBUqzNcHplcPXclhhp3S9ri/vmInIuWq8IWfrktZHFG4+BdYDLaR0W7fC9BZW1G76FnrGulwNa80CsExgmoor4mcha9TZD1hx5D4ZfJ67ODymw4kH94eOg9HhAnxI6pfW2EBaTfiaVem6rWcZD2ZGevLc7ku/erMmdblUn1FpanYSJp05YmcLaypgqgYLklSUCVXpkFdhwNCHEpOU60dZ82/NnOJKz1y+ld/RcKpNzqctQ6iq3UUtWNBmxiolgFr/gVw0rbfTIBJtf6Guo/o0aQROVyS9IwqOiWY1DwMdWjMFbb+iRAFBNOu223Ll9W9oqv668dVW2WR9rHQIUXA1B/2Z1LAetidzamsn19the12oQQKA/tN5M22IVD70RugQ/BJ/mjwfyIQ/SwG8uVx3Uf5OBPH1yX37+05/IZ5/8VF4/fySjwYl6bmKBg+loJOfnZ8IrkXXVv9Vqa/1kZsHYsKDGdP56ImMFn3CkPTtX/7KCizR97CvEfLWVBQ8Tsn5IVpZ5wMzzjV/rEQjzoBgBITazt6CH0ngcfvnRg1fIJ80xDrZ5Xhqut4NzJ+p6WZzv5444DX84D/UYH+hve4Dht4n2sTqaACOAf6h2oR9+AGaLinCdLVCrxHjDB6weo4wfhTjp9eX47Fz9MpCJXgMDfi1RyyZab1Kpy7jStODTBD20H+0VXR3j/J6iTIcio75efz1pTc9kp9aT642hvcL4g8Oa/Mbtuvzeu0352++35XfebcsP72zJR4ct+WC/ITf0Gt2uTfQ6nem4YVcubGEVXfKqqf7hgWC7nukJz/4EW2sVVnKN9NyWiIV7gHJXCfryqmLSZ+YEkxJ8ic0QMv1VVB8L+IU6Ns6s3+syGvLDDvhK27ALLxmzyfcRAbgpbaoOe42R/Op7XflHv/OB/J1fvyN3tvTaGfaIsmsF5bcLkvtN2LPP9ue3SbPayQGJal9Mjjgd7AqI+UwSforK03D+WF4RimRdFJu0/8sA19euZQuultTf+ntzO9fJ9vZL66EoOy7Kwr470+JSMlxmmhwk03nrsAkv4CrNRFqMK5KnUDrH+7VIHXNSkgZpuX7uR/yZ10VZOhUB7nU1aMt+2SxnYFibUbtF+mWB+k563RjF8DKQN0BjHk9zGpOXFSGW41jIW81/WzAL+TLIgPs3fLmUB9pmaUwej12xnW5buk5W/Tyk626KLH2ykFUe10vTVSNvrOfmF9xgHe67tM6Z+ic8WVQGZfnmgH/TOhHSOm7c/hpsKjOtRziGKyzkk7u+z7JQpq9B3jNAunasa9BzPZBh/OF0LfLusctYlKOG/fKTkuXm6FVW36vCJj7KAjVXHl6uCK7bWvXmfIHm/nXKRNnvBfic1ilSDuiYhUUALEyeM5FT9wLPxpcAihboeAHk+eSiQFpMIF4V5u1xCPkkWK+SBGqmA+nKmby7PZQf3GrJe3sN6SofwRcLuugkdVpjVYaON53gapY0WG2jknSKHX4hcjAyeaKTX2tHk5PJUN68eikvHj+S8+PXKqenHCOdJE+VQnCmVgsrdizggi5KvBbJSrCwCT7Bm5o04a/VpdrckqHOgLkdESAjyFUlEFZlxVRYTdaoN4yuXbsm+/s7am0IMLX0o6IV6moHIZCtylj2myO5uTWR61sz2alPpD1jZ7OK8GMC7G/Gijlbu5Pcz/zHBWLk9Sf3TCtSmTWtw+uQMu3Lg/ufy0/+7Mfy8V/9J3n14rGMh+eaT/BtJtPxWM7Pe3Le68lIB3qt3lb7+AVLQFCGY7ivqqcsyIMzaIsAhd+nre2QCEGIJC9kLXgJaLj+nvbgE4GwMHmtWiCIQBl7sHGkvwgacYRnnATDPDhGcIQgCRvaI5cyQJtOjrT//Nz1gJc0lFWXPvc8zr0O4Gg+UqAD+mI7sMUEk6ntp2bjjzwtI8BDPZOlY4WgrNmpZAEepXa7Ffa5I4Co1Gy0pK3nFR3/eHs80etCZU+1DwkKq8f1OutLZazXwKQvdU03Z33Zr4/ljo697xxW5Vdu1uR33mnI73+wLb/z4bb86N1t+ehmR97db8r1bkM6BJB1/LE2kdcMZ2pPRXW3AJj+YTI+UiN0vBEq0quT1Wl2LWOLlumREnjqWoEVmwSUzV9qK9d4Ra839t0LAbUQ9ILoz/j1WvKo50FUiLQHUPkl1xrHVlemeh0NhiPbv057xQhNaJ+Vl+yyxmrPUYVrriL7HZG/8e0D+a9//7vyt39wS643VN+h9p8OIwJ1YRN9/Kq2qI9NZuq6dPiYKAMTtQY+tjZFWR3WIS3novrkwf0VUxbwVZG/tGb4W6lfUMmxTngJpG2IKY28/Bixn2NZ6+p5OfUhzvgq8boEoD1tFJ/Dl9W9V+ybInCl5WKdGpQ7FWFdeRbcL+sMuCxiG4xSHZJ2ond0EShNUww7t4b4snJyzjivPFzHcIRcHlSMMj4uw5NGudYXyOJ1GZvIyYOvFIvJ4V5z2gSXqft1Yl0fxn6Gdx1dFi4n7o+rkr0ORW1kjrkL6uT25LUXl+XxlMG6uldZTrqIrgpL/v9GwdekU7AvPUau0u6vE643n2laD6yPv7v8PCb3UBpMXLzOxRDXLPO9HFD0yKNWL/1HTNzvUDmvAPPhxU2LkNYhi64Cfv3SL1d7HV81XL+0jsv9T7lOI3UCWp8MpD09l1udsXz7elW+da0q3drQ9jcSqesoDbw2mdaHb34VztaO6KSVSexoHIJgk6nm1glGab5W4HXI41dP5dHdT+XF03systf+eN1QJ79aXq+y8ohAAkGVsArJA2Ks+oJYsUMeRBBi1tqVo0lL/uLLF/LvfvKxnA5Dm3XtZib5lVqYgNcrdW0jrPi5eeO6TfTHw4EMB+dysNuVts61m9WR7DfHcqM7letK27wOaXugMT1ngq12qgzO8SRhQ1bOLF/TxTC/VfW7W3kbquR43JeHD76QH//HP5T//JMfy/Pn92UwOJEp+6+pXH6NsN8byNnZQEYs1FEf1fFRe1v90VYp6le04eJBKaA6YisBEPzkoP892MUfPIBzDygBHyd+jGVYUEUBb1ihR9uWYWXeJuSBEPboIhgCkeZVTMo9mOIrh8bY2g+vG0Kcu74cOY/HMHleDmjbbQSeDzwP0DZjC3kE5cI+dmFVW2z7aDg0/SlnfBKAZSXemL3tNE+ZrA3KsD/UJb3QpaGu0+62VXwNlQV1Ww1pV0bSmZzIteq53GkN5du7U/kVvdb+xrtN+ZsfduX3P9iR33p/y/b2+ujGltzc7dgqr6bOllv18Ow31v4bqy1jHeMTC7YRhFaqqK3E+Xh9UMcR43Q2Yz8/xkq4VsMR3VVZNtvXccyaqppeqwSvJ1MLSRnfSPtoNBnJef9cznpn6qfePLiJD/ElRL/GgS8fC+5T78d5WvMtoM0rzrOKjnPtb1Z6qQ915Nt9gVVp/LGSboyGU72WleXWdlX+1q/clP/d739Xfu1be7JdPZPG5EzvP6xqU3utFSTRH6H9v+6Yx92Vvi6LvO/ykC6PXb3idsuISM+5E0JW5p32S4b4PpIF90Ghr3LKqOPkyGqPy1QLwm3+a/RTrF+sI1j7JAV7utJFkCWhSLEibOK7TWRn6UJHZnWm9WVIUtHI68VynPRjQRtiRVYOQhlfYosvSkdsQ55N65DVfp5OS9ITnjwCMb/fR8poGMtII77IcnkSKoMsvrJ1rwJFtsb+KvRJUhbTCrLyMlA4jjLkx23G+W8TcVtZbcd5lh+VGTLyiup7WZwug7hejDw5np9VnpUH8viLAKvzl63rfJA/RM9Jz9MjJh5H8TgGOaNrBUttKHneJojrloNqx702ut/m6euyY0rnO7LyQFZeGhfhWcfvWOYjHc7JdsrCcj18tfDXou7C5mX+gJW8hC89XmIZTmthXzjJA+yGKGojq+zrfPBLo1jP5ETBCqmLPB8s4HbzLOI95P2uE0Jrb5nSmD8kM0nnmCDwOn9UsAJtWyfOjVlfDlsD+fZBRakuBy29J1GtVpexJmbVodQrBCWowqoZnQizX5byjEZj6SkNVYeKToJZmUWTM51Mn7x5LY/vfyXPH92XUe9Y73NDnQzrBB2ZFlBl9VZLWs2uBRygRoMVRgSzwpF7o5HKreuE+3w8lZ/eP5J/+Wefyb//+SN5fF6TUa1rq9R0Gm7BmjAp13NNEwDb29GJ8/a2Tqon0js/kydPHst2U+2szeR6Zyb73bG0G0PlnajbdPKtuhEUYLN/9kOzGQCvUxLAo2/0GtCkUkM/VqcH6b6yoIqy8euQDx98JX/2pz+Wn/z5H8mzxyE4WJGhMk1krH2BfqfnffNntdq01W+NVlc63X3pbh+oHPa4Cv2L3HB1g4oNA/ZVGo/D3lXYz5HAoI1Vyqeqf5IP2bnK8aPnObzM88JbILQWxiT5HggDBLpoF1Du/Ufagya+qT9BMg9ScYQPeehP0IWVR/HqIw+exbp72tvwtsnjHLiegB8Y0AxptVu24qnVbM1XusHDa7q0CR+6wmsbxKvN6AiPyVP5DvJpD4QjgV6ran4ilNyeDeXDax357fd25Hc/2LFfTPzhuzvyndvbcnu3LXvtqq32auo447Vc9vaasq8XA03rE9hihRd7h8lYy3WsEArjdUICSKwoIahEIItVVWPGaIVVhDxLqBZ6PdgKLz0n9qRWGI0n6m+VMRgOlAhI9mTQP5ex+pzXcxtqSFPrtdU/rAT0vsPm2N/4xfsAcv9DhsQ/7I9mQTit1qozHloWhGOl2FivT98HjIBzQ2VC1LU/PeKDd67V5H/zW3fk7/3+d+TDO1vSqg6UXa8ha4K+4B6lf3puRDYyNLGgRC8H59ZpIem6L9mQgaKyLGzKvw74xAlYmEmTRVQE1+8q7VZJSWoZse6u/9vGVbVXxj9Wqh9ZbVEerp3FtZLGOh3X6VAWm8io/c3/w3/3T0iYavO7HMYGIXyaYp6OKA1reE7qDOrZaTDMiUw7Usc+V0F+EYG8/BjzdvTIxeRte753yfw8EZLOt2NCVp+8LMopixF4srjSVB6up9VTI3io8T/753pHlIW8/Dw4P0f8y5+e2PmcjMMx92xCAX4GhWGYkpEQ0EvMjmCel+KD4JpzkpckY6TrrAMcMb1NpHVK65f2pJfGfDFPjIUHFfAnbaXbKAOvt0RJmbWj50Uo26LLRt6S/iVg9UrC9Q8P5EG/FaIsR6bXzy5dD5cdy4/z4vwySNfNrs+DaZ5XybfHzrldebSQs0yhSb6o9ZDZPqANCFmLtrKw3p5QNy7J4kt/WccynQBqxwiy4z/PKw+XHaQHPRZ52YgfIpw/pgDn4WFED0xqrSzk+6tlyVQiHGHUfNiCmPDgmST1K8UEWRvUsP1MuOMnspAWuLMoRlY5tIzi0gArQ58lvYOeCwo8hTBBypuQ+3K13kJmqLRAXMfqZZDV1KSD5NzHydHSEU/c2kobCZwnDXi8zFZ7KOJ6MUymPTMgL+GxYIjKsDpJffsMsK6fZ4Qr1/5Sbaw2ScXYslUEzZN+NcmJVvpcybgL4y3k89odZf7sZpNNnWDv1ofy7u5Y7hwkvy6HLBMYJvwk/Rqgsm3Yrn9sGE5wwgIwySqwIHpqk+lXL57I65dPpXd+qj7QyS8i9aGF1xfZB6xer1jAodPpyvbOrmxvd3SyTXCEV+1Ulk2seR2yqnxNOZvU5eOHJ/LjT57IXz14JW/OJjqJr9srj3vNsdQr/RAc4TU3XkXTyjwjbXWa8uEH78nO9rbqVpXz4UyevT6Wsx57D+lkv0Z4AIr6xOpiT7Df+lDhvuud9aTR7KjeO1Ih0DS/LoKNegc3X9ieZuqv6bgnT5/clU8+/gv58oufy/HRcxmPdQIfImoynrDfkupjNVWTGr8K2ZJ6eztZDRaOBAOvHRzIzs6W8rFkjCZpdCr72125frBvMt0ODwBxHu7h9OQiYOX39UX5Iu3k9SGXZ8al6ngZcpHvwRHPc16OXkaaI4EVyF4/TJ1zJA9y+Ooy6hO4Qp6Ty/f2gOmo/fLi1Qv5w3/3v8izF8+0x2f2+iab4PMqICsb682GNFstG9eMTcY/e4GdnZ3L6zdHFpTr6jja39uTmzdvyPvvvhNs0jasL5P2Qttqg+pMDueUjYd9aVan0mqwX52WUUd1tW0EVArXkslI5oX6YTJicG1Yv9MuchWsXiPNK5vArh39C9cq/Rh8NZ3wC6FK4/BLoYw925QeHVQecvAzQUBbWUl/4P9k3ADK4Qd+jPuGdiDzudkQ8tAJv7XUx3oayvlTe6gPK8E8FqIqd3L98acwV5gl8zxWge7ttOS9G3tysNWU2WAofb0uJ7w2rXaEVW8qS2XbvRB51i6WqA34GEk0rP/C/TvkwQEfZ7S4CWK7He4PR7o8htd30g/Tx3Q0DksuvhNJK83v6/ClyG6EiSxoLjsDmfnJvS00uCh3Xi+a91ki3ykL+CQPRfU2RVqWn1+V/DTcrvmzROK6qnaE9UUa5Ckx/ub9lQOXvax/QYUMxPYvy8mClum/P/7n/+//e5Ihlf/LP/3jec+RcIU9ypoWV9TAXFAG8mtlw9vhGA+uooGWh7ksrZrukM2lbW4LSLdzERlFSPfLZfy0Sd10/6wDN+LAT1sLnV1G2o7LIEurq5JepC9leXZk+Qpe92NcXiQjLSXm9HoxX7akAPjSba1quRmK2vtlRhl//ZeJ/B5fjI2FV+JxuozwEJkPHecp70ZSEyJnmWdTpPVbGd+5+gfE/PH/lDsup10aV2d3AH3gspTsS0/l8wVo4L7A43Tyf+iabRtnz3i4pi75IKnPxIN7hOnIMfShSZvL3Azr/J9Gmjvo51g/5gKQwuN1fvvF44Q0lPglQrpeFlbGZIYK6ecTH3v+AJqFDDFLoF2v7Xqu6BLJX5RFbc6zVluby7SPRfkiULpA3C4BDG/D85EV0uGcz0iLefPk2RjUDO99Aj919gWrjuT6dl0OujVbkWL1tZ7JNolhMoiujHstEFZZEShgIm0rTQg6KetkQn1tSdvhFaznzwmEPbPJ93jEiism2nVE6OSeiXZNWp2abG/tyN7+ody8cUtuHu5Kq9VVHp2Qw1jRa6/elPNRVe4+O5Kf33smT16fyflEr0ZefwyqyXa1L+9sDaQl5zLRtobnJ1qmV5+2wX5gt27dlB/84Pvabk1eHZ3Ik2ev5c3puYzs8l/4No1FXyfOTEDQYzQc2Ao2AhWIYSLDH7LQicBfVScHQ4KCr17Kk8f35emzR9JX3YaDU+UnAEEsjtVgOvtXNVqNlmxv76rJWyp7S9qtLU23lU99PtY7kfqi0arKDz58X27fvC78NEFYoTazFWW3bxzK9z/4QC+G8AuIvhosBBqCLRYsQUEFedaPevQAB2mIel7H0x74cJmcc3Q4H0eQlY75Ae0T7AIu30Edr+d1LYATlVEnrkfa2yTtPB5Qe/D4ofzTf/bP5Pmr58EXjFvlsVVPSgQ3t7a2pNvZkp2dba3DK30tefX6jfzik8/kvNeX6zdvyQfvvy8/+uGvyB/87m+r/xn7ofcJsHn77mvzorY90L6+d/+h/bqqNju3TZmUlm31NEeADejvsoHzQpR5nfE47MdGHa5LxiFp2iE4C1wWfvE2AHmA/FBn0Y7Ld8T6cEyfw79UR4/fUr/tbm9bnufDE9tH2okVe/jR5c1lVc2BOv8O42lSachRbyyfP34pv7j3Up4eDWTCqspq2B+OlZQhSI1NwV7O7IvETuk54ONT+fU6pyhpsTTQMwtz3dcgr/4KVJxrixmb6pmFuE/myPh+sgavGEX+yfJJWX86lsbPGsAHMSbzEMta0U/L5m7To0rTzrIRtzEK24lQZFu6bCN/qiH/j//T35tXqPxf/+kfL7F62jnmxwJlHfkqL7BOyjpjSMGR5sszGD4orzzOhafoobMsslq6vNR8xL7I7fgSKCsn7XtQnj/ctC+hZmmE//1d9H2W3qs5mwP5LruorTJI+zGWE5el3Re3FuvifHnapPX0NtLyN4VLTfvlKlHkg4tinb/+14i8sZzdp6t5y2O4qN8ogci5XA+gW57eIK07vHljNCv3ctqlcXV2g2B2JEdFL+4ECdg4217v9IdlXkZJfGAPy5pvTz1MfCjjAVV9qhNVJrzhIZXcqJ1crPLk+fpiQBYUt5Mnf/EQmKVDeszAs8jzdsjPtjurPsgai+lncXjTYp0lu7X1iG0s1m3R0lKdRdLg+mXZY6xL7fGZEmAgj8LlvohlZgegdWJpKS3Tcl6Zgux7fjaULRnK9W2xX57r1iYWvAovWalcHdMY46si2DeJQBbBpxGybGUJrzjpeNfJKqurmLC2t7akoRMH+2VElfHwwV158eKZpicyHo3wlgXDaKtabUudX4ts8QuP23J4cM1+5fH2jX1pt3SijC4qczCty1fPjuWv7j6XB6/70hurFHQz59b1OFG9ZrJd7cn7W0Npy8ACb6PeqemvnBbg+Oijj6TV3pIXr17Lm5Mz24NrwrXKagnzcTYW/e08C7874LFxQCCcP9UNfw1HPXn+/KE8eXxPjo5fa0kIBJ6cvJDzs2PtC/zCvlnqG53s2+bravv+3nXpbO1aAIYfDiDYOB5PZTBkj6aW8tTku996V/11U+0YykzL+GW+am0mH7x3R37wwQfaLeE1Qg8oMKFDT9IOzln9A5+X+3hOB6d8zEHj8Xhe7vzA6xOAg4d0mi+L39MOxhYyPEjnfPHR4edxWRwsQ3/yOTrfy9ev5V/+638lR6dH9muRo4GOFyX2ELPz8UiGg4FM1K9aWQUFWQSv+BEDroqPvvc99fV78qMf/lD+4Pd+x64T2mEETHTsx3oBa199jEiCYed97Tflhs/haep42uXEQSbg9sT24fO4bmg79K2vGiMr/NLrQr6TT/q9DMTt2r0jyqNN0n50OcD1iI8QvN9Svx3s7tn+a17udUB8Tl96fzKWaMf5+E62FZD2/azy9Vpms/+hVn91OpbP7z6Vjx8eyZteuIasnGpcp8n3drisVQcOCrutGMgLJyo54liG6wrmem2AuH6MLFnuxzR8Mc508+YLsdSe3ktXsHBWyg98hPQcEW8RNvFHEdJy4vp5bWwMfMK/SJy1477SQ0jCZDnaR5vZ4Vj2b76MmM/Tm/hOr6gktTDDoCdxMKz2t/6b/+6fcGakDczTSmCevoDBS+2mjnnINJI8JZcHxzpnmC0Jzzpeh9VJ0leNtyUXFNmHz8q2vYmfNsGm/FeGpF3r1xwdLqOZy4xl57W1rh+KytPylq4r18E+A7LaLys7D+W4FoAf2WXlr0MZORdpyXVM61okK/a/42qsLI8y/rgq5LflnojLSS9TqO+0itXcfN5lZPVEQFC5jIyAdP+vQ3nOTYDUy0tesWPpCSCgYhtpK+yhu5o8fIY8naZoFU2xlxA5+Mb+Auyn8jUvrBrJ74OAIPHtwuV7W0Xt5Zfl9X92/ia8AemyFdaiusnxIqDuctuhz8jKz1eyP44JJR9FNsbIZ2OCGiapMWK5QZMwdWP42jizEwJgVZlYkIZJ00i2ZmdyqzOV96815LBbk1bNtqaGGQ57gNb5pulDGzbZrNZVYlX6o7GMwjtc87KT4yM5OzmWwaAvM/YxYhN+5WBV1OnpsZydn+oEWCe0SlwrphqydXI6/4VI1ZMN5Xe3d2Tn2nWpN7syqrTk3sue/PjjB/Kfvngqz05H2rbqp7ysAAm/74jNU50Ai7QqQ9sAv8FeZDrhnqCLNdSwVzBZXfb4+Us5OR/olYvFei0zsTZbVOEUsG+570gvU1itRzKc85/DNa73SV8eP74nn3/2M3l0/wvpnb/RvJHs7B1Iu9ORwbAnw+FAfYEPlV/dz+bqnfau6rone/s3pdHcUic21E9K2g49NJnMLADZbDfluspqtMK+VtyT2OOKV/p2ulty6/DQVCJ4QFCJvbgIenHueW4fgQZW+fk+XJwTsEAuafdBfIzT8AKCFA7Poy2XwbjyunHgBB6HT95ALM/h9YHzOp+34fBzjm43afgJdj19/kyHREO6Oub2dtXne/tyeHhdrt+8bscbN27J9evXZf/gwDbAf/X6tRyfnlk/8Drv7Vu3ZEv7Eh5ek6Tvsdu003Q4hKOD0QodHev1Mhxpt7H6cbEaD93cd6474Ei+l3lfcSTPg0XU9/4l+NVo8Iojdi/8RCAMfj93n9FGrC/lnFNuHHr0HiEo5vXg8zRwOW6T62f6EiDV9PbWlo5HxnXghYDLivMhHyPIoTz0parEL0jq/QBUWSWm9yM6CD13WnW5c21bbh/uS202kTO9Fw3ZJE3vZfbjH8pj95LEqoXlCeYZWm73z4WNMWI9L4K8ehvlk3Wx5jMRtxHSanuWfMsLBfA5LfPiNzKWMtci1gGkz/OQxxfnl5WVxko9TpXUaiubl/vBysJYs2GmieTsUiir/5JOJWDXccS+VFNP4tckQzAsacAYaUjJHnSTdFbj2ZfRKvR70Rp1CauSllFkqOuJTnZunwFeNueJkD4vQnnOzXEVstN2xrZZn3AeE1n2uR6xrCKk+fyLw8dEWsoyP19GSTIDZXVYB5rwL6EiXE1ry7ioDXm10vL8jPx5GcckndV+OmepbgLvxyzAmaYiGE+GHllwXdL8cX6sW56Wea3FctKUhXXlZXDxmuVwGd02RXZbdoUpUVZeF2TF/Zddc1Xman94+9mAdRMfOa+34xQjXZYuj5HF65QGWSE/X54jLSvUWyB9DlYvax5fNJMCZCTnVpMvbJPBQ3niYRK2ikwnDFUmEjrBsQd2QgFhMpMPZEFvG+k28trM1yXLd1l5m8oAefkmKqLc+slxU5i8FZk+ILivMoaS0xQs2+sbE0cyV7EyxBKsyk7kZGDZdh+jcIdJrNXTSZwNW50ktmc9OWgN5Vv7Ird32KRbR+aUSa3yMDFWRqZ8BHMYtaaj1idwNByFVUm2v46W23O98jOxHY/YtHokw35PJ5xHcvLmSN68ei2vXr+CyQIHBMIGA1bCoBf6aZvIUtLpsgXOaL+9tSu7tz6Ux0cj+eNPHsqffPJIHh2PpS9N49emVaRO/KmLpXqdUR/929Wx7RlGMIyVOazAIdDWaG3JrN6Q88FYxtr2rMLeXsm9QOsjMwb5y74FnIc251AegoEEQVQznYzrPHwykGdPH8gnv/hLeXDvMzk/Ux9MWRGn7Dp2dvev215U571z26+JQEi12tBCNmnvyFaXPcG60traEX4V08IP+MjsVQ3Unm63q7x12Wo1ZKvD6rqmNJQXnVmBt6vlt29ct7StgEnZ40GQ+Bf/CJ540Ax4PiCYQSCDfbI87cQ58GfH+BkSGZR7e+nnS9fLn1VIx3Wc39OOuIwj/J7mCDhCXhansQtbnjxlxSIx0qbU+VEGCxwRUKyrfxcbxHe2eE21KcfHJ9oVNdk7OJAbN2/K7u6uXitVOdjflzt3bttG8/jELpykTeB6EZyiL9mo/vjkREZjAjsLnhjo6keCkh784hxefIAdkP/oAEdv09pKvmtcduwDz0MOCPotApcuBz7qMMbJ8TeB+DQ5enSdOCeNrsjx/ci8zHVmBemB+pDgLeUmD/mJ7Cwgw3UF+CJcewS26ioATbiXIadmr01W9N7W4J7Qqdt+Ytev7clEdSM4T1CZewP3MwJiBuxJrpf4MlfGoJ9Ze/WI7Y79EOfHsPzwPx7FFD4uhbkOOboEZJRlspfTx32Qtj99fhGUkZHVtsPL5uVzthT/vFjHvh7DPmCaoi5/iYwVeQUoy1tGViHi6qSVLEs/lvYM+7/9sz9ZuSLIYHmij0/Acd2lk77A4efeSF1kUQ5cZhayDM9rt0hOGi7XdcgCJZvIzIO3QJtxe0uyU3ZeZbsriHVIdCrjjywU1Ytz4HLeNIrbpKycN2I7slDGsnIt5aOsHyldx+NfzGWQluQ10z7xdskp9FWkG3xpfcmL27CjfWYjrY+3HcsEaZ3KlDtHuoyzdP0Yaf4szGUnx1je3Ab7XMaK3slxU8Q6FtkSI8tHl8F6P7l8jvCu8hfp4LVWQUm+zGXky1+UrZeDnkX2Um4apXjWaZeHtF+CXPKslYRW+dahTJ8Fmc6nD81MupVIMflljx7uFPYwrTPq+Xe2Jng1Ej77n2qpaSo8cPMD8cVYtQld19m3zp5y/nGemHfxfAJindYDXmhhEyinywJ5bWXJ8Zwy2pWD2wBiO+L8ACtJ9q5xJHPdFWTrmW4rPhZB6+gkNIxRJX2mpFZtxq+1DWwN1HZzJje6U9nt1KRdVS4dlxP1nwWkEiXrHGy86njT8cxqRvYaGus4n050fPOsquVaYi01dWLbadVtRRcBpSkT4OnEXi/jlyX7w4G9UjbVv9PTU3nz+rX1JZvas+n1rFa3YEJDrxdWr7R1crx9+J7M9j+Sz5+8ljcDVrSxAiSZrGqbtK0db2muKnJYpckqr536QN7bOpdmtae28SofbTV5k1LLMY6+Cb4hCGZ2mL2Uhz2FcmEP5tT3PrIrX5/f+Z6f2aq416+eyaNH9/T4Qibjvr1Kyqb/BLwIEIzGU3nvg+9Lp7stT589lJPj1xZMnOnkoT8cCq8/bnW7UrMN+Q/UJy001HYrFuhoqKzpeCb9QU9t68v3P/xA3nvvXfsFQGW0+w+rU9+5eV1+7XsfKc9QM6huFhviNNePB0d8HkKeX1ccvcyDJOR5AAN4vh+hGB4AcXDucv0ceB76WPAlyQekyYvh9T3feWIdkOly/UhRRcfKycmp/PGf/5mcqy+1svou+AK+SXJkD7Cpjn/OX715I5988omc9/vS1f5jNVi309Ex25Qf/eoP5fd+97dtBLlvqBPrTdu2ckzHAmPz8eMnem0MbVx6u07AbcF35Fn9xCeckybP5cewlZxqp8ty/vicusDb8byY19IJH5+ce3scISS6v6jnOtLjvPZriihR3/WFl73W9nZ2zF9jAojUUX6v7/rB62kHeRB1ud809N5Rq4Vf+9QCOIzsytRzfnWSs6neC05HM/nyyZH8/O4zeXrUkwG9VmkphWpqhd3L+J4P90JkMWK426z6eh2y9L8SmEh0K0ByX78s5vrbDSbYNIe2kWlfwhtAf/G54FsqviSW9IlwWb/nyQXItnI1xNpRPyzxJwZqLoZrcaRLql+K2rksNpUNf9awMXP0I35NcnGHzkAsJEsFnJamNMjxgTLnifjiulZWAiYzJEshllvURl4wYiPdEl7nXzrGlMJVDJ9VqQF5OoE4vQmy6jFefMxgT3rglrOxvCfW6U5pmjbBJr4powvjy/Ug7eR5m8DqJG3GdbP0IG+tflk8SV7Zull86byYtwx/GlZPj+uu1bScdXKLkCUvDecpQ1koLiuWf5UoJ8+u7pBcSpdDXgs0HWxKMgoBUx7xtQaRLsY6e9+Gf2PKw6btZj8kkMcDLw/s/iDMpz5Iq3/stSz+51jrVsbnsteZyXZLJ4HTc/uJe4Jj+JD/GAv/4x8e/6zmbKQT73WBsGXENns6j1ax0B9k86QBj1M28tsrD6/vsvKoCG/zAXIZcTukC9pN659jQznNqVvsgwV0nDGJNNK2tYHKdKRjrif7tb58uDuRj65V5UZ3Ju3qRBim9oqgjlFeH6qz9ouHYM23X6hTvQncDAZjGY7Jr9pqMdGJJxPLFq8zbrVlf6cj252OdNsd+4XGa9cO5Patm/LBtz6Q7333+/JrP/o12dvbk+GQV7lULIEh1dF/NS78Yh0bk9dsZU613pCdg0O59/xUXvR0GlFtqDkEr/AYviAER/2qBR4sxKxK1/RabULGx0o2TVU7Um10lYkVZeG6JZgVnrnUX1zDsCuSQzGoN78nTFSvmeo808v+TB7e/0p+9tM/l198/BM5evVQ/dS3wGKtyp5XMznr9W2zdGpXa6ziaUpDjwS/amy+32xY4Ms24uf1NvMPbc7sVbKtrY4F1Xq9czl6/VJGvZ50mk37Nb7wA0vJ/YouMldpIvybBx88WDVOVhcB8q0/NN+vJy/zfCgOdJEfryhjLzaIzeY7OhYsaKcU87OyyYkVWfE5FOvI0et52o9xPvD8NOLymD/IshJbOYiDPAADkYZYuWSkdoRfU2QDdg/KEphsSrvVUXu3pNVuaz80pZn0HXVazdbcF9THP8gNwWT9p3bGvsBufOD2mQyt46+1+jH2AfC+cmBnsHVh79JR663k6TH2l59DyCeIO+z35/pC5FGOHnX0S/SFwuuZej1rnj9zcq0Bb8fasFTwv9uHH8bj8NqnaqB8gdd1dXheWMmo43Omfhz1hdeiZxUdQ3qP4s++glVHvrcJUc6mQ9nRG8eP3tuXf/Q735a//St35E6nIs3JqVS5ZpPXu6mIflZfkVyKF0Ja903g/sqC6ccADje0FbKyS2LF98h2xA5ai1U+qq7IL4EsfpeTpq8bWe3SD0uBsBSK+vgqEPsjpjykyxn3eWM/3IXWIKvB+BwHZDkBjtyLjvopmXkwORGVgeuc1hvEZTFllcVIl2VRFvLyf1mQtiGP9CO5aQXiPM4Dlo7NZbVB1thIZC5T+PLahBxZZZkEb0xZPAmBrPyYHHk3gTRvuh7IysvD0vWkbaZr5V5vJeF60IdODhft+mbpvVLmxw2wVD8Dns9nTGmsk5OJ5F5W5MZ0u1lUhFivIv3I5poInudBMYtWNc2SX5auCnmyyrW1rFNMecjiha4CVyUnjXVyYzuKyOHfw1kU8xMH4HWsulJTy6rDE5ke35Pa+T351Xc78nvfuynv7lelK2dSHR9LdTK01SqzGdP1uo46AmTeLo8Q+eSvNV0WYVm+2mJ/+aCp1ebIcJ0CYn/EdFFsUjerf7JwVbpdDEy6CZqyfiBQ+Hvb4J6mnzSk/c2eYM3piexUzuROdyYfXG/Lze2qdKojqbDflrLr9FE/huG+a2NUJ/na1bPqVIY6Ie0Nec1Jsyo6sdXxW2XSPRlLozqRbqsu+1tt2Wm3pM1Ev1FT0kk/v3BYYwLMZDjsU2R7WOlklP6qahO+IkyL7LVInoSqyst+ZPVWW64dXpc777wjYzYA49VB9hgj0GOc8E8teFcjH5tVns6hpam2dao9qei1Nx31GPz6j9enVIzqbLX1n4e0XRpyCQpyja4H9wStpT5uqPKj4bncu/u5/OTPfywf/+zP5eWLBzLRCTkBcV7PGvX7to/a2dm5Tu61nv0CZFf4VUgLvrAqTvMItNRrBAOCH+gPznlNb2urq36qSU9lnBy9lvGwJ51OQ3Z2OtqO9tFI7zNmE4E39bMesRl/T3iO1PP4OvCgFoivJYIPFoCgn1QOPB6YAnHwxfPgcV7gaYhgjr9i6IEdyM/9lUwCIIAAy/n5+TzYAvXVf7aaTsmDRU6uT/oI3CaALn5OmrpJQXLg3s7qwSQYpvdeiHS45+uHseIXgmY63rSPeCUVe+yHDbTc/K4VTF5ik6UTuW5v8IP2N9eF8jWaet1oHsEg/GJBJOXzui7H7fE8QD7kaRB0CH0IvB5HbIfLfeF5HD3t/nb/j3nNMfI3OrquHvhyPeBx2ZqYy64nunEOzUG2fT9xL9KrsM4POeg1qz6d6NgejcMrucgw9kQOIM91ssByo2P1J+Oh/UgHK/rU86ih8lWGknpHhTT0Psk9ZCjXWyK/9e3r8o9+//vye9+/I4dtlTnu6b1uYNfUvDUGwuLsa0Vscx7U+0nqYki3wbnTAotxx/dHmOR4eZyOAE+achC3FbefRc6zDuk6m4Dx5eMOpOUsyVS78MkKPz5L2++UIK6zCdL6XAQuI0uOXpZzKkLYNzcDiDSKhMcNUi/9Sw+ranz9cP2+SZjfQnIF+Mz+pz05vyzSHVzU9tvCwt/J+EjODHri5Xxm222jKSSvEOsugLc9TtLyy7Rn/ktRGnGOl5e52GPAWkQOO48ajMvSyLoZUtVl5lEWsuz+JvDLokdZXFxfrr91tBnSuqw7/yaADm9Dj6/LtqyHnNC2kh8SXeLLk2lzfaYPyuM3Mjt9KJXTp3L28DO5+5f/QVrDJ/J3f/M9+bu/+x35tQ+vy/UtnehNhjox53+5eeBnk966TJjsLkEnD/FVjS4crGFvHI5EsQQb+Sq50bm0GIvAcVapIvXKXxYW/rt6pGWblm+xvfVYbnvxHbLsJ/eoFW0EZEPR5CM5ZoN7jPKjk1ZhdQOb49/cGst3Dmvy7l5NunUmmxPlDOOIB9iaViMwNtF6I518Tm0COpFBXyfBY508mjzlp3HNn41HUp0MZLtZlZ1OUzqthrShulIzTPB5VZJVIrb3kh5tRZfK8NcICTIwMdbcEHRQfetax/ZnanWl0d6S27du22tnwa+qsfkaUs155ZNgjurDBv0mU6lZm8j+lki31ZPx+TO14VRtZVJOTV4THSnpRFdlQt5n4cpDgipi7RSBfg9BvLFOmL/66jP5kz/5D/LTv/gzefH8kU7Cz1QKumn5YCq9874M1GcjndQjvtnuyPb2NdnZvyX1Rlv9yutvYZ8qVhmFVUdhbLGiaLu7q23W5Oy0b/tUMcHf2mrL7nZXJ15DefXiqTx9/FgGvOKnE3/uTW6DP3vwS5LII8DiR+59BBGCX1W1JKCwBPUNgIdyD2B4HYAczjn6/dSDZ+RnBa/Id108OGSBsSTAwsoyAiyknd/biAM0fvR03FasD+deP5YX8oJN/BCB58EDoaMFxIys+3QcG7uW6X094tOaKiu0NU7sd/+5HvC5b6DQnsrVCyC0sWjfdYGAHx20A+B1e4Ef+a4BcVvuc8vDV+OxjIdhtRfHkfpwPBxS2WyjRfqEvmF1HIFuP5/brfLG/mpjorfrAAgIkgf5RvukqQ/s3FIBphvVNdOC6Ho/oR37Rc9k5ZzDZbkvWLVaER0zwthpqT9rer1MZThQm5RXPaxcwed+3+DVcFI1vRHc3K7J73zvpvy93/0V+cG3bkiH/yQY9fQ68zaDpuGXon95oBaZH1DPjjmgzCkPJmaNnHAlLLDgL6qTIOlb587SJyuvCM6fRW8Lm8gvM1ouomtc56psvaic2t/6b/77f5KkDS6GY96rSICSOa/yzYnzmDJk+I3G+fPAbcE4Yvlr6KqxTqYPkiwu8pwcWXkOy0/Z45SLnCJvI7PYnjDCTXXOkRyy7LH7pmY4dyB/HA2cpue8LNE50t0e2vSot+4Me0KtBZWHtbsiL0GGuLk+eXVKwv00RyTPv+Au0kZWnaU8TbrsdL5TXL7EEyFiX4HnZfGk0/NybCZNm5xHiPmyKAv+oAHybCiLomt0Be635PSbhXtoHV0eSe8VEp8Bq2WOzOvCKQvu75VyJMUUyp13hZQFDuOKRFGWhXQ9PbH8GLSahWyJy/DxO28ng7w8INxNHaT8PlKEIAs+zoLG4ZcgMSwYF2QEOZ5msludnMr45KFU+y90UtGzycLR8ZE8f/pIZvoA/dF7d+QHH7wjH9zcllv7bWlVJ7Z6YzDSCYgFlggSqDz7PkEHbc8m/daS2RMm7v4gXrUHd5uw8+2e3DPgDXYEOQtChoMy5Zn/6VlSZ1F3QemyQIs6RfDWgU/uAhbyYzivlZSQ7zxGGXkOL4f8mSkL6XoxvGzBs6CwiXlUl6OnIyxqBEojqyz0bKCKTfC0L3V8hFf6LNf4rDkbBzoqNG0pHS+d6bkctiby3kHTXofsNPi1OF7NQ0YYF/AHnfXMZvo6tnQCPR5PdEKs47Daklm1ZmVMFCc6pieDM5HJUOXV7VcKt1rhtTA2beeX+Pj1QgJbRqoLK2d4HataQ0ZFnr/g1xt72rC2oRNvW/lY1wm2TnarKqOhsjp63N/elY8+fE+FtOXnD47lbBx0ICiGvcqtaiVhZbWrXR/LTkvkoD2RnYbqPjqXs6NXKk8n8J0t1SOs0CGSQa3EcUpMot3biz/zuLYTfI6PjEFdxMohVp305NHDL+TnP/sLufvVL+Ts5JVO9MdWFoITExn22UBd/a62zWoN4UczOtsHsr13S3Xal1qja6/WEdAbDM6JIGkjqIiMiuzs7KmNVTnrsyfYxGzotlu2L9uodyqvnj2UszfPpX9+YjzvvPOOHF4/tL3fVFOzAz/vbrfl1rUDywljhf7RDrJuD31uVfTor87ZmCaTfCXqGC9ZxhzgvFD83AYBfEE+tHRPT+Ryf2Dljo0D+PXT/7SWBUE8UEY9zp38dTrAkTYsEDUeW9CEc9LkQR5Ecd1cXz2YmaxGs9f5CExp+46gPzJUvqZZHdXXsfvq1Uvb9J7A3e7ungUzeaX1+uGh3Lp1wyQEn2FJaNfaUlkE2EIAB5kip6fnMlRd6R2+B/xVV/xCfTDXl37Sc7zJ9eyBIOC2BVA/CUYqjdQnto/fiFWEemTTeGuPaykEri3Ap76s8/qujjf6zF7TRW7SfrBDdfRjaMyOdp7woV/wQagD4T9NwG5wWQfqP4LoJoX7nepk4HRK++iy6GPI2ojHFGQt0r5lW7nzEESlvo8VQB072idtseJ7ZnspfutGV27vbekYGsmp3rMmppf6Ra8puye8Bbg+INgTYI8IEXn+wu5FHpjnz8vDMUZc7jC3u7Acssejea+Ha3Z+vSSH5EsqOfdMrZv4Hcz1Ih2ylhDyIzlpCh9rUWR3FqWRzs/iyQO82Bz33/Iz0TK8rTyKEZ+Tjn171chqH2P++F8s/ZrkajDMaKXieuTVWFEhUiwu8/x5OYXpyr+kuAo1zdzEL28V1hAXqV+o+JuDfcxZHMbiiTnmuWvhdcOxXJ23icv6OPeSdd9lyM/Lc4qRxesoKnMUySPt5F+yehKOJeHcJlfJ/BEdN5O2HrH+l8EmUq7ahm8CV+U3x9vySZDL6Mm9shSU5WvgJfalnYKP95gc81S+6BVswLoRkOsEYj2LAV/kO+7rCnsuTJ5iLAihPPaQrtSYnMno9IlU+i+lLgOtrg/IPKwjS3lfvXohTx4/km63Lndu7Mv1/Y68c3NX3rt9IIc7HWlVBzLsncuAeYzeR4KuOlmI/Bu0qoYVZJYfAmM8jOtUykqNC35j9j528s8F0udvA+kHXj+u6w9K1/GUQam2ovIi3ryydL6fF8kC1kPKE1MMC9TY1EL7mMBPRae7OuSsno7FKq8M2hgkA2JUMn601nQkrem5HDRG8u5hU27sNqRdG+nEW+XQJzqhZJ+jik0ute2knwiATJSFyeJYJ8k0VtHJsDWjdac6iT47fiOTwblOkmcW8CEI1t3akrYe2R+pShAMQg+tWMEOnVjrTNrkUIfJ9bNXr+XN+Zm1PR0NdWKq5VqJPbAqDZXVbEqrXpd333lHbh4eyHBWl5/dey09XgdQ3bGD/bcqMtLjSDo1fjGyInvtqnQbU2lUxmbveNCXs7NTnWC3LRjGZDq5opWwO9i+OJIfEFI4QX2r7dmv0WGR2jAZncvjR1/JX/7Fn8rdrz6T09NXMp701adMzsPriL1+P9QzHyo1WqrDrmx192Vr+0Dana4FyHh+6HZaKpn92Ho6wR9Zv/Crkdh6rhPw0UDtJDi4u2cr8Aa9N/YK5vGbZ3J+diK9Xk8G2mcEFD98/325du1QpvOZl8h0MpZ2oy7XtndkSpBTz23cwcGg4ah//izjq3gINoSggWUHcKJlBIsc8GKr13eZ43Foh3wv9/uC1dGjnVk65PPKGucGPbhs9PDVVATGOHo7HMkD8DnZKjPNdx2cHzmsIEM/AmYeWCEQ9uDRIxnxIwdat7vVne97BrXbrDRq2xjnHt/r9eXly5e24qij/bm/v2fjG6sIhL175475GNvsWlMdXI9YF4K/BNfeHB3r9afXnpXF9tlBj8imC0IZMgHjkoBYAIEifrEx/GojAVmuadKMT/cNfRz8w6uZBKu5VBPdNE0wlu8wMyCRjY9iP9o5/HaufaufJDmjDQAPOXYvUHkug4AYRwP2KO3u7Kof2yEvNJwcQxverumf1PUxAVy3EEDUWpYOvoIo93r0fTyGHM4L2GesUZ3KgX5X37l1XXZ3u3J6dia9gfpSxYzhtUqBliWtoqitLKyURad0jaNIxiaY61NKXGI7qaROdMsJiNPLJ4ZQLxljOeTqGOlJZHYCSr5+mO4ZID9Ncywlw8kKTwnE/Om6m8oqQllZ64NhF1Qqr5bJU+JYRJvgInXKIK1PfJ4mR/rLLV1eFtTIqxfLXw8uu5iW9VqmVZmcU2ueS6JMszlYkvNfKNxFy75dkGM5L/QN4DTNm4Wscq930fox1snwcsi1d/64HqmYN015SJcX8W6KTSRdXavfHNb5OgZc66gMsuqlaQn6QBHyFtdCOSxLmp+tNJAPu297hRL1YMlis4e7nPpXOX6B92lMCwQNebAjReCByQb/yDM19cgeYNPTezI9ey71yUCfykf6kB5eLbNJT6VuD/xn/XN5+PChTmj7sr+3I7tbLdnSmfyN3aZ8eGNPDto6qTp+rROVsfGPdcLDr+WF6Ad7mfC9SNtokfQvGfyLyPRjoq8ntrosBVgccTqNbJ8sI5aey+UPufqxLCvYkyU+r13PzyorA693kfpZdYp0WdeG+27Op/0bQyXrBz7S3tSiqg66xaokrrWZjgnSTIAVTACt59k3qye7taG8s1OVOwd12W7xGi+BIaqqZHsll3GlE0PGFvV1XDGueaWLFS6o45NldByP+nL65pUcv3khU003dfLMnmDNel3a7aZsd3mdsSVVzbP9vyxoxGRV65ucMAENE1iddDda8uT5Szk6O7V7x3Ss140FyZiMN2wfLfYVO9jZlg8/eF/baMhwWpPPHx1Jf6zKaR2CwA1WglWGstvilciKdFsibVFbk2AK/hvzy5XnZ9JS/VrtraATf4iJA8kG/OB+NhdpFp5VP6G/no4G5/Li6SP5+OO/tJVgr14+s32MJtwLxkMZDPsyHLC30VhsI/w6fmlLe3tfdveuSbO1o1Ka6pOmBWlCPGkmHfUjsYeR6ssra/QBq8COj07MN3u7O+rnbZmo/NcvHskRK8F66g+9t7CwZ9boSnvnQLa2tuWdO+/KwcGejNUP0zErpEYy1XvTvvrzzs0bIXigbRF0IugzHLFhPTaEVVMEyuyoenhAg3MLvMyJg34o4vFOfzoIelBG33saZAUgyIPgdRmkrd0kL13u554G8TlEOxB2eLDM/K7n/vplGJeh3nmvL/fu3ZfjkxM5OT1R/x/J8fGxnJ4SADlTf7P3nLardXj9jjHDa3t1HbdbnY50+dVPHWN8Dxwe7ss7t28Lqx1ZxWVBPgW+cN34VUp+QII0wbCj4xNbGcY1ycjDS3PiuqKvkxVhrO5C1oTgpo2ZsNqL/gbmY22Ta4nVytjorzVS5kdg/cNYRzbVTFd8Gs7Dq5bwLnwPsXJxfq6MnHmey6YdfML4Qi7fj2Ntz3RPxpnt6aUydnZ2TFeama8KSxDaJD/JUNB3tEMZski7bYB8R6xPXO5j08lBWkvsyFXQqE3l+v6WHJ/35fHL8/CfXnxP2z05AYmEFpICXLa34+fA0kpcl+SiV5o/lITPkFoglrUO7pPiOt7KKll1PhLXFsqJi1xElGl1Y54IlM0pYTJ+bTc5S6gkuOl7FauWXzceNytgfCd650vIQVTBbbpK4J9C3S8A83kK3i/uiz/+5/+vRTDsb/+3/8M/cYY54wWRVdPlZZYlx4sAuZs6D+6iNl3mXOc1vjD+5Lj4X4YF1tUH8MQUI9YFeDqd52TGJRdOnE9RKIyRPs9GGa64rTyUa+2XG0WjbcW7hYPNJaUlFnupyL/rkNU/nhdr4TxeFhPw/9FLI48/D3l8RfXiOkWUBy/JqgPFyJeyQLrOVeGq5LqcMvLgMFLePHobWB59myLSyQ1IUHT5LdmTqhfDiwpYwnVuieRoWNhUxm95PK5n/Me/NBb1OcKlD9/Gy3nwhG2qrQ/ptUlPpmePZHL8UCfgfQssMOmBj8kNdXjI1n/64K35Wv3p8+fy6NFjm9Ty8/FMzSo68Tzcbcudg45Mzl/L+PyNtKthU35e0whtQsgM/ghaJroyYbBJg04S9TNwmBbGESQ4zBorcT6wKF/AfTH3XXJehBUO1Zdq+q2e0UbQLJY7b9M+l+FlV/Gg5/ZkURby8i8Kk0Z7dqZAftQG3VytsHsNaz1q+snvIdb1PIyEhMsYCfjAV531LQh2uyvyzn7TVkgRLKoSmKUOK6qYvDHb0lMLtOkYY6Nq4kujIRNrJpe8HsYEj/1/BnL05rW8eP5YesdvVMZIJ9ZV+9VI3zeoTQBgWyewmiaQRV17tUqPBME4EkiyFV/1lvSmTXnw5JU8evJUJ8TsL6TX2IhgXVj5Q6CCjeJbzbq8e+uGvWqmDctoXJVHr05kMBxJYzaWjtq2257JXqcq262ZNCusoFN77VpQmXrgaiS4dHYaVoa1eRVRfYDn8TZXdwB1yGGchrLQHZrmWq/OZDQ4kaeP7srdLz+Rp48fyHDQU5trcnZ+YkEwAhJh36qh2l2XZpOVRDuyvXNNursH0tJ0vd7RFusy0b6wPdQarFhSu9WfnS02v2d/tn54jY0JuvqNX4bc6rZlOhnK0esncnz8Uob9nrYzsL6sNbZka+dQ2t1rUlX5Ne2Hm9cOtU+6Mhgpj8qhr/Dr9YN9uX7twNozP0dEv4WVXmq4Gs91BlmgQomAD0EM9MJtBMyyrsX4WTvruvE6cRlpP0e+Bytcluc5XxzIAHFdT/sRpNNmgwI52OYBFcYwK6ie6X2asRHGrgdbGINhryr2JTs9O5XTk1NbFXbv/n37QQRWNO3u7Gm/ab9ok9eu7cs7d26bv2xUoa7KQm4MC0KpLfxHyLHK5BdbGcc8I4YVTkHniepqq73oC47aHxa0UtFhThpsoL9po4H+CTncZ9iOFzzISd1lBJ1CQApvLPxvpbRJozSuIM11zhGyXG2KsXx8cmy/eIovp6ycVrkmO+lT9HW9Dw4OpN1qmV4QCH2gCaWkeT2GMeA6+fiI63mZUww/xzek8a+PC+dHxyp6cn/Qa437LNUevTyVBy+H1DY7lyUv6ltJkg7n2fA+oRO9nveJ19PbhLWTcK6gSH4Mb6ssfxbiumvlZBVrHtUCLexMk4PU4iw6tz5BBifr4fVWyOUoLb4TCgCjwyqG+qUQMa6rleWLdfB7YxqxrE3kOdJ11GUByTEVDPvv/4ld4EmlmDePQKxgERWhuDQgS878IsxA3Haa7H8AlPQjHFP8fp5GurUlDq+fnIIlfuQ5T0zz4kXNJbkJ4vIYLmcJnCaUXSuNZS7zayLTZCdtpClG1nk6D6zmLMPrFVER1pU7yvKlse5Wk5Zq54VNZUnMr3BRvcuirI/LarGJtt52UfvrdIsRy7N66fMCxOWeiuvGFCOrHHJkleWR8+ch5itCzFOmTl55/P2wCbzNmCw/os0R14zkOin8ynKuGK4DiNPAZZWi+V9ohy/ZRXl4+AwPvsttbOrL0FaQYrWSqvF3oLc7B0WmAEn93rMJQVUavA55/lQmb+5JbXqmEx99eNWHaltZofLYF4lJ6HSiU1+bfIdXVZjAvHrzxgIBQ5087+tEn18N43/4d7stuXW4J63ZQAZHT6Wmk+9OfapTZ52UmU48nCdKJefmF3UYutlfyA4qU8Z5yEqAz8KkYWE1vMFuI7N5kb8JVrhNmCWWyhAb2rOzJL3gWOZdLnvb8PaKaB2cJ13PST+U7N8cpOflesaIp191qioT60tGX9LTes4qQbZ7ZiXYlvTl1pbIOwcNudapSKvGdRMmhMD2GmMcJg/9NoZ04kUwasiYZVKX7OlF0UzzT49f2553J69fyHTYt5AcK5QaNQIpYaP8VrstW9096W5v2y9I8mt6VV4JrCMvbCzPL/KxEmwwrctXL3ry558+lk++eKRjfqR1aEwnxyMCf6oSv6xIcEavpT2V+f67t6TVqNtKqxdvjqTS3LJVOmz+v9uuyFZDpKV2ohsrZvArwUOdEZBUE2chGMbKMF6TVH3nK8NwQ+Lr8OpZ8IzlcA1rglc6h4O+PHn4lXzx+U/lyYOvpHd2bMHu7d1dqbc6cnZyom3SS9onrCBVWe2tbW1vW/b3bijfvvqro/7AN1zNFRmp7QSeeO2x1e7Yrwe2muE+MOyf63U+kabmcR/p98/k6OiFBcF6vSPVZ2C/qtlo7kizva/1VX5rS21Qv+N01eNwn1Vo2zrRJ9AQ9nzCrv3dHbl+cM3ueQRROPrkiXHngRPuZZ62QJnyEKyAh0ADQQPySI+TYBnkgQjKOXe5YUyHNPDAhafjIATwvLhefL8P+odglaepA8V8IE7HcD7XxeUR8Hr2Usf8lPu4+sJ8ihzl1/Ew/1VJJc2Uvo6PFy9eykDHaNgzbNdksdKJVcC3btxIgpvBLwSwADxAW+eSM3m8Wvv6zbG9Xkuaa8Rfb5xDzUEPxkfon0VfuS12TNgd3h5wn3gOV4PtacaqMKuLP/C/903oQ/LMdm/DjsgTW1l4dnYmb968kmfPnsq9e3rNfPG5fPrpJ/Lzj39uqzM/+PDD+TgyfRO9gw4B+3t79uui8EC0PxwPtB5B20QffJDwY4XdD5P+c73gC7oH3zrgc9nxOXVJex1g+XotElkP90htX/MevOjLw9dj7TvVn5Ci5i28G+qFRKCFrsUwGdTNqkNGgaB5mynM7Yzqex5Hp02RrjeXn9CiJLfAUKZtr70EbXCev16EgVHgdZYplhXsKqK4r4Hlz6UExPx+niQWZSFnjnl+QjGy8vP4/BjTlUNF0ucueSUYRmKujH0WA54sRcvUjbGOP24jL51GUVkMuMryppFVa50kay8ikG5/+Wy1fC2MPdRZXxOODK6oTU+ludALtsCaLs3GOq6L9oUj6FQs47JtFGFF8tqmshjenn6bAk0uo+EvjyULlNIpGiOeKjNu8ng8f5OxFz8AZqGsrCy+orqb6FgG5eQ5D8cifi+PST+TNhY5C6TPwVXZOG/Pn6rnYheP6hHXCsrqAd8SZ0a1uQ9cpj5kk+KTsBQPws3ZQGqDJzI7eag5fZ3Lj3Ryiq76WKwTpuGQia6mdQJDXV5R4SfheQWNV2eYZA104vDq9Ss5evPGXjPb3d/TBwvlVh8wWd3b3Zbzk9fSO34lTRnaL1m1K1Np1mbS1Fk/45pJPwERdMRVLOoIExhMo+XwkM+Z+3JxvsDcZvtUwJqczP2QIH3u8NyV0oJg2AKrMldzvlnk2Z2HUvzKEnNZHSWO0GxGAIM+pk/ZQ4riMNGzfammY2nPenK4NbOVYDe3RNo1HXMEl0ygEqtGNFGxIEyYDBBYZfzYPkmMWYJgWkIel2BPJ60vnj+VNy+fyfD8RKoz2mYsqT5al1VFtWpDmq2OtDvbsr29Y8EwXjdrqACCbvYLkTXl1QnspNaWuy978mefPpW/+PKFPDkey0Cfogn0btXHvAso7GHVUD145YiAGyvOWFFz4/DQrrneYCyPnr6QsdYjGKSXjF0LFgTDJq5Q5dOPZMYTBjEuIChxcnpsQafwmmTyCpaWhdeO8TdVLcf8zPx8POzJ40cP5MvPfyaPHnwhvVNWxrGqRcsbTdnZv6aVqnJ6eqL18CtBJwIUDdna2rG22p0d2xy/UgkbkiPbguLaf9vbXQuEsz/U2dnAgn7sgTbQdgcWAHsjz18+kdevX2j5sfR759qdDelsXZNW95o0O3sijbYIwS5kowTXvzZy++YNW5VkdvFnM9WZdDsdvb8cqA7JfmFK8Xek51nAg8Gg8DT5BAwIjnEkqEH+0uqypI7LsECGjjMPmqWDZRy9TYAuyPbz+Gj3PKU4z/NpK10O4rQjnedyHKx4Oz0/1/5rax9tq8+2ZKsb9gojaMlqK2+LlVy98568fP1ax9nYXpGkX7GLlZA3b16X99591wK82oo2pg0kbRHkCnvzhRV3BOH6+t3x+s2RDFWWBYrULvcxRwj/eOAG2KfKNNstJ/gRm5zHkeUP6oa/aviPHAapwl5tpkzJ2rVrJQT5+r2ejc+nT5/Igwf35bPPPpMvv/xCPv/8U/nk019o+jO5+9VX8uTJY3n+/JnyHpkvv/vd76i8pK9ctrUWdCNoy+vAvL4KT7C9ZkG1n//857Kzs2tylNXs5pik7C+GjyMfc6RjMh2USAOO1KFNQB2+TzUr+Z7F+qmlH7w4lfsvh8ZbqbK6VmVEctJYzclGXDVtzzpktQvm+V6s54vkog7pPBl5WOJOVc2VNC8gQZvhbAU+dLU8cC7gFgQW/dxQ71VE9UuIctWA+c0r6SHLj0vn2cmNkCU/q92rxlI7HJN8sBIMi5VZp9ZcaAaK6sYdESO3ToZO3nZMjvR5GZThztI7q946WSvlGbqW0ScPQU8kKNlB/eHnS4jzlsvW+S+UukfSnsmX5an5Ed1StIzs0bJgozySH9XPl7ngyyrLQ7Ym2SgvFU4nkD4vhzw703C+mNbBOdJara8ZUJbv68Q6ndwvHNPLvfNQlmcT5PF7fnwsomUsRjJFWZSHBQ9yF7yL/Jjy2lcN9CEuIF3GuROIz9MUkNeGZiaJmHsBr7PQpQwyeGmf50/EKS10yZK7XJandhaFwogSWW5/ul07Vb300d1WiohO1OsVnbz3n4oc3ZX65MxejSIOxv8Ys6EyE20mMATAmCiZTC1v6ORZ50c6l57ZRuNk8wt6rCp5qJMJJh4H16+rjKY9bHe723LjxnWtO5E3Lx/LbHAmjdlAGpOetGQszepEWjpzDg/zYVIWdNYJBHn6R06wKExkg3l8BL2830K+80ZHLygBODO5LTOU5ktbLoknKFm4aNkvE8poOWXSWJ3pJJSJnPWiBTWq07GOgTPZbw7lvb2a3OzWpdOgz6dGvJ7FeLX+twuLCZyJ1LyZ7SmEn2q1pj611nWI0Te8Xqj1dbwdsTfY0UuZjQdagxVPyFbSsc3kz8a4jvVGs2X7U7HHT7e7pWM4rAqz1WD6MVX5j46G8uNfPJL/9MULTU+kN67LWPPRa7ehY7hyrvZMbYJtQToCaary3vaOvP/+h9Jst2UwmsrLN+fy8uhEznvnVtfmq8k4Nxu1LiYGYqWGWs9qOM0fDfsyGo1ld3dfmnrthZtNAk3jW+xjs/2GOm80PJUHD+/KF599Ik8efyX9s1d67YYN7fXqkuFIrzett79/oJ1SkdPTY80lQNHSUwJeNQuk4J/wamTbAhumm/K3O5rf0vuD6sSm95Ph0Fa97HY7OgEf2Yq8F8+fyKvXL9TeM5V/aoH0dnNLOls3ZXv3ltQbWzKtsrm+qqAOw99oF25GM7lz41AODvZDEAA7GQ+av71FMGwv8CbAR6FfQ/CK68/uDckYIqhvTkp4/b7h8OBBLAeKg2SQBxoW950g04NCHrRwQhfTX30Weje05fXTcijzNGVx2o+eBzzNkbYAOvJK31/91c/kzZs30uvz2mvPVj1RH1/zS4cEZHZ0jHbaHRVAAHOkMvTerv3OBvDwwHvj8JrcuX3bxg5jwFZO8j2h4yf2C4FFBHEfZ88ytUbthi/oBNATQg+3yXRP8vzc7Yz57PsB0nz8BKyu2k3wOVxTStoU/2EDeCVz0BvI+dmZ3g9ey7OnT+Thw0fy4P59uXf/rvziFz+Xzz//XO7evStPnjyR589fhDF7fib9c34EIqzMou2qjtUbN27Kt79DMEx1sOtOjdMyjqav+g8/sbKOYJiD4Ny9+/fkj/7oj6wtXrfkRwoIwnu/2X8CcadK7HWYTcm48HHl9oPYF7EPF2NV700WvFbd7D8BaGcmD16cyf1XvcCDGWEoWV0DojTJbSjJKQT1jOh3zpPPVdJP503I84rg+jn8dF29dbD961REWj5YZJGKGcK56T8vW5AN0+QIAlfCmdjMnV8Tod3EhlK2GH9EScJ+KdhOLXMtEtUMocc2QMS+Yc0luC+uGvH1UQRaDr0SkLkyzOFsseOWUGBIkYl5DsjKpe3SDoNPqST3Ei5SB8T1vHNjykKZti6qzyqQhE/CMX0ZePmm4HLOHBlzUcsyV3xDeY5/lpE7+ubV+SJ0uXlYajvFl5WXBTjyZOQh5nJLsmouyywnO4bXzdNrWf4y8vIdeaVxfimeNe2A/N5eYL2U9Sgjw3lK8Zaw7aLwvovJ8zdHznW7IULTQU6+Gvn6Bd2VeBowtgVvbGPIT9MC63zg5Xlc6+qvIst3PBAnSYOfpHnJh0IfbNx0JmIh4cE8btda1Psj/4vNL9ZV+89ldvJYRjpBnk2G+q1ftUkDfKyM4fWmMMEIEx4msUibTpmE1K2MfAJmgNem4OHXy5h8HfB6U3dbeaa2Z9L1G9dt4nV0ciqnZzrpnmlb4540xufSnPVt83BeibP9llQJmwCprvZox9HGh1mhf8Gu8NBPOTQvNhtAOHrBMuLJBqVO+VhwLPN5/nIuoA9Wc5dhPBkUl/0yIUunPA3dw+FXS4FOzgjsaN83pz3ZqfXlnb2a3N5ryE49rI6qMCtR+Tbx9HZoU8dZXY+86TMcMbFTPs0j6HVyfKT5E9sIv92oSEeP+k/OWJF4fqQCdKLJeNIxFCbLYYIIMVm0DcO3OrK3t2NBFsZytd6WSb0lT09H8iefPJI/+cVTuf96Ir1Zw34QoqqTSe5ZTPK7tZ506yPVWa+Z8VR0rmn68mrg7dt3ZGfvQF7oNfHVw6fy5PmRjPQawjv2OqeK8f9kMT0tAGb/lPjUazaZHBMoYoN/VrJpZcszH+FoVYS0qi7Dwancv/e5/Pzjn8qTR/eDD7jelJE6g+FQ2BSfaxlZ+9cOrCWCBVzvrArTG4Jp0Oo07ZcIG8pXb7QsEEIevxjY7w3k9ORERqOhdJrah922zKZ9e50avxy9fiGDwZm2ShAKp9Sl2+YXKPek3tzWtnklMuhtT6Cmv/apVp7qH/VuHl6Ta/t75lt+fIE/yg60rw4P9rU9fBbqYhv9SaDA8lBCxwl1zDeqF6vZ4IM/+DzAz53g8XwHsr3cgwweCCKPvdNqjD0CRVrGuDfogWDERMcGq8vGyUoy9KQd0i7XdcvS0UGe2xmXUyeeAJ73e/LVV1/ZkVW+BF8I8PAK4MnpqW2o//r1azk5Odb8czk6PpOXr16F/uxsye7erqquOqismzcPk1+TTP7QMTRjWPgmXFOEWtgzbKw227WQMsP9C9CZ692zMIkkFGQmlfVowTA92rWLj/WcNjXT/DgahR+ZONZ7wtOnT+Xpk0fy8OF9eaD09Okjefbsme0deKrl8PV6ZxYAwyesaEOG6aZjjf/4Ye9AfjyCe4b9iIT2McGwD779HRtbbof199wA+6f3kz0LJiITVOsVeaTfj59++qleF315/PiRfP75lzYm9vf21eedYI9dDZgZbEe2+wDfQvAxjsCSjyKYX5Oxhd6aMNmTIf9hoLrrdf7wxZk8ej3QMsZr0HsOdMHdy7nGZ1kFFGxYZNhq8SVK+BgYnFu3krkGKRY/LVW3ANSe2xWl7dSPc5uSfk4Q+9/6L0mndTI+jpxoA/T0vJ1ERmHdmMdUSCoHifM6fiwF69+ENqkHEnbTyU9+CVHarsQXS8Gwv/N//B+yf00SozOoCLmlSb2s+nl11rWVRswd67tOjpeW4XXEdRxLNRNZWVSEWO463jJYSPALevnGuxnsck7SAXMZHObiQsJvFJ7tzwoLviIst5NGaLaUoLVwX+SRfiSc+bDnXUURpz8EL8lOkD6PkcUP8vhjrOMpKk+X+HlevmPOF+kcH+P8dYj5Y7ooytTcaJj+kiL+kv76Udyu9WH8p+xldPW+N16eKtZV0Qev+T0nhVgWD5Gel4/8+9GinstMThMsgvacFd/X5g9oCVmVFXhukMVdOUysOQ9l2D3lJSxW5/Rf2B5hBKKYR0zVL/yvumqlD83YzgRtbBNNJnCMHb4m9PE5+eMBm1VcrHZArv7pefhVrYlOgl/rJPyR2cdDPpMhXnti0n3n9k2ZqGrsl8S+Y6xikUnfAmP16UAa7BtVGYagmE4yqYfu9jBtmgVwNver+RK9AxKL9U/ztCwe+2aLIvg/UFnEdcuiPGc+NmkvD7G9WfJWyiOerPy0BM7TeYxdiBV+tt6H42wo27Wh3NyeynvXmrKrXdzQ8WOXL2OPoIf2sk0uLegU9uXRgUU8RwbDiT6h8hoiXFOdyL+Rk6NXMrRX7wYy1YmlvQopEznvndpKGCaETKLDOExWWEAqgyy+hy1gq+Ozu7uvLFV5edaXn3z+XP7jx8/ki+cj6U21TauvhunEmCCc7QOoSu02xrJVDStu0BMmWBvNtuzsXpNnz1/JkxfP5XwwlkmlZbongqxtLOEceY4QCCYghZ4EvTSFzjW8hbO0P8zjymV2zGTQJwj2mfz0r34iDx58KYPeiV1H7BemykmPFZznp+qLqQW4mOh3tnZkT22uSt0CAqjGq5DaiEqeWdDL9lXTiTq8rAZildHZ6Zm9Eso+at1WS9sZy+uXj+XZ04f2IwSsLDo9e6MTdn6VtiH1pto91VZqbW2jKZV6NewVReBM7fAVNgSUsI9fleSHPG5ev2arZ+hRe17CZrWVoOUN7S/sisdnfI3aLx7qqZcxDixoQ+dEML9GdTn6dwDwYAY8viLH8wD5wIIzKK6NWpBMbSOPNi3NkcCiksunLWSNx+HVS44ER2zMKlHuQTOADzztdnEOedps1PR5ryf37t2z1Wq4Dd95XX/FFdkQP2JwdHIs9+4/sBV8rOjd39d7t16YKkquszLsFhvocx0hBysXbQL6EV7yJuoHgmH2a5I0rrwWyEqAbfC5L82DnM+vjSCHfD8SkKJPzU9qE8GsozdHen09lWdPnsrjR4/l0aOH8uSpjsNnTy0gZq/l9nsW4LOVgYyJqfaP+ojX+vmPn5OTE3ullOAX/Ub/NPXardfDyk/GPzZz5AK5dv26fPCtb5nuZrvq5/B+wKYQDAsrw8xWZXv0+LG9Ksm9i2vjVK+5+/fuy5dffWmvp7LpvrUXySTprkM+7dLH3j5jBpifaMf1UiylVXfOWfHJD1+M9F748GVPHr8ahkYS3/N9S+vm9UiPOTKyYlB/hSk6TUyxrNjOUsgRu7GcFKjNd5ALjJIhPZfvJWGsA/e7+zmti5db2j7t9rrwQ4rf4fWyyrPKsvjWIUtOFrzcbTQkVTiohAu1fxVI6+/n8TXgIM/KNJ3W1uv90fLKsOVfk9SPpGg94IzJsYm83HoROFtHMcIFzh8nlmWI+Z1ixDpHw8BAvgc0KDdKYB1BWXKehaIyx1y2A5lOnJpdJPgIF5hzc0Q/qw9FSGqHEwXywuBxAst1VoEUlxMoNKUfiV5xO663MVlGQqXgzKukvWD0dWHe5wncLmjGN54ewwPeIj/N53lgkVpFmtfheV6exZNGGR4wl1fA7yUcnR+ajxxNx/ZDjpgnDyY3orksTWfCywsoRixTP0JmAdIc9oW/vtrm0AeU5GniSpG2PyhfTPq1YUf+0mVOZXiWsfQYkBw1x25kCSniWnEfxrQEO6XuMgX9AkhlyYGysPTFvwKTlkn+P9ULLPJXy5bbSOuitfTPphn257JWSR+SkaVPdFOdNOBnnWZYib1+ou02eC1xfCLD13dFBi91+jsOLteHYyZMvA410ckCEyX2hnmhE3g23d7e6eoDBYG08DBtbekRXdlonwmtvxqiTrNJT38wlMdPn+jku2eTAibIM508d1ptuX79UCfXbZ1Qn9gkjIk/AROiZDU25GbFGKvFZj1pV1Svik7ezUz1gB7DCOKhxn2pR+yI/iyPoxpIncCnnyYDn0McqBv4shCPjzidhbSEfM7NUdRuIaiXrpsxrmP5jPvAQR6ED8mBQp753yaxnKsPrbp+2IAKtee9o/Kq04HsVAdyc2ss7+zqhLIt0rRXF+EJ+4mxEsh8rLn2qeOSNtmknb2HBvRVTSeK6KFtN+DVI/tfAV5pOtGJ/OujI/txB17PYlI/YrKv45E6wU4lFYV89slhRDV08r59cF36rQP5i6/eyI8/eSJfPj2Ts7FOwAkOqSyrSX1MTPzVmI1kpzmVrdpYrZhoWwSGef2yKdVWV86GUzkfjjUPG1lBRLvU5/oxgTb+wwmwzCiJL7m2CIzAx55pFLABOIEZVoKdy6N7n8knH/+F3L37qZydvDKfEIhhvzMCB0Ne35uONa22NrrSbO9Jp7MvO7uHstXdtSDD+fmpXcN4f6oTdezsdLrqw13l37LAxum5Xq/jqXSaTdlqaf+MzuX06Lm8ev5Qr+c3tg/a/uFNabc7FlQZ6TVf47XUSkNGg7Hqq75RvchrtdiMn8AmdkHavSwLxTptGz3uHB7K7u623VMYK2a6+mG325Wb1w7UJ/Qf1UM9n+x4sMUQyTc5dg8LdfLu8ekyr+P3PQdpgpHKnLQR7hG8WohPLXAEn9YjjzInZPnrhTERjOEIxkmgAxDM4XV235uLoBB2cgRuO0SaeyvBLfZyo1dVCeOjY/GbvZJnvORVZcQ+Xy9f2wpfXvHjvq3SdAjO5FB9/d47rAwLNnP90wbPu3bfVyCGfF7D57I8Oj5RPTmn7aCfNaX81HH/ui/MH9r//AVbw48Z9M7PLWD16uULe+32xbNn8vTJY3ny+JF9R705ei1nZ6e22ooAEz4BjB/GWbPRlI6O3/3tXdnfPZBrh9dsddedW3fk4OBQnj57bnucsRcfita1DkFg9KIvkNfU70b/hWUCg9967z3VN/QR1pttSt4f+HBPfegb6BufHu7euyuffPqJ+mVqATiCdOy7+fr1K7XnqXzrgw9kR79vbVzrtW9VcaEmkO+yQOw3ymiXI+cxH+cByNSDEkHssGfYsTx409cuwxZvLCQ5xEiyDZ5O03wsoHvods40P+JLEsmtTZOMztDvFMa6p2ElSbF/befxp/OL5CILcICww/jnRGm4XjwLX4NN2gko5jddElouWYa3fxnYQmw95pFhngiY65cgnIaM4J9UhUugrG9jXzhPli7zcz2kJTGWuFJ+vBIM00SauQyy6uQZ4MhUGlpTL8ZaziBwzriRbOXNGnamd5JOo6jM4eVFupiciCzPPhWcJzQvh6xomd9SSZ7nF2NeqxBpjnmbS+0s8hxeHuelUYYHWDn/SvBeBeZtZLSVvqk6ivTKL1nAbXMqQrq8TJ0sWI2cunHOUnnCX6a1PJ50e5voXsRpekWyluSSLmhnpSSfNRPcP0pVsSeEXx4U6hz50/nSPl6F2wdPPl+RhHJAAo9Yy7i83PJI+yHbL8v9veo/0vE5D/pZo4nvKH2gteywpgQx3I/YML+hVaqjE+kf35XJ2TMLMM2mFZ1wwMdDnv+6FhPVik0y2EvlhU5AEMov2LGSA9148PCHDx7+ISZvng8PkwHo9ZvX8vT5c9nSiQYrPKxPtJxX0g51ossqCCY6WlFbCZMkLCG4xob+TLZ5pa5dITg2kDavUiJF+aZTXv2o2QoSAn+Lp2vCgnpu+6IAJPKYA9FOoJq2SaDG79kO7wMoDzHPnBeK4GdZvGkqgyK+tLw5rx69T4qQXY6c4DXIU7ayiUCV1YHwJ31AO1xzlONxVmJMpCPncnNrKjd2anLYrdmG8xXts6k6fqqsTKj50+omjb11CFowfgimzGYqUyeozOmoR7ykrWOx227Kwa6Oo2s6udWxRJD15o0bcqCT1T0dazYGdTJNoJdxxsIziJVSBGTMT6oDG/xrrvRru/IX947kk8fncjqq2+uQ2EEgkKGlVZWwU+0y+2bSkJFsN6bS1rHGirRppaET6a5OonVirZNlwhDBT9TmmO6LZMwa5QGfKwfVlPBwo85KsGN59OCufPX5p/Lw/udyfPRKxqO++o6gIrFl7GfSrdXq7IPWUbtb0t3Zl+3da/ajAbz+2Gyy39pYzs/O1QZ8ofzqZDZZZ2P8sQoYDgmcV6TdaFgQbDo6k9cvH8nRm2e219ip1u3z+lW9Izdu3rF7BQEKJuisNuXeMiYoo+OD/iVYGIJhBAlVWexSIjiEJxgbeOz2dfpy14IHWmy+YwVqW3U+2OnOA0JZiP3s1wDk9ylg7SVp5MQ8wM+h+D7HucMCF7CbgpZl8CBFWr7nuRwPXvjR05AHyCB7DVP9VW/otcBAViADuRaA0bFOmvHOkT277j24r2Xh3m6DmH+mD20jIbSH3v3BSF6/fmOv0BIMYy85N+n64YG8e+d24FW4LdZpJs/lKjSLINibo2ML3qnFwT3KW9F8rj3TJwG6DwYD+8ELVgzz6ibfPy9evLAVXs+eP7M0QS9e6ez3+zIc8GMG4T9eGLPBXzXb45LXDaEd9kPb2bHN6gns7W7v2Kv67c6W7ZFmgS7tu4dPHtsvaPLLsWhlK8BUa8aGfZdYP4RxyVjGL7z+jL3o7r7n3H1AgBQf0gbl1pf1ity790A+/uRj5eN707xi7UDsHfbDH/7QfoWSOvgYhFWTC3850mPF+4a6wM8X0PZMTuizirb56FVPHrzqw2wcfDrFMFlOBfA27fVHjlBUx+5hiqBF0J8/81pSNh9HObCAW1KPvyKY/ISyzvMw50+Ij5AV8mPEstbJTSOLnxynJXD9zguWbSCdReuwnkMRMSEz3TsUa2vhJAdpvZxi5JWnz9NIj5csvhUeKC1Tk4zPpZVhf+e/XbwmaZVCcgUuLCb9WKWSWJFTAIwzvhTiHDff82J+K0vaWkeOpXy7mtFhuRU+ndYh5lmSHZOXcVSitXWy4c+CyzCK21giypbLyVg6j7B8FuqF3IRS9eZHJitmTfhSDhTKHOE08FAjD17PeyISOKd5WQkEafmY65lx0/abPYd1chxl+cpi1Y8XbyHLjvg8T3aZFlfkqqwseZvqz73Be6ZIHseVHqRMibKYz45J2s/LYq7LPLXIKYO0jpu1fnEUtYNOaf+A9b6JbQ+8afvAOinZcJkL2WD5LCB97jC7QvLySPki2zex9ZQHCitHfHJEXb9P+tgkDfFFxHhndDGRJaWTH70RmWRlIt0c9WR0cl+GZw+kVR1pnsrWqXyQoRPdKg/yWkevndevXsonH38s56cn9r/Wr169sldNtnd08myvioQHcAA/EzX0YNLMRIJzHsiDvRX7n31+qWugExg202fVCBrz6tX169dtX5WToxNbhQa/k60omukkZdqXyqRnq4tqk4E0Na9bndhKN/YZ08d/tbiin9GkgRsxNuI361T1mfnGCm1ib6vCNJ/J+MKvgSONuDyPB8Rlnsrij3vdnmWS9DrEOsSUhTg/L+1YytM052SRi98I/ITxhL5hXNpEke9xfMyf2YH/Qz5BzMNWX97b18n0VlW6OnTq2nessTKJOoboBp1ah/rWmI4jJvRM7DUv6KLj2sYC/V2RrVZLup2mBcTYwL3VrOmxJds6nljFyMT32rVDOdLJ+NHJka0wYaUJ8zMCvTYZ18ktqyN4FarW7Mi1GzekuvuO/OKpTrSrbVvdZT5AJTWcl/dCIEzHO2ppHldbYzaR7Sa/GgmjWs+KsAY/HqEMaov7laP/ut0ywoRXOZKjmmqNLsivcQ5cdpNRX+5+9al88oufysP7X8j52bH0+qe2Sb39Qp5eR1xr1is19j1qSqu9q7Qnzfa27dnVaG6pAXW7npsNemRqe0oRUAgqz+x6HI7Y42oqu9t7st3dknH/jbx5+cheiTw5fWMr8fr2i4Ft6WwfSFfp2vVDCxqw0sx/7ZExwb5Vfk/D/031O8EwGjRT9ci+aLYCTvsbHW4dHmh/btuvA6owC2oS3Nnd3pIbB7soatePB4QoDzwhmEAZaY4eMHCK4fezrHLSdo1GR4fxklD10JgP7n/A+bOQlkU6LRuY/CSP8UPaA2HoTBCFowXLNL04qv95TdKCYeFVRdZehl9TRR56oUOQwz2QlWSvXr6ylZS7u3v2yl4YnjO7b7NnmPvU2yQYhZBlPWv2XcB/ctjCMCtTUdpvYx1PvV5f+OVS9pYk6MWvNLLa68XLZ9r+Szk+fmPlA/Y6Gwz0+uW1UQJ92o6ODQ8OYSevOXLtswKLANjWVte+X/hxF8oIysKHDraCTxEsDyDY/vDxU7tekBn8x2uReo/QetiLrZClddwSrLp165bV9zKCXu5/O9d2r+3v2wpoMNZ7EHj0+JF8+eXnxhcTNrBP2/e//3054ActUFK1ZKzTrrZkNqQRjy/adR7qhHohH1iR9Ufg4/768OVp2EAf35AfGl4B/H5fYsRzHuvjY9fzzMec21mEOIN0ch7bsXL/IzMF0yFJXwVoM0/e3I7FhyG21+F5aUojLz8T9l2SpBNYj5KnFMQsM7Diy2wqaGN+v4GF7yZLJ0Q5h5BcQuipRX+pJfYXg+HEXRCx4WsvQ5CitA8K4L50mvsrajerHc9Ll8XBsHDlpBCzzxu9IC5eM4D9mHKNS8h1jPnoPidHnBfn56LCwx83mcDtdWhlVaO3gzw957pk2H6VQC7ReYvQR1jfHg/U/DdluElnYVnGIu32ZLXBRR3T20bcTqwNefzPVxl4vVVrLo+5bjn+KkJeHfK8z50ni++qcJk25vWUvK9icp6inqIMcll2nqSB58fksLSSy3Ak2QkvX0RQOE/LAGkdsviyypxi5OU7isrAUv3k6PvigXnZGvAFa1+yEdK11ku5GGK56b4B6fMYbl8RxUifa0ah/PC1G+os183SNIaFDBQ6ti2hD7SaIM7Dnkv8X3dr0pPZ+SOp9F5It6HXsJbb/9jXpqLzZK2ikwBe7dKnFjYX/uwXn0hPJ7K24kEfxmezsU5cXujk++fy+Okjfchmchn2uQFcU6RZuYDuPIQHE1QnZlMqd6ATsr/82V/Jv/7Df6sTtHs60WDiEX7R7Hvf/Z78zh/8jtzUCQYTtxmveBHamo1UtkqpNlWKTkwmer0M+9IcHEvz/Jl0hg+lO34qe9NXsl/vSbemOmi7FTUeb+pUTT91EqNPZgRfgn+DL8mbVNkMPawCuErYeEjSIL7vpJGX76C0mCMbPob45ME0PLcESfaJjhHFsDpKvF470cRE63MMG4LrhJB952RkFCbXoWym/Ul/1yZncr12Kt85mMmHBw3Zb9e1X8JKPB19tiKRHiIEU2WlCJNMLecV3cFwrBNUFVhpqbq8Eqnp6UiJVYEz2em0pNuqS1vHT5sN8+s6kWzUpcWEUiekDVbOqB680sSvOlrQkwCPjnF71Vd5p1qHV4nZt6qODJV5+52b0t3uml8IrtbMPh3HM7Qk0DrRib2OTfNjRUejSFvLW3penXE9oHNYSULQYervn0TI7muYUowpMJlQlWU86Murl8/l3t0v5NNf/EyePL4v/f6pTsRZaaXjecIKlZH0h0OtFH4EoNXelp29G7Kzf13a3T2pNQiCtbScCb+S+sn20FKbwnd7CBwN+mNb6dVubdmqoNm0J88efynPn3whR68e2+br/cFYak3k35a9w9vS2d5X0bxexjRI5SWTc46+OozxY+MN99h4SqBZZHO9xs+VtkJQ7y2sHCIwR8CBewYrgNpND3gsyIMipAky+LUH4R82imdvNH790gNnvnIQnvS1EMPtgVymjU+zJeTDQz7wY1wnDZcD4AGeB3k9O9qzJYG/5TIo+Fj7UvMIzHDUUy0L/ckx9rdqGnRXaDFiDYwFrZrU0UwGn2ZwT+fXCIHlK8hDivvFYfdv7W/67OWLF/L48WO59+VX8tXnn9uvNn7+2Wfy5edfyKMHD+T502e2xyQ/xMAPMvBrqXw30QT22qu+dQJNBL91PLc6Sn5sWT/HgShrP9EdGcSD7Pso8VmgabIdgB6xQXXHbuqztx322n6VgHQiN6wkU7/rubftPl/IDr7xAGzoB/+VzVBWtwB1CIKht+uPPLtG9F7C/aReY+8yNu3nP5dG5k+XD5Z8nrRNnsukHjYyvgmqeR87vDZ1Qr+HcboETnUMcHsDcfvA68RjwPPiyxsgw/V08nxHnHbEeTbeoJTsGLHsIsz1TCi2cyn/kiijywpwnlMCbHYCVhySS7x5vknbZEenFHJEWBvhlhDJWq2e0oGTXIkbI27b2i9C5Jeiepzb+EyJ4xtrBXlCilA0CJCSJylLqRiJbRshS28eWq6iiwpUnQOeNNG2tY9uJfyKP53L68YE0lI26a9lRJJTDo8lIv9CF3sB1o2zdTahT5qokVVrU/+s08sIlyV5acR6rGt5E69623lYV/628I20GVNid0z4dRPf2vihbpJeBx9zMagfI33uCAGyZX3TMMnkZ5TFyGsjC65vVrubyHGkZcSw/IwycjZvqRywbl3Ppdt3G/LsSGMT/gUvX7eBv2zdNKhh44b/aFDwGtsEuSqLlVSz04cyPL4rlfGpVEYwsBJAx6hOfCc6SQqrQepyfnomn3/6ia3o4CphJUK9UQ2/sKeN8D/29+59JV9+9UWyiiQ8BPPwjQzbB8UmMmGlBmBSAHHOZOrLL7+Uf/Vv/o385M9/ohPQkU4s9NG2VpFbt2/L7//N35cf/ehXpdlqyFAf/omJWCCLyN5U+ezBgGuLIJlOjMd9qfeOpNF/Lc3eM9kbP5Pr1ddyUDuW7drAfjUzjOvg0+AhbPdHHAKJYWRcxO9pIMGkpK59R/qekD4Hi3GRTWURy7bvo4RirLa+DPgJIuI3/iPAXmfDwmCkEn3MkQyCWn3Zr57IR/tD+e5hVW5sVYVtpSr0na2tUi6VwY8t8OzFv5r2qQ5DneiNwn5bBKyqdeUnCKUtjIcyGpxKddKzYNdWuyXtVlgNwuSx3mAy3NJJrE4kdRyGV8l0PGof82qTkU3U9MGWQcxkU8tZFcXrZqwsO9jbktvX93WwDtTmsepEMIyJvo5lHUM6ZVZV8T+hZV7THUi3PpT9raHMBk/k/OSJTCdD5aAdbVttJZDnj9LF/QYP5U4K9QspSvgFzYna/9UXn8if/+l/lGePH1mwodlWX3S3ZGdvTw4Ob9grj/Zrjw0CBVvSanelu70v1w7fke3dQ6k122q26qQ+sGufP22EDfEtGGYt0idqqZ4i+8bhLbu+nzx5KI8ffSmvXz+SN0cnctbTq6jRld39O9r2e8qr8htbeh0TDFT5KoNg58JufBd8MYcWMXLQwcd2fDl43fE47BvF5J5+Z4JvleE3Hh13mucyADqTx/iACJAxXrhPeaAs3LNC4AqiDV6/Y58ziKCZrzAjmADB4/c1YDrzh70qi1EOOKcMXpcPXD8wr6MU5zvifJfBK30mSsnajuRC1AHzfO1rxv46WH39a+j1QBA5bpdXjQnC8Auk4Rcpe+anc73/m3+S/omDP9BE/cUvWX722Wfy4MED+2VHXnU8fnMUAl+86mj+xSbVU/ujqeO3lQS8CMK2dQyzkX2jrtd68kuOwUbXzyl835i/6R89Jy/Oh/x7iIAWgTbSwPyE7YwJbNds9wFH8jVh8mgfORy9DXjc94C0+SHJcx5WYXrgq1ELY5CVkHZeD0E9tw1+00/t47vV6/lYdN29rbh94Loy1kNQTMfx2L8PjcPstrMoL4bZoHQRpL9r8uD66BAwKoLpwzGclsLC3mW4bWkbLb1JA4o8WSCv/Y2QyEzLN58l6RixH3WEzs/TuqTHTIzYnrhNwCk5nqscy3xZNjMgYoqQ387y+VtFhsog00M5vIUoY0wWR+yv2FFO6dUpTlmw3FQZosPFp/VC1hxr7QwVk5OAi/gmC3m2MIg3uaicf9N6qzBPBUo6JO0vUHRRLSPxXcp/F8HcTxHF/kuTIyt/KR2dx/kgTsdI52aNT5BdOxuX6bU0aDfjHmQgywlcZszk1crz21UCnc3OcJqLspZlyYr9lIW5nVG/O63CW8gqCy3llcYoa4/3a9y363TMzffjmsbT42iVfSF7nZ0g1rUs6UdSez3mdd4CTGrk/7gv/LWFbJBfpFNSZqttdI5vK1fCQ3RtOrBXIwdv7kl1emplTD5ojxUxPE6Px6qHyugNzuXTX3ysE5Vj1YvJf9Bru9u1+1nvXCdBg74+iA/k5avn9qoHr7Iwc8AMHup54MYOt4uH8DAJ5RWTsK8Kk3EmUn/8p38m//Mf/lv7Kf+q8jGpIjjx/V/5vvze7/2u7F07sP+9Rz6vx7H6pqoTAB7fCfmNNTWZ1XVSo+1MBtIaHEnr/Jk0Tx9Jp/9EdiYvZb9yLNdr57IrYd8xghsoO9HvH59ImwBSic5XAR9HWbSEVH66PNaI9MV0tJohyVEvWstJmiqSSBisrm3WdGxVpiwzYcwo4Xc9IoR7QH3Slz05kW9t9eSjGxW5vl3VyV6YvBPADK9PsppMfV1hDOikVGms43Ewnkh/pGOowkqlsDqxor07Hp5I7/SlDM7eaPv8iIJO7HQyGAc32OSascOrS1U21ieoq0QwzFZ2aFozLG/+apXyM7HsNHWCrZPsth5vHF6X7lY3+B8VsU2P5m/VkdVSWN6qjGS3PpYbnakcbk9kpzVSU45lMjxWW3WiSV8mPglXYxnQEUn/q1ch+wVIPQ4HZ/Ll55/IH/+HP5Sf/eWfyvGb56oXq/Eq9krV9k7YAL+7c6A+2ZZmq6t+2db0jrSaW9JsbOk12FQ/NNUHEP3Na4sz5SUwFDYFx+Omt/4xYd9S/4qM5PnLB/Lg0Zdy9OaFvGH1zulAqo1d2T54X/YO35VWd18q9bb2JTXVv+EOpISv1R6Ch0o+xmNi5ZAmLG1IBqKPcT4pI0BDf/ODHvZKJWVJUMhWrmqr86BGImsuIzl6PkeI+5IHFxhHTrQDebAMXgIfHugheEOQzINlBIksSDYK+9I5H4h1Ik0ZoNzLAGnyXEfSzuNHK1Py52yuK2zg3OvBhw7AgjX4l/9EoFeVx/kCSAeygIz6woJRyfUEL22Pk0AXvqLMrz3zkS0p1lGSBGfwBQEugmW2+u78VE5OjuxVx5l+59DO1taW3LhxQ95//325do1fCT2wX6zktWb2y2IfL/qBoJfrrGrMfQKB+By7lyiVZ1WSwFeow4VNmr4K/LDoELYP/mpqL8C/EHvvMV7NV4l/kOc6Qo6gc3h2W8WC3wJc6kN+aTX0ZbhunMdkRHK9r+gL+OljxiN6xHC/+NjwNPVogx/SYLzancauea2T1AtI7MEh+s9zwYLn4kC2UxnAxZ3F+U1X9Eqqu70xzeWTNgmrSNcBdt+GcurkIZYRy/S8CyExMtxXg9/c7jkFzgDPJKnEWxt26r6w/gzjATJ5F9FPhbKy2xHmusmJwtpCdpSnGQlFwNEpZOlj8tYAnlyi3WVlluD+4C8L4Y771xAYT+d4MMKRdoWfc8QFmw0K3OMUnO2Ofxt4W3JjlGsjz0fmQZWBH0NOMWgrj7JQVLYec+kl+sjKM3jK1HXk8ZFbVoZjU/7/NeOXxlOFfWajICGQxxuuqbeJqxhbl5agAtBjnS6Bh5T7pQxFiOSHtorbe1vItjVH5xWk9fbzJE+/8FmBw02YIEZzNpTx8QPpvf5KGpWh8Y157aTORtZD+59xXqLkVYyBTmB47er1m5eqX3idiAdoVocQUGAjZgIJrUYrTEpVPhMe9gHjFZjJBPm+uXSYdJDG1jEBMK1BfeCTCJ2eyKdffC7/07/+V/Lzjz+WiZ7bpKxRkxt3bsrf+lu/Lx995wN77XHKRvpMYohQaE37BUHamY70DPmapkzbrYwHUhueS+3spbTPnkm391D2J8/lsHoq+9WedKtDqatvKjoZMnkZD2VfF5Z6c2VcLGOzZ5QY2fXKSCOIxSuMNWUOq/KYYOkEUX1f0wliXf2/PevJO1sj+c5hQ97db9irjMjWXtYjdUjpeIIqrLbScvU5qxR4nW+k6WkjBDp4fXfUO5c3Lx/L0cuHMuq/Dr8kqmOxWWcz9xCk8AmhT1bRyV7zMWLc6chWflupxDgkn4AZqzCUt6lqNfU6aNTa0t1iA/7rWGuTRYIBPNsxXNmzrq52dmYj2W0M5LAzkuudqezWJtLWMoKzOsDVWLWY1ZYqI1jNHnyMy/VeDgEdEryupe1Vp2r3idy/+6n85z//I/nsk7+UoyO9LqdjC5IhkxUddQJ57W1pt3bUli29dgjidKTJUcsaerRftFR/qUMwT4iPsBKOvb/41T42uLd9ndQGC1SqTezjdPerL+Te3c/klfbD2ckbu/4bzR05uP6e7F57V1qdfZ1sNVUTfIt41cvei1G/kadH2ks+tBy/kA6BqCqbril8AmJjHx4lJBiCqVYvJBe8YQN2+ku59Zz7lQcFyPOxAXyyAx9H5+PIOXU5xvWyAmUeDCLtwSFrQ9ViLHOfG02S1zl1XBMU8mCZt+VHs1PrkgakyfN8Pzf5CtLKPOeBkOW2xPUd5kmuCzooAmOcYBOv3/nrhvzaYrBd798qk9W9gDxeR+VoqyvxubYB+Ub17hs/ttvsfaVjz+rU1DdD2dvbld/7vd+Tf/yP/7H8/b//9+U3fuM3bCN79yX6m3/0GsCP7hf3Vx65D4r5tH/1Gg7fSwS//Dz0O9+DeE2T5j/uTehBJuXWH+pD+Fym+drqBD09P057UM4R8hEbglqhz3TMEbjX/sBfdJ/V1Xre9y7XdNO06aPkMhhf7rO4/4HXdfAfDfQRQ2LEqjytZ/uwJeVAtbQrDVpo//aBX5a1z4YFeZKjAZvT5LDzJP1fAOgPyPvnm0XSYxnK2FjVMi8qo2t6rF4dcgaAZ68ZH1ylZpBdXE4XQPrijDGXT9o+VxGXx5QFy1eH4lSnNO9cBm0npTzjaYal8+C6BgrsQQI3LGiT+quURnpg5PFZs04lEA/OdPvxeS4ZZwDPPzwsx1Ltoag0YuVjSiM731stQpa0twX3EfDxt4SkbMmfSV4WvGwdnyOzzQwUyXOfrpeyiovUuSywYk4lfFQGLm8TuO3rfBC+IGIKdWJaRsiZ25jQJvD+TlMZrOqzQBkJWe0UtR3rF9MCsadWKbz6F9G8LGk3kcV9iv8ogyybPAq4fkpcQ2Xhck12IVzPvLZjSWnSWkx6mOmqQWqZNFiFc/5cZm/uS1uG9vDLxDX8rz/3aeWbhAd8Nif+8vNP5dVz5bcJQwhk8b//aHNyeiZDnRzxq3LbO7sWkKBcH9mlP+jJi5fP5e7duzaJ5n/PWcnh8EkKR3sFp15TRWb2P9OER7gGnmu7//7H/0H+/X/8j/Ly1UvVMUy6WJH26z/6Nfmtv/Gbsru/K2MmL2qHTmesnFYIlNlERc/Gs4aMK3X1hdpJ/xIkmwyUzqTaP5Jm/4Vs9Z/KtdlLuVE7lv3quWxVR1qTiV+4FtdhdTxeHHEPXo3EZVxGz7mdSsRXwy8+akFVxxUb4M960p4ey/XWQD68VpH392uy1WSMwaj+V1YCN4w1xkl4NbKuE0SdvGm3jPnxMu0v9gFiPyDmfayCevXskTx9+JWcvNKxqOPSrlEtq9W0v1sEIMKkMQRCCIpovq3YYMVXWPXFJJGJvtZiuzs7hpVh1FPSiSdBV+o3lO/a4TXpbre1Dwi6TaSlA6teZWTqmK2MZKc+ksPOVG50JrLX1OtA8wjs4Z9q8upuGIOQXhf4zkYTQd9wrRXB7kXaXkMHc693aisu/+I//akFwY7fPNXxe67648WprepgTz329+M1K14pI/jVqCevkqk9Zpv5iIk2bTOxFuVtSndrS9qNjpyf9+X4+MQ03toiaMbql7Hwq5Cvj57rNf9aeU5l2NO+rjaUZ1929m9Jq3OQBBhD3yKffdnYmNz+A1rbId9gD9aMifDJn/nC7gfk4ieKFlce54ydAD0LIhI+WBNelYMM7iuUhTGh1mi5+9uDXMDvQ9ZnOCMB506UU8fTfu58nHsQggCOB8RYzWormlgtZa/sJq/BJUeAHAIWvoqKYBmrqAiWxWWkIdpyuL7oYNAi8ubnipgfLHwRzimG364NvY8TxGKTecaLy7eVkzp+ge/v5u1YW/oPDpMNk567f7iu4PE6XFsE2Vj9hdzHj5/IT3/6U3ttEjvRg/7DbmRYX6qS3k98D4V8Al34IxzDeSD3VRaFcuehDa2j3x+s8FrUddn0uZqjehvMDsxLbDU/qmd0jAHyGPPoC9w/5IO4L7zMCcRB3DmvXivoxH5/FtxKbPA6IJYLgp9D4BYwpqibbt9h7XFUsl8kZWxyf06+8/VDCVXCtRrOlSIgYyFxFXF7adDGnJQNisEp0q2NhBhv/MXwhS4Qv0JsxSly+Vnt5MFvWwDZS+BU2/J2V8rfIsxf+j0GWX9AVhCM09EZKJwW25vUvYj+se1G5hRtN1IphpXb96LrmA8bfxG8jTws6ZHFl3JGmt/qKFkxacYRSVUjHgfArmqPQF4U1mB0BHNFInhePMid8uAlHJ3KIJbLp7fpzgDOE9NlgA9jP5aRRpNx234T8by5r5CWHPWQEOkFJZmBL6KLIK4fk4NkVrlTFvLyyyJd232dzk8P8ssgbRcUX9CeFyPPyjTfN4G5BpEqm7jrwrwZfioLam1at0hPkxeSbwW0vYmfAjavkYesMVkG63y2Dt7uov236eUYqnnq281anuctyL+u7Svbnjq+KaBPHhLfWVRCj4kbgyl8sQdi0cXk/I0M39yV5uRE6moPmxKHfZjCL2LZ6h79zpuMB3L/7ufy7MlDzaN1ndzokf+x5zuxr5M17mu8krWzu2cP3vxPtk26dXKAChN9gGcvsfv378mL50/1QX4UAmlaj7Z4QAc2SQnRiRC4U9iEUttir7FffPIL+Td/+D/Lp59+avX4pcGKTi7f//BD+b0/+H15/4P3NU8nUDax0ecTtZlX9gh2oDR2858z9OJIy8fwqA3jqU681LjqZCi1wZE0z59Lp/9MtgfPZH/6RvblVHZrQ2mLTtIqBG549lHZyYMcNob/9LFUQgGLM8oXmHNqPRtTqfKARe1lOH8g/4MV3aBwLTGhiim5vpIjtUMeE1X8nZAK4I9VWAgNK75CnuUgw6Ctar0JQSybvE2kNhtKc3Yq+82efOuwoVST3Q6TSSW8pmPNgjvI006ixZlOvKCRdn1fh8J4wiqwpg6vuvpby/5/5P35lmXLcd4JWszzHJHTnTCDJEgKAilSFKkWVaKKqiqp1qpW9zu03kL1Ht39BKU/ulqru5aqNFAkABIggAvgzjfz5hiZERmRMc9jfz+zbef42bFPDDcTFKv6i7Tcvn0wNzcf9nY77r6PD21d7WbxyWf2avmZHR3sKZH0RgHOeNfR5JNVXAOcAYXBJ7ZAsmWSLX2sAHPjg+JgjDgeGLfFrUP70YcPbGVD7V9hrH70s3lUDgxwxuRdbrYJzs9Mq01jaDoQz1ObGeNg/AMb7z2y2aEzmx89tyldh1mhJp2gy5iERVlRGv3OlQdUdoyzxlZS76ulTgWvk3AymcU+fLC3ZQ/uf2w//+mP7IvPPrT19RX1F4yBTIqPbe9gN7bl0ZeUmPbgE9pe9R/XQZSLLVf0SybubiiUP32ZL9rR9/Z2D22Lrc3qX1OjozbU32N7W+v+dUom4ifnxzY0Eobw0eFJGx2dko6mpddRyTqkclN3DA0Y2NTnJL8bGVVexhZXC+E45OPtz0sa9Ui5vU+hw8rf4+kOTbnL9RNxWXnHVyRdv0C6ZdVOfB2RsST8y3dj3OV9y0+80oCQ4XJ4GRCmNReogNuNnEVa3AA3SN7erSQX9UJ7I9zHStVDrJaKbb24k4hH+pPKIAQxVmLUyAP+cytmhkMnZ7EKyFcvNYC805DCFR2RF1/uHdU4zlcWkYsw9BgGodAHRmfCvH4oF0Wr+NF+Il/0gY4jP9IRMXl4WmVL36Cc8KCMzxaf2Q9/+EP7d//u39lHH32svOHHc+HMjT88A8Iwg5Gq0x1EXwgjUSeFX+qn7RdlCz+uUd52HN17OrYMqpx6JlGGOGMt6hVdUP7UJW0EKuE6URhlhLIOqTcIvxKnGP6q/BPwH9DYxUo917dkhA+yVk3cEboOtPUddUZ7w51ywL+Mg9vTiXyFH+MD5aO+veNCBEb8pIQPdVApUIGMW6Yp0cgz/UI0R+kGxM48KQPB5xUL7mrRr4VSwuDfRsrXkrXSTeX9K0FLD1UmlK+kFmoeHWHXgeJnHqB0N+Fa7Il0ScR2ubpHuolMbwrZHxIpZz3/3txvWld2sVW0pYNaFEedYT2TDrdkyg7QjZ93gBpdB5kP/DWktXhnPu5fUSkj/KHcTw41IfkkynJ5moInHl7OilkzT3wZJPMaxIOlzbvyq4gtC+FWnFo64DKqIuNMCO6JF2HNIFY8EBLI7bIXvPmqEr8igFJ3rXD9H6Ft+AuHrhkz02T6Dj5cC0p+zlP3+WAifj6gyjZbz7/elq+DOo9E+pfUkrsCdyVdho6yJ9VQxinJwxCgQikT8DiiUjcg06cOM1666/dlmgyDiqwdZRzIH2DFgxgwjkB6DfPWAh+I8Hp6qI6UGTSFwydJEVpU8qyT/rsQL4GrfVfjLxCW7m4o9Q9vLwPuOmkCBUUfhNp5lXneFFkP9YfAZUiZboL2WHERUT6VmzL6XxulvptBeKmXi8S5Rk6uQ/IJWWJ8DA6Zfztdu29Aqhj9J99aG6gjwyhqna5C8mbi0JYjqRkcOh5PI+VLOl0YgzG46DVe/rr2aLJ8sGoHr+5b39GWlwWjEqtveLE+PublOs5A4cDvZ88e2+KzJ5qM6OWZ54gmBEOaNA1o8hyrUE71gj7o21wwiDGpwiCBEYIDjZlcDbG6QGU5PjqwpaXntvj0ia8wSfCCz8HLkAoceYtYycNzjQmPQ2Evlpftz7//ffvLH//YJ4MYQOTtn/n/7ne/a7/1m79lk+NjboDj61oxYWJ1AlfxoQyQ+Cul04DyYFJNODpnUteryULf4Y4bxkb3n9v0waLNna/ZTM+OjdmBDfaybg25pFfvL+qv4oaTpyf30a6oi6AwiBAGPCRus7+1Ghio3K37ROTpz1XIQZzgH0l0xZv/kgoncVyjZT+nPyidk//Fu0Lk7ky9T8RXANtJvb3pH4bEodMdm+vdta9MntnX5gZtdtRsUO0v1UQieKK3Hvx9EsnqrHO1jZicxXZFtVaV7ez8yDbXl9VevrCXLx7b4d62eBx7/SET6fi4A08IVj0NsQWQw7QhtnVBaoecu9PfP2LWP25LO6f2/U+X7H/5xaL99MWB7Z3G1shYeRVbLSkrRqOB3n67NTdtYxh+T3vV9tZsb3fPZobPbWZg124PH9ns8JkNKy3bJek3ajleVK8R90NG6QyDI6vFjHPD1L6pIx9juEYbDb3TntWWkEeisBLs/mcf2Y//6s/sk49+alubzxUXo5xSKt7R0antHxzZyaH00otBb0TXfmUHD1Z+9fpkNrZZsVosDDEcus8qMFZyUiNb27u2s7sr2c5sfIwPEJzb9sYLW35y39aXn9nZ8YHXCQbKwb5xGxmbtuHxKRvAcILRRnlQ1mg/lAtDDqvgGIfk55d2O/I2QfuVjsIIhsZi1RztgnQYsr0s8uOZRAxfHaQrqsUgMKj+P6DxJ/RLDEDZGdrCsEX+fi2QxgbIjanIoD/uGdPSGEQ+nGcFZ+ePkYd7+ZPG5VeZ3CgGL+XjOhBFeoVTHvKUu1WWKhxkHPzSuALhTsNYGspy22BuP3TeSn+i8Qq5fUwW3929XW+reZg94Rmnla+oR3WH/gZZtaa6jEPoVZd6Lkg7Hi8MjyqTq5JUlV+lFXQSmiesCue/qpzIqEju5gwq5HXd6K9vQHzUVhWkeHG+2OLiC//hg62YYh3y0ud1jdV+QWLjRG7cq2hVWDw/krLM5Jt503YyvCWP98Nwo0P3Ez9JVv3RsiWr13eUGCMdzzzSZZkhygFh7MoVWegfoAfS5GH5pE2jGO58hg4OxspC4jCe8YzO7ZL4c6VsGKmRNQEP4HVWUd7DGwJpTIuyRxr6IGOwPyupIXlHPce4r9rztl+C+7of6Mjf25N0W5FU6H5QKw5pKj51nh6/QIa34lXyez+qwoGHKz/K0qY6OseG5Nma91fkYZWcJTLMRSgEzXI10VW4LD732RZbbbIWBzkyXsrfjTqgNBQhi+Htmn6PimoJ3eYgfbp+a2ElIVopHjyzzXUQYRXHDiEqNOmiCU1x0g+WtL/roM4nRUqbRqLVerwAnWnEpS14N7oJUogvg1Cw0CBDyuFXJgXk4z6Xg4q7DrqJnHnngNoC+Vf0usiyXRvZeONG1DlA/KpxPY220VS+1Gu3sqe+GeBeB3Cp5/OaLH+lcDmLh06droNWy6gVtEzdjddV+XVLlyj7W1PM6/bHXwUuK1Pd//JSRrv0h2+RDmdQ2+9NjRHdkHllGUr63z06xrkvr8tSF5fpJsKqGyA395mmW7oEkralvYgIgwcuvdhqMntGI9KEk1+smKidqu+f6CWRQ+YHjjfsZOuRr97p69cLr8KYSPIpd2SJbVO8rJza4otFe/LksbtDzh5fpcWL+IEmWbzk4+ZgY17eYwskK0/0wt4bq0fixb49meMlaHNz07744gtbX+P8MSaAemVr6SImhqQj35xEHB/HQcBM7nf39uwXv/yFryB4/vy5T8YpB2m+9rWv2u//g9+3t+7dEy8mR/GyD+AfEzOiR56+gsHDQ5OMJeHPBFhhp8fWc8oXAbet/+Cljewt2uzhot0+W7L583Wb6jsUrzhwnK8MsiJGiUipPzgwEdbEXjoOXSsc/pKDbYF+7DpGA59sQPnclTweN2Qv4ZOxyqjbq3ruO++zPrn7RX1nuvdfJFWHvXrtcwqDEdLQ9ttSSede7CqvaqrCVkcMNhhGzjDciEf4MVlTW9BEqZc2cXpmA6eHNsLqub5te2vi1L46N2B3Rs3Ge46UhBUV6JkyhV4xmrBNFWkweh4dHUpd0gIrl5gUu1GIs8M0WTs8sFcry7a/ywcbqjOrKjBZ4+MJGC6zfjksn1VhGFFjW54mjXKz4mvjIIxg/9+fPbFPn7y07QNOkmN1I5M/XXSNNsF9GFZGx0Zsbn5G1dJrJ9Lp+fmgbW3u+kq10SHxlsxst3Wg8hKUVWH5kn92it6ZnEgjVRLXifLGGEB80Kf8B+TmTLDPP/m5/eiH/94++uVP1VeW7fRkX0lipQorMg8ODl3e/oERGxgaVz+ct7m5u+p3E55TbCfWVcpkG2W/+ru6pvfF8SmVq2fANl5t2P7Orp+RNj0+YkOKt7+9bi8Wv7CVl4u2ubVme+rrUrPUwNZRTeL5ot+Q8mSlmfock3KXnrYVDl2DeOeCcAe4ohNaQFXsVpD81LY9LXri3n8O81bpKVAd/w8P9Njs5KgNj6gPcS4g7Yb41Id0it6PjzBIxBiS40j2b8+ukgs/39LmY1+kzXisiJFIrXhcKXPG8fPjFN5yC8QhrzRUAcamvE85fOJOHqJswxmfe9wZj/uUAX0nP+oSYqxlfIUYg3O8xU26NHowZuf2y73dXTvSldU/GFuIB1wGNzaheelG6ZIIUkSPh248jYgr/YcKIhSemRY+LYOaKHmgc4w74afY6mPOr0oX/Vv1r7BShm7EmNB5306X5Q9ilVl5n3HaboR0P8Vz+au6w3DOj0KEUQc8J+BNXYCsY64QcagD6qLuzjpMN+nCQKV+Kv35+Wzk7XpT/5MfbuctffKMpZ77JBNbmGlXyBU6jHqEQPAIPZPen9PKk/jk6WV2dMZ3Ts5PvHSJ0KuRMrRQyfE6IP868ONxx7WeZwwFNb8sV0WJkreXs7h3/tXY8KZQl6NOr4ureJTluy7qslGjqftUGs+dpPRrUYE3UcYSKVs3vtkPwJvNmT5PQ6sIrXBBMdyjktdFxfYC3K9LoUuF1Akkzya+N0HyA6U7gc9F32Zk3I748GzgG8CfgbceHoNxADcPn3y5bqI3gZTlMupWjqvRpNubg9qOVynophyz/ZSk/6rQNyVjd5RtNokcS/qyuG5a8mzC6+RdR0u3FXDVW1A5oDUheTTVSfqVcVqE/yV0ExDfX/4Ld4n0T9TvEzHxg9o1n/I2IfmU/C6N3yWsW/zXRRPXlOFXlefNQEt708gxRy+gejOLc6pUj16fWb+dOq/rA1fel60/W4XD3/rgrTLoJZlVJ/ixWkXc7NRn3JLjaNMOVr+w3r1VG+w78ckGq2vgj7GJ9z2i8nK/srrihrCcRACfeA2O2H41meKlnkOO+QJYvtjjRzx+xcaPF3iIX7lzwsaLO1vOXiwv2uLiU+fFeWGITV6sejjRiz0Tt5zYaWrj/H1yr5d/yv58+YX9u//1f7Wf/+LnPqlzg8pAn03PTNn3fvd79p3f/o7nhwGhY3WYQJnLyULpzgmF34u8Bqv7npN965ce+/eXbfTohU0dL9stW7X5vm0b7j2ozovSRJi6pV58Qq/JjfL3+ihWJWYt+p/infZqkqXrlRDfXHUdhDvIjVoQNa88gsivojPprzrg61QiQL5KycuIUUNhHq53B6VFZr442n9+aENnuzZ+tm7TPWt2e3DD3hvftW/OHNhv3Dqzby4M2K1JJt8qrSZpGPk4N2dA5eYuVpSojEwklcux2hWrWDgonY8c7O9s2tnJkRuvoJFBTfT7vfVWOqT+gPxQnbtUN+J/3DIuKD+1j37lP9DH4fgDtnbUZz/8bNX+5x8/tJ8+XrfNA+V9PqjiK5yyUkWQc9O9CD1hSJ6fn7eB4SHbPjq2xy9e2rOlVdvd2bPzk1PTNJLclS+6vlhnLqL+48pqs8mJKfWHOKcM31yt7/Wv/GNLodnBAdshP7Qf/MW/t48++GvbXmdb8b6yUH9VOff3Y7UPX3hlJVjfwIgNj0za9Ow9m5i67Su22GLKqjMMEG6MEl/GHmSJSb3Z5sa27WzvuuF6cnzYhvpObWv1mb148pltrCzZ7pbCd5WP+AyNjlsf/Ui8SM82aLaVcs0vQQLnT5nj1uFhGV4GuOqj/FQAYRlVknuU2HocxP+MccPDAxpzhpT3iW2sLduL50/sYH9LcqkuKoOAG3s0dvhE/+jU7xnfGE/8K4a7saU0/Dl/KdoPYx2ELG5wQHHkrsw9jsSCMJDE6sVw06bdXYyVIMcTrsgF3xwP0z/KHeUFOfaAMgx/4idP8ir5pztlzrE3x88kxmDG19Y4rfrHsILOMy0gv448K/4SyNtUmSdhuFpb6Yro8Iy4cU8gUSgVP2ywOnF6atrjlfmx4gpDk++8uQHBv8n/UiryTcJg1nKr7lllnGVRbJeLtoMfenbZlbuPBnLjl3VAGuqxrYtoa7n6ChCPOvHnKAqShniGUn+kS3I+/jwPfZMXtZfxaGdQ6pL4mSfI9sR95kla0tA/yjrwNIofKTzLLwXnVbnraOUjIFvK1w30M2SSEjoIf2ogeZXIEjTxDr9I47wr4IM9A0pcJVuJslz/pXETuRuBYi4jNKw8rptPxr1AVfhrwx/o3XRPWOW8AskG8vExSbKW0H0UIOE6qQFxkkoQ9SpKlGnrfF4HTXK9Dppkvxw+bIazwnVkyjga5kQaXCu6Ker1V8eb1E035MtguNu6u0q26wDthH47S0KXK3nTsDO/kl4XWZ46lWjScacc7Zelkl4XTbI0AfmaZATd0iPfZemuQpaRQaf1V5U5w+ro5l9HGefq2DdDytAkR1MYLqcirB6nK4jTELcbn7p/GdaEy+KUPErqBsKyjyVaz9AC1+F1FW6eFkE0dorKNnux/cL3+mPslynHlWmqsLpsnsaNH7qc94visFzzrVgR058QJ9t2svPc+g/XbVBhJ0cKU1xftXOuF3PjxV7x9GK59mrVnjx+pBfkY8+WlzomTrw07x8c2oEmkrgxgnHIMi/taejihZwc8ffVNr7NiV+/2dLD5IDtk5wHRXl6bHNrwx4rLw7Xj7RxfkxOJvDDEEV+VAHnjVFmwplM7ezt2Mcffywej+3p06e2uroaxrWhAfv2r3/b/v4f/L7Nzc/pJT9eToOYiLQnveWLa1kP4WaqwQlPis8ERncn50xwFOfkyHoONmzAD95/brPHSzbLarGeXRtjFY7qhbR+LhgTH/LwYmvCyyoyEWuk+jxc3uLJ32Vw2VwuLvF8oEW4UUxpY4VZxPF+5qEiwj2TeMH3MJG3HemClV59Kk//6YENnx7a+NmxTdm+3erbs7dHj+29yVP7xnyffevOsH1jYci+fqvf3p01uz1+blODah+9J9avdkU5kQMD7Jnqm3PVNGvz+nbdnZyFoUKZ027Ycra5vmYbanNba698Fdjx4Z4byGiL6G+gWiHhE2OX2Yvn6mRSyXl3+/uHiqk2M6R2NzBk60c99pNHm/Zv//qx/eiLdVvbR6YByTQomTCm0taQlGYlWdQOMAywKgwftu6ywurp0iv75OFTe/pixXaP1afU7nxFjKdEBrTbBRIW49HtO3dtcoqDwpW/xhqMjz7J6sUgpraseEd722rDn9iPf/xn9sEHP7aVlWd2JD0cHrDNbc+2d7fV1nftSGXtYUXWoPre2JRNTM3ZmHj3D425v0nnUSraSMgYPVJutdszvhlxcqr+1G9TU+M2Mtxna8pr8fGn9mr1qe1sv7Kd3R3JOWAj4ws2PfO2jY7NiZ30Qlth8qn6zG2XmY+T5xJ5gvQvwW36lWkindxVGv4w6J2fSj+6nxgZ9JVr/Wpnq0ts3f7cNjeXbHdn2/s2dHgQ29FipdOADQ0P2eBwbCnMbYU5+YcYX6g/X42j9s+4gYEsz+LC6O+rZmjTqmbfKn5WjbVVGbL+GUcg/GmTiSxPjjOEZVqu+CVlXOIkvwTjHWHIDDJfUKYFXDM8ecPLDSeVjFCOoZGX0kqHwIeJildmw4U6cbTCxJs0VX5sa3Q//aFPUmS8vJLUdSgHodTHV77yVfva175uMzPqIypfnNPF6i30Lar0XjfUJF0Wdm3SOIxxqu2X9yLCKvnRVdZFlumkel65H2l1JR5hCcqT95nWlZE6FQj3Oql4teIJsbAhkGfBxRZOwuhDUY+0a9K5/ipqAnmV8qQhDj2yotLTVfmjnSi/374xtPTTLqajdnsRRQSeB6VY/nyoQ36lLusgKPVdJ+B5dE/eCe883ckfhwXvN4m63ImUv16Gq8p1WVgJ5Vi52mjV7f8foDVKl8rn/3pFJDysojqSR4tXjQdqhVrhFco0pf9lqFeSDwqVG/h9LU49H4iXO5/kER7ROkCcq1DnSRIvayXDxXB4ovpO3vh7urit4jWjkw8PxnhAgeSRfMr7bpRo8y3CVQbG63jxbCJKovz1sGkbxkqugRa/GpFbSaB0J9qytUO4jwnZRXjMVppOdHIJZNwyfumXhMx1ZFkAcQLoonrgVVQi+bm7iWkDmvhcBuJmPm255FdRN5R5NPal6gpSppKakHlelm/iujzBdXm+KbgshU5votduaOJ1E3TIUONxXT02oUmmul+9bXwZtGQT3yZumWeb8Isxr/RPXC5R59hVR53Xl0H2mZISdf7pJkaYXfQirRtW4+B7ysRecYZOd+1044n17L5UOEYGviXZr8kdCZVKcZgU6e3a1l6t2MOH9+3oaF9B8QLPJ/KZSPLL8YEm5HyNbnJywsbHJ91okHLEBCDc+GEM4+Ucwxh8YiKBgasveA72e5vn/LCnz57Y8+fPWpOGLDd5so0Of17U2YoUk9OYouTWpOOTA9ve3rSVlZe2/OK5vVh6bttbWzY7O22/9/t/z37jO9+2gcHYTpKIX+aDcNMuMt/WBMu1Kyjc7QByspVUGpMfk2m1u7Me//rl+eGW9e2v2tjhss0cL9mt81c2a9s22nMkHSuhKPLUlTbEwfO8HeOUT5+vKKu2XJKX/qsT8GemD/zVs1PeyBYk/4zPX5WGBwXVLS0qB8p2YkOa9IweH9nU2YHN9e/b7aE9e2d83746c2DfvnVkv3br1L55q8e+Otdnb0/12NzomU0MntrYgNqEMuv1hztr4DRBlx56xJMVU32+pTGMsae9mtwq7PREk0bpSCrVpGtQ+tC7B2n05wfdqx4PdndtZWnZnj99ao8ePLQXzxZtfGzCRsfGxT8noEx+oWrCLGIrHFtnDw6Pbfu4z95/vGn/y8+e2F9+/tJe7igc45cbuaDQD60Hd58bgNVuaf8i/xDA4ID1Dw7b85V1e/J8zXb2NUHEsMcqNomA1jFyIQ9pXdc1Ap4DWwsHhpVO7Rb/KowtjL4STG3/8YNP7f2f/ZU9/OJTlWVX7VSt4IyzgE7tQDrb2z+wQ024+Upjz+CIjYzN2NTsbRufnLfB4XHxYqWb+NIkYe+EHCEbHrQuzvFiO9zE5JjSDtrO3it7/uKhrbx8Yds727Z/eCgewzY+c8sm5+7Z6MQt6+2fkLCsrpT+pTpvYz5Zhy6Wnby5Ylzhmv2pRHiFXMwOe7z99LVWLKZxi+3T4+OjNjk6ZL3q3+svn9rLxUe2vrZiuzs7dijdDA2Oev87OlTbGxjyrzayXTa2e8M+6igNNSFbe2saRoA09OeqKdyMh7TLSHtih0eHyiMOPU+Dma9A070b06rxiTzKMmd+IPNPN/HTnboq4xKe/knkg7GkjMd9hhM/06VhBZR5QaRP3uU1KdFyqkhKGel0y5U0nNnn+qkMh6z2hNwt3ZQr8JCduMiSK69oQ9xz5uNbb79jd+7c8485EI9wxkuM4JGmGpPdPyjug3JLfBlWv3d35d+iKrwzjsqGW1c+yEJbdA1U8egDaUxN/blOXFmKKT/XuK6p6wR5pP4ibRUgBP/QL2Hkm8Yx4Ffqgkhtlg7CINLShrmmzoNvIX9NJtBKpzwpu6dT+YlFWD2/Fqp8r4uUs0U1xmVYN7TKIvn8T1Eh0nC9CDyTboBqHEuUsjl14XchXkVX4dpx/TlfUBeknhJ13dCby7zK/N2/GkdLXIhTQ5lfU3gTXM7K3Q31fKHMq/S7CUo+pdygft8NfX/4P/zf/nXlDiAEjKvbOkr/UnCoDvepxWmK92VwgU91n76E50DRLd/0uUxZnq4iYnVyiUGwjXR3lrczTcAPGCWgIr8UafRfK11dPg+/gIgTaTslzfRluswnKf1aqLnLsCLEQVDJK+6rwCp2ZwnaqPMCnX55F3wTuvOQpvQl6nGunaYqSyNq/hfiynkxZchbouP+YoI24F3RpXLVkDpvin8Vh7K+6nmmK/38KvIBGqf7BiqvFo+STzd0ayvg6tQ3w5vk18QrRo0S+ERM/r9p/pfFv65+wXXz7cbPS0WYCHdTvJTnKtJ/VYo2nwtxuoKwy8LbuF6sJlzWIhOd3OvyN5Xhgr//ahyTnp6eY3HUSzyvOb16YT/TRGT9odnWCxuQm+yYmPMLPCs92FqkGY1euAftlSaZX3xx37di5Re0hodisshkhgmgMrCpqSk3hMULNy/ssforVovEBAzKl34mnLgBq4HwS/LJxglfkzzXxIkJZmyZZFslaXwyJ0H8WaS8eXljotp+tp1LljG7NT/v58tgVDlh4qW0m1tbtqdJM5MkZJ6enjTOqNrfRw+k5wUItqFPeKLW1K3768pPNec96EuTEiRQWo6D8LMixNunQC6PwjCanfNJxAPrOzqwAbkH7NBGek9s8FwkfZHPuSb/vnrKiUzJr97D464OYlG/boiT22UnoJUemZFFYZqs9ivfgfNDGz7ft/GeA5vqP7L54RNbGD0WndqtiX6bnTCbn+iz6dFeGx8yG+k/taF+z8VY4QYfVpBJmeIeeqPuMKaGQY7JkqgXPRFFaWlfJ0d2iqFQsjCB9C0+0hkG2EHV84QmvtNTkzY/N2cL8wuieZuZnvH64qt2TKjJ5+AotvHGxFBtR+njPQ1Cp8qyb9g+XD6yj56u2cb+uR1hbOwdkDzUG2U59auLp3Kw2m964MCG+zQhpkyKwXlYnItHHzk6U8ngoZjx3qW0utIGqkKKuoMyswKOpNQIV+bUGCz39jbt6aMH9uDTD21l6Yna5Lb0MWyTk5zl1et9TUkF1YDu+wdHbHR00sYnpJuZBRsYGrPz3kE3kJ2KHysdORttaGjARob5YIUm89I9wPiIEezgYNd297dsbWPJVl+9tO2tDeVzqL5CucdsbGLBRkWxygwdhG4xXPNRCup+Z2c3dCD9sPrn+Piw6st9/uGCPlaneYFdeK+v6OfSsCop0vbaxBhfn+QDAEdqDjE2kOJAfbN3oM+mJidsZGxI49CBba6/tPVXq7a3ventCsPJwOCojYxIH6MTdufeWzandiMpxEM17FmfSeZRW5id9jSRb8jENcePaENxn2MU59r1+bZt6jnKwFjnRjK5AenSTfqTk9hmlsYHxss0ACVfwD15kR6QlvDUDciw0g/U73GXfuU9V/jAO8O5Tz9AHLYYLy0v+9XPmEN/VZg/A7KJw0JEnS8vr/iqubGxMY29GjgUp1/6unN7wb7y7rveOzj7zldQFnmil+CLjuKcqs3NXdvY3JauNLZITlYN8xwhbFjt2PUlN/cQ6UsKv/AHea0jdUAhcAZFm2iPu+14tCF3ix0fqFjf2PRnSp4rRhkJJz9WIsrh/cN/VBKmJift7r17zpf4mVcpn3xsWu2c1YvpQ/jSykt78fy59BZGsGiHMd7R5t555y3/MQqDsctIaHUlfeaV8fHLdpf+iQ55Cl58NZS7Y70bPF3dtefrGn9pH1WcEsSs+5bx3F2/L1BPG/33IkjXSstzlGstbksSXVpBtfy6Qc3gIoqk6azL76i8oge1/yKgTp0o+TXx7ubXSfJskp8+WI/LX+V20AYqZ8uvwEWfqo4Kqscp+af7KnI+ec9fEQY1oTksFdGQpvJSqrgqbdlnSqRf3Z+kf/n//n/+j9WdjwU3RiPja4AUN091/TQuUyVbo3z0kpJc2SiQZFzbykxexEikX/r7doUWSncACSCQVypMQ36kr8jhkds8iOfhxSAH6uXqEMGhMvDn8YJa5alQ5wG6+V2HuuGSoHbaK3gECKexhzvTXpWu1E1waIOwi7q7GmUSBhKn6r4T12ee5egoV0kF8gHTitcF3XLPNIRfRonMp4kyvNSDU4NYpVem/ZtAKet1UC9/icvCQFM4vbFOlyF5NPH6m0Dq6zK91eUiXtuvlL4bXUQ9v6ZUJQXC1b7vlJ8XCDk6+DahFb8L2vV2kdr12patG12Jc72CKSKGMCaBpGEy3H+6Z6fbz61n/6X1nbH17MxXU/iWuTPFPa++tqiX462tbXv88JEbj/LraWxPGxoc1Avxie0fHvjqk8mpGd8eyZjqRgmlRQdMYPwrktWkMVde5Mt4GM6IG2eP8aJPGlZjjI2O+SHAvPPv7m3Z8+eL9vLlS3+xJKPj0+PgI7l4qU+9M8lgchIvM5JFfv7c46p4HMjOig5Wi62tvUJT9q4ma7duzflEq9RwPi/r9VmFSl+sdor4Yh0uJjly9Z6f+moojE5xFpSgSWOPdNx3sm8DR5u+lXL8+KVNn63YnK3bdP+OjdqeDZgmGdSZBj+2pnGoeSDyugi4sxVOE7CefuVH3UsGDEwn4nW6b4Oq98nTVzbbs2q3B7fsrbF9+9rMmX1z1uxbt/rsWwu99p7u702bLUyajY8c2eiA9NV7LFlYP8a7BrrUxEnlocBc4zP7bvrzsbqnH0ON7piU6aJacVmQ0D/9r0nkmded6kZ1QUq2hnIW2OhQv40PDbqxFeMNBk0mkHOzs3bv7l1Nqt+zd95+W3IwAWcyqfIyOVQboh1B2cYw9oxpUs6h8EtbB7Z7PminfdKjTyaRS/lKwKwnVuBJBFHUFUafXr7eNqKJ6cioG4JIj5kz2pVYqVx9Eia+GolU1FlJMTnPdgTIm7S0BYxgfT2ntr+zZg/vf2g//+u/tPuffWhb60t2erIrIcRDbEeHJmx4cFz9ZdRXOmGcGx4ak/+Y+g1n82Fwou3GCktfoaU2wBleI0Mjfj5ZfG2zkkXE+VZU0MbmK/Xx+7ak/rW+tupnhqmX2+T0bZuYfcuGRmetf3BMQg8qteqyV//z1VQ+oODFCn24Tgnjyj25+cObFpD/B+o6CTdpY1LOPcZq3qExgM/OzdjU+Kj67Z69Wn1uSy+e2MvVl37G3Ntf+br9wR/+I/ve3/19m51ZkAb67PCQ89OqlZfwqvLzW7WbXEWYckA5ZuFmPCEcuD8y6Q8+hIEcE7gnDmMR7Q5/3IxtGPwxGrbcFeX4x+ooCIMZlPcYPTGaIUOMZ+2tbeSVlDLUy5L+WZ4kUMbN+ywD8TMNZUVhWUseX5S8AXXKH/pM4xRga3GO8xg38fd2KXeGpU4Y92M7PavwhtS+B3088ThqtzwPyIm4I4pHv3KZa/2rpLbUnUj5sgwR111yd+eXpGLq2uPHAvDBF35gYYzzMvWq7+mPMS63mSqyP3+Af6mSOpQM5J91CFL3Xi61e1YsRljUBe40qBFG2+AHnGwjPO+yDWUZ67JDpX8+j+ENn5OTWJ2HHCVlfDlVlmjn1At9QuK1UE+XQbjzWlKifn8ZJEmrHKCezp83Fb+SSjAk+bB0DSj1pbxKlHIhKWinqdNFtOTyB4v0XnOnzKUcl8mTqMdJPlch82nKo7OsAZexaislJa4jaxMukyPRLc+E+5VKvAD82/k08bgporc2oBThskJdFx38qutNEEWv8anJdbVCCO9GN0RWQkNhGrxaaMqt7ZeueIB5eat89M/pJgj93DDRG0bKj/DtsnxZmbI8F9N3481gW0eT33VQJvN+6teaLC6eOvhFES/FZTqJfNp5llCJq7/roVsfKfVX0lVo6SHdJCFdkt/G9cuinr6U7ypKlG7dtKge7zpoqocSnWHwLqkd7u3wMkZ/y9Gq7wpRlCxUN3pTaOLV1jFoxbjiuUCfgLItXGwPyfcyuh4yL3Axlfw10fYJNS/pPYN6ET+xw62ndvDqCxs421OYwvv1gqsX4+OjAzs/PsDK4KaPvcM9++LhZ7a1ueHnhcAHQ9j42JjnxSoAFc5GR8dsYmJCL9fxSf+YAIVRK1+2eck+qV628z5lz8mhv2RrIkSanDSODnOmT6wg43D9V6uvbHFx0V/6hwYjPwgdwx/AR5w18WCyTsnZjhdh5Ic/RqzhIYxM+fn6U7t7966999679u6779jCrTk37sE7kfJCXqe69mEQwICIiURRfbKsRszKoWMR2+EwvqAnn5AjjSLyFUQ/qOlEOtcE/3x/zfoPOWNsyWZPV+1Wz4bNnO/YVN+xDRBXum/XcL39ibf+7z3nbK89GzjdscGzbRs737bZvh27PbRr740f2tdnz+zbt/vs27f67RsL/fbOdI/dGjm32bE+G/UtjmemFiI+rhbrx6ChK18eJUu1ZJU3DC3nqtsz0SkrgRROuVhppSIG6Z4tiHK67Bi/jqVnqqRvYNh6+0elI1YJauLHRxqkv7Ghfhsb6beRoT4bHuQQZybDsRowSPfyH9DVM5FO+eJiGMIwQoRs3ibUBjDC3r37lk1Nzyof1KRy6B9bTvvPpCvpiy2cqk038nFG24AKTBvHROcGnb5hCaz2Z7ESjHqFh1qbG7FUAmLiJV3Bi7ZAqZMugri0lYGBXjvc37KHDz6xX7z/1/bw/ke2u/lKchxav8JIfXQsnZ0qr/7oT0PqHxjARgfH1P4xIAzLbzi+4EjZVUb/QEFfr02Oj9vE6KSdHJ3aztau2ni0IfKvBFYelD4m833n6q82YKNjkzYxOWsjuvaoT59Ll7R3DId9TsoDPq5P8aSLcKWxOOmfx6dd6N7V4Lm2QHhSC94/kJExAqNJj42NDqvujm1tbcUWnz+x5RfPbGNl1bP75rd+0/7wH/+p/d0/+Ed2+92vWt+I6kr1yVdcT09ZORj9kjGQOaXDZeJGRBsScgxhjMl73JDL6L5El3yZRm0jkfExKOXYADkP+bGijPbIqjJfBam6ZMtmP2PcUKw4xCAEpZEoxtDYzpaGMcY8theWhB8gv3Jsgg9IvywjBIiTSD+Q6XlihDGsXUeE4c+1jXATh36I3OiWezcCkcZXKhEreLtL/rAh70gT8HtR/ICh6nSjZTtPVjnirhvCQF5BNzfINDcj8os8+WLrBquL9/a9HcR5gowYyK26VV+i/fqPIpRXlIZM11N1n20mt9hSlxDPMQg3cdAJaeBHfFgyFvCspM2EQXHQDYqME5yfyfM6Zc88QXmfvOO5Gz+2ZN4J4gBPT1krPpQv202ndpuReV4F5LsM4lI5kOdqfq+LbjlclbOX4lcv3pX6qsP1101vN5C3W11mPbcJT8nYlSLdtaDo18Y19ZJyXhc3idseVbsgmZVMb1LGXxXaclGEyu3/vxlcVcZ2jiW1oSpzGYN0D+HPvf9V9wUBDYfxd0GAMlaijFTnFIi8U46gJlyvkxInqcTFfOu4PPQ6eSea8u9Eq4xXi3UBN5EElOxdv1xbGZf0JdBQV3WfNvfr5ZHxrxf7mpDScqxkYub3ujh1aW9N/q6/lg4707fCqvtmVJnXKJLE1Ul3SYnL+b4pFHIpuzgIO3t8hPxN4GYlTU1dN1UZv4neFOB1+ePLv2JWjWtvMufXAa07ZEGucGtq5vdMaVj1wrY40K+J+tnesh2tP7b+sx1Pwis6rYXJk8dSXAweJ3oRf3D/vq2tr8gzJqe8MI+OjRHLdnf31MZ7bWxs3LfE8ELtv9yPjHjb58wwtj4CXqjhTxyeC7kiIPxi2xEv1pQgzkLJM1fwj9UWvOzHyzfbHNftiy8e+KqumGTwYh8v+eTF6gNWrrGlg/qKFUTZ3zXB5Fd3yeJnVyk9k5z+fiZfbMFhS9qk3b59x95+557TrdvzmrxyADF5RP0Tly7OSgEcuPFDm7kSQAKHYUxx3DjEai20TBoR7QkDjJdKkXolS9/Rrg0ertnQ3ksbP1q26dNVm7c1m+rd8y9SssrMV5qdHugqOtuz4dNtm7Rdmx/YsXuju/bV6RP71q1e+9btfl0H7OsL/fbudK/dGz/3rY6swBrUwDrMpJwvbUpfGL4wesW4FWXEaIjhA6mZ5PlkT2VgxeEp2wTld97H4e+oAD6aoKm++hTuZ3+J7/GZJnvHJ3Z8ovL1MXFjqx7126s2diDalR6O/UuRbIMd1gQvVtL0+9aoXFXTpzZAe2Iy7BN96ZbJd79kcMOMy6i2W60oGVY+bNe6fetO1Af1pr7ACjS2dtI38uph6gmDPYc20X9odvDKDg+2w3jpqiA9kz9yqdoA1Ugb8D90gt5AhF0A3iJW0XEe2f7uut3/7Jf24x/9hX3x+Ye2u7VqvWesZMKQc+qG5v1DPiigiXa1CoN+OYAO+4fVHkXSD19upL94HSkbjGX+8Qq11739Pdve2pSOT3xFDTqtCuT17MVApn7STNjo+LR0Nm0jQ+rP1XbIKIvqTk706OmUU674kieqYZ5cxSVcf+iOW/4nTFc3pPC/9Oa6IwLq98SKAR9dyYettPuqg8/vf2Iff/qRPX362F6trdng0Kj91m//rv3Jf/0v7O/93h/YrVsLdnC4awdHqjf6Up/GKumQ+qSeXAr6pb9IiLsyYRzxulQ+jDOMGf6VQoTwwiiM9qW25GckiXw88vRipbC4J0t5KL6POxW/YENLUbjyYayhbL6dLiRyY44ie1rfZqZ4LeNTlYbxMsa+MJSF0SNW2SID4eSTq8n4Gma680wuDCphQEFaxpkoS8oJQh9RB14m/U+w17f7BKinCEs/XdsV37pyLpv+RUkVTNaRZxQZNzHJ0s+eqmSLiJFvQDeqw9OTPLhd/9B9DKh+zXKU13SD0g3K+1a+BUo+fnVJo8xSnX/kY2Nzy3b3ODsznh/I4qJ6HZ6KqNvgAREn6+zk5MSNX0nUD3Wc5HUswkCa8SGvQ90Tx8dD9XnGw2wDUZR4dtPPad+ZFhmyrBE33PBPd7Y1iDaSRrkMj7JE25EnWblm5OvXuOtEaPAiKnV1ReqtG7wMXOP2AnJca0JZ/stwWbzIvy1DxuqI35z0akjuq8pfIuVMujRfwqooHbIKkbbicymTG+IyVlU9uTzhczlcRGSs7guE+JX8outprw3SXBdlPjx3SdmUOkbUGjxilbiE31d+CH8ZebwivfsVIKSJ6igLktQefAF+ejhkeOXbhDh7o03tXEuSrDTs6zRueIgYXnKIcbR463/xSfJ7kb+k+jUqxx9P1WiQPvEgEyv3Faq82ojQ2KoJZZ4RJyTi5U8DfReUKdAd6MizA1nKphilPptRD8nYyS8nLkGdsbPew7sz/wyrw/0qqoeXaqzU7nDOCkNj6V3mVnLxTlXjy518nUnqo93W2oiQNjIP/zpY5XYUbQY5k0DGgXWVVYc8lVf1gtS+J05Sq8+IboLMG4RMqjNRrlDw9lzRZYBPyStRypi4ml9yu0g56c32G3SRX5lnE6eEl7ly15F8L1BWnijbuW9zEzHJp+6z/gORspW+ogTxnJBX1E5XhFVUouRxNRRbjauttU5+EtupEylpd0o+SU1oTtmm8q7t6uRISL0t5RUQsx6eSL8O+ar7kprQlqcktUEpy7fDqYd4v8Ul79iSx5/7KJ5ecjmAff+F9e4u2ljvkSbNmmD7JBuDleKov/m5PnrJZvvj88WntrmhCboLpTBN2DAU8Szb2dnxCeLISKwIY9UOL9OAMvKSzsSBF3tAGO6keNnjHBUMHkNKpBdxJvZMCimHwsPwEavKBhSPCcLIEBN6RgN+Td+3paUXvmKCLSIgXyAx4vCFN+6Y5OaWSSYUvmJNvNFMlJsVOrpX+PExv8SfurzIoaxtenrCV4x99avv2ntfecemZyZtbEwTFZdVXDzLmCjBLCaVuip9jzzdMCnejGdswSPUnwj4+Z/4yI1R7Fx5k5bJyNnJofUc7Vjvzksb2l+y0cMlmz5ds7m+HZsR3Ro+sHujh/a16VP79Vvn9pu3zuzb8z329blBuzduNjd8ahMDxzbUx9a/kAdRyR+ZaBucJ0UBODTfx24mRz5BIhaGJemBe4yKpHeS3GoU8BygPOIRwaykiTORmEixDRWDjutc+h5Q3bEihjIe7G7a9tqyHevad3qs+uVjDBjCMPJosq+JYJ5nxYqlWGXI6hqMbKzMwrggN3zlz0oSDJ99g/1BbuQbsPnZWZuaGIvJOYXP/qb/4lZ6Ub8YtkObGzq1hdETmx86sMGjVTvc3XLjRfSl0BfbDOPrn/DgfQqDqrTpeiEGfQB/tTcakOSkP7B6JOQ0295ctU8+ed9++MP/aB9/9HPb215VczgQHdvxyZHtc9j/9oEdHJ2o46gPDI3b8Mikyk7/YLKKEVn9TfpiRUp+5ZL+MzIy6kYUVhKts5pT/OiCw8M9trejCbyfraV68vLoT+VgKyX1PTg8ZENK3y/9o1cm0/4lTXTr5ZDwItqrN3UvLzwghUHJ04Mpv+6VHo9Y8a42V/3v79weUUXHEKz8RkYGNC5pPFAG+wd7tra5blt8RVRtZnpuwf7gD/+x/el/8z/Yd3/vD21qekbl2bAXTz+zxScf2+HeNrmTkdcNcKONly9W4nju1JfyY7UdskV/FSKpG6mIqRp0N3VL52HrmvdT8XLZhVhhSokURXzIx8st+FjkKlHrIW+1JfxI6/1bfnJ4FIzQcMH45iLDhw7ryTtXeWU+abiA3ICiPhNf8VU/q+JwJa+TkxMfs7e3t71tQGksy/6KfojrBjv6rNqyr3oiY4xOyOUaxi+uKA0/dOoR/J/+vJLRtaeOshAHN8R4T7sljnRMuUI3rg3XKfFCHsmlPsqYT61QLtctMlXpkgKeucdrQunfTlNBtxkePKN83uVFx6yw3GZF3oFkizx9lSxlYJWvxOdcu6wvkPwoC27GMYh6gqg36gkCxKEOEIYtztSt+1E/1XMOwDbTEZ5jNh+NoM3Hjwfx/KR+oXp5o4zhl1fi8zyEAG2HvFWCqDsKqajxQwHjoXRA3SskxpOCYFBDtKPqryFClCXoMmQetEZvkWW+ojJO3l8HZZpu6VI+2qsT+RfyhjrkV8hVwnXQVHbiuT6jXJm2pETy6MarRFnvxHU+hR9otQP46e8y1GVJpH9JjaiE9nbjcfivSFSj8jZiFzcJdCC/nAN5M41sIriqsyZK1N1NBJInwEl2SSWiR1fIiK+LFAKU7pJ1KfBl1A3dQy6Dl9DJB83ivu3PRe5L8r4SrsQYIMtSV9yFMkxUKt3PsQDtgdRR1F7oxp1CxcPjJ6Vf0vVxeakJpcm0m03WUdng6ri5FFnGy9vATVHKkB2vlDvdrWtcHFfJ73ImFajncRlu2ve6Ri9kIU4TvQ7qxSnr6ib1Vcatpyvl9JeAyv06uG5dlGX5MlRHk99lCD5cK48CZT5OHf4X82qKe31I6z4eJf3txlVtJHVT6uQq1OOW9+lXR6Mc5UuYD5+8BNAe6aPy0PWsB6OPXr7t2M4PX9nR5qL1Hu/Y2RHbKNiyGC+5OWHy6+mxPfzigRuaCI+X+F5/aQdMoHgR5sterAJjgp6rwNxgoUlOvKRLDsVzg4pkgT/Aj3BAGPzZCscrLVvdKIyvHvJJPqvROKdIcXXPy32+qGMAgRd8MWrkiqCcbDBZYfLARIxfyn1FkfwxAPX1K3/kIFfxSdnCjXENOvE0+JEGHpxfde/eXXvr7bfszp0Fm5uf1YQm9IKByP9ak7uYKHu9UlzVja8YkKxen0ywde8rRKpqJx1xlNLTsRptRHoeHx/xQ+zfmT63r8722Nfm+u1r8wO677e7Y+c2PXBsE/3HNijerKhh6yZb2vwHBckPL/J0uXDJT57yof2E2yf+Cvf25HUR+gfy1j0v/3KrTTDxO0dPx4cqFAYwvqYXKwlcq2oTfao338Ln51WxIunU9nY2benFU3u5vGj7uxvuh3xRtwPGYdvUYcd5Q5DicLaYrxpkJZTiZ7uifonbo4kjRpxsh0w0FxbmPYzi9ist07sBaXdAMg+eHdlIz7HNDJzarRGzmcFzGx2gRagtnPGxiaruXB8SVeQjVut9Ck2qploPWdcwGlV/k678NvRPXeyovJ98+jP70Y//zD7+6H3b2lxVG6Mvsf332PYO921fk+0zDDkYvvzg+ls2PbOg+p9S+TB8McmNfhC64BylfsUbs371z+39fdvc3vL2OzU65OU5OZTOn39hz559YUcHbIuW/LQDyXTqV6pfupHe6FdhYJMMkp+yu5HUyxf9I/QRZfb2WhkFLsDjtXUHMJoxGtG+GHkwc9Dlp8YHbHp0wHoP96SLHY1WJ7qe2OjIpH3jG9+xP/7jf2r/4r//P9t3v/s9Pzx/be2FPXz8iT15/LmtvVpSkY6lE7UTlYPikSG1g6zRF9uyu8ya3NO/0wDkY5zCCSMOUnu7FD/K78ZWub09VvH8y7WUSZFzO1zopg044ecxq3Ao+aQfsqJHMk4eyBxXwsShki3G4ygHPMJQ0U7H1cdH5eF9ScTYzVidX8TEL+PAx43Xh4e+ssyNZIcHbkhF7MhHcnphUW6suOMjIZD/COc9gzhE0pjs5UFmySofyoZ48IqyhtHNx0PnEWHIjhu54OPpqzDielsU5YqwkkDdr8k/9QRKN1CMC+mQFfvSkdqL64aPrBTh/iwRMD75Nkaeo0U49RPliTZVXst8IC+brmFsDTfkdSnixwDShp5C9nS3SH9lPqTFoEadIwvGT8oEMg3IvED6eb6US/5eLvoN438VTxEryttCDvxraKUTSncT6ry6UaIprInIF2oKK+kyJI8kN5hXYDxN4C7vr4Pr5J+oy3FduExVHk35xTOhuxwZdi3SWJ8o/UFLP/4OIkqPOnWg3Ubr9GUBxxvpT3EZ07lionc/BkhekAp4yUsB6di8YrxJlPyvAjGum3vEZQC/WjEdeRduV2xFTWjJXVINl5Wro42IMmbybabIBroKJf9WPlSyqHV/Q5DkYjK0HJq+TF+JljzVfYlO3s25NYN47c56FfyFoEI6U/YkkNcS/oNN5S7RJOkFP1VcU9omZJ2n+3XxJnhcF+TULbdSv5fB5b1C5izT5fyIQ9u4jCo+l2f32ijroOXWFXdSeHUKwoQsXqzaKNPU4weUiJdef/ENDdH9G+N35XE9kPIqQoKSyPOC3xtAnSfUJA90GUj3OqjrM/V+gRSW7c5XKMnNPV8gxADmKz58VYTCj9ftcO2x2d669Z0c++oGwOodXph5Pns70cP96dOn9vzFM58sUhreUTD4MHna3+PsGk1Sx0ZsenraVyJgCMOIFWd9VatW+mK1Aunhz0s4MvPykFcMXvFSHmXhxRt/DGMukzKGR0zeWKkSK4RwkyeGIsJIky//Obn1ukNwykWY4hBGXHCiiR8TlwRhifwlPo1aAHesGtOETPxGRoZsZmbabt9esLfeuWvvvHvPpqYmpI9hpSVNpGUS6fI4L16bmFwhh+R0/TLZU7w+TWCHB2x0YtQmp6dsYWHO7t69bbfv3LIFEUa3WflPjHE+lOL2nVo/5yBp2kkpzvoG5OqXEmOi7jqlPkU58UFu98PYopTKVeHEJ4ytqkzQNWlTuLcHEZNOdHOiiRCEDo5zy5Jy9tVYSkv7wPiU5yCx4rC3V/UjfoxBu7vb9uzJI3vy6L5trC3byfGe8mX7Tugz6zUn7xDtwak/KFaISSrp1FflVUQZ3PiGAc2vrArrt7nZKf8apRs/NZZhLJzo3Rcd2ETPgc0MnNj8sNncSI+HDfccSVZ0KkgpyCblVW0p+gv158jx0f3l2zFWSh51RAxVzJP3djbs889+bn/5w/9gn3zyc9tcX7Kzk33pVpNSJtj7+76NlC2nvQPqZ6PjNj41ZzNz92xiYt4G2bKo+vU2SfV5tYq3+tvE6IQN9o/Y3u6+bW5tahJ+orap/jF4bjsby7b87L4tv3hiW+urvnIKQ6a4iEHwCVJLQGbljw6pC1/tID26EYQyilIHXNPtZSa96sXPeYJxoooHVd1I7tArMrAtdnxk2IYHem1/Z9NWXy7a8+ePXR990sPdt9+zv/Pdv2d//w/+yL7+9W9Jtl5bWVm0x48+tWfPPrPtzSXJeWzj46M2Oztrw0OMJ/CPWvI8Pa+QCf80+rCVDfBFUogtlqyWyq1rGPw5GB3yj3Oc0F+jT+c44u3W219bL3Vg3ypBnOyP8KCtun48MGRuPa91YcTASB3lCWakAZQSXqT3bZgKz3gn6qugzCvjkj6NIxCGMgi/9molxkBxo127ruL5gpdnwoX+Ifj8DpG9D0Qc8qtamvJV/5OuAvChrSle1bb4yx8NXM5KVo8tf8qSRP2l/kvyuIUblG7Ph0wrlG7QTit/Xcjf/eSDm7x9Nd3hfqxUq+K3ZEZe/NAx/HT1PuF9KFbnlQS4kt7HtEqekMFFcL8MBxhrqS93V2GZjmtLDnllHiDlhHhewg+DGGUq5Sn5pRyJKEefyq2+IP2f0rD1L9N4/FqaOo9E+mdeTbgs7HWRMv8qcN6FbTf/q9BN1vTL8Ho8nKVfK463zjY603R31+mmUCt2aj108Gvg181dgubTLQwQ4qR8fAirNcN6nsDjX8LzKvjcviF5jHQVPJOKviyuFJLw1yiIiiFiQGgPIPjFBONihXWgyLspXlkPZbi3CV15zPGXYWWcvIKQhRS1mhU8TJzaxL38FbVF7gcP4ke6RNx3Doh1StTv3zhqvLPvREPDkQ/VNjpTJPAlbtDVMl/kexVSF3XSf37lrIgOf8HLUfjViV+UuZK2bjzDX/+14pbIeKV/uuvXqwCvJCUKqgFenVQFdAFxeGki2vWkuB7g2w2l7i5Dq6yviTfFpxtS18DzicaEqxNMZp0u6ocxoD3W1ag1wYtSVBeB8NZNI1K2TooxKyjiXIWLPC7SrxqX5Xfd/C/X1vVR5gfPJr4+PlY9i/EfJ4YO6rq/58R6jtbtcOOxDZ5s+UHsvKgPjvTbwGCsBoEpzyBekl+8eG6Lz55WjPVCrzAmmbyE7+8f2P7RgQ0M84W+Sb1YYyALI0QijRjw4qWXFxdettNo5TKqTLxQ+wuSJuAUET9+dWYSzooiDCwexioStWWMG/CFfBWL4gyPjCk/DGKxFZN8/EVdRJmYqPqLEwqCvyYxBKApViVw9V/yFR++pD/RBAFZuEdewnLiQNmYAGIA8i1WatesRuEw9/GxUXvrrXv2lffes3fefdsNZXF2WkxmT5hEuFCaWAwO2BCrvaYnbHpu1m7dvWO3Raw0u3P7ls3Pz9jE1Lh0zJYnjIFMqigDtQQ0ifZb1Y+XR776F4fR09diAoX8XCH8chLi83c3+ih91T+9j4tfbHPkC2Vsqzn0VYLoBX1QVs6xGR4ds0E/k4qvGo54fSEJZ7OzqoktqT4BFt8DTSCfPnloX9z/1NZXl/0DDQp0/aFLeAd/JmqdRjDkbrvVbtCd3LQlzhGLssXKBXdLJ7mChza7MD8r3Zza0eGenZ0c2GTvjp2uPbCx802bHzux6dFTGx08Vgs7UlpWgp24PjE1xAqXCqjXb+lTAe7ZjuSqE/IKvP1Irr3dLbt//wP78Y//s33y6fu2uvrMDVKHB4e+wmR3Z9d2RCc0yz7V89CkjU3O2eTMLRsZm5KOx61nYFjZqu+oXKz4RA/0hX6Vn/6zv39s21s7WHNtenzEBvvObGd92RYffWZLi49sfX3FNrd37Pj03MYnptXuRiRgrMKsXqrkVhtw/UY7QXY3NspNKNcsd8L9CPdywyH6OhGjvaHFfKciPQpTQRU+NNRv0xPIeipZl2xl6YktLz+zl6urasP9NjU1b/fuvGXf+No37Pbt23ai9vjixRN78vhje/78vnS3Ih2c2+TUhOp4zu7euavrLR8HfI6uPNLYhdGCPoxxi5WLlIMxb5AtuFwxCkmXGHHD6F61P7UhjGAYYw5JKzpSn8gzuNJoxlbsbMPkwxW9RNukTSrHSlf0vwzniroY89xPbu+fVRx4ce+8JI+vHlWd8E7IWML7oTLwMQW3r+qEidyZR1LUR6fb8ye/zFco41B+DMspc64KYoxQ6hhDFFceopCfPnN6xlhJX0I88UNOwbdiSv/tvEhJmwmSj/TOmN+WkbGZ87laK04VL2UMLiF7m8dF1P0zfTcQ3X9MQr5KxhONZayUg07VjyRFFRfdiNROkDnzwp1Abu7TCEUc2lcpV9ZFpsuyg4yX16xbQPwsD5T3xMw4pMu0HiZ3jqHcl0axjJfI+FwhxgTSMT7QFvhRzD9KU0tXoqXHgkDyvAoZH3h65eVyXpLn66Acx0FdJ38TSN1000/6q7Zb7rrcHSiVKFwa928JWuXqooMmMESqlbYoAY+SmtAKu2Z2rfga37Jdo9a6an34S3odtDK8Ji5tD9X1asQg1Ab3UHtQuIlcl8VjWAXX5XUZLvDoUuDI8+bluCmaBpG6T7f8iZcUrUwN2+lXI+tN0CQCfryIQBnuLyYV6mXMei9RxnAjRuX24ncmb6Uu+bq7QZeJjMs16SqUccp03dLGpArhO1/GyvjuLu6/DDwXHorpLgjOTdwJS+Au6ydRxnkd1PlcVdrragO+SS14Ayn6htxNer8pmh6YX55bG6VsryXfJem7+bd0R3hS5ddQ3EZc9nKUIZl/N77N0rVx1QtYyZd68qrXf5krk2bKxqqhwZN1O3x13852V/zQdXz5CuAx2wCZxNBeaD96GX65tGyPHz/UC78mjTAWGyaLrBo4OtRkRi++Q8Mjfrg8E898+c6Xa65Z9jRQ+Gqf6kwwrBmxlYmVO4N6CQ/jFGkpM/FjhYqupBc/gD9nABEWq4fYyhV5kw9ZRpzggT+/YPOCz2SVl3YML0wwOYiZBC15yZM01USTiSWTn8wXgk/e42YCAeH2SQT5D6pcGCmGBmxsfNzmbs2LZm1qZsrGJ0ZtWteF2/N2594d0W27LVq4fctm52dsfHLcRsZG/Zysnn7KHoagfE602oPKnxMxXrIwZHEGmaZWIgyXrL6jeDGJ8XhVGfBLNyuWWCHEFxwhdHJypPag+mUSPDAQBr6hkcHWyj83fA4Oq06otx47ODq3nf0jW93YtpevNmxNV87RgYevPjo7sdWXL+yzT35pi4uP7HB/V/7Han35bGBCSLNLOWlDsXWLOk2ijpAZN2EYuWiPtAFfkUKZdGVy7iuT0IdodmY6vngqHW1sbtj62isb7jm2ufEBmxrpsZH+Mxvo0URVfYJtpfSZ7DcOnPpLfXfAx1z8lakoYqgOlDkfImCV02ef/tJ+8tc/tAf3P5FO9t2oiTHItx2fnNnRwZFvU+7pxRgzqj61YNOzt9V25qTnceNrm+fSUY/aAoVDS77aBD/kUmM9FR++1jk1Pa70Y7a/vWZLj+/byotntrm+bttbu0o1ZOPTt23u9rs2OjWn+hvx1sJ5a/DxPy83ZaFNhb69H6osqY5ExG27PU7c6R6e8MlE9A/KrHpX2UfVN2bUF9RVbGv9lS2rXbxcemybGy+lg377td/4bfvjP/7v7L33vmpDaoNrr5btiy8+tIdffKR4D21/b8NGhvttbnrabs/ftjsLGMFu28z0nI2PT6qtMMGXrshe9Y6oGK5OaNdqR5w5GOOWAiCXX2VVGO2LsY42RvlzfMCPPoBhuwwnDMIQAn/GgzSUheGtWml2dKh6jhWlJeDhuqxAf6X9cqWuM8zvq74MD/xLP5B+gKvXnwh4HRVpoFIWHxMxclVIuTyej5exlRTCOM44ShgIfYaelLPcffbuO+/ZnTu3XScb6xu2t7XjP6KQ3sdi+e/u7tju3q5/gAUd+aH/h/saUxSPGa3gK690hX/2/RwPILSTcuQ1Ub+vox5OeRPu9uDwQ1eUBaNcGMIifZtUJ9JZ6CD0RxruCYcf9xA6SL+yjhLpX93EtQHES74pB+0tDVuME4Rn3Ho+KQMyZnsmHQTPRMYDeQXEz+MD0j+e2w0yX14V18K52EKAPDyfprxq8FeYK6ger47GMr1hZJlaZauBeihRv7+QwhWmOi8VV4NyqlyX47rx3iTqOrjqPtHN/yb4MuUl36Q6OnteokhQpzeJspngTqqjSY42tQeBL4OSV3mf8Masl0DfwiRq6oSJdtpI7y9tUnEQfk3qTv+SKtBJLqDGxzvS5ZRylZTA3RooCyrjeliFbn6+kqjwK9GUpglt1eZLeHe6CZKvT6Aqt9ejCL+sW8iq5fUeh7yquqyjybfbIJ1Iufm/MX1BTSjLX6cSJZ9uBDyZU+fLXwkPruVDEaHSv4laqN93QfKto5GnUI+b6btRN9TDukl6dQmuC3Gib3YB+Xz5vODbyZv27G269mDuRKaDmnMv66FeF9fBTdI1xS2lvwmvOpIPff+0YNGNG/5NYfDBIANdJUtLdo+m+PzJjT9PCTvTpGxr0foOVm1EL6tMws/UL480OT06IZEmc5qk8q786tUre/DFp3Z0zMHA8dLOV/3YMsOL9t7hgRt7+HIkWyGZGMbEJA7ZZbz3SYrrkEkWUjAxjQkeEwEMHnEgMegsWxg4NNkREd+fH+jAlyBIUl7cladPWiUXX9RzI54C4Z0TA9JByMxEdYiD/TVJYxLG1/U4V8rPm5GQh/Jje12vJuL86o0RamCI1SWaXGhikbwoE+UF5M9Kkj7dU0f7Pglh+w7b3fZsa5uvjO35xIK402yl1ORw4faCTU1N+dcN89wetkbCnxpjUgUoA2Up22K6WX113jugOlQZOETeTWCahBFPeo5tbVEHmQ5+TJKYpCPjwQGTdbaIcmD9gK8ywkDASjW+Esoh99Qvq9eYIu8r7sHhsa8uermyZisv121zY8tXI+1oMnt0jO6pA+mfOlbWE6PiNdjv54Jtbq3In225lAmpciygXTBxjLYBMLqhZ/SGXqhzrj7hlh9l2dzassdPHttnn3/GK5TCpUPi+Z88FIdD5BcWbqu9DGkCTj2f28b2riL329T0vLHqkI7a2kasNtn6CIXSh74lm9xeICHetfifKzqmXfAWphpQfIxgrAT7/NOP7Ed/9ed2//4vbEtlp7XPzi7Y2OiU2uyo8g4jMivshobHpfMJGx+ftvGpeRsc4QuOwyq34rDaUlmRx4DaJV+CRBR/H5AENJvxiXGbnB6y/aMNW3z2uW8z3N5Ys/2dfel8QGW9Z7O33rPJmXvWOzSuRGqzajsc+K8bkSbE+l9FQG2ObGtqkcoLXUT7T+Ozx3EJ0AbxpfcqjuvH40a4KlflMP/YBMZJdLW6/NSWnj7QlbaxbSNj0/Z3vvd79id/+t/Y937nd+3WrXnb29u0n/zkB/b++z9Que7b0eGmjY4M2PzcvN1ZuGd3br1r8/N3bUZ1OT056+epjUmPHDaO3JRMgnjbon2nEasS28MCVaElL/UO+TilcIh2iJ/DdRH9lXZJWF4Zu+jTYTiOcYy4XGlD9Ofof0du/Elj2YmPG0fePwFpsv3BO92ZJ/B3Sl0xB/nqLepSfY97WnAPnUIgHQSSD5TuLFf2sTJumS/uNOIA5OX5wBmAjHHEwwhMi2Eb69tv3bG33r6rMh3aw4cP9VxZje3NioduMGb7+MdHMlQn6Ij6gQ8fOkE/HPLPVtkTlSXzzavLSm66TypRj5/lKlH3K3kkT7TJ+9SJnpknjHEaojqM5UBObA3EzzGbKzKiM/SDO/WY7YI4oMzXy6/4pPO0R2HYwp94Xu4qLe2lNH4BeFOXEAbMqKeL7+DwAWXeWQeEwQ++yEB+ZXzu+QP+w5Seq/7xDmTMvlSCqKW6SF9RovQr6To4V7TL6Drw8bQh/yaqo5t/E0o+dXod+NywUL3zYzy7hK3nW7m7wfkKjfX6mqAtdRB/Euiyeiv11Y2ui8y3W7qb8itRT5WPQoer8grGmXmdvixq7eMCfLLBtaCL6D6Zb0GD5ZfBGyunBG+W/W8HLpPt0oZfUdRBNNoS5T2ubvm0/BUp8tMLu/9FWJ2ugzIuE99EvqQ61ZghL49wf2Gp4l0FWCTPOup+121DHotGU+F12l43OPd2FjUQQJ2KMJY1UNZPE5CWl6oSDGpNqJetjHdVsbuKL8C3pMtwGZ9uuA7f1wO8GbcaiPHMiThlvItoyfmasqKjq+g6SHlSd+V96V/HVeHd2leJjNEaD5QG903L8KXhGUS9MWbwAO7p0Uv14ZYd77+yQbl9JdC5JmWnR3phZjzSS+wZL+rn9nJlyR588Zkmafvy463/1L8gx+SFl2pW/DBx4auRTGQgXqBjNU+sDPDJA1KwcsW3YQHJo/+JA6FLP2tEuuZlOycJ7q97dzOpkH++jJPOX7zZQuM8QUwWkS+3OgFkAsjlMikreLJKDJ7oiXo5PD02DiznnKa1zU17vvzSPn/4yD786BP72fs/t/sP7ovLmW+lZJsgI5JPQI41mZU+Dg511YR2X3phxcDJ6bkbjU40KcWI4V/508QQAw4GNs67Iu9sZ8jkqORzp66Eudy6JjrcStD+mmGky2DfcshERvIgK3TERxI0kYuzoDhnbciNcWPU49i4ZOOrgUMqaa/Kdma7Bxi99uzVxratrG5qIrtlG1s7tiU/jGgYOH1yT94ianyIelB5p8ZGfcXOnYV5W5iZtVG1kYMDtgAq3dmR1yslSPKVh/CiXaoeAGVPom2kYez58+f2V3/5V/Zv/+3/x/6n/+nf2L/5N//Gvv8XPxAXJICXnq4YAUWcfTY5PWMjo+O2vr1vD548t0fPlmz3kEO9B+1U7f68h5WKGE7kFo/44qC8ICmUSSRbttLAQh6K5eTSE1FuDGC4d/1MsF/aj3/0fXvw+Qe2s/VK3ehAjzP1JbX30cFR6WjM+gfVbzD4STeDw6NeB8MjymNgRLKz7ZE+BUW/wZCbH2fY398LOZVvbJk9tbWNl/b08ee2svTMNjc3VHe7dtozbOMzt2z+zrs2NnXL+gbHJeOg+LFqivIiO22C+lCb4VYliy1tlVGkaltR2kugeN5nnWe0X3RHKlY5sYJ0gbO8BgZtZXnRFp898vPiaBfTs/P2e3//j+2f/Nf/3L7zW79jQ8PDtrm1qr61YceH27a2tqQJ/64ND/bb/Pyc3b591+7cumdz83dscmrexifUxlx/I04YUmkHiO7SS1fIlsZhl9E7C6ER5l9N1D0yezlIrDi5Qiv7Hm8l8lSfpu3AmnoPSmMB4xWg7dJmGbe4DldtmLbMDwv0Px/TyIO8q3wxkLF1FiNHGswYe7mHyvERQ7bfyw3w962tlUzI51uz1f78jUoyexlUx3wwgbCU33mKyvJwr5t4numa4yvhlEWXIPn5B0p0pf3wRWFWq7LalPHIt1i76uif4q36OdEY5QfhS174ui6ks6HBodiCrXrk+cKqM4xsbtBRBi5TCyFzp189zuXI8oJ6OrzxQ8ducELX6E9A9mgDSEG51Xf4wUbwslV1EmNI26AJcHv8SsfJP+uZKwSfLDP3xMs2SqZle4KyzeXY6VuolSfpSJ8y4ZfyJAHnKyQf/EmDbN7OqjRytPTgkJOehT9IfpcBvf0fGf5oqMF13eB/XXj6Gl0H3XSd9c2cFOIvgZwp62X53ESODoi5hoE2wafI3/El2JbwvgkPjR+Qj4ER9KVQlhXdeX+4JkONyVVC/7+t/NdFCpX8E6X/ZdRSUgO6+V8FHwyyBTUQ4bBOSnw5nYhDS1DKFIOwu1vsitw6CpzXy3CdOFdAer4MKVK30kdqQtsxmlRFvMyJuvV8axT1rgdPS0+CK6o597KtdCPQoVbBq7pyg7obKiS4FJm2zjPR5HcTeDkq93Xa4NUxbghlXuoOdOr36hJmPYDOtIF0l2G8gISnB3TkUsaD6rhu2JVUpekG4iRK9980fHJZ9pk3CpXLG0BQPlze1DPiTaOj/qiTipA2ye8pToV2/Pb966CVdwPw9nDchQWOqVbv+ZH82Iqluz759TOZ0QszY+IJZzr12PY25xp9Zkes/IKh6oFf70dHhv1FmoO5+YqVr2gqXr4Bkx9/AfcJp17y3RAWhiu2sRGeyJdsVg8AJkBMhCB4+GotEZMN/2pWNWkgjb/cV25fQaViEpYTAOA8JHtOGvyrkZrwc34Nk0smNAdHx7a6umqPHz+2Dz/+2OmXH35gv/jgA3vw8KEtvXxpL1dWbWN90w75Zd6NSpqgaKKyublpu3scsB2GMMRg2QurqLIcyAOiLdMmojKy7vDH3RqLhCxjxgHprodFnTIJZkWAZGOyw+qSipiO55cGh4dGbHx8vJpYxuHYTJYxAOxxztTeoW3s7Nnq5ratqrzrmztOrPY6ONIk7ZS4yvGcFUpM+GKCPzY2bDPTE3b79px99e279o2vvm3f+tq79o2vvGfv3Ltjk2onbAkcZDWe64rJvCZV0pfEVf1EHXFm2MkpqxtiEsjkn/LG1qvIC30xIWPF3bNnz3w7FSsTv/a1b9iv/dqvexui4/X30g6kK9UH2wYHBkfsybNl++z+E3uxsmEHp/12yoo69NfLWKNJeo8mmBiJVUdnTpJNhLEAo8fCwoJNT09JZ2i9E2GsOncD1Ccff9DaDrm/80pM9tWvxPv4zA7UbjD2UR+somAb7OAQ22HHJCMfGxjyvtLLlk9e3Pkn+YYG+21iXPGUbk91hNFVpSNY/ePEtrbX7dHj+/bixSPbXF+z7a19Oz7pteHxOZtaeNuGJ+bNhobttE9p+s8lj9qFykj9syUUEidRVTLaF2HZLuX2dqdbv+Zf+lek/yK+QDig7jC6jo6OeNmXl5dt8elje/XqpZ2eHNrdt96zv/9H/8T+8T/5Z/atb37TzZGsEnv08HOvYw4nR1/T07M2MzNnC7fu2e1bb/nquompabXpMec9MhzGE3Q4qDz7++krIYkPxjFMCFUZdYl7JI13cndTl1V5vN+K4hLpYIVx6YRxxf9gVV09bpDro0L6YUhIUKbgGGMVxApX2nvLsKGyjA6P+JUvn9I2GKsBK1sxdO+pn9BX0ogCuVvjVI59x5xjhkyMH5B4hdwqMeWVX2kgwZ1pIcD/yA9l2QgjHmWJc8Ekm/wYU+gnx97XDz0uOqZPtvjpksa7MFrHDx65TdoN7LiVF/nRHzI/hMn6cX4uT6RLZD4gnWWddEPkFTpuy1oZg6Rzyua+iuf8OngiT7jQKSuXfQWr7pNnlhPK8lBfEPeZP+Md/SaJ1br5XCEe9cxHHKi/bD8geaTs8OeedNQT8U5oO8rPdSmUcRP4QcTPtPAhLeThHq+KX5FK7jrxH6lFpIEiqH0P0Zf+NqCUCboOUmeJMh1uH58rfjlWt1BLC1Lfdb43Qcpw4er/B9B5+icu3EMSw0lhSR5WiwtKn8bwgkdTeAcy41aLop1VfiU1oNRh6JG8krrjWnIJGafNP/zor8njKj4sfiHVxYgXCqhMFKVFEasR3TIt/XHVqYQkij+yr+RrEQO7/vdYEsYP3a3u21SDr2SRfxTlAnkRq9sAsXmhVZjnmVzT1aZ0JbNw49dmHCJWbv/fufvV78jDx+QIdSg+v2bGr5t1RK7xf5Dz7yANoLqWcTye4L9MVW5Qulsg24pViuVORQ6iTUSgZ+cxApQnkcmhK6GG7LyS4N2iKo+qsV8HxCxj+z2yx+0FZPxWWytI/3VQ+vu7sYTFu0TySsoIrfsGtMPSFXeevzt0XxB/IOsEEJTAWVKAiJLd/9ToMqEQIZVL/t63ulEN+CSVaMleIPVZiNoB1y1/iuBU+deRfKCmfEoEryhT8OZ/+TkhSbQx4PkX/DwOftKXv0wU8JTyguJAV9LSHpLa/NrUHqQvAL+KOtN0xs178tdNd10W1AT0kggtJMWY30pfyFGXpRtaaWtUR1McqDvasVr1WFNAK0Ypt/tRi0GkceIvy1TGx6+iVngF55Xpa+F5X1K2LlZ6sKhPvv588S0dcp+fnhtntWBE4oGuV2lNqo714t5nu/vb9ulnn/qqk3hhPwkjlSbSTP7YqsKKiBEMHKxmceNXGLr4kt2ZdMT8JVdKkF/Usp4F4uOTpOrFgZVYuJnkuIFgoM9fxvPl3Q+7V3LSRbyYSOUEyidHlE350849TP6n5/z6HdtF8oXFV0m5YKGzXi+3uTHs4aMn9mTxha2urdn27raf6cMEPGTo84mjk/LwVWHidXyiSacmmwO9muhrosAWITe+iCnpXJYqb+ejtL4agvwplEB5mGhEPIwy1BSIvky4/vMyokdxceMgW16YeLrxSDJgPIqJVbUCp7/PhkZildHg0Iiv9OrtZwVUrx0ccnD4iW3vHNj6xo6tru/Yq7Ud29zata3tXdU7hij4q234Cg/lLrkGpePxoQGbHh+1W3NT9tbdBXvv7Tv29ffeFr1jX3n7nr13547dmZ+1mYlxm1DbGFHb8LPGKmMcbWT/8MCOkN0Nsqy4CWNUtBHajibuGCsP9219fd2NR0z2Nze3bWn5pT1+tmgPHz9xnXzzW79mv/mb37XvfOe37Gtf/4bNLcy5kYcVJiqwnbLSi+2d0gHnmC2tbdohTYc69X6BMSi0K1GEKK/rn1ucjpCNc7ysZ1B6Vj36X9bZuW1vrNonH71vP/qr/2T3P/ul7e2sq43FQdK0Q/oTbU1TS7WlAa9XVnwNDQzb4ADGm2orag9GssHK+MtKx0HV4YAdqz1u7ezY7vaW2lyPjY9w3hhtmlWJu24UcWOJ0vT1jdjw6JSNj8/6tkvqH4MgfTKaFO1UJeRfFlT/olT6nzJ5mP6TP1Gq6BXCk3rr8VYFPFaMMfqHJmnzAyrHmfrT6tJze/TwM3v85IEtryy7PF/5+q/ZH/2f/sT+4I/+2N557ysqy6EtLz+yx48+tBeL921/d139Cpk1tvQN2uTYpE1Nqn1Nz9nk5Iyv0hvlww1Do248GpGuWHU1OEhbE2FUlDz0IAaSMJ5jauNKA4gtuVFM5I4VYOghdJE6qaBwVlaJW9yKWv3cx5YIcb0V1xwHAOOIj4H0e64kZfWo8s1Y6NCHCORlTJGT9uAH/HPFIKKyQbG1Vm1I5MYKxSetj7VqH37YPEaxY/VpuSEM0kesWlU/o20ydrjshZzZRrJ87lY82hdjEAauHKc9PXqi7am/M/6g3/yICvGoh9bYLtV7TvwnfzofI7eP0fgTV/eMwcSJrbnEaeszDUkJl1NxYAcFCI844R8BXEvqAPctat8jH3VP3UW0SOu3ZyGbtyv1aZ/zkE4yUd7Ub8rLPeM+cVK39BUfB9R+qUeMT5mHPwcckR7+GNmIi1ypi+SVyPSJDI+xmNWm8QXJNMKBTFNSyTtlIy1tB+LHqlZalxFt6F7O3ghqI4LjOShnxonnose4FjJ+i/Bz4q/wr1ETkPumgBX9DCLDOg/XZ40tUZJAzGkDHt+Zxv3rIPPwZxNuhrr6nwJKqiPbQx3p7zzkJGVQjUc7IKiGjvyLPyK3/oo4gFbVQfLuoEb9qe168s4A5+n+3NCLKh4VKUKVzm/g0g6TXp3yPq840UmS0lTeHcje7MjCBVyMgtpwnyZuNbQqqFDcdUHspE54dfi1O12GpvglBaJOJD+yV36oyx/WtbhtSMmeLhTr7oIiCTy5+n+OCOvUMWinCfdFHXZUXwWvnYJ4/flyyOyTSoS08X833LTO4decIstyM5B/vLIU0C2csk2WpP8izg1Aig66CY8qz+75N5U5dRF0g9xqIGVJTajHqdOvHn9zOVU67fKwyXrtJkvWCBEYG4nncRsTtEIdN2kzLTm6pcG/opvw7Y4sWbNe/suC8t28jJmqpC8LRuCmUbgZmZOmFHJ69ai9Rbvh2RITlNjOgtE1jDIYgR48uG8bG5sKD6MEhgNevFlFtbO760bY8XFNQsf5aiMvxrFdhokPB+D79rt+zuKJSRkvzrFKLCZNTKTUYpw/W14wlvDSxuo0r3s9n5i0MpljayHpkbV8YUdun3wK/O/nKSkN/JkokN+JXtIxNlCuFhQWW+eivGzFg9zgVb3gMJnDCEe460gv+n4IOtt9VAFMRj0vhWHMc54itKtL9RyImsp+QXzfNiP50TX+/JHAR1Z0RUrpThH9SYo/kzvqgLJTnlNWeokUKJ5hYPKJsCbEwyOxqohVCNQpq9X29g5tZ2fP1ja2bPXVpq2vb9rW1o6f9bWzx5fQWB1wqkkekzaVgDpRnsOqx8lRtjhO2N2FOfvqW3ft6195y77+3j372rt37d27t+zu/IwtTE3YjNrBuPIeoa76pTfkglyH3Icu0YFvEVU8DoDv46MAUonHqfTtcbzOmESf+8pDdPz48VN7tvjCXq1t2PbOru3L7/jkzOI8sSHXFStfMPCiOd8epnbJeVtDI5Nyj9ghZVQ9nlInrn9puTJW0a7g0f5TFOqNK3VGXNWR6whDmNLTXKnS3Z11+/TTn9uPfvSf7ZNPfmbbm8vieeirL0+RU/o9OoHEb0B6Gp+yial5JR4SH01KVV7auH8JU/WPDjB8jAyPyG/QV37sbO/a4f6h7vttYkwT4JNde7n8xFaWn0meI3+lo62PDk/a2Oi0jY5N2/BwfFXVeao0NO8ok3SMDx66Ri+SW52Vs9Ki5aKiDKnaaIXSRYxo46TXP84EPDuVnNRjGNz31NaWXjy3Z8+eqv5eqd6H7Dd+67v2J3/639rf/wd/aLfv3bODA8V5/tAeYgRbfmRHh7sq/4DNz6qNzc/5GEPfGB0ZtbGRMZVxtDrAnvO4MIRhTGTlFMaiWFk30I9xiK2mks1/oHYR/X/GG2TmD33nFl8P5erjItqJ9zr0hWGJ8cz5VPGJgzvabdW/dW2NUxojvG0RlzaXpGDXG1ciKpy4jF14tPLxP0H+dV7er3QlPzdeUiY1SB831c8YO1tfxBSxshdjGuMP+VCuHmw0Kitji2/JO26fX8aYk9v0yDtlR1b6BGNPlhM35wMy7hMFCiOLGr3ywWjjhhv1H+5dR3JxixmNxhm8pD8lxo9ypF6VsyuEOKXhB7lSTq7y5J+HeYIWSnfAy1KhdJNVm8IfIx2GuawDAsPYxxjMiilI+mU8GortzvBEfsoDF+oquIV8/qyibPLnHneGJV2AGKR/D3WiK/WcWyNdrwrP8iTPBP6QtzWFIX8a3ZAHHRIG6vmnnMmfOucDF7pR+4m0kSbKFH9tKGXlaqMe53WQOcLvJlyR9UuhI1kzj4YarOTL/9oInXXj1AmPW1EjklGNYYNXV1yllwxF6pC8EyQv6XIQISh4pbsMuRpVz/D/O9FUEzXUk/l94ekFqdyJLNglBWyqp45emRG8c1V+gUjkD4sk9ylQpa1nUHbe0v2m4A+oC8LcHCm7y59lcHc1iDnhyX1S3AeqeF2QOmvngfuiIhnMky4i8mhT8GtChFd8qvgl6jXh8Sv3ZSBOg9iOTp7clfQmUPHpUuYmEDMffC0SG+hNI1mG7jtlzLyvQpnO3TU+JcjPSVEy77I/1IvYndObQT2/v31AA6kFSdvQCMqxxGPX6jJ/NSqiOTxuUsG2ezvrDMg8yry6oVucuv91x9vrjp/wTyrvu6EpxOPX0lzG43JQvuuV8U2jVfaG8nSFN4aQN1Nk2cXNJ9sYIDBA+TNYxMstL7RMhojLhBGjxNDgsF6QzfZ2WSlmPiEdGR3xl2+22/FSzUTHX8Q1uxnEECZ+jIW8aHuelbEDfyYWsYKl1w729uzF4jP74v5n9uDzz+yzTz61+7o+ffzItjY3Na+OX+J9pY9AHvAcGNTkA+OUlyEMJ0wACaMsTI4xpFAGXtQpD/m7DEATG87i2d6KQ5nRFCvT2ProBjJNDrNNIwPnfvmqBZWPSSdbEfcPjuyQrYOsFqBc0msYS2LiQ/kd1dX5MenTLav1cDPBxzBHEMbGY+VzjOHkiC+Vnfh5X/2uR85qG7ShYU1qR4f9YHvKhzHoTMxOzvt8CyMHw2Pg2trZc6MXRhS2cfphz5INCoMkE7FTYy7Dl/imJobt1vykvXvvln3lnXv2NTd6ve2rve7dXrCF2WmbmaiMEEy8VN9DqmeMNVmXqV/Iz0iDVCcQk0XqhLbEFyhx+1f+9EfdooecnHlc1SPGoPfe+4omwyqbJunUMaqkaXMul5K6UdSNhdKTT+Fcv3oXUd7DmpCyWiZWDZITiveKiLpowT0rKqA01FWc3xTvqv4u1su5P6e2vf3KPv3s5/az9//SPv/0A1tfW7GTo33p98S3F9Oujo5Z8qCy9WuSPDJlU9O3bXb2no1NTKu8kktlZpsyWx+9/P296lNh2Dw+O7ad3R2f6LPCbnJk0HqOD2x9ZdGWn39hqyvP/VwyLAr9vazOxOgxrjYy5UZRzs2Dp4oQ5XflxdXdUcTKzfuba6gFtMHK0t4+yk2I6slJMlNn+kPXJ3JjCGGl5YTknJ8YVZvlkO9D9Yt92z/dtzM1tPm33rY/+MN/Yv/8X/xf7Q//wT+yhfl5299bt6dPP7HHjz6xlyvPpK99tesRm52btVu3btuthds2MzMvPSk/tTNfBcXqL7X7IbW9EdGQxjAn5eHn8smvb3DM1Lpte4fVm7R1xg6ViB0MtJSO+scv7hn/Tk7U1rzOg2JrYfTnbDc+1hFeuVthurrBhAETfbre2nBDA2OI3PFhiUjnBp/0r67A86gIpBEjDRbwzzCvv4L0n8d1I1kVntulGSfpaz6OMp5CVX/GHWNqgHSMGTwXINqjG9+Sv66kAejvUG2fayCeK7QPxlSeOYyzGOAoO3xiNavavu4pC9KGO8uPIS7kgB+65TD99fU1W1lZsZdsYxdtbW1Vemnr6yrAM/jmFaQ7eMRzMs7jwgDLmXeckxnzyroUAAD/9ElEQVTbzeOLokk8E3078Jj6gNJkPYFoRzHXgj8yEp7kedZe4rKdZRxEIl7EFY8qHvonbx97lQbCHeWIdiOtVPps55Fur38Raagn6s/zK5AyJk/S6s7LyZiNPIzT8eVgnv/EkowqU+SuNPhVhDvuiaPrDXFVmpT1KnodtHjoX6s8Fb4M7+TXlPaysA7U2tDroJ4fbtoW8PovZSHfkl4XsIZNi1VnuZv0kPKWdFU78XD91xRNyUWUM8raFAv/myI0WCE7pQtb+TlcsmBOmA+YRYQQ6CLcXwQuVNINkHIl+YtQFdbKI6kBWXcZt4m6I1OD0h3ItN1YpJ6QuwNUpHjVNF2g4tsKxpHUCZchy+HOZmHwr6fGL+NzrZ7RQjs/gst4ALlKg11H48atCG44SCqQvOo8E80dxZmG84Yge14/W0Se/GvIG3TzvymaytjkV0cZzv/d0qBVX7oftxUiTqdf+jajiffr4E3zS8DxzXN9fbhcUniLwruFi3JTO/T9Tv/UWfqXYZchx8V0J1r1IIoc29QNmaaRCC8oUcZpQlN46VfS9REl8ZLVxpcviyzXZVLcTMZOlGK2uMihkstx7qscMFZQhakPjEa86AyzIkUv/oRzxWDG6gC2zeVkII1fIF+8081Eme07nGtDbrwI8xyF3KCjtBsba/b5Z5/YRx9+YA8fPHCD2Mrykm28WrGdzU3b3Fi3xadPbPHZom8vo60xlmIYAfCCOasHgLdLXsA9f+SKCcRJNQEDuaKAcA7s39rcsp/9/Gf2/vvv2/rGhstNmTEYwRxDG3HRjadRei+PwknPVj8MWG5kqvSddeYHKsvT885AAT7IwHZTDDhHh3t2tL9rp8eHKp/iS+4hTS7GpedxJldMrIY5aJ1f/VVH4su2J7YPfvbpp/b+T35qP3//57ayum57+0e2u39oBwfIpXL2YSzURIW6UL7YAtjKOTUxbncXZv0sr6++95av+GK11zu3b9vd+VlbmBq3qdER34aHEYYVX4PS84DKwjUMqTGp9slXde+EnyZGrERhko1OqapcVbiuumWVz8jQqBtsiK8ZYkvHsZKPydWQzS8s2K1bC1HPXg/U86nuw9hwdsrZPZp4Sa98/Ah97h3wtTlN4hT5XGk8UMg2XqLzHrdz8ru4D2Q82GEYOjzctl9+8BP7wff/o33y8c9tc/2lHR6wcmvH9vZ2/cywbV1PebnoH7TB0QmbnF6w2fm7Nj55S15jqg9WOlHeMNICn2wPj0mCHj+L7mj/QPXfb2Mj/XZ8sGWLT+7by8UvvI+wwu9Idc1KqN6eQQQL3UnnrNbw+q7K7H/pFlEfV8HjqK0xkLSOp3Be4usGMXjJXxF5NRsdo10NWM/prq0uPbbVF8/dACsF2PTcgv3u7/+B/ZM/+Wf2d777PZuamfL+//DR5/b48X3bWHshWY80rgzb7dsYwRbs9q07Njc3b1PT0zY5MWm+9VMZYSSNrWRD8otJOKtRB9XWB2jvcvMxhFfr2/b02Qs3khwc7tvu7rbax77kia258VYf5aOvMk74GYLHJ4p36h/E4Cw6p4M9b1f0uxgHw1gO0AmgT5c6xujhW8c8rzYy3NtzNS5wn1dU6oZ017D8Kv8wCLXzauUnPriBh1ZhUbwqjdy0hTRuEI47732Vl499qlfx8z6taxpI4hkQBjQ/t0pjAn4pA1cMZIyPzkP1RFznjYyed5yPFffIHPn7qkX5ISQi5/joTY4SURTpKW9JzwpQvh67r3pBrrm5ufiIyzAfS4j8oITr4xK002D0irLRvkZHx9Ump21icso/LsKPD2zJzVVYEM9DPgqCXjgugDHPjUPSQ+qY/L2PV/m07oV0u3+U0oE/lHUEMq3+izDcoLqiO2RCfnl6/CTCAO4EPDIs5cx650p9lUaxMm3C/TxdnAuI/iSZr6JzGZGDP8VrSp8gJONcRiWa/LoBWaDrgrpA9pIYzkvqhuvEAVcEd+Cycl7Qw1UZF7iu/i7kIfg9HTWpQMZvStdCmbZGrnGNEVSZV5srVFfGgqouy75xGS6VoYBi+bjbCTIN3LQNeb5dajl6Y4G2gOqMFYG68HmffvxfpxJl2jpcr+G8EVrpSjkuy6emtMsUWXaefPFoArldlmc3OEsHDhrQRf55hkknMn5SAcWn6ZRo5xNA1iT9V+Va8tRAyZkTYpOUnQFkWf2q/OoNlV/XEdu5SbfJNQ+9bULyLNFY9BviMhYe1lD3TbJcBy7vG5C5CSXbTvk669rhcrTruBuBeunxxy/DvwxIn3zL/Or0txaVbGU5QOlO3LQUxC/py6JJFnDZQ+GC7rmmn96a3D/Dakiu9bGkCfDhRbo16evCs0QpdyuNqFt2Hodr3LbwumNG5t1B/scI1gb+bwwqZOaFMSF+vY/nEi++vFzwIszLeRzWG782c4XwY9IRfrGCgJdmVs24AYMJqfwROV+q0Rx8of4+zgg7sEePHtjnn3xsqy+X7Ghvz8+wYWwfGx2xudlZTaqVhyYjyHt4cGBbG1t2pCtGHVZpwesEQ5LS4SYvKFUVqw3a21DcjzLLz1dsiDH3B4cHtvj8uX1+/77t7OxEuSW/nzOkdGcncdYLcQnj5YwnjE/kTkWaNLPCCqNBtqDWr4iVm5VdGG34JP7RIWc7VefsKDoGixHpdEwTLAijFxMqzteKdKzGOLL1zV1N7rdsZW3TVtc2/EuOrL7jUG2+IMkKE2RkRdLpqSbrfpD+oe3vbdn2+oqtryzZ2qp0vb9tsxNj9t5bt321163ZGZsZH3c+oxioWH1WGbwG+9PwFSs2WInF6q/SEBbE5A+jm2SWfvnAAAaE1dVXtvjsmT15/Fj1/cgefPGFPX7yxF6urHhbGR4ZVTvi66PR3uDFFzYx5GDw4IuJd27fVhvql35Dt6q9eM5Lfz65VtlVA2EEY4Xh0pJ98cUj25eOqYE4u6qq94q6gxrzF5AgtemMjkGTfrm9tW7Pnz22xcXH9nzxqW3p/vzsxMaG40uA9F7vvnqRGRjSBHl0wmbm79isaHhs2voGxhSkeL0qE0ZCyRZtVzqVH1/lZFvrgep8eGDIxkcH7Xhv05ae3Lenjz+zV2svbH173faPzm1kdMbmb71jE9O3/OwtWmCP+hfGumCv+6rtowO/hIQt0GZCRXF1P9UzN36v/+KLmvBh8h6tPLaLnagtSI5hteEB9evDLenkgT0TvVpb8VWNw0NT9u5b37Df/d4f2Ffe+6rKeW4vV5+pLXxgT559oj63agPiMTM5bQvzt+z2bdGt2zY/u2CTk3M2Pj6jfjGhso5W/ZhD2sPYwKrCvn6NNZyF1zdo52pTe8pz5dWGPX2y6O1sY3NN8jy2v/7RD+zn7//YNtZXpVsMYrEqib59dBTbAKlsxrdRzkFkmxur88bUH0fC6EG+tD0fW6rxJ7cT0t739+Mrj4ypnN1GOGMEhlnfXqk/8st2iM6zNZZ+Ce5pdX38L/8Yf6p0hFV1iyzehsSMMYU0vsKsSq/KahnXQNR1kI9xjEXw5Aq/Kg/3kxtkfkmsIMswkLyQMcdcyo9/vpeHoSkOkY98QvZTflBgm7b0BiFPCX9fqMZz7/fSJcY4ts7Oz87582J+ft5XZZF/GNZCZv0vivKVhHzIQp+lbkmLocuNXf4hhljtxfjEV1uJR5l5tpEH5H6MU4zf46M2MVmlV7px2o3GrcwLWSB0k88TyMcMXfEDuDMuyGsHqrRRygq6RybKBFidtbOz7QbKNN7SLjH0Zl4J8sg2AAGuqZ+sS9I3yiO4pgnTP+KTjh853F8sMzzTZ16ZH6B9fBnAX5UeN28ShYx1Wb8snIcrpM3rMq6X5d2tLhJvQt7L0Jqr19Ak71WydkNTMnj7GKcwz/4arBU7rpVctSq4BJ3Mm8pWR/LuIPwjuIWurT0zuU5moKn8V6cKXDefMl4ZPzt1EmiKC5Vo8uuKoqZ5CQtqRio8gfNiPsErqAHOAKKKkuo8GjjUMy/gcRtac92noT91wPXG1e/UDdhWgp8GwLKcjbqt+TXG8Rc9+Vf8khINKbqiKe5N0l8HLXV30RvBjeWsgUlEtuF4VWtg6NbGIF626qjn4nmHsxMNegXcwzbD6nQZyjgpWrcUJc86dUMrTumu0ZcDL3vRx7x7lDy5FQGCGlTeLuuF/INnm8PN0ZRfiab+3IGG8FJOQr3NxW1XeLwvX4w3jrquW/V1DeqGJh0Q29O1xnzG//BHt+m+DnVD5FttaxFPtq+AfMmPl/XgwSTdt5qxCkMvt7zs86tzrqCKLybGWTAnemFmCw4v1vDgSh0yeSGc1WWbW5t2/7PPfMXX4SGrMFjZYjamCQRfqRxlyx9b3vQCT/5s2YEwDO3u7vnWGAA/JjG8eKdxlUkQq8ZwxzX8c0UC7c7vvcw++ukFn3Nyjmx/b8/DKQNb7nzCkPquKgoDGLKQn69A0wh6uL9rJ4cHfjD1mSYLp61DqtlqeaR78TkLIxLb4HyiNMrWGpH0yooWVrEcKtru4Ymtb7FyatdW17ft1caOraxv2cbOvu3scwC2Jtacx6ScKd+E6uKr77xtv/Nbv+XXs5MD29lat7VXL21ledGWXzyz5edPbW112Xa31uz0cE/lObGhAQxdGF8kk3Q0KF5DIl/Jp6t/VdQnVqyyEanM/dSf6qZf7aBH5UAHnOO1vcPB+2v2fOmFPXryxL549NDuP3ggemhPnir/lVduuNvdO3Dd+sRYRXBDqvi4QUN5eT32YWgbEGGI7LOZmWlNdGe8XqgLSp6GMLxooXwpc3d/XzrbkCx7mvgd24Hq80x64plWNXav9yYEL/FWQ6VOabDn1a9osRWS+j+zjbVV++TjX9iP//qHKtcj5XzmfYEvG87O3rIZ0fDwuK90Gxwas6HhCdXxlCbIc4o3o37BRH1YPFkFp/7dr3G6eH9h1EYxvT0DNqKJ9NT0mDwObeXFE3v++IHyf+nbJY8l4sj0vM3cetsm5+5Z39CkOu6QxIZvrDwBUmXVB8gj+gFhoTbGlzZSBnSK2/Xt96EXf/6fwSPi6Ebl7FVbxkBgdrC7YUtPvpCcD21dbYHtjO9+7Vv2u3//D+3tt991Y8KuJuZPHz2whw8+sueL9+1gf03+ZrPT43br1i27feeOLdy6o/tbNjU+b+NjszY2Oul9hPPwOFMwiofBJdpHr8rM+Wtnum4fHNuLlXV7trSs9v9KtGYP739mP/3xX9rPf/IDW3z2wA4PNHaoLntVJlZyMrmnDVP6WNWDUc1rQhlRPaGL0GFsYx3DaDw47OMA24QZg3IswmhLO2bsYFu3j4HKL748e+wfgHBDWUHluETa0HnbOMEVHtnmvZ9U8mQ8T6MryPgg+aYbf3pRHv4OMs/kCZyfCGR+iXQjO4aVjEu+lMX7ODKI8Kdvo2sMMqTEP7lhhAwdYDA89dV4fgaj4kJuaNxvfx2Tcdm3r6oM1JJXleTh/DN+aOBHE7bnJZCVYjBfoG7DsKX640eHgvCj/vPLurmyi+dj1mmMh2H8x594EAYz0uLPfax6ZgwLvaEDrhB8oDQOupFUVNYBOsz4SalfdJu64AeVY18RG/XEBT5pvAK5yhsZ8UdGlE8e8ChlgxL4JwHKnnyRIes44XxczyGrk4+lIZ24E8vj1vMqEbHb+XdD8qjzUbeuODSjTONxr6A3jcy7JcclmZWydkNTeJnugg4vKdR18qujqY668bgJb7g6kaSWrOSTbv5Xb3PydigqVetUtoxryOK8KneJ5F/mVfolXQfeSylEnTwQhqI3iQv5VHmVuGwV0WXo4PslQUqM2nUeoWANMl6JHsv926jfNyMbQwBH3sC3GNDI8AIy35KaQCYKg2pxrqubxuwrNHHwx6EKRnvRa1KHhE7yh66Tu9e9K4qU7RRfpl6binFJ0d44UmKuSU3oGByEbMdZ5m5pO3XdGaMpPrm8Tvmb6qCUs0TmQ0iTLDdByd/zq9yvB/pbu881IfPNMpZydJSv8Af0h9fVdeIyHnWZLuCysApXx7gZstxN9LpwXYezVXboJnlcqq8acqxuSnMTPk3w1P5fTIx4EecXdl50c1LGS264VU69/LLaJ16yY0tkEu9BXJGJySlgi9bpSUziWOHjQ6oixmHNmtofHthjTZhfra76agBWPbEKa2hoxLddMhkhbwwknJfE2VRjHNDPRESkQNvZ3PKtY5IO5vGCL8ALv5RPQiisMrKQv66UjSurfJCfNIfHh7HV0ct94is4iMP4yCSOtHzVL3XDdNIPv9dfTth8osbkUJMPGPPU5gDloZExpwEmykOjbgg5PmE70bHt7uzZ5vqWrW/u2Nr2nq1hBNMVo9fekeRiRZpkzH7dzyotTbQ4q41Vc7PTU74liEP9GYxZbbe/uy2/AU3YNVHrVxs9PdRz9VhjtnSqBywGHDs9cgMG5yvldkef4IkwRPUNDAWpLvo0ueMHJ8rHFwxZdfXZ/fv2/s9/br/44Jf26eefO2EAe7a4aCuq1w2VZ+8gv2qJ/mKCFG23ajd91A2TMyaRsUoK8vOtOFBfVT002G+35udtkA8ZKCnJkYWz0ZhncV6bn4m2vWvbu3uqQ7U7hfuX5PQHeKcg78o2cAGEBaRA73jUK/XLSholUsLNjVX79NNf2s9++iN78OAT29lmJRgrHOMcPQw2E+MzNjI6oftRGxbxBc9RVjP5FxyHrcf7ECskVTCkUxmZZHO+ledIO9OfT7CHWP1zqD7y3F48f+xnkLFiESPo2Niszc69a+NTd61/dNzOVWe8u3g/gzPbzc5VhwbFFkyA7tvkXnhWjhKhjzSehXrUvzE60aeEoaF+m5oaV7mHbHd7w5aeP5Wcz2x7fUNlH7Fv/9pv2j/84z+13/uDP7I79+7axtaqffjxX9sHv/ihPX/2uZ0c7Ni42vHczIzdmb/tWyEXFm7ZzMysTY3P2oTKODIy6Suz2ErtOlF7jO220Y/Z9qsa8v6BkXVpeUVtc9lebUielWXfdv2TH//APvzgfVtZfmLHRzsqA0YS9V9dDvlgxFF8wRYjCWeQeXkpP2VWwX11kTLgfaef8UP+eLnRCbeipYGEq+tW/HBjGHPjiih/KKAsI0NhvAc5znJl9Q7jCCsbWWVGfzupDB9cvS8pnm8VrNos+SVo9wjnX7iUm/bGFWsRW6ppIwrxOL5SkjS6+ngmQmauiZQRpL/3o4oSuDItV4i0rgtRjgGMs/71SWXNCk6XXf94tvjB/vQF1xd6CsMS/uiNVaKkcwMSq3CV0M8GVLn4EeP46FB5MGb3uI5ThpSHZ9vExKQbhNhu7nVTGb18pRfjkNoTzzD/UIueh74NV+HIVF7hxRXKfFwPyCYdcPWPwWhszbiUJcNadVbpBn+2jnMPP0A86pw2kM8ViPgAHvDmhwz8Tk/bYchD2OgoBrr2iu4MgygrMuEmHXmVdZx1l4Qf8LRKV6ZNuTKOz1lpf0qn//CJ7qS/yKEq/xXw9F8Cka/yuwb9TcLza8izLCfukt4oblDoy/LOem6hxVfEvzcgd5mDNOF/7i54p5sL7pvmS+x4g7scnvs19NYkg/eFmrrq0DOmmfllRjCC0mDlhosK+Kcg3egyJN8mXJWW0G4xLgtrxmWxL+PGYKwXTMma7dJJvojf0oFT+yGVZQu3Ylf3bYNWdV+COEXa1wM8QvaS+IoRFHJEPk25Ub5OSC5/bQmKMjSjNXDXypFt3q9FUKmvEulfhqVcTWkIK+VuSl/isvCWfxFWxvewAtzVuSiWx/OXp1r8Ep62xtfT+p/cVaGaOJTlfR2U+acMbxLNvHl8dxKTSZ9QMlGqCl6mrZO362xY0sbF8ED9IVOGgQvpROV4WB/D4Nake/er8YIyfpkmw/Rfy533tJmS6rI05Q0U1NxOVP4LD1qhlKsbz6twk3RlOUsKwCnaQf2Hg+vkcZFfIFbK1CcaEaeM30pP2CXjW4lsep4GPhUP8qmC5G5v0eClmHBezLmGMShihh8TDF6umUS2zwvDqEYZ3HimiQCH2udkwCcNmpSxCuAZB+JvbGpSFy/QvKxPTkzpxX1YMpA3kxgmLxM2Mz3nkxBWiSmyG2vypZ1JI1smKdeJXuaRwvOhVIqLm8lC8MuyRNosK7x5JjLhcCOYZFJEj0sceCMj/Jls4Z91hN/Z+YlkUvl6NZnSZH1Iky1WTQ1wOLwIDmwT2xdhtFld37D1rR3b2N4V8RXHPds/ZkIRq9akFA0pYfoaUJ8aGeq3ifFR6WHS7szP2lu3Zu3d2/P2zp0Fueft1vRMrKYbG7PxySmbn5+zMU0mB6XrqalJm5ub9Tpw+Wm34i8laPKlfKQbJn58MZO6wi1F+Tk8yPVy9ZU9efrUPvr4Yzd8/fSnP7Uf/ehH9pOf/MQ+/PBDX/n12Wef2+LiYjUh0sT+RLo5VRtQEy7f5VJnEB0FPWJMjDOHqtUKyEM96YpxDrknVYbZmWnvcvt78XEDjAEHakeb0uf65ravCONjAyqR0mqy7S2B9soPNtFukUe5d8jRkseRfUn3Ety3Fsq9tblmn3/yS/vFT39kD7/4xPZ218TrWFHQo2qXd5UeDugfMb4e5yvddB0cYrXfsBtQ+yD1B6TBuMIke2yMQ9/77PBg33ala9qlqls6PLLNzVV79uwLW3z20FZeLvnHDw41oI5Ozdvk3Fs2Pn1HeUzZQM+o3nJiS6ZPPr0I9NXor75iSuGcxcQ9quBSB2Ee7jekdUfrj/7t/MR/eJg6GVO7HJAutm1p8aktL7+w3a1tGx+dtN/8O9+zf/Rf/Yl973d/16ZnZ+3okJVDx4rzTG3pM9vdWfOVn7TLW7cxgt2V+5ba94JNjE2pLU+6LhkTWEnmBgi1Z9oCbQSjBePPKWOf+hx6PlDfWlO/2txat8Xnj+yvf/x9P8Pt449/Zhvry24MxkhCXbMCjLazs7frBghWm5EfRhBf/abyZpvIs46oM8rvbinBV7sIrDTl7DLuqb9Ml/rMsYY0VA1tESIXygP5Vx01PqbRh7aRZc0xC77wog9zVtm+2gxGs9yamUYzyhb9PECalMvl1tX5KSyv6QeBvAelf90vx/zwjxxJm0YR5CeMMlAuwFisQN82R/0SD2T78vmL+yFb8GBbp39tVnycF21BFKu2MBhTTsVWOU/Pjj0dZwfCz/WqeLgxtvNDC2nhx/Opb7Bf/DRW86OBaGhkyPhQB8Y4/DN9ypcEStlTNm+fRd1BGY5eIOoHP8o/MzNj9+7ds69+9at+haeXg+eAwD1p4QmlPPBv61c9XG54Ug+Mw9R55k1/oU2hU9AqA/90TZkBsnn7QQ5RWdbSnfcpG/lk2bzNK0xRvCyAuJme/yvntZDp/vcKnjtJgAv6q6PU0ZtA1lNTXtdFN3m6+vNXzNkTpSxN8rif0sTomOlr1EU//swjWNcvqz6Xu0jctXzI2JKtDeLX0zSVsxsoQhcQ1BlM/j656szP/RJfvsovAr5NBfxVIjuLd5wqb5qGA79rFLAubcgfvgxLTSyyjFHHvOwXsfAsGjchZSWTFl153VR+v2q4fq6ZWeoxy9gNHfFEzt7LfjFdGdfjF+gW1uTXhOuEZ4wyLq7r8E+UsTJdBxGjoTN7PuG8APzzpbFEcumizr8RfJlsQxfVzWsCPqmXun5KoKt4MFzUfequrs+Sn9fbNXCZDHVg3KjjunXZlE/6EFYPb/L73wO+zHPI05TlLdxtHXRyC//0I37lbKGM3xnod/qPekt54cdEgsPw82Ud8HLLSzJXiHj+Yl29+EL1eKTl5RhDBvHdrSsv5yfVCzbyLb144SvC/MBzEenZZsag7vloojs8OuZ+fl7PwKDinvm5YX5+ll6wfauhJq8Yww73DiI/vQ0RT1px2VAFMsXWopigZfkA97HKQk9GuZlUMjlGTD/IvYqDEYPykQf83U9lc7f+cCvQtz4dHB1rohrboF5t7djKxpZvd9zc3bctzhKSLo6VHgNZ/HAlvam8LIFiUjM22GNTIwM2Nzlsd+Ym7K35KbsLzY7ZnalRW5gcsanRQcVT3D5N9pQ/X5dkxQrnTA1pIvfOO+/Z7dt33QjB6jwm+G4MsTASMY8nf+ocgxh7zg6PWV21Y8uql+fLi/bw6SP74IMP7Je/+IUbvR7cv28vVG9ra2uupzioXmVXvjyLtze37OXSiueJntxYoHKG3S10BnmYrlEn4c9B5z6xHYh2xEutV55A3d9auOV1Tz6LzxdV5/u+NYhttrhZCXamcsVKl3h2kz15tYi8PST4XkT7fZMvOPb1ntvGxrp99DEGwL+yh198atvb6+Jz5HR0iCFiz1c1kqdPOFnJglEPUlnYSoqhL9sO0vUPsFqIiTzbyw5tV+2CzsiWYJ6dGI22N9dtZfWFyreq8B1jN9jg8KSNT92ykek71jcypVcyDFzUu+pA6XvP1EZVz/ISeNPjYHjqVu2dolV9y1Fd2ujUSdZVSaSFDbQvmZ4/fWxPnz20Z7pubm/ZzNS0fe97v2N//I//xH797/xdG54ct7XNVXv85DNbWnookQ5Vl/02OTFtUzNztnD3ri3cuWMz87dsanreJiZmpJdx9Xe+fjnmX/1klZB/mVT1EatYwgiAYZv2xflgQ2wzHp/w7bD3739uP/z+X9if/+f/YA8++YXtbCyrje2HHlTGY770ekx5qI8+G9H4snDnts3NLaiO6M98zRHeqIjWEu2F8oO8AsYM4rL9lPoNz7gAH1cqvQHauhsJCh7eJkQacfyHJDH0cflMV29DKmsaPrhiFMRghrEmjGaxUon8IfIjD8a4XGGWhjI/L6oah1lNRRwvD/mpwEiFzC5vxQd39tGUNd2etioDeSMjPGPLfIzRpycaZRRO/oBw+gXXE/UbtjI6xApuzkvkeVY6QTesaAOEQ/pPumKc4BmDcRSDTKymIqi/H5na8iJPGqkVw3UZZ4DFtlbGd/wY83l20ch9xa/SZ99NHUPwo7wQYzbX9E8ZIe4zL+j27Tv27W9/27773e/a3/27f9d+53d+R/Q9+853vmPf/OY3bWFhwcu+z/gqHQH6AHzgD+ALUv9eHwrL/HqRRTKFPCGTyyV9ELdFaDxYOPCjHOiDtLQTKNtBUgJ38gJZVtJiQKateXvSfSVp/A+LNpv/w4JnVVKiQ4+qj181OvIDrvybo+TTwa+GC/7kd80863y75XEBlYL50c1/eKv0ne0ykfydOoM6QLh6U4tvM+iL0eegq5Dx4NstvjeHkhL8+goBfziIuokm9q3MkkeUQ4NEQSW4q/MjLcKWlP4tKJEPI/JMuVK2ZtL/CCMKGfmFKQoev9xxDdmrG6UCyl2Z5J3H8UTctThfIBDnOpCWEsQDIkHy0Ecbnlbx3bdKG3LzRsAVOTtlDT7VC4BATkRNQ0iS/nO+vIC3/CpEWw1OLkM3IqKonVK3unHippKxkQqU6S9DK3l1H/KHjNcB8SBPL7kvdEpRqSfgaeSEQCtMlCv9OpBh1a1fK8FT2giFOl8kSt4tt8Ajq8/1HOncVYVlGeppW/XgFP7AYxOOu0wrJ1TCX3sqHiDy4CoJ6hRSFaR4kcyR8oXOiBGyJCXqddINkS5zaab2LwVtNPHX66WIl8O464RykX9QxauQPyEVtO5dZ8onCXhakmuswO1DRozbpT3bUaYr0cq/AvfpFzoP4rP5EDLR/3kQtdwFkTJ5JHmu1dXdDain6QbS+xhci+P6kV9cgwCXJOB64MoNPC7Jrx0PflU695BXdQXNqS+CNGVc3E6X5q8yqTJ5PDJu0/bQMxXtEyrkEvnWIRsMQ4vuqavIUC/Mzk0TDfHplfIwFHC+iq9y0As0yGtOZOKFn5dqvVxXE0D8mOyLgxti2MKEooc4xFry8ELvEyTxQs+UakcT5xfPF+V/rIrDEDLoX4frQ05JRjwmTNOT8tMLNqsAOE+Myc7QsF7UVbLxUT4Zr9gq77DyPzra93Ni/Iwypfea6VNu1TMzjbkxsYtfzH3yoyuTbP/8u6JwTk2sIpNyFRdjF7KTDnhfUv7ur7/BwVHlMWwHZwN20jNq0wtv2eTsbdf5ibHCakCJmJzEBIWPw3i/kXzUjqaFNqRyTAz32fT4oM1PjtncxLjNTIzZDIcwj474NkcOsQ9jF8UJPVIOl0pl9LZIu5Xs6N2NBtILhi6vA7ZseruGAe2BSZt0JU6bW9u2+OKFLS0v2fLLJVvfeOVfLqQtjE2M2szsjI1LpmFN5tg2Ch+IPNAhhgomo7SHw8M9W156YRvra4qjvBU/agMdhv6Rx/uceFArHkr5xI/tg9QJ7YytVLRrzkKbnZ62M7WvvZMzOzg5t8WlJVvdWLdDleuMIqEQxeUP+LiGTnDL70xtsvWOI8Q7W7QJkP4YWPvUbna2Xtkv3v+x/eUP/709evCx7W6vK9GxWGqSp4kq59XtHqjNqP16OeRPOp98Sq98GdJXCVLvlEN6Hxzs95V78vDVbFu7B8YHGSZH1MZ7Tmxj9aXa1bHqTP1Q4oyMjKrux32V1MTEnI3q2tc3Il70t6g/F1sXxnYpS35eMNcb7ZNBwsvp73JRRi+2x1Gppac+GpF0EwzQDXGDF+0Jw0yMrRgwj219fcUePPjc28zmzq7deutt+4f/6J/YH/3xP7VvfPu33VizvvrEHj/8pS0+u2/bW6uelm3Tw0NqT1Pzvg1ydnbepibZCjlpYxi0hsbcyDMyNOIfCxjRGDLIGYTqQxga0S1noe3un9nyyrr67JkNiufh3q599skH9hd/8b/Zj3/0n+zxo49sf3ddOWLuVc5nHGy/6ysK6Q+0sYmJabt79y03hJ31ntnG9oYda4yhR7BF2tsrekIPqj90gR650s6jfVHviovOuI/oaNENxIregscHrkvdk0a3bGXk6ulJLLiBjdpxAQKev+JA8e6Ip/6p7zHOsYLJV8+lgawykmFADlJ7RCb6nnRwXhnDMJRx2D+G+yONgUfyP+IHCrH3Fb5oQuUl/+y76UYWrtwzlm9rXGfr+6HGYl+VpewGh1V3avf0be9jissPI3zhtPccI08YTzA+e5kilvdDN16jF/Sgf6fHF7/WCThsnxW14xozJ6fjy47+LBrkYxycnxf15W2d/unjS5QJSndLv9xXRFx/Rug5l+mS4qlLWvVx9UU/31DxMHqxmnlqakryTNq0xq7pmWn/GMRv/Ma37Zvf+JrdU7ubGBuWTCe2rXGMH4V8ZZeX68wN4AcH+y6PVOx+8WMOeqfqiYkeQl/Rx1UGf5arSajN0mdYkQrx/AmteWd3vsRL1HVK+WhL+FNfvANknYPUVx34u84oi9o6RlfSe5sjnL9aOvfTH+3a23blD+Dn1OHbCX+luSiKp/G/WpjfV+Uvw30IzPwgwkuKaK3wq5D9PAnefnVNQE0gAnV7c7hMlbDuLMj9BdpJ669VsIsU7xNXxGF0qOqyVU79NYFotNQL5LIFNem0nR31ob6ma8volagyb/MNOYJ3lQfIOidCQ14lSKMcqzuSih/plS4ocrroH5Rwd7sQQcTPsAKdZaquwHlUceu8ki5DSwGVajq5d4cLWVAd8G29xLkirpalzTCUkPK0vPFK1G/qvOXVNg40VEDrPgfLTuBT91XsljSUB2qDfHQpErbTtyPi50uZK3cJZEnxQMTCP+6ugpetZCCEBhNxl3/t0HYM0HnXHeR0tVTXQ1Oe6Zd5eH3pelFi4RrCkKYdJbmUdD3EQ0oaLBp0TCBCxrhXeEn4VYQQ3j9wV/B0erAC4pdIntRti0cF778ZXJL+o+1H7CqCkK6UK8JLjp3IvFsyXAniXUadaOQrudqy19H2d47XkYuJWOUsQRZt/+RLXF2DufNPakIZlvXmXFryBzm7JMXPl5mSmnBVvk3hZVgZ7vlIHL8W/iFh6CjJ44gA936VR73d1ttqHRGqRMhScUy+iVKWbrg6RhttbZO7yuW3eiXRU5TJ85nyYxKHTEx0WQPUxyRdL9z+hUGNw0xsffIFB6UNA2lMElixQrmRm1+jeYll1Vb+2otKfAsc5PqJuLron/6q2aOv2IDHYGy74KXaf4EXH17mnz9f1AQmvtZGPM666tfkhdVpkTeT1XG/ArLAQAA/jFZRo7yIcWj5oF60T+JlWxM1JgEYxDxGvoAzcRETXtIpD2UBaZThV2zOq+EeY5jYet8CpGOlmE8E9McEkTIiO2k5oH1v/9D2D081sTVN8Bdsdm7OJ0Tkx0oTysqB4Yf7e3Z2fGi9mij2q14Ges5sSKKMaDI7rAn5oDLmbCqk41kaX3xDFPQil+7l8npmpukTHAwtuvrkQ+UmzzTyxXZVJlHIHGWhzXB1A4304BNHpdvb3/UJLBNi6p1JHUQ4B7jPzc/b7bt3fBvP/MK8GyhDHl3UdtTxlS9yoPszX7H1cnnFJ7DkjxGCuG5UwSBAOVQuF0iE/pms+4SI+kLHIuqTvCnB4osle/+Dj+zp4gvb3T+wE89cvLwu5Bba/TbqJ3WHXLDED96ZA/EgvozJGpS1jRX78IOf2Q+//2f24PMPbW+HieqB+o/axhFf4zxQG1ER+tj6OGajYxgKZ9SPYuUFfxhTIYw/fM2R+pgcn7bhoTE3yGxJN709pzaGEWzgxFaXHtvDBx/a8vKi2p76hfpjTy/GjEkbH51V/5hU2x9yXqFqyiDKstKeVbxYCaMrUrheaT3qt7QdR5SYOMjptwrDIBp1SXosa3KrvvJZle3GVw+J1Zn8J6dn7dd/4+/YP//v/qX9sz/97+1rX/uG2s+xPV96YI8efmgvnt23gz3ODVP9zc6oX8xIbs5VG7LxsTEbx8A3iqEvPhzB+WKcuRYTeIwPkrxf5XUj2JB49/qHI549X7JnL17Yxuamra0v2yef/NS+/4P/YD/5yQ/s2dMHtrO94Ybxo6MDN4Dt7u3azi6Hg6tOhoZsanrKbi/M2eTYiB0fHNj2xoZtbW7Z5vaOr1Si8zNeoA+p03XAH3rJcS3aW+WWhmjfvq0adaIxxg6F+3bACvRHB0G6+DgCf8WJra3USNSDD0BOkQf8yz4MPH9PG+MyMmYc+hCGFdqdf+lVcehHnKGF/unTvp23GpcZqzCcwYv+wvlpccg/HxLZD2MZq28PD32lEONkyuQkWff29+0nP/2Z/cc/+zP7z3/+5/Yf/uN/tL/4wQ/sB3/5l/ZT+fPl2OfP1W/F61D9iDSUmatDV1+JpT/K47rgytig8vh4yNiiQMghP55FjFcff/qJvVx56WOHf9RlaER9ZtTbj/OqdAxa6QX0SRrqx3/YqcZO/OLHi2o8In/5ZzjXkdFhN8DxrJqanrSZuWn/yMfk5IRk4JB6jQkqBD8Q8MGN58+f2ZMnj+zzzz61zz79yOn+55/a4uIzH1uyjdB+/FmkcmEAc/kFieBxsg0gl4NbFQmDf9xTvnP/uMzm5raXF6O867tqp95+9Jf8qEeuyTtBHrQT4iFPyNRuj4SnPrmm29uc9Eda4riBX2VyQV3gznz8LsR2ueqydMa+Pjyd/kt+zrNwl3xx5z0qLNNA7l9db4JW+gtJQ1edqJRwBZJnSVknDvIqiHDAxZ1x24ircw8o1xZf4O7ivgRxu+F6+aVe1MbEKpt6iVYMwt1HkDv10yFDQ/qLqMpH3KpsZb44m+S4Cm15OtH3D//lv/rXdU8KUvrhrhNoyel/gbymMiKkpGvAO3QVV5eWYgV3Z5AEYDiqc20VthKQS6IeN3zavhfCfWCrg1gXc/b8LkPBq60xwMO/clZw0bMMjrochFXOCrXbGjI9jRl3N77dQYrG2EW50kVcl/3LtNZLcBNupbz1umnik6J2hBV+TWlAsM4Y1Gzb3fKrV1YD4tXOHRWqtPyv9CXpv3B7vCom/pW7BC8z+ZAskXxKtPj4P79rpMyrBd27PEn5V903If0vi5O4PPR6iCz47zICeb0cnqKKmqm9LLrSlsJPeq/c1IDrxP+uh1JH4eAlqgR31+XWRlOKq+ogkTmWLSpT0tY6lFIBp4+YCmvpiIC8kkZtNJNcJkuEVak9XcQtU+C+bnnqaE7lHMOpvMnSx9HeGE8xcrFFqtcnwAGmuRz+HUYvxni2/ansKmc8PTC+9LB+yU6PNu1od9UGLCY6vPzSZ7nyMru+vt6aBDGBYn7NqoIhVnCM8gt8tQJGcXF7G5M79c2khYnZmiYFS8+fi3esVmLyy0SMfDIv7jnXhbxIyws1eTHJ4WWce4A2mJQcHO5LplH/FXpAaakZZGdypZKHoUWEH7wBbgj+KTPY3tq2V6uvlN+hf9GOFVGUm3zyZRNDkLcgZYQs05pgszrhRJPw/d0tL+Pyi0U/R2lJEyC+4si5SpyvxEHwA5VRg8OV3WhCPYpdNVdzB3JRDryQjzL4hFkJKYsbeNwAE+ViEouc6Imte0xO1zXRZwJLeiWICe3Rka+4ggcreGIFw2RVt6ctPWSdUWa+EAqIQx2gw9HRUZ9E+xlM/v6ACUyyim+sOmMCdOZb1zjA241RKo23WRpPRV5X8kM2FcTzhZBXtzY2Mam8xu3x02e2+GLZ9imP2owy8jgQOoo3MXe4PrxynDjfatjlVUa6cylbeflqI00+NzfX7NHDz+2jj3+h+uLLpjsq+4nYabKtdnV4pIkgqy56B2xA5R4enbDR8TmbnbltE5MzrrcTxYNnnvfE6o6jk0OsR3Z0eGIHe4dujJjSBNpO92x7Y8lWlp7Y2vorP++MtHfu3vUVmvv7B77SpLeXr7JqQux1jx45x2hY5aS8tN0oA0Wl2BiIaZNjI0NuhMUoFEaAczuW7liBopandP3WPzQi0TiQnFKe26D3W7Vp6XZkZMAmxlmFxvZpzmCir7HCSPWuNvD1b3zbvv3t79jU9LQdHuzYy5eL9nL5ke1sL6mdHPqHHaanZ/ysv+mZGfGalgh9komPOJyqTobs1sJt5aP2JL6xFYy2rXFE/QMDr5Rqh6fn/hGGV2ubum6J/44tryzZ559/bJ9/+oFtbr+SbEeqHw6b31X5YsJO//W2Kz4jo1M2O3fLptXOWXG0s7Mh2vIvE+7vhaGML36+/fZ7NjM751vyvFVLL7TqUfX3WY0DOV4ArnV3hpfuRPqlG970S48vb2Km27ds570IJL/WNcMUH178lfHwp07DN/xbII4uhKc/PNAVPzjEV2TjnCn80wDkpLaBXvNZwBXD3q7GHepndEztQ32NlWASxMcbjDKrq6v2YvmFPX36RPTUnj57as9fPLfnehZsaJxi3JqZmvFVVPNzc/bW3TtKHmXJctN9MZc5JLa8vdx8QZZzC1dertiW2sfe7p7C+nzcYHzEsMfzxp8F8mcrM4kpD88sykQ/gpvfy5/+7OcVsjJROkmDIcQYyL2fcejDkPqI2vXe3o7KummbG2v26tWqvVxZttWXL/U8eKXnyrra2570deLPXFbSjqiPjo+PiSb1nJlyPW9tbblOWBWGfueki3ffeyeK7GWOcY52GXqJ69TktH9kJiKFIfbF8rJ99MnHauvb8TVjVtFSRlehxpo7d90wTT7+jKih1ZYEwtELID5UIusp4yODiyInddaj9vB8fd+erWs8VBlC39H2qMN0B3SfbOLiIEaLf4WOu84giYA8eVMEyhl5BuAZvP2O/+qsArW8m1DK16GPLijluA6SX1e+8kbvgaL8XfLpwqUD3eMUIXWnhChrNASpk1BFCh/9X3m/FgoeMTYG73BVqLJKagnb4e8hEVR5lmXCizEpgvi/Cy52rRZ++D//P/7Hyml9f/Qv/9W/JoMyk8zgMhCeD4HucQkpqRll3g5FbcmkPJCniU15mw2/3kj9rvDrDAX4XPRtIYMLihJDNwRP2nAUqTt5tcrR4d/ShsP10YCCS3WtQzz8AVfddo13EZfGrAVyG5SuN4ebcCNuS+NN7aKG1GsZxpDS0nzlqPOKFFFn7TIHxWtP+F6FiKP/4S9hclCN9tCMzDP+kkcnSnmdV0V+71S7d3eb+CvvW/4FrzKkCR1xK6qjyS/RPaSNzL8bNfs20eVoxaAcF/4COYYmtQLkKONdBx16SYYtSkd3dESvCHTcX6L7RCtugfRrUcXHr7RfXRj2wjf83V3kF1uAKlThHq8LVdGC8q8M8/+Dx5fBxVTZjwPUrY8Voli9gQSaO3o59Zrs4QSigt5qwssWDE0O5dd3dmS9p7vWf7qvOfmmne28sv31p9YnP81D/SU4QRnYIsGEhUkm9xgWMDS5MUwTbyYInPfkE9nqpZmrcxG/fNkmPb+C721rsqIg3zo2wLaeONyYdKWhhXy5J4xJF278MG4w2eXeJ0nKaEQTAQwlQ7piGMKfSY4Suztf4DEUMNHBHWmlIWTVFSMEq0Q21jf8cOq79+65oS+AxM7OQdmYLLEyjMndo8cP7cnD+/bw4QNfAbCqidD25oavBjvXBH14aECTvUkb8QlUTEiYmDMpCINGTMz8vtIfWVL2FsmP64nkPOa8HU1w+BDBzi4rYQ7d8HUovRxpYsZWJw6/51ytTMf5QcfSn0/2BuKLbUzGmICiD0Vx3aALL6MupCOMPNMIiXEIf2Rk2x9nlDH5ZRulr/ZSmG8tU1nCIFYZJjB4UC6mR5LBV7VRR2qXTNgyX18h4un7vP2ub3E4/oH4hp/+8/YdRh7dRpYOOASfeM+grEx+kTfLg/GNVWhMkNc1UX386IE9fPCZLb9cVP2/VFnVL6RfdHpweOATyJ4+tdPhMRudYMvTvI1oAtvbO2J9A6ys0eRf+WA0ov5iZVOfsZWSL4VidGHlC0bHAXVAvgi5+vK57WjSvLW9rbrqUV2M2dzCLd86SJuib6FfJr/HJxhsNPmUu7ePc8kwQobBMdsPZQuijQ+4MYwyHB8duE7QBXXvh4wrnRSjSb7atvLwLZ7SCcba4UHVv8aHfU3sBwdihRFGUb6MOTkxK5pROaZV50O2u7dhS8uPbeXlU9vVGMIWQ75cN6V409PzKsuUTY7PaMI9KX0MST9ndsrKzvMTlZfD8xe8L/cNMGZEu48PcvSrbZ/Z+saura5tiveObW5taOx4Yp/f/9Qef/GZra+sqDz7Njk568aE/f0djS+qK+/XtKF+P4z/9q17Nj2hulL593Z33JiG4ZHz8VjdNzw6bWPjc27cxDg3Mzttp9IHc4tcHTXGQf8qM/XLGOb9T9ccQ/IK+J+8fHFYaN7rh7ryfkh94fbIHsnbZPzpVry4B+5fuUHm4W1Ybq70Jn8EVP5tYtx15s4z2lKbn6enLyqKG4PIXX6s3iGOjz8At9oy985D8ruRTHXlq87Up3EzLvP12EG1i8mpKf9owoyIDyTMz837Bz3m5tUuMIxOjKulmL1UHbJF+1htlnGEDymMaiyZVZq33+Ig+UrOSmYU63O+qryA8YAx5tmzRfU12hZfFOWrsnyUJD4uQDr6hGcqVjxbwgAWzyoMsRi82MZMu+Yrnxye74foa+wgnLg845Bn5eVLe/XqlX9ZdnV1SeVY8h9ANtSf3ch6sGessmWcHxafMfUJXz02OeE/8jAOTE5M2MT4hNruhI2MjSt/fqTpccMhHyLBGEax5+dv2bvvvutlBVGHepJTt34vHal+GcMxRLoCVKm0uZWVVT2XHkkvB7a9tan+tKaQMNZT/ju37/izlmdr2TYSqXsIN4jnVDwvs903pQWkoK270nVdXNu3xXWNhUoPWukog/u0kfw6uKZflc6pjFE5W2k9vELll+i8Ezy87XshHNQ8O+SoqPS/ClVs//+6uIx31IscIsWq4iWFXyha146wTnIjYvHHP0e+dLaoQHHrzkrOFlUBZJvkXoUb1MuW6a9CGY+Lu0WMa/FHgAc7cGZIFer/O8Gr8vN2H06HOzMilyqfIkonPFjhxGtAhzHsD/8v/+pft5gntS8tRk10E3RLQ/3W69gfEvgToUt+DMqu6FYYsTvjBPCDWSj1YowqvCsyUcZTfuFxc1RPkfJhAj8GyBJN3Dt0BMp7UXonLspI+dsZozIvSUt/nUh/p6gJebYf6CWl6olZcQ0PF/oiOtJeA2X8km4C4ueDoxtS3DJGagy/9G/icdGnnRY08byIzCUp0MrvCvkTVXVcQKbl/3p4+F2u1+4hnUj+141fgvyT9F9XJu3wNnWkvSauE78eB9eVOShCxKti+qXtcznliBD/J7z94ufeETPQGa+Oy0Ovjzqf1EsQ9xdbnr8816jV/qv7vHrKlrtb76kQkaWUhjABtoR38A/PK1GPlZMqd4tH1AJ/evlxX01UWBHmeWEM461fIZzJojrrPTu2vuNNO99fsdNdTfa3Xtjxzgs70vVIk3/8D7YWbUSTgZwg8ILsLwICbl7SfWIh+ARWeR1p8oGBg1/P/fwoEZOlLCvGJa5uYNGL8+7uti0vLcl9KtnisN78BZ4r+bJSCRkwvDDB4kr+MWmJryGyxQeDwagmNRiFAMYHzrsZHR/z5zcv4RheXCXIIh4Rr791Dz9w7GfRhEFqR+VcX1vXRPjEjWF8FRJeyATgB9AN2jk6PLRP2aKzvGz7e9uSj+2foX83VKg+MHpxrhlfDfMtoUwmNRkhPyY2cb4KhB/bWaqJJ/pXhmwxwdDFBJyVFj4h94l6fMqec6uIF1uvNEGhbfT1+uoidBgGKFbyYQw70eSVVR/9PuljMsYWNsJi0h7GL1aDIYMnrfwoOlfffqlc/Mt78qMc1BOUBrYoI3UQevVzeyRnj8rJ+gQMl7t8BXJtzV6tv5I8mmRJrjgXJ/LkcqL+xVlurGqkXDgdCAPhIfL6IKHiUwbngR7kBrFdMmSlfjY3XtkXDz4TfaIJ7UtNEDnPasD29rcVl2238ZVQjHZ8yGF4dFKT9Hs2Mc0W0XFlqT6ivFi9NTwypPJK9tNjr+/4KuaAJsZ7LsfwEG381I1Hr14t28bmuhvK2Po3PDJtk7N33dA0Pj7tKzUwwBwe7PK6I4HjzB4vpwrQi1FukIP2MRTG+OYrw4TUwaDKgQEHYxgTc9eT/ov2Qs3BSn1O9UUeo+r3o8Nqd2eHMcHX5J6JPatNMFhN8nVSXcfUVk5OFEdjBqvnXr3iQwZrKtuZyz0zM28z03c0MV/QhH/CDWOcA8aWNVZ6HR6euEwY3zhbkFVYwyNqZ9Xh+Gcax3b3jtUedtQudmxbOlpX23j06IF99ukH9vjxfdvZ0oQeYz5Flv6nZm5rPBjzlYW0depjenLG5udv+2o0+sfR/pbtsz3vUG7Va+/AiI1OzNnI5JwNjkyqaQ2LWZ8tzM7axOSYG5PRFWpjRePc9JTdmZtzXUWfaK8kBfQJJ7WrIwxmypNzx9heHVuVNSaLfKtwNfZRl9k2o71SK+GGaKfwLP3SDXz+UfmXaUG0A1dP65W75OEgTPduFC7yAZQPwAc/Z0EY/xTWOgewGi8IQ/cvXjyXzGzJqwxNogGNaa0VZ6pzjF5jY+M+hu+ofhkXxnU/v7CgtjPjq1anp6Zs4daCZA+5kIM8lZuec1E2njMp3/HJmX/Ug7wZ0wknPj+YvJL/9taW655nC2MTK7IYp/gBBXfIJpkli68EPYpVXnw8Y319zZ9ZjLesLGSl5S9+/r5tbet5ajw3yBMjmnipvcMfY6CfFzY56X1nQtc0fI2N0S9G1e4ZU/jRZ1SyxI8IlIWzGjGGsaoU1c7PL9g777AyLFb+UmbGJVaYcR/uU9/+S5mw+KF7nisYwxZZha02h/z7hwdu0OOLzawKfuftd1zGVvsVRdqoV4j8AO7ySvuEuCcdMmTaAJUkHmqEvnpN4/6zV7u2uB4/zvDO0ooqkK6kRItbETdRtm1VXkdav8Y/UeUoEQFt7yI8+V5AnYdQ18/1IamaCnUJsr13Q8rSWQ9dcEnwxSD0WvHsxrfyJo7/NUWrKTbZRVyF4U5GN0BZ1lb+1V+J1E8TPF1FJbhvSuW8Snm5+H0bKUsGOO+Kn/vK/YP/1/+9c2VY5e4Akf0KgwY0+zajGw/gvy4q3AUXhSU7kOnqV+DxK7fDK7rDx4GPE2kVp3uMy5BxguqxXZYW4REVVf3XAtVQTxtx6vEa0OjZxkUObZ+4i7ybSf9X8ie8LBrYPV0Et+PW4OkoMh22NcC046VuSuR9hl1GJfKO2oaaQJyMV/Ko86ojRS9jZR74OXXh0eR7VX5XoZTdwX3l7AbXiyJdFu91pHqdtDcBZfD6qHTgf+kWNaH0bYyn+wttJuM0hJU8yoG8OfdOZJzWFT4VL/5P/4vwGnRXO3agXZ7kENR5d5HeFJp5teUNtGNd0H8XtORs6Yf1KOV4dbGMpSvhPuIR+aZMtThV+HWoheLZ4i/sapgc0h1uTTp4sTyT1EyQFa3H9GKKn8L6NbE/231hR6ufWe/ukvVq8nqyq8n/+b71nLJljmP2NQHQRN5/MdYLLsiXYyYXrFJhsgF40cJPErqBhi2DGMf8TBLJTDg8aK+4MXBwz8s7W0c2fdISKy98Iq84TCyJy2SFX+0BL/YnetEnL/LJyScHBLN6hJd7ViKxeof8/ZwVEStOYtokRUhtyIFcyEAeGGzwS3/40rXk9DRbmozsbG17nnfu3Y1f2wXCMf64MUEJePlnVRsyMmmKSb7C5O9nK1V5kIaD7Jn8YXRiC5HLIn8/PNrdFbkx0Wf5zt8NWfJHTlZjwY/8kDknH0zyMKJRV4T7Siu1C6aRvlJMlGXHmMkXvojDigdW9U2Mj2vyNqEwDDfkGxMbJitcfYWh3pH83DTkko7dCIbdTf7kC0KP0V6og6AhNyYg4xpfmmSrlCaWbN95/PipPXv2zJZeLtumJqusBlFOKh/bmWj/UQ4J67L4lQgK5Q+d+C1x8ZXs+EXPxSOjR3wm6IRvba7boy8+tQf3P7blZfWLyljI5JWzq/Z2dpVGbVN1w8HYg/IbG51UO5jRpHZe5Rm2HoVJDdIP59j1hoFT4p6eoGva1IC3Dd+yurdpG+svNal+aVtb67bDuXHql8PiNzV72yam5qWzMS8vZ2aNjY+qbR9Vxkn1H+r+MD5gQZ4XtkkqnG2FTKb1z+sAwx7GMFYkHqjO6YOEYUDGOIOu0AcrVXw75SFbNldt49WKb/Gijdy5c8+++c1fs1u3bvvk/fBw15aWn9rLl48UZ8mOj3Ylb5+v+sIINjuzYNMzc77dK7aRqf7VxgYH+FpfbEvb3TtQ/R55X8XIODs/64ass7Ne29rBcLGhtsCKnh21lSU/s+3BZx/ai8Untre7JQWo7aIHpaePcZ2bv20D0j/l5P1vQvljEEN/274dctP21AfOrN+GRqZ8a+vIxKzqdVz1NOTbx8PM22NzU5OSnS3g515/HMIusW2SM/OmMazF6kjqhT6VfRM/NwCpEYRhuz2mEZ7GAvROu2SFHv04qQyHsk95G0eAmhuk23kKZRigb/pZiPJHjowHiMudk/LiPmUt+aYbXdNHiJv+XOGNn1KSwtsXY/IYRh5WVbHFUGNF8A7DP72VMY5VXK82NlT+M7V5Vk1Nh24VZ2F+zt5+5y1x1J/482NAGBdDX2kI4jnCOVmswmKlFm2flV1pWPIzxiQZbf5Q7WFsfMz4kACywoMxj5VcG+vrSr9iKytLIrY1rroRltWqGJNZEchzKbaTn9ja+qqPmXz5cXqKlZIiyT8xMWm+5VHEuDo2Sj8YD4MX+tBYgtHMv2qpsZEvW/YPaIzUeEy50OmWnj0YFZGNMjAucU4jbQKKemQMjvaHbmlzczOzXvZ4DkVdr0onzxYXpY8wmmHgZVzmRyTG8LfEF/4AXiDbYwL/5Fci/cp2027H+KtNyE//RTtRvT5d3bFnG4f+rKMtUI6rEC1QaDnaSC81ge4IEbpDYR5cxOkavSEgy34zRPzLUnmZKsp418nrOuEep7o2UVZLh5+ATC1dcxXlbTo8rofFGNMKB8WNuHaEtfPpSHEtpHxX4bJ43cK8nTcEubyNARH9Ij/3jQsuT2/XM4apB5Ei015A6e+Mu1AVwSuYS+nvbhXWbUctqu4JT9J9DOPcR9p4ABRIBnFTxa1B4Rf8qpguUyHbZajHoMKoM394eB6VHB4xYnf8n/loQKpL1HnXBv4QA1tdzlaxHRkz/y/vOiIK7biJ5OvnqHQB2u1M1U6HDpqQ4VxL2W+Kpny7kf6rYumFQk4GEnwuxKuQA03bp60xTxfOjjQlmn1vjpS1NfiJuACu3WumQpUOynR14N8t7Cp82XSXoXzgu+yV2+uIa9xeiqY4TfVcovSvx2tK041PiYxTcJJfTJ78ryuP9ksQ8DSKS/ykOq6Wpq3L18XFvOBc594Zy9uvcB05Mw7XGhfR5Rw6Q1OPFzldB/UUjOdOlf55NCKSP6uqcOvVxMCDOTBf/ip4jyaZ/aeagO49t6PtJfNDwjVh4EuJA5rI8uLaq8lIvx1rcrJfTfTaL7/5onuiF2S2SSYweLAijMOVmTAy8UljFfHjeRTGMHnIHT9qLC0t2eHenlyYLMIQBi9euEk/Ozvr6VjpQlIMMxi6eInnyrlcyBdnycTqJoxhyH10pIkqL/qaiKN9+Hj5lH8evMzLusuudCkjQE7iMulhi+Tuzq4bjm7dwRCgfDUBYuLNCz6TIZdXfIjPFrjtzXXxYlIYgBfyMafw1VrUleS+e/uubxNiS0zIocki20R170Yw15cu4hF6UFnlhyEs9YuspEEO3KGPaBdscWK1BpNyZKAMXOFDXFaKcTg2esPwibGKiRG6ZSKLoF5Xmrhq6qVJFFzVZvQXk+qYXJJ/61B28aV2D5QeY8f27q49f7Fkj58+tsdPntijJ081IXuhCSarofjKnGIrDauMpqbZRjVHkcWTckhuhZOPbmAeZSNvjwWqOsv7qg6ri+C9IZKz/Q+Vqr3wBdOHX3xu9z//xNZWl+xof1f5RBvgQwuTE9NusGTFFqsY+BIkV1Y1DQ+P68rEllWLnIUUhoH+gR4bZXKrvtCn/DBikS0rTVjp95its48/tY2tdduTXo5Pe2xsQmVeeNuNYKwww7DmP8hKalZ0jY+Oers6dONOTBoPD2KbJIZJjKhsk0QGwqgG2qW3ZfV5+taQ8mdrFucY0T/wo/1i5OLMsMmJUZviLDzls/ZqxSf/u3zRTnncfesd+973fs++8+u/bZOTM77l7PP7n0hvH9j6xgvldWxj0hOTfwwBszNzxtlgE+OTNsykf2RI5RjyrxnSxjCGYZxipNpW/TOWsGqH/jMxNW17+8f26tW27ewcuu6fv3hmH338vn3+4Je2uvLUTvZ3XNeU7eT0XGNBTNa9P6qdzy/c8fa4f7Dlhq+trTXb3t6wzU22Oh9oNDy3gZFpm5rDsD1jfQMjYhXGfFaT8p4Zbb7H7szP2PzclPhGe4vVd+cq66jNz0y7julHXImf/S7bqLdBXb3fyklcwnJ8g/KcQMoPMg5IYwdXxjx0ldcEYSBl4Ar/BMYk6jFu/CcRj5MgjfNQlm6Ad0nDn7Ei3cmbuKweQ+YYCTypU/wYE2VgZR79nVVVsUo4Pr4xPj7uK71mpmkvU746CoMQxvWtLfUJjekYgac1FrCSEGPVrVu37J2377mBkQ+rICcGH8rpK83U31xG6ZJxirFrXeM2RjAMS4yNrIai7lhliWGUFbwYi9jCvr720rcMQtubm27w4muYjBOs8hr258iojaufhIErVnWxdZIfA1jVyrbP+dl5X+lFGTn7jjPKMHwNa8xg9SbECizaJ6vi/MuO0g2EMQpCd+gRozy6jjPDcptkj68Me/fd95QmVkYT39uRdJH1hN+snivoT7cOeC0vr/iPD/Qf+j0fR2EVN8Zt8n73nXf9B6h4XgWf5El6KO/ryPgJL0eVnnQnnLeocnkcJed5wTbJ55saI1vPrHa7BJlXhAU8Vi172lyHVy38xqjzr66gJY/aWpN8iTKsieqgDIl6vHp5ESi9mnjV+/e1cEk0SdKcT62+ALFc9urPPYSWTJWX86viuTd1yPhR/2uSX5Gr5E61G/21Qb7X1sE1kGUjL3dXdClCrLgU8aNe+S90g39pDGv3pgpELT8xyQu+T86r+wT3VwlGnDMpnJc1/9JWU6Ph2kDJG+JFUL4RXUQVvklcVobEZXFCTq68criP/9+EZJMd7jp5wy/yqLhLjUmdIDz56crWnYtVfCWuJZKQuZXkdVWjROl+E7gOvwtxGtKknE38yrBucRJUR71KiN09xc1xocr/C+Bvgwy/SlxWx+CytpB+ZRzoQruohTdRNxDSoivivklk+76s/j1c4zx/+dxgrEsDbx14ld4NUS5FPX0nyJ2JxyV0Cdp8mezki0PwjNVfkF46DUPGifWdHtigaOh0x0bOtmyqf8vmRnZton/fhvoximDg4DBsTbL4cqBPTNnWc+gvr0wmeDHmZRagxzSm5Ms3Ybh9IqT78pmKP8Av3bwMM5Fi5cahJqc+EVTaXKlDOC/3/PLOyz4TGZoTK5oIO6kmgsSBL3GYCMOfiaJHFpACIwqTLP9VWmBCBrJM/pIufhBubyci3FEWafY0yo4uQLy4x0s98QBti9U2ZEpOoQ+VRXe4feKogNQXeuYrlaPVyjdWT8TEBtnYuhZbsvo1+ebdB/l8VRW84O38ghfXmDhR3phMMbFBP36eFi1DE0FPix+C4KsrE8UE9/yhZ1YjMNkC8PNJscIxagwOx1cjWZEUxghN2Lb37OWrV/bo6aJ9+NGn9uOfvG//+fs/tD///g/sh3/11/bLjz6xZy9e2t7BkQ2NTtjtu/fs61//pv3Gd37TfuM3f8u+9a1fs/fe+5pvQ2VFWF9/r+0fHKo1K6vWRAmokOiYelKZvNBy53tHtr240jN6qz7OC3HQ5taaffbxB/bTn/ylPX70me3vatJ8pj6geKzc4ow12oxPTjFOaiI7MMSEdtQns/ihW/8ypP6o50HpamxUYZJ1e3snViUhgsuhOqrk8/6tepD21BY1uR6bs8nxBbWBSZVzwM77JHP1AQxFqtKE3Ojcb2lVLX1chNeigonhdVqL62Fqv2zdnJwY91U3HGD/cnnRnj196MYwjJ5f/fav2X/1T/+Z/dE//Ed29617tn+0Z7v7234w/atXS7azvW6jQwN2e+GW3b59z+7cvmsLC7fdmDk9GavBMAwOs+IQQ9ggxjC5++I8wTTasnq137/yN2xra5u+4nR9fdU+/eSX9ud/9r/ZD7//H+3Zkwd2uLvt9X0q+Y/UPzjD72BfbUTNgBWVrACbm523IQyDAv2W/tTTLx3Qlt2QOSq5ZqXvKbnHpGuNIa4j+jF6VrRqZS1GMVb10W/QKQ0kbUrRvGIVKX0jx40Efmg9xxRQhmf/xXjjY0nVrxkD0FP9St8vCX/yYLyD6P+0XW+/6r8YvTGeuOGski/HPMYq/pVtI8aVzh8v0p1x0i9l5z79yisuruTFClnODWObH+coPnkSh+U/fvxY9MhXPG0qzpH6HDJMTIypPc7a1OSkG3AZN93ISX6uS+lUlQB/ZCCNW51Zbaz4GJmG+gdsZIgxCoMPK+7o05wVtqt8+Aomq7sOpA9VpngeHe67TjAIsSpqfn7ejW+3b9+xu3fu2V21bVZD3hbRvudnF2x+7pb6+4TGVXTTY6MjY74iEoO+b3nka6g+ZnDGWFB+HTWMYrEKrFXPGAvlpj1x9XJ5C6IOKr2K4lnI+F71nUrPoKOtVX6woL7afOOZRf92yWFe8Ad5TcTzpG14o635c1aotwNQd5MmysZqt1NfAegrQflDiIjYkc6HuzpVkWM8/y8DLy/6qsnQIbvipKxvAsmvkao4JUpZAsRizl3FljKV1K8dFD2XGDeD89J/hVxN6JC7iINLI0rXdBfgsl6Ca7L5MuBdrBv7erma0NFuriHntS0ldSOH/vMJTjd0C7rYeK4PeHbjK6kqV/c4TbhKoa3yFu7GNJdMrIjdNZ3Qzf+qkYh02bBby6Bxk2OVtrMtl9VNeDN/DUGVq41WH74GknOLupXvbyFCl215aa9XtVlUnRP/66CeRxt6eKoO64BvvSmQX9Jl+V7WR/82IXVSpzeNN8Uzdf6rkrMJ5MI4nCjzTTmuI0sZ97pp6vAJZEPLy77CaFjvN56iyKrM9eYSXB/JO+W5bnlj4ibiT4L38FIpHr1nJ9Z3fqSH9b6uBzbSu2/zvdv27vC2fW10x742fWRfXTix92aO7e5kr02NxMHn53yVTh2SlRr8It+vCSmrXnqMg+hZvRHb7XihBflSnBPAkxNezquX8mqmmHHzJZ00YTyIFRS0F4wGTEj85UIv6KwMKl/mSRPbIxnrwthGPjn55MrYlBMD/ODPxA+DDavTkAc/Vhb5ljH9xXYMzgSLl3mQZchJiOu3IsD5RWyTYmLMxIU4EMYEP1dG8rvU+o8VZ34+FIYUlZH8BxQXQx/3WQa2CrFKAlkJd41JRox1YRRkfie9nknOqhzITDmRF6Av4jFZBBmHFQ+czYYq0SevAafHseWGySWJomw8VdG5+FctkjjIxYSbOD5B1pWpC7x3trbs5TKHMD+1Dz/62H72/s/th3/1I/tPf/7n9lcYvX75oT18/MQ2NreNw9jnb92zt9/9in3r175jv/6d37avf/s37L2vfd3u3XvbZucW/Dw3P6dKk0E1jJAB8jJxH22DaxuE0bYqkvy+SooCt6B3QcWjfLGi/NS3+3308S/tpz/9keR/YAf7W0qqiZkmzMcYEnY53P5IxY3JI9v2lLkm2ZqsUteawPZJzjD60gZUt4Oq7wG1u2MOpN7SZPvIDT4YgFwe9A/5ywrnrmmiPjppI5o4YwAbHuI8O4xqagPkJZePp54H9SSnE+kxSIrOw9CSUKy4ErEF3O17NOC16Dz5Oivbz8x2drft2bMn9vTJE9tcX9NkfdB+8zd/2/7pP/1T+3u//0c2M79gO3ub9uTpA3v05HPb3V+3/oFzGxvjy5B85e+uLYhm5udtXPfjbtwdUx/QxB9DAKvoBkfDCOATYuWrsSb7AqAPkIZVMpzn9MtfvG//6c/+F/vrH/8ne/HigZ0c7WqcUNs961cb7LH9gzAkU7f9gz02PTNhc8o/trTGl1PjxZBxbcTGhqdtbHRWxPl8EzbYp3pUe0LXfWo3tBRvYhJHI4TG2L4geWnk8LblqzmJ4vWisUp14F8jLNocbih0LK5yY4SnX9bDE2loJ44bKaox0NNXbsB9jjvEpX2y5dQNja6/ETfCMD75GMVKKcXhXevw5MgOjg5tXxTGMr4oGsYzfozILZqsNvXx41TjCyJWcqS8eUUGgHwlkAt5uUa6KDNGJ8blk7NTPz+NfPmy7e7urq96Yqv86qsVW115aYtPn9jicw6+3/fxGF3DL/QfPAHjmOvG1dM2HGH0d0/qTOPgicrKqkq2T/qPLhrLaft8uXRwCGN3r9rxpG9vhDCC3dIVg9jc/JyvTOZcx9npWZuawkg3bZNTaufjk5JPz1A9gxmbwrglntJ9bglnBRhtekD5QRjr+lSmMAyF4cufCyojsvlzETdtzHXoRaIavKwxzvOsbf9QA7LtJLyeRP48lpO0UNQJuoxnsP+4o3+MOxkn9HcRWffkRXujDdBWMLySLtHOB/nabR13fLWTHxIwioUBF7kjBv+329rfNng1C/5MKcr7Okg9ubvG8lp5kLZBXy2erbD2tZUn/xrSdkO3uMEr+LWzkez1Av0XxGXlRErqNuv3OvDi5bWhmFfptVW3HWmb2z6PyXhQVaRhwSPy4lxSHbBKfxe2IEBQxFHHrAi+TUKkf2eYJDmHGuLDnbfOFnGvfxUP8q6TAhSFhy4PYN3zdsILsNKeiwfEgzqiXpQHV1KLZwnJymsuFHnEy53zEF1I40JAAeIxaJZ5etmUyl/OrkDydxILytPSTwfyZbfMG1UwgCov98k4bWKZLYYaYnTkJUo0+YGiRDeH1y3lCK5NecC/pCbQVtEtumkZkVq8g7IGMz8Owoafppb6a7eJTN/ioz9nFVl14IKsRf0mvzaUr9NFwKPMM+F9sPQXZV9OlPETdblKEL8pLOV1mUXJgwHH41f+SSUPb5Pqb2fe5yrPRNaBUOZNNK83qLq/QGKW4wTpyjxB+pX+ZTnqlCjdLUgQxoh6HuBC+lZdQtGvSgKlbMGzs1/WkfE688KnzEuksIwLXYaUx7nI4fUkyjwynAgZx+H6rsa6gjId7a8tYxtowp8yrbBq/NVfAH/G6Tahl05eilu1mRi/SevSKTWT12qUUhIvj/7QjL/Is1r2nCsB6DsAf4xfrZXMkNo1L/b955osnO3ayPm2zfRt262hXbs3smPvju/bN+aO7eszp/be9JndmzKbHzebGjq38d4TG+451Ms2k4MTOzuJeuGxgKSs3tAcyidP9AuMMYz/uYXDhRfxQgx8Yig98DLtL+Nikg96ZC/1w4HxCnTDEZqN8140YaGfqty8XGcaKI1OTABws4qELMibPPCjDKyswI80Hqb49Ds+rc8KHgX4Acw++VY446dPSpx3bJHE+EN6Xu4BYfByvuLv5aKyqvJBxGV7lq8uwJ8JnyaTvvqCe+mE1S+s9DnRPaO4P3uRRXJhaOFLZbQmdJGrzpg0Ihfldrf8kRtZ4I3+z05pA2QrfpRRPPPZ7m7R/4+5P3uyLMnW+7AV8zxnZkROlXNV9VDV1fNwL0CAkAw0GU1Pgh4lQo/gXyCSkkGPuiSFvoD0Ir5IeiEpiWYwk0xGQncCdPvi9ljdXV3zkHNGxjzPk77ft7afs8+JiMysvoCoFeFn+3Zfvnz58uXT2r59s+udV+DIB5VK+UgGyoYPHWRN8iqMqKiMLPptNISwKFO+hYWFePj4SXz48Wfx6/c+iL/+2bvxL3/y0/jLn/4ifv27D+KTLx7E0uq68+NLcVevXY87916Pr3z1q/H6G2/G7dt3fNDzpUszPpSZVw570SXziW5nv0X9Z5+psro/E6i8cIiGdfHVU8sAHaGuicMhPbcqCig6SevEbQj91a8qbnVlLj776Nfx7i9/Eg/vfxy7O3ylUotzyTMX5uyCVP7IDrnqx4YME5D+KH/OkuIVPN1aZwY4QH9gQHI6io3NbeuyvxLXdRQHm5y1NScesg/xGCN60GUBjOGnr28wuoSPIbjMsSg3bcl/KotDyBBQuVwqXQkjtEs4fm1PEfSBx/Q71eAERvYdcJBziNI2MX7MPnsSn3z8ftx/8Fksri7H4OhEvP2tH8Xf+x/++/HON7+j+hqO9dW5ePTwo3j86ONYW+F1yEPVn3RWefpcudExGwvG+Hrj4FgMcRYSO8H6+epeb/RjFOzuj94OuU4W0D2SYW9w2tnK5pZ0Z00+1afKtLg4F7/99V/Hv/7//It477c/i4W5p9LfLenjgfqIffl3Y2dvJw6O+NhDdwwPjeTOnenLfq13b3srVpYX/Xqyv2yKvohPdu/1ioeBnkH1bfAgmaNDytm6UukUugQ+4dZBe/CnXnk8tz+NyvTXtHPXMPUrXKqm3FOvHpegTZsSMrmix04ofaGqyJH6B7KNwgu8wYPoOE/RrGhjAoQ+/eaxUI/EK4rOAf3goV/Q8E4jyclGdwxmqhfqZkB+v8IrXe4Urg1moodcD6UXR/vVLjO5bXZT7WFc5Mu0iqv6JvoG90sVf0DhEx5xErT6Pflh3IKk327iA1lH+XAg02uEI17JnQbI7kh4hChP+RNXAZIjBh9jImPJ1HGi655SdLsprx/wYJDCYIWfQ/LzirFqeGTCX4NlZ+HIsPR4ZNSvQrLzy685yvVVbbavF0NvPizAqFNevaQP5d5GLtFkBy4GdMuZcqqOvNNUjj6ZnYplNyD36VeccFEP+iaKmPJSDshAcbQX/Cn/1BMAOgUauoPERIw+zcTcg6BzisdRJ45PGsifvNoh5V3RND/JS3l4hE4cqs3l2JFQ8OpQ9WAei8v4XnID3WtK5ZOtM4F8iyO6HlcHild3/zYAum7DctbDmqiKbM4q98ugJS2KXrlSFtr5mWWq4tudoyo+skejXmgbFcMVokSaV+HgTNDubGjwWIMih4Y7Q38KNPlTfRZeSFEnWSeWAXKptw2oCPEQt7PqeOvJGklfAaBe0pR5e0Xerh1ynFVcdQ+U9C2Ov9p9HUzbwm9CyvW09NpK3oRSGWdVSjvUibZnQFIcHVg7zeLq0AynQ8AVGuVeOZCEWQmDZjaXTFxBO912f8s95Cr3ZaAxqao7hZs27ktCPUU73Yz9cjQz3YuhSb8JJeyUI+6MeOBlovuSon0lOKvx/JsEikYde/LUllcpdxNaZXKeK1AGnAJn4bwKFJ0tTcJQo0HnDE23kJKHwourQyO+wj9Lv9uhEafBusSfV678K3knbkt8myvQ8HMtrg4vacDt9NohF8NNdx4knab/1aEMgNkOimuHL0PxRbTICyjlLu5lYLzqj/pvQJW+vPpmeAHNswa3wkPqIQMcixdNznRjfqsFdQIhWryoPv3qjO7LIJV5alKpUEzUJ1o459JTE/KK5lFnT7qOXt2z24rJP0YBLVzgARKi6z/zgk9LiqPd6Dnajv7jtRg+WonJk+WY7lqJ1/o34/rQdtyZ2I+7U8dxa+Ikbo51xLXRrpgZ7IjJnuMY7jqMPq22uioddD4QN78qkUb0bs5A0j0LCuuZ2gnniLCLZv+Qp7a5C4WJLwshcGlLGIGYuBPunUaClCdjavO+LHKgzesRGFuQOPfub5BqtQBKp95BMmOSzEQbHGjwxJ0mXCbQOPD5CqK/OAfdigZpWAjymgg7dw6rSbpiJVjKlxN3cAGXW0C6Og2uWe6UTS6Ylad3GWSa3KWV8jFPYFTpLXXSYGBRBPzz1B3jGjrW3dfrXQEskgj3JEupvFNAZYYG9Lkmz9Io0TI/wmUxzAI4WUm+WUBxJT08pRFNC2cWieiokG3kER0hWv6Ek44vUi6yK+f938Wf/NlfxD//f/w/48/+1V/Gz3/1m/jk8wexsLwqPjtidHwqLl+5Grfv3I03v5JGrzvyv/bajZiemY7RMc6J4nwc6qq0kqpHQAhtkCFwQikqqDxi0fLyVT+lDlqhCq/aay6oJf8TzrRbjA8/+l28+6ufxedffBSbWyrDIWdmaYG/ux1b25s2GKLL7PqizbJrhsU+uyeoJ+SIQaVHjoXtwBA7cIZc79sb25LpkV8V7Ok8iq21uXj+/H48e/ogNtb5uIQqB+bdN3AmFbvK0GcWyyySxTuveHFVPuBa76or99YlCYky2iCD8UY6Qprjkkbx/kIsEgDfabnLXSYDWpQP9CvvrmPp716sbqz6HDwMFTMz1+MP//Dvxt//9/5H8fY770Sf8BaXZm00fPbkM5WRr3p2xsT4aFy+dCkG+4dcBnYiDY8M+6t//hpe/4DyGIj+vhHhD3pHFu0Wg0RXn/hWOXf3T2JxcSOezc4rj+VYXlmKp08fxq/f/Vn88ud/Ge/95mcxP/84dnY2VAe5i2nbB5pvx/4eZ4r1xdT4BfFx2echocHU4cqqyrO+GTt7h9HZrXx7+ym5ZZVnS+XOVPcdkkezbeQVGdpZl/CmViLzsgswNZR2TYOjjjI97cm4FS3ucMVYZN2mAxA4L4Hnb4LSzxirolMg6z3jycdGfjC5CpU0rmHidW8Dt1xJl+NK6ga4yUu+Wm6jMsYZyQVXHgiUHaFl549lVPVHAO2CvhN3sJcf4sjXMfPVTO8SEn/0J5xDyBhT8qWupLLiOcuTfKTszS/5YAwyfjr8/DUkIzy3KX7pk3WFBnSJa5Rft/BeXkXkSn+EEZBrv/Sj34axfO2PXVxDgxxuLx2WXuOQgeXhHWRKa5evNLLDMdOmIQgZY0jNMTENXk2XusfO64YOopfMIjS8cq4lZ0yi45zBubLC1ypXY2NzQ/Eap1QaDPe8xptrTcqMbCoZVGXGz/UUuAtCU5pyLOtedJQxmTENYydtjvMEqV9oZV00dfMs+qV8XOHBfWc1brl+KzAtkks/4AXHw4UmTkW7yrMA6YoDaErFD9T950E7/t/EVU353zhA9zzabsOnRX8Kzua36W8HhWZcdX0R1Ou+nV6dt4qa/ug3W2k2y5HhzQfGZ0GFUxloT+WJX66Ur8jvPAduO40CJfyseKd9Rainryc7i4bxzghvx222oBq0M/n7QGG2uN8LSOakrZUoijW6lWvWBCiGxMHT0IwGnBGUUCLanXlIV3IouTXv9Qd6df8iqKc9H78dq+7q0H6fUGRUjIjpSthZac6mYyjpqtuXQZEWUM/z7Hxb4VVwLedXwAPOx1FY0Zs2x6SKBW3+tULJ+8sCac4a5OrgCcwZebaDeaj8APdO20a+jse1LguujcVADVrvXg6F5ovK5rzhseLHaarwOoAD5DTrHCCv6pp0XoD7Eii8F3ceFP4LvAi3CXB2Nt75HDunmnsZZB7FnZfmZWUkNKdxpwFe7c5O2gINXN+Jnjz1eufaGVpIaQGtKaJdQTJr/GhC6eWmMsxySbPdJjOaCblRM5kdvNvhr+67lKbrRAuNY5wm8tA4Oo4uLVI526v/aDPGjldjsmMlLvZuxpWB3bg5chi3J4/lIm5PnMRrY8dxdegkLvUfx3jPQQx17muZvS/6GHk0MVZe8MsinCfoTNrLbhmeptGaUxhwLL5YUMgxmS2Taia4WS95WH4JL+3JiyXF42gX3BNXwhxe3UOLV2ScUlmXtBjbvLNLfhtolBevN3JgMYsOeCq4XKHDrigW3RBiQeIw8UZ8uZKWSbmSiYdjGzzgJSfeWebCG9fEhQfiMw5aALvjACb4AIs9FpDkURYBBZ/0GLPwQ4+8XBWqC3YNIPd0WpRqocRii8Uau8gwdlWal7s8CFNeKm51r7yhaX5Svl6Ql3yEV8pjo1fFD3JCX/cODr3I2t3bD5+VCg3J+kiEOeh+c2cvFpdXY3l9Kw61sBsem4or12/GrXtvxhtf+Xq8/uZX4vbd1+P69Rv+quDExFQMDQ17Icmir8mDyifXDvCWMmmFinv9OLHv/AcN08q4kr7UUYLiXF7KqPoFVwvH9dXF+OST9+O937wbs88fxdrGisrNgp3D/Pky4VbsadGHIZdXzQaHB6N/cNAyR875CmQu1pFxOeAc3Tw6OIn1tfU43Fdb7dWCW21ubflpPH3wUTx/dj8WFpdiY3vbuwFtdEDhS9tTe8zFsnS5op/yai9b3p/yw1vlORJPx10qNbJRmxan7lusXdIbxDfU1x3DWsAf8Qrn6or1nF1Tff1DceeNr8S/8/f+fvz9v//vx9e+8pby7pCsHsb9Bx/Gs2efSV6rwuv2q5AXL87EzPS1uHDxsnR2wGUY6BuIgV6MnnkW0kBPf/R55xU7Y/qiU3odcuyA2dzbidnFhXg2txBLyyuxtKj6+fD9+PlPfxK/++0vYmnhmap4Pw6PcrclC3OMLFubO3GwzxdaB3xG06WLV5wvhhgMB7yKu7q+HTt8RKNvOIbGpmNwYtq7gSxPCcGvK0veOMu3iNJX6sa3lfqRJuWdMqcvlYy9IMP4kHqIztEfcF/A2Aov8Q2/AIO326n+aZd8LMDhrn9rv6H0I1yJg2fHQ0vxONMh3lfC6Eezvym4hZYdf06f+RT6pOTXfqUjHLABTI6+lddX6ePo07jaEITr642eftU1/Z/qF+NOkS8f7ODVxHz1kj2AyIHRMsvr1wHlkocE7q238KRg8yueCLcx3JwmHjjIPT+okvWHsQg/ZWjIQpjwxGvsvXK8fs4uOXYJ94hnDuG3AVHpeXjCIf390jNeceZAeXaC0t75aEZeKZ/qQ/mmjBivGBeQqTwn+YDLX5ylbcvlLtV8eLS9veNXQlek/8uLy7E0v+h2YP8C/nn5F2JhbjaePPoiPv/kg/jww9/Fb3/zq3j88L54DRvz+tWeec2zyAQosgKKDA7VztFRy1Dxhkq29upqvc6KMV7uAKdcefwBronvyyko8aSzrsgBxShWwHhiI3mRn3uSZnLXVwGJTcH8NcFhNSTXcVWu4i/3Bc7C+TcB7by8KriPaXMvgxfhFtkbzivbK/AJyovyeVXIrEzNvi8NLZmnP+usGd5Sh7WsSv0WdxpSo6xVX7KQv3d9F36q+3Yg5mxem9D1h/+Tf/SPGwWV86sK+f+loaR5WaYvBWtKoXeWMImp51H89TCAtEkroQgrB7wz4bwIwuVeFF3iSy7n4Ra8F2CcA+AXB6T/BaWpYs5TyDqd+vXVAcV1fVtvSJ9KV1yGtUI9/ixXB27TKa6ddgX4zgovQEdG+FmNLCWjdEml8VdRJdJQT9rw1/NCzar7Ou6LwPilk62lta/it5Sp7pjM5ISmCfCsqFNQD2rxQ6v4a+73AeRbZIx7VWjmX9pokyfKl38KPYNmCctk+q3h4HN8PUz+uivQHn6eS8gyZg5VHudAheFfoJVOEwh51dAC1uMWB23NtM7Io/XuNJT4BqmaOwXQlsupIN6mfEq+LW3MuApAN3zLL/rOJLrUefLNijIXyCxKmlEGXd1MPLBK13TNJ13gQZt6qfKAPvqoPDqPD7RolTvai56T7eiP7Rjp2o2x3oMY7z+KC4PHcXHwJC4MdcTkQEeM9nfEYE9ooXkSvZ0nmsQXvjXpFG/wf0QOZlBX8YVZBT8GuCID+ZLfCjY2NuzgmYUFC9AyoS6TWK6crQINFiAsmHOBxhPt/VhZWfbiB7I8SWfxyRk0TIh5us61TMZ5ZZBxnEkyCy0m7BzSfrCzZxHy6pXrRDjl/BvaLzQONSnPSbrKJDwWIkmHL0buGyd5bBrsSMOZLX59bXDAi7bGQkmuvuiFNmUlXeYDKxUd5bO5vukv/7ED4sq1q94ZVM5WoXxlAWLZ6A9anIejQMlGZapowbe/HuaFZk+Mj4368HF4IT1GDPgtMqX5sHOueV6OAuTY6ZWvHGEESh50Yxx2ZXAez+rqRsw+n4tHT5/G/fsP45PPPo8v7t8HxZ/9x/CmFZvyYsfdQIxPTMbFS9Nx/cbNmLl6PS5OX4pR4Q1wDhEGL8nY5WNMPQUl7Ky4BOR8FhCadZHKCRqyWltddRp2mVE+65ExMh5w/ekvz9s5kT6vxBdffBb3v/jEX0PkjDcMdrt8fVB/GDaQDwYbXnOkXNQJX37r0iJ4n/OFDvLMOQw6GPxYGHNQOzvAlNRfh+zv65YO9MX25losLszF8tJ8bG2sK/1BdPfxRUzOHLrkV/nQBdoNxlCMvOsba96dRR0fHaETuSuNXVTUrY0clQxwvEqbX4HcV9viLKys9/39bdHQYpWOqLPXu6HkEb2Iwf7ekHrFzpYW2kuzsTi/4F2U0xdnYnLqQly99lrcuXvPu/gO93Zifv6Z3BO1xwXp4UEMDvT5APzx8amYHL+g8kz4tbGBgWHLgJ0knElHfUwojnOUaNO50yj1BP3a3NqJxaU1G634AuXS0lx8+slH8fGH78ezJ/cls1U4jonJKZWzJzY2N2kyai+0qRP3A1euXPHZTexitTFzc91uZ+dA4uqJ/qGxGBpW+oFR1WG/d6KNjo5Et/q0HeWJjIrusesPQMYYK/r6hi1zoKFLnA9o+dNrn8TFyTGVb9j8kI4dgbyCPdiv9jvKDsFqpxSGRjn8JT+3eahCT394nI/1NXF8X/Nbdm7vmb7EAXW8ur/0a6VdAAWn4J3bfnDclqS691lTAnhWLAl8bxrgcxWfxLOji/4Xvm0wkjz5smO39BaD89Mnj91fgVfSFqjzi5/dqRjsaaN8qRFDLPTghI88XL48o/tkJ/s+HhagaU1ZZB+ZYxd99rG/CInOqp4OUC7ish+wjnk3Y7/1m1dJ67u66BuS7yy3X6Ol7iwHdpGyM25X/KjPlr4w3tCP7e5sx/b2lvR7IzbltrYYPzbVHjm8f8tfsV1eXlCbm43ns0/i6eMH8eDBZ+q7PlEf/ZnP8Hv+7JkNY/Qva2sr4vnAOsOrl2MT+YowPBT9o7w4/MgSneBLnbRL7uGZsi9WHzPgzDv6FL6KzEOZIb76qn7vtevXlW7c8iQdNJE/aenHmF2kXlS6SRCuAsupqmN4gB/uPXYoznVe4bMb/+nydszyNUlo1QkJzqL/MiBNcf/W4UtmcSa6Aus8N9wZf4po3lVibHXgVDR1aQfLvgbkcyYQ3uacH/4CBEvnG8B99ecbO/06TfpboYRVeE2vGMVTbk7DmXy3BbXjoK+nwCg1vOqetHWnHzv+6nAKT4CMG+w3XCuenYIBrnXOuP/Xta9JpjGsgFNl0kLgywAZka4w+/sBmpAsN6kUygWcS3oN2YmfCdlXVJCCyWntOVAnewqagj0TGmxVA1sFVFpTJrrmv6Dw0cR9dSBNcU1ozas9nzq0p22lczbU6aTKO6Qtv1eh9MrQIHY+5dbQisc2VGRS708KFP5L1Nk5nAbwoFdkzW/d3w4Mao4xIq7CKveAUBp150uJaAWrdA3Nac5GbYFXQPkbQYP3V4QmNgXnmiH8Fvcq0I5XJr+vAl+O59K2Xp7GE8ga7fPy+TK5F2jXY2hD/ixaL6P/ZfInX3TvvDTwUbU+A/Vg3qr7Iju/IqkryxcvYQgXcYeo7xeG8CpZk4Rb+Z2mXO0v/f5RdGhhqSVcdPM1x5PdGOraj5Ge7Rjr3Y2pYU3w5aaGj/NMr4HjGO09iqHe4+jtiuhWHjwNtmMxXU1EIQ1/fgWTHHUtPFnHKrW1I0zpchKUvHsBoYX92vpabGpRiXGDeCa90GIRQDoWMBxyywSZCTV00mAG5TSGra2t2UgAdXBYFLEAxc8EG5pMggnn1c9DTYzt1ySZ6/amFgebWuCLAk/s2dHEgmNEi1nSs8iAFnTAB1igeMIhRxh81PNKnJx8i5gXM8RTKBYv7BAgLmWSuNDhWg8DPJnnqb4W6VvilfQzly9Hb39fIx6ZNvITIF/KsemFPYdS5zlkLPq9y0h5YRjxp/q12J+amPQTfxaSSlDJQHS0WIEb6jTPMlK8/Fq/eecBCzk+57++sRnzC1rgaPH0+ecP4uOPP41Pv7gfDx4/iefzC7GmxZjW79HbN6D8Br2YYjeXdfUkyz4wNGJjSh763KfytL6uVCB9cNUMKwB+cV8WSl55ZSFnKdoYYkMcsiHO1UPdZxq/hqmbrc1Vn311/4vPtJhetLGJ8JHRURukMA7SRjs5L0q0eG2KV/vY/YEc+OIbrzHxFUkMGgOS0+TUlI1h6ARfoqNOeD2qt5tF8GYsLM3G+tqqX2fa31eb7RuOsamZGJ+csZEFgyl6x24njHI9vfDbERsYzTCayB0dpgEVQ1zTmJWyyB1JfCk1jWFHNobtIAAU1EZkPn5xrDqkTWDcGxjkPCi10+3VWJx7GotLz2Jja038DMbNW3fj3t03YtKGpy4b5fh65Nz8o9jaXhIN9T1D/TE5MR5TkxeFdzHGRycUNuqyoKPsuDo8lDz29sUbRh8W3BOS81h09EhHpUusndfWt2NpcVX9A4aALeUzHx9+8F58+OGv5Z9VOTY1nd53ffLBjompS+rkeq2r6D9nNE1PXxIPE+qr1P62MC7I6cpZVh2qq6GRyRgeu6i6G1W+fW4TyIXud2Ro2F+nxfBAH0ZGivGuSAAcdDyNYZK3//OvvNpLO+PhxcXJ8RgbGanqLA8Lp09BTjMXp4xPvwlQl7SnYhSjTyLdEQY08UEYfYad6KCjAPf1Pgc6pR3V2xN+4gH44N78UO4afgkr94Yqv5LOeATrD4wyLpZ5Cr+WB7/g1tLqx2Ur+RZjvx84KJx0yIjzxp6oH0pjfoLTV0A7R3Y2eFU0l5dXbKjCOIUxDFrsIMbAeWFK+iBZYsxibDAptRdTVGGgw+vj7MTbU5v/3XvvCf/A+rt/QF3kGZUHGtvYreUHJepj+voHbDT3bmTao5zPU1P5vKvPbTLrhrrdxQiGPsqd8OEa4XSr3WFgwmC9u8O4tqH+YTkWF+djcf55PH/2JB49uq8+6vP44otP5f8snj59pPbwzEZijPcraysaN9J4trez6w+hUDD67N4ejRficRi5TKQBWkVxHRRX9I8r49yFqQvuQ+Eb3aOu4eeZxgp0m7GJ11l71U8NDw667K9df81nAVI3jL0JzA84Jy5lbnkwJ6Lu8Vo8qSOlfi3Dii/qFbkBNqRWOMowZpe348nqLhHEZrjAOM3bfysAv3Wo6+ZLgaRfkr9T6BTxnDwJdUzxyNW8Z0JdZufhtMNZ+RNWSBVHeeu4+fAKPBAznJbIH750Kd+MPQ9K2oZX8OIUZ8JLkpyKzu5RUIux9zQhQhpRNZVJOZ3GP4PEKaij1Ega6sawjv/lf/leS3wjw/ZUZ4AZ1PVvpOgtAB25Krl1wICnTpPBpX5Po2/lIQFaGW4emcyYt+aAUYdGOdQBFT9lsde3pG3NGagXV2u6JrB1oIJTMjLBEkaidqqvBq1UM59W+cNvHase92XybPLrMuqH5xgFSp6I+6wc2vl8ZXD94USpRbhNaIYW3ApV8q/L3WEVn4369W9mU/QZaK8voB6Cv85Ovdy14Eaa43rgOcDukhYQPwyqLfmKLyZNBfC1JzsPzuLrPLZelSbQkGWL3r0cmthamLogzfby6lDaYy5qWuqwuv5Noc4nwHS/QF1PSvkJq/uB07JhklmnfTaQmrT1fNqbQaFddXWtPMk1707Di/JvT0e+JY/zALMC/EC3Hbfwgiv55lVpGoHIWBN9Xm90UNVXu0y0Bd0LufPkQLVwEJoXazJ6En0dhzGkdXy/FsIYuBzeycJHyeRyweuRQpNqtSHFl3pKI5UccgQHZuTPBUTy0KhTophkEup4rpQa+mlcYELsSbHCyRfjycLCfPKhRUEu6PKVSAhCA4MOn5pnss9k1ryKLya4+1qc83n8HYxZwh0a1uK/ry9Wl3m9qs/pbIQCFE8acWDDBgY26M8+m42F58+10JfMNHlmYg79y1cue6dILoJGbfBiks9CiFfYTEtlYbKOgYpdZLxWRX7s3iKePJWZ0nFOmxZ13Z1+Co7hADll2075wE+RD2nLYpQ46M0+eRZzs7N+Nevtb74T05dnPMEvOLhiUIMGC5nnKtexFlx7R/vVIa/JUu9Avxcfo8PDMSaZfe2NN+PSpQte4HmBaWMkh99r4c5CUfcsqHd29rXI2vMrfriN9U3zxgHuRypXfqWML5nll+V47Q+DG7sVoIGsdrc3/EXFKS2SuKfPgGfqnjIUqPubUMK4oisvhrNpvBqQ1nMn9F9+DCRug1qM+dUeyZEyr6+vxfzzZ96Zxe4tWvqxjRCqA8nl8sxVv+L3ZPaBFsB5hlHqWJcXyJSb3SvIi8WjjWbSMfSJ10qnZ/Jw9tWV5ThR+o2NNR/SvrsvuSv/o2PojEtHp6JvYFA6Jr0WbSmBFqujMTk+Iv3clm53qE2obnr73O42tta9mGYnGQa6vsFhLcpHaHWuD8rsM/akD4ND/TE9NRE7SrOxumTps6NifXXNr6PxJU6Mx73sVNvY9C6SXZUDC+jA6HDcuH07bly/a6MgZwKxC2x1dU59wFGoSURvX6faTRoHBweG1I6Hfdg8BsP84h07vtBtib+zR/qzHatra+J9Uzzux7Ur1yynPcl9a2sntrf34mDv0Ea/+bnn8fjpA8ts31+E5MuoWrBLvw+O9myM6O0fjztqA+qi4tGjT5UPfUSn+xUMafRHxHV19ttI1o/Ron9I9+JJ8vZ8CqXRr3VOenNlZjr6e7pshNjZWXcc6rOytt7A6exWGxyZVnLSo2/Zf/b2otsncXCoPvPkMN68fT1m1D5pwn3duVOIvvrK9IW4e/OacWnzpS8AyrURprTlq5HcE05fdCwdVVSjzku/U6D0RSUN1+IvaXD4AcrBfyNfAX4cPBZopIUvhCs/Mgfq6Yq/XEs+jB+MLqSBLj1qoVmMYbxOuLS6Ej/5yU9sPGqHpJ+8kRaam1ub8dHHH8fW9q4/unH16lUy89j3xut34zvf/IZ5VQouijqKA40R/qKy6WA0T9o76iP/m//m/x5Pnj6OmZmZuDRz3YZ1xLCxqT4UY5PGFQxuoyNj/pIk7T7lrdJRRpWF8mC4pr6od3ZEYqCFEG30UHq8p3a8d7AjnWf3l9q1+hTOJWSXKTsTjw/pe6grdvmKZ2hZCOJb+ou8yI+x3juHxQOvA9Mu/Zqv+mr6FZ+FKZzxiam4efNmQ3ZAGbvKFbh146bLR5jrRrn+xV/8efx3/+1/K3lcFP1etQ+Nn8MjcWFi0mPHD3/ww7h29Xo1D8i6Jx8J2X0uxxTAexnvmtpKGdLXSFOB85YcAbSQ9S4P3U66euKnn8zHz+6v2fhY0v//A7Tz3wK6LbG0oVcFhrQGKB1ZNINaCbXg1qCFl1oS61B6DGelb6QFB6+upDsF7YlVSHSnLpMqN8dBt8jBR4cUPOlMiajzXXDr4CxLvmchvATOSlLPE/ttOzi6ifLCbBv8vYS3uixeBHURg9/k9ST+8//FDxoUOv7j//J3NdQmMCC9DKiIUwv4CgqTdUbqUBiqV3oDqFgu56RVDOpS+c+h0QARKYTKYpsDEs+lndAiZN0U+RH8ovyMZuI44Z1RW5SdCWhrjCmnV1BXrhfBi7EUSz4tSJUM2uCFdMyrMPivWIQ/DQV5I0Am5FMvU2v5zoYX5guYeZyonSHLZkjBa6IxIa8DXwbytegeLr2n6rTcFdwKrQHt7aNedtOt6DHx8LUN/ywobanOC0EMifX82+X8qlBPU6dX4GXxZ0Hqcqas+18FmpjZ3lkw+vqKdHKQKJw2+4R6ylctx3nQykUrn0BDl75EuaEAt3U6ZwEUfx/+C0+vAi/i+mVUTstZfUIlh/PGhYxl4C5pNMmjXfo+9dw1qcmspuHRdaxFrCbMvR1H0SWndVf09XTGYPeRFkw82Weyx6Kv9Gzq232FIK834tfkEJ2So9fyBN+OhV/N0KVFmoEOpCqHFzbKn3xYANjYBR1FYytgkcn0RXe655qLKqfD8KHG+vjJ43j27Kl5YdLPxN4GEtE51ESYyS6H+Y6MsIMmd3MRV87KYqGKMYwn8Mw0wGPnzNLCkp9k8zl6FheUgbSmIX5YdLLLhLLMLyzE8sJiHGhhgsHtUIsKrrwO09NLnuxWyVeRyBeDHId3W36WTz51xrCxs7NtXPiirJyzxQG9GCnc36XolJ6FlBY1Nqwg7XzFEzrckxaAb/wYFh4/fBTzz+difWMjvvO978b45IQXUhjfilzAL4sDDkR+9vSZjXzOR/UjRMuAVyT7B3jKPxTXtGj/yutvRP9gf3CmzO4uhxcf+ytuafjCuCD/3r4X5yzIkA/8stML4yNnOPlLab18GS1358FLezsmbHtzPVZXl+LChYvCxyApfhVeB/rxovO+rwYjl7GKS51sTfdloMj9lQCFRobSHhbF6MDaKjvh2Pkk3ZGs4NGvKkk+e5LboRZsfLHz6tXXYnr6cjybe+JdEIy9+5XBFcMPaThLbFh10S892d3djpXl5diVzDG68GEA9HBWeS0vzsX21qoNkIdHHdHTNxSj4xe1MJ1WXtIDicM6I9GgtxOjIzExNhr7e9t+Za9P9cXOOxvDNlcbi+bOrr7ok/62G8NyZ+Zhwxi2t70Rq8uLFju7T3d3D7z7qUvzxu2ddblN5bWP7SBGtVi+e+9Nvw7Z3zeoBTyG3v346OPfxOPHn8VQf7fkMm0jwLDaLYYw75Dh3K/KCObdLt30G+wKxfAkvnRdWlyPxcWV4EuP7LrhNV9458w52sTm+lo8ffo4njx+oHpacr6U390pBl+Mt7QZ9ZucWTc6cSlu3L5jA8PjJ58r/bIX6AcYfzEW9vTGQN+w+pNp9TETkjMGAdHSX4/6XOuquzrkRh2o/5ieUprOWJifix3JzTosnNX1jaq9qo9VWUdGL6YxzPrIspB6wiB1EvsYw9TPf/Xea/Hatatux/QMTq96vnLpQrx+61qVNoE4oLQpt0PFt+t7MVrQ94v9xr3DlKbQoU8C6nTokwq9cs8DBsYrDFT+Sr7HhDSKgFP4wV/CgIJTB8JKmva4AsRhhMqH+FSG6FY8Fv55OLO8uhJ/+ZOfqD53TAse/SplRRc28pVvpVPcpvruDz/4ODa2t+Lixem4ceNG9FA2ZfH63VvxrXfeJjelzz4OnaEukCMPSgoQx+6qf/kv/0Lt7bF0aiO2pUu88o0hqb9/KPYO9tVm9nOcUtvn1Whkia4CGG9oxzjaIQ9d9tU/7+3vuDxbar+8tovBirGH10KfzT6T/CU32mVFB/1UiT0mEkY7kFK7vAP9aXT2bmyl46vCirQ8+vv5GqjqmjqVDCwEZKg/XmnHGFbqEb7RFeTaqFNF3XjttZiayt2tlrHy/5M/+Rfxf/6//J+U6sS77djVeeXq9bhUPSD5gx/9QVy5clXlbz4cAjIvdCLPA8OQCQ3iCw5yLzwB3AMlDB05EE0bxhR2LDn84oul+OXDTfWhPJxJqNP47wsK76eADrYCl7dCexWe6YYaoBunr24VUF1boZ6m5AWQ37k8VtCSXw3qdIBTeGckpNj1/Bqcixg+n13JX0naTqOWqfGrXygBrZIgLMPPk2t7GV4GdfqGOj9VHmfRPFWel2QMrVfh7XzxnMR/9g+/37jr+tu11ySpgFIJr5QJ+JUfKAU1jSqinUw9j3JtB+Z/STtx210SLTQqPwa0pjSrK4C/uArAq4Jqoa1QImxAq/ItUPlfmtae01iNMtSccqhuEhLn5a4hk1NAGbMRa1jUlcn46Qk5gNTaG3zS1dWr2kquVbRDjKsOm2zky6GjCS1+EjQCGIQKTRp1uqyTytVTN7x46lQTTocIqkAmXFmOdOh0vcEXivVyt4MnAJUrcJZhi8Gn4LXQK/f1sHOgYNTT4xMF/zU4hxyXc2gWHnD+9HizyE53FphW5Yq/Tucs10hXQT3sVLic+xS8GWxIf2Ew7+ppzwJi0wDRBpX+IKkkoav7kvQnvJg2+uG6lP80ZiuNFl16Cc9NqPTdcFYawrLPeTWoytuge3669noByl2DI8XX/S1OjV0XO3NY+XEE2K9K5vZ8yATQM6IWPh2aaHfwKtDxnhadB9HfsRcj3dsx0qMJ9MBhXOAVx8GjmJTjjK+x/sMY7ono16KxV/qNgcxfeKseohRgt0FHV5bGbd9ZMslMHvn6o6f11QSYiSbhKUtNTvGLLuYuDlhn/symAxaYGH28c6s7DTnsCuJpMjuDtLQVBT7Bz8T+wLtgeJINJQC9YfJbN3wdVkYoeCCcMMtIeWMU4MwxJs1MbJhIszOJhQLGmmIIaxhnlLavp088Jj40CeP1Q2ZaPAE/oSDCHRkZtsGM/KELP2XC78/ZVzSSJ4lKtDIuX1EqRj0LTnIkvLyqUzQBPspkH1f84HKFZ2jCw/ramsvFodDsCsNwAD8pC9FSWvy43DlybNl60i8UeKH9ugzKlzLasKUru+8++ezzeP+DD+OjTz6L+/fvx+Onz2JpldfpjqQrfd6tw1lPGDBmrlyOCxcveefE+PhEDElW/VpUUdeFJ9eQftJV7VB+jHM72zuuG87CssG3BZr1W8qDH1ESB2EWufb8DaDQ9TymNhA09asGiken2a2xsrIg+XySZ4Itzauud+BO9XTousGgy065LukhrxXxqtWwFny8zuQdhep4U/z5BTnqmh1b1Df6vL666ld3x8bH8yuJwyNecGMgY2cYu/dUIUo7FANDnDE0EgMDI6Zn2bDY9T6ZiIG+3uiXw0CH0ToNTN1+DWr/YDd3mEg/SMtuEL8mqbLDC4CBG3nQDoakb+zCOtzfy3pGzw/VfteXYmlxwTu1MFpdunQlvvbWN+Ktt96xjhwInzOHeB16YLDX5xTt72+qXANx4/pNH0rPuXAjw+Pid9Cvh+aX9/Lre5xjRrtETtBndwoGhO2tHfOK7Dg0fGtrN+bn5+KzTz+M9373q3jw4KPY3FhWHEb1bOcY6tiVt7sneUj3hkdHlfd4jMixa43dM8vLS8JV29Zkhuba0dUrXc1dcwODY5LTkPpL2mbqOfWJblg3qRrqQTUwOjIkvk9iZ4vda3lmFLjlNUlhqo9kF+WQvFl3yD2NGOi9uySRPInpqUm1s1H3reTk3BQ3PDTgVyjpHwD6AKDUn/sfQQmnbRb95up7ZVL6Gq6N9iuHzLnSl6X804hEm4XPgoejL8EYxK5ff2FWfnSLvOGv8FLAfR1pK14LneIvPJGuPW0DTw4arqgKjF/5hegx5vHjx87PD1FUFht/OssuoKRV4EB8Ly4u+ZVSzgzDkONXpIU8KVlfmZlpyD/XDfLrXtwLL/vxIkfq/YvPP5Pe7cbQELrdF/tq4+jpwuK8DVik5iuo9B2c78Wu2WXFLanN+CyvJ4/j0UP1x48exNPHD+PJ04cKfxoLc3PqExZM49L0RfPCa8oYiXn90mekqYzoVu5k7rbha0T9yvjEhRhVv03bGlL/lA+X+OiE2pL6D4wK6HTu6M0z+DifDbmX18XZycor4GfVEWGlfier3V4NkLyeP5+Njz/52IZ4oYiv/pgQ3gDGQOXFmWGj4qvobaHHtelPYx9+8uaKK3pT0gElbQHXkcuj8UhsP1vajucbakNux028V4XCVz2PLwPnpXU4eoa/7ir8RppyaQ+vQSO8xVWRDTgVkEBwcTWAHrI/K78C7TEnZ9AxlPDKnYVinmuQ54WBDA8ZBtjfuEeHqpsSLldwilzSVfc5w5VLaMVJl7pyPkDlNBBWczWvWw9BL6xv7vXHcIG/5kyBa7l32IvhFEot4K/qZ4a1G8MqT7OjfQGY8coPlMKkX86+hHpcK2R43TklFZ8IglJp6RxeLcwyqMatI4GG5zS041euJQU3ZSeZoSDqt0JswRc0qDYimmlOQXuwUSnzOfjt0DD+JX6rbBUOrSrsZTQdi+aB6UGFAG5rdUCDVAQhGZp1JexGPnWohxib5LDle27S13At9zVwGe2pXCs0Q/BpsGpBacVvjasoKt+2YBu7wHWRdV/iSzkzPP/qUO5bQxPa8z4LQDlLlg2oxRXcs1yBhtFOYY16kvMOOXCrsHqaLwtnpS1hSdteX12TVXXWUzV7m2ao5VVczVvdCjJNg39nlM6/jXCwChSclwBpK28rNPk0bXwln1cBN4Bmmyq+1tTcvZhewSiuyIqL6acn/2t8FrC/cg1/CW8QKvcVVN7S9nEppeJPPjx55k9+uwqDlLhOLcAwenWd7EffyV4Md+3HWM9BTHTvxcW+/bg0eBiXhk5iql8TzL6OGOvrjCHNdft4/UmTQs708uKiGilZEuRTf8pNXBq5spcSPnjKkzSlDbAINFOaKJZ2CR0WYV7saFLJJNuLZMX7SZzIcKaJzzLiTB8tXDmI3vQF/mz7wbGvnC/FrhgOEmaCylN4np7beKYJKgAfxYGDYakYwwCuh0pf7vk6Fmdq2RCl/AlnJxWLESbhhRZACk+ie3JRWBZ7ecgxZU85YUDCWNMtPJ7KM/EnT8pGPvBDevJiYcirMsVgBk12p/T09XonUHc1wS9Gn/KqBjIjP6dB3qJXFqJAoU88BhYMdvDJ7oCr16+5bN7dUqVLo0ZTdhjDkC0rap+zAk3XPXliANyMlSXOk1mMR48exdzCongeiAsXp2N65oryuBHXrr8W05evxdSlaRvCOMcFI1wvO8C0eHJeSFUyzWULRUKfCc9ypL7lFRFgNNrd3fGuNHYbIJcm38IVDgvkTAXP6aoIO1NvpKk74oxcuReDkgir0Mv7DM/2ZJq6Pzk+iKXl+fjss4/i/hefxtLic9XxjsrCTq8jH7rtXSFK192FAYdDsFMfeMV2aGTIxjAv3EURXUKHMJShxssry1q0bymsxzvtBgf6Re84NlTfA7zSKtztrQ3rQ3f3gJSHhSsGonyFsE91AqHkOxe+LBTQEXbscbZWp+aFeVZdZ6xvrrtd+cww8QjfGJG7fWZYtkU4pU4pA+kGB/ttVOMsIs4pm5t/HnOzj7V4XxAPvXHr7hvx9je/G2+88XUfRr+7tyPdmo35hYexsbnoMnBYPot3ZM7il11zNoJhbBKvfX0YKtKgTXtChpyj1kl5uXZLzw9PfB6YX28UPmZ7jAv3738Wn376bjx+9FnwUQHqJh9YYlDmbKJDG2rYZYdxkvz7BvpsuDzYPfL5R7QVPqjR3dkbvarHTl3pNXr7MTzzBUNeQxUf1ovUTHSV8/SqDtE6wxx8dES4wtje3pSM80uxqggbw2zU0j3l4yw13ZhP5AJVNWfdqrWa5klcuDDhD11guKJ5OWeFjwxx3h9nK6URwPUmWsQRRr9Aenh0/lU69/n0GaQTsRJXoNCr90EABhHqgPyLkcRGBeHgJ7/Sp/qLh7qWPg1a9FHofu7qYUxJYxn3xXBWgHicaVX844BCD3yuCmiJkyBVFVlD9Jdz8/ME+XVe6xU86o88Sz4GpcGAxZlhGMPYacwOKCEQFVNTkzEzM13dezSRl/YDNWdrWkV2GHs+/exTP8jAkK6eNw3LQ/kqJK8pb6yt2wA+N/c85p/Pxtzzp361dhGD2cK82teK0q/4wHt0iTO8DjFki3eAtnLlynXRo930x+rapuTVrXx61fYHVD9p5CKes8r2bbCEZeqGD2fwoIqyqExF7yrnsxKFU3SrOMrMODDq89ToekifUOom8U5iQjjsXsbvulG/Ojc3F0+fPhG24qW/ExMXqvEg6V+/di3Gxsbdbuv1iqPOix9AjtZzQUMfKgCn3BceSVW0zH285DK7shOz6xygn3SAkgd/2Rtmfu1Q+CjQfl+HBs02dx44vvKfB+4PzkB61TxaQbiI6wx05yHXHvUy2qdiqwDovSjl2XGtoTnfxemmFtX0lsKkDjQeSNdwExKnEdxSJvzZPlrgFA0FCcXYSp9jBPfNvxdBo674K/7KNUDe+m1d11vAOKT13blwKroWUDeGsdPUUGcGH4OHx9hzoOCcBY7zFUYZJGh8hKTLbZ90/M1JcR0I4f3uJtCs604VSoWc51zhTIyFS0AFpotrx69QYKu4DMvJdQKdXCpSg3YbZJzARMS/y5lQ0jQcnWYbD7iTDnV0wsc16J0Bfv8dV6PJqw1MxP0Uj6emFU6hV9xpoKbEr+qDMzJwDnUCxR2TD+VJmp2V053xGmCG9aN/ymECOHZnKBwjjHeUmX7TiWslyCtfk+MAaBwDVSvHee9s4MvyTUco6ZGEMYgr+VeuyqHhpIj8pnOS5M/SUICdqad8rXumk+HFQcG8usyqv5or4PZUrnbJQ+HcYuHnTCA8+ULmL2qXLk3FRzOvKkZk0kBGnoljV4PM6TwosenQsvQ3pdGYPLks4lhy8cKxlBe+CLM/HXdJp2rhStvuMrYJ7R2oMaRDzl86VKTrQldg/OIqQA4tTnGk5a4SWwUKUQD5NJJzlUstagLBWcIErsYhPTekscuyMX3MLykSBiYTQBz142SZXgCPSYQJEX1F/oFBmzEmE9eKBrSgyZ0xmUhpsaQVn6qe8zgO7Do0ieWA2nIfnDlztF/d6yr/iRaJONKycD4hXHgnx3sK24vOIzmFddm/E124483oPlqPgeP1mOjcjumejbg1sB73Rnfi9cmDuDN5HDcmTuLqeEdcGO6IMa13R3pPYtBfdDxSTeSuMYxolCBB8qL/1D314cFSckp9yFCcdzL4vyFEsY7cJA8tVniSfcQCX5N5zj+ibJyx06eFRJ8WzLzexVPmfvn7WfhrscqBwDt7B7G+tRPLG1uxtL4Vy+s7sbF9EFs7B45jAcsE11VFHcMrvAgOlQ+MMGnNRZH8wjlh0s8EmLIozK95OA3GLIxI6CYT204fgK8AlwM6ZaJMXnbQRl5aVEK7LCh4tbFLCyXocgBzhxz8sHAqBjUMNzYy0AaUjKt3j1R+ykUaFnhClDzEX0+fFhr5aiZlhS+KAT2MJ/Q/vBJGATAWAIlDWdPfyyfs4ataXLKrz/WhBR1A+cqiDihXZOgFpspLfwT/RLEAPjjYj4319djlzCjVM3XHAvGrX3s73v7Gd+K1W/fi4qWZGBudiIG+IRtDPIAK4KEF1IZoexhaE4X8VWL8cgqtnOqG/odwFZw/47qqC036yFIGnEk4tO5OAenVx9nlSOAw50v/wVWhaVxA67M/pD5Z3FPnaZClDWDwWYuV1QUtVJe1OH0cDx98Fj/9q38Vn3/8vsIWVc+7sXfIAdY7sbWJUUzZsvgcZPF8Ib/iODwi2qp7yYuSeGeN8sFozJcjeWWR12n5AATbE0aHhs3l/u5WbK6v+vW+rQ2MOhiyxFs3u1o4aJsddexsQV/Z+UGfjpQqHXcRs29zxv6RkC3jlB4+MaaflAuJfFVfJ9U1qIlIv1Wvuu/vw/ApNqXfvO61uPA8VpZmvRD/yte+G/+Df+9/HD/44R/GpYvTsbu7Hk8efxaPH30onEcitKPysouE3Wsd3v01OjgW4yNTMTI0ZqMzBj8MU3xJj3aQBjGM6+xYodx9savuYX5pLZ7OzsXO7p53eT24r3r5138R7/7yX8Xjhx/G6vKCX8PlS3o+XFx1wzl3dCe9kt30pStxeUYL7ZGRODrYjY2VFaVZjrXNVYlD/b4N+d2Wbw9yVtunjNIQSQQZSSjIqnL46WdS7hIUYYD0N/srcOpzfNoAeOglNcNfzke6pLtcaUuQybkefbzy0vwyWzH0SlqM37QqPmxC2xYt50n2aSAvYaavdJxrla1DBNTm3ZtV/IPHlfvStwAl3A4/fSf0lLb4yz154HitsFeyxMhf6FGvpT/tU33zsKCrRxzQ9uijlRd9FoYxDMd+JVB9E47XiHmQQpiNuO7XVDa1i/IAE9cwlFCuqqyMTRiMOfPKyo0chGMZ4rKYVTpqKeMpE2XPOOpOcYW2xwJkRh2k7GgwNDkemJhW5fzwhz724MhnCDIGClP9fq/PbOyXDNa9G0xtankullcWYnV9RePoRmztqX8+PFDdS579QzE0Oh6j41PqYy7HxOR0jE1ejKFhvqI6oO5H47DaCru9/CVatSU+NtHdJ9lz7le/ZMAYI57YYby0shqrG8pDbelYfQFG/M4ODquXtktnu+XvdltQOpU3H7alLFjhIDhkBOR4nTKsA3dFDgnyC7W7i1fEczfYsPoADN2HyEl1Cym+uMkHMsq4lvPhen3UaSag7+gX+kY66wlzF6UhrAlJi7r0nUhCy6RNvo4rIF9QW7M7M4z6x9G+2qJO8XsWOF2dhvlpQkNnK1fCXgXqeCWPslZsrhfPw2u6evx5UMdvh3pcwxHuVtF07UAokGkkHY/1OIXDFOXwXwVVWDKceI3bCvBmbFIn14arcL3ukNI279MBL6rToqsFCt0XAWWrCnim06/6giYtXDvQJo2u2FbuuKuHZHzR9izT2VS7/tY/+A//cYtwK8iGk4yVgaQuFHynUyVkAyyxJeOmK2S8SD4DmlTPjn8ZuMDFNT1NSCm2ujbIYNSnDeppz0p4DrQrPjyembpGl98XSSCx2jEIzZhzgQqoO02OMVLQIFK5sozMI4+lRUeVv5EXfssh8dxwSKdrGjoIzvovA0mDroCJUfpLGLplUnboD51kVmTVETAw2Z/3hd/Cw3H9Hpokd/1lF1B3jpTzr/mV0w3nFLkM0vuCXcdnwp+ITNQUW93z50nTWX8qg/XI+OLdE46Khq520DGWY0pozZUwRIKPAGjgoOkA/yVwLf4mlNDErP8R1qyTlB+TVPKrOzrMdMRT1+DmIF457qswAONmY6FmXkXIE2euHgpNpzHXK/QqOs7HlBTJb6PcxFXBlbP8iPIt6at71ye8pKyoVU/4CjKZJ7u6LzxW9JsRcvWwij8/CYUi8pPDCEG/yWxI/jRMMcVPXMK4d1xlkNIyX+kUp/tOG37yHnos1OzHYZFwHtBhAXEUml5Fj/x28vcqrFdXDpTvFd1+XQc7DmKgYy8GO/djqPMw+rsO5D+Ioa6jGOo5jpGeoxjp2o+JXl2792Jc9+O9x3KHMdl3bDc1cBKX+g9jeuA4Lg4cxqWBo5gZCrmTmJabGe6IyyMdMTNyElfGOuPaWHdcHe+My7qO9+zFpcGjuDQsWqIzrEXnYF9H9Hd3RI/kxFk8/oKjZF6knbM2BVX15J01DiGMn2pxrJvsJlKneL2IT68zmSVdMZawsLAhR4tun/OleBbZTCxZCPJaYe5Aya/gcabIweFx7GryurWjRYom0zu7vHp0oAUqT/1VN1SZFgecz0M9s3Do0SJhUIvckcGBGB8b8Ssne3s7sbC0oEnrAewbyBfeOLCdPoIFEAtmnl4z7hJXJrcslNgZxvlYTIaNpzjSlMWXjRAstlRm/PByJN4AfonDkMZCH4MgeBiM+sTr8IjoVfLiFTHSKsp0ygKJOKokjU1qP6LHLhQMIezYoeagRxom6CCXeQNAHAYreIUXyoeDFvfsBqF8a2urWuBv+VU6DmP263PVYgG8kp57wikPX77jtU8FORzHTreks2OZlnQsUm/cvBPD1RfCkI57XtUB/RrsNjXtRQBO4pUyor+l+2C3BLuDqCsWw6AWg2jWSPJa/Hmt37fiAvQx/DL2kZf7Ao/dOV6iLrwOyiLMhiUNvsdHB9KTjdjcXNICdC7m5x/Hs9kH8eTpF/H4yYNYmH9u4xWvkMIzOzXgn68lwh/tBoNnjxaRnPWF4YTD8geHeJ1NeSsvdl7xeinGVg7wZlGJ6lGfyJ+dUENaFLKDiVcX17RAZTcfRjJ/mEB5zMxc8a4JDvb2Ilzt+7Ba5PHQlK9AYlhrLNiRJbJWvbHg7u9nNyO6K1zxih5urK9JRznXTG0eXVV7p3339YqO/9BRlVXpu7q0MN3dULm7xdOWz6wbHZmMN7/ydnznuz+Ku6+/6YXt+tpCPJcMFxefxt7Ohuh1xsgwuz4mY3LiYgzLj7ESmdDnj40Mx4WL+aU5vxJJW2UXCzuvuGLok2OxvrS8JrcaG5w3t74SK8srqq/Z+Pjj92Nh4akN9hjSaHeb2xxKTl90YFojkt2lixf9MQHqhdfmOGuJg/Yx0Hd29seY+OPLnbS7ra0N5SsdoS1K/oRln9nlnTIY5ixg6x/t3RpW6WwC4+rI8KDKw6uv2+47jK/yU68e69BN9Yl9Peze6cw5hciq2sy3PRjUpRsXLox5pxkPZdDBnBcdx8SI+tGxcdMGHV4B+pemP/s3j5fkKf8h+klYxXPqEgb3Zv9TvycNruA32rWg+AuNppGhiVtwoAGYf8IrujaaScbIHP2k7+aKgwplA0xLV3hifOCDFDxU4LVA6op+jziuiam2pjFiTm3Xu4zITzQw2MGfP+SicGdilujnj2JpadljyID62PGxsaQlfL8mebm8Jpn9OPlRFj+IoR7IVEAcevjr37wbC4sL7nPXNtbV16yojSwrj6VYVXunXdO/kJaD7eEJfUMGAwNDaSCW3vGlSfoBzln0q8P0267bnpi6cCHzVH+1trbussATfTv1zzjunaTSN/gq9YFMGJN2pJOMibRB7z6kLoRHenDLK9bQ4cEI/cXg0KCN+sSXurYsqiv9CgbLUekobTyZQi4dro+Hj+6bN76i2T+Y5eRDIfRZN27c9I7arEtoapyjFpQXfAGlDOfpWeGrOCDj5TcatSqPyvpsZSeerqoO5BdS4rwATEfO6WtQv0va+q3cK4HRErfwX9KWNtACCqsleTEU3PSegnY6HkbrUMWdlfYUCOk8PMpBkeg1i2z4e5nMExIzcZGNbxJK8kYYHuYuJc35wFq8Lt9XSVOg1I9zI10LUwmagVW+Vij4Of0RzqtmWkFJX3f6cd01ytOIs7fyV44MK3/puUrcX/3z/6KxM6zjP/qv38+1bRVQB5SUwYtE7UBIUaQ0lGCuSE8du0L5UtBMn52OumNfXwS5VTyhdAoJotbewphMcjmjXJ7FCZzEVtl2UHwp+JnxSbdQbvIiVTkjO8DkiFM644suuFZeY5wNZjG9TTCxttBz+GxCpmlwXeHDQ+5coVFrsqBO2yLzD/gJPIl2MRvlrtFqg1P8GmjMlU8IaVTI/PlJ2vjBqKDgO201ELjsJbSSpa71hEYjiJ8q+oX0FWmjRHVv8E0GkCTjKp3ybyukdb9AEwP+Cl3zVOl5Pm2tM1OH5qAHrUxXqwv7mLAAyROQ8c10zrghrzpUbU6ET8R3oZsg/BJguTQpNny1BJDnaZ9FTVlJrkDrBhPlAlWaLFbprrhWNN0echLm8jpY6ZOwk1tnIJk9rqBKi27QpoVrw6SjcxHOxFQzEecPXw5zEvIBMfODD+5YaHLtVkaSjnPAgWNJkZ4JCvjgZJCv3vVCflW5e7QwoE2RF5Ol3DFH7pk3+dgorHT4bQziHlrEOZ9S3BMvBJy2KnanJnZgekJMlCDLDC34yPI7L91iaPMEnwWEL1xN3PdMHL07iT/unXslswrPhj9IEyeZc2AyC911TY554mpZK+5I9ZDpxKyuJZ+KpK+pf6ZUQd0HDyDBIxP1pIEBizQ4woqRNdOmLDGINvJTXrAk9JwwH7Lw0ALcbCYOE3fwLV3hIXXuearMhJlJLa8x9fAVyz75NZnuVbjLC4iHDz7+KH713m+9qCFP+GMB5sWMaIG5sb7h11XydZymEY96ZiL/5MmT2NQCnTrjq1WE88VFjC0YIfyVvmpS72x1ZdFcXqk8xC/aa6t8XW8nDm3c21E5Iq5fv2LZoCssYlmgUG8cWMxCh3TImQUUCzcWaLx2si+aA0MjzoPFDXk0y6V2osWE61A3vGJHi8EYBY75ES0APzzC19xzvno567OZvvWtb8f05SveNVDo4EhHvbBA5MyeZ89mpb+V0VO0AHYF8Lol7YrFDfTJl50wP/qDv+vXIsGn0+g8Ud+iRnLcqYoX39myXgSKP6l00LfoYeodFUw4csTYQ53y6k7yXjVE41Rdj2mQTr9On7R9NSQuP86jCqPNld2CXI/2D1Uv7CTacb1ua1GKwWNnd0t1yCKQDwbka1rmUnlzLtfY6GTcu/eGdGlDTbYjHt3/XPrLhw56YkML2B12TwqPHVoYc9Dnmekrwdccd3a3zTOvNnKm2tTEhVjhLCoVDIMMRlz3X0qzurosfjbjYG9funDg0qHX1vHu3nj7nW/5tUNeBaT/pD7SQLev9qAFbp/0HEOT2h1ioi4Z5o4PjmNMi9WJcc4jyg869PcNideeeDarNrMpfZcucAh+h8owwM4TLbh5NbirR3V+uG/j3NLyotpexNe//jXxzGuM/T4XDH1lB+nmxnIsL8/F9s6aynOkRW1vDA2MeMfH4OCo6PZFr3RLklKe28Jfi0PJfWJ8NG7euqUFeL8NCSyw6X9x9Fdb23s2vPEhB3aBrS0tx6PHn8eC+OGcMV7b5Ct9Ozsb3qE6MTEVz+aeqmxPVfiIQfU5k5OTNtT5VW0MkJJZfkyChf6w2uiY+qlBGxlmpqfUbnbimWiqllSW3EFDOnfeGABGhN8/Iv1EX1FSzimkjWTbbsJxXJ6ejD61R16vxYhI5TAfXFtlt1/idvcOqR1MxIn6RqmSjQc8NBrs748+DBcoQ+deXLs+k0YY9cXs4skD95XH1GR85fZNhakfEC69MeWjTYs16xs6bWOY8882WNYuzKPhxX7hFChGjWx3afzHTzjXgku6Bs0qDVDS1ePLPXgl/3JP/5oYzbQFfK85AVePMVUYsqJ0JY+TQ8bgDC/pmN+sbmzG+x9+4L5SjEvXmF9oTFS5+VpueQgCPrTYkfTRx5/E2vp6XJy57APg1Y0p7iRev3c7vvWNPEC/4AMuTzXWEi6P8uqIDfXV/+yf/jg+/ewT6wljr9unKWT57ap7OKceka/nDGozGL0wfjGepXEwcYFiuLp1+3aOFd1d8cWDB/bDh7+krCvjX9k9yL1GB/MCXqlbDGsYjssDJfjkjDPXl2RVdJb5AH0Pr49ev37dYaXuoUPa5D/9fE1yjFd8qUbpNEby997/bfzZn/+JjZjsXuPjM4yt/RqP4PkH3/thXLlyxXmSHw9wRF306CdUe5XcCpBX/b6AyytIOjln0L/5SBlKFh3d8dNPF+IXD3gNXbLwWNTU5S8DtDlzIV7Im7r8sgCNBkDDnUATCs0WvFcA0pU056U9kzZhZ8gWnBYyNRTXxzl5mBb/LXmch9wEMJJuM6OWOre8a3QqvJYyteVD+qIjQNNXo1vBK7B4JpT86/kUoMW38/AiOAvrNKcVCFkSMQM1kRkaZak8/BYe4Af0P/oPvtdI1fEf/Vfvl7XSmUAHeB6UqJLnaWNYiTkfKtb8W4cMMfv6O5vDFiWhJz8PRCZfzaxAwqknbYGq4y18WTFbkBVTpFxJrh3nNOksRw7Z50OhAa+Upmbfe3Uwb+0JRbddU2qAfHEsztWlio9Mr1Lph7hUHIDreWyRBQMQO6tKgjNrDsRCsA0y62rQAc33NCf91crQqCMHEVe4YgCpvCUTRWWDydvG4h2nDMxuFVeg1AU5O3WhX0gWXnTJGEvL1wY0WlZdgmcB5WXypoHcPkBp0KtCj0DlWU2FqiAHZnkr/pKLWr6lcOY302U89wDpqjwMeU/5wGjhW3SskwpCHpmqltayTA6Kc4lIJyadhvhK2DYEqR6bO8yoO6XSf+aTcjG3vN7Bn3C5lrHTabjKWX+FbDyHiH5tUqFpmiZL+F3CxJKfSTT00CloFP1wGsWBm/FJh8l32cFjA4txS7mTX1LxpJFJq9PqB7relUM8dFMMSqsf5KILE66yaOZAeNc2fZLuwWOiRP6uS91jNGKBYWOYrppSOZ9CywY4qIDrDOEny8CtywoNEktfKZ8JKZI/AF7L5LsOYOJI77yElxpKradc2FW1xQG60BUTyWZFq+In8yyQ/sRoxlkG8uM8YWUSrTDAeqWrJ5EYGalHeCFL0SMNXw7EwGO+wFdadrEQTmJnozoCl0lxyYsdKl3sYNNkmnNQeJWqX5P2Hvl5tYJwy55XfVL5kh5lg5buf/u79+Lnv/pldGvBDGAEYFJMOcgDfF7nw6jFogBDAnHIlMU4h+fzNUmXV+gcOE4N8+rZwOCAFsgTpkeZmdxD05NiLRoA7ikzi4U9Ft/Ka0eLJ15NY7fJhQt5cDVf7OI1Dp5e88oOXwRj5wBP2vnMO+WBPot4jHbcsyuMMpIfcfCObN02FG856g/9wYCF0Y64Q+VbjHcsOkjLgvz57LNYmHtuHr/5zW/G1MVLKkcuZHDkQzrL5/DI/M09f04XYx1JA0ue14UxKF9By1d6yKNvcDh++MO/ExcvXxU+fYoSup9We6S/kbdxdkQbQMOgJEYs4H7KgYZEy3br9urG5yhFNvGyTy55VeGOB5+2kv0S2k278qufh3s+rN2vVKldcbbV3t6my+uD0w/TpeErd0TBD/VSsvD6k4886P7q1Zvx+utvxPPnCy7f7NPH0acFbd8AxrANyXAnDg+QOTsQe60fHE49NDxqgx9GJVjGADws2bKzD5kyRnH2z+raig1z1DFGJfjhi5DsztgTzxjaOtSOvvHOt7zw5PygrJOOxm41IVTGsHH5kWeeg6duJo7F26jaTRrDttUWWdwO2xg2K12yoYmv0ZnXXn/RbXho0HKEt421pdjDENTRE5emr8d3vv1d4Qwr+6PY2l5T+pXYVDvjS5oUtLe/J0aGh71bhB0tvEbNjrVeXnPs7os99SfLK2vBlxUPpZsTE6Nx6+Yd5Z1n6vHqFUZkDKXrm1vug7aEy0HjfHF2ZX5e9bmlYmqBfeuu85hfmLW+9ysfdko+e/5UfC3HADvlVJl7u9IHOc5fQ56d6psG1EdwGD7GsI4OPqbBhwx6YmZ6PDoOduLZbGUM0x9flNze3RQtyVayHpaMejGG0S5QEsnCbVW8u91JDwF088rMZPRonMOYuLerfl74dFPra+vGI3l3z2AMj0yKdqcW5fRR7ObrjME+0VP52cG3sb0e3/jmW3Hvzm3J7VAa0Bl8qZSPKsxMjMcbt26ofPuWi9uU8oZ3WiF6W3ZDKTsi3NZpL+hKWZcUIIw0XOtAGDybnhztj/IC+At+uRYa9XQFHOZ20LwXsvvwOl7Jw/glGPkKlTjmDZyBBYCDMYo8Cz+eC0imK5L3u7/5tb/cSNlpB8iDByIYw+grGdegRFra7ocfpTHsEsawGzfUicPbSdy9czO+/c13Gj1cKS+pCWN8dRg8iGfq73/3n/9n8cX9L3wmHvM55jBlHgOYd8pNMsYTedyGRRFalBH9ot3ywY0+j5U5HzlmjNYVozLGPl4FZTykT4ENDEs8fPKDFrRCuMgA2Xl+JBlxjzx85mElB8YYxk2+9MgHOIAGn3Kc0Ynx+crVK44zjUruXAH7hXv71m0/pKJ/46ER88KPP/kg/uJf/YXHJJeJnWH0o6LD/Q+/n8Yw0pR8GZMYN4pOlLHLPNWg1AlQj0MPSetXW9EB8Ul9YQz72afz8fMHGyoHX4mF/2zHvw+Io0arQgfq/JwF8PgynALQq4OHxN8DIFO4bOQNr+kzXfPVlh9AEGnAaRifhNiKm+GNoBJJfZhAFfclClAwM0nSK7w36rnBD3EZXrJOXNpSQl03CoBTURC0xr+MVWPXcE4qI0XJEcqwULUO/57Hw3lwfkw7tzWoBEC/AtTL0WI8rKDQaTGG/Sf/1fvCpLFlQDuT3LUqQEVIEe3hnvxWyTPKqe0DXGnt9I2on4rYaRz8pxWWZVcrCO+FNSkackZ5geEsSajD891ZUMunYexohcwpOU9IX3sZCjTIVfGc0UKQB/cXKM2ZYGKZpq6EDTJnMkE5GEY0UGjiw0Q2S6AJgfA5l4AdYscMLiIE3cJzHVA6ntiRUqgGX5Qms9WP0nkKU+4FLiPe6mJPBaSDH2JcBt2TN4vUepPO3T84/pOK6eHN4Aof3jOAod0TEMpEFF79Fbk15GfaSaPxRM6/efVuk1xhKA2SSzmlDAHoQ0BhFS0XDNyCIoCWDWAEcjUFpanCiCPEg5jDnCzp+M/c6Fbx4Cve9adrMUC5jcrfnbeGnLOQHr9zNA1agfNVmOO456qwpMlVjjQVP94JoD/Cff6PaSR94pKm7pS/dy+JP3BybiG/6Uob9eOzrXQlOVNL5wcdwgis9AJv8pATCOcq+i4H/ICse5fJGaVMC8+OZjILJd0wgYIA8eSFH151cRh5KoBETus0+OUljHi4IAB0sWBeCPBCwvRY1GVaJkCZD1FNvgCfxaNw5JETbpJk+fOefDB6kAbcTG8jHvTFDxfAaXU1Lw7MNIRiFjA0wkmPHiFb/ArjT/dMqolwSv3kTjPlQ4byE8PrCOj6phaR7FRwvYBnnkmZfAKUPf0QS1kaFGZ5KTxRSZN5QotFFfqDsYSIYqCmLjEEsFOGA9k3N7YkQC1itchjQQzFkgdX5EHbOtjHoHWiRWavFrsjWrD1R78m57x2xmKwq1t5osNFp4QLH5TXBiBTFOARPdeH3K/f+238/N1fRS9PoBV+qMkvk3C/SiTAYMnEnFecmOhjNAIsc6UHj8PfeRUQowYHkpM9u6f6e/u8MwR6RcZw5sWI+Ca/Eo7jCTRf8dvd3DZdXkli59fMzKU40qKJibyNYYrjEG7kj8FvTwtUG4AtIXbBccZYZ/QO9nnBlfJQvsqjPGHH+UMDCgPYPZavkjR3g+HIA8dOLgxbSxyo7J1h34rxqYvOt6RhcQDdkhZDxnOlORHf8I4RCDwMMRiIijHM9adycnj6D//g39UC8Kp1xKzVjWHqmETZsgdKuU5DFQ6eceTs5x8ZJUZeE9c0W+Ye6BGLFbylPbCQybJyOPvu9pbKglFq00YTdnllGXO3nBc+SpO7CljnSZ8tz6SH0YxXjPr7OMy617LMnQcsRFXv01fjxs0bMTs7az7mnj1Ng29/T6xvbsS20h/4Nbtu6Ro6ux/9g4PexUXLOVAbw9DUq/Z1YfJCrKwsit/1WN9Yi42NdRuzslwdqiv1A5LtwPCQ62RH9Q2/fJHyrW98M8YmJmNRdY8AEAnGMBaS1EhX70AMsbsImemPVzsV7J1h48PDMTbWnzvDVLb+fi061YYp0+b6VuzsbSvdoRegyIkPT/gsOZWN3W68onnzxt24eHHGfQrnqC2tzonehvD3vctmaGA4+Nri8PC4rwP9A94RijGQXSA9XZyb1xs76kPm5zGwbXuX3uTEhI1a3YrfO9z362Jb27tqT7vmYW5+Np4+exSrq0s2cjLXYg7W2d2jdG8qr9FYlkzRC3arDUt2C4tzMT83G5wXhhEMvUeHBwZHKiPYcPQNDCoNDzHU5k/oBzrEc29cuTAm/diP57OPJRP9aQKEQRndwhjBDuyhkfHo7R9WNUjAqgsMg24/0gHyQucA9OXKzJTaWIdfh9vZ2XI/yq4u+jP6Vtp1Z1d/jI6pj1Kd8GVVyre/x2uyK/kVSslMPUV89/vfjjfu3Yt9yQf7B2fXivO4ob7pdYxhfMgBfpQ3zoZ36Q/jBzzZIOY+SlkoDEf+zGzrhgzCUydzHMFf+iHiih8oeKQnrJ6+xJX7QguHfvLQoI5LaXJcbqYteXGlfySU3sharrTMX6Dj+ZDSEA5+nVewV9c34le/fjeNRZUhjDgMYYy/GMPoFwgjHf37Bx9+7Hq6OD0T120ME131iXdu3/DOMHChQ16UH+6QpecqAqmUx14M4D/+8T+JBw/uexwyR8JJZxVq3GOYUSWJEsYwHobQH2Wd5QNYZAMKr5Hma5LkBt6Nm7ds7ONVbXZKe8eV8ucrlczPMDKZggigD+gHD8B4Zdnzbuehq/nhow870uv8aAZfesSYhjEOmuyqog+eVD93SfIB4L9+dX3g1/XO7Tt+KJX1Qp0exudffBq//NUvPE5Tc7wGyk5y+KQt/+D7P4irV646nyKfohdcSz0DRX/rOO3Qkl7tJscC6R0yV7v7+eeL8bNqZ5gUS1j1sejLgctdwXn81OFFfNcBnTqLdi5f2tM38epp2oG0pETn6kB4S141EplfBeVGCHWcBj+lXCUSmsVb4ZR8XiaDEtuaTU03HJFY6JS9NeQm/bzSVs/Ku+mrAYFnRrRCnbdiaDIvvnKvdl7dnQdnxTTruqIl2hXrissr4PlSBY1NKeRsvxAr3Ea5Radd7iVVmzHsd5qvV6wXZix4h/i+8cQCUBDYxDT4qIB03hWE37/g5T3AIoJJWgsYUT8VsVIAoPDTkr+AWwaWU+CKaaNfAw0FtR0nZ0PWbVHhZKuqbwF56qYEvNAY1t70KlrFX12BBrlGpOhSdtdDE7OVF6JLghoYoYZUQYMbC7M9XfLrelWUunMNfAxYTI80EGqQ5qBTnuoBSaGofxOSgkI1CBXWGvwSLOIYjjJlxZHKxwDGPYCvXXZ07DZQlFBdeMJqGXHrC3Va8eQf8s5Jm5lQdO5AUiQJaFHcFvlCn8mVS8+tdFVx3ZQFuk7GlTKYClj+7ZJSpY+Bpxnj+vG9JhFOSzxyzWBPAqr8mcBo+uT0pLMRR3GwaUNPNSFpGrUYGLmCX+UlENfRQyLhQdsGKMVZ6rpSB8iBSRm7lIiv8w3j+ExC1VkmXUR7MoXfGJS5Sle1aSaiKSuQ80oNgAlgsiHKqa0jTGJVMZSFMlZpMGoVfpjQIDMm9A4CR5d8OgmNqq0oFw3/XEwj06W+AtD2OsPpoAGnlL85wfDEA+K6z/jMyxMK4SWdKh46Sm+ZeLEuTOgqXyei/ShdqQPSmX+DqSp1K7gqBBiSnDv8VIYAmIdPaBQ5wS+yUUrnQXJ0lvgy6c4yKaaZeYNO6Yu5N4MucZWPY+BFekfZFQY9InJimThZtkzneE20CAcHwzi7wpiQE8WEnnTIyzuNiqzkRQ9suKE+FFAmgegFss8JPjJXGFfRQnW8A4a8mPwqjR0RojXQE1qU7ngHhjKNkdEJGHaZSIexBMcOFZ93IzqDmrDeu3s3rl7m1UHlq7xcu8gXuVBJ/MOnr+L1KOvXEfCrG/NJSRT07nvvxS9+/Ust+nOCDSAreKZNky+LEs4PYRFFWtet8gAPgwDGsIN9zhw78detgJXlZS8EeCLNYpWFCOl8gLTycj9FGZQHT9HBoc554o3xaFt1g3yoq7FRdroMWhbsAGKxznlivDqKMYxP8efTZC06mNDLMUyxcIBf6APcA/DstsWNEGiPyJ2n+IRTdsrm8leAkeLxw4exurLsV0C//e1v+4D7fS3QrFsCyoCfuuDKTiWMHke65q4wFtr70rvNOBLvGMPIA77s+gbiD/7g342LM/l6ivtTFcQ9pOqSiRMPEEp+bhtngdOlTnAFOzGrMIW4fxCd7MuK/tBOwENXMSwcxN6+dFDy5tylLc4529l1Pa6urqieDmN+7qnpCVuyK7sF4C3rg51TUjyX06/hKdztRX5ehyI8v/xYpZP8wUcXZmYu+2uazx4/Mu3FuecxpMUhu4j4GiMHerN7iVf9WcjRF2Cw5ZUmlUC6JL3q7Y4BLe44i+v57KNYWV30zidev4MXXktERqura5JFnsODIYkdj9m3dsXX3v5GjGvhubSwUPWhHY3XJNG7rp7ymmSWmQctniapHxkbHFIb6Bcv7AzrFu+iL93FsIahbu+APmBVi18OnOeA8oMYHRqL165dj6u3bsbE5GT4lV7J/NNPP47Hjz+J7q6TuHhxUnkOxcjQSAyPDMfgAEawEdEeUB0gg24vwsW+jb68Xrm5uy99nIt9jFT7ezE2NmaD4zavJe9tx+7+biyr3c4+exrPnz1TG9yM48Nd6US2bfouXmnr6OqNu3ffirHxi/7KXnSym7RPshxUG/k8Hj54YJ3BSN0l2SObCxfVZ/XkuWrUNeVB1RiDqSuM/Jcvqg9UnT2ffWINRQ8wjCAbdBUDFEZHXpNMYxh1oTmF6lhUfd4iugnQFc5cmoq+no5YXlmycQ6S0FldXlF7z9emee2SM9WOj/ZiW3W+xeH/+9tiQ32G8uM8M163fuvtr8W1qyqDGMZAesLYd3IYV1UPGMP8gZeqHWGYcduCPTFinlBu+T0W0Mgoj8I56B7cQ8mVq9uhXOlfcfBZwvBn3yB6gnqaEgYQ7v62Fgb4Xv8+s1FXcEwfcdfyK1DkqSZivj3miEaWyUm4GKBNeqBxVSzGsF//9jceazm3UohOQ/9N+/WDlIpX8saI+rv3P9S4s6a+cCauXLlK5mo/HfHG63fiW++87XGEHAp/yFw3ZGgge2jRT/zv/w//TGPUQxuUco2VOBYFPwrgim7S3hEN/VjZYWwMyb70lVk2dmWzGzs/8HD5yhW1ZY1HGkOePn2q+hRH4sc7l3mow1yoyi/zFM+aS3qOpjjGMY/fQqJ+GS84CoB2zLl3jC3wjyG9LLL5svCFixfNd6Fb5F6AsDs3bsX41ITbr3Gluu+992789Gc/sxEYwx0dBV+97VE/wQdlvv+9H8TVq2kMQ++KnAuUvAgvdYcDt8BZ/HDPHD/XTMy1DmP/uDN+eX853n28Ld4Ys6GV6drTvwqQb4Gz0tfjC7xKPoj9LNrJaj09/Of1ZVAN1QboNVOIRuUDCg5QiSah3AihjlPnx8Hkg69Op8JBJxKM1MBpl0m5a5DAo0yTU9pjE79ektOQeC/CqEODamsBa1BhVJesI91U6CU3jzj6z9JWyGfAWTHNuk6iaWgr/JQUrXXWDEYyioNGI6zCVJzHgxo4RkF/9A/rxrD/+j1lDesZZmWpCurkuoe3Bn15Mva0YpBOw4vvCsv1yiO+vfKbik8mLQQN4L+yMQywAFvzKNA4A+kMY5iT1aCUGUeazA1hcy3IzU6pFUrKLw8WAZOQGiCDwo95qUg3FLIOyWgbtOK4o68F2asgvtjmhS7Ghw4tnBTDtKMrOORZ9SAfWVpHdAdTdKikd7YVTXAbnYAv0Czp5MVPGPkZB91RmTEqKYBpgiUgPOsRgUpEOqe3S5qGymv9K3hymqdqQsI5N6mVPOHNJMk3XwbrzgCnFRs5ua3w/BSd3UZKDX/MzdI4kBMnIykRZ0gZTwMt+Wc5idS98gYHoyKNvAx64OE3rvwYckiT+ebrRqkFuZgCz1fxXJ6GWmZKUHa52MBlUSW+acOTnAdT/RUDEvJPPhOUxJMGqpU03u0mDuAjB01npHwzTwTqfDPYAA3jkN5h6IzydhhyEI7TwHvy6LLDtKAZlv4yOcDfHEzw6+L8M511iTBDFUZ5SecI0XUotFREyQ/emZQRbRz9F3o2yjhP0pbwzBfcEp+yadajfiQf8jZH8jRpmL7Ci+HMu6uka4iDuiw0XX4nEIUqD6DEFWjgKsi6QMY1YGKJDFKGySMACfxKogkhceRL3aSfzNFv706qcAEbM3QFt8Gv/igpV8CygEWcgIUsBzkfcNg//FBmyQQjma+apAGkI960pfvcQ9Lh5CW5YTggGRNgdiL5FRrnrzJSjipPPMiZSf3EUG/0St7gbWrBh5Fhc2s7eTrY8xNtdm9An91fLPbHhrUo+9rXtSi75v4Cg4J+zY+YdP/AJDN5rGTKX1VPyCXPZ+GT8/s+xPn9jz+K377/ntCzLZL2sJoAs5jAoMNOKIxaFMOyQr7KgviNjc148uSxd1DACoeV84VJDiYe6OtvGMNwPqRZsuUMjkMWCAoDyI/FAItZysLrGrxexc65PS1iyYczT+CNiTs7enh1hNdKWBxwdhTjgvMWTWWRr9+ofD1duZuNBQZ0APwY50h/JHq5UyJ3dPmMlzagvJwZhpFgeXHBxrB3vvnNmJ6+LP0RDdEhbTGGodfoNwZCdoaJAS9uKCeLP4wM6Ju/EiaeSId+9Q4Mxg9/9HdieuaakqCXKhZfS9aYe9ylelSDOu81SQD5ZDus2o3rHn+lE6ogtBKjF7cFl4V/Gi/48h+vcEru+7ziyJUdeXvewWD9Ft98sXBne1cLp+747NNPrf8HxwdeWA1ykL0WUxg8rJ/dfCENPwYwFt3iCz0TLyx66XMovw1I4sdtWvH0QdPT03Ht2vV48uiRF4RL8/MNYxgHYbMTAxq9PX3B1xB59RR9HOwfiqkLkzaGbWxuxNDIiNrOmF+/29/LNra7o7zFH0ZWdl0uLS164do3yNcie6V7m9YNcRRvfeMd7zbDGCYuNefrcDwy49U97wwbGnfbQIFpR+4/1c5G2KnmnWHbps/OMBa5s+Jl9tnjWF5bDg7u55XoC1PTcfvWvbhxXYvX8TEtEuF/RW3hMKamLsTnn3ykdA/Fc0/cu3svxkbGY5DdVtJZzslLfUrHItoGRvHiV8Mwhu0cxOMnz9x+OGOVcrLDdHtvP+YXZ+PBwy9ifm7ORmjkTe/Ewx/ql/pnsU//Oqiy3rv3ltrbeGypHqIrd5PyKvWTh/fj6ZMn3vnK+Ws9Lu9wjIxPq4lyrhs71dBTxjnJUo5+kvY8gzHsUG1m9kn24cLFGIZhEv1ljjc8Nim+2RmWus65e34dVnF+aEHbc3jE1emL0o1O7wjEGOZ+UHHbqrvBIQ7i75aMj2JfeeworDx8wJg4PjGlehROd5/47ozX37gTN167pvYowuprjm04PoirF6fijZuvWUZkmuWpQH4/GJSXsYMzH9Fv+Cu67rmrx7psj/QHNph5bEzA7/LrWsLBTcNzGYfyAyFuP4KSD8C14JT4nN1mn0H/yLha+DBfFFN/JT/wSVE3hpUylHyAljzxiG4aw37tMYcHAAbFc2bYzv6uXzX0/E4AvV3p43vv/c4PYS5dvhyvvXZD81j45sywW/FNzgyrsnS5iIGXDBJvWV7G2tWNlfgnP/5xPHz4wK/t9wiLXclAjovgUl7qCWMcxquwwZqdZdk/pxEf3opseGhDm2XOLa7j5u3botQZ3dLjJ0+eqm/IcxD7NQYiuQH1iWXuyTXlpvSSQTm4nryYJ9sYprHCc2bVDf0M4wfyK+MIfdetW7fiK1/5ioQArZSd5Q6DLh/6x2uS7Awbd51lWSN+89tfxZ/++Z86jHFzgDPDVF4fr6D+tLwmSX51ekDJB7D8RYP7cqUchBdXcAtQY4SgIbSPA7XlX3y+FL94uCl1YU6gNK7V09BO6ywo/ALn4b8KzlnA8FvSkg49zPuzaDTz+H2g6HiBMvQ3wtsQkGcTmnEltDW+mbwuC0MV0RRLde/fJj2na2OK35RnG80zocnRi1KUfF9E072T/s2G+CrG1ALqCs4ENK0dsqc7nRfFKmRLseuAPOq61MSth7UnJLfMsZ4nSf7oH363EdBiDCsZ8VcvqMOqyuQXh4hbxZz4plThfjlQmrNKL2BsrAvAi7/mbSs4ohlZx2t05ZUx7CwahMEGrnQVcFU4a01ThoZ2AOkM4q8M6ggrXwG6NsLggyGlAe2GPcuwFg+cg1NkytZ4QnpPNOmNAw3GdLgKV4dMuA05Kjj4nvgpNA+IJj2DdeoOVDS0CIcBTTmYYXQpv6RD+q4OJgUKBkHx0OH1lDKAsKsin1tkPYNUcel8ycfBLM19TWDXCXGuESXwBMkDivwamDkbJw0RSa1BD5/L5ZQGBlDrGLxBQLRMSI4LAyhcGc84WV/IiIaYceArb8uGjiIHMXLkisvznDJ/6oinsvhtcKrwGBQL2OpteSY7ziBL4LK7XhtxCdR8mVgBHkSFn/fJR+ZXSyQMT3aQpuiRvpGdfrJ9C4cylfwIakCWmaslUyEgF4dmpKFZDoCJkjRIE0Zkz4SFxR1yRj8avDrPig/9eyeV8KHTmCwkkmnCjGWgRQdhqReUL9NDh0mdr7ABrSppYQ187jk4nckTWecPoDii5aivMlnHgZHnYYAuPqp4/bgdZDmSnyTTrBN/dp4wxylMdUf5ks/kHxbqn5zn3viCnFDhyzgg2xnpRKPSyeSyFbxQ0hUa1APgQ5mFbn2o0mWeSQ98hxOlK68hbWkRhEHI3Fa4tNUymWvoN1cpExNfG7uEi1GpLL5QV2hTTwalNU33Vcgyn/z2a9Hvc0d07esWz1ocYdx5Nj8Xc8/nYmR01BNvDGGzs09tpKBvIj2LTQ48/8Zbb8eNmzer1y5ERKzRjsnThgZdYcMGCi3yD9ndo4UpfGNgyPoVv2IayX3y+Wfx8eefZD9EQQTWA+KRrfA3NzZjbGzcxg7SH4qWZSUe2CHDzjCMZvDCeUWEr6ystBjDCOvVBJ7rgXjr9GHG2R9nf5t1gw64uVAOyfdQCyPyRw4s+jE8oRssgJEPr0TCk41tki2GNhZ31ETWZ+oUeUGD13owctDf0ldyBhCGuR6VLY1STWNg6mi2WxY3Tx8/tjGMsrEzrJwZRjyLBoB6wo/skMnSwqLLRnoW9uy24hB5FlPoBAtY8gX6BobiR3/492L6Mq9JUjtqy69wgD48F7Cm86+wbIn006kPfLkQA+vevnjZ4Wt+68GZWRwuzs43DIhORV1oLGQxV/SAPpdDz+Hg1s17ri7y+fijj3VN42r/QH8MD417x0RHZQCDNdqkKjl5Mq/ItcNtENyenkrW+svdjujwcVySfK9cvepdHT3dnTZGDWtBy6HSa5tpDGMhzXlU7GCDf87HGh4c9A48dq9t72zF5StXY0aOc7qOOOhcZdnc2lFaDAq9wt2NtdUl89vvnWG9NphwoD5n27z19js+n2dxcd79BAJF720MU2+OMWxweFxlS2Nr2RkGb6PsDBvrE48qq+L7VcfoyHvv/SIe3P8sdqUrfOnxq2++5QU1X37b29+O9fXlWF6Z966okeGJuH7tZjyVHJZXF/1Vw7t378bQ4JjaxIANwBivaFvUdRrE0vhI3+FKUH2sbe7Gs2fPXae8ybkvmT159iTuP7gfiwuzccC5WkLlzDTS8rVP6p4io47sYJmYGlcbH/VOr96+QfHHq00nKhML+iHTW3j+THVxELvbu2of6vMGhmN07FKwo4wepqdLBEUUHaDtqqpFqycuX5qIE+WJkRBAV4oxzH1xZ08MDI85X89rlJYvltKOVOqKV+jSl0dcmZ5SP9sVS8sLwZlhyIJXznhlkvPWuPLgYX+XfjJ8jtll6dvtW7ekF13x+WefSg+kV2o3b33ja3Hn9s04OUBL1cdYjw/jyoXJeFP46BXCL/0F8nc7EtCPeU6qeOKA0ma5HqsvAL+0j1KGkp5roUf6Eldo4K+XHZwSZ7kJCl3rhRx9HxjI3/jw5r6Cdmg10LQv4wjz2WAqgw+pV5zxKnqFp5IHUO7pz5fX1uPXv/m1+0X3sYni9rujvkhMeDwCH7oY5N//4CO3sanpaRvDeAggSaUx7O23lEHSaMhFTPlhlyDLT/k6Yl193B/9p38Un3z6sY1OPQqHB/JR0gaPGECZ19Q/aAJd5NpeLucn53Cl4VXv23fvSQfYUdYbzxf4YEP28RjgqHs+yIBOQbs45FjoMuaU/pa819f5yu6G4xnf4QNHPI55w717r8ePfvQj3UsObgOngfSv37mr9jdmv8dXjfXvv//b+JM//RP3wRy7wNckeQ2bV8rZ5fn97+bOsJcBMihguVT8Jd/Z53OtQ3mALRT5VXb1Kz//dNHGMPou1Z7is528CMijHer8FKjjvSz+FIBei5YaGgqdosstSA04ndeLoNAGCt0m/TOgFpm+QkB3xDmQVpCQLTcBX1kP1uEs+QDIqFH2WpIGfi1QzbkGxLfm0Q51LsxXeltSpb/EnA3w2KiXkkL3rt+K+VKG9jov+EB+bR/E9vwkywqN6BepTUJBqCOSUBcHZZ/WwGrL7j/9D5rGsK6//Q/+0T/2RKrGFMz4rgpyYavbgsU1xVuySTBOqbwvBXXqdUBBUtmSNtem8p2CKqJRhgpSCPw0I+rxDSiBbTjt14TWuwKljs+OVXgRZgXt8m6JrKBImfG+JfYUKgFtge041b1l6bo6jt7YjavjHXFnqjOujBzEzPBRXBvH3xmXR7riyqjcWLfvuV4d71Z4h+MuK25G/kuKuzjaE5eGu2JK7uKw7oc644Lc1GDExEBHTAx2x2h/Z4z1d8Vo70mM9kWM9Om+V4s83Q9rzTLgw1U7tLDVACd/f89JDGoy36+xqF+TvD6cFrQ8kezT4NKnSXyvBxktXdXIuiVQreNUTE3idM9B5L3dLNo0eLDIU7hQ7ZAFUxPkyozRYYrnnuEF45yGbMVhxINGFa8g0vmpo3XKEar77CwsW+Fr2MqdMIAGybzkJIe8GfC5kiaHbtE1Wg50kLbBUDRcV6TV1Z2SFr5kRMfIIkGXpKM4BnfKwIHxLNJo49zDNwN7hyciujKRNwNMFMVBFe5BVtmTJQrKwinLQ5jyVzi8s/it2LYsMl0VwL0iS3s1fcW5HIJcyOU9vDd3BZExFyaPCdBxPyWapmHZFFkrTmGUrSzMLULiqnQFz5MAL17AQ5ZZSOejKxNY0sIRXOKQP0XCwajLJ3lBAwdNlw16pBQdJkPdupIAmaRRFG6oOyYyinF8lh2wgUERRScwSvhVXyY+TIC0YMB5QopONfChwaSSRXVKLP1M7srETovaaqJXn/A18ao45Vn48BNZXa2rcK5rykVhirNO1WRD+dAVxEJ7YbGGIYxdQTaEaDHGU2F2byih6fP63d7+UfDZ861tds3sxfbenndIHBzkhM9GAvImvyo9Z3mNDvbF+MhQTI5r4Sh3aXIsJkZHYnR4MIa0mB/sZxfNgA08nLOFcYb2OKB0vb1dsTA/p8XkjnULvuCTSfLMzExcvnzVbcHnbukPY07uONrWBHrLu2GYSHMG0DZnAGnBYWNYWXTAL/otWSwuL2nRvWz9xsBHWYojv9w1tOdFNzpEPRCX9YjBJg/7taJIxCz0MfDsKw3pOYfLhwfDr+JJ74OmXR+koXxaUKh80ED/io5BB2MXi312EZDWZ/uwYBEvnA/FK5fGkcypF/QDPg9VFhsSnS87yvjypOpWtDEKUYasuywP7cYLCmVtHuGLNq579IjFzYYWdSzU2CU2fXkmhlVv9F9FJpaL+LYBQkDdra6veVcNugtPNoBq0UM9FOMbPAI9ff3x2o1bMTjEa2CFXvYB+he1/LNPAdluWWBxNZrLd6QF/s72phf8S0vP/Srj02cP4/Gj+/Hk6f149vRBzM0/Vb0v+MuC7FTDaMRZZmlU2pNjcYauqBRaoHR3seOLV/xG4sLUjPhXHWpsw3DbpYUkjQwjRV+/6oTdNJIlOoXRlvJlP5Mu60R8Sg4YcaiX/Joh7ZUGSn/VFSPDYzYOca4NeDvbW95BhMG4fF2VuqBu+WIh7YZXbNmVyOustAPOI8KQy2Jwa2vb+WCoU7VJVPCDHh/GvuoX0XZbf7tshE3xd3kHIOdwIVPkjuMVT9c7ctdYx0H1riu4pz74EwFe/+OMM16VIpqz0dB32szIyHh869vfje9+5/tx5co101tYeB5zc49ibX1e3dShyjUYYyMT/gAAfVZn57EP1QafXWEYodwmpP9+pUpyz8U+cs8dLfvqq5ZW1lRX69J9vhK5Gffvfxq/+fXP4+NP3o+V5fk42OM1QvpN2of6RpWP/pfXKwcGR2Ny8oLlyNixITnyOiltm3qgLbM7D/1lZ94WshTQvrLv6rV83OdIXpSBdibpS8YobX4EZHhIMlTfvMluMwFypE/iUH/yYMQmD/SLNNCiT0ee6FW2GeXLVeF8vIAmj9GSXYIY/3g9lQcNnCPG1zzZJTs5NR1vfOUb8c63vx937r3pV2Ixki2o3ezvbyv/PenApZjiLDrVY2mX1PGo5HBhctJ9sI1e1m3xKhyu7ktUDqXwPQBOvc+wYcpyQCfBrK4KEkaDHoCfslLPhNHG6Oe4hy6O/pIds4SBax6UDlf6bNoM/Tr39EvILHc5MXRXr8vrnvQG8UJ6+rbCAwAP0K9D4RWg/8SgubC4YDz4A8ApX/l1n1/xSDw7UBcWF80fOs7rvK5qOc65m5meTpkJv5JQRtby5Rb9YRz66V//a/V1K9KxNHgl/5mX53n+S72hotplU2RWym05q4+wzJWe8YgPbKBL9B/MF2h37OamXxrs1/gnPOY47LRFHhj6VleWYn5+Xn0Br0lvOYx+hWLlB0h2LBvyqecPwCqv9/I1ScpAyf0wTmn9YJ2iCIkwf9FVYyWBpKOsnJvIWY+Ml26JouvdoOKbMfzatWve6YksAPJOeSfd4q+HQYN75MM9ciu6UeLSX7UHl0X6o77+2fJOPF3dE47CjAfGiwF67e4sqIefhVNPf8rx13YvT6Z7KYtn83MuCN1yqRzwQgqnIjOAriR97QjNe3wuSxtQxnNBUQ0ZlHv/tAmihUbW8YugiZ20TdP9YRVjek2s86Cdd1NyUDO84JwuJ/fOWZf2WihQxQNVP2KvrulvXtOdVW6F57/92RIqyMAKOuKv/vn/8X9T3UTXv/M//Q//sX1GqpLTgJCvMqWZFVLEFlqUBZ5KWEucE+OqMH54jNfAqrsmLjnBeN2BwiDmP/yN8FbHLoqyVQ6q/gFfnQIJLUB7lT6DfF9unLIRRlCmsYO/huLUXULSbrpGSbmv8seVPLIh6adgOp7IAlUZ64GWAWHpSEI09VOwLIrGXwIdcyeTbf8l3SppwxGiYSQuD3fFpWFNDlX/fd0d0acOl/On+NR6N08HNcZiDOoR2wwN0OL1IhsLRAdHOOMERic+d+9wfuADPx06OHJcbcBQOE/D2KZtgwp0XF7wk0dPEKryAf5lYNLgWCZCuQhVTKMRFe1VKoUhCxuifE+8rhVND4D4FZ4LrYzHkU0O8CzcxB+GI+govNBsYqc8+IMeMaQtBhkHQ8P5Je8MtNAUusM9WJHOfvmqtL6HgBiCRxsjiBM2tEyTlPBKKImRI1fdp/FJOERx77T6U7qyuNDF/qSTeTLhLjxoFmD+KwTLkluXwfwhH6WTz6+ZeTKUfHliRB7kBS1kp3CqzDjONwOZfjlM/rLrz/0StMt95XKCpbqnviGBT2EYm3jaCr9wzESJhRxQDEPGq9IxKYJTH/5OgopOGpRyYY9hkwk5qZgEManltVUmuYRhUEAPuSdv7m1wqrb7w4suvrq0VT5pMMAPUC5JSghSb8clSOcoc6UvTFZtvKscfl5LYaHGoo1rrxqvv2Akx8SRVyjYNWUDle4TR+GaDHKOBQsm8DgviglibukXvvJkMQguiy+ebPKqlheHxCvMda0/JnyWmwrq3SuK8y4VDF5bO7G9cxib23uxacPXgRdi+yoo8kUGaI/zU97wykR3jC/GjQ7H1NhwXJgYiYsTo1rADnkXC4YvDvemDLkbiXOV0DtNprWIhm9/sl04C0sLEiP1chyLS8ueOKvasv51oa6mtCjllS0WpEyeNzbY5bAVu+J5RxNpDEKH1gVqPPseKst9hGuJ8mcd8rrXysqy8lo0Dvpa2n/qAsbCbsuKL2jx6p6FYGjira+uatFwYLli+BIlv/aZZ5zwekguIGgj4ADIAqMYuDaI60rbI0/aEHS9ExP9EuMYu7p72VnTH3yJsksdPnWLQYRug/oFD3o2gpOH8gOgyaQ+jebJM2UFbBiUnzYHD57I18oGu+g0bWljLb/+t79/EDNXrljf6B9EuJGG8uJHRyjX5tq684YWiwMftK16hKeyWE3ZyEmnMIYNYQwzc9nHcOGpfb5KTxh8HYkuZ2ahB+ta5M/FnBbvX3zyQXzx+QfxmdzjR59rUfksVlZZcC1pwbUmfOnK3qaNnOg2Bl+xI+A1VY2nGLx6hlTfo3IjKs+I7nn9NI1c7HwY14KUdo8ur6p81BfdFIYZzsTCuOX2rnK5D1B/QDldH8JN0edusjTg5MKSfoBXdGi7PoNqeMgHSPOaLu2W3Wx9VZvH+IsRizGfPnh/ZyvWpMvoIotR2lCf2tXQ6GiMj09Gf/+gD8V3OxAfPpsOfVBa6HB+F/yhU+yMYhFNXwqzl7T45suk5A/f7Fb3lzOPOYtO5eqC5yGhpu5QngGVh7lJb2+n+63Do9xlxkHV6PCFSxfj9p03vVDlddTFxafxfO5+bKiepI3e3TY5NhFTUxdjeHRCacUTZwdKMcZGhuPipenga5G9Pf3RKzmTBzqHYZK2wOH0mzv7sbS6KdprqqdVXWfjwYPP4tOPP4yHDz6OpeVncSj9wVCEUWtPPNLnUGw+ajA2PBkTkh27W45U1p2ddfG3oT7myDvlMNQhR2mw20K36gzjKgZjGEX/UV4+DIL8/eVV2pjkhB6j4+kkM7XnYdU153Dx6mWl+m6XnG+mynFaztVDBy33akyWarhteCxUCPOWbgl/fHjM7Xtzc0XtYNZG4ZXVJRvs+qTnr928F29/64fxjXe+HVevXXdd7e4pbxHxq7MLz3XdjROV8eL0jOuCtg4vMIgej4jni1Pj5pM+FR2qG0/a+9TS79SB+vJawI0++yv3k4SBX12Jpk0xhrtv0r3pKd7zS/l9L8dcgL6QtknbwtHP4Gg/1vUqnDTgmUd4F2G/Tg8fcrTTbC/0O+rHKgMRcXUgroBpii9kgk7NL8w7njzgz+f8NmiIZ8V5/qd6ZV6ysLBkwxCv8KGDSiKsE78+fHlmxn0PYbRd0hVZQN/l0B8y5SHGz37+MxvU84FTyg3DMmfl+UunyhsuCPc4ojpulxeOds2Vfo5+ijGbnd7+qM3QsNqQ+iPFb/g18331RyuxvDgXi/NzmlusKi/GDvLkPNBd4dMH52uIlgv5q0zMieifD0UPnmlbOYfNfjQ5PfE84OqVa07PfM91QxtQ3SNb0iNfHgTwajUCA5dx9eHDL+KDDz9QH6/2pP6a+QwGbfKgjNeuX4vxsTz/ExqlrsgfGrjzoNQzsnNd6B5eSjj1SFvm3qA8ny5vx7M1DIHZP/+bglxD4Wnl2eN25ZqhCSVNce0IjfAaNOwALX9N3EYa/5wNGUXZS2p7G85rSRQE4J5LVa562c7OGdcKRQZudvj9JDv9tM/GjfFqeVT3DmsGNJzDSF55Gvn4Il33b/4ZDx9jQlX31g0Hk6hKbCg8nQ8Fm/7M9P0L/fSnHSbpOOhMKFTaXdOba3n9O7hJL3U6XWu9cC1+Abhc0fUqCtQ6vb/65/9FzRj2D/5RGsNqhEqhcAitJGxiVNdyU0FhqgiouqmgDVlAWV2JAleNhFjKVSo3oYHUBs2A5DBD6mhNQZXwltjqmnh2lb8FdEvMqfAK2sPrd/ZXAYkn53zqWEAV1wgnv3qnyFW/donTuPq3XPktIeCkSyhSQr5EyONIdd5xFBcGOmOsTwMfaApG54hGl7JPLbxw3y7xHGwKr8TT6LLTbaZroAtycdVslM7W+HCanToTFl81SBDvJzKFliA7fgH86J98CDMty68auOFHcQ0+lIpFOondAZKf+XGUHBHpnEY4XJOH5NuTqSoelOLMkzzwzKDodJRD17phjDAGM4D79iuu0CrhQD0NjvsGjp3SKJ0YNb+0Yd8T5/CqM4RkRV+RxskFvoIrevBYZMdVPxaPJ4uV0w/iyXDFU+7Sz1NrNiApXEN9Y6LExMg7kEivSQb4/uKRJhp2CrfByjsnFMcEBKc0NkYRLz8TSHaDeVFgqlle56I8k2fhy2VcAuFMJLNDV3n1611llTyKQ/44ZOzFiHTGhiO5HiZRWmiysOvRQqMPw5MNRsQJX3H5up7iNcnrZTKkK7saja8JWU7+5HyFVjo/QaRexSP36A2TQBY9TCIpG4z7lSfx6eKyiKDMlqvqQfLzbhlP2vLKZNI7to44HyPPyGBCvONJpCaOWqDyxJbFVh44vW3jhO/3eNq65Xt2gHDuEa/XpMFo0wdkY8xgd8Tqqq6b28rvRAu7E02KD2Jnj1eC4Dv1qeg2ZaX8HAY/pEXhxNioFqkjMaFF9sT4SIxzHtHooA1fuSMUeSIjLfArZ8NgdS11RvvOMDnh7+ztaDE8Jy2RfkhGnGHEq16kT17yFQ52JPG6x84W54ikvqEl8Ir+FB2pg+8JolyOo52x5D6JpZVF7w4DqFN26RWdOlR9ABhzyu4uAP1kwgxQH+zEoV0B7NKinDzVxrBQvtBYaFJW8oWmd2oJyKfwjB/a3KEPLhf6pDSEYyhlYk4IfvItBrYChLHjrjzVJh35A1yhB11kQXv0VWHwB2/FD0umLQdfGLbQJ3SR1/fIg7YMLgZDdB/6GE5p++greph9QxrkGCPQdXAoY1mM8tfd3R+3bt2OkeFR8+qzbU4ORUt6v4Mer2gxr0X9wpN4Nvsgnj7FPZauzMfC/PPYVPz9B597xwG7a1hoOV8MXtJ1vqTHaIphpaurX+19UH3CkNyw9HZQWtEffQPsNhqyrmF06O5MA7ONddSf/ONaXLEgZmfY6tqKF6b0eTYkeedOGsNsrPAkNxdy6KaNwCwitYBE9wcHOVMKAwdyEI8s5ESbV9jYUcVZcbzumMawHe+05pxNdq/t7vPlxTUf4r4mHHaO7ahuyB+aYxMT1lte30MvMXjZ6CB5Y+woxrDD44PY28442i76wmKUelOgv9jWjzFM9NEJao6FLP069c/5PX09/cEZn+4Duo612F33rjz6svHRSeOMjIzFiBaYPleth9fB1mNhTvU5/0z91ppk3aG6H4rJicmYHJ+K8cnJGFaanr4BL3IxWHGuJbtNLk5dSFmrf1ZHKzYxbGgRrXpe39yNlRX1c+7r1mN29kl8/PGH8cknH4inBfdnGIl4TZY+D8Phvvo/WtEQu8AmpmJq/EJwODgL+LXNJe8c3N+ldfR6pxgywSCAERwZ8vACw8CGjWF8CTYX4/RbvPrU1z8kVaC9V2OZJceomIYIeBoe6o8OpWNXKzrDQ2raOmMBgkfu7Axz33OCLudcirlEvpbbGQOKG5RMuo52o19jHdWdO292pFudMTw2Ffde/1p89/s/jK++9Y24dPGCeN2PdenP3NyTWFx4Lp0c8ZiLEeNQbZidpJemr8TUhYvCVZ9oHcj+ZEQ8s/s3IedVbs8oCiHwLVlnH9YKBQ9HOQHK4Dlflb6kK/SywBUoDPkB2a9XQKEF/JZQ6ECj9IN18AMjhaejj07jNP0a+MVP+kKHugW4ug+Ww48DJ+/Vz8lP/S0sLHhOVfKn9ikzjjlUoWva0seF+XkblDCGYQBzOYQ4pTZ99cpl3aA14DtC//JXsoAG+QOMTz/5q594pxm4ysZgPqo88ZM/UcyDMKzS3plToWvF0XeRnjIyBvDAx1+11XzDZ2pSDtFbWV/33GRTfRO7dA/VT3HPBz/oM5ClZStc5kJlXlB4oa9irEB+FA35Z1mb8qd89CfTl2aEW+3kowQUS/KDDjzTX09NTaqP7zXfLmTHscaP2fjo4488d8KATl8CP9Q/Dy15RXJU9Mmr1D1Q6pr7ElauQD3MMhaUsuFSX3L89oMJoWslErMYw1Y191AYZU1G/+bQ4KzJYkLtvj3KAZVz3CmEM6CWpt1ZJHInXF8AjlbxwXcSrvopDsjfhMSphdQjXxFa6dZpKU/uX0LTr7yC08BLj+kW2qbViGmi1qB5rlZ1Jbk9X04PCu0sV3tO8Fqnl/Hmz67yVzH4Gn7Ta4L7mhZaCU1arfhnwXkomT7iJ69mDKtCxEsOGkosTWsQr67tjOW1OC66eldYK/D+eQNc2WksML5coVfSZh4lusrTvRJ4ElsltLxLaNA4BXUsQH7nA81abBsKDoxG/pVrh/aQKqmA4T//kljTwb1p1V0N8hY5+dbQzkfSdUx1TUi5IirS46/H49cioeMoLgx1xWi/BlMNBn7CLzw62WJIKEnLBJd+OEmlYaHwwWDC4MKVTr4+CJuScE238nNlJ0ISIwMiuM2JfeaVepD84GvSLEAc+RVgV4Rpwpv8TIDEuW4VXtElNelKHoXXen4srsp9PT8PtrXwkq74C2r6K36dIzJEZmnkI5x7T1oqP+H1K0Ac90CJK/HFYQCRxwsnSmuDkgZGaKeRhDRMpjLcctQvfg+gFY7PDbI/6bp5OQ/xqDTWAf4Ujn7p35BlrWTswGzXTEYcpxB0xQYM4bBTiddqmFSgM+XqcF3tZ8KEv5ow1XEafuFwJkXGs/spdzlhOCE+d0pR5znxoe7AZVHHAcd8gckTpra6bjjd59PAlDdXZIqxxMYmTax47YkJ1u5uGpgwtLCDgkUCZxhhQOJQbBYy+Nc3NmJjKw1J63Ibm1uxqknemhwHiK9qgTGvCe6SJpmcE8WTRRb47Fxj4nn/i/vC3dBkEaNURWczaW1uaoHlMzG2tNDKMPA4QH6TSeSm+BEv2/CyzQ6tQ7stTUC3dg/s39Fidu/g2LsU9lVGylde7WIynTtekh8MFeyGOpJcDyQvDow+OuLpubTlWJqoBSHdCGf38brQrhZ+nKN0ILlg5Lo2Mx1TWsSOq5zDw30xpIU8hsViKERHWKxjXGYizRfCrEPUm+J91WIVGWEAyvbO7o1sVxw0zet0vMrhCbd4Xlpc1kSaT9Gjm0mDM8OuXr2uBX6/hgR0GIcyZEuhGfhWnqIX9FMO1w1hDEkFV6VWXc37C3IYwmygUXzpJ0q7RW98SLd0kjYNzwUOJbNN6QphpGenGzrMJBt80gHuj5xH9gulfyqONAXIG91v+IULH+Waup2LcFzBg269fYDLlTDSkF6BXpyx6ClpwSs82FhSQekn8hXHAxtT2V3Ea6fXrl+3oc/jgHBs5FP+0ErDr3RQ+fA6HH0WgLwdL4fBh/xw5G1jZ3envw7GgntpeS6eP38cz57dl3uQbvaRFpW84jUX62vLsbW5Jn62Y2hwKIYG+r2Q4VVOtjOj/13qZwYGhqUvQz4PiWuvXF8P7XVQeWO4kuvqU7lVt1IOvuzY3ZW7i+gLbdAWXfMoRxivLsI/us3riOSLocb9Vd+A0krX5fyqVp8WWv3q6/hSGf2g+joJ1fI4pO3uHcQefZL7JRaO7Ihgx9VJjGkxxiuBa+pveD0PY1gvho7e7pibm42nz56qL1rWYnQzd8JonuS8lQ/ypE/GQIQOYkDmoHSypu2xgLQe657dJdC2DlT9OfpFnwrC9MxlyZHzsfJVQuTAWTucCScJRW9Xb4yqbxBbsbezprb7NObmZ9WnrcXY6ETcfO22d4DRfuljNtaXbdBcXpxVuTeUPizTqakpv47ITpjh4TEbCvuUL+du0W/Tj2MMGxocjEsXplRXvY7jlVSMYGvSz6UV9bnrW2rTK/Hk8cP44MPfxWefvO9dYAdalPO6J7tL0VXKkwa/LunPWFyYnFb+49IHXtNix+m62vam+1N2Bg6PXIrh0QvSpWEvlNMwzXlXGjM9hnXbWGxjmHQ8DWXUSWUMUx9Ie/JuamsAbY/FsPoNlWF4sM/y3dzacBztCkMURhGnoI30obd5CLtmFCJ3YqNd/4B0i7rc1ViitrO6+DyGRlQng5wRthujY5Nx9+6b8bWvfSPu3HtdcUPSt61YWZ6NebWzlaUF6eKmytQZkxOXYMpfL2VnGK9AzsxciUnVj+cd5kVOzLMzDGNY9p1ZKvQIQAaE1cNx9XAcdYFOWRiiTR9d4go+V+OCo6sFqLZomiSrgGBwCEeWaXDI/Eu+XDXswZDybdJ0G9I9dCFpo2WVtvBS+itc6cPdj8nPvftoyYK25ZSiwe4r5gnUJbgAPDR2rVf9Jn0Ljnlhvia5H4NDQ3491xUirjACYwxjBxu8gk+pkZkK0uAXgDf66p/81V/GyuqK5mG8Xtush5yPqX+izVdXjPTIwQ/jDvZjV+m31efTjzPv2aBNMFdRu+A1Qwzy6MSlSzPuM1mP0gbQ/b2dbbfXXukU4zhlpN/Z3cs0yAZ5FDl6XNQVPjDGWzZKgzEZoJrymmMoO16vX7vutpf9teip/2vUgxIgjYvSW770KmmZBufTPp99Fvfv3xexDu8OyzlK1imySGMYek0bq/SsckCO963jLY48y30dSlqCcbQXtxnqT/3Ps5U0hnm+4rRVYf+G0OCi4amgfg8LlfcUnBvxamA5VK7pbbb9pgPZCTKdf8+GljQtkOHt0MRvc/5zKmfYTFliXg4tWNwUxw//zif1UF5d9UPVEgC4/stNQqZJlOQk/5g/vQwKJWg072gzVdpGeMY1ZKHbhr8RzhXMDCN7r5XxV2H2Z8DfEE4TqRvDOv7j/+vv3Mc5W/lgsA4uIGE0+kZcKfQ5gqsotkOdNnRBS+FXFYmr51+MaOypbgESFjw1bP2p6/JdLs7t830LVHTcgZV82njVMFH5EhrZvAjajH05zLXLphWnuZVQGdQyafIGfnu5ha90RelaZFUBBkuk2VLGAip/SdsE8tfg0HEQ9yY74vroXnQJB8OIB55q8IOUO9Ea3fo1O2zyxWUH3s6DB+RGGv+mX67wxS94STONFxgeGJDBKXjQZ6DIgaRKq4tfo6gGshzIkw/KwYQEuv5THBOC5Jt0Sb/4Sc898aUMnnxU/hJn2nLtgxaF8iS4Ak9AxEPJA2jmCc0MLzQZMEs8/DJpNYbLmjwUXgr43vSYJLHATd49EXOI6ENHnpLW9AmrrgncG1tXyoBfvEsfmfgxycgnZSlHeLbTpIP6LQvTVPGKflX2Qq+Rp0RmuUDdMk+eKGzyxMQi40jDtdRNImnBp3oBEaOMDXziPRdZSi88zs3BcMCOLZ62s6AEl7LwVSJ23bCTgNfUnJ/SeSJFuQnwvTLiVn+SgoPNgsAyJRpUgXmzTBLHFIybCVx2hSJj9KKUyzUkofnKr9prV+dxbGmSeP3aNfE/4Neu2GHFjhSenHohpAVQLhQyC+rENMyGFjsukXOuKMMP+LrPCHUB5JfhjlOY4/Xn8shfHookMdLL43ylE75XqMIwUDDJZtGDsWthYd47RnyuE/VHu1B+TCpHNIG8deNW3LzxWi4CRERRrjeygXYyQznhkXjame51hQdqGh05lGzSMclWXiLgM9B0D7W1jY14pgW+jeTi4YvPP4/NtVXly4I+jUp8Ue5rX39LCz8OkCZjoNJnZIBsEIdDKlA4h8aXfgcgLTzB3edffBoPHj10meEP2VFW6g96tB122I2OjtpvA4IAP5NmDBgP7z9IQ4FocM4Ih1SvaDHOrhzOe8FoVOoOAwX6T3ri4Zt8yRM/soF/7kt7Kv1NwSMtxgroNSb9VflxxHMFWq7EqV6sz8LHlTjqvvBjw47oUt8i5niMYM/UHhfmeOVwPb75nW/bwEGZkQn1Uwx08EibZBH1+PFj7yrNV4sw0ja/DEZ+NqRXCxHGtKHhkehWOPnzat3u/rZoscONBWbVViiLdU6yiN64MnPdcud1MnaGKTcbWL0ramhUefCaDYtQ0qCzKlclC+iVsZOzlTCwWN5d2a9Li8nReLRVdP/alatpPBLJRw/uIwKV69AGj6HhMe8SZYHOrih2g9iJd/MP63Lk4TPxlDcGf/o9XlPr4pwDIdG2MQxNTV2KBw/vR39vV6wsLsTQYF/0DfbG5/c/jzm+fKgyY4juV/8DfYz87AqzfMTH+Nikd7KNjI7F6vKiy0KdsphFdwFkvLa0Kp46ole6inFlWzrPOMJupq+/9bbPBFpanJccaGNqE1oQ05ZZZLJYpf9g5x5GSs5CGp+8FDdu3Ygb19jpN6YF8losLjyzkYkHPt1dRzYQcm7g6NBIDMtxiDXGSL8irjrD2EQZMHTNzy/GtvJkp8n46HDcvfu68u2OnYMjP0jw67vqezEOzj59Fs+fP4nV9QXp2a4NBxxyz7gyPDwRr12/Hetb6m+e3lc+nOunhfJJlx+K7B9s2QAgUUZ3Z79kOWIdwojK66DSGtauMX3pYgz2qQ53+LhFCE/1MtAfs7Nzsbi4KH3fd5/AuWzdqpvR8Yvqf9NY0EObqvoieOLsxsG+3rh0YVzTQL7A+kT55JiDIWtzY0v8K5MO9YODo8pryK/x9A+wo1ntWXq2tbEaO6pT78DByCeaX//2D+LKdfXd0g9eO+U1sKNDvlK7ITktxOb2Whyr7l3vPQPB2ZEYXybGr0nW+/Hh736tvFclj9146xvfiruvv6G2rDYu/g/EPjs/Z6bG4t6t6ypn9lMAbaz0MYThaF/1/qZA8Zc4AD/h9bjioFto1a8+xkO4JDk6UX2rPXn8U1iZG3ruSvsHjwiFAYVX6JS+kz+OdgNMN72GBp780Mv0Fd+JkDR0Q/z62ma899vfxrb0i4clHjeFaeN31S/SJhhDMaz7a5K/e1/97EZMXeIA/ddCVWQm7t25Hd/99jflz3EI7shfCT1uwgOOMHjkod4f/7M/js8//8x9NH0g4zK8sfMKY27ymv3r4OBAbPPFWbUnERENdtX3+oFXqV/48HyDf/HMlyLfeusbIq2ydfXGrOYUW9tbsaG22CHd5JxgcEmjKlFe6gtVbnnVpnrVJhkzBxzHmEpfzo4z5oUg0R9BoKxfkBWvWd68eSd++IM/oEiuz5xLpxFTiE7Lz727d/01SdoabQr5/PznP40//fM/cV2w+3RA7SPfCsi5xve+9724evma6wd8U6rkVPQbxz1XxrwiH8LqUE8PWP7ig7mWjWod3fGrByvxy8e08x7HlXnNWVDoZQFbaX9ZsK6koBpAdRVo5vWyPLItvhqchXce7fNpVq2tASm3JsDvWTw5zEn1c0a27hteEdp5aAd4Og+nzi9z8xa5V9ez4EX1QNlayl0rDOFnlc35NjJH70BqRTyVZ53uGTTPgxfxrtjqmvBH//Pa1yQxhoHgJ37uQL8MKGldugJXSxvn5ylwCo5Gm1XWjsUTwfS0N1phNvJInpmcArDjCfaZQE5Jq7Uim/g02zrUi1KE3FIeB7XKLRWzVS7tOE1jGCB6p2qb+3Yauq/LG297MtEpE++itE1oS18Bk69edf53JzUJH9PEVx1oeR3RRgCn48Igp5Koo+bKQJf+NFqVfOm4ybsuJ9e1eQIPvrJBYLxo8gm+rmYR/MQlTUnfwKvlRePi6smcypJ5wGfS9Y4a5UeWxVDALhKe3tBJU0bKUQB/ySdp6UdAWPLTdIS53VRxZfAyPdLqz4YZ4Sja8SzKyvZsD1QurwZYTTqF5QGv8OB8QCzyqMIzrsgl01sWystGCv6drMi5KTv5dH9UpcOfcsx4/Ei0Mi6Jv2LI4kwfdhSwI2Hq4gWXAzzg2ewzvx7Xo0kFu7Hg0+3QLFnKDfmgJ6QqEwtzaNzCowPyIkda/qhPhwjH9WgB+F+h8leG0PQrFHTd82rMoSZ/nIFz9+4d57ujhSxP4zmwnYWzD30Wz4DlJ9okNzgDwqhnlYF8q7z5AdO3mczhjmoQKJCR4BPf9CU+sdYlaHF/chiTY0PRK/69U0+B+7pubmvxpbCUVS6+na9+8j17Fth5D1j2GeAgutMiPx/e7SSSm8LI2Av0ShaA5Qyn1KmujiKtLvBbjK6AJ6EokO7R448//SD+8i//pdIeazHdH33dnJ/B7i1eI+31pPTu7Ttx++ZNT/YA8mdSaz2BrrNPw4FUxMZPXpE71CSSumNXAfIpO9X44x+tg8ss1oknz8+eP7cRgjMKMYZx/hGGBc4c4wBtdiZgDGOHBXm5D1FbAeAl20FqPeLXv/WJcMpedLRTk0/0iS+xff7FZ/HxZ5+4PdLeWeAzIQYoA3Ji5xi7WnhiTRvBYWhBJjwFf/zosRbde86H80loY8tLy8afqF5Vgw7p2GXrfkL+kg+LIuoUevCbIuU3Abrgwg844EILSJ4PPYF3+RWe5U0/YLqESzaEp06mvOyEw66FXCxJZsItOka/jVFii3I+fBQLz+dsHPz2976br8aITWg18hA9eKVv4jUajGHoAzuCqBufNSUZoxtFhix2bBBjl4/y6+0fDF45TuPEtuSRukIbYOcTvKHb7Ljp6uiJixdmTAvD6sOHn8UBrxkf7Gls6YvB4RHxo3KBT7n5s4Cb4wpfakNvWXyxm8uLGjnVlIRBvsJxWO4cmL5wQQvcNfWnPfHw/hfWfQxp7C7jNbbUMXQz23byDbXkm1e5MX5x+D3GmN4B6gJD1q77QXSJvu/Gazfj9de/GvfvP1SarlhdWojBIQw0ffF49ol3apAvLR+6pEPW7ABRNbitT4pXdkKNSC9XFnkdGJ7SwIveUXecu7a6vCJZYgzrtzGX3Y7UEUbEr739DRvD+JIoddHT2S/aGBy3YmuXD1WwmxQj52FcmLoYb7z5lbh85ZplCcDTb9/7Wawsz9nAzlcyx8aHY3RoTH3MsOp/QG2GnZdqJ+x8swGceqafSoPX7LN51w9lHBkZjitXrvsV3F2NFeS9srwo/XwQ8wvPgi88HnOeGXMIdFJ9Dwa6gyPOXLqoxfFXxfdmPJ97orbDbjzpy16eY3So+u7qGlRfMxODA+PipzfnW9JL+j3kqktMX5yKof6e2N/dktzYndUTvVpQP1f78CtxlTGMca+rZ0D9wgXRyPbNa/oQoq3QJ7LXaqC3Jy5NjUnfDmJ+7hkq5HjKxk4c9AjD2sjIVIyNTYosuwo3Y4vXMrc2hLet+tz3uXu80njjxp2YuX7TO8DiSLxs5eu028LnddcIjaua0/SqrjHWs4OSsxt7+9ntOaj+az0++t2vvfsSPfl6ZQw7lL4dqK2oh7C+XJ+Zijfv3XK9lHkMDih9DHWAv/QrtCG3xSoeR31zD5T0pX0C9HNulwLoAIUmkK0r06vG9VfFo++Vv/DivrjKFz+0S96Fpu8rPgqtDOOfeWXil91LQOG3pMcRRV/xq3fftRyznNDIj5okD2q71RhAGnZ4378vXVZ7HRgejWtXrig/ERatu7dvxbfeedv38M3DFcBzBkqqvEsYZcMY9k/+6Y/j448+lM5obruf4wXjj8djj4vwDa/sthoPvr7M7niYdz9LWUSfuSVjG21SoyBJjNOv/uadd76l9oHxuj/mFhfdNtdXl2zc9Ul54MKjZUK+YpXxQGWAD8YM9A9j7OjouHfgb0pPOReZhwU0ANJgvEPXaKu3b9+Lv/WHf9t0MSgX2sx9mRKSgOsdzSv58ABzSsYzivvzn/8s/sWf/gvLiPwwhrGrveyS++EPfxhX+Kqx+o5CtwB+wko49VDiCYNmPU27H63MWYpAwQcaf37xxXL86hHtPM8VRIvPAtI3oc5T5WmDOn7hAWgJl7ceBzHrkqA1vya04AvOQTsHzkI+pwANOJ1GUq18CSm35O08vgHiHKvk7eUAkMerQ+Z6bn4QszKeBht3G2VoxalTsx9ez8nihVBLRFltxG6hLk0k64pHr68Uf4ZYWqGNLiTbk9SLfRbvpZ5O10Hen2EMw+dp1CmZ1um3k0tQaC0RVFpTvQjc3ZkuVVZSNStdV5ewot/CXIlLXIZOgMEqQ05DhjN0NW5aaACp/JnPWcI9G4RYRzafTV6T7dZ8Wo1hQBuNM0H4StcihgoaSdvKcxpqiY1GU9FgoAXlrfGjmBnYik5N6Dq6UCKGfxRJHbwGOQYtN3I7OmNopVITRgftxlApIMAgWCYThDPolTDTIQJc4qoOPpMmX4WOaTo08/LZQ1I1h2kSymABTVFRZ48WcDaBBreKhnk3PjHZOJisAB6o5fedfuwjTqhcSpkMFZ75Ii5/lH8ZKHPiYoOArjY0ESZiKQfFaaLAghi8XABrkSU//G1vbvvrN54YaNJpw5LoYrwyrcKDHOAycE8wMkW2LmXFJ0ikF3/gmUdwa/46KCjxNKDLI5ctimAmVEyM4eXNN980zpYWDyzymJSzU8K7L5gMVLoCv2USVa5w5vz1BzgHeDEzyVHLfdVWMqzE+7dyhEEtDYUlLPVTeiC+JycnYk8LX4xF8LTJIliTEDElvEznCYbqSkJNEqapXzLLDA3Zdq1+AuGU8hFWyih8/xU6Sci0yiS3XAHn4RQC06AEfLQCo8aB9YLzhOD54aMnNpDwusHFC1Nx+fJlT7Dg2yn1Xw7UNj00Ij2GgkO5G6AyZa7JX/KTYIlyL75IkXgOrOjmvX+lGwzALL7QxZ//6mfxJ3/63yptnpUzNDDihZqNYTZADcadO3fjzTe+khNMiIgvDqhHz2hHnD10qDbDbjiMyBgiOEuu9Hlc4JFqa7KGnok/1Sv8dnSeaNG15Z1hlq/o3scYpgkxC+OBvj4tokfiwsUL8bWvfS0O+OABeYiWfMogiaf6ZY7ov/szlQVE56h7G5skfwqDkZGdYRjDOIgeoI8wf0nMfg4wpy8ok9wSTh3C45wWwOyuoy/hjBd2u9R3hjG5Los98rdRTbgYFPgwAnnVF1Alj8JDOxBecADSQpN6IB/3taKPccJ5UU8Yn+Tn9RdSUhaAV2LoI5AV/EID2tZZyYy+nL9d9SFPHz+JpYXFxs6wCxcuuDyMP2WxamxVNtqN8eLZs2emiUECXeEgcnDgB3w7yRHo7OY1wr6YmLgomfXH5s6WZYT8sh+S3MGtxja3ESnapQuXxDuvsB7GwwdfiHYezGxjmL84yI4e0tJGlAYS8sMH/9CWGMTvthdkzk9y9PkxVTvcl374YwXi4dLUBe966+ruiPuffe4wjEc9WrQNjYwGB6nTjtj1Zn4F7nukb8ia1/U4/D+NXzveCYLxLscdIcsJLb721bfjG29/K764f9/nIK4ua3E82Gsj09zCfGyoTthdRqdJv4cOIleMx9QHxpHJqUn1Qde8445XOg0qE30Ui3My2xMPK0tL5rGnn6+/cSbfltrZoeq3M77+9tsxMTlp47SGbeHvxuLSfKysrhsHw+X09JW49/obcXnmiuuUV605j48HGewg/PCjd9XGV+Li1KW4ef1mjIyORH8fHxwYkKzSGNppQ1jusIAXdLKrozu2pbOPnjyNne09991+Bb+3xztt5tVnPH7wuc8dwwClpB4naCOHhxiTlEb639Ov8bp/KC5duhIzl6+rTa/Ek2dfSA7r3tW2d8AuFHbY8XrmVExevKZKkxzdP9OuGLtzLGLmcunCpOTUE4e7aazljCVe63w6OxuLi/PqajUubG2LX4xh/SrvlMjnAwV2hgHmUWM//TFf4L00Oaq6PPB5UfCCmYw2tLW9EQMDfT7Inx3IGAJ21tdsKGMnID0heo4B8trNG2qX09Jhzl3aV9/0NBYXnsTO/mb0qZ3a+Kq80HMMAAOSCbxjkOTBA25/r0NyXYoP3n/XxrP93f14862349atO5Zt7jKXbivfq5fG496t19zH4NwHWIkTsi9q7mDFlTCuBYqfvgc/bZA0QKFX+kYcYR5DKz+z4ToNsYYIc+5WhdXjSzqc8QXQK/1fcUCdz5Ku+NVA7AeSJ+fme0fLz5l/7777rtucjfb0t6oL5ozkyb3nkmL6QPWJYQfz3vziQtx/9Nh6fEFzpEsXMeTeie9961vSR+bZ0h2lzbNkRatihTCDGFiTnvz4j/84PvroQ9etH6AbXxeVy7KTnEu5eHjjw/Ux5IKjMOM3ruzeqh7I0M4Yw1SmH/3gR5oD9doYNq++hPQY79FnNrui8pIo3XUFcKAbBeCjH+GBGePO9PR0bKvdsuuVhwDdouuHbCpvPijmTMLdeP3em/EHf/C3RLyqE5HLeRO8kofudb1z547KNZnhcCG8X/7qF/Enf/b/Ns7o2ISPuiAl4ye694Mf/CCuXbnekCX0i04Uv/OsoNQjjnDui1yBguv7E8/A7MjzSH3fLz5bjp8/2FA6OjDaflPngJb0DWjmT7nq/BRoxT8bqJN2+tU0+t8wFKJn8VTl7996yc7nHwm2gHk/Ww51aMpEeC1iVtpXLHgLDcEpLpuKrsgazVo4odkSgSbOKVoV1KicC6f54CdDkUtmX8dKqmZRP6VYFmEtraFNNm7PINXL1EgvWooqcsqUzdI2gZAKp1FveT1lDEtaNBmy1m+NWgNTUCfjNCWg7NwSl6bQqMTT0IxRYmXEGRqmp18Wr268CmiWXZ5jaOIFs2QKNKkxIAAWjn2nIXNqpm/Jo3kjgEg9n3Ygri0XRsUCp/hM8K6NBrTFw0ItHh+yaAWlEe2zWGsktUclRVFeUA+GGp+9J4dxd6IjrozsyF8t6BhdBJDxk0uFM8mBPh0q9NGtzCs7awKgmHHJQ1MBFV0N7GUAaCiycZQWeg5iYpGdvsP0w4Qh77MbdzwDnCZkDJY8ATYueepvaX5Bi4BdDRgMPkx+tYjDKCT65N/MO+kXYCBkEiGfw4kCFfxMB1bmwT9Q5jLguwFTT8YhUNgMQOaa8BNN/nb8RA2jEovgLU06GYhZvCwtLWtSIZ7Ft7+K5wwrWvYj15ykcVv4A4dBjrZQyuYg/SG7xOeuBhX/BnBNEL/wXXbwWTBwcHePn7rzpR4mK5JEbGzwmgYyTdrJS16BVEcI+7/BK+JNg5mmZAp0nG4Kj8SVOjFP7mOSF3TRPoLlEo179BVa0CUQOXV4ZxgToANNfHglBOPF2uZGzD6f0+KTHUs9mshMeYJUvgRa+ChQDF7QZC4KebLLeqhwSFOlzfrP9tMoh3+tNQSms1e4CKqiA3DLWVvIltdwllYXpMc9sXtwGHNzC7G8uGSD0tUrM3FXEzEmV0pR5QndYryWF15MOzPIclQ+eHZk8gKi7zNBdaU+oJw6VFAbOBU999tqk3GCwUL113US//qnfxn/3Z/8v9xv8OohX8Jj8emFvOqEs91u3bwVb33jbc3fOGyf84zyoGAO0PauBjnvTnR+WafJs+6KbLl3ULYTY6YQXV/0TRuq8+fzz9VVK73aw/0vvoiNtU3LbmCg32cSsTPs7t27NgAgTeh7R5zar2XsvJFrU8fJjTzIFGPDnuqInSq06a2tDX+FcHltWTqffQ79VqbPCS1tkx049APcE8eVAVD/YgAA//RJREFUvobJLld2TG3vbHvCziKTnU5rq2vecYExjAk2uGVxh47Td2A8LH22hSLY32dBT3wunEvfgMwLT9wDLr8cZQcPRzz1AG1kweKMRVOZmLNjC55Np8LFgFLyK1dw7YTD+S28Fshrkug2xkF2hl3U4gyjE7Thg/y5YtiAQxbyT56w+0YLTOkIxrmjo/xyXykXbZ88LSP1W11a+LB7p7u3PzZ9FpbKpzhxa7m5p6lk5UYuutMXLwRn2PGlykePHrh+OacHIw1GAl59dB+hhDbqig7jDWVDRuxwwUjAAot7xlceBR6hK7wuqzyY5vhMIV1vXLvusYAvAPKaJDsKMEp4l83wkGinXmD0OtJiMHd67Whxx+vIGMQOxQfjXb4ixY4yIMdx6oz+tTPeeP3N+OpXvxoPvriv8nXFyvJSDA6oXQ70xQILTowiW7uiI/6kv3wpk7IPSKZc0UnG3Vu37/g1Sb7uRrOg7bDbKI1hx+JrJ9Y0riEjvho50Jc7w+CbV5/e+sY3vGMEI83yktrL6nO1wd3oHxyLmzdejzt3X7ehWtqlPDdtNNvYXHZ9jI9P+5DrB48+loy24/Klq5LfzfBHA1RnGAFyN2oaw4reeVFIPyk5rO9sxdOnT9zXEMdC++mzJ/Hw8YNYWpyLo/1t4fNqd7Z/5hFSL11pz+za6o+xCS12Ve89/cPi52qsbazG3PPHqgv1aXtH0mM0i92ZfarXwRjly4kdvZIVeZ54N5/UQnKmz6qMYX3dKlO+yoWhig8VPJ195kP6eZ2Qr/Oio53qRzGGYSxA/ox5GCKApjGs18awjhN2hmEMk65KJ72D52gHbVS5N112jMrH++o7xOuIxsbr6qMvX7umPIapTtUbhuAe1cN8/OJnf6X2thXDowMaQy9p0T8qXjHY88VUPnqSX+Ps1rWzR7zKv76+H3OzC/HBB7+yMWxPbemrb70Tb3zlq2oE6odoCzY/ncTVixPxxp0bbuMFqKPSF6DLzX5JxUKIbVD6jqz3xKP9FBoAu1rd7Gkb/Ckc/NKvMeYzHpdd5MR7TNJ/yd94ctybZkW75Fl4KOEFHzA9udLXGUeOfgmARiNcUPzIc3ltJd791bvuA0r/Shz50f+VHZoKRGld7wfqcJgDPXz8JNbWt+La5em4eu1yvH7vXnz3m98ynhKZFjLxmgCXIYqWVknP+Irkj3/843jvvfcsF6BRLvLjHtng0f2Y2jnGMPpCePS4U5OXxz3JmL6KexLy8OcH3/+R206H2vPCMh/z2LaBveNoT/2r5K86Q0b0o4DXk1KklFvShhvmRexi5UxVjNQ8VGQegtJRn/SdHscls3v33oy//Yd/x/poIhTJtLMOs4whvLv+KEepd+BXv/pF/Nlf/Kn6lGOfT8gxHPTj1A87pL//ve/HtavXlCbrvEAL7Qq4L/UPkE9xhOPAb6ZBr2FN5VfQUUdP/OLzxfj5g03VRfZ7jXX7CyHzS0jahQfuM786ztlg+VXQ8L482b9hyAxL/s3sa8y1Af1PC7i8zfZ7HjTrQTqn+iWd+w/pHnXjGKEQ1g71ek9IpEZoXZivAA1ez8qsDV6OcQ40eMo2diYQIR4kieb9WVDjs+hX2kYUXvLRxQ9Jm1Ix1EXTrCNnnF5BCYf0//Z/9p1GxO9pDJOPRCXACeQqg1CpzHraAhlW4fsXdaNIUpAqYy4t9V0MTSWfM4CuEADlrHwB51GDZh7ytGQoeEFeGd6GX3gEzknr4AaQ/jz6AFJudpBAilVlOCNZg317TnemZ0LFJwvxnsAYFnF9/CA6NWlzm610gkmgv2Yl/+LCggYyvobGokIdOxMDJgsuT3JN3nXn8MrPZNNPe2plKANIGqEwgImWeHdaOWiDwYBJmURJ/NG5iJYGrqXFBR8AyqR+VwsLH2SuAZazoHglhIHC5wIxyRAdFvaWDdfqDz8XoNynESp5zyDuKQehOcgA3MKPkRyX3jpYxxXX2XHkcwPGx0a84GMxC38snDmonImNS0gmFJo8M8OkWWWR5PnNOHizbMyrS1Dxm5D8kSLxshNBR6p2U+FyMR3HgZ2YPK1lMceOAXYc8OT+RIuYZcmYQ97RER/QOzSqBewFGzrqBh5oeXcGNE03gbNEqiJkuOPQOQZ+CUD39jOg+LEk+FWC6rakx2MjpsIyh4wwHaXZ1ESfw1nRBT75/eTp01hfW/duFiYlvK7HK3SkYsJE+pIFLknaV9V98moffFYh/LP4IKawaloNfwH4ylzQDWhkooyl7NxzgOzjJ49F89hn17B7YWdzR+I4jstXrsQbb35VCw2MA0JWJtS1lt+WGzRRI9MFQ/eQxY9OknEa6XHGVBElb91qbZD3pLMH86d8imTCSXnAQefshEIS5tCeOKtPee/Xfx0/+as/1aJKi2B2W2hBhDHMxiUtUJmo88n9GzduKX0xfKV8LYZKb6FPeegrsgwZztU6D2cOynYGuFgiRknB29jaiNmFuZSPcO5//oXPTEEfODCbc0U4+2hci3q+rmX5kadkSWmYxJZ2bsO1JtIYangVzV/W3NzQdTO2dM+HEjiUmlek+voxxtAH5aSViTb8MAGmPBiK2AnFmWFlIVTiuLI4ePjgYZ67Jj87XghfU9vjNVOMCPBW6ptroQFYLAhHDv5zcpY7t4pcuZbFIXWCwQzjAXVyqL40ja21upaDSMmDtISVemEB4DQKo2+AbikPOPgLr2UBxU6hp4+fxqIW6nzs4Nvf/Y4PPKdPxEgEsKsW4wavlkAD2fnMMPlRRvjmVe4cY9KIx4MS8rFRTDrXIcdh3xx+z04KdNUGQymM6xc56UIRXR5dOVSa/u/45CCePE5j2M7OfvRbb0a9Y4uyNV4ZluO1OYxI1BkfaqBPYbFqguipROc0yJEFiuizEwy5XpyalDw2xXfEg/ufSV9PpG/s7DpWq0rjIrvUcPRvOWYiIdHxru1ujS0jbtss6qADDn/w5joQb6+//np85atvKo8v/BVJjGEDA73BuT4L8rN7Ylu67J2Y6oF2djYte8YwyrSpOuMraXfv3osJyWh1edmlow/JM8N2YUr1suNdZwALQXYJ8dodX3Ubkd5fvX7DsuBA+s2NNcvi0qXLcfvmHesAZeS8MA7GZ8cchrnevg7xOqw2e9lf6FxYeCa5bNkYdv3qa9YTXkH0AyXavIRAHqlz6H6HFuRqe5vbsb7F1+n4EMl6PHv6JB4/vB8rK4txwC5DOjTVYY4J6IjmPkqPIZTzzHzIvmjtH+z4tat+LXx59XRd5eALpMpI6Tv8Rd2cw6gvoNzjF+JYtJiAk56HX1Qhusz5YxcvTFTGMHbQdOTuqoGheP78WR6WLvl7dw3l6u7XAn9KvPW63/OwSpsQ1I1h01Pq104OY2Fx1n0Gu1+31fesrq/Ezu6W5Kd2LxrsZLkg+V9W33xpetrGCM7i4+uY7P7b2zmI69dvqn434r3fvas8dmPm0qW4cuWyZDKiMTV3P/ayE1P5MPb7QxI9jC0d0rPtmH06Fx/87peq79XgnMm33vl23HuDM8PYiaZ+Cj0W35cv5M4wXl8rfVV7HwK4D6iA8OyjWv3g2tgiPSCMe8tbdcJr1gB9HkchMI6UfgQc0oEv7XGdEu7FE5UmcJxcnbcSDhQ+2nHqfBfcAtSh86ugpOdK2kPxjIF/ZXU1fv7znzdoFbxy3+jbVSfM5bzjWnr9fG7JxrDt3f24NDER1167Gm+qT/j2O+9Y7wuv+pEsdFWYdzAyj4c3tS2MYX/8x38cv3v/fcuVvLJ/yvK5j5MTU+aL8Yqxk74QHMpAOA5IP2MFxuEsJ69Vc3YXfTZn/GEM86H76m8CY5g0XClzLDG7yKxZ/wSm3KDb612o/vr1xoZ0l2ML+GCP2lf/oHTvyA98ebBy9+4b8Yd/8LcbskRuNiC38YsxjF367HJ2L6ss2Rn2p3/2J5bVEGeG0X41ztAu6AO/+93vqs1ctqzgEUc+llUblLwKFPxSr66Lqq64YkynDVFu2tBhR0/88vPF+IWNYdnnqDJN68VQz5c0dUj6r0IH1SlQ5mf/fQHyAJps1MuFvIjL2ILbAMut2Z+cBdRBE4qeiK4uLzOGtaYtkEiNmLowXwEavL6C4F+OcR40eXqRbAq8kJVaZJFHg2at7NRR1lYNhF/qrskH11b+ku5JqzHsf/V/e79K0UROXvK+GZokicw/YiqcinAiCHxfxdUE0+zmm2FNOoRx14wrCyE3Z4J922pIKZB07Cm+U3BKsQUpW/1UUVzKTpzzLecqfwsp0ptQJquYKJXRouAsRAwlrEmoIccKSmcGFGxX9RkCKNlbDo3o1rR1yDAQqcuojGEdcX3sILq8CtbUVxG8bsWEIA+I5pDZeU2Edm3soNNmUsnEEN5hX/1wgtKysGgoK0ql/2N3BroVcr0cWfYSJj+30HBcDnAMd8VA5byEOz7KF4v2vLOAAW5bA+zOLk+b6fA1+IlvE8JYCT2VpVJwV0U+scrMcqGLBHPQNE/gEFzxByRW8pI4IIHCDxg5ESGNb/WrKYHveYLFw3leSWBRwdN/2sj6xnbMaZKZEzV2MfT6C0p8bQZjI0/xqXte9yp0U2Z5tVz0n59Ux1vh2VEvGZquBpY3LvEsL3mQWopDcVIupxLvTJC2NAHHdYlHDAAPnzzWxEQ60dkTFzUhfv31Oz6sFDF3NvRdyQsP/JOHoswn8oLPajB370KdmzfdixD1RtUB3mac//4paRqBuicdv+iu70QOQ8WTZ08szzXJm4XwNsYx5XP92mvx1a++pTghAvBjOiJJHg7OOCYS+QoxuQBZirxPXsjVOStx0XOLgnv71b6gX5UJPgH0zj79gIdc9ve24tHDj8TvqhfDLOL2mEjuH8fU5Rtx9c6bQkRHSC/6TIysw1oIEaY/jAmkIxv5HJc/yJU8MTiQNuNoa4fcl/QKpzymoUD4teGRfxZb6I0WWVr2Bs+lWdP3dau/mP08Hn3xofws0yUd6TFGUwxh7Czg/I7bd+7E+IQmklYI8a0/P4F224RNhRt8Z55SnxUi+bjM6GhVX6RNHoXNQpZ7/XFo75IW5CUtZ4bxdLhfE+H+gf4YFi/TFy/GlHgZGBqAC5eRJ+jshKCfwdCF7m9Id9AnvhbK68Hkx9f4MCCtrWlxx6JS5aMbGBoeUn/JYoBDcHOxAH7hnXt2yYyorduYokRMbgFwMPDMPpuNDS1aeVrOmWEsMFeWlm0M4/ULDD3FYMXCLifvmQ80RUgxyDR1gNdZyBf6iYt+JE8Afgys3uWlOEKJI1+fd1gBRk0Wuhh82C3DQoEn/ixcD7XIOZQc2JHp3SbSXV4nwQBCHHng/OEK6StfNHz+TAv9hQU/KPjmd9IYVgxU8OsJv/KlXtw2JJuHDx86ToyabhqJUif5aAavMKJrHrM0LnR39cfI+KR47fHXXMEtu+fod9CVlFYRW1dcmBI+zf/kKJ7NPjbf3nXXN+BFFAY22i5hrl//6QqfUBMhxkt2Kg9pUZSHXKPv9N0sVjGu8toO8jqMGze0+Ed+un/vN79yOTkYXkS868Zjr9KlgaY6tLqSk53yRJ/hBb0VcwoGlx4qgTLcvXc73njj9Xj44L7agXRqZTH6+3o1PvXHsvR4ZxeDi+rzgDo/0vi64XGLXUx8TID2gJLfuXUnZq5cVfoV4UmG4mFTfSuLSsYszitaXFh02xweHpE8MXImJzywmr58zX3Bhuqds3emLlx2u+Ew9o2NRblllWPLvHP2F2UbHOG1Ps7PG5N8QovypTg+3I3LM5fjyuVp1ymHZ6OjiIRxFYceMk9Y3+BQ/F2/6r+8PB+zc7zutxDrKvf6Kh8C4GuX7Dw/VN/ICN6txeyAx2TaHLvO4I9XQLd39l13TJ0mL05rDPyKF+vsCkWT2PXKLjs+9GBK0puR8XytkdbFsI6xlXmKd46qqi5dHFeddMWB6KsI1rWBwTSGLS8t2YDEl4opX6d0fGh4wnpI/96r8mZfrTaiPOnhB1Sv06LJ+V6zzx/E6sqSyooBn/PY9ry77fLlK3Hr5p24/trNGJwQrupof1fj/cZKbEq+W9trauuH4nUo7tz+ql/9fPDgM7chZH55+rJ3/dHH0xd4Nx7zGTUejBDoCu1qaWkrnjx+Eh/+7l0fvcAB+m9/8ztx7403xZ4qUxWGpNDR69OTcffmdRUo+yjSA+RJf0AY7QFd50o4fRXhQPEXXBxhOHANqjiM7tSV+wDy8l0CrcZzCaUBeCXbtOhPq3jueTgrpEY+QOlfgWy32ecC1HX21xleeMoHCMkBfQh9uMlVNAsuZWbOgkHqpz/9qQ0r5AF9+kLGBa7c0yfT5VAX6D/j+/Lyanzx8JE/ynNJbfK169finvro733n28pKfCgPwOVRGT14CMjbvIgWX6r+4x//k/jgo49t5IGn0u8wDpKWcYM08OYzwxTHmEAcuFxL2Uu5i4zIaqB/MH7w/R9Ip/qiS+PH0sqqje1ry4uqi321KOpGdQa7Sk5fmDymjihE97oqqFvz1InJCfUpaaznNXmfUaeioa+89UCmGOz4Oio70gB4ZN5WdAMgD9zdO3zNdkJxOQfAYPirX/3Sr0kSNjzCmWG8rp0fxaFefID+lWvuT7PcTdmWOixQ5MO1DiXMvCl9iadv9TEOFFjcHnbwmuRS/OJhtTOMsaKN1tlQx4FWHcr9y+m4XgTo3/8vALmcBYRSf0Cy0sTLNJKbftF2h1XXhqiMnjI/L49WaEnYqJ+6PJzjC0mRRliF1JeGKs8GLwl1/ht8+ff3gXoBCpUSVq5N6meVxfwRXossPBb+GoIT4G2nA416EOkbaSto1l2bMex/3TCGtUG106m9wuuVab50Cw6DucOJh4EqWZ3hglNIGjW9FaggZwiiDiX/8/hqB/BceEUXnk7TzbTCcmfnrvOMvM+FSlZA5gGl0/xk0VRG81qjj/dL5HdeWQsQmxgm3JB7C4gZ86h/rfWiRxO/exMdcW2kMoYpjOlvTwe7aHa1xFVny6AtfBs45eDD3Yo6Fxq0pKdiIItUSJeokr+9hLgifJsyxunel+rKzM915min8tVP6+jeqzCmkcN8Tl4DDxPRPQ36+xrUFhaXNWnbDT6J3i3eeCI6NnXRZ1d40KRkEJePSbsXFLpl8GGBkvXUnLAATAq8iCZvl0dXBlwidV8VUaqAXJFsCTDpDDtmENLA36HFs+75MhVPRRmw+JrVo1lNcufnxDeL86G4e+taXLl0KY47OVtHkyWVhWEYvppjWfJS/TcmL+bTXsrni53HASVBz4HkM/1ZmmqgtyJXyJK069b3EZuagD/XJJ+F5Zomsrit9b3oOOqIi5em4uvf+GoM9PZHhxSrEln+WDegCG/4uRKpMtXj8boVChTOl5vgE94tx0qHoJOTk3Iv8FVyEpGMqwJFZ3tzJb747EPJ+kCTHyYPJ7G7uR6dmkRcnLkeN978pjCVucLLGRmmQT4KS1qKVrnSuES8ruILvPSDy7NFTYDBJb3jSJc0oQN9P2k1QE/3nhARXuEQJZy+w5043rofJ3ur0dctuap9bKgsh/uaeE3ciqORGU12MGaxmBK3MEQ+hKn9drB7xDIRT5KDiyE8dpbhsk1mfZCSq3FUH/BNG0HzuqgHdoepjfGVSwxePZqA8koOO0UGNIcc5gtuao8+O6Yn4uGjT+Ozzz7wQo8FBLtRMBL14TSpZUcn58SwuCxnuCEjWELPywQx2yLyEm8IByyX00XxfYWavCMHEWEiyiKH1BzivSC99atiAj57zuuJ8MLkFMPS9PSMJ63rWztqm9uxubMdHDSOgR2DBPqKrnKAsM8jGuCMnT4bdJjk8tGDX/7i5/Hs6aNqMd7pr3Ux+eaMH6CUi3KUxdv66poXCfBK+Q9t1JHMdc8C58nTJ351k74KPglnNxmvTCI7ZOkdGApnNxB8ctg7C1IWUuxGw7hVHmpwbhaAH5ftUNLVtYRRCSzSMIghVWgXxxNwG3602MEQxtlF7PRhobyjxTOv9HEeC4awQy186J97JKfvfO/7MTIy5oUG8qKslJP+gDPDeE0SAwJP7N/5VhrDWHCiiPBEeeo6gUzKa5IYGvzqjvCQGfrBq92cGcUZUMgnF+d9MVoZw3hVnXZL/VNWL9qUB3099G08VPF5hRYjG23r2VNefduLTekIX+ZiNwEPBvL1SKWX/FkM9XpRJTmab+mc/JxzBV9eLO7vSLckKwyG4pc6sqFR7fgbb3/TfPPa44cfvK/O4MhGCxFSnY+KFovLrC/9Wh6lDkt9oifICuMkUOKBUsd3tIh788034uHDB2rDXbG8tOhzqnjFcGVtXYvFfY+lx+IPw9CO2hC74mgz9KO8sniwfxQ3bt+OG6/dirXVdWrUeaCftBl1GLGvNuQvpg6P+LVecFgMY4zE6PH1r78dN2/csvwxpBwegJ87wdhVxvqNB0iDA8MqF4fiD/q+p3dQfPXE2sqGzwQ8PtqPK5cvxfTMtOueXRDUURrBTrwAZvG+o0Uw52TNP38es48fq6yLrpPBweHgcO/5+ce658w1jOCH3o0yob7qwuQFzyfQb3aS8Zon6Q5PxLd4w1A5pbnGxYuXbOTh65gYAzF6YHjD6El9+YyvsSnXJyMr8yr3kfJne+DcuAnNWbrjSOWnR+bjNIMq9/O5Wb9KzEHl6ATjQYdfk9RiXOWl3+N1Tj+b0HiEsYQdh319XTE02K+63IuHDz6PVZV5Y4Nz6Xrj0sUrcffe3bh69VoMDEnXpfTbWxuxsbYseS1LD7d9SDlGffq6vkFkcV11vxuzz55K7uxSvmRDpF9LlS4hc7cpzV3YAU4/dEx/onnQ/MJKPH70KD56v/qapPqIr7/z7Xj9ja+qvJzbRv+TxqmrmlO8fuu6mk/2FcwGAPQ3x4XUbe6Bov/g4qe/wl/HTRk3ryUt/jqQhvq1oRmWFI9zmK7M3ZTYuA5XPTPGMkaU/AsUfwl3ejcVesGERnjhlfzVX7jfVR8JXXBcHvn5gwRfLsUY5vYmAB88rtADyH5XfTN6xgcdOlTvKxp3fvfRh9Lxg7isse/qlSs+M8xfkxRXVEOmTQ98OW9dzavqlAdKP/4nfxwffPyh+/Q00NNlHblf400CZw6/cvTphLfuDKMUyXORj1hPEBMD6gu///0fiP6A2mJvGsPUd/D12xPRd/daSbGUl3uyZQwmLI1h+UCHsRYjP0Y5P7SAPaWBZ4yGyJz52d27X4kf/OAPzI9pqtxlZ1jSzLq6fftWTE6Muy+Ef/qw37z3m/jzP/8T0dG8aHTMfarPJ1NcviaJMey6y1+H5KHahShX8ig81KGUtR5H/u5nFOXd6Co388CfVzvDEKzTnUHv3xZIlA1dAvAT9mUBvht10ca+8ygtqZJLHUoI9VGgyK8dGnREtJXPtkwNZ9NIOAu/CY2ynMPH7wPtlMq9u5pzoODATV2XGrRqQkhva7masfWYEpr9QXKgdtP4BaOVTsmb3zKP9X2bnJr3/FT3wlfP4fBWAKmEt8a3GMP+k3OMYZyjUIf2yiIRn17GQ1zd4IKw8pbf9NWp1Wk1X9FJ3BT0+dBSUTU67cJ6VWinR3W18KroF/GUImimKLhJ6TS0N2DgZWU+D+D9rPJaL0S0TrdePwYzkunx9ZwcxL3xjrg2ehCd6oiJO2ZBID1g98PiGl/82XdJcQwK7HKgY/fkSINgec+fojN5cGcOf/7Pe08quFO4B3PdlzJgBOBsFcfDvOIoi0P0wySvy4OmcKGtCVsXHb/CNsXjjibpLEaWNFF88vipJ6z9whsdHYk7r9+JUR9wmU/Y0milO3jVYNGQo6/EEUbeyKiOg7QqXBGiDpi4+YpzPPjJu3H5J0/1wrw6Zm1R+fY1YD2b10RS5dzaPfRrT1trKz4/Y2hgUJOS235SxysvzlEEbZBEjr5N2ZV61h0ZNxxx/hN+cmUS/Dp9MdQ4BP4qQolCt8LEDoNIvu5UdkrubK3Fg88/0MRLE+ZDTXSkL7taYHQcdMTIxER89ZtayPVrQn2kySHU9E9Kyu8dRfKr2nLSI04OMdKARl06DOQqXviHwsXYk7uWoJEOlsDxvXDQWqdzPDf4oZHpug9X43DtSXRoYp8fLejSRHzDaXpGL8fB6LXY7+T1TgXZUYdKjzwreoRpfWF6DUixIbLEK3Gkq8C09Jd15BC5bGf5D4/ZjzTqpNK5/v2N6N76IvpiPQa62YXSqYUchzJrYjZ5NzZ6JkVJ8mHxoLQ5JPCnsC7VncLNihhEE5CPQfTBxrGtPg1j+udptXCMRl8g/dRyIvq0qO3v1SJfbWegr1O8iLfuE993d2L+U2Ke/iudclZbPo4Hj7+Iz7/4xEaIo/1DLy55rYOvQ/HawOT4pBbSt9R/9GmxKm0RiewzYDhlUXcwiMGQRQecs9gijDgm/vmaMWkrGcrlhLIzdrVwn+e1JYkZUg+1GFvhNQsF7GtivrK2aoMGcuF1jF65Pi0+ObSaV5QwODGJZcLP+W1eaJCJeM2+Qfp2eBB//dd/GQ+/+FR55I7a23fvxfSV6TiRLNFX0jHZhWf6T3bN8LouBwuzY4g2kBPaPDgYgx0GH3KgbBjAyA9jA/xweDh0KCcLULFvAxWvhWcKWMSAl69FeacXdYq8lCZ3sRGnOpRuEX6oCTqvbZEegw3p2X3LGU3sbvL5VLoe+An/jsLZQYMx59CvB6J9Nv4eoV2ionrqlxy/993vabE9aFwMUNBlAUeeLExmVc6F+bncGfbt5plhjfp1XbLoVDnIS4s6ZJMLiJQbBiv6fvCoK4yW3qWi8uO6uvr9miSv93GwPIavPskRZYHGkcZC6g36yIRmcWHqguhwOPRxPH38SOH7sbG5beMEr63yylyPFpeoo/XziNf1d1W2XAxikDo+RnbITX2m2tPxEfpT1ZF4gF/GHerwK29+TbqQr6R/9umH7pN4pZdDxfsHhoVfN4Y1r0C2Ey3AMOBJLhgaCCs4JR5ZYQz7ylfejAcPMIZ12hg21J87JZdXOdMrX8XjlTwM4dviHz+7KdEbXq07PDiK6zduxvXXbkmPeU2SjrBb/k0bkvtFj4+Y+AxA6Q+vFZsnYU1PX42bt2/H9Mxl6WvYAMYOWL5GiLGNxSO71Pi6I+0QYxUPtTAUcuh1t2TEOYoLc/M2pmKwnJm5GNeuX1Wd90kw3eLzyDtnMJaxE5t28+zZU58Jtray5HpBwH3eGXXNht1Hj+7bEEn/wplCo/64BV/TZOeeyr3HUQxHaiN9MaSF7tDgmOqrXyVPI+SUFsZbKsfy0nz2ufrbqoxhjE30L/76o+qaNMzPijEMHOY6LcYw3fvjCaI9OzcXS6qnQ+kXr2czP+juGdCCe0rl6HX763Y/Lb3WYvjwYMdypY3cuH5TunsSjx4/jO7+Di3gL8Tlmes+K5EdMRho19fZMbaqelfdqs66e9TPY4jTYn5IdcHZj919I9HZPay5yqZ4mY0T9StXr1yOmelpG54xsCE7FuI2IFBA9Fu8Hks3ZmcX4tHDB/EhxrDNNfUju/HWO9+Ne298xTsOvQvdjSni8sUJG8N4jZH2z/gLoL/cn+VH14vOF1dwuDbaA67yl/gS135f2k0JM6gyYafgAvR+JZ86FBoFDz8zO/pqhxNPvqp/OiPzKeIezVEagD61okt/yI5XGFiVTv/s5z9r0Ccv4ulnAcKhlzvRIHrinWGraxvx8aefqF3vx8zF6bh+9Wrcu3cnvv2tb6rOEo+0hXeuQEMewsEY9k//+J/ZGEZde/ej4gsuZTGuruyyZD4OX/QrKUv4Sxni0FOSIibGMtLygRuMUt3d/d4FiTEM3Z9//ix2Ntbcv/T10g7Y4UtWmR88WB7ikxAEypiAQZ5xCz5siFOk2dUPhmD42Ns/jlu378bf+lt/17IkjPL+f3n78y9bkuTOD/Pc933Pl/n2paq32ntBY2ZIiiIpkWc0pHh0JEo80h8g/QcSiTlH5Ogv4JFE/SBRh5IOBxgMf9AAmgEaGADTC9BVXd21vaq3r/ly3/dN38/Xwu+Ne/Pme68a3WM3IyPCw93c3Nzc3M3C3aMeyINlkkODA25bDtPx0S8/Sn/5F//S6brZR09tlxf37cXLt+wMg4YqrwIyLzh4lvv3egi+Bg3la4AxEi+n/PJefd7PH6ymj57Eh5ggkD4lpzkP6ukCXpYmx6+PgxwD5FkP5Txehhsc1ieKwrgecBlKJBa1DNI4lyCHRIt9OWQ8Z+M2ou9l+BrF/83Dq0v0epQTp1wHPHf9lJjMZTivq1DGU5sPMhtP/ZK+EIDM10p9laA2RHpEATU0les24+O5//RMf9X46CF0jK1DQS2e/9N/+l4FWdP//h9/EVjqSIhCBNCPIVwlEiJFkSlIoYnnUnsVbNBMYXM6MJRxAJn4SPF6UGYMQP45rIZR9ZAdfIVRXwtKR4FKzwo+10CWiXhW5VE1as6/LnEDvCX5EhT5nwdOVIsz874CTh/3PHOKOpSuS6DAZ97pCmfY9YGULuAMU2fGW2D1htI6YXjwZam55889EMRIwsDwl4I0OBoY6E+93V0exPutkPIEL8o7HF7ROfunzoSwGsWue4BOnmpsFq+iXOBSWv0ojSnVH48wvcGAEU9Z19UxYsyy5xOb+K6tbaij30jtqnM2fX/jWzfT6Pi4ysPgQZjsBVP6YmSV+UBgbaej5/z5KC7yaAwgCOogLRDEdVz6BspPVCYUOA6HplMZQacygmXoPHzyedrcYbo2b8hO057Kcbi3685/9vqtNHOZryvBgeBN1CsDtTA2kSrP+OG5bnxvenAYFDTpEGsraViepy5S19HZeqN2kxphpGU6xJF4u+94qleFMUhAobUebKTD9YcapG/bGCHTvY0tGQfiZ+9YahuZTbtNPXY2xUxPKGZwyLUAFkKT8ynCBHDVeZu9+keBHKaD+iFqzfMirS7FWfGYeiNynABOlj3R0Xm4mFo2HiYN4W388kHu7U0M/ebUOjiT1tvGvbcCbSTooOwMbUkfMpHp4xy4kUETpMCQbwYfcFSiWCW3+A/k6MwSpGaBqFWUdsh+HGqCCu882k77q/egNnVgAGows7+HgXqauseuptaBKb9xx3hAVnBCMfsKY21NBuDOUXPax6fFQK6gEXqgn39REmZ6iWa1+3al7xITOlo0CJUh1C0jrV2GMgNO7BM4QWr2tYGvYpKQYAzg/BRu3dq5pohPnz1J9x/c0wC0w/to8dUwHBIYVxjrQ4ND6ZqMYfgby5EgCOyW6OAz/BQz7KwteOMBrm9jMM2164F6UrxIe+zlDxj07EfFrBz0MM5E5O8Zs5CWlo2Dzdup66H+QX+tr0fGL5s/w0fi57z0H65VoEpbnJmN9bOf/qWdYVyT/4033pCxP+lBPnRzJr5nRul8sLdvAx2nFlmEozfwARjgjx8/VpOM9mrDXIPjlZUVD6pxosW+WKp/aIH36G6Vsax/oT0cytjg8DBmefmRAnHScMlSXJaAYqDyAoTledDA4WVhPrMnjBApE/qHbCzgJPTsNiGiP0CnITH0E/QX3/rWt1xutyvlCT84kxYH25zqZGV50fx45+330tjkRJUfyJd4R5n9FUKcYZIZeANAD3WtRpCORDdlIi77weGAbWcD4w4M9DY769mMmfqh3BigMeM36hh+Ib9cQyPLJHnbj5zzdcGWJrVBGe02spooy0naO9yRjKMHWR4kfe76omzCp5bc2yMjEGckPBF+9APAVgSe/UYwOUoI3rh1S/Thgj5Md766bZfZuvqzE+nUzm6cYVHXLwM7w8TXPDMMgI8ZeJZnhj18+MCOJ5bOdXeyTLLLBmcYrXvu91XTXvbIpv/MesRZxUwTZpVcung5Xbx01U5MMVOFaks7u3wsAMfgsR1cuzubwnegYUVHujBzKV26fDmNsBeb5GF1dSU9enRXem0z9fZJVqwf+lwGPizBrAp/FVLGcHt7p9sl+78ha1uSmxfzz710nI8oTOCUmZySLLDHIsvhN9y++brjnPTR3NyzxCw19qYy02lzKhvLXa9dfcOzrZ49fyS62COzW/V1IB7QR+PglIaj3bR3p55evgrZn9oUpxlNTR8r/nb1dKSRoX715etpdWVB9RsOku3NXTuLaTbMzOwbHFPezOhFz7PnJto+O8NO0rhkLjvDwNGqMRdLSefnF9LSyqLqZC/tSL+zZJ/N6fv72AePLzaqv247SQcq99bqkj/WQxtuae9I3/zWO2qHfZa/kfEROyqhO2aBrabNrWW1e/YhU37iLf1kVy8fPFB5O9kLjC9F4lzuSRIL1fF62lhfFI6TdGFqMk1MjNkZxpYJfLQB2k6Ei3Eh7YnVtlvbB/5IEO3oi89+kTY3Vv1C4K133k/Xb37Ds015S4msUz+TI0PpjWsXLXeWeXRbAeE4qW0HWa8QXn6ew9ELbgYK5p46cXgBxLe+4bpoLhX9w7mMT7EoO+kdR8/Kw8MyVPIvgPZH/MpB3Rd60XnobDKVrx1kukFH5eecoZ047LH4+eefW5eV88nX8AEdjQ5336z6YCb2wuKyt7nY0PhtcmLSzjD0wXvvveWyIazgAHKe+d55iDb23vqv/qv/S7pz747joDOgC8jxaeP5Ht2C3oj9E+FDjEszzdBKYdEd7nKVHXuGMTOMJe44w1akC7e2NtPi/Au/QD49PrTzjn6xQ/Lpr1G6HsARdCpzHeEMi5lhO+ZHhlxtcN19jjhw9eqN9MH3fqjkjAWLetZPxFXi8nfz+nV/Vde3Ooj/0ccfpT//8z912br7BjyLHGcYLxKyM2x6ig30VbfgUsLMY4BrnnEfPKFPjRdCAM/PA9KoqIor/krBMP778P5q+uWzPYVL0sQPfjmvMpAug2WgATRKB2Sa6p9nnLk9nUd7I7wVnL7xn28axc30lsuQodKWGzyrB3HGZ9WI86nSezbPgqJzoFH8rwnqC4Lo2nx8V8/YBlD/5HWpdbl1dtlLTCvzr+wUy8G1+UnKygH1lVDckwf51abNQP6c9a+IQHzstJPCoWFZEM4ybVWgvWQ6lUchN+Bo4AzLwGW+jQaXASGrzwelnxED+XkO4R7Fm6FRw2pM/KuhnC/AYPNrgQQMHFUhFyMZtBa3vw5ZQVFOWUvfGTBfOBT/tZmg+DWSVUB28jUAYmMYngXCqsLefnKQLvefpOme/dRMB6t8bFBKhljGsbK6qkGPBnd86VADHGYnDAzGcgWmB/PGkGVz9twXTLQRpgPqchiKnOsq34MSg+rDVHngpFTE08DHVFrQdeg5jhlmiBHvpInJ+xr0bq6lJ4/uazChgauMSwYP7EHDJH0G0W9++1sa/E2r2iUnxkUZyRKcGHT8hyYaizpk/unA0XSsIxpbdNrQQGfpjkr3hyohHSdRcph/Oruj1zVOAoYtXl53rPLpaDllz6q76XBrMXXIQGhWWXh7fCDjpbWzPzUNz6bjrrF0ZBqDBxoumRZokDrw2fnqiFy55z8XcbLDQGficBFcPA71kGW+yIPLSKiBlm6OlJaBOlymJAzGOg9XU8vWg9TRtC8Ds0v5NaV9DfThU8vAhbTbMZa2cYY5JSUXPlCSkdJHHs7UdQBdEQbEc8TcdOkCWXFb5ZYoPuuKZ+Bweu554Iwsc77npPSMhdoOFtLpCnQfewbOaXO7DJYdU9k7Op1OeifT4SlvtIMgOxKEKdIHMpYqtEh2jJ8BRSVegGdH6oaBnMMdhzQ8ZfCrujeuUzufvBxLYSBwPWkw7EGd8HhGmsKO93fT55/9tQyPDQ2mYt+JfRlnzPJhNgYGBI5AxsttGMnKhw8dsLfU7t5Bmt/YTy/WdtLixl5a3VL78P4/yv/0KHU1H6euVg1QW1Svdnrx1USdWdYigwS6rcMlt7H8Ejr9X4dbtp5RB8EzSQwci58eP33+LD188lCGdoeNTGaFMBAMY7cnDQ+OpMuXL9kY2jvgLS04BMokvvyn8qAzwKoz7Y5ITRr0mizF8wwetTsGtuzTw55eLKHY3oolURix7L3U19udrt286rfHyCxfu2McipMDfUNeOCDIC15GQZGwKHc9VNqZ4iDIYr0N55/+BGfYV77GYXDlxs00PjHlmB5MK92RaCY/rjHycFjADztXwKi888EzHD7MguIZA3lgbX1NfORlROwh5i8aKj662/uEKXY2QuARM5dwODITAWc3eok9vfgqIssNmenFJv2etXNyZGePnV5kKkbheMJFCY9iUI6+Z2+gOBRgGnAyMROLvOEz8Whv0MRSHJZaYTAh+6a34OPe9q50+COVa8VOlfff+24aGh0JnkFrYdCRxgaE0iFPz549s7FgPUvFiWDw5/KXDTFqsrWF5bkjqVVGFWGUFQOfdhhv4CVftEvnhXF2lAb6BpUOx+Ru+uqrT9PO1rr4BG+IB37kE54g+bRnNKbuHe7s/YEEZtOytM46oFJ2+BByRztDnN5844b5xYb9d+98JUynnv1xctKcOjolJwUfXgY4ksCP/GQec848h4fVmWEP7IxZZWZYVzjDVlQHzFLmgx3e+0e6fH+PmWHhDGMWFl90YxnlpUuX05WrNzVG2PT4AAfhxtaa6lLjBhnqLP/s7e5JMzK2Lyve0PCI+otDtdFN6yr2ibsvY7pNCufSpRkZlkN2hjETLPZ8Q67Yp7TNzhY27vaXfyVbLGV+8vhpOlQ7h/sDGo+0tfd4X6RdZi4tLaSHDx6kpcUXia9vKpliUe/ojBM7RFlO1K/xDM4wHEdzL56qPWzr+sBlZlYby/u6e4ZE24Q37JeCUrWrHmgLjMHUl8KTnt5OjYl6paM3vIyL/HB4oW9o91QFzrDeIb4m2dgZ5g30mRnW3ir9UHWGMbtkYXFOZVpxeVnKjcwyYwy9gH7E+be1sWoHII4w6OqR/F64fDldu3Ur9fX0InrWuSy3X1tdVD0iWzgqmxP7fbJhvjfs7+5Q/XSmTjbEb+1WG4g20qQ2tLKKPhePtteVxXG6MDWRxvl4jurH+8gKFzPBePnG/mb+uIjGN3uyzJmxsrjwLN3+7Feic9MzOb/9zvveaw1djXI/Et0YW+OD/enm5Yu6DodALGMGd+gBzlkvZKcBkNtHPlv2dVZKat9h9Lk45pEb3/NPuNBz6BH3MVSYg1s0FkODBBDOSgZ/hRIdpXvoEtmGTFtOnyH3AUBOA3jsWNyXzwBnDsYfuqg8p7zoKV4E/+IXv7AzjDzzM3BCt+MpLPqdoGlfuggH+321fWa5ToyNu33evHkjvfvu29Y5jGEz/0ify8Pha4XzZe7/+r/+v6V79+47nDw5YjZszPQCOINpiGWSqmMc0uX44AcUpGvVRfHCmrphJvl3P/ieZK8jNeEMW5OMS54WX7xIm2vLYh7jDtEl/sAPvlbNMnX3VfRPxh18gR8xMyycYdAAFNVW0CSa1TavXLuVvseeYSorNGZe5H7a/NEZng0ND+o+npPfRx//PP3Zn/1I6U49e5SZyIytsjPs+9/7np1h8KVCQ4G/fJ+vczwOwsv9Wj5nHgKE2qGoMy9+f35vOX30eEfjXnPK7cDxwBmXZyDHqYecZz1k+oFynDL+epw8o535ug5vDT5d8pyQ3F6BnIa4bq/VR2fgVc+rAM6XRSzT+brxfk3AGQaY8MjL/8sFyQwsoFGuL6MyQ326SppSXuVsX+YM830jZtdUgq51meU8p82Pa4rFdekeM83vSwSRtkFeBtpEpjPaD0CeL3GGlYABYekJKcpZ8ahxwrNxgXMbVePgrwXmrQv8NSALWD0UjqVfh6zz+PGbA+VQJ/SGgubzgMrPHXQVwBO4EIoODYRuDDenC3373jMMgwqHEMbTugazfDWKN8AMWvmyFAOikZHhNKpBLQMgNt0FDx0RCjmcYoEbgAYGDHn2WNzTAPxU/FY83eD4ebFxmNa29j3Y9PI4DajoUCzQND4dDPoOUpsdLi2nMi72ltP24sPUdBTKHicWm/Emlvh1DaTeiSvptGPQDhtGn/zY24E8+cVfcRazvATYOeaOkc4vx9PB2cQTtyijSDNK38ThpW66pPuBn8eMaqFZRk378UZq2X2Q2g/XUg8DffF0a3tHg0EZGz3D6ah/Jq2nXpVRNAtxvCmNPCJHwISYf87XITwVtQQQ1/QVPFa5mjSobPHDeB5xFW5aIxwjjrfZtM82PYPTLqcGuW0HaxoByXg63Utt6uAx4hjMnpy2ps6hyXTSNZYOWjrJOLVpkIxDxUkxFhWbuoMNMUCBLg2EGMSQsdpldihBCjKCXc9tZE9uKomuoZnBKNc8x8CMGTHgj4GP8ajMfPV0e2s5ffbLnztfHCIM7HdlgIODmQoXZaTFcK3ggWjikvhR1wrTwVt75yGc3kOL/H2tchBNAcyiA/ysSAsy4hif1Q8P4bhvTDPLsthfCPGDEp7zBvVXn/0yrcvwYAYAjoZdDUBPDo/T5YuX080bN1VPUXN8lUxNxvvaDOE0URmQG9oVy4lYDrG8su5ZG7yBPz051GCeeYI4CWibolLlM9+Qfgu1yQC7jkLSKBN56exHAvL30mrfMShN6enc0/T0+RMZUq1++7wvw5o9Zbo72OOmz3sxjY6Oqqmz10jMLqIs4VhgyZ94wb2OI+mAIw3mGcDuatBv4wpjfGtLBuCOB995cEvds3ybzdp5q8wsB2a1jE+M2fjGUYEu8mwzQa7fDL7VM/SmOBiBBURbyaUO8IsUVT6OFZxhD+7eTuxfhJN99sqVNDU9Y5pcDpUhGyc2EIQeB5SdYeSn+iUOg3YOZkl5XywZlLwcwMmBbOIM6+7s9sxcBtccNlSFBJnCEUc94hjaRa8IJ84ulr0fHDDb59CzU9mw3V9g9MC+0AVKyGxW63PVC04I4nm/N/GUgTiDe5ZDsVSHcJxCyBA0UhAcPOwNJu6YLvaWwyHJXk+mMRqB86M8OOSePXkiI3vJXwJ+993307D6Fp67OvSDZ9koIS8MfhyF8JGljV4Wrf6LpXwY+1yz1xJtzl8XFL0dXT3qu9hgXXJAfOiTkeI9x9QPHp7ETDiW+PG1QZzOzHwaHx3X/Xb64vbndphsbbE5PI4I1QfLgyVT8Io6dAOGaPMhZIUPJBywvE60kSeGits+fZL7cOLCk9N069Z18Tx4dO/OHdHfZMNVxfEySTHCODPuRlB2hrld6RoI3itvHex14z3DHj60IzyWSbbZEbK2iTMMh1csjUSnsdE5s+78wQHRRhukz+JrsFev30qrK0t2cK3KQF1bW0WDpP7+wXTl8nXpqiupv28wHZ6yD9maxxUYxZOT4qv00Ytnz73dAtsD4JjCCdPeHrMzLT+qOy/jlX6kPpHtJvF9Y2M3PXj42GXECKZ8+9Jt7K31+NG9tLj4wvVlR06b+CY5Jy7yv793nLp7+lLfQK/a0aCXDG6q3MwM296OrSHYL5CN6ZlN2NszkoaHJ6QacJhEteG05CeUksNDxcEZ1pf2tze8wbeERM+aVOatqHtVQzMzw/pHlF46SPTSb+AMi7hwLWaGdRczwwDrsu7uNL8wJz6veWkiDmJ0PfFZsspSUMp6qraOw21oZCzNiO9TU7Ops69HRT9KG+vLXh7KbDAc9i3s89ghI1342ZOtu6tPR4/CcCTj1KaN4wjDGYmeE+NF9+ISL/O21G5jn7gpNtCfnpRoxssF9DUfFtiSjvZ+gir7vtoUXz6cV93w9c8d8QjHPC9Sv/32+5LHm56Ryv559MXgmZ0YTzcuzUj20e30A9XZU1kXlHUr10DWhRwZ6OsZhdDyaA0ZD8CZZcU42/JLlxhr6AjN6P4gg9M6XtxbN+leJAaugrbc1sr5EJewchyA8Nw3ZMBpy/gl05TjOz/S67y6sZY++vAjt/WcT4aMO8J5YcDMLfJVe5eevXv/nh3aw4ND6QIzw27dTG+99e0YtxVly0Ce8BWcPOI//cn//b/5f6Q7X90zPejZAY096LM2NpnNGv22yyUahoeGHY9xDTRxzQFkngBqyiaAMJxhH3zwPckiMx870or6RJxpC/Mv0s7GqmonRm6MGwDTof6h1XvlxQcd4BP5Q3+fdBLLLD0rWH22eaPKhe2UiXLy4YfLV2+kt99+D8TGSzzH1Z9ZI9qQjeueGTaESjS99Nu/+Pjn6Uc/+hGJvA8f4xHGISyT5PkPvv/9NKtxZy4vAG7SOw8B10DOl3v4yJl0hIErPy8DfM/OsKOm9vTzu0vpw8fb0mXYVMJZqlvuXaOlMAD5/9tApj+3CaBeps7QYrrP5msaeebfbxsgqJoL9OSyBJSv/zbU1DGjEXhMIIABRV6xvdT50OixStCgHC+HasyX5VfEynXt/6UUL6VVsfU401XNL5LVy4rzKOGjWRIlynRePrTd3MZCnyhDxz7XGVYVwGrjLANPcwwTEJdnoBwv4zxTKIHLxHMXUAcE6qipLEYbWRjqoKYBucBVKOOolqsE5+AswxmaIdX/zjbGHNUV6nI0SF8G8g8GxH0dEFqT3MjOIiS4IhsvwVeT0jQieBEKfzpZJjnclKZ79lKzRtwMfNlTgA1nOQ5lMB/ImF5dWmbsYoN8fHwsseHmrA4MTs9yUWfkspsHVVpQ3PHGM74mF9WjjtC9h6MYNH5Ky9uH6d6zpfRoYSNtnbalIw3ETosp880aEDGUYSbMQVObrlpSx+lO6jp4kZq2nqXOZvai6RSNGnyur+t5q6yQiXTSN5u2UmcsJ3PmJhJMuuIM9oIQ8ZFrwpGq7BAImrnU81w0BbY04a5iAFs8I6Ke05FEmAbvkuMmxWPJAKEtQtB6rMHo5qPUdryVuls6NQjDqXToQXp331Bq7p9KO01dwkwnTkIPuQsHkA5G0OIrY1MG+oC47x9/1AfgWUpOHl0b/GsVrlw97jBJ4n905HpGAXVv3KZXMqF6O2nu8CD/6Vc/t+HPcpi21o7EF6fAzpe0LmoAUZmmrgGXHQ5ciy9RDt84iEvoCVAYcZAhisMgoYhE7Ki3wBFywzVBwW9OONK4oDbMZ6Vl8GCngoycn3/0kcogGdRIj9lPbGrMDDG+nnVThuExZTJO/xX/OMcFPHIZFMnLRhUX2Y698uAjiSOsQpTCCOVRLoPxarDlKI5bgJ4Tl3hOJZnASfDZl5/LqNgSXzvEmxbPgGKz1unJyfTGjevFwL/KF97sMyAFFw6yLK/OSYTAE4x8nCAMSrf3MPp2LX+UK8hWIh2gBFHUJ2WPZ3YSc61flAqHr/gjPnCPvM8vzacXMkZp95tr6y5Lh4w3Brf9Ms6YzcDyQDZXtzNM6eLjBhrAiUb2dKKsWzs6NmPWF7NReGYeiyacMx1Kz2wWrj2ThNkJMnwZ0CKXzGxh8/w+5dnT2x9tAZ1S8KUKCsjMEkQ5zLUaiHqsQsUZJj35k5/8hZ1htA84cfna9TQ1M6t72lbsjXVUOLuc3ZEMCtUBs2w7uzpcNp5b1kQng3Y7w8SLU8kZX9LDGbC6sqr4sUzdMzHg/xFL2XDi7HivLc9qOWQj8GKjb+GFdDuBkDHxvKK3VbU4mKALxxabhsceW8zG4Sthp27r8LhF7R4HEsv7ok3DBf3zmXJxUSxb1Nlv6RVtsL83tXe2ycA/dJux0031SFlxbD19/MQzeVZUtvff+8BL3nAgwBPi44TLvIN+vmz85MkThx2I99DC3mzMLmH2Sav4xAcRkAn2V2MGEO0n9pPiIyb73hQe5yCGcHZUMeOLM3Nim9TPXLuqOpyYtDPx7r27anvMqtm2s9N7KMnAiZ4EXnBGa4vRRXuBVvbKoe7hSegJ5ZAbV+VArk5lkDIzDOfKSbqv/HDyrK6uR37FMskyBL5ayMskmQEBRH1HPK458jJJPibR2S7jeKmYGdbdLUN5Pe2LH9kZRsfPfnHwDIMXOpEtaWGNA2bSyOhEmnvxOC2vzKsuD1KP6Lx46VKambnoWXH0azh2t3dX0/4Rm8K3SOb705jS7csYZ/++zs6WdO365dTXK50gXUd9I5ue4dHM7MNoEzEDr8l7dy2vbnrZHdqNrwMvLs/ZYTT/4lnaxhgvXma5X9PZLVf1G47dTtHZ4zBmMV2+csPjnXn28jyi3RwrjwM7w9wOOrrToGd0UbuiQOfoVzW+Ea95OdKDM0xyvre9mTbWNF4SXvLb0j1OVlWhHVV5mSRyc9YZdpzGhodcF0eST6qNfcGYAUYdsc8WszaZeccSTpwgtHsi9ku/zcxe0THjmZU4DxjLIYnMWH18/0u1jb00MjLgeqGe2McPBxhLwzvZj028sZNbchcza9olgyx9lLzipBW2F/OraXtDZdrbtm6bujCVRscnvJR0X/3J9o74JxoPDnbS5sZ6WlpYUJ3Mp/WN1XR4tKe+Qu1Y5USOeMX/jW+9k65eu5VOpKvt8GQcJ7wzYyPp5uUZtxVaC2NR605SUi7xn3brui3kunzUtw3CcIroQuzHgV3Uo870n+CmTnnu8TVn0ungBWHOx3JIuGjM+ehKdRp1mCHHB8Dt+i3uczpw4byAFqfVWQ+db5yjDBkXh9MoLi8flpaX00ca22RHCeMBrjMQj3vaDbPPoRm5m19YSs9fzHk5MR+IuKz2+uYbN9N7773renChBeSb6ebI17y4wRn++3/wB+mxdDf1QN/Ecl6+8ruxtem0AKs1lCQN9PP1V/a7C71E284A3ozbLwNMAF9C7Urvv/+Bwjr9AnZtS3aJjhX1FTsa14lY84N6pK2ZDskQYdAD++gb4AvjhH7RwJgA/driMW/hcBcv/ZVbZcuL7LHx6fTmm9/QbeCCNvos5INrALw3b9yQXuhXGYNX8PnnHzIz7E8VQ/ZVj/o99Zt5zzBvoP+976WpyWnPtEUuLHcFrwDzV/lkngM8z3Ho8zINAHHzwZiSJ7ADprOB/of3VtLPcYbxXCiQ7UbAswznxXltgHZO5Aftr4GPspb5kEFS4TNt4ezT3x6cz6sc+Leh5jUYcgZCBso0ZZ7B7fMw8tTngrdZpl4G1RivKmOBu3JVhUrKkmBxaZoVu1zXhL2aKuEUAtNvNZ1TVPHUAo0gt5MqncA/KjvD/g+/f7vAlBHmc2PIKV8Wizg5Xi5ovTBlvtTjyekMjqTjazrDypVcZnQFnLA+52pIOQVRTUaBk+ojoFIuh1WBBkt8wvNRKWwZKjQUz0px8hUOqyqUr6uQo1STn8VXD+aPEmax439n00G6PtCUpnr3U5MMKrrKHQ16mc3B4P1Iht2+zquLK1L+bGrb7Te6Y2OjaUYGOTPD6hV6+UyWVtA+ogOk4wpjQAARiue35Yq8pU7l8cpu+urZWnqxvpcONVjyAFi9DVhjiaRw6Lr9dC+17i2k442nqVfjTt5aN502pz118LzBbe0dsUNsF8NGRpwbhvJh4MGeYTYGhQ9yoVN9haRJeVEeyZ5yMq0ujg49cYdDR0OZWLaWpc/GmJD4DSqRBZzpkOlEmxlMakjVKrrS8X56eD+W3LD8raW93UYiyx/44tqFS1cqm/7DIKbIW/5MB1f8KIfu44npBmKAR3DUswd/3DsdfCMlnS11Az+KuLqmbHpU8EP3kEz9qZy7x01efvLZJ3/jt88YzBjUhzJ+eOM6Knm4fuu695fyEEc0e+kS+Lk1HVGeAOjQgVAIoBO6MgHcxaxAhepsvhNHdHkmCzwllsLyYJJ0lnGXJw7SscfEx59+4ud8bQv6+FLqaXNnmpiYTjeuXlK9UNdFespfDHQ9iC2cucw69HOoUnzo9SwxFYFrqA7JlKQpHvgyzS6/wpy6kHXahHkuoC7JE0yexdjGl8v20pe3P5dxsWmDiRlNvMnd2TtM/RrYffMbb6bBgQHjidzVnmXU4CTx/iAKsaGmB+ZvoA+gqpUfhglL6TwjRrhxQjEjgqUUplHxbfRBv/CBi+FWGIAZmXLnWnQjq00tp2lRg9X5xRepTWlZtowjC0OLWTl9vT1pbGRUBtRoWmXZg4xultEwSGY2AW+cmZmKgUKp2Auknc29NZDE+cUMr1iWF29akWURWCkbp6BXA0ecYfPzqbc/nGHosHDahNzVQqSpQi5fFaplDuDWWWdn2J3bCg3ZuHj5SprQoBdeU88sGYszjiLJrfiOkwRDly8cUt7A7xJ40MvsJ5wJGPbsoUQ9rq+vhdNLaZEt6i/P8iJNlq+o88IZIDlt1qAfoD75EqLrw87DWGoZRjD3HTZ2SE8bRyaoVzbytu4GB/rEbIdnxcHJT6WDVYfwuEM6GT06PNhng4OyY8RhgDi26PTG5k+feqkeyyTfZQN99nkUMBsEgG/UtZ0Kkj1my+EMA+zgFf9VWusclvVab0suMDi8nPb0UPKu8qhsGP3QAC4cmZSzualD6TpcVz4ky4TzpcSJiWHF3U8PHtyzMb+2Fst8cCBgTJkRyj1aIK3OjDAQr3+gz+k5on4D8mXohpBHZmdglFGeB/fu24jCQYgq9Z5P4gOQ5TufgYwbOYFHOMPK+WXgWV4mef/+/dTZ3ur92nq7cRx2eSlS7BlXcobtxQcABvr6JQcY3Hwg4FiG4Ega1oETqrsbB+2QvxqH45TZh9vbGzqKmUiq8s7ubs8S6+5iiW+XZzRtbvJ11FbRdMnOMHjqmeTUOeVF10t+WVbI5tfbm5syiPfSvup2c2sjPXp4J83PsbxR5W0+8sw09hHDQWz9JVlg/7jenn7PwnQblMxQHvC1d/akb33zHTtxFhaeSw4kT+I3Xw1VYvO4tV16VeWUwIgfGJ7oHQuK2yZ7PvX1dKWhAZxhG2ljdZVozp+N+THSufYyyWJmGDVe7wxDd4wOD8YySckne/yRpru7K7149tQyuAV+9WnMAO3p6vHsr5mLl9L09KxkbVB0Hauv3vLegjhReXHCXoZPH95Vuz5Oly5fSkMqC0tROzp6rF/9IYi2aGPoolZmeVEHTbHUrLlJ/YHL05yezi2rDtakc1iG2yRco8LDF1BDT7EX6vyLF+Lls7QmGvhIiWdS89JA5YNudJ/7O43L3nnv+/6apIQq4pgXp2m2+JqkP0CilO7rxSPqgwP+h6Mn+idknYM4nAnPYW6SOvmaS51Db0R6IJ+dVgk4ozupGygvx+PKhhk/xSN/ZkfrpkIjvEQfcw1kGjnnWePIZrVMTh7XPNQNscrlieAiPz3lAxEffvih75HnHId7gHv3CYpLf4GTk7Hx0vJKuv/gvr+ezDLJyxcvWie8/947NDfR5+TOq3wGTIvwrKsd/r/+2/93uic8jH95EcdLlIfqs/j4St5yhI/k8FKCcqBz84xVnrnsIhleRR5x5GuW7n73u9+XDKofEQ7yZLUKcrUjGWQWNiW2zEhBUJ+8WMKZjjPXfZqu2SOP2dQdOtMWDcqbvhX+HEmf+WVKceAcf//974kRIVve5gSa4a9pi34HZxiTA1DfxKOtfPiLn6c///NYJskG+p09LDVu8VYWdoZ997t2hmFfUU4Otzsdud7qIYfn+Nxzhn/mpYC6Jpx+D94Bx03t6cN7y6/lDPtNg2klP2h6jTxzueoBOSe9W0XxmHtw/zagHm+mvUpbls+zBDSiP0OkyVC+bgxncZ2PG6jFXwWLQwnOi1eGaoxq4pfxPDRhYyjPZqteRuwyujJd5+EKIFUp7rmR0QzRNqCvDGVnWMvf+5/9b38vEL4823oAQ7kAZSg/q1SkTpX4CitXcM6ZkEqouVXcNWhBbhQ1eCopK+HlPDJEeNER+XEVN7d6Urn2WRKU8dAJA+EYKcLFZ04cFgNwO1YVIlld6JlI8a8muEG5y2Aa+BXnGuC2EU5B0M45ronA7KYh2QAD7VI5Uu68ffOMMA00XSLiaWTIm3He0GJE8YWnHnVSvPFulwJHGUOxBwkoXEmn8ec84aVbJMY5RnbxFs4RMv+4ObWzYkidx9RgT+pvO0qDOsZ7m9NEX7uPqb7WdEHHVF9Tmu5vSd2tJ2lzbUmdMwM51Y/y3z86kQJo0eC+M12aUUc/NZwuDPWk2cHuNDPcpaM7zeqYGexK08MdaWZI58F2hXWmKTFjZkjngQ6FQYeuBzvSpPNuS5MKn+jXWcdEf3ca7WlPYz1taby/I432tqWR3tY0pmejChvpbUlDvU1pWAP9oa7WNNjVnAZ7Wj3QXV1e8N48OMKYTYUjEjYwaJgcHUzjA+q4+ZqT+NGjM5ua8wW/jmYZmL5WXA0cmeXEbCfG0y0tJ3GW/HDY8SM5RSUwnEMhqAYkXjgWdc2ZutJBHAYHSA0DVpw5YqY7dAmAZEODBg0iFlcWXKet7ao/6hRb9bRFBkWnDKMBPRMm3Tud61Qn1TWFqxr7MQC0mrIccsS18y0Aam3QQ5XqlUhcF5F1DehcpPHAClSKa2dUIY8sE1ySsUcKlnKcapB/yLhG9DCThDfxOGlcVB242bxUj7I4L9o9hx6DV+dwFFQPPYAEhSPN5qD/o84CraVc8g8PwglGukw7J67NEz0nVxw5S2syOjRYwzhEvj1408HG5P6aIBWstPDWrVA4WXKEUeI3wUYsrGrDeVlkcDE4KSq8FKNTBhH7AbJJOwczqfp6mVnDVw6lF0TDoWSAohqH0JKWwR+z8OxYht96iDHP0iC+8sYMHfbGYg8icmR5FLOdHj16nL786st058799HxuXgZ4zEZBYLt7er05/Pj4RBqfmEwjo2M2uNkLjaVpLOvhi3ue1QRBwuty+ppTnAEGsCzp4u0sjh9kGhnnrzEID5SW8JUh6psr4uW8dK229PTJo7S2vKxrBqixTKxHupJ2wsA5x+eaZHZGiq8M+BmAIyGBP+QWecY5RJ0jiZQBwOiBt8uSaWbPYfzzBTiWfbDnELrPhoDis+ytu3cg9fbp0JnNv/sGhiU7Y+LnsMO7enSwIXhnj+q7S/qo3bo+lj6qLSOvvD33G3eVQQd5uL59X+IJsotBK/4hr9RVJw4xxfFXyvjjHLEdjsNqa2MjsQ8RTphxGe84dIgHniPxyPUrICX8w9GR957BcXSigzpYW12RobQqvq2mLfEOvMgijp29A2bvDIonfXYsMeu4hWVgvJBg78ZmyZTbefCfNh77Y3Ypj4O0ubGm3GP5IQ3be1hJBqHKUuW6izJWDgEGEHXJjEy1lnig9PGLWw7u2FhenNWNDF32vhQ+G496Rr0oQ1JU8ypBvkeXAfANyHHzc3g2LJ3HC63V1VX3ExivzPrCSYkzHB7jvEWmXKdKi9MW3DgzeMGwurpm59LU1IU0OjqRpi/MpN7+XqXjK6mqh/Ul0c4yRRx0PWlkeFS6dlT9hOSup99tBMMUGWDWhr/cWThpkR3GCNBD78TeRvPzOEs3/fXlJ8+een+v3d3N9PzpI9cN3UxfL47HMLgZy/Cl3tHhceGe8EwwyrXj2SU43dFn7BmGQ29CdB8qjOVEqk8d3NNvoun4ml1nR7eYWTiUlRfshC+eAa0Dw7ubuhbf99iM3sE4IWKpGHxHXtpVRhD4JY4i2eFHXJqP/nXLmG+n3NK71qu0ZY0RXiw8SU+ePvYLA5bnXrt2K733wQ/SN7/9VppQHbAn39bWsvfk4thUGwAPs3BxnuMQ5mMOMzOXFDZiXdAlWmijOK07JF8sSWUWaJYF6GX2KUudcZAz221zk5cm4o3Ky4y55uY23e9bH3351efpk08+So8efplWV+Yl83sqo+ReYxac9ThFjw/Vfg+Zpc5MRI3LLl+RPI6ovPR+1oJKk7wf7YjGFMEY/SHD8N48V1+p+FmmQ6fGdfnMEW25tt0gW4R72bf7kpA3zo5DeVVuqhbcbr9uE7x00CGdhXwwJqJPB5AU4vla9OW8uIaXmV6XgTJCU45XpOGAhnydoUKXDsBnJUfW2Tsx2lHorUo+OsBBuaAdh4y/tqs47GOHI817+qlPZabg2OiI+ttx0UINRB6kJ751sfBW6FD7ZCn8J598ah1CAhxt7BHpr0UqL8cTnpiR1e9+S4HGYR2la8/eFDDG8MsvP498QcpqkgvTF1QGjX8kb8gd+bLPpYTJcouju69/wBvZM24YYNaj+g/ypX5B5Zd86gPoS/nqvPdCVv+B3oNeZvzuiZfQSF9M3zjpj9+cmLfRP4csVOpGtLLVA7OfsZfMf4XNvXih8c0jl4txMY5mpM9jJfFodmbWYwPzpzjAl+Ush2UIXlTPQI6T6xzI6QvSnBcznedWd9Pztah3KqSK+bcLLgN0Vsl+KZTLXAaXtUR4xufbxkleCZl/9XnS3uuBoPp49fdAo7Ay5PziqL8/eyhG3ZGhytCsE4FIE0AofYuflpMKavLIx7lQfearl0U9D0hDfsV15rGD49KQ6cnlKD/L4LQZVwGRrFqmnD4wBK9q4ivoL//w//oPi9twhoEyIvH/ZUdA9aoMgSU/q5wrBBVh/CvCeFZuH5U0/k8V5uihlMsQ4dXQas71oByIR8l1dqyaqNyUA+I6h+Q8as4MlH0n4JazNE90f5UnBu4cUgqmzIEuP81H/l+AbupLXr6Dltqn9cBT4pS5XIAeuSi+1KBAcYY6NYhsl5KX4t/Zw2jQIFE/d06KRye4r4EjSpc3lCzr8UbYMvTYt8JLxYQ0DwSIV+ZbPjyw0wCDR7kT5FrB0XDhL/Fk1HS3nabe1pM02NmUxvtwNLWn4Z6WNNqjDqirOQ13t+hoU6rDtDS/UAzeGKHGW186Aj4VPzM5mob6ZBBqMNbdqgF9e1PqbEupQ2PaDp9PKwezgzSeTG0tTKGmc9cg2Malnpn2uKbDw7CDbgy/FuGmxtSduTzBd45Y2uhOTAN/QigfXxtbWllJe+pkGUA7jngH91giMtAfHTncZ/kZeDJER0cmOZfsQKrWFbeEcJE70Nxh2vkVFxV6fKU/0Do6BSMWeSuAegM/jowVNi11QnXsMo7ZRw4M7EPV26tBiYxMsURJ9Y8snZYEkReQZ9FVZpfoecgDtBEXfpOYskXqmDXFNfyPsmCEBC+quIHAXZVH9pliOYHI9aBKApvYnw1nGJ/lZo8tYsbXOYOfwXudyV/52YkLvco/+M1ZsZwvkaIslBca6aSIjYMqKIv/UR965udRpiin7ov8I+6xnU/socSeSMw4xChh8MtAkEEiRg4DnEPRxlJmDmQfWtn3iOVc6zL8MCBXNfBd29hMy2vr3oR5QQNC3g7PLSynufnF9EwDuKdzcz5z/3x+XsbXYlqUgbO4suwvmT1//jy90PH8+Vx68WIuPZ97np4+eSYD7Wl6+ORJevj4UXrw8EG6d/eeZ4Twppg2zTIeDGz2MNve3dMgdDt14FQfGPIG89MXZtPk9HQaHRtPwxpcsskthjezVPyGV+UuGzMZuM735fAs67AXudreUX7SU9l5oZar+FGXwW1+UacZHM4/tz9uXMWO6b8iGAwOkyw8e/I4rbE8Sj/qgQ2DhzRARy8xUC3TGGhwQuzZWdLegQODdhDGC8BAnfpH9kmKAxCjir2ZkCMMGxxBDORpZjjLMGb5EhyzljC6+/uH0tjEtM7D8WWrzp7El/LgLftoNetokWHN8kjahpcSStbCAOKIGWrWeTQg6NZ16GqaUuhsfylURjzLN3HUUm84WJFTGIcupVXBYZbaA7QjeJo3VWYGDcbIlGQBxyxv4+Eb/CAPcOa9KZW1nUXQltshxim88HJaGXmEOT/RSlnZhLlvYFB8wsmLA5JWjwEDPZRZeKILcdmQkcGBfhnsnYmllGwIT52x/xHtlRcXzJyJyEqksEgb9cUBZGcYtEKToRIBXoI17plVFXFOwlElhMzIpb6p/0hTi78KgQe6KDj5gacKkQBcONLHxsY8e4jZZ+ztxN5hOEBxSLJsnK9fwpsu9aMkZWbberFnj3rHdHH2Yrp2/br00IDqRPK6t2n539xYVtwd1Verl0YxCwnn6/DgcOrr4UuM7KPDTCLpMssuTgn18Wr7HV2SR8kM91Jn1hXonuVlHJxr6eHD++nzz3+V7t//UrJx6Fmw6EP39739uh+Rob+bDo4O0qBkf2IcJ1i3jNWDtIE+ZMb7oWSqrUeyMO4li+wjhJPo6DCWGSP/0HQow9v8UuGhp72dPdsYMYkdKq/bqeocftJGMYq7Ozvs8MEJ6DpSXF4GUP/+6ILksL2jR8nCzSZRqbQHcgJHf28sh8Z5xJiDa15K8FEQHAK3bn7Ds2VYxjU8Mqiy7Se+Xjn/4klaWX6uulwT/Sd2svcPjkqX9mlMh8weeQ+jqckZjd36E7P60YvMtEU3xuzQmFXDCxLafjglpRdEo9imPmVf/N1Hydr5Ec6YR+mzTz9Kn376cXry5L7007rKcuhxDRNwKcfh4Z51IuXmIwed3YPS99NesomTlI8mwEOxyHxBbvuZaTfYj8AWbYKa8K3poo6KYNOaAV67TemojBvQoYqTwznQI9RdvuYMoGO5pl6oY+7dDxXXnKkTnLYiwvxhg333vTjK0ElFe0d/ceRrEw+9ysfjjIJWALz03TxEvzKWK9MGrYDlTQfhzPaaV1+dx0/UIzjRy/Q7fAAC7OjGyCtIYDb25vaWZ/PhwGWGOe2PWYSwMjQshJhcp2EcaFp1nV/Mffb55575zSxC8kOe0BF2ECpui+hh6TV7LLI/oHlX8NEOMOlgO1mFk5cF8IS+JpebbRWmpi84PY4ldDbpmenVo/EF9gj6AqcV/QczRXF6rWusw4e/tjT+yXuEIQPoNzsOLYftif0ceeHGmWXR9L/optHRMTvD7IRTfqGjYrYqtCP7hI2OjdgBD0/yjLP5+RfpscYClM39sNoX41lkhvTsz0Z+uW8jLB+5bst1DcCPfBAP4Fk5LA7qR+Nx+E9a8e356k6aW5dNR7qo0n9tINL+1nAGRVEGdMWvC/AsQ+114C4D9+U450HjONTfq9M2hpeni6e1cTL9kooIABRYc18PPDIzG8WphvmqUZTXgoIC/hU4SpeG8v25/HZwo9KcE7+A8lOuy86wpv/s92+r+PqprhiiNhasXJF0QlJSXInIaJ4FKKEVZ3nZiSIYHQ2zAbixc47bCoDfNMVtBYhdjgujoDsgBhWA8Tpx0BsM5WljOsqQlU6G+sooMNrQLz9xh+YA/sEDYlH02vQAT5kyWF/C+rwDH0B4PMs4swI8H/QsV2a5TgQ5LTNTfK+4HRr0Xuo/SmNdGiRu76qT3HKHQxQGT+SJI2xjfUOKm86j1wPpgb4+dZwTabCXAaJKVChyOlwgDyjyUV9G7ukMOGOsWMErU0j30h/h2ZTRxxsd9qzIqXPJuacjWVxbSZ/86lfS+dFRQQebtyJLA+qkbly97AG56VJi01KkB8r0WcqKB+SD4UWHFoGUsci9iOMiGWfIAQAuHoCPlkFkUkW+zsHOjdu3b/uz2BiL5IOhwVIn7uHtrVu3ojxKx5mUooAsfF8eRJEHHbMdajrAx5MoU0DITkEz2CATnAp33GLQSBlNMWkZQDoQmtlDZS999dVXGhQfpzZ1stCRl+LgjLx65VoaGRpS3SldNOaCRngcebu+lY4A6DV606b8dJhOhTHYMk+DLF9XcOgniVGY0UQgob4ubrksLnZkmNy5+5Uf2HhXWt4KMvjql4xcvnI1DEilz7QYj37wExnwQDaUpYx0ya0yxxGBQ474Wb6OMEC51wHPSGt0PC/C2NPIm3Y7E2YKMWsk3uqRD4NEHGGwaWR4SPIfhgkD5OXl5XTnzl0bRn0y9jplfMHPqDMVVvTjqI0ZaPCNs57q2gNtAbRH3mSv6+PgfTCTCDyg9MGP4AlBhESYExtgGnhCjoxBOMeGBtLkxKgGnJ0eZB7KsGa5BHmEcYHjBTmgPsAReVTxEmRs50L5eZm2oDcG/hjB7FfDgJUBKDKr1qBnJfqLPEmDsZZBWPSfuIEfHpNNdnYwcFYuNvrYZ+VnP/7LdP/BbfEcw+ckXb1+M01fmLYsUK9um8of+rhnTzcMh8FhljbFkp/8hh/dxqD++dNnnlVHfXWzt5gMgqWlJRnYh2lH+pElZuyPhPMeQ5c92HjrjiOsSQN53kAPDo+pXBjxorOggzg4GS0booeDfH0PC1ROZJsw9pTDmcVbf+6zYch18DrKx4H8U5/M8sOZwMwUnAvMMmxpDf0US+Ux/JD32Nx/7tnztLyw6CWT737wvmcSKHvnA0/IE5pJz8HyNjbdJ798MBuWGUHrLJPbO7CcATZc1Ic0t3SkkbFJOwV52bClNgQuFYFK1T+us2Mi6vzSLHtiDdtR8uTxI4WdeJ8q9rfr6uTrjpFHBvhRDzh3PZtPtMVz2htPdK1CBg9Dv9y6ccNt/fT0MD24d9dlwBGEI4U9w5ixGimVtsAVR3F9Gh9awDim3twO9ITnuY/iGRs/08c8eHA/date11YWbGDiyGQp0qH0EfsI7mJMakyws7ujdJJBGbY4UzDoBgb61D/veonk9taq6kfGMDMBJaPQgNMLJweOV5amsmeOZ33JQMa4nV+Y9zJpZqyS5saNaypjl3AeeZuGzQ2+WLmTttRPvnjxND17+ljhK9KfLLNqStNTF9Pspct+0YGe8/6Boo8leju7m+lI/dXersYzR8wmkaylNpWvz0sJmR2YWjrFL+mljrY0PjLg5Y1rK4sef8GpjbUtyyf10tYh/dE/bv0gSffLMY9LFNH6XHLU0y35GuxL+8qTLzW6TlRHu+InLxiPJVvNbV2pt28odJ/S8nKqqwtHFLN5GQMcpH7pKZY/suwTfwty1tc3qL7jNOpIOp8Zezid1teXpQPWLJ/IEYY3H6pgv7wOlbGjfUDtvN3xdnc03lBbuHrlpl9csfcffUd2godzST2rFQD9CGVlVs2h94faVJtjBgyyzMcG5ueepCdPHtgRx+b3apnidfFCkP5KurO1KZzsyHGH2hxOOOTiUEzGkXO4t5W+9Y1vpWtXb4iP6qOUlprSyCtNq91d1/itSXqF+shti3aJXsjX/GIkUdzrQDcBqHn3vaR1uwJTxIt2F7g4hy6I9pghX6Pb8jNfGz8aVT9do1cDs9IU55wX8aEH/ISYHo8rA3L+ADHAZ50lTDmcM3nncnFPH8oLqv/PP/7vLIPEp/0hS7yU8Axf6dpWtW9vX6B0tD+y50XXY+nP9c3tNDYykmbVnm/dvJnef/dt0Sf+IwNKYHpNA6mDBsoBzeiEP/yn/326f++B8lebaGu2Xn3y9LmfsayZvHo1nsVJt7KybPnLvMSRat0u2eAeGaFv4OMNdhwpjG1ZGJ8daKzWqTbhbRW2NtLK6krsC8hsdahU2wBY7uiXcMoHZxcOYcZI6C3aFB/v8YtzHTi4kU3GhMzAvnv3rvTFrvu5iYnJ9PY74oUEEtoy/20D6KwAM+emeDY0MkTFGYj38ccfpr/6V//KM9iYMNAtXYhz2TPnlC/LJGcuXDQfchrA+Iu8eJblEV7nZxwAcTJNOT3gL4BLEniRxNjzQP3Bxw/X0i+e7UrQeDElHJXW8q8X6mn9OiCyXwoUO6JQvgByQjdkyLx7XQj+FjcVrFXIZaniLZctlzXqqApxrac+l1OchbN5unr9TyedPSv5FYAejouQGaCcLyiqSxmrTyIulAZPvVqiBGezrn0O1Ec5GyPiwKOiWMZL3tzWZvlq/BlMe4nAMq2UqGbPsP/8H9+W/RL3NgI412Cm4UXmNUxQmjJJ/rQ0UOd4ISn4zzIsCHV+cVsBMJWZkqERjgrjckULKnj1MKow8L0OGF1RTv6jiMuQMdY7w4gbXyAklPylwHRbn74CLkwd7jJ/BQzGqsAz5Sx8uaTmK2Ut0tWWUdeZYfWMNK7IL7Cm1KlB1ZWhkzTUspZ2NjQILhQ0xpw1vOKyNwhfMaJjy86wfhlmkxPjGvwxsAuZyMaRO32l4z4f9WXM95zdOeq6+n40Bjc45tiQ17MBPEATKGIuP+HLayt+O+V8cKCIeXRo3LNGf3pqMl28eNGFjRlOBRKuC5IIBx+DfXAYimcMcjxY0Q+VYLpBw1l5AISZHujyPdSHAuEKMA9goOLQUd3+8rbfsHuwIjo9MOCrbcqLZWp0ssaALNtAA3/kV1vfmVTogv+6Mv+L8iqA+JkW9lQjLhymRABpstMvwnQWH7niv4a4HmzxJUJm//D2M78l3N7EoDy1oQqfmWVFWvgLXThgAlMYDbAmPpUuvHT4Be+QmcrbrIIennmQqTOztLJDyddOqzIoCOebBw9K47MCnZdGY5xZBtQ/2K08QxZpH8xqevbkmY3qocFhDxh5Dt2VZqPy2RgCPzwVXZlWg86U3fQqnALDQX6AHYzCwSPAOgGaddKfHik/43RSXRZxizjMyLhx7VriS3wGEcYXIe/eu+dP67OkiGUC8UVGygbiqBfLCn8qr+vfshN6JMeBBmZ+OH6OR/n1M5+IK4IifRGneG5yeM4zbsi7CKPmD2UkM4NpeHQstWtASoGgCf4FLeJZEb8RnBcOxKPzn/MIWYEfDLZXNXBmMNzd3aNHeqj8NcR01FxXBl8G3kr2PiuW6AYfshWSLUxEApfq+UTG6E/+1V+obr7QM5nLin/5yrU0OX0hZNEVC95Ix0F7R1fh5GJm1ZHaFfHCWdimZ3syNO7Z+GRZCpsT8+adDccPmG0n/chb7821VemoJg28+RJfhwziTslzh+qkxTOhBgZGfa0SiC8xQ4H2mnkMTzDAcEBz59kgio/jBd2HbgIwVNQSbBDndpDPwTvYETgoG4He3020sfSrqRlnGUY7MwPU3pS/nTY7O+m52iIbbfMVsvdlLLDchdkWGErQi+xxkBd1yubuL+bmor0rDN6RM8uWmEGEI9FOd0EYE8qzrUvyOJF6xCeWj+ZllkDwAomMNADPLpWcYY8fPYTkwhkm46yjJ7FU7GUA3rIzLCD0Rx7IEoe8GG/dvHHdcoaOfHD/rsrQKvldlzzJ0O3qVZw2D7Wgg0M1ACan5QfGHukL+Or8TmhzhCoeCZQPBuMN5XPrjVvp4f2HXsa6urwoY7FdfOlwe2E26Jr61t3tLSVp9uyu2dnZNKX+tEtGJU5m6mNjc1V03hPeo3RhZlrxhjVG6LNMs/k1LxkwOr38TnLg2YgtbMjenJ4+m1Nea0qLI6tduKftNF9Xn8LMUjaJfz73NM1LV/P1wZMTDF+KcJrY0xCn3LUbt+xQpnx2xEn27z+8n+aeP0n7OPAkFzjeevsHU//QhGjvlTzglMfdIvYob5xL4yP9aXdrPZxhwiXtkTY31Lep7eLkaWvrUR8yobEZhmatM4w+jqNHvKs4w/iapOXvVGXZFL1qM4n2xJ5hOKhoA/T96N0T9a3rMvSX3K6vXL2VxkenTAV8ZGYXRr20qtrinuV7a5OPkmyLvn0Z762pQ/qju7fHDgOcYf4iZwdLtNuV/2Ha3liVPGykTumVa1dueHZ/cyv6PBwPyEa0E7UxXbMsfnd7L21u79sZj+Nqe3fTHyPBMcnY7EA63jKi8rKqgLaIXFg2hRu9P9A7ovHMcOrt7hO/0HH7LiszEXEWHKW29MF7H6Q3b75phwfND/5SOxfGx9L1K5ftLI2xVega9BVSb30s3Ut+1CVygUzmNg2g6RXJdWEHga6zcwGIdle9zmnr8XCdw9y3CAflhXcOAwdxFM45p+HI+DNAPzTxDMg4OXvfMYFfogl/OW09TfQTLxYX0x/+93/omd+MyxiroAtjDARXWOkQM7agjSWxrbrmZRpO5CO1t5kLF9Jlte0bN26k9955y7TBWzv5dA0NlJVzlR6N/fZ20x//8R+n52rH/vhOEfexdDkvTomjIOn+mCnMiw6WxSJj1AFOasbKtAGcaeh19Bb0e5bv/qHbyDvvvid62uzoXl5ZlUwyA3XVL4SYMUnZutTP4FC3I74nPtaCM4z+w7MIJeeQLk57pib2DV/WxDHLjOql5SU7w5gpC1+vXr2W3nnnHZWA9hllRn7KPEC2bt66lQaHBs136ga+ffzLj9O//Jd/5nEpLwVw8DN7rV00QNP3v/c92SUzLmeVn40B/nOAG54hA6ThvmFa1QNtGjHh8dFpS/r5/bxnWIwBVCtF5K8H5fzKcvi6kNP/OmnL4O6sDhizu63XQaO4rw9lOl8HUaP49WWN8NBgZ5/Wwtk8bZvoX7UqQhZeBshwXBR5Kv7ZFCCM0OoVceOasCJ5Bc7yti6CoD7K2RgF7jpZrtIY4VHGRqnP5gE4ZiHmjeis+Zrk73kDfe7JtNo4rNQLqA4LAxo3vszoUgMz3aVOpkGyl8GrmV6NQ+POwCAmJ0XYssCVAZrKwpNphPpG4QBXZRLK9EFbWbWcFzeXob5sAM/KecNT/All4Da8/q8CkNUlzuD0qm3l5Sv961S9zXYfpIGWlXSsAY/f1sM7FQrOeqmKOg8Grbp0R4EhNT09mabGxvxWScySoo1OgiM7bbJzI2bjxLNyOfM1ZxS+e06CFI+6xNBjQB8dmXAUAwWec8XeHsurq+mrO19FvhqAgXJvizfH7JHQmsbHx9PlS5dVdJWJgYoShlPCl9yYNsCGLvnwXH/QFAOQTKsvXB5HMJ5C5njOvS+LQRt8KMKAcJKdehB4TwbElgwNlh61y8DB4GTQyZuq/oF+0XzFnVcuMujB69yKawaC5IPDBtpjA1cMQu5xIhVp6KiFww4meGx8OJU0QNe9n5Ne5xjY6/qY+OGsYpDFdHumszMtHTnMpVpYWJThMaeybNoYx+Hg+tchdAbnJVzkAa/tWCIPExh8j3hBC/x32aDJlPuh8ZCv+ZrDzF/y496hDs/pwDPQ152+8c03PCiibTAQmpOB9UCGIJu1M3uBGTV5SjwoocEHv2IAYlmxfJCd/ymokPdyGsUnANkJw1bximtoyEt64U/wJcoMbqgGp9DpmQZ7isubToB4wL4MDlOg+OTtdlG0edNZgOmmyEpWDo+0xaXA0kEcfuAirMgL8DXBRNN1NT5QINLJz3Sgd9mvZm5uTgbyRRlo3a4nvzgh4yJumaacGyG1tNZCPKqJHZclQK6CN77zIBv+U7eAZ/PJGEZKAlXgC2z6T9lgXNG3WG1wKXlk+RhtiM3BWZ7EzBO+bLjPTKWnT2zQYugx+/PixatpdILZJOyLJcNP7QiDHYCHRzLo2fOLWRy8jQZyHGjFWcNXFtENsI4ZI7ztX1paTAfKE2OUmZnrqyuOz7JZDAP2CmMTfFobzrDBoVHRwJ41FCGcVMzWAbLjLfRcwQfRSxmPDuGj9KnaCHIaBlI8dx3pL+t6yzebbYsOrqE5jK92VQF73iHPfM6euqCN6VA82sEW5Xz4xJ/LR+e//73vuiy0YWiiv8GZBF7oRUfgNIM3IXO0c7UjtWt0Fc/gDbRRjqj7NunaTjvD2NQYw4q8yvoQvrhQ/Kd8gtkZ9sMqZoaxD0zzqZcZHxwdp67OXvUpxUytIn4jwBkGP3DQBf5o83Ed+oR79CpOKuilPeMMo6/hRRTO1XCGKT500pfr4Bd4qoABFl8X3VM/Tr2SAsMLHUSdNaXLVy77hcuD+w9cR+xhicOSWRR37txJz17Mic+H3k/xkuSYpUTMYGIGMx+6YMYWRiBOO3Qp9X792lW/KPMyXclpzLxgWRSzgzhTD8zEkKyLpkdPnsq45cM8sTcQz3Z3DtKLF8/Tk7mHGnMsqt5lxFFEyqk/vqR7IP3HuO/ypavpyvVblh/0FnKC0+irO19683Y20efFDA4wL4ccHJVuKF6sKT48p/4p1+hQv9rwhr9SR7NnBtjGOrOHcWKdptb2HvXL4xqX4aZh5sxpamthaTP9WTjD4N/oYJ/4vpU2Vpf1CPmTrKpvRAexl2ZHe5d4NJroilhKytcheWngDxQc7omW7vSd77zvfb2Y5cXsnwPRsCtZ3diYV3uXbEuWGM/AY/pjDtLxciSWAMcyLuT9+Lglra1vSc+sp4O9TeXfkq7J0O/p7pPs0u7D6c2ZMvDCa1v6axsHmMcku2l5ecnL4xcX54wHB+GQ2lFLW0taWHyWNtZWPVZg3LG3d5jaVP/oKr5qPDo8Zr3PcvCdTZbloUv4mIXaJV+o7R1I77z9drpy8aJ1puVZvGnS9fToSLpx7Yrjo3twLqjSdF1t10XjqdQlYbTFaF96rJNbHGMP4hNWeg7ktkv6HG7cAu5zfk5HHjrnzfN5ll+UldOU88jnnI+fqyzc5yOn8ZiI/HAA0tId7iKaBtNoLApT+Ip4/7O/+WvVGbpFT45jvGbnknAwU+94/8B1iQyyH/AiL1OkT+F3t8Y+b964mcZHx9KN69fT9z54z3mTB44+8jNAp09BE8t1caj94T/9Q8nAstp8h51uOHmfaTy4vbttmhmbMmOT9s8eZW1tLBkXTaIPnc4SZ2aihSMs8kLHw0ucp7zE+ta3vul06JU89kGHxkddWhyPl8q0a2jzWFZ6ibwZ68XYlnFy1K9fsCKv0g1+sS/9vLi0LL1xx/uJ4bi6efNWeg8nnMqbHYFZZwBwAypiZtiwZ/oTh3J++tmvPDMM/YtOwqFNn9wm+piR9js/+IG/wkvdZHyA8yiA8PJ90B8TFQD4Q14ZeE6YLScEo0h7rD755/eW04ePt/zihhnGYnh+/FKolPWcyGXaAeI1CitD/fNGcF5+9UBRMrg9uUaqkHlYjvf1IPRKQLTTl0O5bDluNQxUGYeo8jlD7V2Gs/m5L4wOkYtz0tWCdSD56qKe/9U7uFf/rLY+X4/mWsglyOW2fvtaELmia8uTsizir0RV5V9tueudYX/wRUNUheozhGqvhTMC0cgZ9reEciFfJsjEY1CUgbjuKpyef+WnDWgvAdRnhpXjcdUolfMuHuSS57ikr+CKUwXK6TJwXyt0GAvhECoLD2HMTIubKr9JW6UZZHUZFOB8OJdwtp0epukODWxb1/CiuMNQH6F89E/EEpevHDIwlA6tKGB/UVIdydT4uJ1M8XYRBU3eWXEgyMLHfGldqy+JAUPBn4hT0OJTfqsVYewBwKaWzCKgYdIxBe04GnTSsarBAJ+8N280wqTj29pgSUcsBRofG0sXNbBUEtEZ0kDc3PGGQ6mqJBgQYlThiCHMDhnF9bXPSlN0qhgodmY4XAdn4cBY88BOz7JcEcagjlkiDDba2IdFDKH7YskhGz0/k1GxsrzmznhocMidlzMU7c5f+XITNDmnyJcBELTrGnB+hJNW9chggypQqMIcoeBldK6EZfmJWZU8i3wMKgs/li69ceuWBibBRzA+ezrnz/Oz5KiLmSsd8RaQt/EYXyEXgd856JzfRDvM+Ubdcu0OnesirnlUhLH8L6fBcOKtIGmRF+qGcMAyVjqzEX1/f2z+bJboHwORPMOl6myNdgfks2k3NeIdcUrPI23ZicB/rrnI8fSv4C9lZAkA+8KQhsEgA3yaGmUInIorvpOnv0CnOCw9IB/KGEZlvPkrMqzkn89laBRWhvrnuVy5nPXPy/c11/oV0uI5VyxVw0iembkoI75HiGWIKzzjzQCGjIUnPkpxMj35+qVQ9EV2kPKnZEodF3XA/nDGZnkvBoc6LIfIvuoF+eeLabsyWpm9tMnsiv1dyc6hZ07w7Pg49qfC+QADVEXWdyyjY+PuXhnHGOrsDciAv8xbjBa+4NnT2yvdFXKedQ0GAc4alkl6ho+S4MBhDxWWiOBcw8DZ29lKq8vLTosDyQa04vAFOgyWnj6cYSO6xiBhMBxvo4nPgb4lv7KOC4A/sXQFhxvXtB9eQMRX52Sw0L5thOCgKtJzSO/BH9KBn8VWoyNDqglmjbC8h2Ve1IsKpfhsnI9ja2lh0WV++713PTOMdmEa1F4yfegWzsR79OBhJdz9FmVR3uwXQ92E7KAroqwY36NjU6lTBmB3V7f3k3F6lZZD3FeaqoEB3pkL02lsDGfYYXry+KHlhWWL7M8XzjDii8qiThsBepO6D2dYALiB2nQnMv6vm6fw6Z6MM9Av8yJK5egQzXZwm3WkC3nnmnLAd3TYQP+gQlkyygzpUztI6VNIQa70IxdUrkuXL3sPro6OVjuB+CgOBuezZ8+9D+HE6Kjqbdj1juOX/Xhw4NDnMeOLrwhSjvViuf/N6zcty9QRB/12yFnVSWrHi+qDfQQfP3nqL8NRFGagsQ/hs2dPZZjOS354CYZ+1UOV/fgwdKOKKflmFuSg+vapNDYxZTlDh7PEE1ofPLyXVlYW7cg5OZb8tHfL6B9MXTrgGbRUeKaDpYdjw32eGba+yowu+pTmtCE5ou+A4a3tvbFMkmf6+QM1zbXOsJ7uzsrMsHX21uSZaOZLufTHzJDBgGdpF7PFkD/2KKOf7+sbStPTU2lm9kIaHhl3ebZ31tLyyrzHBuCnHbGvG19uxGnZ280sMA6Vu43ZoMUXdkWjP37RLJ1z1CR+roq/GyrLTmpvbU5Xr19JPT0Dfs6MG5aQsqE6Dk76G5yNzPxaXJhLc8+fpmXVBw4+y51wM5t4avaGxzAvnj9Ue5h3+0AfsBcfe0EyKxAnOGOd/f1DOzFcBumgtg7R3NGvdt2psqd06+a1dGl2WrpCvHZ9K6nwTQwPFc6wcIAgP4Ad4rn90B58peuiTvM1cbw8UGeN0qq4FSc/zzhzuhyWn+ewDO7D9Mvxc3olkFRU4wHEMa4imOc5TBJounlEXtnh4nyLuMQjb+evyNnZU6Ff8ZjJZGeYZN0v+xA40isOV0VS91GkRebu3buXNtXumD2Mo3526oJktytdv3o1fff99yid01XKJrw4GzIfOKNn2IPv//vP/lmaezEveiSdqmvkj5UkG+trkiP6qEPJInhO0uLisuqcMVi0a/oGHGO0C3/AgSXA0nHIc7fkmpeAnu0pnQTn0Rt2iAqXHVrCc+otCcK5FjwMnjLmzXUYLwFi3Om98MxnaIoPP3Gw/cTtL7/yxvqSNM+S+/73vm8G5nIjP7necfrxDGcYG/fH2Dx49sUXn6Wf/PQn7gPpo3kp1EEZxRvGrD/4/g+kf2eVT9R3phPI95U6Nv3UYBWqZY02kW0ygLpT5Sh9yA9a42/sDOPDIGo3SDDjy1qUDaFM068DTl2XtB5nbht/G2Cc4C/fNwLlw9gUIN6roJae8s3LE0d5GhUm0lVkSHGIW8bGM57W87mSpA6i5QcIW3F1PoTejuvAWU4f0BCLGFbmWW2+L4dqeWk2VSTlcOCVeGp4otIqgflVhEd9nYflbL4Z3T/6X71befhazjCAFFWUICvfCX4LzjDAhS6yOpOnoMLUigGkgzP//SjugILCEMI6XBlPPfU5TT3k9OdV6llKA3Il0nXXN0rTXsInte1zpUylZ9kZxsbtjYFEtRmQHgdXPYChLR2lybbtNNS8nFqkQHHioPS99IcYpJXiXVxYEubYnBf0U5OTaWhwII2PjPpthztO8caC72RK57czwiJcnI/UOViJKy7K3k4dFLvOfquvDsyKnk5EHSn7hZEmcIlvegZEWhlc6nwZZFaMHdFNPmwouqZOjc1ye3t60uDAoGhmIGESXW5v1lnQQHg44KLjc4enc1zH2WxVOLEU2WFHhDsgyuq6JUiZWA4Vj4RmvS6Z/g9uDIU33riZBob6HA7P8l5QS+Izhgtf1GNKdeyFBl/BroMC+I+OMOTZPOeAB8RTOIgjDmlIa1LMe9J4eYbiMbDk4FqsMD8clTSKl+WdE7T39bJUCycdgUkdfsxAoNw2kF0P4rVTBVRxBL58wEMog1/605X/1YDTio8+F4+5jinw7H8Rn+tGdsDneIDpC96wrxI2LvvWAJQxaKWdFQXhikIUEJflUgRU4ghvkVMNVLEFmCZ4rQe8rWfvDJ4f4FCRjNOWMi+qAO4mv0WHt7wdJQ5lZeDj5WrIYI6tZ0AtjiqUwyv8ERBu+kphQI5/XngZX/k665hm0clSHvYzmb14yUt3GHjmma01NBQHQGh+Up93FRQO00qcLpchzjk8yzL/4j7aTLQTcITTOHTOjgw+Zmcyo2R/fzetb65575OlxRcy9vYk6wcyriR7MkRpM9mB6famwtvol3HJjAxoZI+y3r4e6TjpPQxByQFgev0LY2ZwaMgDfcLRDcgF+NGFzNxh5hnpmfFD+Praup3qLElir57FhQUbwMOjI5KVXhsPGB04xNhniplQoTppl8W+XtBtxqA2ijZb4SPGdJuvkTectjgZmE0mTafnOoSPdofhzEb+4MwHuGiffMAB3mKAT06MSQ6YRcWy83CUQw8b3vMlzLmnz9PK0rKXwLz97rt+Yx8SHnSax0WVQyf7jD1+9Nhtwn2MwrwkTlG8Gb8M+wx2xFAWGd/Do5PeaB3HIoYhPAbQQTjDoKkMzAxjk3I+EJJnhq2srHnjaZxhODKqfGsMeWZY6EkVQrLBkV88uGDFNZ/q9/YUTcfp/r27pnt1bU2y1mynsjWmyHTduN5Edwt7BcUsItKin+mpcGAdH+2YVmbt8BVIvmxI3/rGG2+kt99+2/v94EhZWpxPA329XuIIk/31UIxPlXuH7Qr2txV+7HxiyXG/9G+H+2j2Z8PJz8ww9geKWXjwPDvApLNUBywT3JNOY8NtlkzxgQh08/O5Z55Vub6+IlqZVclG1EqnFIyFYFlzU5uXC7K8Dzr2D0/SQP9Imrl02UuNlY3lE9nnIx7rG+wbt69y44BpTx09/ar3AcTWM0ngq0TH8trd3eGZYXvb4Qxz9ShfaMTJQ3/BksNeO8OQkmJmGM4w4fFserXHbpxhAz3pYG/bszW9b5HaIcux9nZ2/YGBvd1N1QH6RW28vTuNjk2mS5evajw15WWOlI3yMtvts88/SmvrLxJfVRwbGS+Wn+L86krdnbx4YuP72BsK3YPTmNnx6CjabxLP9lXvL14s2mnO7Mb2jrZ0VfXU0dEjeTxI2zt70nF8QQ/Z2E+LywtpYW4urS4tqP3yJdsD0aN2JbmHLnQO7e3ajbfEj37p+Meqt1XLXE9Xt+V894C9xfbSiWQNHjc1d4QDDEdpBw4wHcxUFZ1N0mtv3LiSLs3yNc99z4Lj5R7LUGcmxtP1q5eUHy8RVCf6R3vnyLoUoC3wLIdx7zGNrq3nqR9kSc/LbZVzTgvOfM91BnDmZ74XHRnclgVOp3j5ZWSmj/4hO71yOPFEFInd7DlnGnL+6CQvw3R/JZqhp4hTD+x9+sknn3g2H/jtJNLYwONopfdLHR9BG87n+/fv67xrefP+v2pXtM+bN66lD955R/lEXNPFWfSiksgfeigDTi8+ivPP//RP0rNnc6r347QpGSMpDi50PyX3i1/JBrPG0MnoDtooZ2Yw4kTHQcQMeOsM5eX8lR940N3MLKOfWVhc1LOkuDEmBvIYONNmXS88XobMdQ6rnGOMGmmYsS15k4zQD3/55VdpCWeY8rAz7Ps/sOxU6kbp8qiL3Ckfey/y4QH4HXGa0qeffZr++mc/df3z0oYP+Phrl4ODLvsPvv/9NDEx5bwB+nynLQ7yy3nWnzNQn4S5znUg75SLMZaCRWXgYiZrvTNMoQWW3y6YVyWaGwG8/tsC+vo8ZxjPMpSvzwO4U4UqcfD0PKjWS6NI8Yy6CihkqbgrQ+MsamMGnnLMRphqQdITNIoBVToCMk+IU4ESo2p51pjC1wXLcHGdoR4j+WWZiLyrKWpnhhXh0m0B59EW8ap4I96v5QwrA6lteJfhN+AMg5BMTLWLq0JZCWQ4U6muznK8KtaM82V4ytQTvxy3nNd54a+CXMENaVBQLa4cB3VSXy7RR9Rz+Q2y2vgYqQ1pFS3MDBtv3Uwjbeup6QhHFW8zlaOix8whDarV0T2R4bEmI4zOl86cJXGdGoSxRwdvRRhzQK37XBvqhaIWLhuNBCse07cBooUhqsNFwbmkC+hE0TvI6lRxlRq+FYKP40xYFe04jcgAfPPNNwn1caTB1KOHj/x2e2V1rdi7pNOb9roz1IHZ4/juSLP6w5it3ruz5VrnkHmeQYbORWdKeJzDmKRDomOD13Yq8dzqNeI5rvCx+S0DWvZ2MQgvg5g9GbaHGuQrmmiNDtKNmLdZ4OFaP0qqywodgaKQFN3HYfZVn+vsGAqM8kS3yOAYmpnNwoCDN4hGXgKnUV58Th+kXerQnaOucYSSGT/4FaB6i0p1nF8fhNWybAkQ1gAcSgyg4LEdAqpzgLxyeTNQ5xg1PGO5nvmga8Jr40Lzy2mtbjIpyJf1SYqGnoMjDwb3rRrUxT5NGGg4PBis1tML5HIgDyzj5MuK3NOeoBs5I06mtx7HK8uh+PVxXpUGyHHKcRunO00bMpBogxdlrPL5/SYZPxU9fK4jvwqN+GJwHRTPzOsCl3QDaZzOR8SySCoKzdkOdA1AcXQd7O/YGGd5r+9lpIcs4Tg4UF0xG0+G7MFhunfvjsqJUcz+c+2pb2AgsUE9M69aW7qkW1pNC44wt0leZkg3sXcPs06s4PQ8swqeUY9HMhzX1zdkVPZV9EZ+Th0jI8x+Yn8sCoNThXaI45w4PD8S3avLK16mMjA4ILzFoLgY+Hb3Dih8SFihMYxB5MizvAp+oeMwSjBwbETq3qQU9OAMy7O8nKfOnoWl5/koA2VhhpH7Cj3ja4XTU2Oe0aMA0Ve8nS+c0Vsbm2nuGXuGLab1zfX07nvv+0uHvOzA4Z2NwSOWeCoryodz4cmTJy5LlEl00LfonnzLs7DMD6WvOMPyBvrFzLAqcJ2lNODi7IwMxkE7EthAX2i8b42/wtbFUrNYJvkyYMZeLAnaL/gl/pKVZMKOLwHh4GYDfeoQp+X9u1/ZiFxSftQlzgccPugSFUl5Y4CF4esPsCC/qh90L84ZHFX+OIbwm4VofGVC/t/85rfSt7/9HTsU2TNrf28nDfSqn1R+6CXaxN7utp2VyB5yzKbrOGR72JOnrVs8jhnjXsIpw/Ya+xv2xUcqKnsRqu712Ebh2uqm2tuW2x1L754+e1LsObXtfcpYQnusg3JAY3tLfJm0T/WFE4w+H4diOHH2vWfYzTe+4bpuVT7whpkkj1RP6Pxo50euIzuFhQc+W8bFi+PjcDxUlknubqb1lQVLAcuoKRu6gHzzBvo4cGLPMMm52juVRj/EbFFmhg0P9KSj/e20tak+R3j4Yh8Otm2dcRqqlr1H5eWLV9KFi5fTkAxp2iL6h43wcXwOD43YkL/9xScqx4s0rjiXZi+J/j71YSpjW4cdkZQjZt/FMlScl3mGabStprSzd5Tm5he8vxgyzKzRkdEpO9eRGeSEGX/PVBfPnz3V9Vo6kdzwYtT6VeNMPoYR4zacAei35nTjjW97FiDLJLc31sRrlm3v2/A/VDtlH7S2FpaWjqnuBjVO6BJNkmvxC/0SelmCJWZfu3IhXZgcUf0fuK7YJ48FBjPjo3p20bQiS0C0n1qdkx0RAGePO4uD5ZbwAb3MqNG8gQYd+ZozQPx8TXi0yWq+PGemGU5o8gQqz/kVuBiPxBhLHFMZi0uD6dY9L51x2PjjK6Yx9FQumw/9iJPv83MQohPJm+WRd+7ecZtlNqAiOE4uP8u53ee5ro/T4tJS+vKrryRXW25XExMTfmHTrrS3blxP77/7jvRojKeUPX/im/gC0VwLJ/iZobWjtvjzDz/SOHvdY8cV9WVeonl0onYeM0jbWluky0elH6QPhIy+gZfX5q/q1WXXA/qTI/oVlcNHcY8DfEzyT798z0u6O9UP0l/irJce9Itw+B4z5n3QLnimMHhGmM86vDxfRaEMpnNr2w5YZoTdvv2l9NKq8eEM++53v+v6Jq7LLLrgh/sj3atmHY++CvyUidUnn3/+WfrJT37sNoO+ou2ju8eGR1z+H/7O76SpqQt2+iLbmaeZTiDXdZYvoP7ePIQu5cOZA2cYDj/kXQHpRLqBPcPsDFO4mzUV8a8B6un9TQPqI0MuUrlo5edA/X09uP5qWFO+icQvL1MjvlbTBUT6r4Mh4wDKeIB4qViF6vMqZHK9tLvueZUnoqu4yoHlZ78xKPI/DyN5omsyndnpFfVSTXXWGZahEeZKQQRRzv+y7Az7z//gi6Ks+l9c2WmioyoQoaQzNBKCRhvok7yepNoqEygjyCqyPgPZ4fOqxlRhWnE0gpz3ebjA4U66uK+chfCMcElRluHMc0C4jLO4JX83APCdU5wynkxnxhFPCKsmjrfYjUBxcibiX47F4LIewIszbKJ1Kw21racWlCo/aNFBO4MWBnFfqaN48vSZHUw9vX3+chmOEAbmYPK0YeVtJcyVyQ2egiNmLOVnCicC4UXHyBmw0aJOwV8hE87oHImrPwZRwpMHGkgQHRMzIjxFnDA94q0rsxXoJMCLcUFhgg5SEY8ONNIA3FPscIJV6eYA4Auh+T7H8T8xGXq9bE/hTA23g0bP4D/1XqTisWlj0MgghPL4DaLKzGA26skUOjzfQmmEKqAIg6Yi0EEZGskS4PamH7igiY13cSwBGE50zGUgf5dTZ/B4gK9rNkGNrAvDopRHPRCf541oymE5TiMoh0Mz9cxSMOqOT3vb+FOUEvoaIL3pltJk6j3tF/0ZA48qDfU0AeVr3Sn/Ei0lusrxyuGkcd0oT4x6BpzwlGUEGE+KHLGK9GVaODDy2Ij2jDNMeEhZS58ABsUT39Y9NY7aJEiE4pfCskyVcedi14QV15zB4VyLeGK2Zws8e/YsXbp0OWa0qJ/gB7yOMwyo5WUA2Zo/ujYeNTDaLLrKJMlQNY+PZJzJANiXXGN8c3jTZhlsuzL8D4/40h4D0YiPwcts0WMNUME/PDyW+rvHvUT8zt3bxmujX4Nxvs7IJvUsM2L2BYPL0ybajugQIdZbxweqc2YoMIMnZipg5FN/uVzMuuArvexZwqwOwrORBTDLgmWSOG2Qd5xhpF/VwP1I+oW4ONQWF15YvtnDiU+54xDAGYazjllhLJMUBWKUDCulIR+cGgAss05U2bLDhjbFQf7oePJkbzPi5Hov604gwlUunUiDMwzHB7LAxukXL16Qvjl1nRDXs4U8o6XZs3ifP3lqpx7OgA++912/bQcjMg+3MIZ4kYHs+8WBjIynT5+aB8TxZtHiCXzY3t1yHSMlzou9zJRP7Bk2mXr6wxlW3kA/zmjr2nLNzkz7i66016dPHimEj1jkZZI4w6r1CQ6uM07zQzA4WN1APz+i30LmkFv1RI6JnogN9BV4cpQePLybujs7nDdf2SPyvuqE2RbUu19eHGbjVEksu81eXkSr5MUG/R+y196OYwnZ6LIziz1r4DEy2axxArOiWCa4d6g2wswe8ZXZw709XZYVdH7MCOtWn8HMnra0LCN4TeMBysDG3FevXjVuz1xV/tDDF6H5ihwyjD5bWFhIjx8/tvMLR9PQEMvl2rxRPg6VfeT64Ehl6PaMbvKmddJ+MSpZSkfe7Z093jNsfHJG6eKDOZQPxxJOUpxhe/u0d/a6bJcOwhnWLyaKH4wHpKzgGfLT2dmWRof60oHkhg8JIAI4wzbX2etL/Fbbr3xNUvl4g3fVBzPMos3G7DE+dDLQ12U+LryYS/Mq65b6+d29dfGkLU1NzKbr17+ZLs1eUZvvUxo+SrPuWWzsHeY9zsTMC9NXUofq6+nTB2lX9XJheiJNT82qDCqf2kw4FHSIFrdzXYdDAP2jvo0CIJcam23v7qdH0iHoMTuoWjvscOJLlYuLLyzTC9IffLCgRfoUXdWin4ojGeDl2KG3qkDvdXUxo7JPddJnvhPp2dyDtLbywl+2xUG8v3ckXnX4ZUFn93AaGmbJp/IUTe5boE8yKQrVbpHXlK5fvZAuXpgUPnRfjNXSyWG6MDGSrl2dlZ5kz8FwCgHwnDZPnVfbWoTnZzmclkXTobUxI5I0ZR1LPA7SqUKCj8qf+IDHtXrkcFNdBacpgLFtfplLSp6A1y27wM/hMMXNL6hblRf0uM0XaaCfI/cVhAFcEzfzAjqX1Lb+6ic/9ixI+hCcqDz3smjnydd/dS38OGr4KMSDhw+lZzesE3iB4n1glQXOsHfffkt4lZfukensvDRvjI+SRbvZlVz88le/8t5h6LM1tRde3vEV2i1mQu7ueZbn5Pi4ZybCCtpN0MXZqBRc5Q98yPXKWJg23dvTLzzH3uS+v7/XG+RnZ1i0gXAiUUeUPWZ/6ayyh+M1cJIT/DAIP30oX2bek27OzjD2Ribu5cuX0wcffOByV/iP3OqZeVDwn2WSvOxwHeo5tsYXtz9PP/vZT20DMIOZFwF9/f3qR4alazrtDJucvGDHYeZnrnMO8ohyVOWNeDzjXJYHy4Hicea5P5DjdhV67lS6wc6wR1uivw1OKyX93G8OchkyXb9tqIwzS4C8ZjrqIbdlpSzOZyGnrXnhXRO/Me5aaIS/Pl0h68VdGcr8q8XUMHZx/jrwsjJkORdtOmU2WMZ8LbqLLH/T9Qy+RnWX6alCSC+h9JO+ryElbs7SFzhyFpz+i//lOxXETf8ZzjCVkl8gjwdlWag2xXrkZZCCMHoaWEFM5aoWMj4XXBkxzI2uozHQfTbgUQ3EDJSiDA45C+TbiNllIG05Ri2Tq1DmT4Yy8y08OvsownP+ZSF7HSB9xhVA4kDwus4wOjPjEZLgQfFMAN6204M00rSeBtJyai4MQythOgGckYpzoMHI5599psHZcxk53endD76bWphZQD7+QwJ0oXROG5lFmf28iFeEFSEuAffUIcEMxOh3mfbPAF6jTg+weMPirHRUFVtgwZDyEp4OZjpE1p5VBRmKk2PTsfJzv26nT7UBFuTqXMUN9teBoLvZb2vpjI/UwTHoynQy6AHMK+EnTzpIll/h5KDT8xDQnXddnioExh2kuKUU9GW6K4QXwPPgZ7UclbgAz/Rj4MOgCb5BO4ZvbEwqHHXlBpNDlNafslaHiyPU5RNteSq6ISfNdFXJOJ+mc8Dxiaa4uS1CK1PuyZM6hG6MYDp+5LYRVpIyULczTAYdeJEFptJXyIYvJfrKUA0Pma1A+aacVOGVmCKca4xDaOaaASZLS+FjBRSdN8iUwdfmnQxADdK8tKBwhjHgYmmMjTlBqL6cedR9BkLryPJRCSuimlay1YFs8IM2ZnFyDWTONuJRDgvdFjkgZSzzweAdkcHd5uWpKj9tAJ4UeWd4lTzEc1FKch0xKKQeZeCwrFHGO/sjkSdG8+Ex+3oxKyR0B8YqdDEL4hjHgmSHt8IMXPkSZ9MphiNOLfQXxkSbv57HjFKWmjEzjDKxPKhNBkR//7DKxP5NvAAQFM4904njRXiORVNbWzjDoJW8YrlP1BNneLwpo31gaCgcCAqjjjlomzgPHj98ZDknTdYXfAbey8vFh0OVnz2WaIujY6Ne/ochjaOJJUm8uGAWL3R5Hz/lgUzBQ3RVdnwxMC/XLrRwMHiHFpwZme5GkPUrSDwzrKvTSx5xOOIMm5Gx29bOHmV8JISyRmWCbntzPT1T37K+vJL4MuC7H7yfRkZG3EaRK/hEnbH0EuOctoyj7hHLFlUOBkY4iVhyRf4su9zZlfEleignM00wXDwzbGQi8WVB+OQZo44V5RUyHYVSMDSFM2xkyI4bO8NEUN5Av/w1ycwby0ABmYfsf5adYTFbAaMtDDeRBRviWhezF2aiPg730ieffCz53vPSwlM9b22NPiZmhUhOkVnjCwMYhwWOUDYvZwYRM3g9M9pOsKhHljNSrqx/mBG4ub6SHt77Mm1u8dXVjsQMMC9JlOz04QTr6vG+OtSr+4xWZlm3pfn5Rc9SZDYSThoceSzTxQHNvm1ra2uWm42tdW9dMDf31HsJsjxIpTDNU1NTxvn06ZO0s79nGWWmGgeOWwxq2gF9KrMyBwZ6vQcbzq0BtUNmPuJgxcFC2TlwkmZnmHkuWju6VZ6+QVWK+Kg84AEzPUKnZmeYaOYrkCoPMrWxFjPDcH61ec+wMfXnkl2Ni1gm2c6XMRlQIEXCRVsf6O1K21trae7ZU7/w4iUAe4BdunI1XZiednuC3q3t9bSxjpNQfapkWra9+dAtvg8OTQlnS3oxP5cO97e9v9vUhPiksvFShbERvOOg7w2ZY2wTI3Fm5TFy2xOfNza307LqIUg8sePt+dxDL2FfWV6wAy5mk6hvtSypjZ5Ib6qNQbvrurkjDQ7wldBuP8MpOTV9yXXEMklmAaM/9vcx/llSjTO+LbV09kv2x0Uack6N08KYKar2qBu/hJDx/saNS+ny7IRxHCvPeHFyki5MDKYrV2ajWQrQd4wBKC/1BkAvspz5kNuc2z36Q+Vw2fWMvKutU2GKl0Gp7Jhyv6e07osJz2eFcZXbDXm5n+bgXvJnx5FvRL8uSMvML37QlwE8qD/y4rkiGo95jx4mneo2l8tpFMY9+bq+SaNM+IDUX/7VX/mlmfMGVZzi8Cw9eBP0sXyRLxTzoYPx8Yk0OTUt2UbPnqab16+nd98JZxj9CfkwfuU2ShGQecALio8/+VT1v6b6OE0rq5LnbRzQh8onPrLBOI2vVa6qXbEskr3u+GiUX4aojLwADjkO2csyjUPLXzQXMSHPGg+pLQ9KF/f19tpRb76KRhyW0Q7RqeH4g1jTrPDgWcSPwsGXWCI9/+KFx+K84Pjqq6/sDIO9ly9eSt/73vfc1uC9ea60livRCNA33bp1y0tNwYXDjsRffP5p+vDDDy0z9LUsTe3p602jwyPWT3/nd39o5zZpwFvBL+Aa2S7XNfmVnwP5GZDDAg9ykvFIlprb0y8eraVfPNkRL5iZiTwVDeo3CFBSUBF30FSc6qEcFCUoUvkm+FGORR3H2DIglxvIZad2zwPaWj3Oesg4fzvOsNz24XvUdSNsuSxALaaGsYvzq4EiIasvLYP6NEckDnGLqMGOyCtwBJRp/W1AFX+ZZvHO/4Fi7F0jy7U01dIYKTO2uplhXxZFLzqQ4pGTZ8Hwf0KqSK3wdesjENiQIw4nL3vzXaTOgEDnkCBSd0ZQxV0PtRgCzlaCYhVBxlrQnoH4Dinyqntced5YPGshypfzr29+3FVpYz+QHNf4i8jQ5+DM8ALirpoeyPnVhopShdc22oDIj+fFM5xhcVWhpbZeWCZ5kMZaNtNQy1pqVd0xiCJH23cqA4MCBrcf/fzn6a460YmpmfRv/g/+bSlWlq/wXMIIyhI9pM93oHHeBSHunAjj0L98Ta4czK7CGcYzPq3MlPuAiFmgMVBOnGEMhHljbV4pgh1pxOdPhwc2og8MAWBBFoq6EBAvXwdUY1eBsGh8pDXNKg+OMBwUdGLsBUUnRNzIJSBjIx0DdDpJ3npzD30eIBYDnypAX/CyXgoCY31YGeIZ+IFKOXUwePCmyjpTfxiWXgahuJGfIrvTJB18gofJy2ZwCGBo5bgMaMDDdS09kW8tFHVQaNVK7OKiIPUMkAr9wQwCeEQ0BllHGkyEhAev87+omSJAkdncn8EFsw2oPnhpXKx1cfkoa8QtQ6ALTICoKK4ERdz6eiHYPAedzh6sMZhReB5QY1xFqkCSy13hPeEnMvBliLEfDkvgKBNyEs6w3BFQL9FiA4iltM4sQnIecav/LoJiVfqQogQFDfAJvloe9KBcvvwmPyAyiXoP4JL4GFfICfEjgeiVjITO0gC/Uv/cixaduEIu4HE2MP2iQ0c4r+KLWMxoYNNpD7g3trzxNkuucFoxi8MfKOhR+xcKO1xAizHGYFgZhfy0aCDPEmFmkqjt6rmIcjycRug1OxRw3hzupYcP75kvNsbU1tm8u72zy/EtQlCLfinKKnVkI7a5RfXViQOKthKGDbyljlxGJcSxxYwvnLzgJx8AmcGR8OjhQ92FHOEMUybWeeSJQ4yvSi6vLPrLcjiQmBnmN8L6HaoO2jtZ1jaga+lq/bo7Ov2mOhuT1F/WO9BfW5/hDEOfoq/Kz85C8BrAYO/s6kwbdkIzG6Ulzc6MyQiKlwU4VQCcPhgvzOx5+uix9z5jttZ7732QhkZHHAeWIosYwTkP3sBjdD+4f988gCx4x1O+6oWxztI7+IyeYJYEs8OYITQ8Nun6o7/YEO9rxysY4QBhOpQ5yyT5UMzB0X56+vixYy0vr3gvpo5OnJMqixBYVPXjhY4NOB30SxiaOG9wwrLnHPLNjCC+rOmZreIHM0U58xGGb37jW+Y5PPnlL38hOWcmo+Ra+hq6cXR2yaBiSWB7V4/7kB7P2opN1TE42b+J2RLQdaI8j45j+S9OGJY9sg/Yno6BwZE0Jn7MPX+W7tz+leIfppmZGX+B2bO/pS8727tUXyzJi32C0PU4SDBeWQZN20NW2Z9ueuqC8thLGxtsp7Al2V7xF0LnF15IljdNBzIWDgcRpzZ5+fIVzzSam3sWukxk87LIDjC1cWZr8tEI2kh/30Dq6IqvsdL2cBwxE41ZepQ3O27ZhJ8viu6pbbCkktlTfHyAL+cxQxL5PNYVDh82s8ep42WSe6JZ5aE7QNduSb94rzXJVnNHd+oZGDX9NN1u8bhDcnXIFyG3NyTrW67v61euWU8hf4ODw34Z0N83bHnY29+0wxEnmDfOVzlwIuKsRB5Zxt/Z1Sc+d4r2/bS6tpKOVV8zMxfsuGA2DAft1XrMOq3Qazi7dT4Uv3Z3pRt3tmTk77red3Z2PTtvbu6RHbrb27GsDTn0TFEN9pD8jtYuy7P3OhPPmZHT1dmtJ02Ov72z7q8E8tXLN998Nw1Jfp49e2x9QrtD3thUHV1FffDCYGBwwvyHn25j+kOWaEcSAzecN6/NptnZydBJNEYqQOGTYwPp5rVL0bZcV8ygit6Oe892ojJIojzRT+hP88bX9EWhlz0GdMSoW8JID04weDmcLqwzoBVZhA7nxinOztuX0CM5LuKF3laYntFfVXSqj9AHcS86nTdh0Eko/6jDiEM5TLNx6gnxCS+uTTP4hYM9rv7yL//K4wSS8xywriZPZtupYLRX8OGkvnv3vmRjz46w2ZlZt1/6rBvXr6b33n3HconeBljOib51jRU8AMiHceyHv/jQehT9y8uvbYXRZja3d9WeWBaclM+Una7sqdfZpfGLaKHs9AvkzTX9AP2WHfu6R55xLnmVhfQjeNCRvPDBIe6y8tMF6XGYEZL1r3kchOqZSmQnq7BEoK+Zmf3ixQvJ9ZZnhn355Zf+miRxbt64mb73ve+bFvjGwcw7141+liFhwhlGv2vZJU8dn33+Sfrpz37mNPu77Iu4Jd3d55m46Kff/Z0fpunpmUofXK4zysKZtOVz5lOOC5iW4p4z95I+39OXSQrT/mlr+sW9+fSrJ+sS8u50Il40Sc/n/ZecXNf8+OPWGM2zuLE8kFcRwc/9MA6kg7NbeDyMuJyJTzKi8NxhIesulxEKh2QMvjp5hbao2/XD5rSr8ZpuCPUR+J0jUYv7eohngJ8qnwJ1hc4qFHjQK2DzbRVn3Aec7zA7D1x4QTUuZctZmPf5uoz6teB18n99aJR9fQ4hZwFZ/spQfv7rwMvTl/Pj+mVxq89AaV2rf9BcMzPs9/7gq4Z8501ALYChhJRKVEoQR0dDT5Wf6VDnEClqEVmMC8blwjZi5KuAFFVqADItLoE6lDZEdDYzzt1lLxrAq6CGYb7JAXGulgvxrs8rP8sNQ2lKCOOqNk3ws1w40usfZZJyr2ffGb5WLV4/42kRw/85t58cpPHWrTTcsZmambmgmsJo4o8BB299t2QI/c1PfuJPD8/MXk3/1r/z77ozZpACRrIj63paz4NqvRO/SKxTm3C2a2DKDfsc8DY4QyUN+fAr8uLtMwNEBpQ5+3CGBTiV0tbTxl2FiuLZWXmsvweqeKhJOkicdwQz8MRwowOrkOs6LuWtWww5Zi+wIS7yQPbQjOLPQAqjgHbjo8wEBIA/6C4yMkR64p4FhemPPPIUc+4ZxEC3B5uKRWvJ+WbgCowY50cakGCU5zrwTAG/aQc/sXI6rmsh+KvwIkrkF7okUuY06JXiUkAc6LZBHAU3j2OAG2kYADEQNfqIonM8s1EgefJeZ0WbY4moB9LE0y8ScYrntRB48sC7DHYQFdcG2pwDXDL/fC28HtSLMGYW5LAqkEeEBzSFsaAw4gUehZIm/gqygrYq6ImCoirIsIhBGudX5EEgvCDINEUbYYCGDDMQtcFagXheYDsDDgWPLsgGvnAYv/9RAgw2jI8iXPUZ5YJOBpzFTKWj/cKQ3bbRiAPMzi4b9HteNtMlo1G2nNvRi7mnSn6sOAeeCdM7OCiDXYa7ZzXgGOAg73CKMdDe2z+y4wDjnnr1j2c6S7QSXx/taJfBvM9X7x6JL6JLfMHo7+sfSm2SpYifjSZwB34G+SyT1HBb+PVIVzhlgi8yLpQH8kxbwhnGMgvu6Tn9HDkXwIuHj5S3DALqDqcKSBi4g4+9E4/2GdA/Nxe9nBbHo+Ig+wyLe/tG0vDwpNqG8pSa6uvudTu2HOqolcFa4PnrO8OqQHz2erKRfKx8W07TlSvTGtCHkxQ9hUGMrHFQ18+f8tW6BfFjI33w/nfT4MiwZ+4A8MP8EW+gF53FjKmnT57aQMIozeEnaud8+RNnCs3VzjD1YfRXyMPw2JSdg8y25GuB4KQvVQbUinSRcKkm+FHamYuzaWxkyLN32DNMkdPS8ory5aVAt8oRmz/zMgOet7QhSVRBOP5w4uLkYQmgZVv0MQMGQK/DDtcBsiQ9yj5e7IuDzDx5/NhOMPjJTC1mmNlBpeeEtbQjy1FGO9Mk/7SdcLIpX+UF3Sfsd4c0SAaYiWLxktz3D0145s7S4kJ6/viOcDbZOTU6Mq5+OF5KtbWQF8vycO5hkHHgXGz2DCyWPeL4oKkz+4wN8ZeW59P8/AvPBmFpMssMPS5UnOABs7w6zL8rV697WSfLJL1UcG8rbUseTo6jvvp7e/3F6s52liWL8GhQ4nGTZyizl9j+QTgHkFUOZpltbK6nvZ0DPYvZF7zAIS50gvdE7eSYChZd3Z3taWgQZ9iuZ4ahnzhYwsws3kPSsKRsaFR0oFMkxyrXtuiFZpZCUq/DovOdt99PvXzEQvLPLJAD1QMzH5k9s7uzIb26b53Bl/N6uwuHI0sKdWbWfYv4gnNvW22UmdjoNGYLTk1MpOa2aAexDCxkhllutBL2b2MmGssiD/Zj/9G1jeW0MD9nA39nl/3fNlUvz60rcdjsqR64xhHRLh3Z1zskPoyLT71+WcYsTj6cwNcs2XNqD14mlkB3pZvf+Kbi9aT5ued2BrpLE5/W1KbEcNsGre1daWB4SmTiRAj5oy5a1UZ0qX5GYqg0b16d0bhyUvpV+FUfpD2WITI1PphuXrnoNurGqDPpkUN0kZ1W4kN2WGT9xBkpiZZY3Fvow1FFX5dpLAId9xQ9oTDiG1PpXNY/+RoAA5MBiMkPmjgqNCqe+0E9s72kS/pX7z+l5xnyVy9pS85fBzLtpXd6FkWplgfSWe7KjKa/+It/accUYdAGjY5HkSXkOR9O6Lw79+6qXWrcP30hzc7OqFfGkXSS3rh1I7371rfNT/SyywjN0KC8uc9l50yeH3/8CzvD0HE4oLd3WGJ94ja8K1lkawH2JcPp2t+PvPPimBlhMd6148vnuOfI9cZyP/Q4M8woAX3r+MR46u3tUfqoK3iCToo+mDg5nCdcw3lflfgQZ/QQWzmEM2w53f7idlpaWbFuu3nzVvr+9/mapBM4fsYLRB00pVtvMDNsxLocgP7Pvvg8/fhnP7aePxD99Lc9OMNGRq0TfucHP7QTEqc58TNkujKAn7CQoZAX80fh+ZyBa49FizEvsoZUHza1pS8fPU93niyoY+6VTIj3bqwcwqc4xKUews6Iey8JFXpdOg4NPPMTnuD4R+q5t3NI+TKOQk7C8YvckUfcc1AGVVvgV7HNQ+OM55Z/PSCd4+gg18/mj9LzLcL0TNREKp7Q4sgLqOVdQH5WgG4zi6G7BnLyfNZz4uQ6oYgZChZ/TajPkPLpBK4GeQCRf3EjgB/1MhIIGgPxDUQxrvPjZqgjwfDqVPVA3Z+l/zcDZQojn9cGtQ8mKSFbvxFnWBATkVChbgR6nJG9jjMMcEMo3b8KMgXVCi7TdD44vnsFbkJhNQKXIedyDuozDCPAgZGgJtmZvOJp0F8cdQhp4GUw+lI5c9kjzCqqBgjnSY5XdoqQhLsIqaZs0+BsonU7jbRvpeYTBs1Qof/K3MmlpFDmf/WXf+GvHV6+eiP92//OvydlVswGIk6BzvmbtoBMB8AV1KHGKqBLR9c/Bg9swouSxUCgo/DslBxfp5w28hGNwo8xyWAunGGRP29+K1lzUSGpSmyJNIPpKKCaJP6XyxEQssu0emYY0QmQL51rOGjKSou0+TqeMYigk+/p7nZmOMx4Q8zAhyiN8qMyjFL/eB6dCc8iri91zR3/40tl9cBMLrVbBg++8/gyBmYoCt2TdU5XOSszBjts5E0Z4bXf4qsDhW47qRxRh5CYliCogsRFQqBr2kXOIa6qd4papM+8qOdJ5m9VpvLznHEA6ZiJBcJ4Q6jnCnOdEUH30UzoZMEiPJWsdOF8HKEUXgInquZdcXQ5bYRGwrg33bpEITtY98F5oJLA9cct9OeyZjnzNRq1oj+q6QLIi/JBS45flFn1Vo3PwIO4kQ+yyz5DOJ2yIyJDhd/FOcAFKK7ATX9DfSAvtN1CBj3zQIKn53D5+JSNvjFUD2RgyciSEbe/t602z5LHWBbGW1uMfI68zJElsaenwnPSokExy6vaZDRupidPHqOmPIBnP5G+gXEZvCwpk45SjuiqqhyJb7rEIY1TOAbjPFMJdNKd20RvH8sNTzwzjD2OGMjhcGiTgYczrLM7ZgXxJpqErkXKzwwsxWXGicweGZk8O7bzwvsP6RmzuOAjOg7dmp1c1A+QB8joCJYCMjsI48HOcz3z1wUxqHB0yHBmI3IcSgPC09LUap3ESwyMvr7+0TQkg9StpPU09Yk/dlJRyFcANOJcYCYXaWrr/nygrDgDtrd3ZQRJt7emNDMzKjw4AENvw+sMOK9YDromg4SXGx+8/700OjmufiCMAM881Q+8fEWTWShHqgs+lALgYKPuQXosnsI39jhz21H6GIyLDtXd8CjOsP7UJUPeM0bxiEgmKJk321YZPYbRmfq4eOmSN9DHmFucfy48MvrgnxLE1zWpxz07vZgRHM4enGA4gJAFZv902IFLWfiQBCMndD2zPL3pe2eHHTUsMZyenraDpEOyCU5eNgCBK5yH3teNPfEOd8IBZrlCx5FnGCoYnBjW3oxc9Y5MtLV0eJ8rv4X3DKBuladDfFhNy4tPJe8t6dqVG6l/YDC1qK6YwcEspTBc4SFtJRxivKh6+Oihv8JG372r9ru4OJ+eP59LqyvLdmATDlBX8fXm4AlLeAcHhjy7cmx03P01zrBw2LDX0L7GoW2pV3zoEU8mxsZUNjGS2R/RVM13nDY4NZk5QrvA0GR23FPPDFuXXMWXTtH73T2dXl4VjhBmydBfh8Hf0y25GBl2G1qVDFpXKL+1zU2XE2dnn2SG2Xd72ztpa4OvzDLzSm1CA+bh4dE0NTuTLsjAHR3BMGYp8pZoWPVSYT5ygeceBxN1jfOP2Xx83Zj698y7thbxoUM860ib0od8cXNXOJCBmekLaWpyWvVInYXjgNlbyBhLsFiShkywhHh7ZzMtLyylF3PPVQ+LKtO2cLb7BYG0mfTJV4on+WE24qFkSm2HmXnDgyNpaHDMMukPD+yxzI1ZYMia2pDkoKtrQPT2SSa7VdYx4T1Vm5gzLzBkqSK+4B1tR3TiDBucED9pv+gb2r3GTa3UQUoiwc6wN67NpJkLE34B45g0Q8WeGhtKN6/M+hqeokndh4NJeLA0/MxtI/RK1p1eHlkChyuINCceGwlbkQ4akNUyPuJnnPngngjxjNmqOIFDV4QRr/Q6qCPiZjyAcSgtfKJnJJ3xFWBnU6HDAMjPq0syLnAA4PS9zrw8+OlPf+L6z3llcNfuPjPS4lwi/r379+0Mm5SumZmdDWeb6Hnj1vX0/jtv65qXFry8CR7l5eqE0787THnh4P/008/sAKc8axsbknv13ZIXZp6xzQPOxzG+OC/+jo6OpPYOdIn0kmSCMRD9L7wHn8snWrBbkCXaKPtO4mTTA+swZrJ6mSQ6rCILkZbkcc9F3MMjEe57gP/YFYwvGG+wfBs5X1tjz7Dbdi4yfuFjID/4we8EzqK8lNs4FJivvUxyTG0eo0VBPPvs88/TT/76p6pP9UXqAykDyyRH+DCG+rDf/eHfSZcvXTaPc90A511nQA44ct3At6xjTY+iq5fTIR1rGY/6WpEuWWPGJi8j2ZOvIiaUIWRX3DJuvuIqqtwwLa/gFA6GJvCAPtnJ9aD2RT9xdE87Fb68hyqSDT0ui55lu42qi7YjbnPPY+GuOMQCZTrS849eHKUnm+Eo1VPjpfVTPkoZkOkoQ3729QF6APP1NwLn0+K2JTA7C4j8q3KW7zNU6crP41k1fglZCV5VnkapXp7i1fCb4yFQS+HXwR1xQ05/486waBRniXGKEpE5xXkV9CqopwDI7Zl8XobXz17DGVYPjZh8NkRgLkb+8b+IdYYv+T7TCl35GtBzFJhO9RUTDhY9VlnqHlXp1DOuucv8iFLHNZ0LeIvYFcAZNt6ynYZbN6T/jpSIN6ZHShsKkhTMrPmzH/2p19RfvX4z/bv/o/9AeTB4UHQhlEozLkOJnjKguMoAjZl2lJy/ZqYODmBqNgM9OsMoUQAK2Xf6F2qwSZ3XijqYNg3SmPWjZ4qDsVkjE7WkGGgQZVK5rNDDM1/F/xpcBjUoEcMggs4o8z3PpnFnoPvaVIREKAMX9kKBZvNBaRjIZ1zOD1pAQBJdOJ6ukIXoPIJ/mba4DvzxR/x6eSdOlM/4VcemPVAYQmxLAQWQhM6KZ3bUCEibHWu1QN65hWaINI5ckJkvQFcUw2DS9IwzfI6yEZYjVRCUIO6JG8/BWcRRBsalgkaIulLCdEPezXqIDEeqKmQeN4Zq/pEPeRT4dc485dFZHNV6c+tpmEV+HlBkUQTnZ2co9hNh1//qoJJb17mT8VTpdA29PLes6J76PZLhisMBmqHLxqPiI6OGCiEZiAQ+R/YTZtrgDDIuGXOx1GvbhtnG6qoGn7FMp0UGIA4unDqJIZjyZ1k0bf/4CAe5Bs4MmnlrrDbeigGPISiZ8xec1M52ZWw+e/5E6SnLqQy23tTHsiQZla5R6ZZoL1AacoRewRlGm2tD51AkMOihZU0/li21MXnyhI3Tn0YEhbM5dJcM42YZmNguGJMnGvgxw4KywwHwHMvgVNbCgfEaDoo8+LXxIcAZhmM8fyWSbgp8XKML2PcIRxxftOQew5/BNDPD7LDBKaRnlB9HNc4w9lXyskDhYhPwvn42sZ5yPVacYRoYZ5msl01o96C04AWO77IzrD5+GbJMQ2tnd2fa2txWgRiwyyAa54uAMevX7UTyQj6UFdzP/LXiFb/ceO/dD9LI+JiNSsSKATh1R7mODiUrqj/4Bm8ASMIJRb44hnaUL3vHmafkIX7719GdhkcnxEc+ANOVtmQYgjsMJr7GxpL3+CIwo3XSj40rfldnOhHeL29/JrndLZy4R3ZIgFtFQlBcHpkhumUmDGVjSV57Gh4ZEm26xinRyx5uvamrt0u87UwsaYzZtdKjyg8WssxofW1BMhSOLmbM0J68B0yF/7QPyVfhqKL/hG7kw44VHLW0GR1CrWuW9Oq+SWWjvKJNTUDt8jDt78rg3JhPnSr7tas3RN8A34Xw8uGW5naVEYca7bBJbXg3razLuJLxuI1jaGsrzc09T8/nHqX1DTbFPwwadZxoMBl9BvonXljhBIJlfDWZj7bMzl6yk/f586eqi9A9zPTSSWVSvy7eDA8OqBzK3+1fOOGD+MSm/hzoC57zYRWcOc+Ea1N07Yo+jH5mauLwYi80GEy9oANwPpCWjz3wBUf2JFrbWBO1Qi4eoaOUXWqCph3h2omPALBstbm9M01dmE3XLl1NE5OTqa2zXTVykhYX5tOc8oenre3NqaO73R9BQIZw3rHPHM4wvlbrJdoqI3KLfsBpxZch1ySXLGtkViwGNctPcVzgNKNfZebfxlbsRcQMQIz6NdXJi/mnaUF1sb2+Jf7tyQy1cpc8dKWJ6YtpX+W4d/+29PGexFUygzzy8qCfvTSPhIeDmWUxuxCHaYd0XU/PkHFwb4Ti4eT4UGpvYf+8+bSzE1+NxXhgZhj1jywzM4yPDrjC1ZCz88LLJJEBhptK9sZ1nGHjnnnbjF4DlfK5MDacbl2ZkUEcOlU5uz1DA7LocbHCnR8NpwRe7lR6xmH9q2fYOOUxlPf1kkAxJgB7niGTwXqEvAToIwhErqk3aGDj/PxCMJedOBkiLPKw01AHNOQ8fLYzJdJyjyYBt+OW6PEzlQO9BaxvbqS//tlfe0yZ45CGgzKCo+zY2pRuvP/wQdrZ3ktjk1Pp0qVLkhP116fH6daNq+mD994RgyLPXG7KB904xV384hl5fvHFF+6niLeuNodM0n73pFx21b6hc2x4yH0tywTZDsAOMCklty3O8EYCEfQ7Bx8UEdz0CeTHTNXxiQk7prnnII0PrpWKdKDBhkBfUg70KU5t+lsvE6fdw0O1HRzI4FlYWEqff/6Fl3oyv+natRvpBz/4vnFl/hHPfNU514mdYSODCi/IVmqcYT/9m58J/6F0EM7qTfU33WloYNg6/4c/+F2/9ACQoVwGcANcA9yXwzNwzwENHOh8aDIDijYW/4l74i80M7Mb2dWt9Gg40ICch3Kp3FMxCg3cyLhk0y/qSK+f81I8WWhOk/niePrxsoVrUGV5hg4g58czhzlvHoRMkUdu18gEewj+4sVResqEUzoyKOUxEX3oSgiQz7MQfHwdyDwPaIRLoDziif7n+OdEzZDxNiSvAOuUAigLSMv0ZJ79JsD1K6jSdZaw+pxeXsQqnsY01qZulN/L4CydOY/q/Vmcce9VgXUkIXPg/C/LzrB/+E/u1MWLig6RDSjPLKoCqTh41uj5WcgN89eFRjmVcb5SUH4DzrCXlzbwSyXof22setpq8epZroU62ohHWmKjHDKeRrw8m2uA4xZlz/mSXTUue4btp4mWmBkmy8oDfJZUuOMu6hlj5Uc/+tN0986ddOX6zfQ//vf/vuLFgBIKwWf6jNh3RWgVilIaiOvoikJ4vMGmM1MqBXogINw8D2zxL7hRBeKurW1YibJEw44oKWIMjDLfy9cvg0pedWB6dY7c4z8ow6nkOx26EM+45bATh+uC7xEa14S5U8IAMg4aKE+CL0Al2cuASEpgFKUEUd5qfgEKc7gjR1AFRCuPFJ96d5wCwAXuzMO4R1ajfiKsFmURtRRWnx9QSqTLjP8slNPmOIRV44PGg01rL8KrtAEehKtcDLyRWMBvXX3Fu6va+wy1OMAvPErOVY7NNX+Z/+RBwKkvgha0KlLNZTYIQO4YpbS1ELJhWdFh/jhNxHUr8UwQ3esv2gtHgY9rlUnjGcuaU57w5jnSVONqQAUepccQPbIzjDgMJuMtpI0IcDiu8i3yirfbXCveyYEGQFCGs6pVBmCXDF5mIOynu3e/VPvWE7XL1aUlD0iZedLV0ycjC8c1ckd7UiQ7wJg9w5tgNvxmhhftmUFzGB/AyMiwCDqygfp87lnQc8wX5XpkzPenJg0QAdcbvBNQCzYQRPP+zp6XTvkrjsqW9ur2rHxxVmGwegaSePL86ROlif1LqD+WZ7V3yLCm/UomGKMxjhPpwqEboTlSGXGkxebi0MKsO/aKOjZ+06vKwbhm3yeMBWbj5UE2wACWpWh8CQ4d5w30VS47w6hYleNQBsmzZzjDdtJAP1+bxGEgY0MGZ54ZNjIypajiA84w5VV2hmXI9zlvAFrqnWFAfdoM2QiERhwMTnOsPkY29OTkoHDhQESWMWSKRAJmcT159Nhf8sMR8N6779sZZlUkfAysmRXALANknb4C3Hw1EBqpT/NNdci+W5sb8WU+8iHcLy1USS2qs5HRidQ/xCbM3eYvdgHGBE37WPV1LKMpjKcjO4qYOcEStQPF/eyzT4R7004gHAOWX5wZOtg3sqO9w84ZnJZ9vT3ed4t9crq62csLZ27UCXLBbEeMNRwuOB+YZdHR3p3GxiftCPn4w79KnR2tXkKLEciMCu8ZJVpb2lvt2Gpv7fAzO7okfCyZ896TKhTyHDOIkE8MGF3j1ELboRfEk/UNnCjbKu+u2tGa+82bMgK7untpxuZZK2trJdC7e7veH2xZtLFsif3A5p7PeSYfZVhbW5J874nfajNM+RF4maUOHMs9XXwVEgN6NxwuaktHR6fp1htvqoxD6cWLOcko5lWTX77xjLbVpfLgyPJyMcooHrN5PQqlV/znC4u0K2SvQ/LV3tGm9vo8bW3uuE14KZJ43qM66GevIZeGsQZOhZO0r/pGxgeHhv2Can1z0zxE0NbXVmSMr4k3wrO7b772DQyl6YsX04XZy2loeNQzP/dZyi0aaCe3v/g0zc89TZ2dLenixRm1v37RyVJIlnAy469b8eLFF3LHmbYdBi3OhhbV/1paWl4W7Xue+Xdh5kIaHR1Le+yTaAdfLPtnXzL4Njf/1EY8s+pOJVPilNtNkk4+UBk72nrTlRtvaFR3nB4+uK88TqWfu+0EAgdLIZkNnA3Y9vZeyS5fppW+4eMnknU1MfMk4CRNjY0Kb1NaWpgzDhujarCrLD2WjpOwqa5YWsoyyXjJRxiImCGqzNMBdaz7N6/NpNkLk6L1UJSTR8ximhgeSDevXLBMkN66SX/MWKzoIIVxDR85Z8OcFwU2ruuAVOgV6wsClB5x8jXtU2n9jHDyE1TyAkQX8kQYzzO+fB8piFY8L86Ar3UmPxxMmT4/L/BmQJehK+gvgFwuwLh1psx8wOLHP/mJ+5Gsf4EKfcXZ6ZUHG9yz3QmzdsemptMlyTKtAV108/qV9Pa3v1WhI/OUpajuo1U7pks00Yb4avtXX91WG1l3/NUNnGFbdobxsmlXbRwHNxvHswpieHjIetAvt6BJOgjaTJ+ugznwU2UgX9G7vr6mdrhp+ukjcYbhwIVEiko/yPYK2eF1eLyva5aJF2MZyYHHLaIZXh5JxvJSdWah8wEe9Bf76q2tr5svjD+u37iR3nn7XRFUy8/M03zP1yRHxoZNh5+LL5998UX6yc9+Yp7uS6fgDOvr601Dg8Muw+/+zt+xM8wrSYp0lC8f5+XFQXziAFzzjHIChKMjw24v4uiEjcTLIYBQT2AQT5wveShMJ+EqzrqPQ+1KbY1yWDcpAjLh9k1fiwyTQKWGlgooseMiNwqvOLeQHSPmn0BJSYVkGQt5M87UOed3JPv1ly8O07MNcCAjEdcE+p9wKqDWGeYYrwTKXw/IntlXgnIseFITQfRBZxVy7Kizs9AgT6UHJcXL49vGaQNyfi+LU4ZXxa+lP6BRzFfHyvflmGdTNYJGNACZ5urzuEdqIyTaSG28uA9bNoCxf4DSKfgf/SdlZ9gfxgb6GXJmWaRfl9H1QKpfL2UV6hkQxauFaOpVeCm9WWCbQgG8DuS8MzSioR4alb0+vzN4dX8eTeU8G+HOcB5t5lF2BDYA0rSe7qWx5u001LohO1kGrTKxElRqSKUjQZH+6Ec/Sg8ePFAncSv9B3//H6jhVp1hNvAL4qysG5UHLScolzXzIiv3oCjEPAYThNXhiigVoIOzU0n0mh49a5i/oDa4thEF1CEvQX3cuAwccV+bLt/n52WIMJS64hCN+yI56cp5+ZqzBrKNwEkVIWZbRFg1rU9VcDCRfVcDkW9tHQXuAmkNgKAcDo26d1AOz5qEuDlDnsVBfVHTBnWSQKXcCkYinLLS8RBHklHcgqH8hP0A41kpDqh0zRnHTv5yE9RaznUdewTpWv+QOQZg4ECWfOWzfiBSXM4Oh1cE6ToPBDAE2Z8HynJaz2oR8pMj1PGJB2ynXBf55wENwBl59sbGOrKR7zyVH8/ACY9sOEJPEcd7oZTiM+OKQUtv70CUTwf7+JzIEMfwCgrhjdIIFx0H+3sExNn8gD8+cyhQyKgSrsHBD+BeWcvgHEvj7Mskg3p3hyU6KT1/9sTGIPsfPXr4wDM2mmUkD4+MyeDq0qCJWaHhRMNgJy+MsxYZ//5YgAfNUY+Wc+U1zD5bTcfKYzPNvXjmvI8PZfjx1bje3tSCQ5xfU+FwhnAJFYNFrlm25rfULCdUfsw2cf2JbwygbcDjoNLg+fHjh8qY8H2l6fQysjbRDcIW9SnwzwNfGaMY+gzMWSY2OBibfitXDyJxeFCHGHMA+WLEkBeGTB6gEs6ZuA/Er+NiiR0zaDDIGbSTX+3MMOXXP6i6bfcLDcqFA6xvYMTOMH9FquUk9cuQ2GrgDGsExGm0TPK8tPGlKhnBki9m6JAGHmH7Tl/AEGizc4IZfjjrlMK4cDA9ffI4ra0sexbA++99N41NjMs41iDfeeEYZYkkWwLHAJ6ZYSwhPZIhQNt2m3AbOEk7MshwJHjZmXjNzCucUnyBsFPlR9+w1ynOAwyS3T2+QEo7UL3gEBAOZjWdqk7o7y5MTqajvd308OF9O9to02zGzl4xzPTq7GID+9jLC2MPI0DYRBfL5nGisoyN5UMyxCQf5Mkzyk77YsmQKk24BtPUxLRnJ93+7BdpZLg/jY9PpjbxjVlSzDLjjCzF7D+dCwPIBqb1aK1h5X5c1g9NgLYVXFcZVVfLa9tpZWVLuonZQBuivz1dv3oz8aXNJuRH/N6RcchSSJbmbm6v21E39/y5P9rA7I/+fmb8dacXcy9UTpxYsVQUo489zjgjuzhg9/bCMGW2G/Fom2+/854dfmxkbcpEJ7NLDg6jrjulJwb7mLlEnajqkB3RRoHYlJp6AFc4YNvF/1bpm7m0tclyy13xfd/10d3VLlrDGSauOS8cErR1yks5iI/Db3V1VelZ8rXpOmtr60pTk7Pp2vWbMmIvpK7ebtXffmJJIl9SZPYKjtHpqan04P7dtLq8oHbfna5eu+ol0MwA48uTfA3UzlNm6Ilemgt1FF+cxeGPbmpJi8uraWFxUXpk37wb8rLVlrR3uCcdsy/8K95jj48OoP9QJ0IjOWLpJw6AZpVN+lhjBiRgcGA0Xbx0WWU/SU+ePUx7kkd/hVfjOmbDiRWSkTbp1AnRzdd/xW+MUeHzSyYhx5FGH4EhjXRPjA8nkZQWF154iTuyTF4rar/IDWk8M2xgXPRFf0NTpk75qiz39pmqz7p1ZTpdnJ3yx4eU2PqTXGYmRu0Mw6EHRHtBH9QCbd99GjQoXztZiuv8PJ8zjvJ1dvrQ//HL8QkDyulx3lXSifFiiWQWBjpKpKGPdlusBFfyq8cNmE6VEX0PLQDpvXm9nuW4pHRdKJ4C/YIAZ9i/+vGPLbumT+mykymXH+Ae3YUz7PaXX+m8m8al1y5cuBBLKZXXG7eupne+8x3nAyB7Soi24M716H5a5QNo5/fv33fe0LS8go6Q7lU+nnGqds5+l3xtkRc5zOamL4Eu06ecdNJ90UeD1if9lAf6nhcbG5ubxHQdd/f2SAfGl5m9PFyCjjMMpxv9AOObrIPcD6u94JjD4WW9owOZj3ESPKculQ4e8JO9RPu8dPVKeus7b9Ptm//5gE7SclCON998I42MDpsfnoUrnfbZF5+mn/z1z5TXYSyrFk96pXtGh8fcF/3dH/499YfTphOcGR9Q4Y3OHDmfDGU6ykAYdcDYUSndJyArxOMLzfTF6AcwafhpnGY3uAt88AEexDPGxdRPjEOoIyfIoOyJ3VTYl6QzXfohS1y7P1L/JyTEjOT6Rz7Oo8iXsSttCZwKcnxsSq4P1SF8PKcxzqYe0jb0jAc0OSMDr4KQpXoAfyOo510tnE1THzu2QuGiWi8B5ZiN8w44m3/BnZem+tcHQR/19PIS1Zcj35djvl6J6uuqXEe1zyK8wi+qgqAifsQNuWrkDMv25Gs7w+qFhbscElk1hnI8cDQSxvrw8n19vhl4mj2mGbIYnpemBn5LzrAzZdFhT7vC8rP6/CqeX/+PfOrjlO8z9poYCkT51AMh5dAaHjVwiiEgzAwbbdpMAy1rqUWKlPX+DISRGQuTLlCkf4Yz7OHDdOvWm+nv/4P/qZDHACIM5UI5CBqVB2gURtwy5DiE1winoJDhM1DFC7+Lq1Lkch5lGhqF0/FwzW08jvDolChXNc35kMvPAW8cWAGeuXwKp4Phmg6ETDNNpsFXBZ2+yYigLz8FyuH+r3+EleNkIDziB1p+KpsGushTjN9y2jgTbjBtgdMhBa0AcciSEK7dqcaN5D06Ru4Rk7gGj3itgQvKyW1CxOcBAUYt/Q2GUXn2kZ096phBnR0XdNrg9D3PdYaj+S03zhTeYA3KoKB8zBJ5JmOOnOh/cYqwN0s4GxUhimgALwOBoFl02EGF44MBtHijs51d0A39mAx2ZEGH7jVQ4xqHFF/movxPnz3W4HE9+RPjHnSEvCBjnMMJR7oou8lRuP48mOUZcWkg8M11yEOFV0CXvFk/PmpKs7MX0/DQsPnxuQZpfGmPvHGqeLAkPNRBfI3JWSnc6GEAIZIQGVcMiPTQ6YIq08KV89cBG8bGMWwui+/taXlpMbEP0crSkgzOLj7UmO7evZv2dnZTe2dnGhoel5EnWmQImhfOLtoBTkMG+/A5y7ud7oqDJhsagJ+HMuJ30sKLOQ3wMAJPlU9f6pEB2ibDPt5AxwAK3iNf1CclYpYF9PMg2nXUQzZGeJPb1hIOsGdPHosW2iqDTeq+1c4T3jIfH7K5P/sbIpuwDGOsxYN+ZG5wqN94OSzXwk1dcO8BuwbEGAo8QJayHAB5KSCGK+EY/xg6azIQkLmjA2bjHadnT594w22cD3mZJKxCevr6R9LwyJTwC6/K0yejPW+g/yogDrNmMEKyMyx4Fs+hs4KHPha69Ud8ZGxHhgAy0a56H59gvyGWSSpA/HdUHZRrY23DX7ljr6mKM2wy9hDiDT5xkAXqzzTozP5OzAzjHgcAHLOuwEmodDbI+anc8P3oWLQow5b2vtTe0WlZPtjHcDAR5g9LcTtYYtgae3m1Kd7sxYsyYmT4t7aY3zh0PbuBdqCkyIQdZMqPmQY42I6Pw9lj+cDySKETmCHDUkzybhePWlSmVuUdTju1gzacaTFj7fGjL9PkxHAaH5u0AYU8sYwu3vwX+gKyVRn0IyE3yqooM3E42xmGfOuZnWE0hGYcQSktrWykpaUN8Uu0Hmyprbam69du2Um8LhlbXVtS3Wzb2bO8PO9ZSDiK+JqgcxL+kZFRyd1gevL4qYzOPdU9sh+z1ahrlinu7eGUOhAPVG6VhaV91Bnt8913P0gDaifz83PuhfiyIbO6mJlHcXq6OtPk6Kjr03t8KQxeo9P7+wdT/+Cg21GWORxPbIrNcjBmetGGcIaxRHegX+0HrLBA9UDvgQajHvhAAUua2H8Pp+yh6pJZaGOT0+nq1etpYuqCjXCcmduba2lrnY8DbIqP0ouqt4GhsTQyPOoN5bc3V9PgYH+6cuVK6upkaTMz+HBWhlPcew0yY8/1R11SObRZnGGt6fmLedVLfNUyz5jnQyFzi8/95c+Fhfm0s7Uh3X3sWaexvUT0VfiRjo8lZ5Jd9ilC7/azMb7qCF35+NE9L1OHL9QXfGQJZHfXkGhmP71h14M47PaMXHmcEsrNbZ96mZwYkn489bJQZsZZvvVbXVt3O8Up0ypZ7h+YkGoI+khJaZgZhkxmZ9j1i+NpcnzUvGTPIi+HV94XxkfSzaszihfOgqxvfFZS6OE+99GER7B0tK7dX5bCoyzRNjJwnZ1h9HngdRqemfeQGDicrtDdgOMpDnJE2dE/AA5D8vH4RXRzDY057zNl4Sw+cF3GHdIZ9/kZ4cYp4YDelbXV9OMf/9izKZl5zXjH+l+cpp/BUZTzgQacYF/cvu32MT45ZWdYm+SObG/dvJrefSucYcQnH/NDAc5XOq1Mz9bmZvoXf/Iv9PDES4VZZrupNrSt/op2Tx+O/huS/mT2M3uGocdIi0qifKR1HvqFHtUYS3TH3pD017JJ0OlEdVz6TV44xQww9GzMNI0PlHDv8wEzHUMvUw6/HBQvRLnT2QmkovglIsj9RD90tPQ/+/+99dY7an8sDSbvcJoCWV4ohzfQHxmSXjikEE778S8/Sj/+2U+sjw6k+3BGMUt4VPqBl0vlmWHgsKyIxnwAOZwjA2Hkm/PmID7nCmjgfCwlEPaK5E3pd3aZTboT8RT/WBVKuMsNHpLpXIs35JW6MA3BokgDn1SB4fBFHoMmnJHcky/g8jiPSnJD5EPbIlSHcVaBZ04nYBfBj+dP0vPtQg+RSo+cv+PoXvijpf4moI6W4lwFqK6NU4Vy7IhTUzeC4F+G/IxSVaEmRil9bdrfFtTSa2qKfBvnXh+/HmpTRd2/Kk0VzpY50lr0BIXKtQz4bPxxnZ1hnDKe13KGZShwV4A4rxMPKMelwPUF+TpMqAdj+pqMrEB2BGWP7q8B5M+b9jLUC2ozDbS4Pw/Aw+F4dfzJ8LIyFnXpDvh1oQafyxD3KBxmhk117KbBlo3Uos7C+zawp0PoNUflzc+f/It/ke7cuZPe/MY309//B/+x8tcDK1wwhTL8TUJmdS7v6wJlbUQLKr8aWisHlKE8s4rBaaCIjoJ/4CyzMUPwtk49cqPgSvTiGhxICE6dTKI7BQqps9+oKIyGTt1wD/587Q4i/owLJMYpfIQyhOV/XAsH+EppjV8HBeGtWZNGa7xRC7waNDRh7NMhKy5h4NE5d9Jc5zdpcR0DiUqnR4riHnyK6Q6SPCNuc+rp7vOgif0UNtZehKyxpAsSAkPxplJ35kOEx0BIPwXAcgZOvE2yA8zldrEcj3E7+bXLSJmZvaR47WlibELGDAOxlO7cvet8MfRXV9fSna9uy4hi8I7BQreqnyohtxvKBBVQQAhlwvjisWPoIjvB3Wx0tjyZvylNjE+lqalp0d6Uvvzqi8TeSHZIKa98kJeXChgfgwHQMiAKWSTOEYNRhxGfAUoQAA2+NzEChVMH1O3MhVm/mYWnX2oQzKbPbOLsgb4HwZQWfNAtFJQ7kPgHUvJjhgR4TW8lL54D8CrkbUR8nrnA0ouUFubnU2eHDGsZlz3M7mg+SXfv3pHRueu9twZlQPKVNg0vzT/TIMVDHR9JRjD8zWfRCU+jzOHkYGYY++kc7u/KIJtTOsmayMEZ1q56NTIBDkscecgJ9DofynNwLGMOA1qGKTJI3qIfHuDEYK8iZjAwo+eLzz4tNvWP2TwdXXxFEB7iatCPwTE8FJ3MOmG5WnunDhknfb2dwo88hNwykGagDiCjGKXMHskzn6hj4lAvOKBYJkl8SoNBwdLRpdVlESucqtMTDaifPH0sA7zqDIMekSaaWlJv/7AG65Omr9l7hr3aGUbe+TmD93pnmHUyh2WzwNPIGbbDnke6l3U4fUHGs8pI+4RGMVsyrodKw35nfKlxeXHBtL37zvtpdGI8scQP/BgNyB18gWfwCL49f/rMtHLPDARa38rKko186pKZR8QH/HES1cvQ6KT4PZS62btKPz4AwrJGZhP29LCnVbdnMzGTLOoYuZQBJjmwAcbMA53RX+yH5682YlBZdnBMUceilRlAhVOU+sBARf/AG5wXPnTtulI8lgIfHTen3YOTxJ5OC3OP08TEcJqcmDLfYjZd0V51wA/A926zhDtIZ+SZG9W52qzfZBf6glRuK+LW4vJ6erGwojDa27boa/ZG6rvKf21tOa1KTy3ML6alxUUvF6ScVD78Ns+Fdnp6xrrt+XOWrMbLAhxdbKRNHBxYeR+xzg6+mNie9tRmmZEFnd/5zjtpcHBYtCyJMtWZ4m1u7qR91Sfjqb7urjQ9OaHS0Y45TtLG1oaN+aHhoTQ1fcGOsyxzOMOeP39uOcIZxvIndGhvd4cd3J4pKIMVJ/vOHo6+LeO9ePmKl+suLi2mTtUZG+ozc4Y995h1vLu3lTbXV5XvejoSfzCLu9U2OiQz7V09qatnUDjbPGuLr0aODA2my5evqu5whOH8om8R/1XXWaZwdEX9h77f2t1XO8N43rRxf3S8749KLC4spPVV1cXifNrcWrPsIevgiJlmbuzCj87pFJ/7Uv9Af8KOjzbYnC5IJzNr+fHj+4kvjHoPpX1myhx5lit7LPYNjintgGSDulFVSzLC+YozjNo5ig5Z/JgYY2bYqdssX/1VBVsGV9c2JAOiTWVsaetK/YM4w9CPCrM8sgxT5VXI8XHojxsXJyRDY06jP8UiPKWp8eF0/eK0ZZf4AOMM8NtJKCKRcuJKmzh/gwLQ8/XOMNOla8I4chjXuT3lOLQ18OR4bsPoo8hRcUSTZN3pSK/7etwi0m2g7DzhTB5Apouzc1eyHM+3BR7yyOGVMrgemuwM++u//ut4eaQ+KzvL7VA6iI96eOa36APCGfaFHc6jk1Pp8kXGR9YK6dqV2fTe229VymI69MeLNQQAOYvSA6duL3/4T/9JenD/vl9W9EqP9g/El5aZGbYjed6XfA0NDnn25YB0LHIQZREKs0E1hyLhSmWj72X2Fm3aTi0O+km1OcZdLNG2M+wIHW+GWfcil7kuIw/xoKDU3DTP6HPiwzW87IixFXGos4hJG6aPxVn11lvvqswxJgR3WeeSjrA333wzDY+OQLxxEP6jP//T9Pv/5Pc9M7yvp9thg8Oj3kAfXfB3fvh3jR/ZyHVbxguAO5cH+SFefu56qYOczoKkS9oQ6dGXzEzbVp9IOjuQLLcZFzEJog7iRZ+j8KzA4ZnOBJI+mKk/3aMUdEk98Jwff8QJHNwqbVR0hX/VeMInmWIGpNHzUP/MExILjk5b0qeLJ+nZNuWP9hek6IoL7kkTqf/WALVlqN69Dv7atC+tJwPPz+ZQE6OEozZtwNen6lUQ/PSVE8LxwNEo/68LGUcj3jSCs3lGuqIlVp5nms+Darw4f21nWGQYAPFlwsrxMoCvQmRdFbxW4TPB/h9QLwxn8GRH1+vAOc6wRrTVVwJ33nflJeWg1DRXRfJ9PQ6AkEoo5dEJnDnuy/ADRV2eqfxGeWVcDXELAdxoszNsLw21baZWKUkMSozWZvE1jPNTL8H55//8n6cvv/wyscfH/+Q//I+VXOoH+lGEQptzJweuydOK1llGaFz6fwW4hbzaZ2AoZIhnhJcfCXzLyMr3EehP5BdA/vkAiO8ORgrc4ZS+eMY9yj8bw4FP92K2n4kpKF+e+V58ytccvF3yjKUCP8k5x1sn3RovRgSDkpChjo6u1KVBA4b54tJzOxwxwhjA8SYHozH4b3S6jzdczj+XwZ0QjiZqsqBLP8rKmWc6eTDDoAhHFk6Bvt5+G2Z09Hx1in1c/GU91j2ojXjY6ooRIjMa+SzKlcso8H4M+uXBHuAq1GWWNTvJnI4BY1u6fu2G8u1Imxsb6f7dL8zj9i7xQQNH8iSejV4NhtxhKywPBIxLyLg+0kCCMlDnZEUY8fkRi7LyVv7Nb3zL+Pr6+pX01A4QjCWcYR1dHWllaTl99skn3m+GWR/gqRzCw1n/KIrSx6woBmdh2JNTkbc76jAyCc6SCM1jo2M6Rhx+7/5dT/3HaIGumvzAoTgFVocBHpAoLmX2gKJEEnEyHQ7nH21bfMRw57P8gxqgguPOnS9lbG1KzjpFoPLGQFPayKdAKB5WIdoDhgCbhkNfDJydUU5hQLXilGTD8QvKU8KZXjx/lnrEV5YS8aU8ZoHd/epO2trZFK8708DgaGqR8aqaj7pWZv6JVn/tUc9YWseMDJdLh/cv0Y99eA41wMMxMT/PnmEyWGXc2Rjsib2cPKhXfHDDP/Nb5DN76FjpaNPe4J83y7rnC1Ms/eJMOSYnp+2o+fzzT92+md2C06KPZZIy9JAH3v6DH4cerQKVxAbRyl4D7hYZAn3mGQNw2Oy6Ut1wpk4w2odY8qkyMruNQSn1Aa04fJj9xL4jQN5bjM+/U154vr+3m54+fWwdjdERs4einKrgcIYNT0okxIu20zQg3mxuvtwZVoa8TDI70CwrpOUvlweoc4axUTDLMYnEcla+JslyMHSWZ34IgTSaeQDtL9Qml2RYMzPsnbffS+NTOPBgVcQBkH0OjCT4+fjRI/PLTkHVDzM311m2xjJS6Sb28OKMju3o7E5Xb76Zrl2/JZ4MmpfMzsJ5Ar8o0GliJsORDTDw03aZ+bS9tZG++OwT6ZT91NvHZ/3Zv4sZLNKZrS2pXWdmBLS164wTVXhxbmI88jbbTi/REDPDcO6GMwx9h5MOw40lSLt7R2l1nT2cDtL68os0OT4uGZx0GyjP/qIOaIu6E91wsgrxLOqBf4hBfNmL2KFvAGbdvVhcS/OLq2IyfcOOnooH0ptLK8vp8bOHXgLHMskYc6juNS7A0YVhyvIY9Ovspcvm0VPF39pmz52tdLjP8lBmAOHwbwk5UP68fGAj+S3pIPiMc/I7b70tuR1JCwuLIldGmhoUm8OzxAqNOtCrPKanXBx/bEOysLKxlpYXl9Pg0FC6fOWKDWf4h15jeS4b+m9viRa1G5ZLtqqu+lVvo6ITWdnb3vNeRBubK9JFu6ldffE7733gGYPtal98iILllhjdO9sbaW11Vf2z5F+Gepv6SDbqZ3ksS2PZG6+js0987XR7Zf+kg/0tGb5D6dKlq8q7Q/JQ6B6qBX1E3dkB2mynH0vXtnf2VP8soT1KO3s7aX1jNd1V/7i6smA6cNAx+3N1bdX661D1R5mhub93WP0bMi1do3zoO3He7uyte3ZmWxv94HfQ5unpk4eub2TugL2dxKNm4T4RLX0Dw15m7tmttG/JP+WFbsYQ9CmMDZChiTHpQCmgleXsDAsJW+WjFGqLyDhfk8TB5pcZRFCewiac6Aq1f/vW2DPsQpqeHJPhq36OeEU+U2PD6Y2rsx5noGfJN8YA+JloN4y3BSQJsTYQD/ozVPRW6Ro5Mj5o1dnXhZ7JZ/oZxnDltPTv+RpgyTtPPVYraHRs+inVBbhyeiDnlengOQdfJgcy3hynHghDbjjzlCXzH/3iYzvD/NXHAj96j5coeal2HlvgIL791Zd2ONPHXbp82fymC7t+7XJ69+3v+B4czsc/F02ZF/kLF30nY4k/+ZM/UXubU5+5Jxne1dh1T3XR4hdGbW28NGpLg8PDSgM+F0B/4qJYzJ6cByzRltzTB7OkOZY+qh+WDmQvRTLF2RRfcqZts7cg9XOidqXxmq7of/2xD+nSoFT0o3OZnSqZo9z8o87Bj6PeY2+VgxmEbe3xssLbNTAeUb2Nj014FYzr1clBUq2/DLfeeMP0oVeijM3pz/78R+n/+d/+N+LHduqUHmFm3JWrN9KQxmH033xNckZjpCOVKePKclLG7TrWkWUE3BzRXwVkujKcUJEKQ/4D06mXmW4XM8PoNXRRycd56ofDK9+DkvbpZdEKdw56TPlCGpAPyQZ1qH/0D6aVn/MVzdw7YdDvqwggxGFRPuWh8jB2YMuSIoLHCZT1SPUaG+hDc65f56D4ZEZ59BeoXwrK6qUAjqK0FYi7csLIH/k7C9FuXgXBK2EhbsGTqIcqEFpft43g1bkFrtcFj+EKCJ6qTL77mnheg/avC4EzqGlU3y+r3yo9ca7ZQP/3/vDLl1IbKiCgXMGuyNeo8PoY9Znl5+cRQf484yDu+Tmel9OrKAiwEFIeNb4yM+srE5GoioXoM2H1OOMefDl9oyYDGFMRp8xfIKchtPZJFewEKK4DClpEE1cc5TpsBCistlMZzD2HabxjS2NRunphBYc7RBQgX2zbSX/0x3+cPr/9Rboh5f8f/kf/keKgDBVfBgiM8x4rwpkdSi6/lJvDdI3xBmVxzaH8C4UYyjLe+pKGGR/gxukAOJ0VKHHBSFqucRAV+ISD+JzVM0UcwkmpODFDIK69P5DyIYi3/7zBBwdvYfkKHB2B38LzCfACN4M7X0M3/8Dle12DS3G4RyRYZpppghwAhxrLuMbHp9KABp04pPo0eGWZzOMnLF3Y9cbfB4d7GgR/ZWcAHSezVsgaQ4+uLCqdUpG3OjHVA3tteLCt5yFLWbFCTHGnv+MTDMkTf6o9O2fufPWVB1R5KY77FmVIR5TTuY2AlYfOV/+VNw42hMQbDhOBFMQ1DQHEDflgYN2Wrl65KtzsQYQz7Es9bCpm8hT5CT/GI8sXQeOZYzDAEINHjEyMVW9+rkjhjFBKlc9ZK0/ywyB/49Ybrsuurg4PrrpkPCwtLdr50NnTlVYWl9Inv/qVl0QxSyTnFWWAeMpTXBYtys4wykygnlHGapmRC51oQ3qAsT4ho3act4e6f/DgXlpaZbPqTg8CPLAU/eZ3wV/iOTsBeMHD8zytXjfmVORY0FekIC54oJElMBdnZj1LAZz+8tPWppdTeKmOBn8F6wJvXOhf1HGALmR0HcjAzcZ7jhpQ5Kt6wWCanJxIMzMzLjcbzzMjg+UUXRocN2vweu/uXc9iapG8DQ6Pee8w6GVWinHrRxkwQnB2Am7XGEToBrVt3h4PDw7ZgGAQvsASK8U5VJyevgEZh/0eCDOzBFyHatP7B1tqW8yECMfX/h4zjNAJyk9ygzxDRxxNaXwi6uxg7yDdwWmrvPd2MSyS2qkMwfZuXetGvHAdGRN4cObSJlLq6mlN/T0qt55Z1xFLf7RVl0lx+Qoce4HlAS7xkH/aI7M6Hj14JGMzNoNnZgsyzxd0jxhIS7fwFv3Z02cyejcTG5HbAYFRoLIjV2ygz9ckkV1mhrHpOLO8rHOLMpsoFFcB0JWh3hlGeR09TsYT5ceRTgp0alvhDNuK8rScpunpMemzVhk6YQBkwwW9yZ6Uz58+TUsL816S9w4b6LM0TsxGFyP7HOCKdiKjTvry0YOHNvrI1jPGTg7tWONLh4R7Jpb4yqwFNj7/H/57/36avnDJs3yO9rbFQxlcoocZf0fMxDlVv3OU+6yT1NHZmy5fuZG2t3bS55/9IrVLRicm2OcOp0tsYE9Z7fzybCPpI9q06j+WwXFIKsRjwoRUZxleTW0aP2C4KiezQc/UB23JSFtYWrHjeXtlLU3hDJtimWQ43eCbjRPzWde6gFbCwa2HxkU7pV5pL4fiCXyzIXigNnLIHmYsUzxOW3uUm9lce5KftbQi/r+Yf5YWlxbSJksAxReMTDt9lR75xQChzHyRk+WQzEYcEG8fP30ovHthxOLIUhlxTiGnzJaCF8gSx9YWe97Rp7ak73z7Le+9trC0VMhdk+UGB5CITgP9veni7Gy0Ifpt0bG8tu5lhOzdd/HSFS+jg+/seRbOsLm0qT6NvYFo4729fLmxTe13N21KF21tbIrOfbflkZHxdPXa9XT56hXRxsuVQ7W7LTtlWQ6JfgFw5DHzjC9ChhOsy/0zBjljiOPjZo0fNiR/m2n/cFeGb5+/zNnWxoseqoa6wWBnv6NkpwEba7P8kf4bx/68N8N/EbMWVX+PHseLg3bVPfuGLa8uqY0suG/EOdDTM5BGZbSPjkyYb+zdxcxfHB7M+LJIqI6Gh0fTpYuXle9hmnv2iKjiY5Kc7dsxwIwylmn2Dg6nzi6cYS6ygWWvyKlneCscnvHiamqEWajhDMNRGDKY0uoqdRsOpNaO7tQ3OKJ6bvOYVtLjeuygnehOKj4dalxz89rFdPHCuKobmlWXJvA0TYwOp1tXRbfaaWzirkN8pK9BVrinxwBzaHKaQYT7gFjCdY3ccAYY23qWl860JdJwlHUwkHVOvvbLzQJXBmhFxt02dA+P+Mc1/YPHJgrzc8k7+XqcKDzoecC0Bql6JtyiK9MM+LmOMricopcPWHz08S/Tntoc4GWSkh3qgHYObeCx3lAe2Rm2JZ3GMkmWgbeYCSfpuurh7bfeUl7qo4Qj84V+BCe58fMSUPTRD+MM++P/3x/5RUab8iUKzlw+tsEMtF21MfTiwOCg2yFfbrQjV3GOpCeQ4VjGGWN3ZMyOOwjlT2ecvddu3FBcjfukdx4+euw+pLWtWXqnV7xilhP1RpklFzrQ67H/m2RNbZS+1O1PtRJ8OXJbpo3ZLqFefSbP+Mrz5PRUev/970qPVV96AoEnZAR54WuSOLvIjDqCzz/7m5+m3/+D/86Oaz7Ew5dqJ6am/VEhaPndH/6u2yP55Lp9WV0D0A0dnKEhy06mJwOUml4doEH8VtFl21tuK35xTnUrCnm6fpUGOUYueUkB7xg7wg87we281Fl8ioN6gvX0K6o33fsFkg50Ch/9sCNTCKAXohxPdU++yGQ4Pg89q/jv/r1/w3oGWugrqTn6fq5lrqRfLp6mJxvUcIzPhCKX1JS/ChBvoDTEORdYpm8dJPvaUEms80uyyjJSrbvzM4u4oQs5RxavQVwJcn5lAE3On+c5Rg3ZyiwXqRbK+HKEr0dTXU6GejoZz50Hr1M/VXh1XufDafov/pO3KwheyxnWqFGS6GvRfA68it3kj3og3lkqGtNWhsyYcrxzmaU4jbCV46MyODK+cIaFAgOoyHohIz3RGuVK1EZ5Ahnry+OoMZ2RauUkQnKetWryLBCnRYPly31SSj07qflQaVEGwu0ZX8oFxwPGwD/7o3+WPr99W4p/JN249YY6qTYPWE+9H0ooSPD5jHIslCq5oFSDQSjRUKrmjRUsxuqR9w05PYm36vPPn0iZ7srglMGuzkP6DywuD2+5wSoE/FUA9Chw8FERNgjoCagv50n8oNEJhRTnVH//cJocn0h8Uv/enS/VgS1rANmsTgujMpwtrnLOzihkIO7oxMAVnQwSEg4O8jW1+hEOX6CrNV25et0bjDMzzEaUaFxefqFB6aEM10F1KDvpV5987H2VGBQ3s7muUDXZeIq8Y6NqcKuO1Rmy3AFjibelzrvCGFPseFwjLnRc0xNTaXBgQNHCObO+vpHa1VHjICEFhluWc+dnBHSuBT6/ho2BBQkYgBHFTxXHJHAtoI65IS+M6suXL/s5exjcvfOFHvGVIJVTckb/QzzweRmnIrr8Rb6AyPeAgzKDD8j0Bo8V4PziS3hvvPGGcWOcsycMe9Csb6xpINmqgX+3l3l88sknykfGLQ4q8TDyA1GUH4CuDMi2ByN6pJyrcSJjXYlnotH0iEeTExN2iPFlnfsP7qe5xSUP0jCM7MRU+nwAkXs1P/KmDHnwlNM0BuQceVcb1DErQ3J8iA1eT9PtL29LvtdkpIRs81abAQdQxUcZdPJ9tBucwjErqj5vIjKgKsoqysfVlmZnZjUoPUrPnj5OPd0Yv5uSZfFWPLt/776XSbZ3dqdBGaItMhbhOYNk+GodoVE1BjWy4xmD8Jg2oH/Exdk00NevgRvGPM6PJYVJpqQzPNZTHAbXsXEub8cxlQTQKTLhPWXx3m/+Wp4GWFis5KSyUZJRGXvjw/3m+f37tyEr7e3Fp+J7emUItnWp5KGpq/wIXir71C4d0tnJsuBOyQDOd7Ayo4G3oMhsODdxTEEPB3jgAQNm+Ixj6NmTZ44Hrz0zTIN4vjRHGAN/lgc+e/Y0sWk8jglmhtnhouKgf/sHRtPwyAWqRuEpnGHS58gHgbV1KSh1ZNBMG0JPsdSCKMgWSdCklZQuW/CNAycJZWDGi0pkXkxPj6vNyGDBcY+BrYieKQXuzc305BEzkebtrHjrnfe82bLxqp5C/oO30M3sKhwbDx8+tJOU56GLcKzFpung7RAd8BE90d7Zl37n7/4b4sVI+tXHf5O21hbS0OBAahU/ce50ikbrffOv1Txsa+fLpCPK6yA9fng39fd1pQvTOKfaXEZw0y5px9CHTMGcLKec40B+dejneNybx+Kh02Agp7SxtZvm5hcSXw/d3lxOU+OjaWp62n1RtDsaQeAz85UmdA58EQ904BDmK284A70UjmWK5hF9owzRY8JY5klD4WuCO2lzYzV98fmnaWdzTfEO096BeGhDGsMUmaU+WTrKMtIehZ3K0FW8vb00OXUhTUyMezN3DB5mhLE8CnrYb4cxAnsGwhsc4p2d7Wlza8OGFO3lOzK+BwdHJNMsk1RRxJ9tyT1Oa+Sbje3Z9xBj21/hVJlW1lbS/OKi9wyblVEpMu0YADcOuPkX83YgMwNqZ3fLDiKMQWa5YQjj0Jq+MOVZbeOj06rnDs9uWl6ZSxvSJd5bSOVmVhTOO/b0Y2YxH0jgC7TtbYUTVDKAnFHOg4PTtCC9jmNo/2BbstWfrl65rrjovag3DPrt7T3v+YeMMhtmc2vde/4tzj1Pa+urZJuuXr4uuRtIcwvPFWfXbb6/dyA9ff7UM+jaVG/dKkN/f5/oPFV94eyPGa5MkWIzfj4s4Jk5zJTt7k5jQywr30tzGluZz5If6s/LSKX71Dt7/NHZM1DRVQDlQ0TDeU92+qeA6bFh9R8nqrd5lWXH/OIZDkHaKLLa2tGbevuHVPcY7tK91i2n4gnOsBg/MBbEGTY7M6F76Xx0KNkr/ML4WLpx5ZLiHBaaFpGlfPQ35KGzcHjMI7kBH+2E5IxfCTe9JXDbKcLct1E4QdYxnDmcD3GIy72eOR44oVL36GrjK4Coap36hW7MuMgN2riOeOpXQafbXA6egxMnlMdTimMaCvw8Iy7nDFyvb26kDz/+2LOioZGXq9AAPmQs55vLgxP2i9tfSu627Ay7iDMMnlMPN6+kt995G6Lc7jOQL/0Wjjr4GzSDazv90z/8J5Kpp6JZY7GCVhLTvMmffDY2t3Udm9Z7RmgB9KmRBkek2pH0NG2Ots4M/tCjLWkGx5HGg2yp8PDxI8n5ofJrSn09HR5nxEtRnFbYHfFyJP6F/MID1zW81T1fA8YxQx9qniouZKCToi5YNn0p/fB3figMlLfa/wDECR40eXw5ml/ciM+MRT/99Jfpj/74j9LK6oqd5r29/alfOoSXsvTzv/u7v5suX7xSweF0Bf4clg+elWXBPFR5OLh3+yzRll8ASiFa7ohz59699PjJY9UyDl03FT/z/4JZnPJYkDFOfHjIj3JkXzs6l0ZS9EW65IzdxwuRv/jzH6UXkgnGG5BiQOHoJmaY0hedWP985ztvpf/0f/2/iXGR6s94FC/KpHG+8vjl/FF6ukFNkNHXd4Y1AtN9BoTPOgqsQUd2Wbm7/loAbY3B9eMchNR4z4/7daCexArWSiUEUKqzEDLmq7r4rw+N8NYCzrAy/lzfX58Nr84rEFbjRb5Rzv/j/+KtyoOWf/N//r/7Pe7qD4CzO5jfIrwKe5mWRtBYmM+Gl++5Lh/65042s6wcFyjfh+jSzRRxHRi1V5yKwCrUpq8+Ll83gjK68+I5To5QOSLlOeQ0BCY/DXWepoF2tioUqGegnCgn8HFG8T6UMoVfvGXnazG81eQrUyh83sQzwwHjzcsP9IwNeLd2tj0A5Q1t5VBnzNtjjGuWCDBw59ynwR9fPeLtyfLSsgfpUonKk896YyzoWhrpmMGeKGXAp+Gqz7x5JB6G4OkpnQODVPbq6VSnKcPXb/B1LwO2rZ2D/WB0MI2/b8hvbvgkvt8kSyA6u3q9BwifGGf/DZZBdOi6o11nDfA42tt6/Lxd152E6Z7BJ/F5hoOnXcZUu8L4ZH5HB9PGu/x1MJbptGswjfR5uQx8T3wpJ5ZUse+N+goZH72iVWVRGVpb2ciamWI6VD7K6n1kdKZTYtDNWzhmXXnjcM563qznse8B1+H8wMBgfwc6UpYr8gYPY4eNnOmEGPBQ7zb0Sgf3dIJ0lKQFkHGuYyYEcZAdXfs+BncYQjQF8OIUYtkIDtSVVQwglk202+lh3IrrAa06TfAwKDJe4WEGHy2QcAYusdSzoI9n5KWMyBcpwSAfHxt3OMsaWf7m2Sl09opDmXGYLCwsOA+MdAx20ueD8nHEdRzQDI3VOPCBPCO+p3w7nlqiysHMH/aFgkfMONjSIJI3YdzHm/fAAVhnGF/k63tKozODb/IjHfeZPvhrQ9zplauUPvfoAZyefO0NxxdfgmMJLjLlsiIf8NbpRYcGcpYR5yG+c63DTlLRaKcChqB46Rk3qnf0AYYhMomMeeDX12Mes2QoLzciLfE2pB94M+yN3oV3T8bp/h57fx1pYKuO6phyaMAjHcPm+3wFjqUGbe3s70T5mGF55AGzpCBtyoB//OiB99VZlDG6ubFlw4C9SnB2oxuaW9AFLNno9dHVSV1QJuRZdKscXJufUb3iWZd0UbvKweytFctQXmbM22raXTakqkDHHnXATDdVk2gOPmIS4TCPgTtGV7xVZZZHl3QeeQbfi1k4QmQerm+4vOjgPPD1rBZkWHFoJxub68JzaMM91ydEkA+zm7q7+kSbiNFfp3QfxoTHBYVcOXNDPsMEUKhti0/QRJ1ZnolCvmq/nikRiBQHHYRDuc37brGB+ICXpg1JBvuka1s9iw3wUkHhJinlwOHI8kZmdWFA8baY2QQGFyVkPeeF7JGGzdzRL0DwK17KANYJihcQ/daly9f8gmF5cV4hxzIGJ7zEj71dhoeG0tDAsGft4mTB+dElvvGFSe87J2NuaHggjY1O2KkTS/JiphMy7n29VD/odQ7Lu8oJ/8xD6WA2qmY/OeRB4mYHTkWGFIDzCgciDq29g+3U19+d+kWb9y/Sc4rG/la0me2dg7S5s6u+diutrqsvlpwwA4CDDZtXN9a81G5dfTMzYfniKksZHz25mx7c/yrN6x7Wra4sCteWv+YpM0hlarMx5Bljaj8d6neYccisRGbOUj8YkxjVLCmGT/Elxj2VC32I8ckLsZBnrtkDjX4udID0wRF7XjEAbkoTE5NeUoVzE6A2qVvkmpc+fNWwWTrnkLov2uje3o6X/mBYDg4NWg7hKfqFFxrMLFtamXeZl5bmJSfMpDyUHA7L4H8jvfvOd9P1G9dFe6edKQji3TtfpfsPvrIza3Cg345SZINZVaSLPnNAbbVa9+QFT9hjCCOT5aDxou/EcuZlmaJ5a/cgraytWz8xW2RL7RVj8c6XX6a7X95Oz589dpi/RKzyDQ2Nqt12h56Tru7qkC7q7gsdIJliiTjG/LrSwAc2T8dZ1a4xR2//mNrOiMYw0nHq35rQs9L1PV0daKC0vblR0Q84DmjXtC/GVLwQY1knz9zmFBo6ifEXbV6Vo3Cgt0djBWHcVV8GLa4eZFjjOV1ZFoRMNHW5b/aSKw76Gj07Zqyqo03RRob6Ym8l6tx4kIJjh6FHIJesaeNZB4T+YIQofIpv53xBNy+dXKJK+5ee0XN0oyIYGVgqulbXlNOzslw++k5+EW4CnIz+JPLNdPDccYrrSMcz0ogKlZU65ZnHSegJHeTte515xtlh6Ealpu5Nm/LhTN3nfiAfhDN2m19YdJulDZgeYchpMq1Rx+HU5GUK7bi7t1f8HXR8YGhkME1OjMNoxVeo0uS0lCnfA7o0jo8++lC6ZMHjCvbfY6basvTyysqq9TP7ijFLyPvTSU5wzjM+glaWJPtQO+qRHuFFDcsXcSChrxmDwD9mgCJ/TZJjZjIiz/SrzARFnljiB25kmTL7IxfKF3sEhwsvWJaWVvxSjnqxbVGUw/xSesoTNi912aw2NJBmL84qPMa5AOXP53zgCMNZTpuPZ8kvWze3N63vPM5UGTsYx6u+ebmEA7JHY3u/0Cr4Cx2RvnqdIecFED/LCvEoL3IBOJ5+UbK4h9fYa1wzo71X49Cufj4yNGDndy9n8ZczYT0aL7LvGzqQ5eIDCmOiAuNIdOCA0vBhIK9uUb9OWIxve/VM7bi3J33lZbgbKr/qz/qbuozxH/LNuN19oGRsZnY2feMb39CzalutlF8FOVGcuU3ZmwfiS1E2j68jhqDgC6fiKPOrEZz/LIcHfsfzhQN/oxC4QZxr628P55GZ+ZEP8q0Nq8b7bQHNDfTOoUE+hevia8CvQ2tkQjn/4g/+z//QN4KWf6vkDEP08jXw23aEAa/KIdN1HpxXcVm5ZDg3Xt2ZWI3iOszBEhr/iltSclGcDJWLWshpyo/ro5JPzr+Gprg8AznOy+C8tGXQcCANtB2n7qZdDwzd0dIJ6+yliifsEbKvQfRjdTgxF4IBDkYmn3x3B96GowZjE4cMU4F71EF1yPDqsTHGxrm8ZWfvCr6WxXMcStyz3Ain0tDQmAd8XZ0d7shQfZ0aUHZ3KY3S00G2t3fZIYWzqa0tHFJ++9nC7AXy7xY9HcJZOL1wEPnNrA4GhXYY8ZY9nEo4ixi0oui9jEIdLV+Zw4mG48qOJxxMNgjj7ENlZ2aRp71LcaPYDao/Owb0LDorDB8dfCkKB57uhzVAZrNmlj9qxCLaFa6k6uJU9h7x90SD5kV1cBooapBgox0DV4MCDgZj9BUeVCo/BoIaLjnfGAxFJ2PHko2HIox7h2nQQyfYCx9bZSytaXDAnmE4woJuDnDktBwRVuAWEu5zW4uyRjhHpg3eKKASTpnHxkddZqwlPgvO8lrezAeNRTxwa2Ac/BVuccj06Bn4CGPmAwMm52sOFvkUPwZvDEZwhoGX2S0seenSAIq2QxzyxRnGZ/1dRslAdNJ6WipP/cFAk86bvE13hVdxFpLKNbQyWOjpljwpDIOJ5W+dMnZw1uXZBRzc49D0oMHncBjFs2IGC4NFG2MxWyPO5YMNm2NpAEb0gGS7y+202YNC2jYbhjMzEeeFjXgZ83wtMRvwDDaRNeg174QrZJi61TP4oLPukPrgi350eDje+lVenCVsuh3OMPbyor11pOUFDZBVfkwQjK9O9uBpZ4kTA1wcKrKhWqkhZmHtyTDekj5YS2ssEVpakMwsSmaXpQ/apRs6YunTRnx6XeNhO6O7e4dVlj6VCd3AjCsG1cEPRfPm/cyGwIANh1jMXKDOYsovxmyndRFyyFf1jL/QjQzeqRdwleWCAM7IP2+uWcrh6f/6YQCBH8P9/8/cfy5ZliR5npiF8+uchrPgJHlWZrGu7q7qnu3uacw0BCL4tB8GDzF4hRkRAI8APMJ82IUIBLMiK7vT0zVFs3h1JQ/u4ZxzTvH//fXYvcdvuEdEZlWPQK+bn3PsGFVTU1PVY8QAsvSHsG6Dt8qWBV3y4Yrf+hobl6MUnarNYkN3jPaEJQ1yxRjGMgVog3i5j9JGGOXbpRg7pP5YnmtjA3EV7iKgriHcQ+fwOU5dPdALlsihxIgO1Z5dVqYwHPSJr/XaoDQw0CelBtpqUl7qT4pzcnqoFOOrL+WLMqKMNnmmAEbq7c044Y6ysSk6dUXIhw4pA/fEg0bB44HaHaMPtEhdcBlPrpvwBP1C98Rj/7Dxm7dVtg7F3Ukdatvxa+Ne4sKSdRQxjIYdcmyujNJCGx8eiCMfswxkX2FQzvuNZ/ptGMDon1Enysk4wUwhjF5hkKPOURaTl+7hLeZr9oBm6GcNnm3lWQuqh0hA+XTqXbP482Ha2qa+O1I2N9O6lE7qzoen9bUNG3tY2ji/MJtmZ6bSzOxEmnj+OD179jBNTn2p5ydpfvF5WlqZUd9Z8mwkDLrjo9dtgKNsKK3wKBQ7lDT6OcuNUX7oN8gA7DXHWAEtgWOMgiwZRKGm7fL44FMf1W/APTKEZ2kJQsFl1m8Yw9Bg+DhCOqQLQCPQg2UQKJHxVnxwX4ruwaHaQZ2Wfa5YBolMwCb6Tkv0BI8Hv88mHkteeWpjPDyK/Xnef/+bnoXAfoZs4L61vebl1fBj2hVcMhutq6sj3ZSyyqEjKHwYwJhJBk2EAQz+mvls8Mqo07E/EKKUCzUqW7uq1yzesZXWMVSur6WV1aU0obI9+OKzNDnxNG2IpzEmcSqkl38f533qhv1xDmMDfANZBnrc2FxOS4sz/ljGRwU+KvLxr7d3WH1vTHLFYGqGZkR/QoR6HA7jcYN4fpvwfWyDAP1bAZSf8iyMYUK06ij5SWOHih/KicoCjeYNtPECkDg6RSvwOdrWs338kgNHKBP3+td45kMGoItTYjkf+Du8XvnB+8Uje6V0d3W2E8nlEOkodLLfoNpXxCR/yswl+DQ8kivyD33HqxDkKDf1I1zmCY6nsibRBmHwLwoZdRV+eM/KAoD/xCddo4q0dMFV0+O9XAanWYDvHKfwK+L7SrgiLveug5z5rP1pr+AlwU8yXwk6c3sUVwJjCF1aWvQscIcpeDrlzI58cnkxXC6vrJrPtmucZr9KgFj9/b1pbHTEOAU/uU75Sp65/src9MmeYc9Ey8y85FALZhpCl4z5tBHhqRNpuo7UFZmY8huof7PlBss/epf5qT/Yqa8hPzGjCL+t3R1/CN2XDIF84X7gZZksDybvPfMXZpKRP2kGrmNWHX2XpcnuWyoPfpatdSVcyJhJfarPJ23GnrS1dgYyXgF4HzwQcDj9PXv2LH322afmF1kWwxhmmUx1uHnzpsdK0sg4paw5jZxfbrcy5OdcXtLLcUgDYyeF4D2AkQhDJN7Gr+rcKn7aylX8mP0uWzWGcfXel4pHN+GjYyxHVl3l+KjBCh7GBvo4pyYfHex6LIUf70gGW1iY92nhM9PTame1H2O1x0fxfeWHvIkxmOWuCuBycgrpG/ffcFkzDqg3976K9Oa3z2wM40ccFc53AcVdzUMUFQ/1uMtwmX8ZXh3i60Mt/z9tLpel9qL/BT4lnLwOfr4qkGSVnvnT9VyexfX14avHyEC+ZWOY+nwUxgUqOTODOjgX9l8Qyvk4r/rnUph6ANG4fH9puDp3UZh6UEpFuFJMSwu8+2pA+JfFeZ3yAK8K5f1IfI2yZ1cPoAyXlQcEJ88KUVgYZx4wYkaD6EPvYHIoK8xGYhYVrrUNQxeGK4xUDGxSROUwKqGUVmdkFQaq7Py+CQMWgqaYstPGgAUDZcYQRigGEZRZ/BggxWAlSGFcwXFvR1kpnxQR9vKoGrKK52alwYyUmGEVaTLTBQUxD1aEYU8X4jhtOQRsluvhUGx4zkpWuBhMfe+BnDj5SpkwshQDL87v2FQ22geDgQUA54fgA/4Ji6IuV6SVXU4n0qfPhjDHzB7GGL2SP+/1Tvf4sRYeolEIx0Xg4qs2yqWNHvz0nnc1eokBK+gm+0V8HMAz9c5+ER/HV9jI3Jt3y6EA8oWYOP6i7jYALzGgW3llEC3wQ9mYNs8eV77XlSUjGEJaWBJj1yr6C8dSyLZ20WW7wukZYy0jO2kDDO7kUVE7I5ThDy0hzPCVtEPKH0fscwx21XXJr3DMgsCImK+ExZiKAolCF8uA2vwlH+U76hjKO3lxpQ4oUgh5NqoKLzYwid4C3/RHhLfQAXL/DDmdY8XZb0HCHjMqD5hpuWcFGgMyih2OexTXbTlmeMTBEhhs2ZRdCveWwktwdVjiEFbCzNbGlgTMLT/7PdccZkfvpUihNO/6PUYqXLxnRsXe3pbKJ6W2UCoCCroxDph1yebTFSk6zPiCTlnes660F6QwTqXp+YdpYvrLND37LE1PP5eblZC1krY22dieemBUw+jNKZQIWrS92l3CdHMbljRokj4E3jFMxn2mcfoKm+aaRvWjUKZu37pH6opf/PJ73+pnQ2/RnvWQ/cpXG+AEGHMQKvGDDgHovCogFEC4/IzgCSAYUhf6gN8V72O8q8U39dgv8kYZ45HX3hDXcfEgFj8JuulEAidGPpUv4Zhlc2o6be+opM6uipSknjQ2Piwh/losL7s+nsavjVh56mPmYSeGAWj2SGXeVXvuFMIypwYeGGfkCGTBH2MJs2hiVh7tEriIGSih+ADgnGdwTjwcOArDv3gLFSSc0iAOfDSD03XfwiAZVRcW3D+7u+IrN4YwlqBxyiZf61kG2FHpsGGA8YDkQRt8GeNHLJGE7kKxsGPmLh9YNHYEv1cZxH+ZyeDZX/gpHF/I9VK4xmCEIeFEffAgsWn+8or6gPocfJOZgn29g7pvSivL62l2dj49f/48PX76IH356JP08ae/Tr/7w8/Tb3730/Sr3/wo/fJXP0q//e1P0ycf/yo9fPixlLEvpZA8SSsrs0p7NW3ubEoBZFkeyyiblL/6XluPeCQnajJeYmSHf1H/TvM3FFDGlm3FZQb4ungDsw/hexhmwD20HbMa1Ur0CeOafhe8DPy75Ys2ze3osUq/6EfB8xwWRAuqMijtq/dsyH2mdA/VbQ5sd2kU32eGZ+ytVZCAwobiz8zj4cGh9O1vfjv9/b/+N+lf/fXfpzt37imTlJaWZ9LE5IM0I/4C/8LQQ76V9oo/HDCba3BwQErugGijZggLlz9C5I8Y0AH9ElmhoDHhAEMYhvaV1bW0sLjog0t+/etfpJ//7Efp88/+kFZX5qWsq2+cMVuGWazs3UW/CSNk4CXomTE+jK7gNCrKlfe0GQa7nt6rGg97RWdqF+hNaRTcIID0qDy0rMdom8gju5iVldOv+eP0z/2V91U/96QA7nI7Og/e69ogHDDeK6b5SlNro8bLZvUvyR/He2l3bSnNz0xp/NgUT1Z8xcl5YBDDKIpRBcMNirh5qPgHzmGE5HgWXekZB58nDVwOl8HheYeX89C92p+w8JVcdmSjnEY9mO71niuuHI5r2T/nXU6nHD4Dz8EThbDiFWnkK+lkBx3gZ34kBy2q1G6LopVr4VW3HB8I/yhbjpPfYXwGvxjHwTn3eRkh4QnHNdctrknhMVxjzNWDkoo8i/wLR1hoGL7JBya2Duju7FD/Ytay+hLbMOztW67gI0c2uFimkR9lI13nU/B/PgjRX5idyjNGG/JCXqfP0C8zrsjX+or7bZSFsYd8MOJjGMvLN70tA31IfSxwwKE6zIKNcDji8S7yFU81jYIrjWeur3i7wq2urOkd43m0ZcZbgXmXD1qifFzBNWlnvOc4Gahfvpb9Y9wTj1A6pE9c749KnVSmduGc2dlsLdHX3ZX6NKb3SQbr7Wiz61YbdFU03vNRUjy/RcXl4xU4ZUYtM3uZjcvWJswEZU9FZt+y7cju9q5lR/Ydnpx8nj7+5GPvw8m+mswyDbxLRhP/9FYkem6UvmOjmMZSakF5M53lMT4/e4l/7hSBNv3V6n4R8DYwpatwZZHn5VFKEJmUg7921K8Mf9qUXye1CMP/7ICMrRoYb1/RvQ5AtsZwKXx+rncvh3Idcj1eDtV064ih8e/+3b//D6+X6fmCvyrbi9LMfhc5/avdl+CiUtWHKUNO46K0ynBR+QlfFcAKeDE9xeSSXQbdVx/L/gW8mM7FcO5dXZyLHOWpiSPnAV+FigdBhH8RwIWGhTRYuZJ62k69IbX9JEwhVHhQ8yB0mubm5v3Fhz1B+KqMMuCyMAQ7bBgy8uwlE73uEZijzBGG+5rAVwgOypPZWUyLZ0bBtoQjTqwK45cUjGJQ81K4In1kvZwezy6D3pEWZWcwtOKLP3n6PoQl8iU8SnuHBHs2GG9V+L1CudfLGKgUxgIp5XQalF1p5GfVg/xt2BJeqHOzFO9Q/BlRoqwKorxCoGAmAsYT0uA0Hb7EtDZrIDxh9giDw2laXJz30lEMdVcwxikMP4s7pEnaxT1lOGZzUQ0sgeeoYxiVIm7GTxbimPocewE1WCHAoMJSFWa8IOzHrAcE/RDCua93CBa8Y7BDSeA5Cxw1wQPFAUVZz8Vskj7hmmUM4GxjfcPvK579V5GSGkZJ9mbJeeclBca7ruASfwbKeJYHTpQI7qBqiUWiU5R6ZuINuO3BM8v1mP2AkQq/VpULIWdudlbCkBpPbehTmCTAoPjhPL0fYVxXNgclX/AVQkvtSxnOpxIW14NDCU9+jjy9+bnagxPBlpZXnERSnugAAP/0SURBVAcCGF/yQsEPIQgBhns2Ow4XAhm1ovy8cx1FuyEw6FHPQEYF2IA7oOCw3IfNYhHw+SKKUYs+CQ6jjfhixz2Ci4RGG+sQHoMGeMboCHb5mo8wy7scLhxpYOBsEm1hKOx02Ta31o1r8EgcDoGYmnqWNlm+xVIC9fPN7Q0LUttbKOwSPKWwNzSw3I9ZUNABMzxZ3ogBrF1tGgZupvhDU+BjRwIaNI7CRJsz681GCOEhK7s43coP47P6ivCJAUhkIU/6JhgMOFPfaZeiiaCOArXOPoIKSD8D3176ozI4A0HgnYfwwAhN30LwRjgnkg0ymWYVBvyDI9ocI677uBxhcLyDLjA0QqMAOKQfBx2G4gTfYEk6X8NJx8Zz8wWVRvfRpzt0rzI0MrOrKR0oPYR9DM30N+rJjCl4cH9fTxrAyNUr1w+foJ9fMQ1Qr2TDGcI6ToK+8Agtkl/48XW3mDlZSKHUh3zBEXXK9YO+4AOUh5k5XJnpd3V4xDwSMB3rCt6Ig4O/Rbus6xrpAXy9LoehPUgffGC4uH7rto0bGOnaJPj3iTdgAPKHEJWP8SYbOMAzsy042ARl++hoX3ErXgpCGJed8cnGH8IzXmD0wnCj3kJdFQ+aYbaxlzVuxeyuDc/s2vYSR2Z4sYcUV2YysbyEmcEL85Pp4cPP09OnD9LDx5+nZxMP0/TM07SwMO3Th1fXFtRvltSfN5T+big/8Avh/4wN70/g+cwmZUztUR1Z9t8rXsDeV13eOL5/YEj9blflb0qcOthmXt7qfssSJ/aJQzmlP9B2jE/MAgS/KKHgt3+gP1XUViinMTZxSmEswzVNqH3gl9B2ngF5xAwopYEBdOjqkMce2h6gG3lmGO2qB3BMf6aN6b8snW5pDEURA3ilneWEjCe0BWNHGDrv3r7rjfehoz0pcktL8xpXZ4XfVaV7Ip7cHstiu/qtmMGPoRn49MjwWGrTmOTZswWPYyyLcYjxqOYwXh4cHCvdrbRXLOFiid/q2pIPwvn8s491/TKtLc+Lhtifi7Kr3wtH5vOiEdXMeQ0ODaVBtUtPb7/yaU5HzKhUneHT8GeMpfv7zJCMDykxrgoHHV3pTGVjv1cM/fSaqjyrK7TNTEj67q5oLrzDuAz/oc14xojHHmO5P8GowAlJhbGBPkXqSbIaqwPYkJ39lzAkRRp7ktvMmwQNjewxx4xLThFVmZPGw13x+6W5tLq0kLbUf/fV1uzDNyA68rJNnNqCvaC62qWs97A3pJ6da3wYwDjGOOl7ja/+uECZ5biHtqiDaUblN19V3ODR8CmF1y1jRsYTYWjfDIQJvMT7nBbPOW1cfp8hv8/5ms6LtHOaQE6rHJ97ZDYlUE0nQ/mZ+xyf/eIWFhdER/SBGFtgu/DkI89SjLYgLI6l/rFMct/7zjFWM3bQT/m4QX/MHw0pLzjOV3CeZRSAtv/FLz8SH94o9Y+QnbPDD9kDHsmHbvqwZR6lQz8nb2ZH7u9uJ07Zhgcik/Iu2ixJZuwHJWqvRskMO5bReO/xRfXL4yL8xFdlAi0Sh/xxAGVAVoXOqA88PHBS0BTl0hiCH4bxq1evBk9Xmq6H6pPrF3Vt9IFBnDCccYScNj8/571haYwYf1uVTuCfuDdu3PTHhoKk7Y+LNEMGAMeZdspQpokyPfgqF8ZwaCP6hFf4iA4QQ9ifmDEcncIeemasUuF8T+ntFO9EY8ixxhC2pcEdH8eV7WrgVyfC74GuR6cKJ7+dvQONT9Mak9Y8niKHQRPwcPpYriP1MR9R0RlXmRn89ttvue65/hnXOMbVxd0UyyRp32paNbzh7FGAfIq7AJ5zGF9fCnVxXyvOxfCyeF83zVfB1yxpcf3j4FW4qr0X3UEA2e+S/HP4iFOD+ueAy/N9ART0x/9zeZnkv/v3/6G4fy2gAP6SUjwD5cJmVw8X+QGvKvqr3sPiKcurwpUhhoWLoT6dy8p9IRD0NYOXcVV2GcplfFWyvCu3B/BCHNIvbsuMNEOTBpT+ypXU3nyoUSqUmjhZjcFXQoV+MC9OLEMpY8+S2HOLgSGYFz/CWCnQjyvCEVcrDIVCggGCAS0zxKrApnJhoOHkOZRslv2wybMVDMWPWQBi5MTNeZEWjp+ZJG9cePlI+VIcgCwQes5BDSE2hvVIAOZrMooYx/JLk1b9otwxGJJ/OM8Yk388w7jjGQZOOZipxCCLsRDjAIY8yoJCSTg2uWYmEiVHAGnR4MTeRAzQ1BUhZmWFDYcbU4cGTMJiuGL2Wv46zTPXcMysk0KrK0ZKTjiLqdm5HCgJlEFlwQlPnGLZJjwzVZqNt9mnhkHb74WrepoEoJ3sGKQBrghHXLOghFARjpkIcc8x+Twj+DA9HEGLZWRz8/MSqPbjqy9h5GKj1RO1RfEVTjRpo5QNT8dKByEhWXlDsEN4OT6kHEpD79gfweGkoKA0XB0a01XtJDo/VnoYXJnNIPJUGaRwqHx80UIAoO4A/6l+DOIIUfoXf/qHsM30e+gDQY+2R0CijTEuNNlI41l3bvcmC/Rs3I/BlZPDvExSygHl8AloNjCFAQplFBez3mrOfmpPvqpiXON0TAwVlXa9b2X/DOKJ5nSPkYNZHcpaQhd7X6n9G07T2vpSOjjcE51RGSHxTArFGYoneFZ7SeFnM2QcG0pz6t7+wY7j2F/Pe/JnU+qd3S3RzboE1031Vd1LydqSY88PlgLTt1DwEYg46r9FdcP49OTxEynaGG9YZtWl/oFhuCJcYfCqSDEFJ2w226YyqkfbuKx2sBP+5biyRwW4xVAIDTOLhpNSGxKKI8YleBG8QOExyFBlXW0EAjGqP0adaNTMF5WHeYj6pPpYRbhEycB4R39AUUOAi76C4TqUliIRX3nEj/5OXmUhmH7Ce/gY/SgL4WzKDS3xPvujAEP/LJMkPjRIGgAfCugDlBYewl4tKIzQETxISZiPwL+Z/dPV3W38d/E1uJc9njq9/Ii9sjiRi32XWKrK8rHWNgyF1Ev44VSuE/VvpXOqK/2b8QF6pw9QF6rOlbxsRPK9i2nDEHXBUQcc9cv1AHiHsQQliC/PfHAZGR3zrAHAPF51z/iB52KUYXkzxjCPAEo38yDCkgd+8UEgjHDwwWvXbyWWqJ+IF9FP2RPK/FNtSVnNw6EbpUHFGOtYnojh7fiYZZKd3k8FPguvhBCpK0rUvvjNzs6ew29q7NrY2EkbW1u6Z++a7TB4aVxDWVhdWxTvm0yTU0/T1MzT9HzyqZc1Tjx/orDraW5uMm1traQvPv/Y+yqyNJilQNSPcQIDqPfQvNKmUkrRauZDRkdqYisCtiCQY0sA+ldHpSdmr3a2S/nVmNBKA4ovaLzt67uq8W5bfA7FdsdjL4obM0YPVSfom1na8CmMa/BaPlRAixjD6GMsJ8QghWwAPdJB6ZNBH4ojfhfG1yvmBdAI9bABQ7SKwkkbZINvjg9dkBxtSF9kvMLAfLC3lTaEv5XVZb2X0trLoRHii7RNFzIERuwOd2n2MuXD0uravPrStuLDDztTf2+/xqF+1X9QOOoQf0KRlYKv9FgyySEgbO0QRjD4fCEL+BoyDSTOuLm8tJ7WVsQDxdP52DA7P5M+/+LT9Olnv0+zc8/SxvqylxPRPzAe01+hFyQrlumzzGpwcMizFIE94bW9wl6kFZVJ/U35UYYwhsXsMT6k8aHDZVK4NmbIKVzgyxe3EbTJGIZsw9igAgSvpBPLP/eZkMeUj9qWj48A7WXnd6RY69dk0KnxDH0aXkQbGyF6QR8m+Y7ODhv1WG5+oPFiC+Pt0pzxwWySE9FTa3vMvh7xvnEtHttDiUZmuZL6xaeuDsW2CvkDTna0QyzfFz9QhtSBupiH6gevopz0l1g2F7PLXMqi7rhczwzwOnnYzzQoyPykHBa/DPl94DH4T/bHrxwWwA+4yB9+Bo0AOd2cZ77HH55E/ZiBtLCw6HHKhkv9SBWjuPsZ9RHksmGAZY8x+lsHe0L19Ai/DZZV2MLi+rVxj4+kZVqXI26+zw4gjd/+9ndpXXzO4YpyUj7w7w+K/jgYjnED4yW8m/EKR10zHqBZ2p1nfxhRn2I8Hhi66jrBm5GdLOupHiqW68cHvZiRSh0DBwDtSx+BTzFuc4XXED/ehXxGsTOOaXPGXfgayxlJl3AZ9xn/0YZnNh6yxJNyBm6upJmZqfRs4pnTg/dCz+Am45E9w3rEq2rpRP41PAQ940d5cOX8M3Cf49dANKP/wqR5hwaCtL13lFY399PmgWSZ/dO0sXea1neO5Q7T+vaR3drWocIc2K1tH6SV7UOFO1L4o7R1cGK3zQnE4pW7kskVPe3j1M2O1JfB2dzCbDra3w2cRmHcnqaNok5st6GKGv/AsNr23r17DpPrX4aTsytpYSeWSdI7qBnjbg2KnPDOOAqfGuDxgudlQNq1cnhFTdwV1/NQzfMCl9/XA36qVuTCa7kLQjnMxe/Cz66cl///KSCn/vXgojrXIJc1/87DZTFzPat1Ld3X4LLYdaBglxrDyonmTOpdNNx5v5fBq8K8qtj178m/7DLU+9c7FcLliK53OVxWnlfVswz1edfHzDjJrh7qy0iIS8tVZMAlQgWj8E+eTl7/clkcDs9zToOgcu1tOU1dzYepQcwoKx8RXLGKyEz335bSwvHs3ri8EJoCwkiSAaaHMMw1BlYxROWH4OJ7P8MYYZawuAbPSqhIYGuX0sZSLb7IN0kARPFoZhmhmKXT4qrBjzLkqdchLIbAiB9GIqbpEhfh3nss4acrwjx7FbVinJAwhRDN/hcIAxzZvLmzIwFZAmYH+52xT4jSVLj48hV5ZWGM+uVp2Ties39GMW2a2wRgM0obw/TyVAID9WejacYG9kYh2OL8vBUrjd+JGWJ8/dvn69nBXtpjxpGnK2Ow2LfQwT2DkTcqLQQPz07yjCUMVPEVDn/CdXopEAY2DZTbm2mJ0+k0wCEwZEGDsAzCCFTZ8Q6lwQqZCkze3CPEUP5MA1BdFsK8dFN4oK0RugYH+n3PMfarK1IUlBfKrfEq3IFPviASnza1scjti7Ke2zyUbgxCnqGEEYk9p0QnDqv3GKOYKTOEYUblEZrTsXBiI4fydrlVNhQOlmm0dbSlzq520QPKH0ohM4yKfJUeU/m9ZFPlw5DX3BK03KDBEu4SX+IkuEjhQTlg9kNMn993HXok2DO6Lc7PSnhkw1tmj4WRaXefTZA5Zn9Dysq6Zy9sbq+nTV05KRG3ubFq/8Wl+bS0PGe3sDQb98x64F7X5ZV5KYqLui54eRMzfvr7OKn1JD148IUU7ufFXkPM/ogZIFxRHDd0xRiMkWFTz8x2YAo8Sys5UW9ldV3l27ehGvpkM1uMlsyI4KRF6IxlOxwSAS0x848+xl44tCnGbZYOQCdMoWdD18bGinCHUsPXXdEKM5hscA4BtsYvEXLpV2p7tSgG3RaMLaJBTrWC+zEbD4GZPcFMZASEUIjPg9KAT0Jr0ATKfUgcBIk8AhqsxLWLDjzzqthA/9h7IcWeYdkYdh6irDZciUYQjL283KWLutCn3E/405U+jKETwTX3n8xDUBo4cCEER4xwEW5Xccwc8FW/5BAT0mWfIQ7dQMHmNEb2xBodv+6ZVnz1Z8PwMAaiOBAZpQp65Rh08M4ziljce+mk6CYLtPgbj7rCAz0LyTzjyDgFf1QBXkHbUW7qQTjwR/3wIy1wAY/himGEgzy82bL8xq9d9752hIcmqHOkGbPJABRcaNcZCrLCQNuhZHFLeVCGos1a0o1bdzwbgvrC79lvCt5OeVw/hefrM2VllvGR2n5zS4q7ssAwyHJtlvzvidbZo4bZXavqJ2xa71mOGLyY4cWG9qtL3pOKpb6T00/S8+dPvIfXk2cP1Acfpfn5qbS4POt9pNjknr2cdnZ3bKTh0BDGniWfwkh94UHqL53sV9atMneIp3T7nn3OKsWSQYxALPOEnryNgNq4oeE0HRwxI3QtrW8qr40V922WAI4NjyUOvmlsPFMf3lUezBBttoIdBhPyZTky/D1mPoB/loNDtxgomHlFW9FuDHK0QYwT0R7wHYxEtBN8GqMk4wvtSR/A8JSNabQ3H+I4GfFMtMd47/oo3v7OVtqAty3Oq91XlcdJGrh6Nd28cdv0zgcCqfquJ7xvmVlg2ytK7yi1tTcnTnfs7x+wAbSnu199oUdx2Le0ReMm/JoZUiivbTbQxX6j9BNoA36kfkyfVFj2afNm+GubiZNQFxbn0sNHD7wccl78fWNd/Ht9RTjhAxAfGWL5GZRKehzQMDw0kq4ODAu/LWkXg6l4LidZY2CjnNAp+49BhyHrYKTc9ngBLulT8FP2aW0VjkiX3olcBU+D9r10TX7wIGQr9ibjwwVdOLdT7oOmMdEcy86NiAJCllE7Ki3SOyWufshM8DfajQ9ZcGfkNPpZVzfLV5NwI5pbWUxrq8ve4w26wsjX3Tto3l/pgJabC6N8t/sXs/Tgq0raH676e/uUsuqRyyA6pEy5XORLO8HvoS8vc9M7b1SPnKYxgnaDVunjpG3aFH+Cd4FjnqFHDDfM1vf+iMoyjI4a28keVMpRhjKU8eMyEp7KF4A/+VJu/P2uLg3eARGPutdmlNX8A/AnTfgidWJmHTPDvLIAw0+RPm0FjTBOOHyRN3LP4tKS254PA3ycFcac1+BgX7qqcYOZV+QI/gDiQYekT/6ZX8Jnf/jf/ik9ffYsZE85+ja834Yu5U/4XGbGL66kn/FWG3Nr+VA3aD7D1eFh/VdY0fi2+BR5IM+aLuQIS1y1hsPBv7myH60NM3pHGbgiz9tQJ8c76NX0ovrkKzgCL5xiS1ruS4oP5DYBqAtLqpGxiteKf8V70E5MPKMZrIN4378iffgnJ3xjuM9pkg4Q+FD5C9xkPOMIC52Wy0EYoNy+obMV6al+pxo/ZpY307O51bRxcJbWd0/SluSKrV10CskfR6d2B6KfY/GAM/ZXbUDmBjfoTsjWrRpbJB+Lz9AnqS8b5XdLXu7p6kr96rutzQ1pbmZCMsu224UPTO7HKvu58umX68GsNeSU+/fDGJbrlsMCUGLVGEZb6KeXehN1pJ3z/+wug4znDDmP81Bqi3OGsPM5lMv4Kshhz8XRpfxs2Zef/Yq2zWGq/uEc3v8F+Tm/99PXBWKXU6h//lPAy9NDl3qtPNG3Xgj3mmVVsJfODCsjuh4gifNk9MfDq4qd3/+xeVMn2Ner0risPJfh5HWAPMuxX5ZWsIHzQOhLy8Ub0nOatVDcwTLUu+ReXetmEVWf5J/OFg0uDJz8JExR+ihvPDO1GiUYAxWCGvtVwChxwTTD6MTggjEKpo/hib2TEDjjq7CuCHZi0jA/BGOEfQal7i4J9zBgOWYLsRFnXncee5BocIBheBBw0c08/SVPZUQY4BqCTXbsr3Rog9LBYdxz0hxf2fmiyVcmBhW+0mCIwYDB0eXMTmDdO0I5S5IIizHKx5dLuEUAQfFmQMa4hGDB4Br7F9RmR+GPAk24PAB7maQUeQYMhMhmDf4sZVOxJcAxvTgGU77Oe4ko9cbgJkGAsnoJq4VznguhRJHBt/ejYuC10YYvpwxoesaYaD+MiqEYoGC0tTar/PsW6FuZbWQjIQamMAQx8yhmKuUrs5Fiby5mK9GO3Hd0MlOJmU4RtjqbCWOS8sFQGLNkGtKAFFDqjtDA133a1dOqMTKpfRVEbSzBxXTHl80DKaP7at+DcKdxPTlmRhlGQDZD3fKVPav29lhutyH8bUgwPUqjo4PGGwImwhpf/jGgcTAE+FtdWUq//NWvvCkxM/KWlxbtlpaXdF2Q0hObtq9IMWWWBjSzuCBlCz85NnV3WL2PcCuuFyc3rktZxyCE8sh0cKEhzcxMp6dPpqWUsgFsuK1N9sagHfbUxw7S7o7odO9YCqqcrod7EgnOMBA2p50d1f0I5R+hQkPHiQQ1O4SJwumejZXPThuk2I2mgb4h0VmLlDeWZUmZSnx5ZxN5Xa9whc6Yys++R+q7cixV9LPecbAFRgNmh7DnHkuBWR6GcZhnfz31c5MUuSEJ1MNWNDY31kx/KIReyqDfmnDIDDTavU14QXnxpvU48SL6NgZP3iNMZ8C/6vTrwRgmmqYPMVMNf/opAhNLfZgpRki4oa8WpLiXkI/ypCcbw3QNgZywAHwPQyv9gT2jJEBKucUPnoKSkWcG1bgrcUkn7hFsbAzTFeOC+ZLqAh3aSExVFRgH/2AfjbKgxj28jXQ4EctLapmVI36IH3FIA16AgtLd3ZXu3r2b7ty9l27dvJlGx8f9ZXtgYMDGCtri5IylMBgZFFFlMG51Bf2k5SUnukEYyUKnP1SojMxCYHYp4eBp1MFLy8R3YvZVCLJUIQRalCuNLWpzlBtwwhhRNm5mYZ448GkMSYfmywfp+o2brqsVdaUDz4fHBY7kdN3XGJFnhoEb8iVN3tuApzLlJS7kA2+8fuuOP34cHu6lFpWrb6BPtIYRJWY6UD5mF7LUa2dX/XEHnk9aLGPDmNug/nikvruZOMVvRbS8JGWfjYOnZqbSxOQzKUEP09MJjM6PvJH94tKMDdQsm2P5IWNPbXygThANuBVvVp8bHb6m/GIcZc8pjGDQW3t7d2Lz/vaOrlRpZ2knBnvoDHyz3GhPfGNTvGRV5V5P22wubSPbtviI8tsTjo6V1wl9tTUNDqifiicx6xHDJ7N3PHYoX9oAMqEppdYYf4xrXj4lvLK0yjQof8Yy9hij7wHgKJYAxt53GFt9UiRtYDkgZnOiLJ+p9UZGRmxMw6gCkD7A2MF4dbC/K566mNbEW3dEI4wV4zdvpXff/yDdu/um6QRD4tz8VJqfmxB/W9S4sK0+fqZ+weykHvE/ZoEN2AjGhvid7HOqsY5+R99nz0WMItAa+w9ijMJIZeOC6kOfYTxeWlr1qXQbG1s2gD6fnEyff/FxevLkC72bU31Qonvdd3a39+he0Seou9qQWWyDg8PGPUaX+CCBXMUYxmmcV1Kv+i1hWDbJYQHmZ5KT6D9bOxuiP+FS7QAvop9d0TvkJH8kEC3RH+lv9GT6C8ugkG06xMsU0bgKNhUb6NMWtFPMaq+Id8bSplPFI755ADjQPZQWffZMOGRsuKJ2p54Ym+MUUWb188EGA9i+6B3Zh9O9u3uvppt33kj333nXJxaytJuZxwd7h2lYz4NDnLypHCgLJVQf7lZfHZK8wJYH0FXu47k8UT7KruC6hx9FXWr8xXHgBdmpntTJMqjlIfFQZCc541rvLF/pHtkyK+4hV0rOUz/gist+vMcB4CIDZQAoJ/fkT7hcLvzL5S0CR/sIcniAMPnqe/0JA+6HXiYJj1Z4QpFuLnvQYC0faGpZMgqGWvZJZVsDpysH7dI2/rCr+mcg3ol+EAD3pAdg4P3Rj3+s/OeNfz5MkT75Ei7KE/niPAaYrzghUlYNgKJ8PFNgZZTLTLtgMMEwD47QDcj3QHyUynmc8XheKy/hKGIeB0gn4xE9JXjvkd/BY5BFuafelAlcYmD3aZJKl7RyHTLk8lG2Snt8MPB7/TEePHny2HHhJ9TbpdN78rl27Zrw3usy5TTztdzeuJxPlC94I/jNOAbOh406gFMmN7Asu0U4GuhsS1d7O9JQTyUN97SmkV6ulTTY1SK/tjTYqWuXxgU9D8j1d+ja2Zr65E/c3vaW1NfRmno7mlNPBdeUutoke7TpnpNlJV9MTTxKW1tr7k+coks7ZIcMAU1ROhuMKbgAY+L9+/erdQDyFSBkzRiGv5yvQTlR15eD2GJE41fkU86jHqqvqvoz4Wv0Bbws/mtBXXSXKe7831Dc1ud0Lu/Sve9Ip3Dld6+Gl4Xl3VdJ62VweTq1N6+RF20jRx+r4aNU95dC/WmSr7FMkm6ZySEDhJWzyt0uu9eB+jiXOaBMHl/X0YHMJHRfX5cy8O4iB0Fd5I8jzTKQF65MiOWwL2skv7/IFenVx6UdSBfgVXbxHB0XAwRe2blspWegUYNcbyszw6SsMeDpTZ7VA940zDsvjvhf5+v9LkuqWN7DXkkx5dlXOYRo77HElxsNNgi4XL2f0n5hOOK+6iI8s0tQ2jC2oDQzQ4B9lThCnoGJ6e0stTpGyJYCEfstaUBgNpPecwS8hWuNtBisyD8GxBhIAjfUPe41NliQ4x6lt8/GMAQAFN91M3KEUc8yamqxAN4q4bhNV4TkOIkl/D0jTeEQsJg1FDOPMChhDMIoxNd1DD4YqZpTRxdf8UOpRRjlGP4e1R2cep8jCX58WaajdypsuwahNg06ra2UibQalGfcs2k1X/Vx+DVprEQWRrlJV1B2UVxxfK0Dd7THnnAdSy8xPi0sLHhWAwIBS+WOj6UYsAm2l8rFsri9XSlZXhInJUuDHTOWNnXlfmNj2cfzr3gmkpQWKX3hVqUsrujdqmeubHDM9u52Gh4atoGMafCffvpJWlxWfNEWYeJI7iUbh9hHanFpWQrhptLe0DUcX+NZkrQsv1Xdo5hsbm2HUWlrV8I+JwsxewmDS3O6KQUYAyBCro1hnSy5aUmHXhLcmHYkXD348kE6EA2x145kDAl0KOgI1/QxBFL6BETEckT2oGG5BcYWhDC+SuJQGhGoUZoxDGFQQtBq9l4wQ4NXJYArP5VxbSOW9TU0sS8WYVtEjyheGId1RRi3Io9AIT+lwewJDoFAgUZYjzBFeDmnR3gLITluo4S1QX9dx2gATlnS4KXKSpP3sSxMb+XoM1x1oyv9Q31InQSBjjzpyw4LnebwCDjFPbyDvV/Ik9MkmYGGEQHh01/tFZbZaswiY1YD+zVRf9hN9M1ID+WPK8YJdWHfO4Tf61at0tnN4RxhwN7dQcFj7x7anK+vLBsCJwqff74n5pneY5hjxlKNz/mLqoBqoHzRR9slOHPPiavkiyEIYd6nUSp9lqq5bHoJp6WsGPXgswjWLKfiq6pnDyo+gjt5WSiUB4IvPBEBXR72AxB6aRt4LLPzKCX4Y4kXG31jfOBIdwTJwauDaVzCdZ+eK+rXGE6YjYmiF+O3KFg8Q5k5Pzi6Z0uQl+pMmTlNlKKDD/itX6EY6MaCtwIFdigfbYFyp3fwLHnB1+C5BGJWE3SCkkk9zpQes7iCPjBUhaKDi/TiiP7NdSnHO8yUPEyjI6OeuQtQb0LmeOCbKzTF/nvg7UqRXsxkY8zAEANNqgy0j/LhQ8P1mzcTSx3htdAYSwkP1J/gGcwAY6YXJzVubsWsrzg9Uffr8Lf5ND31LE08fpQePfwsPXz4aZqcfOylcHMLU2lxYVq8aUFprafdfZazMSOI2bWqM8tIDoWrBoyD7OPVIT7OqZXdanuu8Plu9QdmcQ7SVMLjFY2566mzGE/g77TCrnjy9jZGrnXxyS0b5jbET3Yw3IkvevlZS4fQgvEDHsEyUPJsVbvjMF6zl+Jgunp1yDNCMaB4maTaEQMm4za20pghEmOoZ7lqjMWIgKEOwPjAclZOj8UYRj+DIFjuxjs1jfctYtaZZxeSPrRydKC2QllrSMNXR9RHKqZ1jNswgwONOeubq8Lnsuq25nddXb3p3v13bAS7feuG+HjMHDw+Ef9+8Fmam32u3E/8YYmj/8Fjby+uX+XrTe0dvcqHA044yCc+0KGkwnswdPkkQREaHy4whtFHULpXhd+lZcYwyT/iA8uLi2ly4nF6rDxnp9mEX/KCaE5FUXpSGvuHVKZTjyuMqfR/9gdiY35moiHDkA4z9PaFc+qAP/vXYbDr6Ohx/2Z7BfZCg46hVRRMxuk9yUo22qot4NHILcymb9Q4f0UOPBvUDvR/RIFYJqmxSnmxJ6pX2Cochkr6kfumPPmYyQw04sUMMLVRwevNi0GQ8ER6PeJD8vWMPcb7+dmptDA/I1wteO9VjCcdPYPp+q030htvvpvefOvtdO3aTbXPgHGwvDiTjva3hOM90yF7e0J08AsETurd2S4lvb/Xe/eRd8hywUMzYITJ/vXvufJsstSzWbz84LM5jP25gbELJ4xt8E7fq97IcbEVQvAzG9DkwFk2TpAH/AkZlbTgo8eFkQxeCA/lyjPl5ZrBZSzKFGWs6RC5/NWyFvlwjTpckUy171mK+FOmopX0DN/RPXStduKdZU6VhfC76q8chtHT22t/8u7r60kjo6PeOxjI+QLe+8nhomykh5H7Jz/9sdo8tvUgJ2RwZhefIKcjQClh0oeOMLRjCMlOGThf0x9xi/rmPADkjqHBIaUB7pvTrvoV/QtZ8hieozgtkrtJXykE7iBnFZ0+7bFUfhk/GM9pC9ont6kLKRfVFRcRHWKUvj5+Xc9ZttEbpVPGCc/QLrIZSPc7+c3MzqQnT574njrrYvoiJvlxum1nZ7vHqfq0Xf/CAdkvA+FJA79sFCuX6RwoGjFtfGKmrZhBs/olLcVogr4n1HmrnGbaCHwpAv56FG6FM2jH9yorHysxTAs/+JOOSq178RW1x9Onj9Uue2qLkC1DvkQWivuMH/qAryoXfPHOnTsuLs84wPV2W5ylBZ8mSRTlRGH8JteZZ4WnjHrnn9I+5/gpAPcBGafn8RbhiwcDD9nxPoc5738xlMPUu3offi9Cfn8RVGt/vsB1EGXN9aqVvR7K4c67MvCU3avgfDrIyXHPQU7lhGi3WqJxc87rUiiHqOV1GcC/FKAa45wx7G/YQL94uAwuel/2e1X8MuTCZkZ/UeEver7Mr95dBNm/Gqa4vq7LcS8D6lKG+rDlZ+4uen+RK0P9c4bz3bgGToOfo13U2Wvpcdcg5tPVeJjaGg7SmRRLC+9igjAjMycxW0JuSfFgEEUohgUy04ikYKoe7ETw8cUNxgd7DKHJp+q1IMxhQMKo0+Kv9PE1LgQN3rExMZvjVvQexYqla8xS4nRAjEqVCideMVuJa4sUdPwwFDEbSX66j03aJfh59hLv+HrOV9UwHtmYpHs2tmb5CIIjikZ3R4fKgBC/awOOy+sBlsGU+qEUaNBJYVg6O+MgAfbSYW8U7uVO2IATYxLGQmYtMQNgT8Irey2xjOzAgixHNiMco4BgwEPpYZkkR8ezCS4zzz7+wz+nufm5tCeFig2V+cLPchY2KmW20ZqEaS9vW123osEyt1U9835tFYPSasxQ8iwlCfL2w3CF2/CXeGaNUAaOQeakMva32ZByxR4ym5t7ypcTCWO2Ehs/7+CkcO3usCxOygxkcdpgw9XBAUo9RkoJgZxYdshpNsyKiy/YCPXQFfnxta3Ns/0a0/zcrOKxtweCmujJvwa1HXtGaahVHuwxEANrGJa4sswEIYBhOwxIsfwmv/eMJ+GS/Rpu3bolOpXQI5rkayKbYCPgoqTxlRgD7uTkpNpR9OtyYcwiT9Igz8LQpLS9N5sUF8oc5cllQ6iqf6Z/SNJQHswGHBrot+LCkqGFxZVQNpSmhW91JPNFvbeRSX50LvoqfYl+hsEEITwrLzHAlF2ELzsAwxQKotDp2QzQil7qL+JYwC3FKTs1hq4saWXmQSxfqg9TdgDLC8iTJaM2hgnXGEMwItPOqxKcMX7Q3mzYTF3QQ3gXSbAED2NYCEflulGgLPh1q89gGEawhVfQHsziJCJ7GsKTDMTTAFxEV3yW2oFfaBKjZvEO2lM7Q1PQNUvOmBkGL6Qe8IqYFSXBsUWKIHThBFFKHZtElAYUfGp8N7FhvXVQ+Egs9QNib62Y7UR7YuDyMlLFzR8iCI9SxSwcNiln9ld3cTgBy6w981NxUM6gG8plmhM+uTdK5TK+ME5RRoQP41X1IX0MNubXOZzSc3y7MI5FulfEv5ndFUsV6U+EIa5nEugKIHiTF0BYwlBv6prbMdoSzOM0Uog/eGbYAR9MDv3lvKunO8KW0s5xeQZv6+J/TqvIg9S4ki+1D4Ny5MVYc/vWbadr/CtdNlaHJ66Jvy4sLYjnzvoU08mZJ+n55IP07NmjtCj/hbn5tKQ++/mnn6bZuSdpaWVe/XhLPISPPrQhdEGdw0DOzKtmDn5g8/omlvl1Kf8O8Z4+O2ZVs4cXRmb6FrPn+BDDARM9vV0qOh96OGxiSuPGrnj3SmKzfWYk05fgqdE+8BnGUGZ0ij9w38QHJfoVy1TAVfCkbLwOXJ555iD73TCWQNvs9RSzips8M84foUTv4BYMMiMGWQBDGDiHJmg/bzPATDFmapgfM1sIY5f4swKweTNjFLTXwonSaoeDfckZpC1gCS9j9e4uBweoDeam0/zCnNplU+WppNGR6+mtt95O77zztu6HVb9kQyBLwpmdzcxkfzxS2QY1prHE1rPAepgF1q0+nGexM0ODD1fCkfp/LI+Vakj/ZvYlhj/VC/qnjoyXa6ubGm830/LKosaIZ1Jwv0zPJh7ZMHrIjCjxOOqI0YEPc8ysYj8yjDfgiyX3jDekuyclcWOdj4mcsnpoPPT28eGAmXFdkl1oQ4yMVyTzaPwTf4GOaS9vDaByYfzFAIGhAzqnXVl+BZ8yS1NDxTKpwthgxsoHN/Ez0Rl+GBHwo1FP1QYY/ABO7WxWGE74psVRNhvELNy39YRRGdmKfS8bJQ9VmCkpHorRktmrMWOH8jansbEbaq/30zvvf5Du3r0nWusTXqGLHecFDS8vzqdj4RAePDw6ZnlEROM6wFCVtTfpxxhGG0Hv5kMKEGM/dSWwmyCuCgNU/UtxgEBNpIVf1eVn4Tq/y1fwBB5zWP0zL+SetuFKHnwEgIcz3oGzbDDjPfeEIS6Qy4CjLswS5KMuxmf6GPih7TnlN0Pmpbkczl9pMiYvLi06nZwfYWOJYrgITytiDDv2R0b6aNUY5hzOPDNsfGSkeA78VfMj7RxS/iAdPvGTn/1E/WEl6icITh1tYMOYx5CoZ4tkbQ2NLkPOAyjnA5APLakapybxr6Ghq3qncU54ZJkkYz79wBzoVDSsujBDHCML5cgnFNNPPPNPz+QBfrIxDEeYMn24XgLSGRAPuSZeQmmifME3q2XUFcdHKQxbqmbVjwOZ2DPMY6b4jpdJSg/iYwP0wV5kXRrPqx/zC/qifLjLgDAZXM+ivYFo85AdcjkoO1fX1+Oj/Ip3VDVfAS7FrSDqDHDhPsIXcoLjqW2VHLhirEA/mZQewcoJ0rU8A75cn6BJwIYwgPii957ebsvo4SW/gs5dH12PhZulvStp+0h1JS3ydj38XxD/7aV3xdM5oN/Hx86ou/7CP98Iyvcvh3K4oi4XwkXpvSz8V4Oox6vKXHsfaA86e9Hx7uK0eP+ngUgHea8e4o3K4etlJXkVvCJWUY8cqmwM44PRazUNkV+WTRmpZSj7178rQ36fmUD5Od9f5OrhsjDl+68K9fFyWrhcvnI5L4L87lXvy3BRHDOhV4GC18e7KK2aX1F2Me08gKPoIHiFsSoEQxg4DqELo1VfD/tssZG3/Nqb5KSsVzjVRYpT07HiMgX5SIO1GPAVCY1pVwPbTjo83U4Hxxvp4GgzHZ7I6R63f7im66ZKBiM8SZwqw3R+lm5sb7GP0UpaX1+SW04ra4tpeXVBA/pcmluY9lf5mblJKTETXpYytzjt++dTT9PE5BO5x96g+PlzPU880SAlv4mnVjQmp55ZAGf2B8oxey2xqfHk5ITCyT19LgH4WXr8SO7xs/T0yUThnvvdU97LTU7NqTyraWp6TulO63kmTc/M2c3NLqaF+eW0sLAioWFVeYVyGe0ZA4Q7mNoAP25RQjE4bbEJs5yNU5uHwsWBBGJmwmAAYK8wFBSWpZxJIJAArisbkzNJI50yWErA9nK3NitmTY0damMJ2g0I3Rp4JcCxbwQDNrOaksKzKXO4ip51lbvSgPLfYUf8hsZ2De4S4Nt6JHjgx6wlNjSXk9LHvjqhDKIUYsSRgNjUrHgI0Igw7AsG7XR6xgbGLJeVGVJW6LjGzKps5MrGJhx+CN3+Ym4XBqhsoApBNITRMkDnQDY4gGzChiIS4THCQf/QfviFYYt3uEg7+ks2AuT+5PgKmwUsv1NY7mlZXSwQxebqhaMYRdjsys85HPfldMuu/D6XNcfDAZCbDV8FDnKccrh6V37PfXblMLgy5GdzKwsgeQCOePpXSiPCn3cO4vtIxSlVwf5O63w5nI9xnNPIV+LT3ihalAU8kFJOO1yEQ/nA6K3w4gcA4QmCwJp5MEFRoBzvTPR8rLz0iFGTAzG8Z50U0MYGKQISRAmJ8kqZEPJ8Wqn8uQcXYgqRBwo5FKF7FKMW0R8zTZmdypLzHB8gXvVe/rQ7ZUT5gYcjnUPnGI2oQ9A8SnsoWJQHWsblepFepjHemx85zzBko5zBK+OU0zDIcCUsV4qOAEua5El6Hj8KQy5pAWo5lVm0pGfTgnBGXwMIgx8KIWUHJzacKF3q5TpTXFyRR+ap+YMM8YPWo15kixDG7NOpyUkvYfn4k9+lX/3mJ+nnv/ivcv97+u3v/1v6wyc/S198+Zv09NnH4uEP08LylD9qsAyGPVOgMPjh8WmTqIQ6MbOrV+8GU0fHUOrqGkm9PWMaI0dSd9eQ7gd9OEF3H8v1WFqu9m1gFtJG2txe0ngzmxYWpzQ2zPoEMjbCZm8+PgAg+MNfmA3qJcjij63irZysaqe8W8Rn8zJlrv4YYMM/z4rjDwnn+23GR3FrCEUPz7hXa/haixf0ltPItJtpxfQj+gA/zFahDJ7hQhvoh6GPVN12oiXPLOrtSWNjY/4YhVFxh7F+bysxuw+D+gff+Hb667/62/Tn3/tBunn9ptI9SssrGudnHqZFjfmcQOd90YQjtlgYYNnn0Ega6KcNBlNPZ5+V/ZhxzibzMeucfanYNgA+X6N/l1JphQGKZU6Li4sa8x+k3//2o/TRz3+cPvv0dxrHp9P+vsqoshycHnr/zl0p5WdS9plRxiy0MLgpLfGQvV1muC962wOMa3HoQJMU6KtyI5KfmJUTYx+zjk3SRVuA19xe0T/hXzX/mhNu3W5qNd1zNkrjFWZuSNk/20/paE/MhGXV6p/qJw6v1Oga9BdmTPNhghwwiMEl/F5loC+1Cr+dfFBslnyh9llfnkmzkp+22IZAeUkPluzXka6OXk/f+PA76f/wb/5P6e/+9T+kb3zwrTQ8NCTesJeWlyfTxPPP1KceSGZZgxKooXJppGMa55kH4QsP4T38IfMggHt4TZmWgYwL/MsAfQJOX3SXw1Bv7qtp44Di2XQqiHKBl3jv+MJHPZAOuMjl9fChCzgM41iMyZ5VKR6GQQaeCD/jmvkjDiMth3l4nFYamb/i4IdegbEfW3zg8Kdcrkcd1HBXw0/MkIn3AONCrmdA1J+4xhVxiCC/HM35FXIEQ1eMjVdES6xOiH5FGHkR2ulhbIaPu/x7sbUI7eyfwmHwzPlmPyAbQuPKeAnPAddqX+EJ/GLEJ5+jg/20zeoVOWY9en9XcKnGiCrUDEZup+Jazbdw4B0gDt2RMc+HXygchp9j4Zx64GgT10XvjBdFwEhpxz04hC/DC3VPooThQ411LTnCkCZ81eNoAZQl0iyQUYKcH3FNN0U6+DOTlvRcF0GOX34umu9c+lyrOCie7fwU8fO7IoT6VZwevLWxpbw1KjLZQTgP2Tjo3iGLtKAPl1P1ZNzmHhkBl/GRHW3nJaaKo8hOhzzLUC1j9f0FQGesQvm+Fv/lwPvsMpxP53IgXHb//YD+kx3wevW8GCJu+f68y1DOM+dbg4vrrxT83/c5vZIr51PvXgavGw4whcKMYA2vai6SqyWZn5QRybjWcbUgZVcL/VUgx6uP/zqVymEuC/tVSfGV+RXXzBzKwLvs/lRQX78LnX5uR2ccfi8DsTaXkcE6D9ieoeK01KpiZjA1VTItLyx4Bg17Hj2feJaePn0i9yg9e6brk+dyU8X1ud7PpJnpRRuMHj58lh7JPX783O7pk0n5T8b12VSamp5Nk89n0vr6jvKN2UDs4bG8tJJm5xbS3OxCmvd1Kc1xnVuWcLmcFvV+eXktraysJU6nW13d8PI4jh7fUFqbmzj2YyqWz3k/pv20x8ymPZZunngG08kxOEBs4QtruxSOdvULmDUzN1g2h+GK5XDsHxRXiX8qaxiOGuRsbLKCwsaxbI7PPjQs84mZRp5FkvuGu17RLsXgQi+0kKpXCFvMPmI/pTAOxVf/MAjJ2VDEwIeiw1du5d3CMjYMTfjxTgJVXhpTGJjwr6URRimoheVgLI1wWnIsL0NGtaOoOMYieStKOpO03YDTaMpg5UEPZbZZNIOEzcCjelK+KywhlGOmlpcPOoEG010eBF0Oha9lhCBY1AOlULRouvTAWnbhR9xs+MJV8ew0y/Sv+6J4CCkAArLLoYH3xfB6KvLO/ajaRwq/Wtle9Mv3AG3MnXw9yIeRjXCRvwXLInyOA+Tn7Mr5lCG/z5Cfw8CDw1NXeFV+LMLXwr7oMlzkdxHUv1eM4q6abbUOrkfRF86FU8ByXnEhdnYRvvaUw+f2Q6HjfTgS8L0C46DNrNxkiMfw415FEyiWlEoUN42UihvCG8B7jKUsfe7oaE093SxdbJFyi8LDF1gE5R0LpNAoAiC0QzkRXIGqUKkr/nk2gJU2+ePMl6HxIhzvHUb3vCMt8kCAJg2EUQT0mBEQ4Zg54y/DOX1+8kcBIw7p0A9pD9IjTAiicY9wy7s8Kw6I2Z6xzCT3Qf3Tm3AoDADxLNyrTtTDs8n0jnT8wUXOM4kVDQMbyg7vOHGVWWuUgzLmfFV0KfrQTaTtvkTe8qcMDqYr5aatqCtAOZmN8fDhw/TJJ594c2OMYlPTk2lped6nrLJsjaUeh16GL75z1ilK4tTdbrVxV6p0VDyDr73Sm7o7YxN2jvwfGBpIA4O9qaePjeRVHz4INR6q/Bp/tlf9gWWFfcUW53167vz8gsc2lIfdXSlSGoMwqGIQwbjVzCmq8Ezhy4pysawv83LGncYrbcKB7jUesRzSy6XFN92n7NQfXsJTaKOaX0Fv4LXw01s/57b1s8PEe/DLTINMy4Bn9pqXR1yC0l3cFlKYmAHRonGju7s9DQ8PeWklS7aY2cKYjzHv+vXb6c+++xfpb//mX6cPv/lB6uvvTrt7a2lhgf3AJiUjrCqn09TV05kGhXdmvCKvxEmSaqfOHrdVh8bP2NeyYmWK2enx0YQPLfDfNudH/ts7e2qrMy8VVrE9U/Czzz9LP//5T9JHv/hJevjoE8kQbDi+q3rEzG+MWkcsoz9tUJ7daXR81Huf2WCtH7RGvak/cgX7cLFxPIcWIGNwSin9h37EzEIFLfAkpV8OcFsa3fHsVjFuw/EyZjRFu5jXyyGusSq6ueE0YbJt0ZVlTySDXGhDkHygF9Kkp9K/lJ0bjKVQbIbd096Wutub0+nxtmh4Ms1OPUxTzx9Krpvy1gcnatOG5koaGb2e3nv/w/T97/8gffvb3063bl+X/1laWV9MzxV+8hnGy2nR+obKyKbl8GPn6gJRu1zD6LfmUC4TqMAvA/fUtcoPCuC57C4Cpwk+iQ/LAG+qNFwCPztu9SMN8jHf4J6+VADtZvwLeEc7AZTtWM+5vI4vXKP0uwcpbXg7cXI9SN9pKQ3SoT/ZX1dcNpTlDwq4zJuz8QDZC8MPNOe+r/jZkS8VdR4C6ItKmm4oj676MxAE2sDAFLQX8SKMXFF2gCspkl/IUuRDvU5EFzH28C7Gh6hngXy3L31+Z2/PhmRmAueZrm7v4ko5gSpPIwvwqGu1ng6hq575AOVVKBqXKUc2inF66rHyI16UJ2Y32bnBa/UEuPBMHTB0xSm+4tNy3ieYw2YUj7Qsx6nDMW4xvjL25tnmHsv0oz6kl9NWjVRJSk0dwuX2pGyMl9nIRhlyuXIaQC29XOa4UiYM/XHAFDymdhAWEPHo8zXjosvotqXOPAkXOCXJs9tE5cUvv+cKn2LGHzNLt3c5QXnLvIwPD8xc5/RfVuoEBA6yc3l1zR/DgGpd+SvqA22RY34GKLMDlcB9WV6484AHKdTHKCBHejHiK+Dl4SmPlwO+ItyfGiLfcBfDpS9eA6Lt6sF5XZLni2X50+LjfHkyvssu4KJyl8EUWA3EtXD4veAIkp39ohNXfZ3vuVB4vBRIpx4y0ZeJ/1UQuUUZLwLSyqjJJfuTONKtK2cZZ2CnhKFqGc7HuBjK6WRX9ve9/18Mr5sPUCPWYIDKwPdxZXCCc596aR1fERm42Iz+8JDrqZwEukMpQEfs3wMzZ0BH+GTqsAR2DEd2CO3MbmDZAPuYtCu9MBw1MuuIPU4kpSBQd0rAbKvIT+FtCGoiPPcYnvQsx4bfuJw+RimMUS3NnQqrNPXcJBd7plQiLTmuTgvDD4qF0kf5SFIsKm3Kt61T/hqYMOB4sMNwgaCsAaYQ+PlSwRVhJ5QQBiAGsyxIRD18ZL8UFYxUDJz+AlttmBggEGbcpgU9cY9Q3YjxSOFZeuM9qXL+haNcITSVykm5/I6rylDnksoZFi0GNKbVJwlYKAhRbiiW2S3e30UOGbDqeJaLoZIyU1bqgWDHNUMRTp7BI8K5rvbTo+rpgRthzmEVy/UCnyE8uTwY2nSNtGqZ4JddDhsGpvPhcTV0q5w15KuU4Qifle6cRTmvesjplyHndQ4KPw/4csGFCsGQe/3lGApZewCKuGX3VaAcJ3hUtNnXga+adwbyy3nmNPjvez+HX75kOF/ugBzlXFlcrcBq0FW4ANGOR+K4qgX0jtkP+BWuCtyL9vQeekUoJL5aSvdNIhuMTi1eCjYw0Jt6+6Rsd9LfMUDtpK3dubS4MpHmFyfS3Py0lzcvLa2k1bUNCYdSSBUXQe9YSpQFPiRLlRM6yOXlWqareIeBiDgx0ysLi1mw5Z40iZPvMy0D+ONyPoThPZCvpIkQT1ze53LilwF/vrDTz/UkoV1CrgR3b5LrJgqeFUp2smHZAqvfic+cxAwilEIbn6F/BWRZHifosWyWmTicmEtrcpCGEnQc+Cn92qD0WDpIXoCXYpKeEgs+E+UgD+JyUIsNcIQDxK9QZmLmEoZA9jzqEL/rTS1NA+K5Q6ldrrNyNXW2D6eujuHU03U1tVdik31OVWR/rH61/+AQ+zpVlBYb/6+l5eV5zxqan3+eZucm0+z8TOL0ZfZ7w+B1diIFtkHj55Wu1NzYI9ev8indpm65LtUljGAsdwzai/bzuOPxJWiz6tR+5psaO+QR1fMVBx5w8GU3giHjLV8z0DuycThoP8I4X/eJwk8/+lkGFDbeBd3yvhYvlCwglilx+tjo+JiXy2FMYp8yZl6xhJ/uMDgwnN568530ztvvpvHx60rjTO/m08zsE/WlybR3EHsP9vcNpLGR62l89FoaGR5N3Z1dJkvokcNfUMLCCMYHIinG6nvMrMOQmPdNYyxlu4LZuXnP/mbPzP3DvTS3MJt+94ffpp/+/Efpk09+k6Znnklh30iHJwfp4JglgHHwAROsOIykt6s/3b55T+UY8fLV2dn5NK+0jH+1IcY2Tvrs6ubAHE6QZqksB2XExz721FxeXUzrG2uiS5Y+nkrBLPGJqtJHW9JnwW3JgV6/y22Av7xoC7lGxWd2Gl092kPp6YWoQu1Nn1A78ey8TlTelDram1NPt3DXeJy21ufS9OTjND31NM1MT6i8y+lY6bCX0lvvvJ9u3LiTxkbH0907d9O1sdHEgQ5b26veR+/p008V72Ha3FhS5kfCQ6v3rWS5m/dpC8YhoDSqm8tecqorIVDm4XfB5alH1Bc4F14up5nDcM2OZ/hOfPyXn57BtWcjEYb8nCzhC36l92Ww/KQwwjTBqvlSvsxPFTvSUXo4nhXKHwAIYZlKz9Q381qD8w8/FSDKm9MsPXPFcBK8EZkn5B0MUAecNL6zbeOND7AoZl7xnjRcaNODyqY/8sKBB8IRnsMZdkWb+ZCPTIs40nBbOC1BUSaPBSoTZQOoPzi2UUxBT+VBK/PxCD7GO+rL7DeS4nArjGIYpcmfjy7kc1QceJWNQhSaHCIXAfnpj/bCj3J5Bqr8mX3fzkxQ5cmhLJvrm2lna1t1xJBFVOFSZTcOVQ7kaMpGgvjV5PjANwZ06pm3eHEctQH4Z5sXxlzCEef4hPH0sFZO3XEfvLsYizOuVOaMT5df8SO/SAs8lI1iZXc5KB2NC17ZozJTTmaDh4HtyPjGgHUov33d+zAwDHkaf+NgMIx6+B/51GQOE3M4XXeLe667nKisMXxDeN3VFcOY+4jy56MXdeCDF/XO+DS9qU6A30GLAmoDXngyL8CPeuoXuNM//AqX/wM1v/OQ47wefKXA/2JgHHy1gv9RUKOjPy5P87w/AoiOu6gdXwV/CnyJ5gLxr5VYES4Tao0EL3Mvh/o8X6sMgnI47u38E7wkW5g9QDjqUHb4XeREKeee68Pm7KrlkDsHPMvleBdh5oU4L4EcNhMwTy+LDYHmPOvzzeCSVTsEUKQt75wfyhgiREdXR+rs6RWDZY+TZg1mDAoVuXYPbJ45JEXmSpMUmWYxP93juMcPYSRmEqHo5IEoBnT8yPSMmRjeDF6CqwYdT0mXQiCRWgJLzMqyYcgORosLg1OeScTMp+q7whCVw2R/JaprMGkFgkCEBimuGkD4+uZ3yhscUE5/ade9HQO5/MI/osc7V+GcA5/xLvJTTDztrxBxzfiPCKpDCBgh/JIHX0d4XeRfci6DrkCVLornDOXwfsdrX4K+GdzJC4E4Bh8NpHW/RmYuFE6tqFi0WQgQKGxJ/mpVx8TZCGGg/uG4DyeQogbq+YpnAdH4VKpEo2wuY45bK3vGO87JOGBAvYAQcYoHgGfoSddyWC9tEy2DjzLkPC+6fx3IoRQz7p18LPUyXdvzxbRyKerzuej5MleD/Bx1LtPIuWCXQDnNMs7Lrux3EWR/K2Tn2kj+F0Qpp1kD7kv+1XfhX9SKTHw1uXGXbxwC2uaK8Ey8UAgRFpmtgMGnrdIsxbUldXY1pdYKNI7AfiZBfVvK8UyanGJm7GSampywgsjeRuubLPOW0naMYIwyzuyPXl171ZcrUgowaoXChEPwJk0UDSDjBOGR/PDPSkdVGObLv56jrLFBvRVz+SFgghN4BlfC4MiLZ9LISxMQilmiA2SDF/6kBZA2cUiXK+8Il59zmWxIJwJtqh+zu+jL5IMBj3Ckub+74y/znLQ6PzeXJp9PpCePH6TPPv04fSr34MvP05dffpFmp5k5ImVFikQL+x9ZcaK8zJ6JvV2yy/WiKTEsem8qQ34X+PbhLWoXNrL35u9H+964GyMZJzRiHGlt6ZSi3pO6OgZSb/fV1Nc3mHp6MHS1p/YO1alViTVgZGQcPE07qsvK8kKann7uWdIL84tpa3037W5LedtXoBONhw3d4ic9SrtHeWHoqmhMaVedKh5fqssZxTdjRhfjDR+N8tgEbUK7KE60GzQoP7ztRBtXRDs2dhFOiChc0DuKY9BUPRhv9SC/8A7+QMwYG+UPm/J7Z0Sg6nM+SZl7RXPRRB26F22oHNAEJ/eyX+LgIMvljkUHq2l2bjFtb+96X68PP/xmunfvfuru6dQ41CQ8bqY5tjyYmUgcxpLScerq7khDg4NpdHRMbtyn4w72q616B9TPOhUGxUsKuejfhtrWQlkVLedl9PQHZiuurW6kqefMbGem2XyaVZ/+7LNP0q9/9Yv0hz/8Xn37eeIgGPaDOzjcSVuczilFb+8AgwD7/XSn3q6hNDx0NXV2toke1tL0/EyaXVhIqxtbni3GwBb7SxK+ktpY2ipa84xr41VO+OGkYw6p8cmfOxuJTfW3N7fc15EZcxsG7rkr2kcutwHtZKDtuWCI1B0xUbizDJgNOQoQ7/XsXqNnDtIZHOhLA3096VR9ZPb5kzTx+HPxuKdpbWVFffhEfaQ/3b7zbvrun/11+sFf/1365nf+zHEwdK2uLqSJZw/Sgwcfp4mnD9TGs+q3B4mDf/r7u9R2A8LXiNxYGugdFi4qihcGGpumIB7+JIPx4dWz5dRPMYzAZ+h37LfGM44DAFgeyD19HD6Dg75wWeEmXe6dPlXlH7jjTv48eyYUgojyDvSIf+hHPNopx3eaKluYZCKd7J/5ETRm0L2NmpTBz3LIV7qynNZliCI5rgE/+htpkJ4cQcijmr/Si6AROehI6arOzNKMMMfen/ZMeDuBbyoVZA0brEhbdcBQ8eb9N9K9u3eNt8mJ52l5ackGkjDy8EGF1Q8xRoBj81Ldl5/p+1ypN2NKi1yT4vFR03QmXIIBcGZ8UG7hgDEGR/ltAJQfRrNjldlGse1tux21+a7Sp+1p16BlfgGKquT4yafAU6AmlgpjbGllP+DOTvNzZiqBoyP2FRUe4E8ec1UOZFCWXFc/TAvyOFptV4GfCxrJbRMlivYnPQxmWTYmXG7jaLegJ/wzkF+8q0HOF1kRR/3BfaaBDOV4+T6X38WSg5a8F63SOxKi2c/wRMiEB1i3gmeorKc8q/zZwa/Yw5ieQq6wtmgnpSFeenB07P3btuiP0AT9EBpiUoDi+eM2egL0oHiUDzoEKCOH8gDQm2cq4l/g5Rx+VF7XhXs569O5jgXk/lQP9eFeABMVuUWaZVeDi9OoD1+Ok8tTJP+V4bJ0/9TwJ0v7HP5LeCiuZaD3nHcRTjXVP/Wmr1GkenxdVK+XvS+48ItAvV7mzj3R6mVXfncZlApyUcH+GHARCihXvOzq4SK/y6A+rdeNey5O4VcPr5tWGV4Vo75FSugpQZQpHP8jVGauebBvlZLCKYQIeVcwODVIwLOBKQxNMEAzQQQ0MUAMZBo5zIw9i0mMFwUgXBHOAF7II9dHA5U3u+fLvgYZktPVg78dzwqrwPhjSAvDkfyKsCgFEY5rOL6UQyDxTF7hF/4essWsUYCoT2Ar2iv/FEn/7fSaEPlLDy6UFvziOTv9i6uAwdZCgOPiI2GAhyIvsoXZM7sijHH457DnIafJoJnzyn5OS/mU/cPpJQOPbvL0dvJCUAojX8S189scL56JEbFC8MDfoXSpOnBtfBMApyCAr/yTn2kLw5BowfHUJq5rUQaG4KqyF3XJ9eEKGI9FXcrAc/iRB2kV5TeNyd9FymEiHeO7SD/7Z8h+uBym3j9D+Vkh9QOKctg/jBYIOLzFjzQvcjmtssttXR+mHsBL9F+9L0rCY+7TGXL8+jTq/bgv51mGctjyvSGaKtpJP/5chqIYDl/410Okc5HL/wUaOT0jSWFJF7mJirK80UYDNrdP7F94JkE/5Dz4CqezstdhRweHbaAsKE4DQj5LrufT0tJM2lhfkMC2LSFQStjBpgQ/hHT2aBEvbO1OXZ1XU0/39TR69a1089rb6c7tt7w8iy/s2PY59KNFfIwPALEUMMpI3X2vH/VgM2HPWEBhQBFWv+cevunZTRQavKujED8brIDcJjjeISxnxZA0cpqxeS5ZRxjC8460oMf4AFCb5QCdkR7lRKlAKaU8GNOizcQtSZPqyI9TDVGolpYW0+zsrJfQP378MD18+KWU5M+999Lk86dpbnY6rSwtpK2N9bSzvZU4Te+ITbQ5uMUHs9Dnlbp4QeAg6kx9cECeaUZdFDj8FBZw2Qo/rk0cpqK6sYyOo+wH2L+rq2JDZ4W2b1d/bJOC0nCQdvY4MXA+LartZxeep8mZCRtlMFY0ol0xnAkXfAxiP0SWNEIHLc3MRu6QH2Nje2pmf0VmLtsxG5qZzDFr2H1RfUKorDp4pXkgzN9jURiUdOM40LevCmzUEEf4MfLPQfYDB9EnClRcCDVcRd+s3fOSf+5MTsOKOuEpMG8K2sIgkemPNmsS4Tc3CbdSQltE88xWWVxcSAty7Jd5dtaQ7tx5I/35X3w/ff8HP/CR+iw7evjoy/TFF/+cZmeeqQ+uq382p8H+Pp80OTI8rut4GhocTn29/Z6hyV6TbIrPTCvqaqXWfUXKI04KGTwWGsGQPTs3l54/n0hTGLNnp7y9w29/86v0y1/+LD348ou0sbaautrbfdIoBoGotPDfSB/uUr6D6erAaBrsG3S6nGA8vzCfltc4le8otVR60pDKefXqNcXDIBBGbxxpYBzjsJaMK9ALPkGbiF+6OY7ZPEeefQ89CFkqfQB9QH/RBpStALc2fvqJitQ3Igb/UXars60lcxGN7GzskOPQAk7khE/tbG4K91NpcuJZWpqfswGbeo5fu5W++c3vpb/6wb9O3/nO99Pdu/dTV3ePcbSxuZx+/eufpH/+3c/S5OQj9eOt1N7alAZ7e9PI0FXxxTEbwTgJ0Cd79gykro5etRXbTajcxkKUFx6FcYWZQPAV+A79ln1FKQfGFlzM/GP/tzbzgPJ4CI6ywSYbyLJz2pxCeHiU9tlnSzz6CoKX3BkGBuhZfMw8p8BvxjVP2Y88fK8rZQR4Jl60UTi3Mf4KQi/SW7cDV/Mq+fM+p5fv+UUcI8h5V2mmCAPw7HSKew1vNjjxnvblowJ8Av4HPvMMY/Ct4G572v30+CgtLS8lli0yDnhGj/CdxwUc+AbveZkmjvcAhg5/XFA42qSzS+Oi+CynqrKdB7OmKDdA+TjFF8h1pobwRNdUY7kNaKoDYTE+AuCkuDGAR+KSN3Vx/VXnOPSqoAm9M30UV8Yw9gzsaKs4DHIBs7cO9nbTwe6OaCBOYaXvkZEnANAedvbylf2x4GFZd+F9QSHVZ9epqLPr6Tt8wT1PQREkmsNdBlG3mlGM8IyDeYzP4HyKtFxOO8qiNFRWtqL5xa9+k379u9+nX/3ud+nnv/x1+unPf5F+8tEv0o9/9lH64U9+kn7445+mH/7ox+m//vCH6R9/+E+6/lP6oe7/249/lP7bj36UfvyTH6ef/Oxn6Sc//Wn6qdwvfvnL9Lvf/3P67IvP06efc7DIc59WDu7hRXx88FJKtaXlGzkMxDVc0Q/Ap7BR0DJ1ONeXiF/QQa4jDqxn4M5O/gHUO+IDOU4NyvevAoV14ufd+fTKUA4YkPMvu3q4zD/Dq95nQCzI7mK47AX+r+NehHKeNbmjcPrJ55zf5XBx+l8XXp7XeYjefAFQpFe5PwZet4i5Q7wuVCv/GlHq0y03VnYX+X8VuJQoS2m9Th1zmOy+bnnIxTnVxSfNYFbBhGBiMCR/ldM9JwHiWPLH8j2AqPB1i/fqAGbaVzQYXZHwJ1+JgRpY4p7j03ExgNTyjTIwWMY7L8mg65w2Jk4tY3mD3zkPhA/V3UYWfOSnPM+nVTgL7lFGXK55PFexoHtewlaJE+8YVBksa2EiT5SUKw0ISqQTfmFgy+HChSEuO/ziBaGcj35ACFLFPcmDJz8Jp/JmyQEnD0Z05aUi5fqWHZDv69+X3wFqWv/zo+/1Tq5VePZeNG4j+akgZ6rvGQVDyqKeuuJUTM8AZEafsischoaIF+2TB/sif9o0ErWfqFi/KC9f0bgvXuiOe4UvDKa+L+pAuXEAcbMBFKiFCY+4Upaan/uP6JksiE9+St1tEUtcQ/DAZVzma77HWfEqwpTfZwdAFs6Pe/wdlvfJQg1pYPTAT6/0vpb+Za6+bOX8MpSf699RnpfBZWleBOWwOXw5nu/9dz5c5hWloA7nSxHmPOAnBL0AEc5xwKt+4Abjahh3mlJnpTl1dTZLwWW5Eieh8TVYPO14O62uzKXlpam0JLcw/zzNz03reVFK8Uba25GgeagUz+A/CPStaXBgLN25/UZ6770PpRx+x+473/1e+vPv/Xn6s29/N33rgw/Tu++8KeXtLG2ss/RpLq2tzaSDfQmH6Uj1Fi0X9OblguBGeODLOa3CyXPsk5WFxiviQZxApS5pxRNaoX7m1eLNmSZ4hp4wYiEcmz7kuM90As69VxfpClemSzneEy6+NoPnEEQJ28LMFvU/4jIGHEnh397YTJyqubyIwWsmPZ+cSI+fPEgPHn6RvnzweXry6GF68vBhmpb/inC5JcF4b2dHCsdeGLqk8LMvGHli7IFPqDjmc/BdHP0h7un7UqBUtmjXWPqZ6xBl1nuNWZlueEc9MECgwHHyJpuat4jHuK5Skje3NtM0M/umOThlNi0uzqZZTi/UldOwOCl3f0+K4zEfb5it1CU8tCvdZrUde6tJEW/vlJLJ0n1mHGGoFJ7gf+yZqEeaOs/oyvQes5bVHrpXi6giNadYikDZ4VeBF8aarDDJI6iEW5dC4+RZ8MYM1J+3pjDy8TMQuCkDz5k2Mli90CN+9jUPLwP+CqM74mblJZbexKxCZtiiXK+tMgtw1qcUYxhlFg8b2b/7jffSD/76++nDDz9IIyNXpYDvpv2DPbUJJ0POehZhZ2fFxpOx0dE0NnYtDQ2Npv6+IbVlf+ro6JZSHkYw9qXh0BfaQMiy0u0ZHla+OZH5REr+uhQ0Nm7HADbtQ3E+/+Lj9JvffJT+8M+/Eh08VVtvqcz7wu1J6ujsSO1WliupWXl09Qyk4atjaWxkTHyEfb720uragk8S5WTPM/GGzu6RNDx6Jw0N30hdvcOii3ZhCSIQfkXHNJFnm0ATujfueacfLdkgWcczAvXUpjGIU6VN69C5cGrnNoG+jeZqG7n97Fj+F/fV9lPgmDXJbCG1FTxD+dLfmOtxsLuRluZm0sTTR+nJk4fp+ZT67OqK++LY+Hh694Nvpb/4q79L3/3zv0hvvPNG6h/qVB4cBqC+M/VEfXpHeDuxMQE5saO9kq5eHUzDw1d1lRsaToP9Q6mndyB1dvUJt/RF9Z0KBmLqgrmHMlJUrsgQsUceRgtwQHu6TgWtRj8Kx/hZdoTPhhrPUvIYEHtteax1GhEXwwj4YRbLwUHMLGOGE1dmO/pe/Iorz/Bj+A3OcnEhJ9Mc8Cb83RbFM2W2E/DfbSJnQ4DqDl2QjnlZES54V/QtfHh2GPvWIOpxPo7ldN2Dg/yecjgNtT0ymfctU960v7mGrsThRxzwH+kG/RDeweSXHekRlrQzzrly8nfszdeWurt6040bt9zenpUpORZ+TBtGelHeOF0y+HvGX9VRniI//yg0ESMFvc9jPTJyMfuTj/NF+zoN4Zi4ZfD2BPLju0ab4naIPuh9zKTbXN/QeLWpNt9VvqwQqdEMfROewqAd7VLDjcsoR1Zc8eMh9IIof27HI7WFaUx0h7GSg0L0tghfqr/TOJ9+9s/07jaTfx6/Mz0B9CnKzP+AK56R++XDR+nhk8fp0dNn6dnz5+rz02lqZibNLSykxeWVtLy2llbXN8XbdrwHGG738MAzwI6geXAhvDYIN83q75UOTkTutPGTA09GxsbSvftvpus3bqQbt27b3b5zN92790Z6862307vvvS/3Xnrv/ffT3Xv31b/VdzBGq+x8ZIuTpNmTMWbBcaWPonsSpkQBVXyUnd/pUu+Xoeyfx8jsihB2sNKYVRv3CvCiq4OM+5wW7f4yEBbP1eN1IYd/mcsACVbdBe9fBuXwL3NAmT5recb9RRA6Iu6ycgl7eszuj4EX074YGv/23/37/1Dcmwxy97mkDi8AmaBI5gydaeHKfi+4Ij5Q/+4yv4ugGqYgqux3LoM6yK9elm6Gchjn85I4+X3VlZFYRMtePNqVwmfIz+XOVe/qob69yh09GlX31ZoXaRb3dFo2We1qOkyVhgNPufYmiTA/XTX0KxA5xKyAVTNMjpTPSojSyyUojCkAyxxhdocHxR4vzrNgAPwKZs47GDvMfLB/IPV2daWK4nKkN8c/7+7tK3Xii32QhtPREKbnglP5Pj+z/IVBEkGGOOX3DpPvjRjinElY60xD/YOpsbnBx4Zz6tPGJidgSljVoOt4delUB0oNkrhYEtEqZs7SI4W1IhSCOdVHEJW33BVvtNsjRY1RCwUN4ay3u0uMnwGHQCjUaxqglhPzWogTdY98I+/AG1e+2jF4gE8LY4IczmCFK+rr1BVuoL8v9fZIQEVYlEDBl/M9DdTed6yUjx0DIPUplLuMAxQS2pkj1avvFN7vyQshRuC8qZfIhBlo18ZHPaB3SfnY3dpKiwsrqjd5MMgjTLJ3CXvJMbNgX3RE3UmCa9x3C1+0MXRzHiIfrtAwgvX169eNFzBweLifOjWQM2X+UAKJMrTAuLS0lNY2tqrlD8MVOKbeXOOZdDpFoxxx71yKMpVBPiDZ/nlQ7OuNWSnMlmAm49SUlD+1GfQRvauUVnEtO4B2hrZ3pFyW+W4Zsl/mHyBjaGgg9aitrwgfK6Jtvt7xmnpS2gwXpZX7KHiEFhAc68MB+OXwHM8+ODig+5O0ubkhGollfdAKYdakdNF29GsUW/zQ15yO00KpQMmtGT1ydSgD73VJXVYcpdqdHHsmA3QMvhslrBFmbx9DDEtqtlwO3O7OjumVOMzw4kCMFim/ba0dqbOjR+00lAYGrno2yqjc0ICUusHBNC7F/Natm+nG9WtW+jrVFrTjyemelPh1lfVYNNWUpien0trKkoW6g70Dn5jHbNpjb5IdPNNtoyt18Vd7+aO4QVu5/+YreMs4KNN6victwnK1UVf9GRxmP8Jxb7zJ39eClnkGrca/8EE+5MdsH3C1xn5eayve22lZvHhlZVl+zJ5aTZuioa1tKQ/C5aHa8kj1jTTYpJ+v6gjn1JexBCUq8sn9iJwpG2PMsXCAO5TjqH6WSLEkrr2jEmHAlwBejPHQdVKClHVzc9PLa6gNAjN5b21vqQ673pdpS+/XNGYtq+zUhXfwGs9aaGpNZyfgnD2SOnRVm/JBp7lN74qljHru6e6RwtemcpzEl2/FP9C4JiynFgwyCsdSE3i+XhZ1DBpFEFDJUluFfePAC4of7Q9uCB60oH+60EYN4s1Dikv7q7+urHi2gpc+KSgKp8cUh1cQYuom0srXGH8BDCHgL94VERQX/Ec/HfTyPGYKsU+Ql7uKN+7BWxXX+w4Jr5SF/Wa4ZxYttALdYmzo7e0Tb6p4f7Q5jSOLi0vGO0bNa+K977zzTrr/xv00PDoivJ6lbR8qsGLDJDyNinHialdHZ7opRYqTFnukVHfZgCJFuxXDF4YNxnbajTZi1lWzaOBYNLnhWlEv3u2LFpel3MHrltTuGMEeP3ro2WALi7Oq26ayVF1QSM0HTqywDw4NGUcYLTo4hbLSrXDHaX9HtL61bmMdS3alDaZm8Yue/hHRaF9qautQ2zPbKQzYrW3wuwMvgQwjwJmN3fAm2hfs0+/d9MH5o258BVP+GHC7e3pMA+778kNGYDsDeD9tw1In6J8+736veit59YGY2ZmBvm/ZpK1F8knMBGKZ77Ichu3NzS3JHQeJPVqZ9fXuu++nN998O41eu+EZYPThre1lhZ+0W19bMr7Yuw1gtmxba7MPRLg6zAmqXU4LfsrS4NYWeLT6Ex/3+ICmehxKRtra3E7L83PKW3VRHYfHmP03DGMznsAUbdEluhrq7zXdBdWCLYKBvOB9ma7LdI4LvsNYHgYcxk5COo78wpgif+Enf2zwuKp3IQcoDTny9jJElZM0kYPhNeAfvkUb5dm9VdA98TLvytfgvxhqaNYoN8A974hTbj/XuYhrHBRxcv143BfP5ARzIIehTPRN04joCH/9M/Uhc7K0nDF4bX1T92fuv71q78GBfo11oy5/LhP5OH4J8IPPYaj49IvPbeSBvviAjdFzU2MDebPULmZrYTzDQMnH9JjdRPqkaxoXuOzU2PnShlF/xvXr4+PCm+RDtRP7W5H2CXtMKi78VSWK/4oAXzKeeWPcBf5IDWOv97okjDKA33FKMCc2s6SSpf6V9g7ho0P8UfgYHFLYGr6drssXbcT9kPgGfCzaA/pJaWZmJj159tRZx2npRd6qC+1y/do18Q7kAvQF4tXSexk4/SL/slHM/FgulzGXxXH0zN5ejJ9X1ceGhgbN665exV1NQ74Oej+/q/aXzKMw1Iv6DwwMKMzVNDo2koZHhtXPFYdwkvGQ80hvRP1/VHoNsj3vGFuIxwm//bqyVyR+/dKzbty8qfGwkp48eSK6OdB415/euH+/Wp98hW7pk41qr4XdlLaOhCPXyS1rWo4qvhxn56HWt9h6IHCUXQEZb7pmHNbDRb65DatQBOJCiQNqT5el/cdCLnfZBUQ/uOx9/fNl4LLHbRVqccpvLkknJ1A45Yiv08g9FWB8jPfxruxeDYqcE+A/cYp4OfaP/+f/138sbkVr+pdfEC1Enoj4Og44zyIjvXK6F0HOp1zxy8D1uQTo8PpXPJVAXhY0CudnXepI1cDrXJ6XgfMS5HpfBjk/mHLVyYv0yf9VuMlQxvHLgDBZIOLLLNdajhpcdOsyFUA9/KVLDm+C04kZxBC2fBqLrrHMgMFNAoMEUZY8ViT0IJzAqJST4sGQyMCJiOkWmcnZ+suApgrb2V/lsT/PuKifGbfSseLkuAjcbILJF1b9KT8LKkqPtNETcMxGyvek6SnRMFHKpvDOn3jcy0HxXjZgxQWGi5O/inZKvvo16127cMDMp6ZmGDLCE0I2TJpyYBBRvkrbAzZ1cVkUFn87Z+UP/2oQ/SkehjVmzRGYSvE/LqYRX/lHFRXGeM+DQyGo5bxzeahSCBnMUIiBgzKhhARuVT4XMNrESz95tAPXEkbk3yRcY1QAF15Cmmc3UFSHLepJkkV8edlI5QGePHmlAJTXAQkrBHhQ00v5RpkoNO2j/+y9wF5dbjPiqV7MQuPW6YNLAgqIa2VRhcLl5baRkZw7miIameEoVcRBOJCXiyZKU6I40sGb0P567/d6cN/hTdBk+R46dTF19UxF/PWaGnF1cCco3DoetEWoyNvhi3sKhY/L4bL4jdLgmnuw+quueFlNIB7pOWiEAyLt888BCJikICFRd8aDQxb3hQE7wpfiF/c5HZYGxL5FcfV9FMJXPxucaI5dlF5P6vvsB+gZhzyCbAFciNDGH0sQJKTy5R36NEkI2SxdZsYIp9B1dHBiI0vfFOaKBH2ljzFmeXEhPX/+OE1MPvGsHwzJG9u7aXPnMO0dkAcbavekSseghLPraXT8Xrp5+6305lvvpW988G3P8vqz7/5Z+vY3P0wffuO99M7bb6Wx8RHFaUob66teMrm8+DzNzTxKU5NfpOmpL9PC7MO0svAsbW0s+rQq2sazKYVpaONUAn/gG5z5xnRup/oys4JlQD4NsQDC0Y+PCyXLX6j1jKIQM6dIA/xBf9GHmO0IvuEzLAPCiAGwLAvHDC/TqCKS5uH+QdpYW5dyu5yWhLfpqefp2ZPH6cnDB+kps7seP0rPJh6n6emJNDs77b2bdrY3PAvkkKVGLGU6Ut1OhFeMLVKmoBPSp4wo9boIeBezwNinBcO29/3Z30m7GCkxWO1tJza1x6GoN6B5QBPCA7ySL/6lSsuvoFX9EYb6qHbxkx/PKEobG5s23m1K4Wf/GTZOlv6Xjk5UPhT0lk4vf2ti03qWMYqPekYaRhbdx7IyxgllFVlTLOERuqQcRTtSFLkqT3C19VDlRY4mKAI6RHbxHnqhgYIfy1/pUh/CRP9z4xX9hvDCkfqRU/Bz5FC72tNXj61KO8LhA7agx3iKOPQPpap2DPmBdHVV5ahRhKUs6m20j/w5zRFFql+KDEGhTwzALFscGRlNH3z4zfRXf/0/pA8++NCzhajjig8ZmEqba8t6PErdHR2pVWMcSnR3d2/qlaLU2381dXUPpPbO3tRa6bTyjMMYz/JmDOvM/szjHuMPDUt5MY6x5xAfNqamJtInn/w2/eKjn6Q//OE3aWb2md5tpeNTZmawmfSxN4DeO5RSrnjtnV0ac/mAR39sTLtb22l5aTYtLSyktbVNhVcfa2zT2MistDDwoOSeoVgLp4EjaFc0X9Cwxx5+0Al4P4VC9Eb4ijEVJx9QLgcPZT8efxhS/bzHkqBBV25Ddol2iLSDhpDn6FvuR+yNB/9Uv6monPAXjJwrq8vp6JgPEGHYaWqtpM7u/nT77pvp+9//+/Rv/u3/OX3vL/5Vun7rbmqU/LO7tSr+9jhNPv8szUw9Ev9b8nLojkp76uvtE64xsiW3Icav7s6B1NPZlzo7elN7hRl8Xf7QwZ5pnrElPGHIZd88aMn11YUa5r7EOOB68lIQPBNjyVHwGfgcRjD4jd7FzBJwLa/iCkSfUbpKswwYzQmlUcg07NbS9QgDteqDTNAg2RdZF9nLTrwXOoNGmXFGXbyXLbKZ3mFEJVyz+AUT55NwBH/EYAkfwkhUdvQRzzgr3uVyc8331Nv3ukb/FUaKOgE5LPUDHSFgXYkPTMbZ+TDIV9QB/kK5Y6yGV3NPHicqP1hXXP7wU9h4F+kB5TIEbnlWGGb8FsbeSjuGH9qG/tmmdiKfVtNI/8CQaBgjNkuPK3Z8dFDCpmHcsdJSiyt/F0QVQd5yyeSEE5eL0mNQO/FeVTt8eDIuVQ6M9zYKUUrkB4z7sb1LT0+XPwr2dHXZaMtsJvYtxPDMcmH0Gz5WnqgfbWnM39nc9tgGUHfTaJHwC7jRzzhBvpE34b0yxg79irRDTs9ptfhQjxaPS9DCsfolbVbGM/flfHK+Zb9Mq6SNvw2FxkERRvygSfhk0kMTs9TFAxtPRStHu+lkfysd7W6kw52NdLS9lnbVz9cXp9PS7HPJCMupQ3yXuGtLM2ll/nlamplIS9PP06JkrFnJW3MTj9L8xMM0a/cgzUr+mnj8hU+Qff5U8sTjzyVbfJEeP/gsff7JH9KzZ0+olOvp8qls0A0lpa65vuAHCvN45JflvgynOH99ORBKaZvua2FJ+iKIWU2iMAW9zOm/w2aINuNF9FfzNIXB8atBhIG+o9avhoyXyOOrQuQXQPyLHeNJGUCV0VUCUqG17NRGmb7Olyvnl90F4MSVXyEjlUOBKzCXcWf8fa16F3mUwG13SXrnQ35NyInkxsoZ8Z93L3OEqXbYS6C+QV4A5Zcbzk5e557lKFJ9+f4YeFkaF9WG0NT3XwpIH+e643EJnKt/cZVPXGE+CFgMrNHbHZb2QbYjHMIos3lQBsr55HTLzsyMAba451oPOWzx4LZCj+CeAQzBNxRAyhbpZINPzQm3drpX0TGQYSjiSzdGGhtqcKpTXENxCQUB5+z0L7DHZv/kraBOt5q/PAiX87XihKNMLhuDEgMdAk2RltLMSztTAwpPDHSkE/iDKuScP8/yLcoUAxzT3mPwxK+Mr7inDFHOXB/SqN67LCgKcfVAHZGjXXMpqI/KHmVQumoIZuZRbK+MtMNfV4XAsIcgH+3qKBYkjTQBqZJjFWhYgVIINBf1cNRCkCuCFO+ULkKD617k4VSzYyAlh4xrXanjORf1zXFg4ZQZYCAO0HMkfim8wJ9UgRgOuCe+rkKUhbdyPQRuq3L6URRHaWykDNBDOIw6V2gjt1MYU1APgkLiPhTxgqZ41jtnmAcWQlcHmXhWK+lKyHBhxNItTypbVIHw4R/hQzFxfCmG+EJPZ7l81XJGHbia3pxujqOrymCn+zAEk0+El9grf/acCvqEjtsrzRJUO6VUdUoIkzInObnSRr130872rBS6J2lpUQKXlDRO7Nvc3rAxFwEaJZJZMNBLS0tH6u0eTMND19LNa3fTm/ffSx+8/830vT/7Xvr+X/55+t73vpW++cF76Rvvv6F3N6Ss9yhv4eZ0N21vLabFBTbHfyzhlKPft9Jnn/8hPXn8ZdrcWJXfoYTYJs9K6+3tjq+iI8MWrssGQdrHKBRYIJcyogAWeAFokHuuCK/V4Ch6utjJr0m4bFY/QJj2HhwntH8Yibii5Lgf6mdaLWgOgxdK8Pb2Vpqfn0uTU8/Tk6eP0sNHD9KjR48klD5LExPPpOxi4Jv1Rtksa9ze2vIMGGYisek8e6l4tjAKqdrKdVMW8BxTCbSo9mPGDPtDMUuBI/N3lAYzhTakULDPGicqYoA4PJSSdgJ9wN/aUqWjO/X2D6Sh4bE0PHotXb9xN928eUeKZ0X5n1hxh07BIXlzdZ3hD/IxUCC9M0+Tg397pp3wBm6am+GTKCV8MIgrlv4wduGg75rLwG21j2TnsHHvRtPfCxAvDfVpvg44OG2pPysD9JsqFOUsnmiFS/u/l1ICFJK+qit9tuiv1WIVVz9X75WH6bmIpyvjW68UR2blgmP2d2IfMGbgged+tSOzwL75rW+lN996w+H29rZFf9PqU9Npb2fTxoXevv50dXjYp0EyI4qxrqOjQ079vqPLsyza2jA+xLK3FjmMbPFxrk19qdW0zz51q6urLjf5YxDiYIOPP/59+u3vfiVa/ySxB9yR+jE8giU3h/sozKITnxDb6pkQoyNxKmUok6qt+yD1V7rqd23t3amjq09lkeyjfsehB/AZ2iYbQY02IhT4inYv8Oh2IUANTL+mpUiHcDaGKm9ze2iTeDgSElA2p6/2a3A7Rn/kA8I2S5vUDtA3M+vFKNLK8qIN3dPTk2lhaUl4QImRDNczmN588730F3/5V+mv//pfpQ8+fC8NDvalo5OdNL/wPE1MSpmdepKWF4U74bS9vTUN9MFPR9Lo8DXP3MNIT/naKx2ps0KbdaZKhSWsYbjMxku2e8B5s3Lhjpkx1JnKuD6iMWqsyrge4a9n1zXeUP/clwOvID0MKITP/kA2JnDNjvTy+ywDOAyKOGkI4MX45bDEI13A7Ux76YrjnhlK0CYz9vys+jGDBVpmr7NKaalmNlRwPVcHAUYQPhBkI1l2PGfjmU+GpHwKH7Fq11x+ygtfBEibewwiNoIpDAYi0shGEsph2VLhnQbJ6Bo/xqwoZ8ZHhA98ZMjvqRf3uIw3Pqgzs5dVF+6/okl4umf0FXQNrcZS85qRyEXxxwTnEGnKE0rXg53D6dH+RFA4lq1Dg8xCYmbTwNWraUB9m2dmODJjGsMpK022dzQ2bW+nZfGuheWltKi+sazxjxnPG5ub5mfGN3UmP8lczCBlnC63Ec+0He3EOMUzZQtdocoVjA/oztVSeQkT4cBBjGfwNu7Jl7RzO7ltLgDjoHif08xp5fZwuVQm0oSOtrY20/bmetqV3LS3s5H2d3S/t646bKYDuf29DY37W+KRW97Tc3dnS3oUcpvoVGP78REfrA5DFhA/RV61LIpTk/owNPo5ZRB/wLW0cqCAeGglliwz847yhuEz6pjxgTtXt+K5kLZfCmcO+vJwEaYMhM+uDDzDx/9lob7eXxfK6fwp0nsVvBzLfxyo9MU1/7scLqp32V0E2bf+vfr56ydyGVwU53XSyWEui1v/LpNn2dXHBYKVB1TTqAuX/avv8bvAP78DyvfApeGyqwtfhvq4ZfcvDeThwZ378DKcExz0y3h0ubiXP4Nnu4RWz9QqGHk4nmHuhIf5w5hjJhV+8RzMvx5cHvnHABJlowwIzRiDnH/VxaASaTJgF4KJHvRaiRUGL+VNTvItrnGPMcGUpLCEZ5YKVwtIuoFZwtgRdCI9rgzS+Vpz1VSL98zQ4EtQo5R+XJRAwrUIFUPJKQYTOw0AejbonUplpcMGK/lj5GE5DTOVqsY21THjKeMiQ34Gf07N5WHGlPInXZWBdrOTP+9RJEg3A1Gdj8IwkMasM4S7GNDAh78qgle5MP6o+LryZdWOOqoOrpucy6j3UUkMJydCJ4YPxBp6bx5EKXeEAwdKxfFzG/GPjYDDca/QxOFZOIdaTbEOX6RpV8SPJOzc/H4uXpCn/kf7nscrkP3KznhVeBzGD/BrpdNO6bjdgcjMMdyn6FHUi7aiPQqlwDGi/aB97vlPPmqFwsk3p3/KvXz1TEjwF8moLuDbuAs8QksWPNSvXR7dh1jJe8oHrrmnfUr32Z0hrGCwUtpy1IPZTO5HpEW6vFMs3tfueU95VDYaTL5BMKKvK5VUae5M3R0o1SwhZCNfjL8Hae9wOa2sTaal5edpZuZJes7sJClzC/PzaXN9Nx3sKInjiniDlGUpYJW2btFjW+rpGUj377+dvvXtP09/8zf/Nv393/9D+sH3/yr9+Xe/l77z7W+ld995I924MSJFvk04loKxv5bWV6fT/MzDNP38QZqefJjmZ5+mpcWptLmxKMFvW30BWj0W/Z95VtrAQF+6fu26l9xeu3YjjY1el9N1BGMay6U63Z7gO0Pmd1nwCxlfPz1DS/Q1wP2aq+LTpt7nxT6hpDlNufy1Mf/wZ9YTy9wWFxZ9IuPE08fpMZvWf/l5evTgy/Tk8UPh8YnqN+2Nsfnivb2N8CuBn6/RcnzVx8jHPiaUkDZsbGApIjwf5Ub5q9+eniH0s8/TpoRoDhRgqSQn4W2mvf1t7//E8ewHSg8lhfpCAyyJ6OrpSr39/Wlo+GoavTaebt66k67duCXcjaXu3sHU0dkjwblDOTepHMKByAmDAfiyQlL0FZQEnPFiDAXQNcEjM/kQuoOPoYRmZUv34NlpRX/zmFU8vxJAgcpgpZx2KuI4Pd8F5OdymvYrXIa4z8/ld6VayasaD5rRz/2WvlTwA987HRwXhaPfFTwBf5bvMbOzFoeXMW7Z5XQLgNw8A0f5Mg4zQ5uZFcyeYFxaW1tO8+qTLLNjZgfLazCQXLt2zQZiThjc8PLaKdHmktryQPErCtPvvcBGRsaksI7aeEZbMSaxFynLA6sGMCm3KHZc2T80n/55eHisdFfSkydP07OJCS8jpQ9wMunPP/pJ+uTT3+v9jJRa/Lek2EqxkxLI8miWRqN0sqyTZbjXxq9L2WtVn99Oq6vr5pPQEHIHM8U6e/pUZ5bIMhOsBYIs8IXsIRwyTgtvlhnoK+Kn4cAh+Ky1K1fSzvRWbdeqU0p6r66f9tg756hQxmlL0tM/3epGQd1Uylc8llNwO9rb0iBLkXp7vcfV7MxUmuKwirkZLxM9ODpJfX1D6n/DaWz8Zvrmh99Nb775Vhq6OqhUjnxgxLMJZnM8SCvLM+IJW+KtTWqfPvXPMFpyeiZtPMDsvR42wY8PdSxhZR+9ipeyMnOq4naz7IIMofKFTKb+yLP7ocY+1QFc8CHRdaJucoEX6gdQ94yneAeAWxvCBOAUXlDFpwD+kO/NW3VPHO4z8Iw/fmX5Ktot3ud73mWXgftyWL9XPd1ORZ75SvrBi+IKfnjHNYyH4YLua7zLcnZTYzoRsg5Fu7sHB2lzZzvt8JFjby/ti9ceFUYawudyQMf5mo1q4CTql2ycwjCEP2WC2eaTL0OOxCvSAnI9wXMGvyv8TQc2/oUhhtlyADN9CcPHI2bWsSSQZc3H7BemvsPMLuKGAadY/uwruArZs7mtktrFF5oaYtsEZjkTHuP54NWhNKx+3CfaZ0ULy7jX1zfS3LzGwrm5NDc7lxbYD2tx0Ub7tbV1n0QaRiK2LVD5hROWurMsmr6OwZv9zpipCu/h4w7h+dgDPuEDue0oJ0tCg4cFvrORLCBoCH/A4zf9XH7egsaGwUxfQTc5XcKQTm673Aa5TYCyn9P0M3QeH/RzWuRD32NmXHdXt2fH8aGit7cnDfb1+aAS+jpuYICTfwfFn4cclrRZQjo0wFJI8W4ch5rgRlg2OSY3qvAj5unDcqNj42lkdFxtE9dRjfGjkpH46NDT209XtkN+pMzBE8/X57yD5xbvHDND+f7/f+HF+oR7Xch4uQguS+dF/6CNl7uXAymWy/+6rh7gkWX3deCidP8YaPy7/8v/tbpn2NcFCPlVcBFivkpl3EylNMpp8f9cM+KfnSA3czxdAkX4i8KU83odqIZ0kufLm93L4HXDlQFW+2pSrgEpl1NvlFDV23qSulo0OCkhso78cYjJDIwcVXwl7e8dpGdTczVhrQgnfuU48nIcvgKxnIHBgWcYfaQX4errR4dnyQUMu71ZA56Y99LqSlrdYD+QMOCQRjUfORtHSIsQusefAZmlAbsqp9sdqYu8IiIldThvBul6ncXAqgG1pbkhdbS2pPWNTQmRGwqThTcJDMQljpwHNfllIQrHwNMiQZ7p8Qz05E15rYDZiMRXQerQ6BOy+BJN/gyynL7V093hPcNoS4VOe7vbKsOahWNP21deLouuYUhRbAwOulJ+vtIjrPDsNhM+uUcw4eub89a9p/YLV+wZ1tXVVZ0aPje/IGGLDbhZEithRs5LSRUXJQD8ee8D+ystpYOSgmPfILWInYokRQqc6GosqBxuiGh/ZheMjY74SzGbEqOwzEmxcj1tqIu4DMCQDF/eIu3yr0H46xaO2NemENrIQ2/sUPbkBw4Q0K9fv6nsQyj3l+4OKV7y52seeAGPLK1ZkbCU06j+9Fik6nqAzy61HeV2tchOHN1GTDn6Cj3SG9Ai8KgMCEPsGcZ+HCiWCHmTU9Npd3fPdEiLKwHnAUTO3CgtOeoHnXpfC7VXzMQg7wjnMuqfDZq6up/gV6TFvg89PT2kKIEQA8aW2lkKi+qCsISDfpl9hLDHLCaWTNsPupZg1S6Fq6mVto8Zovhx+IHD0efkx7Li5pZGC1V9cswk8p5hisfeEKQLfjhlcG19Oa3r3db2TtrYiqPU4S2HR+BMNNrMZstdqbm1XXQ6kHqlzPUPDEugupZuXL+Vbty4K4HsWurr6Tctj45IWRN+O0RTGMmPDrfVF9fS5rbyWV9Mm3bLaXtrLR168+dD0RrLsRtTh/BKH2JWWh/LtaQEd3ezFIij2GNZ4WB/bxqXkEfbt3d0Kbz6ToXZEFICREvoCfv7h2lq6nlaX112e4B9NphlY25ThegAnomQDRCGtkLoRaiOvg09hqAcQvCJ6sHSwt20y7JPL29csoFwkdPslha8/xJLObe2NkRT4HE3HajMzOw6PmZ5IDPQMHBGmi6M/lFE6LbwUN5Bx3wFR7FgnzP2QIS3MOuEfs5+OSfHGOyh1+D/8ASUIU74q3R0Jk4Uw+DQLwEa1ynBu63SoTpKqRGtMLuNo9lPPPMLgZjTz1SKU4wi7cJRk/EGTVFGbwCuMoIrygZA6xgNN9j/jjqZ2jPepCCivOg9ccyHC9xC9x1dGN5CaWevqrKwGX2t5oAelZ92hq9vbKw5p33hV1lZCWNMAHL4KEtxrwvpo+zS/jUeTfhwNniQhh54ho7l5biraltwTH6UsrkFvih+HK8VWXUv+ES0I45DOlBIY8ZehJTzhbBRpryvy7poCh6wL0WRsSBmIQbNwMegp/XNTfWjNdHXjsp4xUuM7t69l956+22PnczKWmdPts01G6CgO5Y3M4OScR0HTXRLEevs6PapqxhRdnf2LEvQ15hNwx4zGE+ZRcRyKuqK4r4pHrGAwXdONL+ynJaWF93XMAKD0/nFeRtlzZ8lQzCz8UD98eQYfGi80FiH8a1f5WZLgN29bdPO1taOeM+O6QLDD3nti95j3JRSikVX8aFRnjFYYOihLRmbkD8wIqPYYZwibfgjij88j7GI8YG+mI000c8g+GgrssBAYcVVz4yzfCjwHohKF1qAfuHNuxrzWArNBytmIDHr6uTk0LM519gPUvhn/0RmwUHjI6PX07vvfpjeeOtt8VBmyDTondpzYzktLk77IJGt7TW1c8ghGB56xPv6xAMxenXSXuyhpP7Lu7z0kVmeXhrODBHViaVmHFhBGcEl7eYlYkW/Y/w/UUV3d8RLVNY9lXF5aT4dim7oVyOjo2r7Qc9EpRPwOQD8dFZaxd97zHfcb0CGX4WMA5T7L+2S+3wG4pXD4qIdYtm4070AzK+Ldzlevsef99znvBxWLofLUC5LPfCOeDk92hngCj3EDMIGy3/IDXygzIYOZeSwyNgsec9GE9IynxeQBs+mLeoDr5HDyIJh2XvGiUfQxsz6hB+MSD4Dzf7YVQBpUKYyDmgH9nl89Pix+xC8F/kOwxdGJ8/U1g//4L8N6lsHukeOjbp59pDCY2hHHoWGekR3nPyL4+ANaK5P/IMs6SekAY2vrqymFY2FyBhb4g/0RxsJ9f6UWZD+uMPp0SzT7CzS7jHvghewzHtsbMQbv2Oghy8xcwxabRIdIxOwTxZlj/IyjtBeupbaFMMRYWOLlDB28bFg4vlz45yxHUMfccEB/JyPatSP9wD4zbjNuMq0gT/h3H56zg5/rkD2o1FIhlvy4YY2YVsCeBB78Vakm6GfVYTXqlPfpo/zLpaLs88gByKwdyH7GLYKf52SAzlkhI+RrcEPPBs04nNlnCO9NvEePnBwzdvuBA6QFSqW9x5++aV5Ge1wT2OJy1sGPbvuqtPCzlnaOqJSjJNRv6hv4AyPutglqL0RK47HS93L0jkPGef1rh4u8quHy+ICZf/6cJfF+aOhSPaF1C/zfwnkMlfLXlfm835xPR/i68G5PEuQ/X70P/0/q3uGNf5tYQwjaNl9FTBLqMssw8sKAhRk/HIgbF0a9fBa6bwESD27Pxr+ZAm9HL4SDktwUfEwhvW1naXuVgkGYj6ZKcP0YcCZgbc2XUk7uwfp6dSMv15iFHIJCqaN8E3qROcLLwM2gyJAGoQtknZ48ikz/f6+fjHfjtTBZq+Ku7y2KuFuW4HJH6VdgwQDkgUthAQMOwxU+SoGLgZMvgiDZIXCQvkwRllIY6DJgzHCmordqYFsQIMjynyH4m9IQFhe2/TshqYWhWGGWzHQOf+iHLHPVFw9qLeydGQ/FDH9iIc/J9KxETP4VAwvq+rq4NQpFD0JoYrfq0H/0IK78tGPDdqXllfTkVAKbvANHOutcRbCEz4IMpzEglIdA6QwXRhmjHeeFY6rU9JDX6+EXCn/HK/dqnLOSMnY3mWzVQ3mDqp0uBK3UDCrMyv0U5ETU54RZA4RcBww8oUOCJMVieoIpCvpj49cU1wJQCr3joSo2dkFK8PgB/pgQgPGKvCwKyXcwIvsVJ5ulR0DAXsR4aUXuvom6urnEESuX79mAZB9Mdg7CMMOigTGMBWIknqT7dVVNscWnUEfmbYKhx801yp64OCBvd09G2xRHFul9IELrgiCKPEVaFgOhZC69kvB7entCmOYaGdlg0MD2LhWgkM7SwiaJVy02FAXgkar999oL7sOll9I2ZCe26H79naWIvCO+1o4NnBua6MsKl/LlTQw2CdctwnHB16yxNfOVr1v4IRQITtmJdIACNDHUk6kuOGkZB3LcT08ZmkAX6P3hDc9y+9I6R0InwdHnL4Ve0KhtHdK6GSDVtpjY3PdAiync2E0Y7nS02dPvLwJRbG7h1PielUv9vMY8AlknCDHSXLj49fSjZvXvdnstevyGx+WsN7rukMfCGVbW6vp6ZPPpYgze2xZ+S1L0FoRbayr7FLckxRHEWsbRi/hoEf9jMMq+nolFEvo7u3FAI/gHTPVurqkqPOFWEIeRh8bbETffEW9Ojgo/hKHRiDcWcBTe2IMOjw8k8C5JwV90sYw+hg0392r8koQB8AHvIo+hLKS+ytf79n4GgV6g03rhZtVpbEqBYcv20uLi2lpaVHC/7LquZq2tzbEh7cVL5ZoHAu37Jdi44Ucxib6IAo33TIDPAPAOEYbnpxychPxmT1A+5EeBskj4U78Rf0VLgDfZFkhyjXKSaeEeL6ce58n4w8jpNqwIwwcGDEwaHG0IrYYDipANzs5Ze8z+hMGJIwdbD5PWPi5+KPuMQQAKEfwJspvvqmbzPMAG2+kBNJvzV1gL8JlKIEY22LGBMwg+CV8kHREB2pjDJj0XWbSAOZrZWQVgB9f0uEj4A38KxnTOUVh+Z4Sr4vrEtVuBY6vCFlJhRdaMfV7/dMNNQPjbCjMFcNVGMPY3D74HDTnePDVImpAlD+XA0M1lWcmht8RsKBJysHYgNGaZb4YhbyBvhQmPlKQB4cnsBk+BigOTcAgjKHymnjpG/ffSLdv3rJxq0VjB5vlP3v2WGVdEs9qVR9qF21gfMpGsH750W+l2LaysTqzSBinW2zkQhmnX2AsRxlHWWLcgN8sLa9YseRjBUYwlvzCP548fpCmZqZUHQwxXW5vlmLRf7vEf1DO6QcsvUTxRfEEUP4x/jGLEYMsyy7hwfCAXvVV5IW9Qw4JYVzAaFDMQORZdArNMA4ytkBffGDBSLyzvZUOVF6euzQ2YdSJD4HQbaPCxv5QbiN81Zi0MT/yZByFptnMnH6GYQCceEN8RTB+PNaKx+7tavzZFe2v2CjoGS+SF2hr5JXB4eF0/82303vvfiO98ca74sXD4lONaWV5Lj1+9FmanHwkuWxd+DlUnhjAxBeFMz4s9PaCK8lh6n+cFmfFWe1OmyCTNYneWSq6t48xZU/lY2kYH/OCdzLrC6OhP9ip3ux7xofJdc++i48fjAXsQcgMPmalYgwbGhnzkjb6GCQsycX9mfFu0LMNzdHsR3u4Pwt4BqeWW3QP5H5Qfs7X+vscBuA+8+eyA/J9zi9fy+AwutZSDHB/K8KXHcC1vgxArh9xg97Op5rLmevNhu3QI8/45/fwG665DAB+3PPxhgOxGEMwjmAooQ/AE/jAwOEZhCvHzeWNX3yomHw+ZVqHPlvVp1kuyiE1UDg0gDEkLxclEqtLbHyR/Ncm2sOAgoxFPpTtWHIZYyIf/ejHlI/ZStQJgwr97EDps1co/ZD0GS+gwQHPahpO1yQ7IPchO4yOMnMpTjmFH2EUC2M8H3eZGYZRuTUdHJ6klTUOjtlwfTgoif0Ovf1Bqak9jgoH8GDwwcxYeAiB/KFcvHRBY/bExITrlD8aeqafHG10XeXrFs/hPWkA+VoGwlLv3M7gpzqGCOrjEoZ8KF8GXsEv6HcsYUQ/ajb/pU2QURkLmXkLb0NXkd7ndDhcIA446lA7IXMRhw8XtCVXllHSJnEtXOneZVd6YMu0pGIx9qIXPvjyC3+Mos1u3brlsuY6gpfsjhSJDfS3NZzDS3PNzvU2lREdlbJe6Mj/RfReCIQtw4Xpyb0O1MJxfc0CCMp5cHW7lvIsv3e9ClcLUQtTjgeU/cvuHBSPdb6X+38VqM+KvP1Xe5HbUv8uLt8LwPvLw9SnIZJMP/qfahvo2xiWkyi7WjcKyAmdc/x01T/HqQfSuMi/Hsp50eCk998TyC27DC/U9TVdPZTr9qeulfMr3KvKkYE39W8pI8awrqaj1HZlL7HpMwoVAxIDHcwIYQXm2qS02bBycnpewtCBmRwJup7kXUqdQQ5myLHquVxuX0EUMcLGAIfBqMGzSZgtxKaNbDa5LKVwQwOiiuC82J8BRcBGLDHFbKjIhjFSZG8AXCiYiljQVAgJMGUcuUdpPeNGQh+nI2Ho6NTAuLWzneaXVyNfMfYaTrmGkAxzz3VAaaQODPg727tWonlHueh1cQw+RQmGxj4lGHPAHMooJ1hyks8BsyTkixjEly/qzwAdOUWpGecoDjOiEBxVSQvfVmIPUOyifDGbInDlmhr1KLgqg5RkDDMI3JyqWKk0S5iaS9sIMKoLgjp7hmHgYr8wln5cETJYBkpq+INLhBhPJRdNWPhyDs7N9URoAL+SDdxuFoyam9Lo2GhqEUr40nQkgXpF9cRIGV+SMAy12OAEDakmNgpVKmXXbGMG+xVgbKq0V+THzBQ53is8+821toWQxJdOoEXl39/b8753NoYheKtMB7soXcuq6KmVOecn16Z8yAuHgamllX1CEE5oSykeTRxnTttDxxgeaV/hCsFF+XlGjgZ2FCGUw4H+XlMfXwynpieTTwSTMgANYBQ90dUbjUsZw7iEkRHcYmShH3GP4hlfQrekSHJKohx7PUm44J1nO+jK7C++vuF6e/okcAxYWXr6ZMJLZ0iLmVikyxdVFDry4T5c7FuCEk5YaPxIddlSemxWy2yh7A6V7kExk+j46NR7QDFdnjjr65s2BvJlv1ntiuAEP+nv41ShW+n27bvpxo2bElxvWEAcGxuWANqj/iAlrAXBUfyHWV67Uvi21tLG+qI3s0cphH5WVxfS1PMHam8pxczCEi10dVVswOjtZnZDnzd8tsFLrq+rx187fVocQrkFcjnFMz37i2ZFbShaUZ3oyxibuqXo9UupbxbdIExa0JMgbeFXYff2T9Rn99K0FPS11SUIxO3L0kCUc/gocSzgCY+e9aEwPCM4P3v6JC2wjFFti2LNabK08d7ujvKP07NiqQZ8GRfLNujY8ARRG1kK6H1kj2IRe8Rg+KLt85KZXeHuQP3Os6jE5703B31dZcJQwZJPZth1dkvBAI99ao++XhsdKkXfQaBNVzBuxoyPU11PT5hpAY/hiz94qog9haErZotIUcLoJXylMzgJBrPI2wpHIh6z8U7dX+DHVCqPH4xL4Aw8ws/BCcvkxAb8nro6nH6eiSN6RG/JvB8BC37OMphmlZ+84jSviH+RA5gZhsGZcrEhP3zNs44wXIi24V0ZHI+f40f1gBdnhsVLbi3guw7QUjEzTCGYabq2Jt6oQFm5bFE6jk88/az4EFr44+cElRYKHuSBQuvgjJtixMwYg18yVmF4QvnFmMLyI5RMljQRjmVGzECEruC1zAK7f/++FUtmI0FHLLfNHz84sRXD8Pj4mJVpDGAsmezo6LGhu7W5XXkyqyjGZ5Qq8MYePaRFG6HUYlBhxu/83IJnP3IIwsLiQpqcfJ6ePHmg6zMb3fYPdj2+Q6ddPT1qewxbjA3qv+rP0LuK43GAe2aObG2iWB8rX8YF0TXLIDHgqiy0T5f4AsvF+FgASsGnDargFWyrvHzIYCyG1qAtFHrvlaN3tC8zeJiFRtvx4UBYN82aHvXeKalBTjUGZ/mE2cHZGAYdQJsY0EmL8R16iw3rm9Pi4mx69PhhWmJG6Mqq+TMzMuC38NJ33vlGuv/W217CRFt7776dDeG+Kc3OTKbZqacel/r6+j3bhhnL8MfuLozbLAntDAOYx/ZQlMEPhsoWlrDpHoMyp1oea5w60ThImeGttB1twCw6DifY2NjybOtNjQG7uwceOxYX5zT+PUvPp56YfvjogqH96siY6RGc0EeOPAP1xB9Ge3skJ8iPtsGZpxU8EZzj8CMekPttljcB/AjHNfhBPHOf/QmPK4etdwDt505WQH6X8yPNnFYG7vHPwHM5X66ZhrjmuOU0IB7L3CUgTQwLGMOoP+HLjnTBTRnM84p4GKORg+iXzAxjltO1a+NkrOyiXhlHpM/VY5H6FLIkKyEefPnQV/pCGL4q6mfKQ3ExeGMAok7QMbPhaVvkMM/kQk7ROOcDIDD0Kh3SprLwQ/gUciqGLNKyUa2ZVQXMOGW5M4avsTSuMo+NjaXRkeE05Jnw8J7gNxmflB9eQ5+xzKO8dsXzMAix2T+zwthHDLwQng+Y8DtwkF3gVf02SAE0id8N+YM6uOGZ/W75mDU7O+sw4I8P+caBfvTl6zduWKbw7LlS2lyB/AxkuiF+DktekV+EyfEAU2eRVqTDydp7/shF/zQfE6+BP9SulK/WL0wzuoe3kD/jHxMc4J2e4VWEz4YvysbVH5LNq8LP4xPlUJmQh1BL4P3b0m8eMDNMZRrWeHHv3j3ng6MMXP3xXe5MY9PS3pW0XTpNEi7su/yvyONC0Du1WtzSPr4LMI70Iz3eRHK6RpK+z3ARri+CWvwcrhz+5XGBcvq57V+a5wvJq5zUsxQnyhTuMjj3rrjlUo4bGFC5Sn64rwKxlY7i5Pg8Fu9qaUVOOT+gnF8tHFB/X35+ERTbQS41hpWhXADgfMYFXOBVD68R5AWoz+tVaXydPMpA/Po0LqzvV4CMvxfwWFz/FEAZ69O/DHId6VbEq6+fRLDU03ycOpoO2UnEgjMxCOe+SBxdWpo0mGnAmJiakUIVm0VGUrqqMGZQPItpxHTbZn+RcDgK67CZ4UfYzAABjjJmxlQ7A6rc8tqalyxiWwqlE6UjJ6SrLqQVjF9eKCctYUjjq3IoTww2EY5qVZki/xTvTEolX6lQQNhouavSaoPC/MKyhAR1EmZ0namsxV5N3Jsn4gdGmf2k55ZGCY4arKkvAxzjpdi54iuOjSTkifB1ZmMYgzkJMRggaPaytEMZUj42/efIcZZJstcQcauz4jwA8YUa4QlhgT1QehyG5WFMZ2Y5XYUNyCXQovgwIwZ/BAkf0a569isOikQbwoLy3JDAeqQ6sbdLJzOUKjFTCeNSh2ceteodX9GZldPi2UyVDpRivjI1aqDET3EcTq5TYTsjHQxLzFBi/5DWSpOEh74keUbtc5CePntogV2IMm5iTzHcsZQJvmbtuQ2zEeCU2UoSapiRtMe+R8cSilH2rfAjULEZLYIOy7qkjAgvN29ct9GUU8KY5YPhrLO9PR1qwMcYtiY8/+Kjn6cVlpptb9jYhFvfWIvnrcKPDUh3SPtQysiyBclYZsOSm+34klm4Hb1jA1KUWIQuBB/2WWCW0pJo68mzCYXbVxwJZEozux0Ji9tSHPZ2D8Mpr/29IyloCIj0k8a0vr6teqd0dAj9SMDQ/THLC08QfBFmFI7lObpijLg6NCaFh6+9KS0vraa9HZYqMOtGyk1jm9qlTVdogy9/KEEoyyivGD6YAs/yBfXN9h4rRp1sKN3e5WtXJ8al3tTDtRsFs1fC6LAUrQH3C5SbWFrY6bAdUrZGhkfSbQmD7FkDvYGTM9HC/v5G2t1eSbsby2lrYyXtbK6lve31dLC7nU7V3g2iixZmeYm2OyR4U65DKWRHopGx0bE0Nnw99XZzOhQzG/rESzCux1dglvCxDADhDkOO9yCCV/jKjAfRsYW5WOJDF8c4eHgoJevg0OXslfCNIQyBEEEdYQ/jDsup9/eP1J473qx6fW1JfV0pKEyXlE2E+bxkzwmr35NO8M8rapOltCjFn7oQgPzhX2HMkhLI7AloX7wg+gH9g2ToFydWPLKCyD4soSiGAcxpWEkihvqYhFWMEW2if4x0nZ1qu14pxX0YMNhsuFd4lVIj3oHyQR1wKpXSos/CZkVjNvAHLlIDHykwonDF2IWgzAwBZrqIF6oPVgE+SFm42sOjhh7ABcYaFJdT8adutQv9FZzotXCXhXTzfPmxFJSZYaTAO4A2geZQeuCtLL0O3i/+yVXlZD8o04DGCXCVhVwgtwkuQ14mCa4xhuml+uShlUFwVP5g4qvvi/jFpWwMc3X5l/Gg8C6CrkS10bzwX1td8TUM0hobMEZ4IKMhhFtnEGMqcakjvBiDjGdni+e2dzSq/CxlZtwQrzjhVM9t9ZNO9cF+5bHq8WVHCgofF1BkMETwcerO7dvp9u1biSP0UU729rbE61guGXyZPFB+yJvlwNevj0tJHdQ4gFGFmWDqb+Ip4CmWyxTKlNoBx/iOcoqi7NPhxNMxcLL5+8zsVHr69InGiMdpcWFWeYoPlPsExpLO2DRbTeM8mOHCOIcRcXllXnxbPHuLMRnDFfvkwBP6VLbOou2irzOrjJkgpG1jGGgVmD6YzqAKQkOuq/z9oUPtgewA0J6MMZSH8Zd06IOK5bd89DjBAKY4tBEzb/JSSUko7pO0K0a0NqXJskPS9Mww+XvzeTXe8tq8Z+opksL0pTffeDu9/40P0htvvpnGx6+LTzHD/EhtupgWl2aNA3gGRk+WUrKPE/yQmbdsig/P7mLZqvhzK4YvlYN2ym3FLE/PBLHSS38PBZdxj/0BabNTjTXwEmgTo+Pq+ppoZDPt7MVyyJXl5TQ58Uxt+Sg9n3qaVlcW1c5bMBLhAR52Jjq8avwfMGbrR5+iL7NEcnCgV+gPOdFlkn+WG4Pui8YSgN/MC7nmPpfvueZnt0VdGlzLaYdsGe+qfELpUB79i2dBfkdY8imnl9PI9+WwgHlWnX++zycNg5NqbnoXBrkIywctDC/ckzdtmOPneuBPPsyERS6n/MgmtBf0zhjNjFT6Ofv62YBlPl7DNXyhepU/9IiR8vGTp96rCxpHP4iP6Gc2vhz7A69oXMVhHOIDXrQDW1TE9iLt/oDVaWMce1ONjo6IPkfTjevX/KFsXPcYm2KGFTPwgz7bJHvycZXZjcYOfU7148AB+h5jQIyDMX76o74AfOAADGHwC/o1PJYPsxjlwB+8Ymxs3OEyUH9QG2nElVlrNobphf1VL5atMqOV8NAbSzeJp1cen0bHxiyb1NNKBu4pg9Mr3ZNevuKAwGfULd771nGUku/hsXzEZBZ7nJiMPiGnemPMr6Ud6cXKGo0l4t/QAh/v4fXwAAxqjNPQAe1nnk470GfNM2qGMRuzlL/lFPEK5AH4BDIze5raGDYyku6/8YbD5/qV68rHgsXdlLYOVTjd+4AvCiqo/o+/80D9HV+ueFbKfsV/O73L8cIvP2Wof444l0Fup/PxLg9fDy9L+1K4JMrXSitDEZUkyjgxHgUv4un1IZrlPN5rIH/ekW/8K55flt/L3r0Ike55Y9iV/9t/fiKyejEpxMqcea1xzwMRLdReAi/GOA/V9P0/8rkI6O7VN6UyATzh/GWb6yVplIF8y+FyGmW4qL6vA6RLypeVwkvJBK9TzteBEP9fDcEyLwZK0np6lG50HaWR9t3UgOXJplqIFQVEQoOKzWyhrrYmG2j+y49+kRbXt8yUCHtqg1CuE4M6s35QICppcXGpWl/EPm/UiVFJUcQXzVSZkQDcuHEtjUo4H+zWwCjm++mDB+nhxKQYOV9hg8FiVXa+1J6RRUD63JENgxJTexGGEdYoPwwZBZPBl3vXqyiAxAQrubduXE/trU3p2lBfmp1fSB9/+SQdHJ16+q/jGB818MBHXeVJUgwIDBbMyrGgpbcMOC6X8iA8dScCG3DzpQuj1v7Obqoo31vjY2lLA5b3nZIS++zZw7QgpeCIGRdKgcr5h1ShP8IxO4T0mVEVgilKr0ITBlB9vXGygPB8kYu9eo7S7es30viNG6lTStrU04fp+eRUOmupOBzrFEkBQZUMGLwRJIwBvQAX1JBBD6EHIQf6iLalXMQjLIJDFvihkzBW/uAv/jx1iTaYNfbTn/1Iwv12OpPyHJSqfISjSgfK41limST5gT8XxmVAUOn1FzxmJTEwFsNdlFv/yJdycHT23/7d35nGmhVuZ3MjDQ0PpGEJXVsSIjXSp5WFpfSf/5f/b9ra42tmbZYHqbnO/CkudEY79/X2W2gyTcjlQbs6eOvHflTghPSht5s3b6U3799P7RLmpqdn0hcPHyZWxVogUfoY6kK+Fq3KD1zkNP2FTPf0J4QRvsJCO/IyTROe9wivngFCHKerAAIUK2ZcMpvQm0lTb+V3qjwcnwJQZl0t5LsG8ld8l0HO+elHOwZ7MFKcPvf80hUp+sqbJc0slaHvoTSiuGKgzIaaUwmoZ15mGfvFQHOKpjKLplSuZmYSIUwVwlZsmhuKq/fdkOAlrqX0mr0Mc3Vl0gLz8MC1CNek9KqCVVG+c45SB06zsEatQQN+GHsOVNaZ2QUbxLal/A/19aWbt25KkEM5BM+KoYgW8o5O0vLqdlpcXkm//OhH6fmTz/WOPiOedutOGhoddl/KfJA8AIRO4PHjx2ny+TNjFwXfPFdhg49EGNebPAURLRQ5paZn+mI2yITB3HsXgTvRG3jE6OflS8IL7Fo11z/FV1r0LZaU0e8wZPHWyBAwYwvFAyMSmw5DH66GiAAa4SH6prxIT+FzP8HoTrvzTIgimD+4AC4vdRGf4AAOuh4KDx8Cro+PJJbgYQxglhNCdMaL4yktNkWfnJxMTcrXp6WZ/+iF/ja21v1hQtTr8ODAHybEZwaHx1KHZ8GwZ+G224EwjnsBXL825g81zNp8/vypwqa0thofadgfxfsqCqplg5qclP6BJ/nDr6B9ZiS4+moE5+dlykU7ysET37h3xx8o+D169FD9mk3r+TCCwYl9n5qjbd2eonXlGWMo+1fFLFOMr/Q7+OORZ5qqb1ImpR88+yS9/fZ76YMPPkwTzybUVq1pZXkh9Wrs9QwA9zmU9BOVG+PZjpVFykfbepkTe/qp7vijCGNQu3P3rsbgLt1TPown8C+VU3WmmtVZ3Sov+9E9ePjIHxr4kAM62PeO2UPzc7P+CEEf8Liv/pSVPq4YejFEX9M4duP2HaWVZ5dhEGsT3h6khcWZtL9LmRs1xnIAQI8U73bn47FZhfLYJlyhkKPU8oFlXfm6ifSOmSvHGt8w+GD4Jf0r9HnhFNpkBhxjqsdVMXSWGw4M9at8h/6QYtoWvjE0Htg4pjzFE1nq3KzywnMZWfnYgNH1inB2pbFV6fLhoUW8Mpa+YazjdL7ZuSnx7/00pLJivGbmMx/bGP93dzbTDvxdbcWebbAHln91dg+koaujaXF+MW2uLan9JG+Il5En9aEtQj6Cd8C7aR/4vjqknfyhMdE14gT9fXJ6Lq1trCcOVKF9WfoW7XQmxX9P71Zt4GdfsD2WrFo2Uf/0knzhS7zkVARtWU75vv/ht9P9N99i3Z3LcKp8we+4xuq7N8fdZrl/5n6Go8zl/ptd/XOOl8MDXHHQFPSQ3wP1aXOPYywWAiJ9iARK0V9OM0OOR7qkn9PFn3x45zR0D96gMQC/6lXFtgwhyOmTf43fkrd4g9rh17/+tdPIeZXrwjXnC19A/ruiNmYbjonnU2lbNH91cCjduHY9vfnmvfThB99wfxW3dB7lNHO6fKRlPGaG4D/+4w8l08ya3/BBiNIxi5yPg9SG8NChWIH7KXKMDVuib2b/Qo8hZ5NfjHXgWJlVy487Up4slfbHYMWhbA6vd+STcRcfzql74J+XEVbjgGiVfIAYyxSO9IUPeOyjx098JWtmw37nu99VWRj3irQVVliItnGaDemdt991fwRPlJg9gj///PP0y198pGqcWk4FT+ydOdjX7/b+/l/+pWSW68YHvI1ymp+73EGruJxvBvyAsj9+zrv6DnkAnKju7l/JMzRX5aLuekN87n3Rv6iS+ulpOtzbN02od6Sezl4b6gf7MHaDL8IyOlmiN40oQztojGbzs95SJmgiVkdgoNSzwsDL5ubm03/+//y/baB/99130j/8239rY1juN7nu3pNRuXyydJZmt4Vv8SnKkGVbhdAv+mLuK2XAp+wblAK8GPYiiLIUDy/AZS/q88jPGV4v7zLUt/c5oIylNNX8Xxty0uCTcgrj50pPqwM1PAa8UKaXQG7biyH8qRHwqlQj34vSeklMI+gs/cf/8RvViFf+7//LU9e5PqnzbP1iCGQV6X4NuAgZFyHUrKEIW/822Mb58r6sUS7KE58XfQO+aloAMexKcXPYXN7L0i2nmQc84LLyvU47ATnfi4BcWk6P0k0bw/akz8YXG8qIEIkAQ1lgNL1d7Wl9Yyv9409+npbWthWTkhGOssMoi7LKI/Z8aZXSsK4QKqn8UGZiwIhBhDw80CkSAytTkvv40tvdIeG1OT2TojPH7CgparHMBoVBA4fL5SSdf6QTzBiDAIMlX3fMnDX428BDJsoXwRTmfCICRkE4kaDfN9DvmSodleZ0vLuZHj5+mnYlmyhbpVtrB+OhqHMwfr3jtdKn7RD82VuF8pzIzwOn3ltQ1pW8Ef74knvj2jXHZe8pjHB3b4ymTTaEVzz2Q/inf/rHNC/luq2jJxi9sgFnMKHD42L/EfslCxIYSFwGBlM8yVcDEUt5bAws8I1SSXnfuHc/3ZYS0VlpS88efak6P0mVnl6/l3imNCQ06I40GcwZ5Nho3AJLvHE+J0cHUohiKQrLsHiPouWv4GpvG+Z0NRNVFGar/eVf/IWNYSxh+cUvf5WWV9eUvlKVoAJDoY7tnbFXATMQuEZdo37ggY1Q83R2BkY76gmxO7xj2Cj7zjvvWUBhmS/74rAvHV+6UE6IcKg8Hj5+mA5PJOxiTFH61MNXubIhAtnKS2/UTywYC9wuojslX4CEDb3jkSD0I76wW4FVIPrUgZRWYSTiFXGID73Y0GIohCv9CwGMl+C+RIfyQ6EDD4En0bjal+egT4QPZn7FkmVmV7g/OjloAjrmqyLp6l7tRdyYDeEsRBMSfB0n/CN93sU9cRxQjn3iMErgxUbL7I83McmsgIdW9ro6mH0QX3QtAArfXqYgP+iYK/0XpdkGMflZoQaHuoZhWv37iP1/9iVkslR0Pt0YH0uDA8y8w5CGMUx4NU3RANC/iqdaBG/TnfyiY9FOXKk3IQh2RcrlSZqanU1bO1tpR8oGm/SPq8+y5O9I/TnPvGJ5spVh8QsU0p//7Ifp2eMvlBx9/kq6dedeGhwaJFXDsQKCXwRf+jD305NT6cmTRyoPQiMKs5QJDBmFgRv68hJx8GLcoAw0FzNixC8Oj7ykGCMAgit1hF/7w4FoAiMoxi7aKWZcoHypzam7cOnwuhoPAvKjNdXixhHtQJxDzwYGQ4RTu5smikddI7ZudU/9UHgwLpjv4R+vjeMc1p5yYQyLWU0YX8ZHR1JXZ0X85TA1qK7K2MYoxg/SJg77JD1//ly0Ieos2oT6grNttRubqFNEaIA4jA2pQYL9yHjiuH02CPYpg6LvDBQn6EH3VER/N66Np77+XhuVnk9MyP/Ey39tDKu0C6cYw6ArBXbUoCm1gB5I48yGB2YteNaRvGxVcAgKqD9wrnDsP/nGvbsFjs7Sk2dPNY4K98yMVNtzoAT8lZmw3m/phD3ecFI0RI/QFCSPosk9M0fFsZwaOLcxinv1pbfefNuK3MzsdGqvaAwRb2hrZWyFLtlInlmtu0pj3zTCDIo4VZKDI9gkudOzSzY3t90uzBK+d/+eZx5Ff0VhJU9hxDwUHMWMFO+LJ+UMnsRYzcerubnZtLy8qDzZ70sdXPgI5Q2DAnIJ9BpLr9jjhvbDGDV4dcT9BX5CGfngMjHxLD6IiQaYncJBL/APDHbQWCzTbBJ9MSaeqD5xIiOGHGYE5/Zg2TIKHB/8mCGF8Yh+ypJS8MsSQ5YJm+cdn/lj3NWrA+IRh2lja9NYhw8zk4o2o07MCmO/o1PJXZSrXfhkv6PT08O0ub2jsfw4Xb95y/sbMcsF2sXYBN7Bho2MwgUGL5anbmyspL0DtYHSRxFmqSt7bXn5d6VbeOLU3RYvvd7ZWhfvbdTYf8PLGj1DT/TrMUr4iDFUpS5oMgxiPOteeaOc7mmcn5qZE9+BV6HEawyVHwa+ufnZNC162thcNX02qTytzC5TeqZHZraK/uFHZ3KsIGBG2Dvvf5Cu3biZ2I7BY4zyZWwZFy7v375mfkV71BuX3OcE+dn8jjTAs1w5HPf5XRl4zvFymBwO//zOsitx4aM0hHCCck6fzXGBclkoL+/K6XAFcl4ZquUQL8Mg6UG0KGuOQxji5bC85SCa3/zmN6Z1nhkbMD7wHt6HIRLjEfIZ4x6blp8ouWXJ1hxIsbG15f0wbwn/b775Rvrgg/fV1krfOQpIlPyLPAHLt6obxv2PfvFrL2eGL61viu+KDyOzYwCCfqEnZpvBCqHPcMEvSY3nmCGI3CD8aMxh/KTf0jfpc8h7LOecnp0RzYgPtXeIByBXwdehWeHT9CpZQf6W3WgbXigv2sFyHGHwI1/VknJiwOMDEUawx0+eCC/s09iY7t17I33nW99WOoyd0U7Epey0EdwbWn333ffT6MiIw+AHXj77/Iv00Uc/V/pHnu0ILjokcw709ZtH/eVf/GW6fu1GQddBazHWR1m55rwA0s7lJmxuf1yVFnQN/UrpURbhmz4NjtgGZEn1YpYVtEvdkZlpWndsAX7hQX6kw4ds+r/kFRvHyVdxhArXnZ/C4yxrCsJPDtpVPtSNCDzjT5+Bh3Di5w//y/8uvrGb3nv3vfR//Id/iPG5gFwn/bMx7GOMYTvRdp5MUYQjRzJSsVTMKEMGniiPC6J0iKMqFHA+7AtQhAdc7lKOuU0uS6NWjHwT4evj5TYD8rUW5vWBuuf4QMZO2e/1oJa309SP7XIyGJfFo7HzFdOnPLiX1zHeFZRZ/H85XFyMl8Q0EdQZw/4fhTHMD6WGqbHn14NyXCAnmgnvosrT/6JIrw+k8mJKl5e3XKaiv7+0IerTyXG+CrxOnS6yYAPlspm5FM/lenxdqK9LuZzNZ0fpdvdxGm3bTY1iWlk5JhbGIOcvN6eB6KmUgZX1dQ14GrgK5gzQ1rmc/LfypvIfF8ofjoENJg2fBDBKERpGj3GB2TPXr46lzvZKmpx8qoHpsXSGxnSsojBsWphWDIm0RRqRULAthSAf/2KwIgxXBkVPpQafIk6XRan4+H8JoMODA+mdt95OXZUWr/X/9W9+q1FEihgDK1+gFNZRq3nh9F/lOUGwUB4oCdQVFwpjKLwMbCfgSYMKsXjz1pv3JHywjIyT4nYtuL5xazzt7OxJWDwTbo/Tj37yMw0Yy6l34KoyUkylCY7J00tmlCcGBYQd8sAPoQFFmYzIi72OcKGIwCKVQIxknn4+MjwsJajN+5BMz0ynts4e4SUEiaYrGKZIhfIcpmaly9c90qE64JJ7lBSUE8J5wC6UnhBM5K36MCB6qag8MHixUa+KnNqaGyQ8oSSIRhSUuKSb08YRP/uVnfPRFeB/3AmKG4XylbYmPP2JzfFxbPp7chxLKBHmoRiJXiINBlpHM47iEvUCnKLpt1CelYAFd9E1LRt0jkCnZ7z0DqMgilIXy/e6+9Km+s7SwnRqaqmWuIgX5SRb7hXZjlsbn5SWS8O9bh1H76Fh/AlOnUOgdAALRigdN++I3obGbHB59PDT1G5lENopjI+0p34IKZEPVYNegu5x5GYlKXJzGeIf7eEIbi9uj8Gv6l+pDKTx8VtpZvpZmpl5KoF4OHGCHQdNQEuePcJyOhR0EYSFQOXBTJgwLkIDXIVd0zW9J8rGF9XlVU5P5JTFjXRtjKO9h5zmmWjN9EN4C06UMVxRYpfT6cmFcY+2kpNwCs5ic+FVLzkCpxa86ct8OZWiwTJdlmEw8wkjAnv87e3vqC8t2EhzfIjSd5rGxsfT8PCI+mF8XUYhQVnhHoWlVeV99uyZlffTM8UhP5Uj0j5wn6dfe6aVhGiWgbW1s7S12UuyqO+R8qJfQ3d8sRclRSPxZdhtCD6lQIMDXdkHCEU2AtXwEv/Ar/8Hjclh/AWf4Dx4Ww2CVjPURlCEcGYY0T7nw9SB3oWcoPZSn2afPzb0v3F9PHHyHcskqXeUBT6CAZ7ZKA1eAsfMMNOq+6HeKyU2CubUQ2bImGe6/mo/1f2KFPOhkWupvas3VZQuM3YssBeVFyX4Cl2QJnDz+rViZtehZ/CFMWzLsx9sDFMbYBAhnwD6cr7VjdJhpg/4w/ADz4Yq2X+qsRnlJ/qO+abKOTYyqvanTY/SF599onyO0v7hvvtVzKyK8Y84NmjThroHGjTO0Jc48ZTxh2JgYMYAxKyoztZYxuelxt2dwjd73Qh3x7tpfXk+bW+vqp7MqIYfxjImPmCwjI4xLpYhtqn/sidoi/etYm8o6g4t3scY1tHhsuFUI7+zcWhjUwpnnPzGiZPMymN/PYxWzPDc3FzV+Cn6Vyzva6TCY6QhXTbm9n52zI4VbTFmsN8PM39v3r6jMnMScpxGyp5F7C3GXops3k4/Y58hTpHFj32EOGGXvblcPuEc5Xqgf9AG7XWVg7yhi63Nbc9goi+jVGJwhhbpn/CFni6NmWp7PiIx9rOcmlkiKMHkBS8jLvuQYlyEJzHjq7OdPcHEr/mIpLGbTfF3xT8wPp6oTd99/5tpdPyGy83BKRj/oPMT0cH+PvjbkduwgRZjAm0NX6V8nMbpk4dbKjaesrff3i7Gqi0r5i3qVxjDWFJJPNOU8Oy+rXpTZtos6FlllMPYyB6TW9u7aU/14AMAeCXNFdHNzMykrxjn/PGE/gZ9iwZalLZPTVZfANcsUWapFB9L4WHsWzp+87YPXcEYBiCfCdFpZKAvvXHnhug9eHStj0EbjHcqXeGX+Uw5TJn35PD5vnzNkPPAlfPL6TCm5ndlv3oIObCWRnYA/aIM+LuvcBXOTouxAtzlPKr5kUaRJsCMJow3//RP/+Q+ATBe8B6jC1f3ZdU70iJdjWO653CKyZkZtelOGlI/YrN5jGHf+uYHChuzlaBrcgJvzMA1QNN6pszInZ9++ol5MXjgwKtt0QjbOmyJRqFtZET2bcUYy2FRnFoKH4fVYmCJuobc6THKdQt/xmL6P7yLMrMElw+lHL7UpPzjQ03EVdJONxt1kW/gi9A1zxnHVVD+7JHsQwQ07q9KNmOW9urqml42pDu3b6VvfetDxym3A3Ts2UnKi+d3333P+4aRIFuB0J8+//JB+uhXv0wnGsP5AMvenxzcgoGbmXF/+effl2w0XqUTINNmpif8c5nL5c7lweX3+Vn/bNgjNAZGp6X3n3/5RXr09InvCcd2IzZQ8az+Sn+2gU/33r9WeG/v7PZHDQbRza11t43zIZ7oI3RUZxnPDErCAfoQ4VwufOi7KofjKoIoy3zgYHffbXjn5o30gx/8QPwQeaUou+MptN6fqAwfL6U0s0PxocGgQ8Z2QE3Bf9+/CBSwdkucl4evgTDrK+Woge5JpyjDy6Acr9x+f2qgPuW8crmB7F+f//k6BWCEDtxcDt7vq4DS7WvBRXleBLkIr5v8ZXXMcGG+Kvx//B/fr0bwzDDfyGXFEg8T+SXwqkatz/iy8Pi+PKUA2MOrwuY8XhfZl0GwohpcRu4X1Snnzf/XLcWr6pXhsnrVl/dlQF3KeMrlxLVK6PbMsNadJHVB7Z8HdwSkWi4ff/Jx+tUvf5OOFJ8lhOKXJVxEalFUBmIMMzFYOoz8eQW/F2u3H6VgQEE4RLC+e/tuGh2OEyVnZ6fSx3/4RLpsc9rn67bSYvkFwrlYq58dH+ao5DGEoUjypcXr4iU8epP5YlC30Kew5GvnMvD+MPVI0L91/WbqUJkPDnfSp59/LiYsoZdBVvGqcRwv6kzdyBjFDT/2IkI4BLKySxgG6zMP/JE3wsCgBsRODegoVRxPznr7IZbhKC2UG77azc0tSLk+kLJSkZ88SEPlVYu4Ts7f3gz+KOkoAwz+lI+yRTkxuPHsskcUJcMX8phpF8MPy0A0CFpoZdYFeKWtsgAl8BVHmmA+/GGIwSDx5w964aYIE5xaf2obyp1a1Y7dincqhXIp2kd1MZUpaCyx1L3ytmyg92eULx4IpbSUiwfeuI8yhl/tvlZ2aALX1zeUxtXOHP//8MGnaotQtIyYBtJXHKVhvJUgjF2RV7wJoYAHKIL7yAsaUXiV2V/U5HfCl3CleePG/TQ2fi3NTk+nhw8/k/JVLLdThCoN00ZF3lx873zCD6i+558EiuKuGjbXOUcl76vD11T3q2lq6rmU+QdS4Ji12WalWTFEN9BqlCWyI80oi3/Qml6EQbFURrlMh4EP3nFPnQnABvVs0L0gpXc+3b5+PfX29bkvWviV0GiFSS7TKPSsu8gDR/pFPqJK50kNmZ0wv7DovZv2pICNj46mkZGrSoulWVLMlR4xCUtazNKirhibEfoQ5mPZMJs1s+9c7G+CMQw/9uHCIMGeYcziYJ+k7W1msmyK97Es7MCGJxuvTjisI/aeMus8RRhn+VGzT5NkxgkKMfhDOKX+LC/K9X36+Emanp5SvrFkAtrN9MsSUfo3YTEMgADSQrnsHxiU0st+ZNRTSgtNgQJArzai+Icr+pcAPCOMw5dJ33gWZLrJEPkFbWM4hVfUG8NynFrcnAs0FYYDL8nFpwiT86sC/kU5ma2E0ebkeD8NDw9pXFB7q67sQ5L7ILhjtgGzwdiEd1r9iSSO4X9KA/wSFiMXxjAAqkHBh85ZJjkwct3LDSttHTbIwDcogflsAVW8SC2/dm0sDYhuMdRMPZ9Qux+mtXWUP06r7bAxjFlB0KjjGXdBs6Z15ct+WuAAeoEOz+ALKjOGLsqOwnp0oHvR3ttvvau6t8n/IP3z739no+i28Mg4gUHdJ3Fi3BRefIptM3s3tqoszNxi1hb7RHam1kpeTqm6N6tM+rGvIATDrKT9wwP5V8yPlxdn08MvPhVut1JfT1fq8p6ScZQ+hiIUbAxh7BdDnaJezV7ugvLIe4xU9++/kTiQxgq32oL252TK9Y11G3BYdsgJmZyOurG5YSWJJYpgmtkl3ufH/Y+TDpu83x6KMHwazsCej+ynd4RRWnhjo/g333rHyix8hOWQGMOmxes2lCfGMH/MkQK+p7ZeX1tRuEYbqJlRyXJHcMkeh5xoxlIeDHNZ6N+Wcs/YAb+gPNA0bRzjDzMZaacwmNOOlHVw8Krv+fABHmhvPnrRt5EN6EscdsPSU8+MowxqljittcOHbty89Ubq6x0QvbL/3U7a34lNv/f2NlTGmPXOUij2/Iy9QeOUTgwgOGa+RRu1il6T6rSZdlX/w/1DG7epq0+shO/Df/kFybt8jNQ+GEX429nbTezrSZ0wUtLvVpaZ2bestl1Ruy2aB6sTiDeduH/GjNNY3s6sN4x5lLNLMhwz+sgMvDLbk30y33rnvXTn3t10onYHv2EMS2lsqC/dvXXduMvAe/qSx4SCr9R40HlwfxSE/BB9MsfPaVAvcJX98nuA+3J4IMfJ78phgPorkA0clCOHz2UiXOb3Lp+isYwNQ4WNRoIcjzFbAU3DjCdc2ZvqP/2n/+T9uDJOCM87nqkb/RO6QNaCPygxb3myoH7IyfBjV0fSTY3Pd+/dSd/59rfEn+KDAzUgPfKOQb3Avx55B2/6wx/+WbLcmuvIHoDM5t+V7Lq1I3plnFFZxsfGJAMsu69j/PThM0ofPp7LyT2U6M4gwFACiuDO0Khy9hjEmMqJ4BE32pP4OMBGNd0zRvKu3qk6SoleKToTPS8vraQ90SF8CmMYq1kId/Pm9fTNb37TaeW4xrv6PltBOC+1zzvvvGPjOjIBhj/G4C8fPEq/+s2v1SUO04H6ODPYO3s4hGfA7fCDv/wrjSvXrDNEmWq0AuAHjWW6IF9cDpvrmuNlPxs9VSYwaNkcp9//9l//S/rxz35mWY6wp2fMEiSfkBUsO8vRhj7ISXzwzt23fMI/HwiePn3scOSPzGI5wJkI17oiZxak6jJnnBEIvu13cuC8QWMI2wvwpl08a3x4ML3/3rviEYHTiFf0Wd2fio98utKQ5vaof9CB0y1QBi065fMoFFDOSCsDdc/hXwWmRbtyWN3b63y6/xJAWevLXw+1+gSA09cpGfFehFfH/GOMYRkuzvtfFl7IU4W/0BgGlJF+WWFf1TBlyGnUx4ku/KcDp17k8cciOVh9DS4r60V4+Cp5ExJHKi+m9CJchsuYFfJ6YBZSis9AWqSaWs4O041ODYiVvdREmgoWTBhmoiCKjPezJ8/Sr379Gw2eEvxgFWL6QDBHJ2UgH4REBuFY5qYwMG9dQ+nNjJKvPrG0AYF0VAJqb5+EXz3vbG96byW+knJiGUapdikvpJkajkmwypQZkAAUFyplRiwFgM6KMEFeWTiLL1HERWlkYDmxUaRNSgEHBLCBO4KfSpbONChnps4vyh/32UCgVnDODAr4h9AW5cEbRhVfNcM7Vl0Gk9OfBoDiS7METspPVUyHRTjihxxIe5EOX1h4ygqz7vUPY6DblMCkIcGFGLr1IEdY/05QyE6loA/7BKjF+Vnv69EmRUqli9l+3sRe8ZWUDTsC41JX8sqCqZVIyleUQf/140IYjGskIJyoLKeqG7JUY1NH+sY7H/r9J3/4rYSbnVCGEMqJCwJIRBcGUfBLWCBw5lBu13Plw/lVvAd4ps2pO19N+/uvpls379mw8dmnv09swIqx0UsSqLbyRcCKyMSljUmHf+FPbkFu8ZzrT8BcPj/qfaMaj3qzrK5vYMTKzcrSQpqcepK6pGiyNCfoK2iYa4boI76rXsEuAipAPPLRW70v8g1U4KkyKbTa5+Dw2Etl2ipdaucFKTGzaWiQjeyZvaG+1EiqkbfTULycXkCUAxRQz5p/7T7C670CEQbDJ4amvQME98a0tb2q/rxuYbu/d8hCj/slcXVFoM192IJTUSeAekLJLoDA9VJf3pGSlg3G+xI2b4yPeqajlQW992wOCXYo1la6dLXT/TFKHUKfhLzDAynWUpb3Djitk1M7OSAhTrqioQ/3pRAq3NTkM9cLgxV8pyKl1zOWTAchqFIH/dcVAwSb8zN7i70TOdkvjGXUq4pjqiTH0jsMlSjU4eivUiwtmKKAxhf/wLPwwiw18Y2bt+5Kee7Te/Aeje/yiGea70CtzgtaoWFUUvE0+C1KDOVwnKI8GbK/6V8Aj6aN2IS3TKNADgvQT3P94NMo5+CRIPV51O6JT/mDBjiwgzZhqVknCo+yo01jv6UAp6VoGEyYVQfV0KYARkYUAowuGCBIG3qi35j/N7amgZGx1NnVozGKPcM4EZGykS64E/1Ucwp+G3uG9Yp3HiVONcTAvbaxoTxPpej32rBMy1NW8NPAXluKi2GLdqcdGXc40YuPJzaeKK8jNg1U3tkIZ9pXGd977z0buE4U9+HDL5RuYzoUD8EoxUEHbASPERT8VtoYP2MTY+oQzSMaUnjy4QMLS9kPT1guKPoXP2ATdeif/jAwNJ7GRm+kuZnJ9PiB8hLvv33rmvjVQKp0dHgGmA+ZUHvmjdShdfYTE2WIbqc8OwwcYPi4c+eO6YWZIutSLjnVFsPkuvDFptKrq4vet9DGJP1BY4Psn6n0FxbmvdwOi3IDhh5mQRbGpj31d/b/whiGobXS0S38nHqmxb37930YCuM4/JwyY1zG2Mapn8xkwhiGUrq+tmpcjYyMpu0dDkRhXzL2lhxKb7/1ju7PvNQLAJ/sAQrPgEaoN7OuMnXQVizJxGjpjx6iB2YKsvcYM9VYku69kBThQOM7fIp9Kjm5F57CByjS6JCSzDKr4atjqbc/lu82pGYbzObmnqfV5XmPORgxGlvov82pQtvrGRoGR8z2bG5k+WizZSXaiXZgeSSGwuVVKfzbO+lYuMAwclPtBD2Rf/4ooyqaRthrb1t4Zm+yTEM7tKdwt4gRc21d7bGd2jrbHXdxkRmFG+ou4ldqh4N9lnZqbG1V2URDzJrpamcGWKvrscsJgjuc7BmGYOSCb373e15iqwSM22P6omD8al+6d+uG+SJ4VxFdVsZ02qMM+AGZB3HN9/kZ4B7IzzmtHB+apB45foZyGoTlvpwPwHPmm9zndMqQ88rxueeawTIice3iXU6Da+Z1OS/61kcffWRey6w8j21q8xg7YqYls2VZJQBNQZvGv97xUYmDZN64c88flO7du5u+851vRTuQrxqMcpBvjFe1+uHHR5Xf/u63aXVj1fIGh09hAGNctiGaNlZanPLI0mJOe/b+YcKBHTOp4J75GTlENEljw0sZB5mlTd+CufEBCsM1e6BmoxfAmIyD2/te/pCQy12UFeeEBeAOx9jKXnq77HNXGMN8QrHC3r51K/3Zn/2Zy5XDcw+/YDY7z4R79913TeO0dZLMCxl9+sXn6Ve/+q1wcpT2xf92xAtsDOsZTCwn/6vv/3XVGAZE2V4E8sh0WaZPXI5DGAA/h1Gbua0AXTEk/tcf/bf0049+aT4LPTDmeN8wOTerfp4ZJHrDoEe73rxx04ccsV0Dy/VtOFd445x2UvTImtjRBgD4iXA8B9555beKxxYsAOXGMDo60Jc+fP8d86xcB8JiDAb4SP8ZxrD9i41hPEb5i+cCAj+RxougGMQrcFcPSt2/Glwc7l8SMn29DOrL/6rwF8FlOLgIdy8zhoHPer+L4PL8anBRPV4n3svgXHwV9LWMYS+DHKq+WJBodNWXA+GAy/K7qMLnwur9eSKVV11Sr0Ia6V0Uplz+XE6gnD/x6sv+qvzqgdDlGKRWV4XXgnJ5y2W4CLfl+gDlMrRIyRtr20nDLTvpihl6pMcwZSWLJW66n52dS7/7/R9SW3t3uvfG2xK0+EKt1nAFFMb3kTeDBowt8KUkivu45nAwTd4jHBRx5N+gcCieGDqsGBZput0pjwUlSo+iTH3xJk4ITLqRi8GcUDGIwPQx8BBOQoYicSw4jJuv6N0V9qDaTKsr81JyYbosRVFsD24hkNioRUoeNCJFpaR70ic7CWmEQdAXUF7npbJwJTKKGgILAycnWt2586bjffLxbyTk8NWWGSWBr6h2pEV0UszPXEkz4zveqxzFczWYIJePgYQvOKDjxvU7/jo+8fRpmpx47P15mpS3UaskGMdIm3SZaUOdPbblMqh83EcZav7EcZn0B+O8gjGM1/rPcpLGK63p1s37CnOWHn75iYSBHX+hbmqNDfSpt/PXk9tb4NbL6eZ7/XIVnV3xHkeZolykR/tLuFY7t7aEMsmU9cnJx16O29nZJWFBg7Pa2V8mPdg61dp/pZkHek8r19Xl1F21DIQkf92HrwQ7XVjaxLLXxiYJgVJc9ne20trKQuru67bihJLuehGXa5Gg7/Xg+nCNkpCR/arlKf7z3nspFMEABC2EUdVM/i0+CW9vdz0NDw2kdr7MidBYvkqi4Mp5GW9xBejTkUlN+ImyBVTD8U5t6jn66dizNrZ2pFjtS7Da20ycrMm+fCxF4uTGjCnScnJyvi8Si/rhSRh7+g9cnJ02Ke39NCN+xJdiFDZO4OuWckefZSIp+/ywxBFFjr2aMP4wCwQhjxlDlOdACh3LjNjLh2WDKLSkRf9FgPcJml19inecvvycTfHVj1USDF29vYOJEzIT++00tkqQa1AbC0d6j+HDSqb6TSyvpMy5D1LfUOaOhSOWfz198jTNTE/KLwx11DLfo8ww0wLgSznLYpSRrm3pxs27qadb9HwYCqQLB48TDqJVAPCn58IDBRkFHsNWhlobGtGGTAcAM8MwhoHr6JmkV8vhPET+2RhGPi5PXfhyXhkQnjHKH0kxGRkeSu3tLTZAgUuPBfAx/bGcAvyh/E1MTPie5F1r/bH0haWq7FcGz6ev0jKNfABR2w0Nj6XO7j7l1a5wWx4qnL5+Uariv6qKgevG9euiA9GWyjI1PWVDEKeDoWzSHuSPAsGMSNrq0EYwysKYIXciob+torYMvu/9EYsMWCbMclJm8sD7mdl1Q/2EJWTgneVzLW0xGysvi0fgIX3GEWYl+kRV0S97h7HE5Qy6h46VNzj15O5GFH74YVPQERUTHbV3DKSOzt60vrqcFmYmTbP37t7yoRtNnCwr+kQJwriRlx+RjmchC6vgH+URAxPAvlYsBeVUSGbdse3A4uJiWttYcxnDKFyM68ILewayFx/1XlA4dRT3Hwyd8C7SQnlnRt3RwbH7GadVdqpfsnSUeDdv3xIuYuYWhjDojhmDm9sbbicMYsgpR1LGNzfXrXQNj4zZGLa1te68err70/vvf8PywMb2jnkAdUW5zwor6TO7CfqDvyC30Ga0KYZPDBAxM6wvMeOPZWHbW6JDKcJ74jdBM7RDs3nLkMbfq3IDg7RBp2eBHhzuekllW3Onwh6mL7/8WGVeSUMD/Wl0eDi1dXC6L0tVazPAOAG4WWk2NTDjRu0iHHkJGfxddQWP8/MLKsdeOjna876CN2/f1pjPptix3yfGRpbLcRogfAf6wZi3urKclpYX0+rSkng5syg1lkF/aqero9fE/lp9UMGm6kr7QpNH4kfd3b3++NPWqfbAoCneYYOg+izhxF1cvjCiNqe33/8gXb95M+RPAds1eEbR8ICXSZ6ojOYZoml+jNP0rRiHA7LhiHQzv+FKvDL/KYeh75JGDsMzwHPmUbQv4XPYcpq47IcD8rscB6hPNz/n8uc4XHXDsOf6IY9BizkeQFycn+XY6+qXv/ylxzjavloW/hQOmc8fzuEXurJMmVNa2Z+Ofs1HUTbP50TJN+4XxjDCip5pmxj1VFbSIx0BV8oOD/744z/EbErls6arPyiJ5jBi7R8wa/I0DV8dVt6iC8l6bZL1wE3+CJaNWvGBDE6tSusPHDAOY5xln0GMZMx6GhxQ/1d/UXTFC4NolofE1JweeAn04E+ZeQ7cABlH8PD5+TnPfmR228NHj2y0pzz3799P3/n2tx0+A+nxDv7lsipNNoDHAA5fEwWZR3/6+RfpF2oTxiJkPj6wd3C4Rt+APy784Ps/sDGMvpbTpTz5miHKH9fc7jjCUI7symF8LwduSQqt6KcffZR+8Zvfqb9K1hVROQvS9r1wQSSuvg+cc6jYwBBLxw/Tk8ePU6P4BglT56x0R865vPgVtKd7l108kuDKxSF4UMl1o3Aqa6VFvFj88lvvv+u9Dl0m3ioN40L3Jxq3P8nLJF1XaMQ5EFSgtMiqyCLHDcjXeog4GaLMAaaf2mMJLvT87wK1+gSUy/vfE6BwIOM6l4tHKCf7vwwuK3t9HeuhPl4176+Ai2pYFfRrG8N4m0MQqZw95En8nFH9+wyEK8NFeV5UsXK4i5B9GVFfBuWyZuAJVy7jq3CS4XXyLEPOqx7q8XMRlMsebO/1oD7tWhmksJ0epOsdB2m0spuaxOQdWBeMNDB49g0j34mJyfS//q//Wxq/cSv9q7/5O38xZbYJSykxmDAQANkYBGP+/1H3Z12WJVeeH2Y+z/PsHnNGRM5IJApAVVcBhW6qm716kYulbrbeSH0HUh+AxRexJfFF0uKjpDeJ1CKrq7vZU/VQAKoKCSQSOU8xTz7P8+zh+v/++9i9x29cj4gEUL2Wtrvdc44ds21m27Zt27aPDSgoQhLpabDAu8h+FuqFYqxB9ISUq96eoTSrgeHC/LQGCZwMpzpQfqgJwpIKKBGHpJbTMug2Bn7C50QUS5ccAn8EMM+4kwYpbupsJ8cupSsXr6bV5aX0ySe/0MCHvTaYtcMXDAxZBd3152nFBcLgD+VCFwQzz9kBBHO+7acbSFHgY7ZKG8awq6/a/8svPvRgho3dYz8nkAYe49d91VATz/HC/3FfSVG/RZomg5+hmMogT07KG+gbkRI0kFYX59P83LSeuz0Q9ZJOx40ORyW20mIcxQ/5AC1X6Ew6To+XRSAuppeUEzLh/ZBUzuOThtTbPejByfzcI8U78ibIfM32nmFFZbt8SiQMp/LnuYDyfYYoLxH1UJQZCOUhjBtPnzJ46fDACqNnX3eXlx2pIKILX+mJXjAbP5SNa5XsAoU1UYv0fK36c++rlAzPzuDLJoMEIWlpbJNSr4Hi9nrq6+/XwKojykze+VMGjBps4Hlhz5LTK8JXBGEoRRhS9g6Z+QQdmqywslcaJ7Z2dXSnBtGcNkvxnL6R+IHEA6nvzaK+waviCeTw3JIPh2VfrcO0uXWUtqUYHx7saCC0I+XqUhoc6vegMvCEIhf51z18JX/yAeWpN9o3V5ZFMWjDsR8PS7xQkK1picYYKhjs7sqf/aJ2lCZGr0P52Sh4sOeNg1FOMXhhvDjAgKEMM8PVaVNItW824deNlO7R1K9B3aEG5Ldufa10NCjS4KG9vSv1sRFuO/vxQAC+wheGN/Kn9gX+4+P9xCmEIyOjeo46gTfyIOlYecHQ8PDBA+/HyJKhHMZyERzCx2Ad8LIQD3ZbvPfVlGQWRrl9Zvu4IuQoBATNlWLI9zEAZRAdM7YIJ9+oDIN5EfoX77gyE4V4pvcZvFWo4vIlDBOSoXmZJJDDlKGcFnIGw9DBwa4GTxhsY7NyqoVBC0m3iv7QiEEas4/CGAaPxODQM2R1z55UzEgyXniEaxLtRLfYQL+/MIZt2giBcaepVYp7wnDNjBrxgHBBzqGhwdTZ1S4e3k9ff/25BgpbNiycim/a2jjNjw8nqgH1YTYyKR88Q4sGpYk879dAiP7EM4G6OuWY2cOJjIVho7VNfU7s+cgghvixHyXGXvEV/IXRS/IDvrFRTfyIjPVMKqXlwxGUKHTE6MksIR9QwbLKFngnxUmtykdDM/lsTsenrUqrMe3ubKSN1eXUorhXrxVL6JowwhE+D1zjA5f/xA8kzb6eLNOCPyAze+kxOF+SXsAm+cyy9FJi5ZUIGJtoH8hGaM6g9oIGXcxsYukkdWaDtfiGmXfUM7yELKMW21pbfJpvc1tn2tredvyrr1wTfviH+ggjEXtgcjIlM18whmFEO9zfTTtb2zYA8SGI2THMXMPQwkeR119/w7yzoTDwJPyU90IK4zQGuQMbNlmWiKEQwxL8h/yEBuwZ1tHJwQzbaX5hLi2tLloesQSWvbImJqY842JsdDR18REIfhYtODV5e5ul2Juu34mJi8Ldlh48uJP299b1PJ4mxbcYlpwudKFuqSPqx7KBJeIYwKTToadQxeJjDBLTbHgvno09+FrSpSuXjYN9SskfH2woJ4YMlr2uLM17PzcMhuQHQwZSGbpEfZ6mK1dfUxn6fcLl+vqyP2I6f6IJ214IneLuu+2yHYSvKiu6FTNmWeJJnwfem6+9kS5cvpyeKpxlgvgUXW1ssC/dvHrR7dqD8EK+cHEd0WkLMIa6EQjKcgZcZSg/Ey6Hha+z7M3PZb/s8MuQceFfizc/E584+GXIfgDheC5fLa8U3josukkRN+MsPyMb19c4TfIDy/SqMYw3AtVTGMP42NdgOrGZOxvFb25ume8x5PT19Uo2NKfrakvsGabMuL2hlwkbifnjHimTd+dTvEbf9Omnn3q2PTKLzfjhIWak7x8c2iCGXoIMZeZof3+P+Jf+JOjrj98qY+i2tCN0AN1TVJUDnon98XaUsPhccUeGR9TOmNVIvKy3kCfFUcRMp7hWnwFok/VZ+J0+l4M7kAUcRHD37h3phqt+f+2VV9Lvfu/7rgdQZDxn6lNle+vtt/yRz21EQWiDn33xpY1hLMPMM8M6JKsGJbswhv3wBz9Ml8XvtK1y/gBwZ/7IgB/hom6rjjJwRUbmeuHZ90U8lhn+xXvvpV988JH7CM+4yvyh/PuicPot7p9aBvPxcnRszEZ8Tv1lO4Csi9sprF1Rd4EjcOGcF9UnYxmGccQgOT6KO6TGBO2SxRMj/eldlkmqbmkDQC4/tH+qfurzpZRmdxUZ2pszdevUAaUH/qJKzkIOUwtFXuu85sN/faibwEsD9KiFTLMXQW3cl4332wRSFKV9D63LeQr9U378/JaylnnoRfBr0UIF+ON/+FYFecP/8Z8/eCksxChniUji5wrzwZrlTJM5XuGyfy2OXxfqMfy5vCvIhKoT7Rkgr79uHl+24gAaeL38vIhGtTQuxNlLwVnRGvSIPDSktnRUGMP2UqOEq78o8MqE1V2DOmldpp88SX/yj/9JGr9wKf3dv/f3/PXgV7/6hZSxpxossNQtOjdwVmcj8CO/IuuWwRU6QwcGL/o9aVTncC0NDI2kJ48epQf376TBASmLGhBR7kI0Birlj5swlIAOfNV7wEkb5K/w+KqG9KM3RTzCsLyir29ISteYFdhbtz5LvT1SaNVxWbF0zCIN4464ceWtHsKjGkZlzzkOKPOGyopyckLqKAfDzs/s9C2/5asXM0zUt0d+wemOTX8Qr6I0ZHwCwuhC0XIylfS45nsBXwj3pKC0NHGaY7u/WsWX534NIjT4VMdJGlX8usvKiYHnyl3UsZ6rX+aqYC8Kog6OGVIcjX14cCIFvk2KWUrbW6selA0MDHggEyQDa/BftVMq0y+g3nP2q7R5XelcURhYEnB0hJLQKvqfOO1BKYDd3f3BT8zeCeYUHkcPAK8uGSdp5HvC+rcmXRdD5WamwNFTKXMagOhW/hqEnjBTaU/1HoNxs7LTxEXdwg8UPU8TNxg1PyU/C8OqXyVfiszgDcPMvtLa3WepQtLgkFkwexpYjaXujhjEs1eaZ/1FzAKEL6ctlFENubsD5FGkVfXDV3/ywBjG18SNLWZicBqdnPJx+dIVLwNi6RAFNy2fMlsxBhzMFDnUAJhZZd7DS/lnoMhsA8/cskGMfX62VaZdK+KbGriyB9zqypKXGh8cM+uATcMZVITyH4PVmCnhjktpM7A/edqsgVmHeS+U81gChmKO0am3u1eKa5Pz/uDhPck5ZpxhnJFyJ8UNwxkzgdgEO8rAYAaZETNpOLSjf6BXg/c+0+S4UHwpKw6Fj0NEZqZn0+zMEyvm+MOvAPiOpYiimFImn9CnfDHbo1EDi6mL14R/yO2Z2nGVqawRt6g/12xxLz/K19HJxvaxn1Y9yPwMkB+MYeQ1ZpNV3wG8B2rjoNhilMCokcMA3OOC3wseKPzIWz5Ncnx0KLWJ9sxEweBgOov2WeknPAMklknq1uXGz4Yk0Q+jCgYx3jH7kgF6a3NHamnv9OmDzMzE8Mbpgdk4isH8VFcMrexFh+GG8novy4nxtL29k25/9YXoIJ7bUrnUnrvZD0l10aDyMtBgyVoXRq72DvWJPaK1rkqHpeDMyPNSENOKGQHB92Gsjb2teN+nAROG688++oVoiIGlS2kwi0x8Ce+KTtABx+xOz/aDhzFc6crMJfzCUAK9MJ4GzZvhIWS82OKp+Hxn7zTtqqz7+xrEKs1W8ey1a1c9SMaQQn5oG7Rt6E7aGEMYPLI8cmV52YNwNodfXJpPC4vz3quLMuX6QFPBCA1fx8ekMKqx9BSDaZ/3EWxMS0tLMZAWLnitsaElsZScemCTfaHy6cfD0hFa27vSlniYWVLMDKMtkld4jrqemZnxps8M5BiQQxNmHLJUEX5iWdP2zr7C7HjAzSmQr736mtjo6IwxjJlhtFtlWn3XXlpnPyE9cZIrG9azHxZ1nPe+Qq5MTk6I9/a8l9aO4pCvQQ3gJ8YnvayT5fnMJGOpIUsG2cvL+2xpMI3RkqWYg0MTSqU5zS/Mqu/a8emqE+NTkkcdolW0x5AxYQDl2XoCdaS6pcYgGDPc9yT/H0/PpINdZqaxF1uLjcHM0mNWLHuXrawu+yRIZvJhmGtUu6Pm0OPoQzmt1AZa6CJ/dIQbN982jy+xcf72hvgEeXviQwcsww+OwkCmOoFmnqWkO5oVM8da1VbIJ7z92htvpktXrtgY5jahMNBkcnQwvfrKZRtDAd4FX9EWQh6CHPzIYPyBfAWox3wlLuAr/rrijwv+DFrmQXkGwmc8QI5DuJyfHCankd/neOXnHC4/5zS50odCK+qSpcz2K8JnyM+K6Y9t9+/fV7tRP0CfQR/FBxnqQHRDrsWemNEG2T/uzt0whlEPY2NjNtCzv+CN66+k733nXcvBnB6zIEV19WrV8uc+ij6YpYUYcQHa07b4h9mI7BvGCcSMd8z3qm+uPpDFNKjSMes+lEe++o9+kHKAG9mLYY6ZkBy0wJ67plsRH5Y011fwZfryQlffS39Qvpg9e6B8IfdZto7Bnr4WGYPRZ2VVeqniX71yLX3ve9+H1YPW8ivXM8A9y9pHhsfEf9UTPDGGvffzn1vuHUhOcbpxB/sB9g64PfzgD36YLkzFzDDLceIVOPMV4J40ymlm4JkylZ31F6Wf6QstOYTsxz97L/3yg4+Lk5kVRrLGExNyGOHPYL453Fe/d8W05oPC17due+UIYNmi/zBgVvMdKILm0NPjJ4dBd3Eq6gnIM6HUZiQN2tRPjQ73p3ffftszw1xbRV6MVzKMWaKfLTWk+V3hkh8xI0U9KigfNP1RMwpTA/X8gGp5gXJUcD4brxqesBHmLNTWz8tCmfbnQRn3y4T/6wLTieRLdYRfpc5+S1k7wwPfAM6jDf5ncCmjdY1htcnVouN9OQzdRJkh3CSKhHJmArEaip/Oxi9DrX9t2udBmehlRq6FnJ/ctT2PuNFsnw+18c8j/vOAGOVYZRxgL6dwXn6J8zIp5zC1Zct5wOUN9DlNslGSiiQ9gJQgiwEeguY0LSwspv/5T/40jU1Mpr/zd/+uBfmXX36cWhpPpdD2eTCAIA6sWUjmHPCMEAOnH4t01OFpEMzMiQGWHnV3p9XlRc9WGh5SBypF0wpeIVSZq33qdR/gjs4wg3307L86lVnpaAXQD4MUM8M4br+rvUcd16FnK/X3dzsfTfIvghdlqb1mXL6cVVr0inzEO37oIOKeK1/Hj6TxtUi5JV+ba3NS7JrS0OCQO0dsSEJIBEXRlTpQtxCAv5EZcp5IN3c+ARGmSN0KAQoGX+yeHitVDXZOTzQQUkc9bGNYu1BjDKMTc1TnNeM3uHy6FLjPvMsNkUsEsrFDFRzGMAaaUsxP5MeXoqOjXSn3zTYMeYNU+KOCD+oBkftaOJNuAVF+xXMeQ/nhCp+ySTEnHDFTg7xjkGI2HJtHky6daXAV9AN3Nc2MD3/f887PAH6lMHLUE7NEfOKW6LvLQPdQfhpTtTahCRx5I3noTbzARZqBPwB8IC4ei+T8Xv85SpEbP9jI7nYb+4qgCO+p3Gxke3h06qVjDekwjY+OeImMDZDmKxLJCQHCWOTL6eRnhQk61IaOcOSFgS7LgmNm2G5a39gSrXc9o+LChctefkWMmEGFQire4F68QX5jX68jxWdAzN5dnNLIMokdD5JZ+naAkq22gyJP2jtbm+nJ44dSmVTXklcMsnp7+hObNjNYgs8ZpDY1FzNv5OfNgVUfzJ4pWM/tN2aAHCoPLOnAWNqbOA3q888+Vv6goxReKXns1cWA3Mavor3AO1bUVG+0ZSXj5cfdcicnsSwx1y9X+jCoOTM9naafPFabjIGLBwGFcstsNvbsIGQ2hqniVIb2dOHSNRtOMIaBxx8g3NFRT3E9A/JDtmAM85d2QZXf9FqRys/5vrUV+rE/TNUYxjvCZ+fylPxsfJKrZwwDop+oQlbkOTb/WHQeHRlKHW0tovm+64vw7D0In3CPAzczwzCWeAkPfRfGF10Z8BDWs6MUnz4EmSONPjWp3TFwpo1AaxsdhYPXuRzRVzFISekqxrDxMQ/8Hj98VPRFjeojNLhRO8bQ5aVrHe3eD8Yzr5Qf2oMPJnnK7L4DicEwejGDMNcr/EalebCmONTn5NRlL9n54tP31Sd2p6GhEdMFAyyGFQyN0MoDHz2z/JOBRz4RMM/ispGXcmBFgkDKsw298Cm8Iv/1jX2fAHcoeXiwvSGZ1JpuXLuaOnt6FA+cGB3ULpQ/2if5Wl5e0eA0lv5sbbIX2Ir919aXLWcZkGPENg1FQHiHfJDXWMbIhvkxoMZYxTJJ9lBkuSX8jzzAuMZyUuqOfcSWFhdNv3bV58TkhE8DZcNwZoZdvnZFNAzjUOyf1ZpmZ2eVNzbQjyVb2RjGaYrMyB1UP7upQTuDd8rFErHXbt5wXW1JTkIteDX2DJOgUJkwAu4oTWbzDWmQCG+QX5/uKFpwYmNnZ3d64403TWuxWOof7E89nu3N/oKnqv+9tLuzqfYnvAe0DfiefcAwmsZJkLjm5i7hZW+6VaW7nyYxhjFbDP4VHU3T4gpvw7v82NCpK7Sn2pmFsSE5zEEH0LtVYRVBuPc9+J+ZfZQWFuecHwxl5IW2ZdnEoFb1yMwi9CT84cF28Tmz4y5fue7B7dLifFpemrVspo2wNx4fWvjY1q1ysUckBuqQa8zS5qS6bmsz5Bzj4FvfimWSbKBvkMymLBfGhtMrVy6YTmWg7QJZTsJnXJ334h6gDvEDuMLPQXPRqQDCQzR+4V3oSbyQA/gGnoy37J+fgfKV/OV0c1yAa84bwHP2y3lFp/U+q3pWE7Af74yHe4XNflw5ofWDX31gPmYfS5bmIydCBgQ94D3KSBz2xrpz757a7KbrCP2rq7tT8rEh3bz+SvrOt9+xERMgD0KgelZavhV/iIY2uqmMuK+//irlfQC3t/ekb6ivNh8cqB2j7z1NA4ODajedaXR40DMzgcCV6QIncI8jIWiLzhQHWuyorapAzu/I2Kg/ODimfyQ74VN0CfhM7ZQ2G3155BH64vjoke/zM3zJdXNzLc2qnWyubyktZsldT++8867SiLpxcuRZ+QBcH3p+6823Eodm8OHGdJbfV7du2xh2Ij1oX7KBjzNdvT0+SZ2+gg30OU0y792Z6zI78OLK6eR7oPYZ4N5trPDDSO6xhHjhp+/9PH340WeeGQ3RVIPmI2hKlo0HlPKz8VTy98rli17CzUoSZhKytxxBxHlKX3kknySk38jO2TzxPq7If4XBW0FimwDq7ER+J2looCf9zrfednuPmFVgluuJdMpPFxvS3F7By8Qvym85RV/mCRuR3lmIcM9CbUoBQh35rADxw4N3+R4dL+fhN4VyHdaDb5LOGX4oRTtbpvo4X5SPWoi6gPbVuNTs83L7TdIg7DelcRl/jls3TRHkGWNYfionmUU1yOxPpuyjWzneEzET2N1KTab9ymHqZKSAKtbzIYd4hihCm30Q1OdBJgR5fhFh6zWlMtSL/00qNwMxnheLfBjvC/L7zNtyHN2TRq5LcPpN8R78rkc5DT/S5WID/SYUIL2hY0O55p59hY4ODr2h/b/41/82DUo5/3v/yX/q2DPTD1JHa4NPQPKgU/itfNcUMNOOawjrqH1/bZRec6zBLbN2ULYYAG+rYxoaHEjtnZ1W2o3XMULwAQg/C2R5mxdx3OdbpxkvTU9zOw1Yt/phsHRAx4k9rEFpC+/m6mIaGOqTYtrtQRh4gLM4ayFCxaA43pf5Qv2GgyDE8UcZ4yseU8mpGeh8sL8phblZgx9mSSmCC6V/5xkEKrPLDd7iPU9FOrmswuZngJp0LSuIatRhMULwVYzTYqgBOrYTDYQGB/o8UwncrpmicTuMOzXyjY9qQWlFu9bbnA//xH2AwpvuKG8oGxoIahC4u6+OVnXdTJ2eHnvAi4HEHafLLCc8ZUyVh6KshHG6xSPv820G0xllh85dSqKX1WkA8PSYwSL2hNPUrwFQp2dIsReFKCWehyK5TLVQ8YY2pbLC78SJuhAOXVHO2LiYfau2NQBjT5aTo9PU3cFBEE1eJsJMkUgrO9LI9QeuahrPPlfBZdWVyYZ50BHGVgxxUk6399Pe4Wnak5La2HCUxqSQdnR0q62Fsdex4c3AJq9ICz51mXiUE3nMy0FbByn8I5yvmKSkFDLjgMEcZWd5NCRrb2k3Hx5LOSVvzKZgZg77C8VsEDav35Hb9Yw2NliGd2xQUJmcH/01SDk6fdqUJqYueFC2sb6RHj28b86VFDEfDw6PeRkj9IW1UOAhtfOJkk0ZxJP+Clrkxwq18umlmboZY1PrETb+3U9ff/UFOXeemG3R0zek9trp9IIfwAk5lAvdMKhsbWkQfzF7pMP4gazoUh6iYWh69PBxmpl5YmP8gXgVJd35VH6O1VYZYCKDYykUyxwwhnWkC5evpr6+YX+5JTypx5U8kBrtk0tRp3pgphAfGJjFwvvzwJzmyOof1EbJ9754mBi5fZiGRTpA2f95M8OAHDYD/qTBYQMsqWWZJIZE6sgfLJQjaEp0aIeSz55Ujx490rNqQf7UK/yP4RSaYWytphJLpWn8vQMjqbOn14YZDKteviiaIn/pfzCgkXf2f+LUq+GRIQ0Y+2xQ8UBa8oL84+BnJex0MeDyRR0jl41xkrXMNGK5KzNmaDvUA32ZDVXCh6GguSWMThgQmlu7U3fPYNrc2EmPH3ztjxQjoyPeW4m6Jw6zvjwrhoEuf44LX8VAilRy/sxvtFkxm1J12xEZ/UxrWlndTqvr25JNB+lwb1Plxhh2zfvbwMvMbOD0QIxd62pnzLbb2NhM+URIZpuSDwyCK6tLbrfUDxt1szdWF6cHKu/MBqXOWOIMfQ4PaHMYDJrSVQ066euXllYtQ+B/9vBhcEu5WMbIFgbQtIMNlycnPaNzeWVF6Xalm6+/prKFMSyMsG2x9GlrXf0NMuXI9DqRjEHOsM8Yy9TZM2mLWVlqc5z2+erNGyrvUw/m4TN4kk34qVs2528V3RlEQlfkOrzNwRvMjOPkRU4nnZq66JkipEEboJdlqTYG9Z2dDV1jForQeWYZxrtOH1TAjDZOBWUJZJvo0+DZh+zbxT5fnMbHpv/s+ZNnhpGPqGt0CF3lh3GMZa+Uk/xtbZNH8SIyWX47WxuizbQG/TPeEB/jHO2m2UYwykf8kOPwi35EO5VabQwjXY/aDTMq+SgwMjopOdSSFoRrkz3hjtm/jsMO9j3oZpN/ZhtRXu8TRvujfoULeouSzj+bqt988y3PDPMBTqSn9qiMeGYYe4bRnrMBi3px2xOfBL9XgXfZ5ecKCJ+X2ypO2T8bd8CJviAPh6m0H11z+KB5yHEgP/O+jJc2UJsOkHFlvJShfHUYoigMeaJOTCb58Qzk+AB1v6p6/Mu//EsbkAkc70NWgtJYC9lA+A3x/L3798X3J55ZPDIcm7oT7rUbN9J33nk7DF96DmOYruAhX0KIDOMfoC+/ffuWjWF8QFpfx0i+6/ZBv8SHV/yZEYYxjLSQeTbi8heZ01/kLSDqz7N11W8ic+BlG/7ZYxFjsWSL5b34Grlg/UA0zPFi/0/ehbHLOgcfIISPfgEZhI6EjIl4uhc+ZBIf2jjQ69Lla+ntt99SboLu1BGQ6xDHPadJjo9NGocK4g8T3jPs/fclc0QDtX3o0y09d3hw2G2eDfQxhiF7gIy7nAb8nnkCiHoNnspp57xk8D0yQG2M9mZ8klvvf/hx+uSzLyU/OLCLcGFMFqZ4LmjOA3E57IA9w/oHBj0z8MEj9pNkVhn/ygdhdUUnNB4926vAg6zHg9O7Xa0E9D9xyLPypzppbZUeJ330nbffTC3idVDkMrnscmyg//lSY5r3Bvr4CWGRLjyZjWGeNPAMVOkHlKhZXM+CsmacTqcAl8tp+IkfDcWC9hlMO0HZ75vAbxq/DNkYWi66Wpevz0snvzsPiFMbn2foYl/e6d+18BvSwcD9r4HnvDKewa36PGMM++9KxrAy0BwzovL7fF9C6ftzw5hTz74vg9j9DK56kNm7XuXlyDSwF0EO8byQtU2JsGfKVicPZobiHjivrLVQLx/ZDxzPy2eGek2/DOQtRGt9BiUNGg7GsEtdh14m2ZwHdfqhc+La2HSadnf20o9//NP0yRdfpIuXrqT/5D/9I3UY7FewlDrVkfZjxEEAKvf+Ou/4Tsb4oJ1d8UzqVrp0z2CGTvPkmDic1sI6+y0pWwzaJbyLeMQJvJFOTPNVN0pC4NSFkE5DJc9CwUszDHBc8BwdBcawfXWOKIsIUvZL2dteS0MagHR2MhgQpiCc48b1LJB0FfRQBM3KCGBhTUVIgLpO1BGhrLJPhwcEfNmXH0pC32A/fZnwhvgqmpCccyN//xaKJJBruFDcijSBiBcKggf46tRQYg80ELFhSJlCWdUIwMYwlHFmhYErl4t0I6lIN0PuDAnoPPF4lhg2MInMVjZQQDjVa3cXIwgb0mrg295i3unp7Ys6FBJm3SBdq5hKOJ0Gzj/xRj+hsEU+XFbTWOVWma3c8JVSg1QGz5y8x5do9mbjtDrKjPICnfjPChlJuQLBW3qu+HPxbxVMY72Dn3HQOiuFnLDFQKuzozn1dnVq0MuMFQ0U+ANfBVmRvhkGf4eIW/tHeDv+UDIipJ9ZSohRD6XeA3TzOAbBUPxSOlKdM1NGAx85UalIKyBw43s2LdPA99FeI05QxmGVnnlN+bcRUnKEwRSDMDZO3lhftULKrIG1tRVvXM4MmQbJFuQF7+AR8PurG4qR7jX094DLAzUpqOzJhFGEARp7cVF3u1vb6YmUNTbmxYDNF8yO7k7PRiSvMCH4UTwxfqHs8XWaNsR7jPgYGBpOJVeUjhVzpTyoAfpgf5cHkXfvfm2ewoiNUburdzC1tHap5OS3SidTQVc2sIbOnZ1Nqbu3AzK5zQN5IMMgH2PYk0dP0vzcnOosDF/Ok/iO9JhRx4wsWJ54zAwhj43NbV4m6Zlhas+uD+qNfBh7/EbbpP4gLLagOEH17J5hvlQAX3N98YJ9mqB7dWaYQhgdZXWQAPC5bCjDGJRaveQq06acjmlVRCYt3lEH3WobzFBhdi7tFGMY5UVeUIcxoIuBAkvYWB5kWQnPqZ4ZdHsmAW1d/EQ8DCGmeWNzauvo8Yw6ZnSx/JA0Ozq6bFRlc3TPehH/oMzbyK14GK4YdLFJOLPWTk4ZUImPWLarvCqTbmtIZZdHSeV0bbgSLtKHJuDFsAJPe9Ya9yo7aaSGVvVJDcLZkHYlnxdmH2iQNZxGR0fFJ3E6s9sBCYgG0Iz9OsMYD9+SX4jMHVWBvwPpSfQ/RbYTDh6JDwUrouHyyqbpzEylttbW9Mq1q4rbnNY21m1oxojOrIk1lZ/TBNe8F9i+4guPcDD7iQ3hWdLHfm9uc0qFGRDdXT2iFXx8aEPQgegHr9IHMTMbo9HNm6/5g8ja2nrwhTqxLctq0VRlZXbF+uqK0jpOXaojTp9k3ymWM1FvN1591eWHPhjDMGRy2M+29wzDyM4G+o3pqeQN7Yl67+rpTZsqF3v5wCcsC2UmCHW6qbRJl/rb3dsS3dSuVE6WSVIG2g4DfGYTelms8JGn8fFJ72fW0tosvt9RX7eZ2OT/4HBP/Mn+gI2J/ZLa2tt8kiPtsFXOhyXACy0x64vlrlsbyMxtxz05PkgXNHBmA32WUdrwqfox3+OQuZJJDPTJGzPeMAgj76inTQ3E1yR/N9ZwqsPl2XR0At7iQ4PKzOxCDAztreSnXQNQDPWtXu5LeYKrWBZ3JJpg5DhIN268LtnW71n8zIyjDWCg2N5Wmzf91N44dVT0Y9aYKjzaisIw4xaphPGPunjtzTdUxouWz4AkoN6epsmRofTKVfmrH4Pv4dwsP7P8AtBtsmzI/tkPcDsQRmbfkq/QD6K9ZmMY4I3mFTTkUyFP5YifcWf82T+nWw5D3GzMyHngmvNkHHoHzSrPhCn8aMHUM7QCh4rtfLlvKLVxPYQx7K/+KgxGes7geFBMuNETwEcy61tb6c7tO9a54dlL0ueJBtobr1xLv/PuO86HGrhxuE8r8EH/BuS27skHfP7jH/978dleGh4eSTvSc1jSaF1vT21PfRx8xviAjwujI5wmjeGNvKGrYIxSLoUT2pBB6y7yhxdo87RP1w/1RDjdI+t5j8NglrdV4Bm9i1OfiYecdljh5EoaYRzjo5Z41DgpJxQTFH0FH+bHxibTW2+/Lc8qH9QaqHhmJujgwJDbkuW92vBHn36Sfv7zn3vlA4egMMMUPudjN/LpD3+AMSxOkyzXWeYD8ljhCb0nnQz45zzwLvKveiqukDaPA6g5PvD91fsfpF/+6pPUINrLU+AapWSVdNBb/JFbeJiNe+M629YMqS6P0q1bd9yPuT8kphKw3lPkI+cHXLicZ9cp/VAlP2Yr3ehHbRr6jA8PpLfffD22zxBkXC6Trhjmv1hrTnN71I3elYxe4A1jmO7NUy+AIh+lm4AiKr5InloAfzlO/SWZfx1Ams9LS2XXb4QoZF+d4Jk2ua4zjQPCL7+rRXA27LMADwEV3P6tpvlNoJIH0qzkpwxlv2+IX/gqsRX1j//hmxUEDf8IY1hRUALVS7oMhKxNHmYtQw5Txldl3RpQ2jlMJR81BMhxc2MqQ66E2srCtzafGW9tfsvABpHuEQSEJyxP9tEPlVtp1Hquh7MSvg6QT+IYjwI5Xqm8z8tbPSinc16aL8YphUTK/cXOgzTWxmmSzGBA4JM1sCp/KjTGsH/2z//X9PWdO+n6jZvpj/6zfyBB1pgO1Bl2dIQxzF+xiKEopo/+ynXTKM/AGEyJ4uGBuwQ/xhnPBFEYptSeSnFls20GJ/g5piMrjjow7jPpIq9BVx5cR7yMFxGoBPigcNCBst8CnTYb+LdL6Ts+3FGH1Zc6u3rVOSi+O6qzOKplIkXKWE3G98WbDGFcoO6jw2JTZPaHiY1G1YFKEe1qbZLS2ZR6vNGyOuOiDviRamB6NvI1go6F8itBYy0YkvTMX6TrsocvuUHpQ3GHzgwWd6TMbktx4rm3WwODjjbvmcJeKm5xkXCgKKBSl6SrOsvGK6eBN/cmQuQDhYXO1cvgpJBgRKB+MQjs7R26jOwZw346LRpsM3iM+MIUFwM0o+x4+q/wj4MZHFp+vnF+oYnbrsqM0YOBGOXEKLR3eCD+PlWny140nMIVfGTaKS608wDd5ZHLiTlteRePNr4JKoYoPYPB6doRphhokA+y6h8F1uCV4Sj3qk5dUP6DpiTsNkd6Cq+WYZy5PHGv1+CEp/TgNqTy5TBZueS9lwwQT/zCgId4KGbG63yDhxvyFmXkyhdSf1kEZ5EOhbeC6jQU3kHJZxEmp6X8c9w/MzaYFcKXeJZg3bt324M+DALTTx6JB7Y1sGtJvZIbDAKZmRPLrLkyY45BFDOMGNy2F8pgKOC0AWaMDaqdKqNpUwP6Rw/uK16DFDfxlq4cBkH4iMMXTQYsUuZORX3xHrzODCsG5F5iRlkITdsSUB/In8HedrWZA+X/FphsEIJmnV39GpB3e+DOAI9lsWEgFA3k+IKN0aOzvSF197SZZrQD2gYzRpyGaMxAbHZ6Oi3Mz9sQBr1MY2jP0mI9+5QwUlfYGDBLOjS3pompK6mPPcNsDBMPmueUD+F2nQmqsiruaXds3B57hkUYIIdznRb32Y9BMfTfZwN9edmXYiu9eAred3jqRvcMCNoKowBZCf5FWccoFIYL6taGAOGmjfIRBF5EER8c7E9t7S2iyYHCxYyo/JUf+pEWm5uzZ5jrzPyKceoocVosM3rAA82Ii2MA/r3f/5vp2vVXU4fSbVP7j9pSvhX3qeQyh5gwG48Nv5nJygyXSQ3SWR736a/eV1kPPXPYhhfXRSxFga85ZRL+xeCIAYErxi4bOHTlo4evqgOMvd4DDL6HhHrGkMyyoo3tXfPZ6tJ0mhgdTWPjE4nN11l6Cw/yx7Jy1zT8J1r4T2Utqsz0KUOECH/3R7qK+9Li8mpaWlw2jsP9HeXnNPX29lhes7fQ+tqKD8lZWVmygRH6xsD1xDOqycLI2IQGjqNpfmE6MZOMvAW/i38PNThVmQ7Vv8PH9ENsPp+NvsiJN95808Y0Nt43/6mpsxegZ4vr7/hwP21qwE87835aw0OSCZ1pVeGRNa/cuGGaQlsGmvDr3NycZ62hV2C4wTjN/kAYQzgcgDawurHuvc/ol/r7+tKNV264QBgVIB8znLa21lxu+i0Mn5Qd4+mA2t3g4EgaGhlNfX3dkgW06Ua9f5oePXqQluZnRdPj1E8fx6b6yi9pMqsqnwbJDDD2deODDHlnI3zXq3hifW3D9MDABa05eW5sZNiyCl7zBxy1dWakYXxgGRkHBbBn4t7Bnui3nlYWF70PG8tFkZfM3kNWz84+ScdPJWtEfwwH1AMGsLaWjjQ+Mp4mJ6dsvEJuM6vR+9mp/NSZdTRKKt5+6+13VR+9aWFx1vIk9wUsoYXjkOltahs2moiGT1UW5CODc/oG2IcZcV09LC19Q2Wcsr7gZVSqAPY1Gh8dTtdZBqt8uH9T6jYG6j2ygGvwNLnK/B2yiPBc4Q0AuQrIy3zrexofGVIcwrEKwa/gw8I5nCPhHX4Zd9mv/A7I6WZ/oJwfyoEehR/vuXpZs945vPKSdY0M+DufKjuyDT5YWl1Jf/EXf+F6go+AnDd+c58d6ahtbW6n23fuOvyojWGXU4tlx6l0+6vpXZZJkjZxVKc5bzbU6RmaobtAOrYo+F//2T9L09MsH5cOq7bR0c3hGy1e+cASZT5Isi+s9S7xIDLRGTHQB4Y8wS/08tA/vNwRnhPf8HHN/aDS5NAL67PiXTEdnYt1nVPVY+hflBX8orOe0RWhdQbKxQnRGLIzmFwuk/KmB/LPIRvM8vSHCgF0gL65DsIzpTfffNt7ENI28GCW0k9++pP0j//kT1Kv96XtdDaZhYecQT798Ac/SBcvxAb64Mr1E3VUrfPoF4PPc/qENw+Uwp0BlT2MNXLKC9z4V7/8KH3wq89So/pS61Dm8ip/xg19KHXwVHJzN129fFF93aD4Jw5P4zRJeKCI5bB6NMQ18k+Zok9sVpjAabzKiFf5KG/09aSj7jMN9Xeld9QHeMZggZAcucy6ikLp85WGNLsbstHlMlDOIpycq/yFUD+QyVXAy+EJqNCuAPLyWwXPeAPnOXh5n+F54c4FCBhlqJSlbGx8ifK4fmuC4ReSrB7g/3wiI+drwYbacuXUnQl4PtSm+t/8wzcqGWz4P/2Lh5V33JQD1gNi1havVBWGHKaMr5zlMnFfJs3a4mZa1BI/Q8aZ81ELtfktQ21aOex5uDLUw/m8aqIM9fLvr1K/Jvw65Q0IY9hUx24aa91JjVKSThkwqp4QXrm6MNz86T/9p+nW7dtWXv/oP/vfWqifSvnq7OCo8P5CQSN01AC8Wn2GJlBFePWMDx2Av+yo82OPAZRQBH9nR7sE5lN1HL0aBDCoJR4uOuVcKhpc5C8y6casWwSmhWOReacWWSCQ84SSRyfLMrLdbRTdUxtm2lsZvHYpD93CEfmNf3CBJHAW3sVTII8wuipd0uSJtNSduaxPT2IfKS/b85czplAfWVEfHOzQ4KoptUtJJP90Oer2jCUEgxzI5IzfnYw6UP1RbtOU8ipIGFYCrByIptCYgfWx6I1ywqa6xIfWXR2c/qTUpIh7WSN/iudUMy5Q40f6erR3NRmXjxeRt4jrPRR0wwAhD/BjIEXHn/zl3Wm6UUcnnAHFxr6Ko9i+AlYOwYNTgig+PDeCN7/TH7MWuPeFd0oQ/uSPWSR7+1LeC05kSZyNEPydFnkW3owPRQ08breUQ/m0AYh3xT00dzntT/jIM8YWDHLsCUN5oR2bvfPlslE0pzNzHhw/0oPXbeBSfojgdiJ+5VXkKYI5/5XnMGKRb8Bh9QxJR0cnUl9vr8p4ku7dve2vuAzerNDJuZMRuL2QQehKXoSYP96jpLMxL+mghPMO3jPLOc2iXYt/Rken0pUrVzUA7PEmvariNDszo8FYu41QX3/9ZdrZ3EitGhSOSuFsbddgkv29pHSCL7LFxvpRHsoO33LPcsMDlUN6crp0cdKz7Nj0+fGDB5YdGLdb2lpTT++g8DGrlAEHShRli/aM0cCyS098TeZVGQgLzTHI9NkYtp/u37ttPMzwow13dfen5rYu4acOVH4bwyg/9fZU7alNA0GMvMw6iUNAKANXBsPklTpmNsbc9IwH75QThR88XrYpXLTZQy/lgygN/qrudlMYw/oHWSYZxjCMBbEEIeoTcLkF+HGPMs1g3oNXBcvvy2Cvgo+gFzO8aDvMigGclOsax7PCOslIl4EHcTB0MPuWgbaXg3ViDIjZVwyCMQhgkNrcWE8PHj5IRxgupIQzm2xgaMCn+iK3KDsGQNKDhjzj6C/ynmG0TQZPhIk95mKWRJ7lhQGts6s7/eBv/d00rPYwN/1QA7k1t0Evn1SdNTQcqwganImHUcqpyQ7J48mpa+ojdtLtLz9W/ps8m4JZZPAQMwxtnMTg1ShlXvc2iOFEMwaObvdu++JDBgPCDd1xBUea6EhzPlSsrK37a/yW5MTU2Fgam5hwuwl8tD/hNKH1j+VIV1W7IXAV9WCc3MD/9hJ9kAnIY/aBakxrq1ueYXWK4VV83niK8XUvLS4upNn52bSyvKhBHstjkQPCB98qLgYuFVS0bU1TFy6pzY8pzoz3xjlQeIx5GFow8CAXNzc2fYUOzMpjxhK83dzSpsHkm2loaDiMYWRSRGF2FjOIUag5RGJzfZnM2xjGAI0liavr6+Kh9vTK9RvmT+q7bAxjX7zd3X3Rcl/5aPApoBhlOD2P5X6ksaV6RQawTPPq1Wvir8O0vLzk2atses3ydpZXMTOPvdvGx8d8mAL7LMHjJ6I1m/Jz+A6mO/Sghw/upqXFudTb05kuXbqQODUSYxi8b55RG7ZBWDyDoZ5nZo0xAKcMGLmWOZxgZVm0Dj3l0sULXrbNdg7Qn5lYzHRmTzRmH2Ow35asJe/s4cVsIYzB5mvhxPA8qvi0x0eP1GYw+uoeYxr78jBjhZNz2yW3YBYMgRyQxB5wyGHaFn1ZyI8O4WtPN19700b55RVOzNymetz+NllaKsaD71layuyPQ+EzHylNeJK2yBIqL0mWPIAHLl68qHj0wdFG0AHHhoc8Q4VZfQBtEoBOGUiTfIU8oi+lLQfDcyWGea+4J6PcV8IoH8Qz7fHTP89AvgKER24TDpeNFBmMvyZ9nss4uOcdciz7l9/TdCk7fvT1GEdzWStlLsLAM9Ttiur6Z++95zaV85CvhANPzjeycmuLZZIPHX4EY9jFS5ZDGCYwhn3nO98mU6aZIhuXy6x03bvJnxxz0NOeePDf/ps/S/PzM9YvdlTPXvFAeuLvFs9obSlOVFY84koGAeChn0P3YnZXLKHG4Mq+iuiq8R4pyd5V5Je+Y25uQTwSMtuzlhXC8la8SD5j3zvqt9EGKnBDJ8tPlYU+BX/rAJQTma/4LqOc2yPtRXl+7bXXHecZuipcvr6udsAhBBV+kE7w5z/+cfr//I//b7WjHfd1/YND6bJ0osHePsm8lvSjHzIz7GKlPwMX9OA+p1EGnsHPNaebXYZKHlVRbCETKKSbihbv/fLj9PGnX6m/Y0a88qmXVC90oT9wemp7MBc67QHGsCuXLefY4+/ug0eWscYPWusHkcfIk+98Tz2zT6LHdZK95hf5I7fUMoruCZlykro7O9KlqfH07luvq34wngXOTBPdqK4b02cryTPDfhNjmMSKy10G/GrhRXjOqx/A9f/bhP8/NYYBL6Lj8yAkzFkIYxh5imc+QP8m8FsxhpXDZmLVMgeQ31VJexZeJs3auBUCq4FnKKedcea81oMS+5wb7puGqYXz4jwPyvjq0fNloDbd5+URIBWMYZe7DtJ4x35qesrXu/wlBEwIPwYYB+l/+ZP/JX3+1Vf+EvJHf/T3U7sUWZa6dbRr4CPlxgqJYtABw7G1DE2npWbjzpmBP0LzWJ0Byh5fb/01WMroQH9P6mpvSz1dXe6UiCnxX+AgX+eVCmGstMUbpBwk1A/50QWa2jAkhczL51gueLgrxVIDT+n2XRqsd3e1ekYDG1Sbf0mrqAsbXgA9ZiMMb+KXxyif//WO6HQ4Tlc37gzs1EHrma/s0nWt1LS3SZirQ6aAUu3M5x58GB34QebEJHhEWToYP+Y88BOdjh3P/OqftB1dnZou6lx4L9zq/Khp1YRrhrRcN+Ch9op8U1f8kffYw4mwGCkKQ5Ce9WN8XjqT8yEcxKETzx05+PgabuOO4u9qwKGALnfIC/JVTTvumSYvPMaLo6h6VnpOx3kJ5dJOxdVrd7Z0sGx2TJooZO3iJ8p6585d1XFDahWfcfrZIw2qW1QHjVLwyIXB+YFSmZ+EW3kmAAqDO2z+lMeAqP+gH/WvZ73icIix0SmfBgb/ffX1FxqIrWtwhAHIBVfdK6wSIXWUOOKhfRoHfKWXofiQE+VTYSij8+rBrh7iVREn8ot+c/nS1TQuZY2ZGp998on34yFtlBuUjVAwIp5++Hd8nuNPwZRP6E2iKFAEgDKIYccjvhzGMGayoGCjLC8vLmrgJIVdAyY2vWV52L3bd9T+DlJXd3fqYb8480MYbE9O2Cts1wqY6/woBu7Oh8rpzck1aCQPFyYnUrcGZhhT+DJNxr1URApfV9eY27B5UznNtIusqt6lRPOGr8tlhRIw3ZQmxrCBvnYPKu/fv2WD4N6eBp7KK/s6sUzyaUMo5aeq4+BNPasuWGbRLqW3uflEiiEyLADcyEmXVzIIJX5hbt4zw+BhBgFAzMCR0i7ZeKABBnnEqBMKveiAMezCNRvDdtlA3+VUTgpe5LlSL7rm98THKMXHjXKY/J5nBj2UCTrhj4EBf5ZgQU9iQH8GavAvA202/8bYyalkGMGY8dXegfyOL8TOv9KG3UEgNV43JHScVpbm0+1bt0lNzxyscYyqnHp7e10PuUwYELJMoBzUNcskjVDtEZrSvg6O9s3rDEL42kzeCd/W1pV+8Lf+dhoYGk6ffPiLtLWxqEHMcGqRQk5dIfeZfdWiuvOSDQ2qGprZGL8/7e/upycP76b+3i7PnOHUS8pN+amPPJgiLdoyfvrhP/yQ6X6mzcR73pkcKrZnb6qdb+3serYWRt2t5Tnz+MTUZMyeNMpqm4s2j6dckSbViJJoI73ohAGbWbHwGjOtGHB6+ZDe08aOPGOUTeC30praKDOaOB1wfX3dS/zooODrqAfKqcQpjdohywOZ7dTbO+Cl7nNzM152GIYwDUDhtbZ2D2gX5xdsdMCP2VJ8DMIQAx5mBSGbWZZpDlDZOJHQxjAlx8ywjbUV0UmDX/FZ/9CQP1atrq9VjGE+VVOOAS78Oq/2tCN9gsE5+4aFMUx5k2PzfGaHMfONcnEPj2Ikwwi0vLxogw7lR0YODo2mi1OXNDhmH0JOQDy1jGIJ5fb2mvIpflXdQYfBgWGVNfbjGhjoTZc0oGRJZIt5EeN4GEmzQ/ZiUOUaRnuwp7S4uCy3JNqHnJi6MGkD3tYORir2KDtwPe7sbnn21zL7t5Fnle/pcRjU4TNkJyf0shzzmujE85PHj9LxAXswNTlvKAHuow+PrBNxuAPdHGHZe8ntFqOxysmVQwIwLt949Q3RrSUtLi140A+QLjM26SrgUYxh7Dl4LJ7A2EofAs2zMYylV9QXM3AuXrygfChh0QK9olFhx0eG0yvXLot3oq/HGEM74x78+QpYLqgdwq/4YeSGpp7lpHDQm/AA5c3xsjHMcdWUwEOobEii9dqIrXSPiw8auCyHiMv9mXyU/LNcyJDzAHBffnYb8Q11p3zoIePBxSulryjIOuQw7eZXH34onox+oJw/IF/JE7TnpNO79+7bWDwygTHsovEhi27cuJq++zvvSiYoPetPUQ7jVZg865NnZB9G0H/5L/55mpuZsdETHQ2+oW7pY1h1ga7L3ov0bcz0Qr5bb1SdUt/MEoKXczrKMYQQfvXRukXOYqhmLy9mU3I4BisrGlsaJI97KKDbvT+m8aeywynMhmc2M30pcgT/PPuc+vfBMIU/LvICrRRfF5anv/nW224nka8ImwE/cL3x+psOC04b4eR++cEv059ovMTyZIzH7LOMjGNGMnn90R/+oZcFo/MAzrPwlfFnyO/ye9LhvlyvuAoOKhISwkmqNJY8/5s//8v0F3/5vmfjnzbqZaFThn5UgPCROh/h9DK9+dqr0uXG1J53068++kh9YdVYFW1M5Y/PMmeAfLBHHB/2+Dii0PFCockx2QOgfV93T7p2eSp9681XLR/L4PLo+rShOX22nDwzDHqrhM4neTQoHA7+PA9oR4aCZhVwXFBVI6u1Fnd+ZchvyVM9IH4ljQLcXorwZfxArqt6UE4DPg7E9dOlnVTgeeHOBTJ5Nh9eEVUAeXkeXctAtHKZXjZePSjT8qXTP4eeZSAIxmLdpf/mPy/tGfaP/sVDpxmv6kO5Yrh7Ufh6kJn/twlnGKYgQm2+cn7rQQ533vuaJlMJ903KDXyTstemmctVLmsZnlf5uey1OGsBDDaGdR+lyc791HAsJVbCJ77eRMfX2PTUHec//tN/kr786uv02utvpb//9/93UnRaU68GtB3tGkQgZAsquQHplo7FeZTznwRoKNY0OBStGADTEbKpOp0l7zraNJBsZTlADPzCVAMeIVU89bMFTq4kqIs8/cdVeVco3hLM/hGP95En3xNKV6YBJyn6LBFptHAhj1K43Ap5plwKS8J4FfEAe5Fp8GW8erbCQEjwF4YaPBTCYfIXP38dVhl3NrektB6740UJYtNND0TImvLkOKoSG/NUPmhsWtKB6xqKK0sqonzOg2lNvrgqjJQDQCg8IHYHqncLc7Pyk8KA8kFnTnGLcoNDCCL/fqF7DaKk0gYt5QhHPv02hwVEv8iHUeiHbqbZig2KDvuX3LvzhRScZu8dYqUDLEoHxRS6gTV/DTL/6A668Z4BVwwgSD/StKJcfDEg6+xJ88abb4mXWlN/3wAc7XI/fvLIX+jaNYBf0qDj448/0gC3w37Bv1VXKY8ABZl8MkDBQKRHl42r0xYhGPiq5PIreEZufJzTwCZUpcfp61tfaSC2643MnX+0AkFOj7KCtHRrfCh7PLhNOo7qx7+659H3/MQTroTTAAD/9ElEQVQDF/jjghTevv4Bx+XkJ5a/sDTHxlcFyrMoXUoSc1xwFAUTQDPaM2mjBBMs54GwPi3IPNGQhjVoZMNnYF4DZAZD6+vLHjyD5/bXX6ed7Y10JHwd8jsFtwrCQEBYRS72kxNtNFCmPTsb8kcWmMZKFoPwpBS1rs62tL25mqanpwnkWUXsp9PVPaL6YSmks+FiUI/ssUQ4fxVWG2dmatQbaVeBcg5q0N7b2+ZB4MMHLJPUgHqfvUiOU3fvkHjlfGMYyyQ5Kryt5TR1d7epHjSQFJ+7HaoBMgBksMEzp/QuSMEHLzKQ9/i7rUsex/IQ0Vh0YtAOHWKZ5NXU65lhoRwrE76WyxL1GIA/ODBaZWNYhhzPdFIdMsjyTBWVJTaSb7dS0tnFcq+Y3cUVRd9H5QuvZ7fAB+r0zE9kCdyqQ+SI96XSQJuvxRxKgEGEfap2tje9rxF85baFUVTlZ8BMZXmQI3wMnqgr7rky6M57hsFAvDcNRTMc/VPVGMb+bT3p93/0H2lgMmy5c7y3ni5cuqB0uhwOWUw/1tIQRgslkg7FQHv7p87vkniZk6+mLky5/shD5KdkCJOj1GQJXq48K4zfUyKHUwAIJA+eoT39EBuez0keMbDdWJtPU+LxSQ6KaIulwoSlL0CumJdEV05gPT5WfGZMimdiNqruJaN8qhofEwgr+c9sLWZ+wVPwWofq1jOgdtbT55994sNUaNcs3ycP0BQHfVqa28XL3Z7hxKCE9/DRsAZ5yLbZublIV/nh4xZ1z8l2R/sHkgPzwhOGBJZMMaMJWcshBleuXPEHi7X1DZOEGSos5cJYhrw9Vp7YMwz5At0HBoYlO7tsBGDG1nWWSYo2tA3aNS4bw9h7DSMu5OY0SZYSszwfQy2znvY0WNsVHzapzq9duy6acHrdhj+S9Pf1p/4BtkyQ3FJ5kQO7zC5j9tv+jvtbZqGw91dba0fq9KEoHWljdd2Gt/7+3nTp8mXTK7ddZBr30DjqEx6SXIcPzDPwSKPyL5kgPmD7Bnijs529AmNfMA4cWV5eTrOz02l5RWHE600FPjU28UGxnFE8An4MrZzeePVaGA1nZ6Yla9W3Kk1ml6Hb0deSFvXaob6hCaf2Q55ol3xYYkYxMpoluxjDXrnxmutjYXFe/LQb7V0/7I+EjgFkY9hT8RqHKmT5hxzJxjDogjHs8uVL8R75o7zFMsmR9MrVy16BAH70JviKcLS5kFniDOHkYwXP4AMIwzOQPzbJp+rHXxE/48n3+dnhCn/w+QoO+ROGPABhCIn2nsOVcdTiL/txpe6Ih5wUd5jvrUsqehkf4A8R+OklecEozMmFtMccLuOmPpWS41FiULDBPSs8diRrOBn+4qVLTpM+CmPYt9lAX3GR9+AAMr7scnm3JLv/2T/9Jz4RGfZDn7R8Ut6QRYfMFqONqV/GCJb7Ny+XK2hHHmO5eWtqpv020yZCZpNnyj81edG42A90embWHwuIzt6S5knkdgsfncgvdAtjGDIQAAd9QwYOAUFWsdUL4cmLgkQdoIyIHpdEl+99//tCWeWznGfC4Ufe33zjLS+TdLqqEcJ98cUX6V/+q3+VOLGVwwlYBs7BPnxkQR784Ac/SJcuXnYdkuVMV3CWIftFWpE2wDN05D1X8sN76wcM9q1rQwvlU7T81//+p+knP3k/Naqv9mbzfhd4cDkd/cpTcYTvW2+8nkbGxjxJ4cOPPrHsUECHo6wwCLOoy5DziIyHH1mqriiCSK94iCelMyC6vHJ5Mr31RtUYRl4qoHtxWvpsOZZJQm9RWD4VjIbzZoZB3rNQJ1ABUS5qvpTHWijlv4zJdCxHgDy6lMuS8QNnylgC18E574Ayjgq4PgXOwDl4z0UJvsDpIKpPZEoG8lKPrucBLSAHPy9evfLVLddvAOfRKdOXt39cNob9d6WZYS+qABNF9zgi5Yg50efFLzeXHO5lC5/Texko5wvI+a2FLArqvQMK1vqtwFlREQ2tzJj16PCy6T+Phrl85+EyQyg+GNqkLF/uOUzj7fup8YSBV4veRadmPI0Yw7bTn2IMu3U7Xb/+RvoH/+A/t+DzBr7GQ0g6DaVJr5LxZ0fnYWYMhiQIefNMI3Vm+BHfOpo6Mvb2YAYVvghzd1KKi1LmQZ/8gcAVChb5lYfuFRaLuvKEkuQBtSC+SuodiQv4Ss6gq1lKPqesoYSvry95sMZmxswcUqxK+Bw308VpKSX8GAQzCEHAQ43Il+/IrvyLvErYDA+PqnPsTz3dve4k6T8ealDHF3VOGTxSHXB6HV+fOzRwjUooOmLhtIFKfrRI8GPUOFZHz72VmIgQ77gSHnBxULoavLRlaGjQg8ivv/zM+3y0euYOyhNhIz2MNaaecLjt4gSQxPnRS+jKQLJs1IlIBehZRTewLOzVm6+549uQEvf1rS88kMEQBTjHUnjZRBgjKY2FDtD8qvcundDjx3IcluFEPlVaBcjyBaEONg5CeP311xWmIXV3dYh/Dr10am5+Tgo/x8R3pqWlhfT5p5/oPo7ApxzggZZGFQm7/kifwQEdvQcfRX4AD3ANTeY51ZSfoP+I6nxkZFB0O0n37972ILJDg/2gqcrjK4k4iv0rxrTwsV/mQe69cag4kHxBA9e3gsOBVBC5pS1MjE94Y2cK8tVXX3owjDHMS0IU5jQdqczORpQR3EYB7/Mcs3rM2VJIyRHvnIwCEgeZRpnV3DQAvJJuqI7Jy5wU1w4NLDltjOPb6ZA+/NWv0pYGvswS49THxhZ4PAYATFNAkcZASnxmtlAi0uJ10Ctozh46zEzd3d6wMo5xkj2AMDx09QwKZVm5inIZkcDGMKWDQlwPKNOABsJ9PW1SqI/Sgwe3JZ0abQzDwNDdM1SZGWbjO59fhTsb4jGGsUyytfWp2nkYw+BZiIzMYb8pf9lXntjse1GDdwylGCvygAHnzYH1DMB38Bxtg7JNXriS+oZGlCcGsqAOXsAB+T7qk3tmVzV63xYGwOQF5Tk29o4ZNTiU9djfqMPGLmZBsRyFtuZNdIWPumqMKWTBJ+IzeBFascwFY0vsM8RS8D3PsmG5G22acmOsCtkc9MoARsoCf7L3DNXP7B8+jNDm4PMwInDa3lZlZhhH8Oe+5Yi9v5SWZwqpXIRnoMUJhD/40d/2kpu5J/dT0+lBunj5osrYY3nEHl5iytTC3nLQTI+7GkytbewZ3/rSnNpxf5qYHHeeLHeoUzhDMsPy0E+ASiL+Ak8tBO7gl/ze7UdRNjZ30uz8gsp6JPm4nsZGxyQ3hlVHfKAS74hHbPxilpeIwwEVNh7KDwd9OdUS2jPLyYavfTZ9ZybTjsqhelD/cnh4kro6e9KN6697sMPs29uSxU2iITzACZIsMaT9Q8Pu7i5fKSN1G7ipzxO39wsXLqaFpUXxdvAcs5eQPcgVlsjNzs64ruHhMIbte/CKMW5yakp1MhwzikQIPiVsig60M/jscH83bawtmzGYmTU4qHYv2cmG/q2qU4xhGAjg5WwMY6YlRtZtlQG+wSDTQgevvPHhZ3tHNNlXGioDg+yurt707rvvitc7HR9jDf3qiWjFDDAOEWC/RXiL/ZVYIsnMQ9qHDcKKd6o6Yt8u9lc9Ft05gfTCpcsOC59QdmZSZTkgjnH9Q1Ou9DvQE9rOzS9aljETi9nI9HUc4LCw+ETv5iVPt1QuZq41qF5YKga/uTsXL6FHPVW+2lOn8tZGW9Z9X/+Q6+fJ4weWmcz2R+c4Fp1Zpg5PxymYrcoceYqPOtAD5N5KQHUIf1OGqQuXLdNZmgm/0Y7RTWJJbPA1NEe+UHeOX8g1ZqQdqS6Q2bRtjGHXrl2zrGMvR2IzG2x0eNB7hnEP0G7gLwCa0RfSvtEvkU+VvlFhuM8fm/BD7iKlHJcf0cL3epcht2HiZsj48j0SC8Avx833ZVz44cCZ80nZecY/p1GOh3+GnJeMhzD5yuErfHhgD6jl1dX03nvvuT3yzh8l6CNUdvfJkhFui3qHw5j61ddfp+2tPS/Bnrp40YxD+7x5/Wr61ttvFTIs6JDzwTW77I/e+P/8f/0/JIfvJZa1Ug/IJdJDv8i6PcWCj5FzzEqlAmivGFW9LFGOfsczYEVfz3oVUAY+Go2NT0kenEhHbZd8XLRhDQMwfas7CSHkj9UPHERzpDbuvQqLPgMe5568wOcc1oEf/ZqqRXmI5cu0UXgbPJMXptL3vvs9oY7yQ7ty2bmS5ltvvSOdfki5jv6Xer6lcdIHH3yQ1jfX1M52bcTrZkal9GTa0w//4A/S5OQF5YmN/ANv7tcy5PugX6Hjle55Tx54Brj3M/oH4xnLGdFaYW0M++n70nljmaQ/2pbwcx945ERP6vHtN15X/zOSNrb30q8++tj5o04r4VRHZWMYODLObAxDz8j5c35Vu6JchFM6/Rr/XLk4nr715mseQ5imelcpn+JymuQXK5wmyRiD9OhzlecCbwDpVp/hs/Mg5zHnK0N+Vsq+AtwR/mzI+gDlMwQ3fnPI5c95fCmgjgEXuhrvTPmsb1Sh+o4rTmkqPv6gKafvpli0xzJhCVubT8UObJShiPKycCa/LwH10q+FMzgznQT4/lrGsAyEwBHpm2S72lwCSOtlC55DlXNXzivFC2NM/TzlPGeokuPZdxnKYX5ToOy5vDCH70uJZjrU0uTXzUNGzRVsNhCVoEw7gNetGgxf6TlIo62cJsnXE5QKBmq5E0hSLNkz7E/TV7dvS3EdSa+/+YY7ssOjHXUqBxaeMXBH2UQporNnkITqQNlCUaJkMYtJooOO0p1lGLP6+gYkcDtTiwTezDR7GtCJSImVMmlBr3DkJWobCLymm/5zWb2RpvBSVn9FK6hBOIfRP+8QXqTb3zuYxscuqGNs8oBgdW1FnXO7FFy+xqJQSTjTYxq5I+u/4GoqUw6ljjweq4PNXybJH/n1HcEUjuUU11+5qU5mInH0eAzWGr3fCqde9fT0W8n98Fe/9ACmq6sjNfCFjI4NPCpPtfzgxVAhJZyNw3WPzIs6joRzfZtG3Dq/yR3x0NAAREt3vvrKAwsGGI2id9AnlMgsQ+mcikLoiXIFDVwvcigSQE4PqNDI+aXOY4bB1StXrV+wufadO3ecTnsbg4nA6XTpGDW4I14krXeuS92TB91DaxQ/8gi+4APS4kLe2Oy4I924cVPhWM7bJhrvpC4pVCsrq1Ik42j7VQ20vvricyliVYXEvCpUUR54h4Rx5EFpS9niXSSZ0+QBfgz+d+vXhb0vLkxdShenLrhMn33+cVrfWPE+QEVUgfCSljyIrwf58Rx4CYYhEW/21+Nt6SfiFLi40B4BZl9du3YjXb50ybNyPv7oQ9W1+Ftld/1QntOYewmQluv6DLAhfbtpvafBJe9pv6RMziiD8y5c8MK169fT62+8Id56mmafTGtg2eZNnJlhwQDrs08/lSK+pfDNUppGU0Nx3DfpiEv0x3IIZiU1eFkF9OYdDqMDYTF+jo8Nqc02a2C3meY02CYPWxrEsw9PV1e/6hKejHimid47m/pjwE8dZ0NT1HNA5iNOyevvbfeyoQf3bylNlkke2hjBzLAWzwzDECUZVzaGKW/wGye1xswwluYGXugDBO8go6Tkzc158M6myBjDCJMHjd7IHRooPHT3JuqiIXstTVy4kvqHhtOO8kSb8CbCykvkI9LzF3a1OWQEB1V0SSFn+SEKPwaCPJi3scvhmlQuZrAU/OiMFzwt/CyhYFB7oEG0jV1HGFsOvK8ZS7fgMZbAeoNc6KKBWPQLRbnJmMDv5OdXgvAO+oQxtD31avCOzKRNRn6IF8oifuwhc+/ePaUl3PQ54DQdWHaDsVrlUTldLsmnFsmY3//R/yaNqP9aWZhOrY2naheXbXTzxxAECQMjm2OUFylPeyrrwvKGy7e9sZxGhvotOzGaI/MZcJA3wkcbpoyUBcLFBT72DYW0N4OYoAh5ZiZVnh29q3Q2NtiAnKWyJ15uSnn5MAQ/wK/QGSMGM3WYkRMzvfbSPk5+hGFPQgYjUQ/KHYRWxqAn6XOq7uTEJQ3k3k1Liyuu18cP76aOVvUnkoOc1MlJyxgI4QlmWdgQfEhfH/kmD/DOK9dvelkMg3LkHmnt7Owr7WOlxKy6vTQ3N2teoN76+vrcX3kArPgTFy6k4cGhtCmZgK4Aj7CvEbO0qJMwhrFMkllJbalXAy1OqYxlkp3p+s0brgNwZ2PY0tJiOsD4p0EzyyQZUHMqLMv5+BAB/elPmHE3PDKiOp2QmzSfMGMMunLyLTO8OM2RQjMDkj6EZcDsAdkux4wwZjUziGcvw/X1LZeNzfr7e3rTxasYwzrEX9F/sUF3tOViQCf6wr8YMqAZy0Pha5aB7TMjTrKaPRE3NtZUv9tpa33d+4WxPxMGaPpKTgD1EkzkgvqzptZOy56ebmZ/Nxsfg3tmJ9sYNv1Y9chydIwF4qvjOKgEgwDGReQFrArfIsvop8gzctB5tjwQ/0xdlBzsTSvLS8rbrt8hUzmB1JZkgYrn9oBcghf4mEnf0dXT7Tzx8Y26Y6nstWtXLT8Iab1RbWJsZCjdeOUqVmDVmdq4m1Gh2xWOendaXKNi3TbpA8GtZB2OeC6Y7rnyXMYFoBMqRLy3j+hgHPGskPwYyA/v8hXI+JxWAfk+p1FJq4iX33PN8bM/bZ5y1eLAsJT10uW11fT++++bh6hH6i/yxTJoyQK1AeiZ4zJT8ksbw3bTqHh+cmICyaX6b0o3r19J33nnnaC/E9Kv4jlfekTnAsBF3wVf/t/+7/9XyeG77lMJA5/nMNUrdaq6Eb8ymzWMlKon5Kfrq8n6gWeEi49tQFUO/KtyDI6MpiPJD9rZzBzGMJVL5WUPR2QSfMbqDvLNyglmoSI/4W9kFHmAllz50EM7Rc/2ydoW2Mqj3kE3dE/Kdvny1fTd737XcQBowPvyM/HefP2tNDo+oudoF5SLD34/+clPPMOU8I1qjz4sRuVFPv3g9/8gXbgYOhlx4IUMzkPhjK9ID4g0g6b53dkwoWdXxkDq4xg//Nuf/FX66V/+Qu2NsYT81A94u5QyDsXGRV9/7Jlho2OjaRNj2MefuE4idcLBF7pxfxL5yQ5c9YxhADWK7uawemKZ5KWpsfTma9fdByPPHK7IF7TE/P7VWnNaOOAjIAY5VTbvizwXFFH4iFdk6dcGswNXEH4DyOX8pvFeHqA5aVDQUhrnGMOATMdyHQAFluInx492W0s/13URA4pn+tQDpKRDUnfPCVcPavP42wf4nfKRzulZY9g/+peP6qZ+XqXylH1yxFoE5Rj5XZD45aA2TaqpnG4t8N5y0E8BtfnnfW1+K2EKV4aMqx4TAbV5BOqFo7Mqh8zMUWa2cl7LOMrleRnIKM8ry3lAiswMu9R9kMbb91KTB/nMziBmYEMob6nj/Nf/5s+8FEK9hQYQHca9u4/yt+v2aEGHnCpiIoxRmhHApoQE/tmyB4240hlcvHAx9fUOSrFrSl9+/mna2FrXAEYDSr66Kjw0YnDn46ZqaVvQz8KUTlFpM3D0uwgQGcPx40f+WA4lZXhsysrurVufp6WVRSkGLAXqViClI5x02M4D0fWLPLYxocDhjkJhGdQwmMz5tZOQcVrqpNUzeTnGyNColxBQ+KZmTkaTsosxrHfAHSRGCzax5Ms5sxVY+pWFHkXRbxRJCWFMQ8l0R02Winf5fdCY9Cl3DGzZ8Jg9SBpF9wd376U91WGrFGllxnk2mSkE2Bw/rpQX2vIXz1HPcVtEMBAhZquhzDAbDS++WF2/dsNGMQY/X9/6LAYKSlc5NU4F99dueNCb7ipx8COI/SsyYCxBIXLHr/Axe1BJkogAHKRLGb///d9VenFk/O7OpgcJLMOBjxmoLC7Opfd+9lPzM7SM+CBQENer8q+8mC5S2oxHAxKn5rwFHRzBLsLiaBMortT5azdf1+vj9OHHH6Tp6RmRmi/uUWfCXMHjpXwua3EhK3IMHBmYOm3Cis9RDhyEZIEimuNI4JDvV65e82lk8OZXX37hpTXeO4N2Ljz+upfjCyLfUDuQkRRLOkkL5YZnD64B0iGs0opYKV25di299upryt+JT47sYibS1kbMhGtsUdv+3LN6UMb6B0dEB2apKa7pHM6zHZQ/jGGUjbxUaQpPJw3uhlJbc6ONYfPzs5YNm1vQpil1dQ8E3mgyLkSmL9DWHpvnwkPGSSKCHIYBGzPDBjCGKUwYw1T+3ZhJ0Y2cau2y6c7tmmXVxiFFUn4Yw9ifTrqwBs/ibb3jPQo5gIEGmYcMWVhYSPNzs+4fyA/+pIHjmSV6Ljt1Lf4kDvJg6uLlNDQ0lvbYy0dlx3BhY4DSzUsYMfbCN1xpM/ElPoxe4ERem8eVJl/UmVESA4nYyNgD82JmF4MOD64YsOo9s1hQmvMggAJYNlAumhEF0r1fiaxW+E2jKkhkOh/4giNoSINoVtsVjVUWvMgng0LoRxjKCQ+xgT5pMkkN/uY9hh33O4rE0ikbVnXfJnn+N374tyT7xtP60mLqVPNjGVtHZ7fogYwlafhY/ZjSoG53RdvZheV0dCDFfmM1DQ/1pwtTl20gID/0DdEPlPkTOsBT0FJPyhMGVC/b8ZXZXeIxyQXoF/mOwRvh2SuLEwEPjvY8o5KPQmzSfii/wxNmJqoOmP2genh6Ut2HqdImlRcKA17KzXLhWPLKIBnDrN6rzWPUe/Xmq2lmZs71MzfzKLW3wkPsQ7SmQdCW65x0WYaJsY5+cFADHXiTmVwsU7z2yise/LD0yPs6Cj+zozwrQ4hZ8j+n9mljmHjYM8N291y3LDFkBgYGqc2N7RgoK/7WdrFMUtiO9vfSxjrGsJgx2N3bZ4MaxjDSf+X6dctl6iPPbmR59uL8nDfI397b9Z5VAAbgbg3ARtT/cQJ2f9+AZ0oi9tc31r2siZlgra0MyBu8xIkZYMywwtGmvCRLfQCHZLQwo0TpIk/3xSvzC0vui9kfi5Pjrly9IhzxIQG62wig8MyOYbYhs7+2JBvjtOUTz6JcFx0xeB4e76eHj+6LzqtKqzH1qt/CSLi6umYeOjhgE3AM2l2e7cwgf2BoyPrWkXQJG0eFD1pDp9dee8N0ejzz2LNQRWwb2jGisDy4IWmgrv7QM8NoqwLaJ+0HuUO7p+3x8YQN9Sclf5jZzkb/GMM8k1k41zc2LHctX5CGSguZw+AV2UBbwPCBvoTRCh5lo/KLF6eCp0Ujt13V/ZQG48wMY4m1277qhGs2EOGyTOWeeG6Dug/QlVv5eQm37jEWZXB5yKfi+ZmmIRdL5ULmADlcvs+Q73l3Nt2qH/kDf8j7wAGUn3PcHCfjqYfP8eTtmKLH2vp6+ujjj93enF+1MdKjjdogLn60TC7iMzPsiy+/StvqK8cmJ6QbXHK7pNJuvHI5/c4775hP5SExEv2aJIwyrDTJT4EHYL/V//6//7+kBw/vm0+ysTfiBl15Nn0VFQO4PxYZP+U0OpeJG2QiH3Uw7nZgRBbf8+rilUvukxvkPzO34FlfHIbRomwfH+27vWIpjUPIwtHGmEGWt2eAFuSFj0Es5d3fl66ueOTNvKW4RCcPXK9fvyHd8ftFear1la/Eod+gXY1NjLr/heOReb/81Qfpz/7sz5yTzu4u8zt9VrPKzTVOk7ykOgrezXhzPjKQt0xDoJx+BsKbvsU9CnID+oj+mBUIJ/+7n76X/upnH1g2eM8wPAkfF19dt9wjw9WnMDOMWclbkuUfffJZpc1liCxU85HzRBg23s/GsOznK21bqbEsVh21dPHudPXiRHrnrdejDxYOwkY5gm+O1CC/WGZmGP0t7VFlVfRaYxh3br9FWvWBcEatcL6tA/GC2iwDuOsBbfE/DCghJ0bmS5kpxoXhd04mawAaub6ML/j++QWMdIPihVcdOJOtlwhzHtSLG/VajnxOAiUgrTIu85ZRYAx7s4Ks6W//F//VH0OQcsMCyn5n7gsH2NCDf3E944owGRxP/mV4Jk7haiEX/9k3AbXkKDeEMr7acLXpZgfksLX+QPm+DOWw2dnfvwGV+zoocvgMtfnNUBuOp7KrhfPwlKFZXV1Xw0FqT/tSkjjVJRQMZrT4y7X8UKweaWBL5yLv1CTligFLQ1PsLcHAkP0ymptxbBLZ5WsTz/jzBbWFJQjdfoeLOJ3qRDtTs9zg4KiNF3xtRdHGkNDV2afB5ICU5h65Xil97FHWo8Fdl8LxhbZwBa72NvArPZYxtHXK8eUWBU958n278MTGvwwQWXbR2zMgodyveK1SHLfdibMhMBvrMjOLwXxHBwoxX4WlFHeyWXT4tbU3K08Melk2wWawfAGKZUU4DGzsHdTaxvRodQTq3Ic0GOjtjuP5pXXpfdEBqC7Y14bWu7yyoP7qwPibmLGkME1NTLVnQKIgXp6lwQJapwd/DKIZHDFIZWkIMzY4op+T1XbC+XnHyhBlGxjQYFMdHIaElZUVT29HOWaJCzMM+DLOQDyW2CiuHH7M6IoZCFLIpfSzLIJOj30hGARxClWcRkVc4dthWc2BBtWH6mSZkTBlgxKd5ZOZJ4mj4dE9Ue7zUfziMCsKO9tshi1+lGOwEJtAP1XddVqZOTjgq6cUE8UnDINQ6QruaKUHmAfYm4Ev5C2iPV/EqSNw0LkzsGGwNj37WPRHMeJLHrNEWNrCTCwGkC16Dv/WZpaS9CrdMHg0en+huDq84nGKIc5+hWNj5eHhQcVJptfm9oEHUgxUG2lDdgw6Ir1w7NlSzQNG4eYW6CYe4L3DonyiJIi3VB5/abVfKGaIw4HBIQ0Ae2nqaZWT6lQ30MPpgZuwkisRn/tCAQMnyofesbRAAVUXeQNhFJIIV4mjfICLJZkjw8Pm6a0tBsytHuRwRY9ZXmYZmBRT4WaWhTKisMKJ+gFe3aMYgS8r8SpRVcaRVwXrkZKpKvXAjH2PrDgpHfLVKpmgAoX8c4PRXeH4WtqMFq3HrFhm5/6juHpvLCnLyMD1tRXjYpBkYx0DXBszQ3EjWr5XqKCv8tPUxLIM1RX5F17kKoMGwmHAgAdZahLLykIRhsZxyAdLPZhlFYOpMAT0egNwlqVdvXrdszMmJybT5UtX0lUNGC5emPIJdmzyPqaBJEuh+/p6JcOQhfAYVGaQsC++3xIvrqa1VU6gm5UceJLmZh/JPU4Ls9NpYX46LS/Oq+xLGjyspr1tDdL3tzXQ3tXAmNk1DI6PPVBluOR7HPeimY0zaB6WVyILNIZXcM2h2MJzwWe8o16j/pm5yNKtzF/2DxSmGQ76rHISovx5S12a/gpDnQHUgeWsQjHgv3TlFbXf7nRyqP5OsplTBFvaacNKExmrsPAw8WisjFW2Jb+QJci8ro4OKfpDNjgSjrSRO8hCToDc2dtTfe7ZCLOxte0liBho7XZ0v7mV1tW3ra4vp0W1g7mFGQ3unkj+PEqPHj3QoPJuWlld0P09tZO59OFHv0zTTx66TpglZBm8ty35w+yjIw3+KBuyglMz6UvVr7aw1K1Hfu3i0z7JSvWb7exZoz5UfSB80C7eZsCCYQoDC0te9zACqUHRV2HQ2GI/KclwCsmy3/hAllI3G86L/uZLyRAGm/QnGE7hcVWk5TjvqVsMp8gB2gWDQZ8yKsJCa3ia5YQsV2cWh3lEf+yfSX1Sl7RvZpdRx8gjDJEcALKn9GhL/YOcHBuyi7rmntlPM6IbJ04SrlP4+SDw6qs30yuv3HAf1NfXoxwxe4Q9xRrSzMxjG+1O1IcOiDYcoMFm/wPC3y+Z1tODLtKbOtRHt3ECrvLBpuFtksktLR3YlmxggATwPksth4aGXM6QZ3G6HbRdXFKbW2bGl+gs2bWwGHV+994t54MTHpmpg1wgbrd4lo92bIa/I35EN0J+9/UNpaGRUeULg26rDZe7W+s2om5Y1u+qTltTb/+Al5dSgzviz1gOBu9gbFA9kT9oK3oiG22skKM+oWnMtGIoRMqUj5n8/aIBs633VUe0fb1Q2ffV19MOQ55Kp1B/4yW1R/T/yNtG0456Bi/AMjOMFPCLZ6mpDtmlguW5A+IPRDj16i0UirrGcU/+Kk75dzilzdWQwyq9LCO4wp/IWq753oZm8aZ5T0DYHB4NDRqEjBF+4QSinFFeXPbLUH5XG4Z8OQ39YZDK7/AHynEdrnCWPboCe6ItH1Sc56KshOc5nISYsxy4KSsnyNIHswcgMsB1rXfDkoeclurwBNaP09YtIWgnZVz0T7/4xc99GAWGbWjOR2g+diJTHQznfHN4ErNMjy3HDsU3xOeADV+Zaaw8sdKE2Zx85EJv5ePg8NCI88BJ9+iS1BFLvqmvI+m75CvTBvBHc3KsDDBzE8M2tIA27H8Z6Uh/Vh7hN/c9ogH9NnGQ6X2SAZzgymwzaAbwzrxU8Bj8yjYUtHV0j5gN2+BtOB48eOA4LO3EoO54cvDp5cuXLU/KeQYyP4Mb/1yHOYzTlAPwy/kp4wh6kwuVn3KpPh4+fiKZOK/2I50IHYi/Ig0gj+f5M6ElKTgUgHESs1AXJK8yX0W4SIbf7BePceWjAfmGxuW885603N/Lj75osL/XW15QduJkXLn9InGW9xvT1qGiKw+kWfzbBRR3VY+6ECV/MUReq+hEznOh/Ir77H4dqNCxAHKLn1gT0sU91+JtXHLd81z4vQDOpKNb4+XP+M+6giEEJfyOE7dnoPq6BkcJ6sWrAceP2xp4ichlUPBnYtijIf34//s//Ld+FjT9nf/yv/7j4v4ZqC2E7wu/2GumPkQ6ETZuS3gK/xy/8H0hvChcriogp1dJswCeznMZwFOp9tr4NThr4wI0GIXSXe2bwqfmldMCZ4E3p+Fg2a9wGXKYijHyNwRSYyJqX+tJ6mk5tnGETgGhkwU+nRodqo+/l5LrvSWk/MbMgzYv98NAxBIC71OhewxIKNyc0Njpa4eUSL1vb7VjgIixiP1oMBhh9GHDWYwkKJicENcqpaxdgzjSYIZYi55519JCB0anEle+7qj/UAeM4saAJlwzX/nVkaLoe28zCXj2P9OQ3p0WHRyDChSzESmtDI4YqLOfAF/p2Yg2lqCw2XM2EIUhyPvgYGiSssq0cxRCFN2dHQxO+4kNgjnJBsPDjo1RbFQbOIaHx/x1HT3QX011w94aGBlZBsLMjHt3v05LK8vK41PFOXIa7LMCvozXBiblX4VzPtiglq/pcRiBOiJ1Yhh9bCTSFeMm98fHDVLSR6X4sBdNY1pVOmzcfJpYHpEVZPHnCfXOAF73umKwsLFJVzYfb27iy3i7eILBujpwxccw4xkIdh3CxBILDdYaMBJRd21pampK9cgStqdpZUW0PqK+2qWYtKt+wkCDco9BCcMsS1fAHwYipaFrV3efyqEWpPTAiyKfr4RhBho9CJ35pUsYw5Q78TNf7OE5b0CrDhmljZlWnvEoRYulIijrNu4YV1UB4J68sKF4DPyy4lkNFwYh1G56L72XA/pV3xjDRDnx9oYHRMzuIZ/QykqLcLjtOY7atq6hIIcfChVlZOAd6RCnCOo8hhKY791Jqq4YzPX2sBl58swHNs41HYUDAAdJ5njP4FGemeJPeszUcro4veF9OMIGDVCuGQSiBPEFFiMxvMkgmzIuLy2rrRwoktq36idmq5AXJ6ZfZA75E6+J+fAtiqkrifHAfiFsSKs8HdHutpQnlgSxbwqDbGZURn4iOL8A8gBFS+9O+SKMPCjyrrdSTY2fvCO32iV3GPixvx0oUMJ5hzGMPc+yoqcWJlJzL1lDusop8gjZg3zCOOuwRT4whMVXTvaJ2vIg2l+k9Z5ZJywZ9+bGV66mV19/M739zrvpO9/9fvr2u99Nb739rXTz1TfShakLXp42oEFpXy8fCZCrDELgI9q/5NDOpvO+Krm2tDST5ueepPn5B2lOA+75ucc2gvFuY305bW+upYP9bdcNAxKMGGHgsjDQFVcMClUWjCO+8qz0KL3pDS9DX9GUq5d2iibmbzn6FRteVXcxAIl+JviZew1qW5EHGFykCpsXY6ZDDGiCbsg+jGGuN9Ez3kWd+yQ0pxdtk0rFEMTSF9rvweGeDT/IYS8xU1r+Mu02KfxKE8X5SDKGvXUwuCMD+aBCmF3J3o2t3bSO29jS/Y5kqOpxZ9uGWTZhX1vlRMD5NLcwnWZmHqaHD++kB49up/sPbqXHT+6nmdkHdvPz02lxecbL8zGMYLyk3dIvLcwvmEb0RyyN7eruT20dvSoLH4C6de1VnnrEpz16xljOR5ouG2w62ru8Tw39p/tFauhUg/2Tg7SpgWZnV3saGxtL6+IPFT/tqe9i4MjgkFnKlJ+64INCq9ImOvyPzKTvZ0CJ/MK4hTGMDymKYPozs5A+FvrTx9kYJv6hXUN/Zn9YtqluMK4xKOdjCImo6O7HmDVH3YIHo44bpmhBH8l+dvAFxhJ0EQCjkweb0hPWVlfSsfqloUGW2V1Pb731Zrp65bJ1DNiBj16ra0sq+7L5qrury308fNTX2+fN3C03dd/d1SdaQutOf5BglhV1Ad9gFPW9rsghjFuWAmobYWgYtPGcWW9Li8seVHJSJ/uZsfwRw9eDe3fS48cP1BfOq5zbble0aWQjOgr6FjTmgwZ8hwGAWWcYM/koR/5ZxsuSThvWpSsg48PogKGgSeWQjBjsd53S37mdiRCk5b3ZVI8As9qr7TVkFUY5wtPWaRXUMfE4CZjBLOnBF64ehYcv3J6FA4MdOlxrs/hHbzEYIikY8BuV0qBfHhUfDg6pf1Q8gBnLBOju6kzDaqPZEGvZ4xvlpQjrtLiXX362jHH60gt0bcbBH7RzXXEVWcQ7wvFeLuedq5fdiT7KgOiJkUwyEF2KDxXSD6ExvEwY5E8G4lN34Ci7DMbPVb/8OevV16Z1LZj+BQ4uyEQAQ+PC4qL0x5CNyAvwQzPykGe55bjUFR8/qaeunl4frsOsOfAPDvb55GkAHJbvwusxG+nrz3k3fk4qPUx/9bO/kpxT+qIBecG4ZSf81kntF0ZGeIkr/hhGXZvCox/nj7rCcOUPwCqHP6roPVuzIMFUQdLB6ZtEc6Uh6WA86JPW/6jHok5NJAH8jL7kZbl6h+w4kqxh+ShxXPfif2ZN5dlJlBk9hpM2bSAu+CLzDYA/+Wb5cY/0K+rDq1FUnJmZmfTo8SOXzx/kpbux/QtA/ticH9lCOtU6jWuu51yOnB5hoTHvcljeEb4MvAqKgkdhlK8Hj56kh9OzelDb5m2OwlVhaIeRLo/RykZHhixf2LphfmHede73clFn4BY/KAZ/xBTlLEM5XZr8wgNwn0M7MmWhbLoKB/spDg70efzlNizI5TXIj9lkNobRPZCO/EwDBwiAM/nNxXI4ufyX4xS3z3f86ZqxGCo3dcBx5DKCl4RKXh054leiS5c8tb9CFQGNPzx5KPz1g5cg4uOKekR+F3EzLvwJn2W78ePhAPUhosQf1e5n0vFdQE67GrJ4B35uzS/hF6HkyI99Anxf5COHKUOkwTWc+cV+9V1EClc8xb3fp/Tj/6lsDPsv/qvnGsN+U/it4Ciu5wHvi/p+LkQTfNaVATwZ1/Pyfl58PETm4uEs1Pc9m/ccxjiKh9p4OV/8+q6cT+5r3QuBLkaCv/009baqc9BzDD6IricxLMKJDuzB/fv+YnPoL7X73rtiT44ZBvHFOmYNYZhhsMEXQU5eYomH/bd3pKTFZrQooyhl4ThRbMtfBhmctKnDmeOkJCmOO8K7u098TqQhLkYllD4GHYGHWUk8g5dOlq/Im+t8VQqD1IEUSI7Gx4DBBrfkC0UAx8wijHgTYyOpQwNJjHDMnkHJwTgkPdwGmafH2SjEl+7w44ofDkMNs3swVLBfFYYjrtA37hnAqUNNLeo8J+MrqIiMoo8xrE0dn0jsgTAKAKdv7e8zi6RLKJhZEh06gxOMCGF44p6BSY/jkh5+YeRQeHfsdN4oCXwdC8MUnfawOp/+Pr7wN3qwzOwsytDg2UKkI6eOk86rfM3veObkH4xDPkbf/nnwGfeECQEcwgmFCmVjcnJcyjG0OLUSRR2gNLNxrgop/2SFRZFCUS/iy0O4KWODZyN48FUIWdLkSroO6/DgafOMACvBCgN/MLsDHmMDXzY535Pf9JNpzy5DOQJyOs/ci14M5uAtAP9ILt77vmg/4YFif5r6B3pF80F/7ebY/lU2kAevJRN042tvFRfR6a9C2QCUV9EbJYJNn3kXaRAnHPicYMXFL6en9fZ2i1TMcFrzQIkvhLmdB1RujCtf4z722AJ/HugUAeJaAwzShj0zjM2UMWpjwDuQQgj/NfkkNPDQLhjweQmwAHRZHloRlEf+Igs4J/KzYi7X090hfoqlydsaXNoYdrDvK+0o+DXwOq7/4grfkpiXXihAfkNg7gCWRWEMY6nBxtqGlXPaN3zSqoExbUp6n/AQzzeKjgIfgy+We2OExajvpZQCz4RS22TvE5YvdnV0+wvx2Oh4unHz1fT2O99J78i99vrbXn5x/car3oR7VDKDGTAMipnRGrTR4GMf+bfpfeBWlhfS4sJsmp155Fkx7Ls4P/vE+xGuaaC9tbac2Dh7XzKTvb7Y1+jUM0rDyFWlvhSxbPhSG7Er3gQUdFLZPHgUH4XizmAzBpzUc0WZ9320oSwfMITEe4xQCoOskkwLWaX48qdpI0IYgKBYB15kaeSJgRcziKFozivgpbbiG/g754t8MLuJZZGcrEdfwKwmBoKtHOAg2amqFf8cew+27Z1d75XCRwIGkwxymlpVBuHh3cbWVlrB2LUkmi/Pp5nZR2la9L7/4E66e/fL9ODBLQ2G7mlQ9CDNzT1SuDkf1LG5uS55o75MfRAnLvLBotI3SD63tnSIF6bEPyFb11dpPzHQ6+zqTd19g6m1XTygdsMSeuSbPyz545DajeQIBszjQ/rU9bS5teZZfcwApC1inCb/+5J5Q4PDGvhOSCasuh7ot9vElwzyDjQAgvjZ6E6bOGbAL1pgBGKQxACX+mDZIe6Avk8hG5tUNxgKVAfsY8WgFSOhMuZ0yDv6hOWf4rNUpqe7T3HgR9Wh6o196GxMEEau9OMAspcZG6QP/7OMEaMTVY8ciZlNfFxqTpcvXvYSTmZIspyQWSYbosXK6pLysyGeimWG7D/W0c4MCNWzyoz8mpqaVB+Df7dkAAYwDF6xzBiDEcavNmbE62rekIMeGBYBjN3wHbOcl5dX07Lk7uaW5P7qig1gd27fUp/zIK2uLCpfW/7whgjx8EBx+1TP1C/9H7OdYulzh/r5ME4fH7LHGEb0LdUzMwXFS94TbU846J8ld1Qm6M+MSA7mgW74o7fpInpJhki2IdMA6sOGItWR39vRhtAjot2FZwzMMWIi0/nAB2/4ZDxByPbo9+EhPjA1tbR5Gwb6dfqSmDlyorRom01pZHQk9Un3w9DktIQHMztGyiH1XxhXkUK8IxXjJgx5ylc5spDTruRBQE8LfSkjQP5DJoSMAitBbUwRvfI7aEGbQG/BCBwznhRGgW1AkeziGSA9eBU+yDTgPhsxwiDEsui4p55pW8grCuUyCMp555r9c95zmYhHfklrfmHBOqk/AOi9+welS35os8TJjnazsrImnpEuVPBFLFs8TcOitfcQU7gMxMFsZR+yKr7xs66k/eMf/3l68uSJ6ugo7R2iY4fxCwjaRLoABn6MdD7lschPfle5F14q0uUQ/Wljw8OjzgH9ArIA+cGqBPW27muRA6HvFjJLftEnSLIWOq3IIf+Y5c4sLow8Nv7qPXnMeQCoM4xhU1MXjAv/XCeVfAq4sq9Wj+iYZ7fTn80vzKkvuEcI5S22KDA/wTty6KTQPddtvma8QDk985wc9+SNei3HwUWZiYOf7o1KYXTz4PFMejQ9oxeiDX07/oVmGboLba56BfXY8JD1bGbpzi8u6BXUpozc+td1FOnrsQIcXIUhPw4EQrMgQIRDNlEn6qxUP3zY8Mww6YvwLjxNOGMhE7o/lf/iXkPa0hjMkTMuhyqAcPqrQrzn13fGWRPnHMhhzoR9QURjdxqm+MuBI8UtcDZ+/FZfF+UoOYdvMHWL+8qrcPzkzPiZ2guI+iu/zG/qQX5fDZPzyjXfA5HL6nPwVo5Z8gf8GHnKb2piPxdeKpwCnQlXymvZGFa0hIBcqNrC/XUCZHqRexkgt3VdLo/u6+GudcCLyp9xZyg/R72Xsf1mUMl/yWVwByrAJwskSzC5LCQBBGQW5vXcWQhBS3yXQsIK4IlOCeVuf/cgbaxvednH1uauBqH7UspYG84x6+oMC3dyBK5GG3QODthElxORpFAf0nkzw6RJYZql/KhzPNFg51iKRUN8YWUGGApu7GOh/GugoG5U963KDI4ZR1L0UnFt4L5LYZim3SXFkRMa2YiTQaMGOp6dpMF80gBZ8TUE130YhljqhlITRpQwdLQzK0HlRXDHUjQGKuFsiNI1L1OLwR9GCgYvwolByQapuDLIsZHJftGZ8Rd1Ek0QetMp89WM97xD6SIP8nC8bAiL+8iT8yUc5CHym3Hm+o1nu8KPQWkemOrHcVForfwUcbgCgSPyk3mofJ87duKU3+d48YUi7s1PxlrlTcqLoQQcGW+1cxUuZ6n0LA/CZMUgh81KQjlt7gPiGYCPoTUKbHsHMxnbXfYwMlXxZQfU4qx9zvc5bPYDKuH8LMe93qMI8LUugM6gqgBkyHGLh8q9+7AS5HD5PZfsKh4FcBt54b7qX4Yqnup7y4OSTClDOe0yVP2Jq2f7QZ+o6+p7XSOCQhbh/HgWL4qdc4Af/+It8oRSjl81LFdkGLILB22LaA4juttIDZ8zSFAYlhzL+VlvrIhjYlFbAxjk4YM/s4PiHqd/nu0nPlZ7xMjTIv7iMI6O9lgaHbNTI48MBK9fv55effW1dO3qjXTlyrX01ptvp3d/57ueAcYm3r19PZ4Rwcyyp0ca4DLLaHkuzc88SA/uf5W+/OKj9Nkn76ePP/p5+kTXLz77IH39xYfp/p0v08yT+2ltaT5ts9fU9qbk7U46ZSDJkkbW+sl5jykp0yjUzEZjUMrAiUFKuIKm1JNctLdC1jEYZMBseRVyJ5/ERXt2WNEBHmeQwdItx5MM9KDY8pYw8c4za1hWr8EytLHRATmq9Hnn9BQfo4XzqTxHOwt6ukrl8APgCe/BRRlVJleSHGWyEw+eKv3Wzh71Lx1pfXM/zS2tpen55fRkdjHNzM2n2fn5ND03p8HDdHo8M637x+nu/S/Srdsfp5/+9F+lf/dn/zT963/xP6d/92/+cXrvvX+Z3n//36XPPnsv3dZ76M/yx5X1VeFeT1vs9XWodE+YRchsN04UG0idHYOpu3NE/dy4BlKjqa97LPX1sk3AkOjQJfoqj+Kh7q7WNNDfnUZHBnXtsdGLmdwHe9tpbW0pLa/MpcWlmTS78NjGuCfTj9Lc/EzaUt3HEiIGTQzumZ2AIbXPs8jYToCPN5Keekc/gpwK+YV8tFGkqOsYXIacNy2LwZiXPVfaV1ERBuEAl8PHu5Ct0Z9F+9et6pB+ntm7zIZ2u+Od6olhlzLueza5Zrnv5NREGhxmL5rdND37ROV9UswMpP+Mvb18KI34anxMdO1l6eWeZ1zNzDxKS8vzNiDBp3wgYBA7MT5poyA8hqGGvX1YRstJm50d5C2MN+GivwheF81UR55NomeMErCbJYiyjh8GqsWlxTQ3NyPe+Tz94pd/JX75afriy0/SyupiYtsCjIZsvO8tAhg4Fka04OcwJDGrCoMt9xhQ+ZiAYwY7S+Qw6kJ7jCHMBCePnkmmsqDPUB7KbBnuuirVi+sq+k/ec7URn/blP+Ui15n+ol4Z1NPGC/mo9zgCV+4FTs5KMbK6+KhBfMX1ARSSAcwyzwP76AEEjkdYcAS/IVdMc70I/gldFX/C4GeaFSgAwrjMAq7IhPyc3+W0+SNR550wci6x6MA79iF0KPk7D7SN1mgf5Mt6RMEn8Iz1SOkXIdPYciHyF7I0dA2S2T88sINX/DFZ8oJ7jEwY7I+PYwUD12xMs5EHZhOCrK8jp134og7wh4Q5XfzKzkC84grfcU95c3yAuJUyg0fv8zuF9DsoGrOGVD5kha4Y4Fg9wUdWVkxQBpzjkX6RTi2YxoWRMDzATloA5VM8l4mPYGypsS+6HHpmpHImvoXGyitxFDbyGvUWV1DqR/GjwOBTeMk8ygfksmY92WWUK+c30wXgSr+ZnwkXYSM8eXJ6Sr/CbzWujDvHr+Ip8iyAd5B1mafAB1/gMn0VuBJeGKq44L2ij0ZmYFiMGZjUK+/kxzu1S9oo/nqhZ9oeHwEk+wqHvLQuh+zDeIyxz+1BV/pvZBhyKaddOMB9N85+Bf3or31FHylc5VnlkctxC7JWQCLEUE6HVlsOVthkXhrKuH4TKOM5z2Wo1Fmdd0B+X4Z64eQbToTJ71XDblP5+TxcL4Ic/xuDojwTt8hC1f+b4X1RlWa8/ivSPY8PouX/B4Rc3Jctdi7Ai8CddT3Hu+I9NHiRA+oxSYbz8l32Oy/MbxtqacMT5cwMkIHyPK9MjmgC6Ef/xCW88blzCEGEAO5lzwwpr7FfDp18hxQnBi/sDYaLgU1LK3uVsHcXS6Ck9EgoIiS9N5IGICyJYzkHV896apRgVzyJeqUfU/VDsWD/MWZ4YMDCsVRLDqVIHZUQFk4CuzkEug1UpIWCL4dKE8Jdgrl4H0IaYY5yRZlR0hEXUgSlpFlh8TtT4VznGWAMJnDCZ2MYZah1RYeiRCr3mc782TgjxYllTvHVuRiIuMOgQyYd8vIsgMedm2jAPS7fgz/f57BxH1ccHTUdazwTijhVHPapwz+V+NCqSB/3XCijEU46VCu4dHBFCflCmXHh/KVTLuelFkxDufw+5yv7nXG8t2Ogrc7dNKajp75DsQdy+BeWR1DGfx7wBkzeL0VX0iO86Upclz/iPw9f+FfruV6YDPl9mTaZ/OV43JfpnePlMFyp3/ycod5zOU4GighkPx5zWDv+indVf9FLLj9XoNwOuNggFo/wrNsSVxE7lK2cb5w8UQ5cE8VV71CkQOGWCD6MYo0a7J8eSxmLr/cYw0gZdmDJY2sbLqW2jsbU06OBZ1dT6tJ9e1tDUhNW+2UJB8uwFtLBPoNv0VY0JK/I0bwvIu0cJXprcystLMynRw/vpK9vf5q++Pyj9NFH76Vf/fIv00cf/GX6+MO/TF99+ot068sP08N7X6b56ftpZWk6bW0spP3t9XR0sJUanu4V7lB5PlKeme0hxdsGpJidABnYoBwDIuUOGao6p/0yGPAVpTiuVRfy1gNAy9dot2EEy/cYCMJIULlXXJ4ps69yLItAxmYZBw4r2b7Gx5BsdKDu3EbIr67wIfGjxvSrshwXg0OA8OZhvafaXfdyXOMdXKA2KFzMJsAQMT3/ON19cDt9dfvz9OnnH6QPP/xZ+sUv/n362c/+bfr5z/9t+sV7/y59ZbrfSbOPnqTbX32ZHj2+lZ5M37XRi8Ery7WPTzSwOBVTNKpem1juP5y6O8dTd9d46urGyDWS+vrH1IfKv3tAzwNeJtPf16v7jtTRpQFOG3URAx5ozgCBATGznhcXltL0k5k0PTOb5mbn09rqRtrZZtl9fGR6ekK/yJLJAfHWoNyQaDiouurXIKVbV4xfLPFUX2sDJX0pH2nE2bCGrvAHtKV1eMCpOofzgwd0dRsLYLBOPuEHIkY9cUecuKPvAzCKMouIGVfMiMboxLLKfFImvABuqov0vcm0+IdTf1kGyQwpZn4wA2l+fs77I7GMkyWrLCcG59BAn2iLvnGa9va308rqvPfAw1C4ubUuvGyk3ZlGRka8JxIHyLAnztDQiNsj5YdPMWSQP5wNYZ7JxFYOMQC1foOOUPA5M7dYIjs9vZAWFpeCjgJmqrIH2K8+/Hn62Xt/nj765Bfpycz9tHOwmTiowgcgYKzEAMbMczVIxrIYgjFeYRQ2BTEeu76UtuhIHiJvnamtU7Tpkizp6PLG4g15sEreaCu6p0zMHqSuXDHIMzcL6F2tT7cPue2tTfHWamJZKnqf+1+MC6off0hT+ZgtFUZsjHC0w4wloMILSof7vLoAHDgywtg2ZrIzSxe50mSDPPWPXwDlDz4EkGHgywYFcOa0uBAveDIMZJZ5gPwJiz9hcDku9xmX/ZhFZZmveIqPUccGA+UBbE+d/aBbzk/OQ8aRcWa8PFNv1AVXdFtvB8KydvEYflGvzJyLWUTQhLhlsAEM44d4/xjjqRr+sRzGIA7pyOUCuI+/4l6uFuxX8Vd+9Uu9cA8e8k8ZCcd91E8A9LFRTlfeEx5H27UOJ8c2BNAPHvfpt8orhrFsuCFFksu0AlflXhlRU7YDf/Rbuod/5IjJwUts68Lppuw/tr2+mXa2tsIwJj9m7/mDLTqeHPWf8wlOl7+UPs+UN1zkB1rwDijHqfCWAHzWLfwucGQexQe6eSaaZCb9VbwPv+i/qmkAOS+4ctrcEzffR/8ZbQc/cEUakTZ54R9auW4kq+mD80xTx9OfN7WXbKmM5fxO/KfOKJKnHTIegnYh86O/EHLK7nvki+Igh/QenDjGZLksZZfHquCmTMxOrdImjL8sReZq/tafItjF3/kAb9YLYf+Xcc7XN4dcVy8LOT1R6Wz6ON5HsG8Gp4qV3UtAuU5qn7PfNwNl3u4/HDyP7tAyQ6WMdYKH1PxrApIlAZynFMvZQFXj6hG97Jfva1353ctAOW69ePXev4zLQDnzE9faXFVFZ30o4/p1wXnStZwXGOVFjTR3DhnocKrxhFPPvO5kM/kuNsYPIRyDKDoYBj4SoChuEqYxCEVwxuCJZxukhATZGUoRAl9CGhla3MOlQdcwDllYF8LWhi45lkh5/y/iOh6UDRf+fC0Eb7wXCsXN70hDYTXgFUqVD0qhsEM3/SktH5NO2Shw4bjPilz2rtwrtpdtCawA1DSr4lUB0NUx4kkv/SQ6W0GS0kr67VK86cTdyRbxlZzD41eur/J9vgLGXfI/+y6cEhbJTz3woC4dRi7qPvKV4z6Lo3offFL1K4c/6+dbgW70EEYolanwt6JTigNk3PXKXesXaVTveQdkHAbKpEeH1SP1aEVJ13J8IJe/DLVhylBOpxwOb+7NHcoTym7wdYSJWGfTKqfN9Zu6HK9MA7058/5FkMMRN9O51tXCGT/dUqcRt+DlTHsc7xy+jAtq0J5ryl9qV9HOiEv9R/yMI5KBhyPfgN/md6BBFqBlsz/eiXCdohRyBSeDd06z1MAU2eHIkiPsYdLMsk4NBNvl2cAS6/W0tjmb1jYep5V1Zp48TvOLj9PS0mza4HTYgz3vA3iiEdTTY9rUU8/smJmZTg8e3km3bn2RPvv0Q88W+Yuf/Jv0s7/UoPmDX6S7tz9NM0/upMWFJ2l9bTHt7W6kw4NdKYexjxcbfJ+eHqkYUqSLGV/sr8TsBZYmnOjKMfQMIPytmEKoYCw3aLQRisEWg+yqMp1dlu1hyGpKLcgih4/BOPctvmpwh19xDdfmMPB3uDBuMbCPZWYYucIv+xPGuOXyM/mg7lDsGRQxCKw3AAbIKyyDEu13Cu8+R/cucxHO1SiaPLh7WzR+P30o98H7f5Xe//lP0ge//En68KOfps+/eD/dvvtlesTsrqUZ7+nEkuamhpY00DecerqHJJ/V/7V2iR96RZuB1NExoT5xIvX0Xki9/ZOpp2/UJwKz9LW3ry8N9Pd6iXJnF4Nd9S/t4q9mDQ6PttPG1mpaWZtPbJgfm+mHoQcDG/0lH4DYa/E0tXhJftI9s8bYDywOpGGjfAbTsVcYh9V430X1xY2iow1f/iAkRmYwI5x64Wv00dFGKu2s+I32VrSvpniO/i4MF1yZfXesgYplGbEcJtq546ot2V8Of05WxaAUfBczzwAMfjkuh2Gwj6j3N1OW2auTmV9zc2EAXFhY1qD6KI2Ojad33nk3/eAHP0pvvvmWaNLuPcmmp++lBw++SvNz99VuFtLR8YHqpz0NDQ14xuXE5EQaGR1Nw8MjaWBgOPV2D6pOexWmixyrvPB88GYYvcSv5ungT+dd+WYGFic0zipPDx8+Tg8fsP8e+VvwbLXPvvws/erDX8i9l+4rPytrc16iiWHTW0bIwa/mY2SOys5Mot4eDuxhhjs2j9gvDXmEzCKMaaT0MYa1MfOoDUe9h4E6f3R0+1W95PbMTC9whRKq9Kgj0Tz+4h7ctBa2o5idnUmzMzNpeXk+bTDDdHc7nUrmNEiaWG5aflLnCNOoc/CCJ0PGGTImBt7lMMj+5rYmz4LlAAVWA9BYeU+bjSaOR5VH/a5o+xkPELRhUJ1nkrigUSbCKQ7xclyAe96XIYep1I3iVj7GlfLOQUMK6fsyZPzEz/nNkN8Bxq9XeRlj5D+MdVwJS735g50chgsf0lTITHRj64lc5Y/MJa8ZD460wVNON+cp6ussDR2+KLf3rvQ1Ztcah/6jrw7AL6cB3RXSNMnpuyxq51nPIRf0f8zOY99htivBoO1ZYxXDE2Ggj3AqLGlH+qEPOAz5UF27jHokD+iv/shiPscwtuflw+yBqMZKY1JI1QkxqkVwvoAyvbjiIqCwFfkKv4DyfaYPXvlqHIW8xNGG6UtthFJ9Uad+Vh3zHjmKgZAr+PADVxnyM+8A8oxfprfbedHm8cfQTv/pfpN4ZEJgPHIYTwHnUV7CFvfyc6t2csqHgtGn8ob6R0+mnpm1FbodZSRsFXjOLvIXAYxfLucZPvSYUM58jNwqXDYQZ3qdyb9LdD7kdMLlfOT7wAOcDVd1ZSC9ev61UA6T718UpwznhS/jqvfewDg2O9dgPXiWZh4HFQ5AJj3flQLXA7+reX8mb1WI8tCG4bzctpVIAbYJ1LgYu5dcAeDKeXwRBN89S8uzuSsBL7IBqx7+esjOQPH+heFKcG74c+K/DN66+EqQ378MLqBOVZ/BEQ07shx+Z99nVwv4QPPKezfcmji4F0AIiiq8TEPmjZlRVzqgXEiEXaUzxEPMFxvxRodNWcFr5kJhVgEirWo5MuM5vBzTl+mUdBugxoOBykYqOiu9pggo6iikYWgL3ITlSGCMXDYomfN5ES6U+8IpgaAFYcLxZ6Fc5C03xIpiSDD5+MuJ0rUfeSloCr6gp1EYcjwb5HI5ioZabcByOa+65lkMeqE/OtPAm08y42sXHZoPMiCM4pBOGAGLhAuI9MPPYYq8ZsjvcbkuDGSJrOkWfzob0gIUOn6LoPUg0+IMzgJqn2shskji5El0Lr76Eo1uNkc3nhpcZdy5rPjVy0P24xLPQX89xXNxBcyf+JXaHVC+1vrX+gH5PtdV+V3OL8pEDAzICf5xrYUctxZ/+fl58Ew8tyMobJ9zcT0Pv+lUp85rIXDrhsScYNzIl6Qr8f2K23jMF9GEu8wX4RsywLchp/QAxooC4HZCu+eRlDCSECEc/sg0qXEqAwavlFp17ZCy1dPVmfo0CO3mEBCM0i1SLJkJoEEBcoklPmsaFD7WAPHxk+k0Mz2XFheX0sb6pgaPR2lvn9MyO9RWe1JbM5ttczoes4P6VYqO9PSYWUO0lyZ/yWf/qNUVNtJe0cCYfYTm0vLCbNrZ2EhHGij7i/8Ry2Ok1CoPJyrHsZyzI4CXJJYpiYovR7mRexp4MnvLDvmBPCnuJVxSg+69VKJwvIurlHOMWAz4MXTZoNWm53bRoVBIPchGYc0GrBh0h382fOFfNW5h4A/jB/mIgR3XUHzDv5I++VRZPGNM4XywgerRJ4GpzwF4T5+UeYK4mSehCf7UMCyQBxXgzWnDFexRuLqGoZINx/d8WiIbMh8eMZyDTu2pqQVj06DqcCR1dI2mju7B1NrRmZrb2Qy8I3V2aADfN5RGRkZ9UmtfX1/qZnZXp+jR9lT5xzi5owHZSlpZWUhLi3Pe0H1xcSHN2WiybCPPlgZs8M/+AcZS0aORjeoxaCkf6jcYTDZr8MsMKE5v9qxm0RWDFrOsmQ1kGap8Z8OwSGFHn+QPQv4ohJ/ogr+c+yQ+EGUFs+h76TehmZ1xlZ7tYpCLo99isMW9B7yC0AlIm3hOSHWhq+omDnaJAR91yNUzRHQl39Qf/ivLy+nRQ5YD303TTx6nlaUlsucT2779zrfTH/7wR+n73/u9dOnSxdTZyR6dzDQ5SNMzD9OjR3fT9vZ6amtvVb1wKt6EjWDs0UldcaJvf+9Q6u7qdx12dHC4ADSPWYhVfo6BmZfzmneZ8d3ovRbnWD776GF68OBh1OX8Qrr/4Hb65NNfpY8//lW6c/vrtL7KnojFyXgqE5t9Hx6o3IdILPg+jJQYsziRkQMTmltbvAE6s7JW1lZsOPPgQ+SDrhhlyCP1zQwPZpYyC8wzL1T/zL6Dx8k/eabuMu9bn1FthD4ff8IW9V3UXa5jVYUg5CQz2Fhui6GRg1eWlxe95x1LT/PBGsRxJgVxH0D6pBfvaJ/0ezEztL+fPeY6Uq/azNHhgTdz5+ChyoAX4SagrNAOqPSfKkvmywyW69lqIcjvcpy4FvKBsGf8A7gHjwI5HOnYj7zUhCf9nAeuZXw46J7TysB92Q+8uS3lZ+vaeg9OwPlwXQkUzeUsHO8Awsbsp8gPf9VUHa0Cfu94ccWBi3aX9/ni8JS8XJM2Cg972SbLebmqb8rLOInn8oBTF27h91wO/Cu0kqOv0oOukXfSg89JjxNfWfLLTMtczmPx1yHGM4UDHYmE/qz4+kdumB+QS+Iv00I8E3ssKk2FRzbAv8x45PAkjPTEMa8JadADiPv8jC5PHrIxNPyCXrhyfWHQJ3v5fZadRSTdw7PI9DJ+8hHyNPrFaLPQHPpyBX8G4y3icg/k9IB8DXzR7sFPu+CwAHQZl7vIA9lpUhlxfITwR2k0CmQOpdEVGlAMl8X+VbAuSZr8O23yKnmg9Br1zFAvuyJrkW6JLqJkcdVFjne4XE6Xr3hXCxlnLeS4tZDpAxAmuxdBOUw5Xq37plAvbj089cJlwKuef304G87xXjbqOVA3b6CtuPPyfdZPoZyVHL5enFpwnBcEq4enzAdlKLjyWSgjyUaPepAz/owr3r8ICEcmnudeFlcZcj7KUA93rXsZgJRVEXU+0IxrceZ4ZRyEeZky1pbnPMi4ub5sHCQLXyLzCTl0UJwCEopmbJZP52fBKJQtSM8zNHZqfs4uC7YM+MUgl84/O96H8DOPyjG1mnhhoAGrPP1SpbLiDmQ8dHjhYuDLvfw90wOFhGs8e0njU8LFs50hysCvspHaNfjwrCxwURZFwd9lJ0MuKx1F+ANRZm7CL55LjngojhjISv5F0rqQb/4C6IAZMKKM24BXpPfrQiW9eFJBqsigtZUH+TkHfk34iAecjV/1B8r3LwNUpePoxqdoqozR5VUh4+T6zbC/GGATzLsuqtPR4LW5QYMLBiiu4GfA+SjnqbjPkP1q39XoD35HG4DeUa/y8++zUIsTV4bnvTsPCBVhazL2G0Bt+vk+6tl31TonB0XSfta9FaISVAfSzwJReEX7IKZSLr3gK65qVsoYSyQaG0+k8HF6XUqt7U2pu6dNg682DcLaUkcnXxpPUkOLFP7T1bSxyWl+D9Li0qO0sPjQm6EvLM5oQLCuVDBGoeArCckS77/UwN5EfamvaySNDk2mqcmL6dqVa+nmjde9If7hPssU2YCfJS+Fwcflov6jvPkjAAcA7O9ta5C5ktZXltLO1rrk8L6NBIl5XSqqBxKK76VqDNJpr+DF8cyAV3KLZeosU2BgnPfr4qQ7DCmOUwzsy0YvHMaAmA3DgJorz9m4xXPM7MpfadkEmXecqsesHOKEiwF5jpMH6DEoD+NbdnkvnVh+hsOfATxOAxr8hJO9zWCRTDsGCNAT4Er/RL3TdnlffRc8xFKUA/bkUf+1K5ruaDDHnmEYD0+blPfWntSheuzoGvNyxt7uodTd2Z84QXCgb9An7jJbxx8qWhrdP/R0YRBjoL6TNtZn0+oKhxQ8TnMzj+Sm09zsQlpeWveemrs7zIIgJ22K25damvpE877U2tQv2uja0iPHdgD0Oxj+NCiCnyk0RWgSn6hI3gbAZdI78wQ0AS8DHPGFAsVf9CUAM6LNQ9YIyo5WBx/ish+gniiQZgx6Dr7lnqv/uMrLeoLoD82hfcHagiJ2IQC9H53qkaUw6BF5kMdSSQyJtGdmmnGYDgbCTTn2Uert602vvfZa+hu/93vp+9//nu9Z2sjMyOXVmTQ7/zBtba+6nPALG+Gz0fbkxMU0MX5JYcfT4MBI6usdUB32FvuAsW9al/iv07zLXnXwPboC5Yir+iXxJjzC4SqLS0vp7v176Z7c/OxsWlpcSI8f3U+ff/Zx+uCDX6Qvvvoozc7dV96XVaqj1MNMwM448bO1uVP12qErJ2r3On8cWjA0MKww3ZYrW1u7cmzuv+0DGzh1GmNwpR+23oDjGZ0A3UYDadHN8hJ5iH6hQXmA6k1+lIcTfCtbABCfsHFbXJEtik7l6cqgnZnpcWp3zPrD6EG9cVARBwQsryzKLSUOKwFAGTxiFGZbHAZTYU+dbS3eJLtfdOGwh93trbQwN+MZf0vLiyr7tvkRHFk+oo9iFCCNMJgwoy5O7caV99by/oeUXXExJIMn81iWF0G7yCN+lAlwS5A3OgFLIKFbbgPkxbJXV9/Ln/c5n9kBGbc8ilk1gStDOX2g9l3OI8C72FKBeU7VdHif4+V0K3kAf1xcBxKKzks9gJeoG9plxsMekCGP46AGXH7OhhrySB/ElYT4YHMsmWoU6NdKGVoCmca5HnL87ExzwgofM+0OaP/7e2lrR20At83pvHG4Fien548jLqoxKkm5wB9lEAUdxvdKg34EHoaXodqxeGV/f0dy6EBPzP7GcMYMPNqU6r3IY6YzqCiDx0DitezgOfyqV42TJK+4r9QH+RQC/ngGV+S/qEe1u1ySnB4OepNnwoEfRx7KcTM4nXMA/dKGcOGizRHP+pHeQTOicl911J1yq/bf0sh4gKWOjFmUN+ko8EA28nFPf++Z3Eoj80mb0mIbCW+zoHDWfXIdFOWq3AsHV8YAAGXJDiC/5bI6k4Lwg5jVMGVXD87zB2rjl91vA16EpzYt35ei5He1dR3+8S7jyC78FZ7xcnbngGV/oKkLga8M4D3Lh0D0UfmBMMX9C0EB/UE7+KAC+NU49O/sInyVdk6yRKKKv67ZPQ/A9gzUi/R8NL8JkPsXufp5Og9qwz5PYNSDl02rHntVc3w+ZNFNOmX3MlAbp+zAmXGXoV7Y7ICcFy8RkBLEdOzqQKUQcsyWkOLIiU8MnhSj2vESN7ohvCt4M0SnEn7ByDA2ofmDwWFDOqDM4Aqn9xgnEJjx5TNCoWQInZwaXl76qHt0PaLnZ9LL6VD9frZST3pOQS4LiaCYxHBlUEWHGPtUEI64XJ2DkqsCPEYQh9N/WagDPpkNtUZ+2QhigA7OOGHCn1+UMToS95eGKq4MmaaRduQx+wHR4Z2NF2ECP47X8jGdrTAX0QmXB0Hl+gPq+dU+Z8h0OOui5XDvr9zqHLMCIs+cBQP3GW+Oz3PZZaj1z+8UxT+mhLyqMYDIC0YC07uog5xWhnyfcQL10srAcyRbLQ80CjzMAhS9VWbA8aOkfgZq8QHldPJ9OVzZr9YBkTZ1V/UDzrsHys9ZqS3TAlePNhnCr+wf5c9x/VpeEUq/BY4IFRCzD3hS2+TeCh0DGeGxHBAf6T3LbNgTqL+/O/Vp4NXd3ZQ6uzDcs7nualpfm0mra7NpeelJmp97kGam76fZGZaorUvhlsLJSUWnzam5UYPltv7U2d4v2ddrY1J7R3eaunApvfHm2+l3f/f30t/8m/9R+uEPfpT+4A/+IP3ud383fe87303f/ta302s3r3uZ1+bGitKZSU+e3E0H+5tqWxjlGCwUpQpSurjmEckAlSydNGhQx0v5NzarvM1SQlWu5hbVmx1KZgycPIhvQhnF6IThHGNSGLfC6FUYofTcRhk0GGfJV+wLglKKsQsFlY25uQ+jQMh83vOOgRD4UGzDIIZftJd45zbcjB/3KLgRjj6DMBjMsuEsjGThkHeHh8c2gLAUi1knM9NP0u3bt9OtW197toBFuOjEACTLM/iGwQFlY/BBuyrLusxbEPEYg6JukfsMkskvs5u951Jne2qX6+Ikw56+1Nc7mHo4rVHvOVW4ueHYy1NZbrezuZ68D85JU9rb2U8rS6vioYW0tLDkfbsO9iXdj9SmU1dqaRDfNLHsqydca5eXVra1d6seWdImenqQwEwvHIZZFRTx6z4tyhB9A7ytescpSDyHo4T4N6kP4+u+Zyebd3hHGKgBTYqwhfNM4+LPicmXcbMIGHR0HIHf6d544tFevo++g3rAMOH+0hmMdw6nfFDH5MXh5QXv9vR0e48vTpuF12Kwq7oWQgwA7KF2/fqN9IMf/DD96G/+YXr7nbfS8Nig8J2kjc2VNL/wJK0sz6putlKLBmmdqkN4kP3XBgaH09DQWBoZnhAelrViBAsDWAcncKrevcRQukzwJ4O36H8ADM6UgXKtrKwmZoDdvXs7PX78KLGn3/TM4/T5F5+mX/7y5+nzzz9OTx5jAFtJxwd7qn8GynvmSWZt+QRK1TdLMMnTxQsX0sTEmNppo8q8583v19fXfd3e3tVA/SSx+T17h1mfIk9kxxUJYeNCfBvFdYWu1KnEhJeK5Y9a8AWnJIeBIz68mKeAog2BLNdVfkctMXsferiNF+2ae95iQIFHaLfUGWV1/IhsIF+kRzsbHOxPw4O9wpPUxlV38zNpWrRkdubGBvs77ZjFWO5HSTh5jr2laO8Yw1wOG9urcikG4lFn5Jt2byMF8Q4PfVoqRjvyBm/yjisGi7iGMZa4XGk1bn96pgjwP35eCKlyeBayyi12tv7JzJcMpJ3lDgBO5AR+9WSS05PLfkAOl8O6XKQjh5HPs9XggaIOCZevVXxFncr5r8AtD5cJf6CcH8eJB9O0wk+mRbVs5KdC78Kwwcdi9vvz2AA9XX7wZORB5acdiWeYqYyjbzs275Cggiisjf7CR/m8XFSy2oYnXeGDQ9U/p9az/xXtgnqhQbh80INMKp0ovW6VtvPva9Ax54/ZiPAYh9KwHLkJkoLzBN4RTyg9DGfIV+IiTyi783MU/AJdwAmtKrgZFxVLVZHr5MkGLGZiiW9oB85dkd8wXkedUO7MCwDpmX4C0iId41VahMuGN/JUrsd8zzXfuxAVCMp1S+6OMTt2cDANSfYOjYykodHRNDo+LjchP2Y5j6SBoZHUOzCQOrt7pAup/oSKwzgmJqfkLkgPupguXLycLkgfunjpSpq8eEl+PF9OU/IfV5hxhR1UGoODQ2lsbNyzcmNp+oD3jeQjiA+Z6OgM+avyksdMg3JZKAl3QbegHXmins8DidBnwHjPj/LXCrleM9Q+14LLqTARrqhTQfZ7bnx42LO+i+fngXEV94Isd2odrS67SL+IUAfqvXupfNfAS4VH56njGBPk+3p1Xs/vGXI9L/GcuRdm8LcA5XTONPJvCM+LVy6P0yrfPwfKhBS5K8B93dTgphp4URp14ZyykK7zUcp/2T0P8vtATeeoZ7Wi6Bjj6k5AnQNNAYNYDIYQ/FK43TzoRAhPelWWqk3b73ldYlih1T3Cn86L9whD+eu5vMGjFUAL5mYpzHrpmV4Sbk/D8VHQm9AKteucpDUAPU3HhVMAKdP5Pq7kQ/H89Tw6W/osOnYENPk1XZReTscnx7nM5AH/uM/PpoWt2MTNTjgEkAMjXtyTQd8Vv4El42LAYgOVFYyIm52Q24VRKe5x8T46E1zUYdyXIT8Si3veW8GRxkpeK21G/mUc4fRM5SiMHotgcVOvrZ2NG/HBqTfCI/wqHwou+ZaX3hXh9KiUKjjqlSU/n+cA4kVc0hTIX6QtQRFe6aJ8kGQtnuwy1D4/A8W7cogcHh7jPhRK+LkIpQu3Zdz5vtYv6PdiyPWRr8LCk+/OZK4O1KZdccX7cl3jnyHnjdeZ5rzGVWPoufiNd8EPDiGetvKPj16CjzbAtVXKakcnJ3WhhLak9g4UeNFTbfdESvPa2kqanX2cFhYXNOiaTtPT0+nJk9k0O7eQ1la3NfDSoGhb+I/Vvpt6Um/XWOruHtagWYrg0KQUQpS6q+mVG6+lN996O73z7nfTjRuvp/GJy+nKlRvpe9//vfTt77ybXn3tppTC4dTWcSplfTtt7yykxaWHaXNzUXllcMim+wcaIO94wP5UeTtl1u0JSvWxy8xAD5nl/aAkQ5o4FEQuNbLfkwYWzbHfE8abvOyJfbpYOo3x2Msg5Fo8mypmWVluSWbmjwhcGRzTvthIu7XwaydcMZDBKBXyvBjk2FCVZ4Mx6CSdCEdenB9wtYbhDJcNZMSPwWrITuqTgQTGLjaAX1ld9ebnjx49SLdv37K7c+dWunv3TrpzV9d7d9L07IxoueCwVvo1gILXKDNwrIESuMkv/vkPHsoDQ9gHfiE/DFSY1eUZSHL9vZ0aELUL71463N9MJ0cbaW9nWfwxk5aXxDuzD9Njn8j4OM0tKB9ra2lzaz8dMRhWmuqIUhO819OZmqXIszF9S1tvamphD7EO79PVJBo0ih7M0KODwwiHzPGsrmbxPHYF+LaJr/3IcMGpZIFPS8YhF+B5xVV/4r8G3dO/CBF/jU/zc1UWyNfx3AfJaTilX/DRPzuW4gTO6KciDP5uf0V7cwqEL5wJWgZ7QefwDwPDQfEcrhwDmc5gdFADoQkNjBgMYQCjnbJslCVy1CunSl66dCm9/dZb6c03OVV1ynrHxuZ6mpufVX08SesbC0J4kLp629OIBleTapvM/GJ/NQa51DN4uHZ2xuyW2AQ/jF/kw+0Gvm6OmQvwK4NyyuVBr+oJo8rM7Kz3AMMQ9unnn6Rf/OK99OGHH+j5gZdiHh/tqXRsYL6bDvZ0PRR9nwpfI0bqmI3RLT7p6eu2UZtTLBcW5rxkdnVlObF0a3NzK+3v7Ssuhh/Js+IEamakidmUH+qY+qKOslPt6T0zTV1bqiOWEu7tbCf2JfMG8K7LMGjRjl2PQFFnPFX9uId3ivomrnQx2jSHF2Ujd9nQrZCqs8wDIBBri8872jtSl+iOQRNUGLkxgD16fF/lnvc+Thg821UPwxooY6TE2IWMZ48j3ll2qb4wWno2JgYYXSkL7d48KuQh76KNu56VLvd5oB3yLMpPHMDlU3bht2wkw6iH8YwrfiyZzqc7Ynzwsj3LoirP5xlVOS9c/V60N40LP6dHeMXPgB8uZFWE5Vp5lgOXwwqHjSHyc5qunihDxm8dmfoDlWMJwJOB8ALC4wAbqRWHd9moQNrE4ooPuHN4wPd6QV4I5zIRVv4sZe/o6kytoj98Z41a+bWRSy736YqgZ2nfoil7WjqtQg9kL0vP6kNOOm8qk3BHmYlJ2sLsbEcct2XFgQbwH3VdoYfLBX7qibJAK8WRP7OxmYnc1qJ2Jpw721tpa2PTK2Dor1UjNi7zYYvJAdkohYMOkUbUY3bgdl8rOQPfOsMCypBpDC0IG9coBy6D66BCq3gf/XDwMumGga56CEGOf7Z+q/xkfBBRF+jnmdIsdT0SHlXhgdrxIQfAqF7YkmGf94qLAVI5EB61l6Njz97k0Jb1dZZMb9gtL61Jfq+n5dW1tCS3vIJbUT8+m5aXV9LC0rKXlc9Lfi8tzctvycvgWQrO7N8t0Z28KJOmR857rXPmBZS1Sp1nQcOzynuKDNJMn+Aj0qnW2Ysgh3lR+Py+nstQzw+I8lXTqgU+QOQwVXqcAwiBEoXKaRYsUId+9fNVzw84zz9D/TxWw+f4L+NeBC4u11L4cjyyQV7UEip5Ml/UAbXRl0ucN2UHnIc0A0lnwcn0y8q11gljdjmFs34vBuPmRvjKcLZ88Tq7aqxw5RwgvLLLdMmVnCsgQ8aQIWOqYKxDqJxOflOLAyjXRzk84i7fA/maIb/Lzo2gcBnyO5zLqY4CoZ3TjC8vvotyFznkqHcGVf76qE7PdLX81XtFCVyBB5eFc6UsZ4QRsRC4UjQK2hoPfqcnUoCkBGEwKAiTcVgRdzj8/GvnX3sUuEvxbGyRv6cm8zIiWno+RYLKn8GFcu5O0AM6PUX9U57oaKJshArn8oET/4IezLCLMPyBg/fyU0emH+fDf6qQwCIfZc8zsQivjHsAQQcsWjdIaW/CiRZeAqWBaZyIyRc3x3Z6XCkzFHW7I+/kmU5cnSlHH/tIZA9242tM5CS5s2+RUopSwyyOJga7pO84MVjgKykzB31SZ+HIH5Q1qZUeV9IPv6INFMwXAzmAjhpFSrmXh41h8oPWOT7FgjdcdxHF1ypV44pf4HSQqhNBcVLDVMW6D/IU+CKWT7rhKicqWeE2LiGImtDbAiFX579w1BV/DEbPOr2TC14WUKbCqU9TvQa9KoZO+AflT4Twnk/Ul3gFHiKPwbvhzHs43QdEOfL7DNW2RPLy17+yxIPrgnxEXIGeGRi7jgp8jmp/KiGufq8yx/IyiFmUlzBFOFw1LuXRLY9ytA943zTXPU1OCJw/ZElL41MNIk+leHIqY3Pq7mQ/HQziJ7qqLbRQJg1atlc1wFpKG2sLaUkKFqcwkrfjYyl3ewd63kmbG7sanGNA6dXgbDD19I6kwaHxNDZ+MU1euJQuX34lvXrzjfT662+kb3/72+l3vvM76d13v53e+dZb6a23Xks3rinc2FAa6O1KfT3s97WXHtz9Mj2483l6ePfz9PjBF+nJ46/S3PS9tDz3IK2vzqb9nTXlAwO7eM5X+Fs0OIoy0nZQNvO+NtQl9Y8s88lNLC2gnUIfDYZjeWE2QmFsimVWLc1xbWVjb7XLVr1voc0qPoNv2lIYq1j+pytGLz37BEwP/DF6SblW20UGoGBHHN0r/axw886b5ItfMaSFgY24qivp+c3eh4p2fKwB5W7a3kY5XpHCu5BmZh978Hv7Hoau2+n+3Tvp3t2vfX306H6am52WQowRZEFxltO6BiGb23tp70C4Dk+S/q2kw2/QyYNMuchXswdSDAI8ECj+YLJKG6C9i67IGIykO1tS2pXW3MKs96K69fVX6d69e8onm4PvSiE/TPt7nP5JlUmmtTBA57TPPl9b2JxeNLdMFxuTB5akmj7IRvoo0cZtmTzoQpa4d3tV3dvb+SO3tBuF585heI9joIXRL9qj27HCkGi0Y+LpCgtV0tB/5X3wVga88tJJgheB8fSVvNFeccRXdSocDw4sIJzkkNo8afveaXGP07/iHZ8cJZYxgRr+1ThTtNHAULTp6mhJnZyQzBLPhqdqm+seHC1rQLS/u5+6u3rTG2qHV69e80wxHPTY2tbganEmLSxMp3XxCIdGYOwaGRlL42MX0sT4hTQ+PuEZByxLhjLMxupsZ7YBy7ti9l/MAIsT+hiklg299KfMcFpdWxffLotfmMmRxH+xp9+XX36cfv6LH6f3f/mzdPv2l2ltfVkD0P3EpvwYyw7YBJxlYqgrp2pTrV2pq3tA+ewRHuQ3g/7DtLG+psEf+wMy2GZJKfnqEN0wDKD9qK7hIQbm7hOQnVEJ1HfwRrgqxLN1C0qPbFXV0TYw8ISRZxfMwWNFeP3YBV/hqxpHDisyr/BG90BOYDjEYMAyJ+8Jy/SzFqWn+1PJhRb2LMNQZtwaPB/teu/Dh4/vRdt/cCfNzs+l1fWNtL3LLM/GNDQynF65+Vr61rvfTzdffzsNDgzZmEFbZSZbu+qHWZMultoAOhnlYhDv8lJBNRD1Bt3MvX6m7eCHXlMxZAgv+kxrh2SiOhc+CLQVBtM8wwc5SPkzWE4rM9C1bDw7kGOmDn7Z+fkQQxrLsmM2kQ1GBXCf88U714cZQBwgf9Jhvys3waKsBCn35dz5ucgifjYuyStCBThc4YNYiJhKyw+KbFlBiAiT80Vdsp0IOGNJNrKUfJNHRQOFfCNvyiN9mJ7z4SnMVuYkVGba0v+wvyG8iczIOkbWnahfPTlbRzas6rnQfYyf0OTVeYp8Om3+hMOyRuH04DbD1XuROQ4AXxJeV6Lbm0KQdPA7fR8z3LpU963iETqBg92dtLuzqbbOUkpns5q+IpUd/lGvCqNy5DCmpdpIpC4QPWmHxZPBZa+BjDffA6TBvXlYLhvG8IMv4Tuume8NBZ4Ck+jCXpviRwxo8OjugQ1c8B36Kjlhfz/6eIx/HZKfbPHAeCA+vnHKbrv0slZ/TGKP1d5uPi71pEG54b6+cAP9aWRoMI0z62xgII2ODKULE+Pp8oVJual0Ve7yRd1fupgmxkYrY0kM4Z4FqTxSFrbrwdgXZWN2YMy0q/BriY6A67e45jeUvhyKd/lQl/OBtzW4RRdfwZ1d6a/CX78lUBbDCS/OKYjXXZ+FOwMEzlCJXOuIH3ykpzoQBauUtTYNv5MrsWxMYCi5Iq2KPlLgDOCKX3YvhgovPwegT7mc5uTSc720qlk++67p7/yX//UfF/dn4FkU4VdGn4v3XIAoRQV4cB6+JYj3vItOm0eYoIDs/wJn5YF7okTMXwvAUIvD96W0al0l7Vq/OlAOk8ulH7uMx+H8exbwgxcdp3jO1zLb8Fx2ZSg/G1fcSl1+mvpbT1JXM7MaQujEO0LREBRWQutYo5S1NSl3GsAceWoDCnKEynnPTOwvJOos2YOsmudq+XPqCHgrdfIbHmJpgxQUCWHwLC+vStE4Em14TwdDB6hbK41KV+mjBEXnI7y6MluCjpj9STz2dONUR4LglfNXToxJdLyO1yTh3p2GB1naovh6x9cNFDjqhMEmS5XoeHOHhIJoR97BpWseaB6qE2XwRv5i/5swGqF809ljTBofH/MXzAbRndkTbJrf39flr5CMSujoV703x7rKCh2l0HECGEYx8k++FYa9jKBpV1eHOg6WFmAe452uKruyoPDKW0HjoBf0T2mgv08dGss5hE/SgWUghyhnpk0INGia7+nt82CZ8rYoHwy0Kd9TKTNhTBIfu+OPOKcNKINUglwhGIl/YWrCyi/TpDmtbWFp1fXEgCsMQcmdLzjY6JoMx8Ay42Xad4+VUL6y+b1cBXyLoTNO6bx48aIVTfPj/p47dO9H5LhS1HRdWlpKa5tbeqSelA48Rjkq6UJNvkY2Kn532pHSRDqmJyNAXruc/Bd50QU+xg30s2REA2yWvgn3zMysFedQ5KhXKTy+jbLIS7QIBz5drLhRl5Qb/0gm8GeADFmhpx3zx947nFQGMDhjU2QgaCZ6WpPLeMIVr4p3T1Mb1il5MBgo449f5EXkGaWFWSDDw4Oi60na2NhwvlnukI0uuzuineLQrto1OGEmAsakg8PdtLe/nfb9tX5TcdfT1taG7llKtWtZwkbnZBPlu79/2DidB/FgX++QlyTFVP5wKF4Xp6bSRSlkE5OjaWyMDc/ZOFtKXjNl3hdPsJH5atreXEqba4sevG7vbHhmx8HBbrrz9efpWHnr4UTANgb5Ham7G2NZdxro7Ut9qtv29h5RqTk9mX6kQeEKWXI++1TnPVIUechf+aA7yt6x2jtsxebUu9vbrlMGZZywFstQCqdBBm0P2cSMQssu2iFtu5AtWZ55sF+886wOvQvZQ/tEBiAHGaCgYMc7cFiGYeCR8zHqCsuSLb4kY+zYU50xw2tjY0vlW/eMntXlZV1xqy4zX3w3NPhl36cdhd3e3jK/sDEycpG9sPn4IOmoNqy0vYSyU7yF4VKuk32d+tT2u9y+MXCY00Qz6IbsiMe4h6dYahYzKeBF2vxx2tjcTOvK35bebSvfzMKhvbKUCuNFX99w6ujG0NWtGPBBLFnkFEYMgFV6yolOA73kr03KunALJ34shSFFfzyA8ZEV8i8rriE7cdEfKttW+CmT23QRzmXUtShBGhoc0JWnZLqSD9o8ray1vaPIF++Dl2oBv2gXfOFnpoPRi+b+xEAiiql2OsjgZcgyAZl0sL8rXgie4qQ3DLg+pl/0hebBs0ceRIIB/mWvJvqy/v4BDwyJz2BmX+2VmUC0X/aZWpccOBAvdUjmX7lyJd189dX0qtzU5KQwnSYOpFhemk+bW2uKuyXeO1FbaEu9GmwNDAzacNLXPyg51if525M6JYOZWcSHH/iSdkQ5mXnW3z/k8pu/aQfm+eBpyrO9tWMDGGkuLa0ofxjZmYE2lx48uJdu3/4qzc5Op/XNVfWrey7j8TEnubKPHzIZPYM+pCNxqid56e7pMpGRZdwjq+B9z6p3v8bMNPW3Kn9DQ4v1k/g4gE6gtq1+2B+xJD/pAzEMMqsxG06oEwamXlaKcUnhmN0BbuoiLyvknplV6FDuQ/ERq2AoYMmoMph2Vc8EhTepM/ISfKj03ZYaHRdjBzoJ+gc4TtR4kEe9Pb1RJxr40qfSzldWl9PSiuSn6nt7e8d6Dun1Dw6l8bHxdP3GjXTt+o00eeGyl7NSW2vLS+KVfRuRxkfHJbuHVV4Wikd/wl9XZ5vaQ6/yFTIgy0/aFpD9APygF7IBvzMGAgHxTE/apeiR4xIv2mrgNa3lqGd/rFFZeAavr64L8RM0kzMOvTN+1QtX2gbthfTyFQe9fS8+xACQ60eeFVx44OVbX/kND8JkcHg5dCT0F3BX6CIH3+Z0HU3yXP8K91RtbVn6x6GNV/RfFiei8dDgoPrJceGB+iQJP0SalnOCah4aLJc++vhjt2/S7mJJ3cSk+J+ycphIq9si7ZP+r0O8SWZYyYGskJdpRYaRjZFX0o6y8oduOSY5kfdUzH0ns4731fbNMzmfUVDXnQ+/UoG5z0C56ENdF4rnDAiQu9DXbUhX6qZbcn98YkJxqv0Oecp5pLz4jY+Pu9y5nmhXzIJ++PCB0LM3GR+wKav4UXGJNzV1we0o1xn4qvEzfeMe//wOIHx2OWyuZwAfx/ODS6b6OBLtmtKo5MrkxHiaGBtWvuVGh9KErqO6jg/LcZWbHBuVHKXfY+Zlu3W6MfmPDkuPHepLIwrr61BvGhlRPyI9Z4j7IcINio/6rO+OjQ6nCblRtW2MYyMjw9LFpvyh7pFkLfukYoC7cuWy2xdAuajzfBAQ44Llg6a0fVyUGee/KKdpYDqU6OeXcanC2afzgDbyvJBOk2s8/nahgjRSiJQyqHz2LvuV74GIZ1fnFjB9noEIUfvOZS1HzuDngichWCV+jsMz7x2wdP1tQqT5LO6qX86L/ypXXpymP/+f/of/1oEEVQnxa0Bt8hkqiTvFarjzwgOVd0WcMiBMrCTo/jz3m0A9fLXueUCOa3Ndr6yZHmeg5FW5rROuQk+5slB8GQBbdmUIsRmQy5nDeBNq56NIywEQ6kxLb9M7WCeH1j0dj5+5ItB4j5OCcKqrLdO65x3PxXt1S/KPr4xt7VISNRBTdyR8UjqkdPH1DodQzIYk+7uD1QARhbdw+HuzaL5GSVha+aUTc7b0Aw0Z5MjfSjJXDcbpkFnGQCfJYIHN1PkiilJLPAwd3ry4VfcthVOYhhYJZjnP2lI4FEfIoqR1DYqCw1PAMWRJAWZ/GDrWMO6Jp5WETY8N6sgqn90irwx8PQuL2Qre0FLlF23iC45opny3KDGmfFvZ1/tm0Y0lFHZ6VuqmMgnZEm4pr/vCOUHlwwMH4SQ0hjgrgb4qReXHhkDSx5Ev6FiULQZP8sep44Ie/pKscpECkK+A+bfgAfLdpnoLJT6ULe753kgeYuCvZ9OUrAunaMu9shLp2B9sGBHjyspX9oUwBXLZobMVpuB84uEX0+gZ1AqhrvBAZJhrcY+zdZG6UnjxAPXGgI1BJVcUK4yTXCkiih2DByvxuo8BpVAoYb6ItUBX5zfZGMr0ffLrpJQG9RwKj66E0z0DVgaifiY8Djx+F/XDNWbxsDwulsi1iY7UB3jh7c6ONg0o2Uy+XQO3NinDHam3r0PXznADXalHz/iF61Ic2n7yJvRdXc2pq7tJ8Zs1EG7VgJVBKzhZptKh9myuM1glQ57IUdaTo4O0uDDnwSbLkObn5zUInU/LaytpbZNZBLtpa2/fs4O87KylM7V2MNgc1iBqUor2lXTp0ivp6rWbUuYuprGxyXT9lRvp+7//N9Lv/8HfSD/8w99L3373rXT18rgUNA1UseGdctT6UlpbmknzMw/S7PQ9z+yam72XlhYepc312bS/u5ZOj3dEv6epR+WinI1iJNpgrwbhQ0MjaWLqktxFu/GJC2lsfCqNjk9K4UMZ7iQhimy2oazUEbwXA8zY6wr+P5YiH3UbyjS1bqOortQldZxntXjWpuqRazOGebkWZB2zXLIcbGoP52VN4gEN1NwmxWAMVmmvGK2RsZ41prA45ArjAY6539naTWurLGua895IDx8/SPcf3k13H95JDx7dTw8eP0r3H7GM8EmaZfPrhdm0uLrkkxnXNtbTxtZO2tk70MBMg79j+gANxJs7U2NbT+rs1sC+bzz1DE6k3qHJ1Dd8IQ0OX0wDug6NsKfIsAfW/QP93nwcIwDtxDNI4VuXA5zRDixn/BwD3jItaeOWI2oL6A3IORRq0wV5Kpnjwa7KjhzlgwVtDPq7vjLjFgBePIua9TO4wkAe4bP8Aipy9RlwLcddKfxZqMUjgJfIgzkKyGFIux6eIqd6JWr4+RTZ5aA8ZxkY78ysFajidJn0yqnqFl/LdLxFYwazyDMv2RNdCQtf057v37+ngSAHUcym9fUNG4EuXriUfue7308/+tEfpm99620PIJlxcnR86FmFnAS5tDJvud7vgZcGbBpUMwNsdHTMhpL+Pvab6bORhSV5GI4xzpCpMHipH8Ogq3r1lcGzrhjAOPl1embaeWMvMDZvn55+nG7d/iz96lfvp48//lD+D2zQZQ8vZo0diZf39jAGH7i8zJZi353LFyUHxsZtRECWNqmz2dxcTWwsv7W9IUpJfis/GOzb27okF/tSmwaUfKSDb4KYwW/mS/jTfS3ewVNAHtwC1GXMcI8wcYU3FB5e1BU89Jk4aON0HDAuReyIHw/OA/WIP0s1mRmEvoLMIBpLazvbu9NQ/0iaHJ1IYxpMd3e0ppODXW8aboP5MW1UZW2l7Q5ooH81vfP276Tf+70fpB/8/g91/RvpxvXrkqld6fhwX/XBB0O1bffH9EuklDOru6J89G1kLj8Dbnt6LtMmGwJwIRcCyvG4t6wt4mYjBOG54sf7aGtFeP9FznjmXXa8IC4O+QzPZTmN4RvHrLP8zDsceIzbSJWuLnzQ8wbye3uJJZq7+/u+98EfB8VyTTlmnLH3We5HuJK5nGeggj8qtfLsgEDW7fEPH9PYIA/0Gd4xcwiaENa8oCvPFShoqcpTnXemocGhNNDPzEhm0kbfQ9ntVH5ObeXACDVFJwffPBWvRT6rtAWn/0JBM35/mKxm0e8znIiHMLIzaw/dAce+cxieyG4eP3q/u4pOhvwqdLOiHIwl2lVf7CGJQX1oeMiG+JjBHWmdKb8g09jXM3I06IheGPkg/YhbKaMc9YfMzLO7cl5wGTfAc6YPwDvw8VzmP57xP5HyxMQFG1uFhj0lG0+PU/PTg9TaeCQ9cz81nGyl0/2N9PRgPR3vrqbDrcW0tzmftlZn0vrS47S88DCtLi14W4WTo0Pdz9qtLEyn5blHaXFOutPcw9CnntxJMzjJ8JnHd9Ks3PSjW+nJw1vp0f1b6eH9O+ne7a/TV599Kr/76ntVJrX/mDW7LB7fr9ClUk7uC1pkV4az1P4PA/Xy8fIAj+hSdi5Fdi+CHKYc57x4tWHOCwdUMvONIPjzTGHOgZw+/J/d8/JzFl6O3grjbJzFq9oq7jLoPWEcNnwyNP3H//v/wx/nCi47/bzQPROngPPuXwSEzKHPFAkcL8CThUhuPPUhpxBOMc5cw50PTkNX8JdjnBfL4UquDDlVOkR3irVYcpzsylDHH3rxlF0ZKjTJ1zrQJAw9zYeps/GAnllPoVhQ5hC8EtRSBhlkbG7vpIXFJa81l4hVbAkxX6mDSA9ASUU5o2OiXyuyYODiZ13DiIRxIaXBfr76SslVXDqh5ZVVKQX76vCI0GihT0R/aZWyyYAnFEEEqJ4VDIUVYcrXaVOGjkAJxaAHgVukLXyZHgy+hgcGE0uJOqW4rzOzQINDKBMGKV1JS+H9VZ70+DMOysySLgawrerY9k078NNRVWYYyZlGujD485dkdZTMDGNZyUBfn7+mKWf+297eVPnXWHCl9ODtoC1pmsZkXXXDc486cI689l4EwuURhfwhm7+syC8McHSyiqgXzFTq6daggsF1c2uaX1hKewdHis+AsZSGfpSMFQfK4wIbTqXkSPmT4xSgUBzVEVsBCCUyGFxlfxrp8h4laWpiIrU2Y1jp8te9uflF2M55Zi4+Oce4QLnj67rKTSYIIgcl+3r7vMcDp57yzq/JZ74RUF8sm5li/xnRANIcquNlZg9GXQZJ8B5FYkYLX7TZJ6JDZbJrbzV9WOrDfacGAcxcZE8UBnJ8tWZvmi758460ujQ4Yl+rDl05+t/7W0kZHBwcEH+zuXaTDWabO1t61+49Zbq6GTCxvxHKGK5T98THWNVl/3YNpjqZ0ealK43Kv5RslYGZkPh5o3UV0EZKlYmyQm8McX29vXKcXHaSnjx57D1SUNAYiLKUjFkMLAtgdmE4loCwF1Dso3IgnuY9sxJ293bCjw2LfdJXPuFrT3WFQrpjJXJ0dEQZaEibGxoMi6bHUljJJ3l4yKBT/swS6u5mSQWn6al8Upa7e/pF38E0qsHm2PhkmpycTFcuXk4XL15IFy7ELK/xsZHEKX/QniXVm9vL4oM91d+GB6Ubm8tpa3057Wyupa2ttbQr/6PDXQWVIih50Cr6Ub/M8OtTG+hhdpcG2f29/aqjwdTXx8bbfWK0FrdlaDIo+TA5OSF/ZqR0q367PcuDfRSRdccn8YX+yeOHaX11RenAxZKrokW78slX8syTDI4A2hntYZNNn7e39fLUA6gB8QpG4tjjiEF90SZdvzEAs0HHg37JPXi7eI6BCI7ZO9FW42Q21Q+GRtGCmTqra6tpZWUpLXvJIkat5bS2tpQ2NlZFz/W0LkdY17nqlnrl6zIKPHJGLVlyhSWebZIB0ELlxKk+O+Xau3TfDu/2hgGjh43MWZbULr7lC38Yu46O2L9rR7RjViAnxu14dmC32kBrKwPtgyibyuPBn8ByVXRENjBTGVkVhm76IMoszleZTxU+ZL7aA7SywaTVPNbS1qn+pNk4ieJY+kHOEj47oE91SL6fin/WlR7+GBCRc62qf/oekJTj5bgBpzZOIJuONejJUAlL6oQvLsNDA2KFkKhr8JIyFSf3aYCp9NyfIOecBrKOq37JvJ7BiUGV+McqH1enIn9jVTDoNTDAl/1hl4nlasy+hH/oZxlgwrPHkg02SrqvioE5RkRkF22BzfDZvL69tV38wkww9oFRn6+0mAF98+bNdPPGjXT5ylVv3qzq8F5ZzIb0rFHxAnk5UPulzmnjbLbcrzbYI9ykEUseY/kjjvzZONyMDD8Wns2inhs9kO3r61d+G21QYF8y703GrMUN9rhZtgy8d+9uevDgblrSAG97Z9sDZAyy9O/wVe7DMQ51tHeLVkNpSI6+Fnnnsm6vuZ/eUXwPQkVr2uPIMCdechocBzyEsdDLpFU75JOqQz+Bb/0hA3qqXPEhJepqZGREZT87M4wZSsx0ZGaYDYmVmWHgO3Q8BhsYCuHX3E5IF10NfHwQZNaexwR6d6Q+EB3E/b3Spj+lbdLH0QdjHGhTO2EG197elsu76xl/m6lHshIZSF+AkX1q6qLq+rX06s3X0uXLV1wXfJhhxuH6+kpaRNaInzs6u6xzLi0tuj8+ln7JRtvwh6lkPiY/yf3tkNoDxhnA5aFtyOW2DQRdwx/I/mXI7wDCA/jlsBknUE6HjPCX2xD54xr1zTLPkO1Ajg9kHNRdzivXsvwGFzI9+2MwRebjZ91WeHyvuHbCR3rwPW2R2YoYz5ipiz84gJz3cJEXHIAhiJmR6Oad4gnaC7mGU4bUBjjogTKHzlulEy7j8b3yh67wySefqj2vu67hPfo3dAzSzR8k8O/r63Ge0asjr+rPJDvzPdlzeU2roBeOjz4T4xOW3cjxQ/ECS+uQV/RrSsRGp2PhoU3kVRJ51UDeMgA9jD6IMkP72GuOfSS75MeBF2G8c5+r9z6Uo3/ANV+GXJf5HsM+m8xTXue58TTNzs5Kz3loGiG/ol5pw2E0vSSdhvaR8UCD7HK5M3BfrctqHeQw+Urdm4/ojwTIVfQ7VXiamX5k3WRvdzPt7agNy3Hd392WfqR7HH67W2rf0hEkL9mbeUS61pH0v7m5mfRUMuDpiWSj+mQbtNUf0s/mPfXQxTByMZpjn1T4yTmjTLpn2TizwIY1/mGftju3vk5Hav/s//jKtVfOlCmX0wjECzEzLNpBBIhXGWil5fgVKFD4ts57+sJIo+QAXZGJOU7ZfROoxBNPEDUc9/mZ94W//lTDxIrIAnx4pBkSJkP09Rm4J15xa+Guf+Muhwuo+D1T+DoAroy7FtjPskijkpbRlHBl1GVHWbithK+H3y8MtWk864JX9K9Y4VeBAr8vBV0y/Pn/WJ0Z1vQfn7NM8teBnLFfF4iZY59D+nMhC6dqN/R8YGrxN00jly/ns+y+Ma7CGcqIqr4vBR4EUO7CVfJYckAZ65l3csRvYmDfeJA6GqRwS4BWBC9LWopnBtgUdFcd6Oz8QjrAkGBFTLj026TG7g3iGxDmSQMeOhQNGqTk5oZvBL7nqwZPiqPBIIYqkNBZ9rKPg+JiXFrFGKbBGHsYUMcMXlxWFAjyrasNJYrLlXR8LDjKp6f+I4RD4fSgsdLBhlHHfxIIbL46JOWbTbo71WFubG2n1fUtZ9d7iFUMYISnLYMj7n3VH50cnWkcA03jK3hSaWKUSOwlRGehvI5iDFMHTAIsO2FPlYG+bnfkQuny7O5tewmHvIRLgL6lG+hmD3d0UhCVCRT0A5YhqYOykJQfF75MWZHiz0iguGiiuANeOtdlYw9KwqIU0111ev4qrDSYKIVxhRO7cNRlO8oCS9vkMHDYcNmugb3SAY+PqW5tdh2wnIxBL8vRwnCjemnTu46WND4x7NlQGI72ioE2+3h0Ch97FXR1tosXulUvLBFrSb0aJPUor9CME4FwvT0aJCmNUNg7bDTipDKuLGHjtDgGThhMJiYmXH5ocST+BT+KEJsAM3uQzTwfP3qkPvvIBtzgKeowOnGpvSK3nDp/lh2hwB9KCeMZZYOBDcf9s7cNHT71cMggX7y/L7ensJzmw9IX8NxhH6UHd9Kmyk3aGENYLsoSoc3NdW8avb6BW/USHu6ZPcFAhGVHDOgwVOC2d7Y8GNuREsM9BgUMCywL29vf8YCQJS3MYhADpifT0zb8sU+H972RY8nX0SGDIimZeuarIpsy44fB8IQv/w3MFGhSWvuWC8dsuioHr0sXQt+Rg3uTZ3GMjo3BFl5Sx4EU0AWFsFF1wqapXd296eLFSx4kM3C6fOlyunzxok9du3RhylPqOY6/C4NfC8x8qPwwCNOgdm1ZStuOeKBTA92Z9Nknv1QZOLWR9nFseQIPwkvwDcYMBnf9/VJufcXgJtfbLxwYhXF9Pk2wo7NHvMrG6F2iB21MyrXqGxwsKfNsrZaY5eHlM7Qv0Yb9gxhcMNDe0EAfBR0NBmNYp/iRNhhKf8gSBlIMDJBZLPXb2ZS8EZOinLMkwQo8jtlxkl15qU7eMNhKLwW2HMCYeah637O8ZB8kBkfL4hM2rWVT+iVdlzF6rS6nDQ3iN+2YibdtYwDtcN/GDpVX9crm3TFDpF3trFt5wQiIcYKv/4Nx7RLNegbUHns9GGBA0a42295B3hnkq+1ooIsyfQhfkpb4F4Pblnh8X3WI0YU93jjN81TKVWtrh+pRgyq1zzYNsFHokaUh9OCxav/EPYMwDyD8VqAbjArwMG0NYwR0hYYMEjAGYAxrbcMAG3uQIafNucgI3UcfEQ5A1tgYprJgxEExZRkhVYwRwB9lcpzoHRyvCtkYhmEyDHoA6B1SP5X0dWGpkhLze2YqIdPZ2JuEkWme8SxkOX9EzPdcoQ28Q1kon/fj8VvekwLRT4vlzCPmVwaZGEloO/Aa/IwRjNkopyo3OeSDSCxd7DV+ZAUGcWQ0hmWMRMjgqampdP3G9XT1ymXJnl7RR/SSTML4tbHOIHxb9RGnlCGfg3bMNO1OF6YuSfYPiN7s3cbAmvZWGMGUZt7zKxzLDY/E06u6j6Vx+GGcYckjxhbSXJXsZCP8O3fupPv373gje2Qne+gwmGMpIAZlDIPQGmMe7StOp2XZ5YDbHHtF0VaZ7cZsMZb/KrrKhiEKujKjtC8NDg6LN05NOy9PFs29bYPol+sn2j7lpp3E6XQYhRhYwv/wAMYrwpIXykuYHbVvG8PUN2HIEooKPtes7ju6mFVK24X38YwZSBi22N/ugGWWAl5Rdgyt9Md82KK/HhhU+xAdWRpN30K/tL6xrPuNtCO9ZHfvMDVJBnKaHPuAjY6MetnX+PioeKNbtDx1Ha+sYmyfF/2X0pbiHj09sJ4EPTHILC8s2JhyrH53ZIRlkkPKvuSZHA0C+qBjoBuV+RbIdCw/5yt+QduqXwZo8qIwWT7jx320zQhLPOo2vKoyvRZ4l+ODi2uGjCdDzgthuGbgHsNJ6LroYnz8qBrO3D/IYRyam511W8xooWPISmo+ADwQlo+IzACGhzvFE9SHU1VkdPAR9u7TYzUnkRegTDfw0T9+9vnnaX1tw+/4uIP8oB8iKxiWMJJhnEc35CRVVkgIgf4xCka7DfrIj1/u9T7nHdk9PjGuK21fugR9pxoe5RAjidelZ6I3SgYhQ7rVBtkaok+uu1v9OR8QwCmHDgigg/gjEfynNoDhGiM4uD2DTEkj04bF2zZKFmUmrzjqlCs0zoZrshvhkmXMg4cPlRIfJpBfrVSAaUZbvnjhouVo0KwYX5BHAbgz/gw5/bIrvy/fIwjiw5nSUprIbXTIHfW/0Mr0auuUzs7HvM5ir8Uu049Td+Ok6tbU2cMS9Vj+DtVo2z2S18hFxhx8yOzpDBrzYb1b8pxZu12dCif9juXsfOiFNuhiLJFvU1qUG53j9p1b6kMOrRdff+W6aZPL4fL5RmXT/dJeY8UYRn8WvFyC2ucy6BVviZtBKMLzeUD4+D8Xcl2c5yrAYLEC+Z735TC84V3VLxt6MpTxVr11A/5qMEM13Nmr4aUIIDgniPNR92UVr8PUBOHZ8Ypg8b7Ie9nFz8tBmbY5fonE5qQSuvyqbAxr+D//6yfis/qJ1jbEvw4o4+UOR7pV8V2Fl8lDGcfzAPy1+OrFeSZNhanNRb28vgioHOcTV0Z45qEKL6oLdyMvUZ56eSVU2+lRutC5n8batlOzBCcGMPB5c3nFokFiUmF54szcfPrxX/wsrWlQnPiqIwQISifnLNBBYKDhWPkWL72hRulQ6DjJV2QV/Hx90gBP4ThN5vLFqTTW16VBKsaMjvTFl1+lR09mNUiTxqkOEWMTM9To1FzqXEThg6Z0nnz5YcYMe7scq5Ojc4vOjK9zCisao1iFkY8v3ikNDg2km5cvKm5LGh4cSA+fPEmffH7L9PIGycowLvJOU6YAucAujJVPFHiUZQamhM37iWEk5DkLOo6OZ809ata+lIYOlf/S1KgGpmwUKZqI3gvzs+n2g0dpT4NEC0TyjdGQ1MEldyLlmU6BPVswejB4YShGKhjh/EW/APBSV3xRO5YSMDk2nkaH+lOvOraDvZ30cHo6HZgcbPJOepEGxXvKgEo48qAvBp9PvbzU081FS3CTXn7GgMkfdcxXI06nQWHHwPbuO++kDjpc4f74s/etXJ+g7Eo5YgALHhQIkme2DTiVrN5H2nTuGA1Q/jyd3ykp76ow8kwYSsI9A6sf/ehHUsjaxGstaXt9LY2NDEoB7LMyyGCFDZP/+T/75+IzDShUZwD4+M31zjN5wEDA5qHMRsjKmt8VV4P5LOJCF75SMjvirTfesGHn0f376eNPP4vNk4mpshcqt0Gco7h6Ax6DwlFmKRQsi+OrvLlQik6kTHIR30pCkRnECYO9Gzduet806PLFF1/4qzAKWTYU8Oe4tBPh5M/G7+JK6VE2CYbBx+GE39kjPUEoc4FvfHI8Xbp0OZ0en/rkNL7up3RsJatB9eDp+0JAHPMMzgrpnhR7vuryjFEmZq5hvKW9YqBkCRAGjbZ2Zp9NeJ+he3e/TJMTo2pT46lZCjfLn72pr5RuD36ctzAeOe8irBVxyo5y7OeiHFwlKzhZaXl1I7GXF8a3IfHLZcmI+GqPYVBxIIjyxITOlbUtDfxW0s9+9pP08N4tVToK89N08eqlNCpFnmVWue1koD1gsJ6dfpLmNZiBznwlvXzpkhVIvrATJyvGhM9u/3DftEHGnWCkFb2QdSfmVdpfDIZiORttskhUeVa2nDcGFrQzGxjE15TL+4bp2W1dde8PDqKnZ7Jwb3qq5Co66cNfyJN8ND7GYgbYwUfM0IXD4ZQcDxkimWh6i4byi6zpWXWDgftYCvLAgJRt9QGiovNPcNKm7ACDRAZcDx48FJ8h56LdmxYMctjnbDv29WO/JIw9PrFPSv7Y5MXU1asBv8rO/nSKaFkPkKsMue1fmJpUfvrS4QHp3XNe1lY307HeMSCIWXiCom+h3VXILaCfYZYBdYTBCMh8QHoqtuWEP0zJ48YrV6kgPT9Nd2/fFs81qR2t67kxdWmgJ6KZokDm21qIwdlTG2xYksQy5QxqXS7XtWtX06s3b6YHd+/4g8XayqIGRiwX6vTsaAw4zL5AJjMYJ+/wAYNGL9/CKZ9Xr1x1n0ZbYL8qBsTUAR8MOGABOQ1FGNQyKGTWLPlrb+8W35wK377xwe/Xrl1LLLWirpFR0DPLFvo0luNHGw6Zs7y6nu7euWP80MJtTHkijyxbZBN3ZtexpC/aPfVB+xCfHohPRRv4no8Fly9flvw5TCz9xfBJHZEvBpEYV6nYNsmwLgzm4h327DoWr/MR4lDhmJnChwdOo6UtcmAA3I/82pQcgZ7kmQ9g7KdGG6BclJMy74q/TphNpvZxTYNDZtfm2S3QBp1oYXExrUrOHJ0cSDbxoREZqnpWHht0ZUYGvMoHImhN/8sHC3hnULKFTc3XllddbiXjmdwsx2ObgGNdmf1Hmzjex0gdS/PcflQfLCPr7R9IwyxtZo+vAbUhtUN0ChvjPbOTDzLbpiP8x4fENslkH+IhmvGRobd3JO1u7aavPvvcxnFk2Tvv/I76qRvCdRgHrIjD+bY6MtSn9nDRfTsA35IXrrhKnSutfI8cCh4Jf9z/j7b/7NIsSe48Mc/QWutIrUrLBrAzLYBZDhfA7O4Qs9w9Z19y+Rm4+4LLw3OGr6kOye+we7icQQ8GgwEGaHQ3Wld1VXXpysxKHRlaax3B/+9v15/nxpMRmVk9gEXc597r193c3Nzc3N2uuV/SEJ7jAPkMED/HLYdznfPRj9vRAe1B+IBMR74GMn1ALV7u8zPCuM60AtznMEBPLM/RLwUtQI6nB94j8aOPPrLMo+eC5uhfFNN6Hn2PpkVfs1fY2tqGvwKIDKOb2pp56dGQrkn3vPP2W9b7eJVDY4YynZwpJy/z/pd/9f9LDx8+UTvKKyRavPUB4yvGgbzExgBDJWJIPqe+BtpcBrUzroviKT9GRYE/+pvwrHpVYyfStbR22BMOvYPxfk/yFi+D2FMxDI95bz/w+iMyagfoqj2F8zEYVgYwbkSn0VfaUEV8PWfcwJidfnRkZEx67bqICby5XvI519Gbb77pF4AHGghg9ENf8+XZv/vJj5WOuVC3vcPZbqXJ7b0xffsff9tesOAtQ8btcpSeZX5zznVAXK7zOYfRb+R7FdD8xBt/cnLS/CTEfbBocTRESmf3Xapv9AFLxRvEO7zh2TeUuuNld+xVqVt0qfFUZQI8yt35BWLdKx0vmen7tiQPBxKn/sGhNCM99hd//m8lI5vptZdfTn/0n/2h6qPaplwubpTfser9y+WGNLMThmHqmYdFDAN9pwNfAMr8ehEgblHsbwTkU4FynRSjDa/SKSA/ixRVHZH5/UwQHuT4NDiznM67yNN56SCv4zyyKEBhGUWmCZyVstXGrwWV+yRwX827DPklA+Uvw3NZUJMHaGLMWUDN85zP//lfvFIh4tz/9a+fPC+bU6G2KC7eKUw/IQw1UBu/jLOWfS8KZRxnwYkK5d53LwYZf7lctbTmcj2z7MrVePTjWKc0ijI8CxdAtdemq01zFk+hBGPYhfbtNNiIMSybFsCBsuNKgwnFYzDGpvY/+PFP0sKaBskoU0X1kg3iK475qnveEDP4WVleMjYUJxPaqsADKHi8Hli+0uCNHXs7W1JfF28d2tPX9+6lJ9Mz4akgWuhEnAqFLjRgIi8m1tzQtTEYZ+kYbzT9lkfPvf+VaGUwnRsa4f5SieL09nSlCyNDqbW53p4oDx5PpvllddqiLcoU/K2QLlpQPhgojjTJN39EE4NaBs8OV2QrbZ4e4xauMCb9GmBcv3Ldk3fiMWFrFb1XLo6ntc3YLH53eyN98OGv0vzqWmps7VRfLCpUgUcMUIQXoyIDJAoNXQxcmHDYkCMa1W0rsnjNhMQDjRgUQr89eXT90rVr6fKli14CeOf2rfR4YsoTRA0RNBgNWaLOQIX3CHuaxCbqCmdAINp5SMeJgeJAAwkGxbwVjJIrrQc2MZgjz4PDPcf9R7/7u+Jzq/fN+tkvf5YWmXyQouhgmYi0S364ZxIRCjl3usF7lq2xJIcBjweKkGN+cx20ceru6U7f++73bEhVdml9dSmNDA1pwtCjQfuO6q3Rm1T/h7/6q7RBp18MckNehE24wUYelJvBfVdnlz0OgKBZZ0UOAwB3GjQ4DLpNSRrThPrKpQui45w3Hr97f0IRNGhWBAZl9nZUmlg2nAc9IkdxsjGHQRuu9rxNzwOxzJdoB+RNGEcMvLlu62jzZIoybEreeCvq3Io4Zp0AGoyhCM9ldhBn51HcEzOy88n0ChPag/qCfxJY1wFfGmOChPEWscVLjCVnDFptaCWJpNaSK2QsG3Z7kqwwuPY+T6oX2hdhTOhSHQabJg2ul/3VufNjY2mof9iGm/oG8VRxY7AHH4NHpx6u5OK5y6JS6H5v7zDNzC/aGLa2spgG+3q9yWvevxCccIK6hfKFxbU0N7eQfvmLH6f7d295IsfSqHHV+agHlHisFRv3ignUB9d8oe7JxESa1kAV/chLhJ6uLhgqrPDqINqW5Jx01ivUA0wz7UGDL0gCUQrHew/jL3nWi0/2jLKhq1E4orzxxcrQjWQXchbySEAYuMJgh0HEk150pg5PklRZ4IEU6hp5jkmi6g4vUuk1DCiuX5cHCeEMSMaQJY90ijLpno3qMVz09LD/UJNiMYmjUIGDfDlTLtr/vXv3zWuAN/3IFvzY4aMLOtzf2LOVgbToa2xOQ2PSe53dnrTh/QKB5E8fyT58ZSCcDX/ZTBhj7aMH9wm1xyMD+87OHsma+iXxNLdBZLggyRDGsC7RdlTwg6eUCW5g5BX7Cv6I0WEMczmP09df37bOwdsPrYoxDAOul43X0AqAm3aLFxDX9nYQneRGHxK0saToMF1XH/DySy+lexjDNBFeWpyXXmbC2ar+czNtitYt6Yst9aUYHjH4BO3xQYDubjZNHkiDQwN+CYVewijCGe9Y9D3GKyZRePph8MFDjmuM+ny4AD7ai0Ro8QTDQIe3GCKYt0JAJimBjWEqOxMs+p219Y3EMlleQNFnsJw7NuxfTTPT0+LZQkVXItPwkzaU66mxvimx3J5l0myITx2xufycJmpsCu8l4MqHvFneY6On+k+WhHap7OxRSp3RRthjDO9Kxh9Xrl615wqb8sNtYNP7kKkvVrloV/CVZ8gxtPAiLZaqQ299unLlmrdTQH5plzYituMJG8Yw9t7a2Ny2LmJcgWGgTnzBW7m3r9u8Bje0M8ZBFw0NjUj+m9KqZAl52FM7Ztk7hk8+XoKnHH02YghvMBwfH55Lff396r8u2JjGxz1o27Sxvd1N7/+4vLIkGuJFl9SvjQHwgT4Xbz72rkQXwOPGxnaVt1llWEq3Pv/CHnp4Tr/zNsawm34ZospyWznaP0yDA50aL12o6ADAbayoQ/dTCEsBhFHHtWEcQE7HmaM2XoyTIpwzkNNkyM/LcTMQVk6bceY4OTxDxgvNoTtLccBNZfiyii+Dr3Usaoz94YcfSmY3LCfWeQLy5aUBhghwIyfIXvTp59K86mBiYjKtq/2NDA2n8bER6YSr6Vvvvq0qEI80VoUu8sllymXmTDjLdv/8L/4iPX40oaaBwSSWWU9Nz6pdS9cVdKIvoJw2wRfNSR/yGQY3DGaqdorsMkAfepN+x8sKL15U34PXY4fGo2yJILnFW35VY0fJMQbnQ+VDesa9yD/GaVYOoG8oN3RzzYFRn+WSrbQryWqdZJUP9WRPY8YP7Bt2TTqSvhN6gFzv2TAFvP766/YOwxhGHuiZTz79Tfq7n/yd+MdciG0DMPCrHbsfrk/f+Uff8Qd+6NuBjCvSV+Wbcz7IF4AGDp7Xxo0IEd8YUTi6whDGHq2RJuKX+33aMx2gdav0PPw9p3EW5QJti+oHPS7hcp0yRuLKKyiC9KdBnQ39jb3rpdeiLzpO3b0DaRpj2J99P4xhr7yc/ul/+k+lOySjRRmCvjrPG3hRfmejNc3t0ocrX8qkaHneCbyoMUzkRqwamj2HrEC01Vo4EeWbwlNGoYCMknFn5heQ69Lt3xmfkXmNMSpGMdW48NHwDKNVyE9OW0AxRnxW3hV5y2Dii/wynFHuWnAuufBnwKn8PxM/BTqdFugG1VPGsMyspwp2CuS4/NZkU2bjMyHnU6mkAso4XxRXBQoucaqlqxZyMWuyNzDsroUyXbVQpjPzvVxhZ/HUk8zimhhZAQDwBbE9gVvPCT8Tn45afpbjPoufxArPsO001LiZGkhXFAJFDloaCYNJvgLHm8m7Dx6nTQ3sjjW5oLF6g3C+HOh0HMWSRqVBAeoBBBXlDEVt45Cz0Y/+eStz/vz5NNLbb28lDBQPHz/yFw758hjGkqy82SHd4sy/6Y2so/NUaXWP+Y7JJZ05DTsPqE0CNCseNOB9whKq165fVSfZkNYWF9MHH3+Smtu60rEGg+q5YmCghPZiIL1xiAJlBd2UH88ZXH5tJKK4+jG94kHkG7VA5/HyzZf8ZRZpek802psbNeA7n9Y2d2zI2t/ZS3/7wx+kqfnl1DM0HnigWUJGOagH6IHHnMlhVwNx3uTQcVjtKZz9y5jAUA/cB2Pgx1G6rvJe1gAD74vHjx6kr+89SB09fWmPSR3x4SmdjsrDgAeZxUAZnWswAb7guYUxEz4z2M8GM28ILHqREIAlqyxfwkvutZdf8qbuLLn59NNP09LqmhhD3QZuqoqBCpM+u8ITpus8CMBghEs2EyKKhQy6dovntIV8MPkaGxMPlYYy4N3R3oJ3ggZIlpVYFoNc8/Lfe7yBp0jvvCFI4NKoXAzOPKgkTvHM+eo6/qCI+KBXvYFH5WcZroZSQnlobyJkhIOY7tgVDrsIszdcTu9nRf0RyLXCod8G1kKWMVpwJkpEVPVJ3lgGi+FjXZMevMqYXJMzbxDdASkO2MFLXs6K2wh1mPcN9DPSOLC41w0HZeRSj7LRq62lK42OjKWHD9mf544maV2prUMDT8Vl4OM9NOpZCstm9RiwmDhjUGGpVngpuS40KWYAaaO2zuzldXBwToPiXQ1g19Py4qyXVw4NDDmtP3qhsyVDeZUPIOoz7qHXxjIucnkVvrd3lKZnNSmW7LPX0HBfb+EZhiGuGByL3/aAUWGXVzQ416T8lz//cbp35wu/PMAIMXbxgj3l+OIqvHKeOiMvHtwq40cPH9gYRv5ecoux23VaTZPlOuSMMvK1tnbRowm66pO9y+ow+OiawTvx/GVIXSOv0MtAkrSiOnQxsqNrv6UnL/2Fl9kegmN2QKINSeI5mw/bs8vyo3pGlguANv50YXFgMsEECO8AJjShoPnXjw6XhfbujjN4Al6WyDPRHxxkSWqddOqW9Ex4+B2ozcETykP5GLDfvXuXJiM8YegAJfK3tb6Zdje3RaFyVH0ja5Ief8FyaPRiau/ska5qTdvSv2HYV1l1MMQvA3RdGB9LPb3domU7PXxw32VYXl5VPuxp1G2+lwebFAksua7plzAcsQQVLygF66BPoK3SztW+iKs/2IQxDC8f2Hn37m3zCQMPL4TauzCGqSxKC6LoU6t55zzZfwte2dAkVHic6QExFF2ypbzYp+Xm9Rvpwf37moDifYYxDN3Y4uXUkzMzNgbjqUe7wmOMpZVMkFg+g/zhBYaBj68RsyUCaWNJVKN1LEcYwVjyyLJf9v2JNg8tbLi/rrqCbuJeuYIxLCaObpcKR4bRh0yoMIByYLQiXwz7nCenHnnvuzAmnbPBh+X3yAwQS/hjY3P6HZZAMTHFcwSPBTygzp+/mLZ3d9LCQmzqTH/mJZAaBzRLnlEb7HWD0ZU9jKKOOYJW9AbGbIxHeN+sr606Ajp5SxNt8FHBGJPpw9GB0V7D+wXaKQthV1U3LB+ifukHeSlwtjGMpW/qo1WrGMSoG784kT6Fx0weMeLjJQ2N1NWqxlfrqlvkY5sXWooLb/DS7+3qTcMjI8LDHmldqbujJ7xDj1kKvm2jH4bDbeneTz/5WHRv23jN3l58IZp6JH/2t2tAFsRn8LPHW11di3AcprmZ2fTVl5+rLle8xcObb7yjur8a3sAqg704RfvY6EB66fpFv0zI+pADyLKeofwMQGdwn3VnBvDwjHCOchqeEQaQhiMbhDLU5kn8nI5zTsc1QHhO7/GoIOdRhowj40eflo3elfDi3vFVDr48/sEHHxSyo7wKHMg+9YB+Jy7jRTZD54XSvmRmdnZe7WZG486tNDI4pD50LN24cT29885bElPRzliiKAv40Bnmm+iKsZPag+Tnr/7qPwjPtNsFWgwaplW/2xrHMoegPUIH7Wd9fcNtjqLkcVXmE7xhvsCLr2CPwhURoxl6AeXOPpTI/Zr0NsawbbVHFkx4v9QG9Euz9EuslqAPwtCFcZ8xB3joOzgok+tAeiWWz9enFbXXBw8feU9Dyjk6NmavrzCkR33mdJknAHHcVs2S4NdvfvNh+vFPfqQyHUlPsm9o7FHZoLTk/22MYRqzUEfEr4WcH2A6BeTHAZ/ysyzHGYfp4vWc+ooICzpnZme9TYJxie9+oudEQXcpgXQs4zy8lwtjmHRLv8qFPmJrEl5S5r7ScwQBX64nDyBIiGtYY1olRzaGaYyNrmGMjR7CM+zP/+z7XpXy0ss30x/9Z39kPj8FovVAZbm91pzm9pAh0VD0d7XGsPL9M8GE0ttmmk+mY4yT6/Y0iLHi05Dr4LS0PDoRyk1tmCDjzjgyToMf5oSl8BqIlMiqLwI8PiGgyAAwPnRqTT5AHs9U8gTyuSr7J8uMXHFfxWUu52QZTuAMcMgzygRk3pyAwsD1NAjXGfhCkx2fNIb93/5m8jT0zwUwnJbNWWS9CJRxfmM8BZc4nUbXiwLD0jKc0jQrUKaxzPNTK6wGavEy4CEZgpWffRMe5DQ5b+jhspaUciOFZA6G4414hrVup6HmzfAMEyKihmcYohPLJL747PP00W9+Y4W2y3MpJibWdJoetNEwdMY1GndkFK83/i3yZWLOZDqXMneUdFoooGtXr6axoUENwMJAwzJJ3k6wWT/L2droVIT3yMrKKAyUi36VzpiN5OmsGzS41BN3RnSEDBoYJNDIYyKiQTKKWsq/o7M13bhyyRuh72mg/d5HHyu9JhN1GMN4GxGdBgyjsbu+lT+TK/ZCQdnT+e4rbyaV7MtBpFjSEZ1VpFUaXV7WBLlfkyv202Hvo9bm8Azb2tFEWOl4I/rrD95P00srqatv2J0SZbKnkXCwQShnvLAybSwv4M0rXkl0uDY+iR9MIhxHBMMDDFgoEL7+09XBHgFN6vjWNZlfU5nb7Rnm7kZ1BV7SMgnmzFteyk79iUrLRBi4KJ8eMIhFHpxeA0MFwyPq2P0tLUzxmnjrLBnx5roaCCMRXsqjZ9QlcclPWIyTUQbogVztUaLgB4F5cEAAtPEEXGEcVRlU7wyG8MLji4bsqeVJjGhjMgGNjq/8wMs1OLMRU7f8WtYzzojPfRHf6WgtLL9RdIXH8rVzaXBoSBPJ/rQ0P5+mph6nxhYYQv4YNOMNaH47hQzEZdxzhkaYj4GXYPLjIvZXUb7K3RNjKognlENpDiUPY+MX09BAf3r04GG6f/+uJit47bCXB1ykVigOjNNhvFFfERQDa39l0xGjbgHCHcd/RVw9B8ORytzc1OUJJp5PExP3dc0Eq0eDQU2MigkSnjrhtRRywsAUjy+uY+CGLCDP5Kh8nBHecceS2XUvYVpfW/RSNj4bjtEP2Q05DFkuiItzAZTXZXYg8hwP+aUEO7sHNgZsbO3Ym667oy0NSzfRFnm7yVtn3kjbeKS629vXhFQDvl/+/Efpwd1b7qMPlPUlDeIHlC7LiOVEaXP+1BD8mXyMp+BRYvkG+oQJTPYGAxj0oifxuvBeXuLb+QuXbTTmZQHLOxjQs0eISyJc9gQQfWGcjAmR5VM6gSVbiI7rjOjiFb/mOwavQsfCIowIeMWwFxN8JZy4YYihvSpScc0JGcCAhozhsQJ4uabO6A7A5ad2LC/QpVoQbpbr7e1tidd9KhPGQSZvMXnJ/AOQDfbaeyy+YZrLRmG3A13jFYYxjOaAXc9fu1WZ6hpb0uDI+dShAXlLM8YwxXG6oNuTwBoYHxuV3HaLlh23H4hdWcXT8ViTBIxhDQqrlos8g0qiQjPGsB7zHBmJcJ+g3Dx2GoXplG5ev0pnZnru3b1jji2vronf51JHV6/4LXlVZDiI761RFT+E0U908uJC18gQy9mpXaQ8PE9D57GXIkty799/oH61IS0uzKsPDCPWvfv304x0FZ6bvCxiHyGMPBiRwMHSGfoh17GNURPCfpjGR0dc1lbJJd5B7BNDP8XeapZh+lO1cSaElBfZZzN66hMjFcsk2bsmvDHYewpvL9o4m7dv2PhlbyZvhr/kUrEv4MzspPdbZM8rvOLwgmAfI8oPdHV0peGRUZWl23VAG/Nm8Bzbu6K3M73y6muJPezYqxRZ4tjcYX8u8U/thLaFwQqDNV5btE3qd1djAIziYmnq6elL4xcumE48TVz/+uNrrezNyAsIvOf8IQbhx6uQtsIHVsgP/NQb+yiyhxZGBxvDxGe2BphXneBVFcawLesj0u2IJxjD4BofAsgGKYSLMrFNQf8Ayy7Z3Puxy41nHZ7jjOPYO25sdFx0DNpwyyoAdA1lZQP8TTy4djaVD97r9enypSsux+07X7k/HVR7HR0ZTnhbep83tiVQP1+PEVp124hep07PNao+t7zH1ZdffJI21tfSjtrVa6++Zc8w+k5oRmKR15GhnnT96oXQH8g8z2gwgmhboU/dV5TCAOLxDOBMOPFyGqCsVzLujL/2GkCGuabu8/NyWq4Brst5ANyTvkwLz8q4MmSaGlU3eWxNukx/5V748Ax7//33ne6gMK5ABXFz/+ExiyVZeCUL6MS5+eX0eGIy7Ug++vF8li6wMeztNxVfY373u5k/6FGlp3/hWnKEHsDA8e///V+m2bkFlY2XWGga9syaTxt4Amksi6cWObPvLNumCInHYgC4M80cGMMwyjJO5WCcwB6U7CWojknP2rzckXT+2INkvqUJQ6vkRbpFyk50KJ3iKiNyiN+iDPCFPpA8CUCu2jCMK088JO9pjMR+m+R7WX13GMOqdQPPuS7L21tvvSX9OFzUK3w/l7744rP0k5/9xPqLvS9puxiGMYCj+77zj79rY5j1c1GnZSCPnNdpEHmFjOQDPPDVSU6iS3OL8/aip/J4JI65nwdyHt5rU3yBZvpWGIdeYEzFx5/wIkcuMDzZO0vAOD0yg0eExJnxDnLLWAOdRr2iv9nfrqe3zy+f/92f/RvrrVdeeTn94R/+sWQnXu5zQJPPkinNMNJXK41pZgddovEHeSjLoDrgGxnDCgC/UHPl+ypE2c4C8j4NMh+Nl0iOJ7r4k0w4vACu1Z0/Bc/D7UKD+puUlcFosdm985X8Gx+yUIx3KvjLwJjGBOW8qteRvcpVm86FOhn2FK0ncAKii+M5ZSLZifwo1ylwAk826pUgRnt4hr1UQXamMayMLGdOGGjzPYTlyjydpIAy8WcVlhjVWAHPwvkfC5TjlDo7i7dRdwLSnBaljOb0Ep6EnDVxy/Hhj3GJZ89ujkHH8+IERA50foaaFkiezRqAnG/bTUNNG6lekyY6q1C2CDu36sR1cefO3fTerz9MW5oobuggnifGUnzg4c/YlWVzMRjD0AJY4Ufh1LmghK3SrADtvaAOA++O4WE2tW71UrIvvvxS5azXYE6DBQ2u2JyWPTtwh3axdLIy1j/0eVmPDk+u1eHYIKNyxNIqJpEopegAPGF26zpSB9uUBjUIbKYjP97zW/G6xlY9wzNFYSoi+VAG5BnFxj3F4YtlefInJgRuPYdxLqdocBrOlFn5YYDCU4Hs8RYAV0drs+tUasq8ZP8NBq72OijAyh7UOpGT83cKMFMHui/yiZuoF+L53mTRSR0qf97SNnhAcXiw4w5f2UlOFEkDBLPGCTMqDaB0kI8NM+dUJ8U9//CZcP5Ixr04U9DAM4xCqgtNRkdHLqRjlZsv3Bwc7nqACJ2AJ9bKmDQEcasRi5+XjwwM8qACksrP8jkPGvDSGegfSVcuX01LS/Pp808/Vr3H8o3wtFGdggNEApe9KD/AvfnMY47MHIHLR2BEEgTtxGcygzHswvnLaWxkXJOAJ+n2rc9SR2eLZD8+tW95EYSccB14IjSfqdXiqpKPTqaFf/0ID7JEeV1Xeka5e/uGU2dXjyZBLMd75MltqwZ/tIkwsCIzEnLwOH9fmjZfO0zx8jPJGDSbF773byUeoLmmgvAy6fSePUsLs+niBfZe6rVhgkEb7clLj8i9wgfooOOONgd9QM7bNB4zAT9M85q08uGArc1Ve+8MD/Z7oAkuWkU22pHWfIJG5UEbJAOMCxJJD9hYyus9t0Q4S57YQHxTAzjLlepQYzLLkr0tNQlkQ/P4kqYm6Nur9pDkC4N8KhwvEPbKYiLCxLhvYEDtPDxUGBjmssckqM5feWLfMOSGNkQ4eXhZmu5pH1VvizbrVgwNDCqZAOCdenQcnhPswUR6v7kvaC83Zr7IxWSViTlhfkT9ix7zuOAZdQv/1KLCm0c0MEiG/xmU2nJWAaXhh0EwHmt8xAAemRRocYRAYH0YlWJAZuEJnpw7u5tpeKBH1w02xniAr2c2YqhseMlA64Ym8xOPHztfyh6GD+WvydcOe4ap/nKOGGTs1abyD42dT13d4RmGoRMew4OgxtrE9EAfaViC293TKV25kx4+vKc4x2l1ZT2xr1ynl0kyiKcMyJbJ0aHf4gb9EHuGHaQ9yQhxQztGHHgRQH0cpxvXrjoNUnz3ztcKjr12COno7DRN8CqWEHPQfpio48UHX6nnOskFhoxt8wyjPDiRbQ6Wob388qvpjTdeT/fv3rOxhTbqjY5VB3x8AURslNzezvI21bXw8MKHemAvMuilPdNm+TADk2H2D6OsbMbupZCmESMYRxi9fRbPeFHz4P5DT5KY1PPRk6tXrlre8ExgSRWGsvhS7aY9wtgUny8Sbm6yp9mR9w0cUf3glYl3F305GzxPPHpgzxFkh3pub2NZfr3b3zqTMvGDds9EFS8njFhsJI4Riy+tMvGnLWJwQiegmvDspfKiPjujvvRgf3dbeeOlduCJNRvLw2/2BSMOLQQPU17UZT2GgXRPOoT8MBjYWHqwrXT74k9junbtur0yoJExCHtu8cGB+QXp0qVl74EE36yXJO/s7YZXHvWH9x4v1JDt9c0N6bGtVK/6vfnSK66LmZlJdfHsj9SsvqDf+6X1qvxtqnfkyh9+2eXDLNKtakPoPPp6aGdizAdGBofGLAtPnjyWrtlPo2PDaWhwMHSU2lh49WKgQNdhnKCvqRdf69Ly8pr6/ifp1uefpc31NXumvfnmW+nmzVelO/bNe/iGZ/nwYK/awyWP63KfDkT7pO1EfweUr4Ecp/w8Qw7LcdAf+Qzkc4Z8X4sffgH5nPPjnmuO/CxDOb+cf4Z877PuSyqykqYSn2dCvSTZf++996yfkXfaGnKOR9QJY4sOxnl4p1IavFsfPJrwUmC2jjg/ft6659133tZTaRvxHx1VphHdbg8ewlS3tI8/+7d/niYmp5wvcfHSwuixJpln70/0EP0RZgw+dsH+vewb6DGzwsgFPYHsoB+QY/oOPhjg/Swbkf9mxQrjn/Wm8tG/cdLCCMOwxZiZ8a24ZI0OPTwNqPLOY1XRxDP2AMTrlZdrvASYl+7D0HftymXx4l3zNPfLXJf5wTUGM/QQMgow7v/y1pfpV+/90joJz1ovIZWuQQ+B47vf/p6NYeCkzF6RoL8KqQWQD/We6zDnzZGvOYMnn+m30a+0O1OpOMvSpczFdGlwH5L7HQXywpslyhi/Gfegf4XAX9fmQ1hDff3mCXJhOoTZ/V1gEHCPVOksoaW+0e/oL/o99BV7A9Jn8rIDj+A/+/6/0thpO7366ivpD/+wumdY5i2AkQvnhy9XG71MkhxZkQQN1C91HxGrbUxkfQMIhuc8hfZEmzsNyvSdDQUicOXopxhmIjN4WtyWcZO8pjDxXA9qiIQfp0EFXynvaA/5qMLJnE5CLf5n8kBRoTtIz/FUV6DQT0hNhIcs8VcLJ/Uv8b3PZW2+ZxltBCdoLspPmHGIjv/Tn7yAMew0AEk2ANSCm4Ce5cxzHJe9RPwJ4kpADHCX4ewiPo3nmRVTgpwuyqEKULIyJpR/Gcr58CTiR5zaZzkloWWcp0GO/6y4pzSbE3G5znk+CygncKYxTAfLJEebN9JggwZXDEYkOCg2upMADB8pPZmaSR9/8pknFN19bMbKW00NchTXE1krX6WS0mTywaCXt4cxWMcw5Kc6YUTTtZI01OvMW0OFxTIG3m7owVEsKaF7qX7ZDI8SKcKivtHl0BWqGfT61T2TGNeP86OElKNoctw6Ns/1S8epzrn+nDrmI94WseEwykkdoA0FDIqLJD4pHR2p8Ds7xy2k1Y/iWQ5TVB14LSi+rnmzYi8NxWG5SH//kMJSmp56qOR0ZJQv8Dpv41XC8lkQeYAv3rqBJDbPpvNkMCBaee40DBCKzsmDgHPpvAbsg4Oj6eH9e2li4kHqbOcrZTAUnpGrMHFfwhNK1CEuez4HLfGMOsi6wNSoMMET8UDnxqZ2TcLe1CAmpU8/+VCT1nUvv/SAERwMCpClApAT20PA6xNcMUGQGOKsA27lvB1QQNxroqyq7e4eSOPjF+1B8NUXn6aOtvjapAdYdZJh0oPQeEJGua6A8gt8cc5ldhwHc44w3mzzC9cweHYz6ejsTSuaNE6K3929fIEP70XaRsHnSl6Bz/LNBVDQBTier8lLPPZt0BwMQWajTnYwttaxdID9++bT2uqCJy1tLW32YPQXYJ1LqbwZtS+5CchljvwVoDiRr58GP9w5HWtgFd5VtD3e/m9oMHbx0vnU19ejPMMYZHqVGJk3D8AFJp8Db+AOiPxpT/F1PfadsEFKEz72dRoZHrZ+YNJFOooQ8q40OvvT62oDTBTY0+dQk2naBG0DgxIDSXuXakCI8YqvSLIhNBtk8yEAf3Z8e0ODuz2xGT5AM4O9/djEXfcMMtMRNOCt1eyvWuH14YG3jgPlw8CfM4BOY+ndzNSTGExL9nlmXuqf59SLJznCSdn2hQdTChPottZOtyuMYRY9lx19KTosC+IZvC50OZMLlnRvs3xO8V2XJai9hw4mKYRjBCk/j/og04AsG5yhm2UhTNBylHJc4oEq4sczZADvIL7EOjKkQbjSH2iATv7oNnt/qb4spwKMI48fPArZETDx4xHeZCz1wDOHe57jLYtwsTcMe4Z1dfclvqSFQe1Y/R3yZvJsKA0Z9iEenh8fV/wO4d1Ojx4+NE72qtrTBKKrq9cTf3Qj6V2eYooWOPhVXXV0iHaW3WFEor6QY2qxSEN0ZctLHRvDFKFBOune/bupqbnek07kpqOrR3IgGZGsWqZZVoZel8wwAYUHXNMve39IxaMBWGeSl+UDI+NRevmV19Jrr72e7t/7OrHJ+drqsnQiG2k3uw+nnBx4PrEMjyVWNs7oGUvgMM40NzHhZmnNtmX0mmjni25VAxiyGO09G8PCmCc6RM+dO1/bC8Fey6KZtEyc2M8RY9HK2pKXLfJlXbYUwEjs9uY+Ndkoc+HSNcsCfERW8EabnZ5M2xsrbte74gmGZTbapk03NmpS2sVX0Lo0OW33ZBhvFF6abakc1K0nYeIbSzjhNYZJv0CAIQLr7iK/dCT8GK/3NOFVnP7+QbdhjFUAnF/XNUYBaEZe2BtPrLBOgH+EbakvpBwsp3z55Zftyea8xTvqHm+7hfl5e9fwcQK8clqam1QHogGZUvuADrwttje2NQkXj6QUMEi1dnWmG9dfsnc98tDegdGTvST5yml4YKLfNjbXvBn//kEsb/bSdY3LkAn2/mpUm2lqaU8NTW3++M/i/ILyPkrDY0M2qMTydrxToo49ZqM/1xm9xDuSufkle8Le+vzztLmBMWwnve0N9F+SXmZZKsWBOcf2EL1+mY+/hIcTAL1ZxwChQyKM6wz5Hh7n+LSHskGDM2E8y8amMp58XY6Tw7jOkPFQV1zneEDGma/Bk9MTn+v8jHvAdIp/XiZZhGUcmU7i0rJXVlfTr371q0q/AX7H1XP6Q3ABbDnBSwpegCK3i8ur6fadu2lLbeLC6Jj1HO33WyyThCSUVAHgy2XLHEaXbGzspL/+2x+kx0/Ufyk+xg08jDA2s4QyVn0ktZ0W6xgMt/AfgzcGeHt0UU4V0Z6Dkk3mExYBHXyxmnwbRC97EGIIx9uQvoE5A5xBdwtFXJV5qYNzvACr8tnKVv/wkX6lWX0iL4mW1zCGPVAeSzZeXb9yJf0nv/stsSH4T/pcB8Zf8OP1N97wfnwY/gD4/+VXX6VfvPcL62LGJ1vbW9bdvT091jX/+B99O42PjXssQj/AHCm84uFFvMQ37UWe+Zyv832GfG+50z3jDQ7C8VzGwL/Efm3CzTiBqnVfYJ4hb4GbxNSfxxS68fxO+PBoM4gvka/y49A1t+AgrWnQBX/xT1zFVDr6K1oM/cfk9HT6m7/6q7Qnvrz6yqvpj/+IZZKRR+ZrIJUMqL5urTWn2V08S5kfUQbnriPaoKQkxj9cR7JvBPAJIN+MJ8NpvH4+QH8NokKOnoaC94pfxu2wUpqT+ZZwK12Zvgwn4pfwFBJSHAEvVCJ4U1P2fH8if11mY5iLVSRRDekm68xSuiJu5d5Q1a3xSL+KVJu/AuNUy2vBSZpqeK/4zzSGPZ3RSYQ8zTGIWyU3oJK6SJONFrWQceb8yngz1OL++4RgiwRImZYZUGsMqwJC4N9y/1ABylNOmaOcxk8gGjHxQjlUJKEEuerK2ZWva3GfqPgSSK34zG+ZynxFeOPxXhpt3EiDjevqhHjDgAKkzFDBWbEkTE/U4f3ND/42jV24mL7zB7/vgc2eOlj7YQgh+E0HjZqUupQKNF/tQaAA6WcrxezSyj4UdqmVMu7q7NFAqyWtajC6sb6iDlPKj46BiGSgxDYs6ZZ8bIhyhQSuwEvZiEN+OZkGKh48F/FJq5LyRRqWNwwNjqfzo+fTsia8t776OLVoQsDyBToLDIEgotOIbKAh8oNHQYczdRwuwV6uH/ZT48ucxiHIk7rW1q508+brpuejD3+m04EG5h0egBIVsYg05OcblwcoSDD4DZAe8Bf0RDo833xdpPPbGqyixw1pVBNCPgE/OTGRHj26m/iCJ2+A2IsIT0A6vchPnbMSo0BzHkWuuj+pYMpldlwdGN7gB3zkjB/iyMh5D/IeaKJ3cLDtAQLGU1CXdRboyDveYEXekUWUk/iRZ0i582Tg7RviBVDnB5Kv+nr2iunyW/ypJw9c5nbdM0E7kpIOXEXC0uAp/xa3BXATJaPzJi4yHgMwhVNuPaSuWaZSX89gsFWTlDVNtuZST3+vJ2K57oyHDFTpcVJY0Y4sCCWI+IrnWsHwKf4oCiEMCqCLATD1zUbwaqLGv7a+mg52NzxpYc81JqC5c6p4BpUAHjuv4lwOOx2ghDaufCXfm1uaYDGx3dLEbWM1Xbl8yV4LLKWw7BRowEfZo9oIjINwsqoYR5U3bQ9J4u3lzMy8Jq+7aVf4WZ7VyyfiJa+0awaheCIycfaXTA/Z/J2waPMYDfY1CeDLaVua/OE9sbePd8d2TCZ1btekOh3z5au99FCDZLwWMJbBt67OLntoYVg4rmtSmVQG8ZAJP58l5wwtDHxbW8RnpYMveaDnMqPbFPb40cM0PfnEssJAFL2GzjqAXskOA+bghfBrMoNewrPz4qVrNvDu4uVl7ildwSrfFnz0peWCiVh4X215mXBEzudMV74HCAvvnvDMykAcnpUhp+fsCY8mO3hnUZZaiHwIJ36EkQceAyw9HxqQnNSfqxjDwMkEpVmTKPgBfj5iMfHwkfCIj6pX5a546NrYe4aPqFB4Jhge1Cs/9pUZHLmYOrr7NUFr895N7puIqH9KTrvzTQFMEru7OyQHO+mx8iMWBhM8k7p7+xLLL2mJpHD5waI2Cx6XTfh7urolfxjpYg/NuqR6lBzRxZyrx/M6XgxhSBgfG9PEdVd92YGXoWHQwECCrCBvyHC0Ccm3SFdw6A5hhRccbBwN38MDMCabeFjgTcaki70dL128lC6oL19dXdTE+1gysZbqkT3JObKHVwPLXDHiNZCmuSm1tLerjmIvMIwpGxvwWTxUXnjZsgF+NoZRn3HO17QJnaFR9DMpv3Xrto1hNjToj3aJQQajz/zcnOuQZb4UjwMeYADEowqvyPFxleHSZfGVl26x0Tzy/ej+vTQ99dj7FrGMGZ3D8jCM2y2ie2AolvTR7+Chwl5XeEexZxhyhcpF1/C1PBsTlC9f3PNX8QS0CXQmfKDG0RHQ1iQd397RbvqyMQxY31x3PxDlxyNVbVvtCXrxoGP/NcpnvivtkHQ0Blv3KcoHgxd7qS0szNlghkxhaIYXeEHiAUi7IIzJb2tTi5dQd3R0ahLebVwDg0PCw1eB0S8Y/Hct/3jXeqmn7kWBvdCam9ocF6Mn7diGMHjVwsujFsXfl07f8IsOaBkZGU5Dw4OKE16kMW6grMg1Qk5vhe5L3i9o4tHj9NUX8TVJPMMwht28+UraOxAN9bQgCaz6bIziVy+dV7qinxIedAEHfCmf8zPO0Vaq98QhLOMAqNdyHCCfAa6pD8oDkB48AGksswrjGsj4cziQnwE5L/LN9HDPkfMt4yOES+Ql9BfpAyfXGKyJiTxgDKPtZEMfZ+RBEV2GjC/nQ9zl1fX06Mmk2ttGGh0aSRfPn/fXJGMDfZVTbTqXg3Rc2Qih6zjq7Dn4/gcf2ZMUwxUem+zlimGYJcbuM5QlG/Tzshn9jBGYtkOVqkTCGjxA1smPsSH5HKozw/hOG+no7tKzwzQ1Pa02x/LrFssVdEqbmBfwNOiCXo6sd5DDeOb646GAHgO9dShZ5gXbytp6uvvgvsqy6LjXr1xN77zzjtKEcdEv/AU84z7C6tLrr79hw/WxlLFCXf+ff/lF+sWvfiGe7NtASH/brjHDQF+/29F3v4NnGBvoo5+hgxdxYojoyHRiHOLaFVcAedZCpieDsDm951XCy0vAr27fSl/fvadnUXzmGlQtyTCa2ZNcTz1ulLzAl7auTvVLwiP61qQTfV2U23iIrzpFT0IiZ56BI2KA2xHF7MiDWwyPZMdHRNjj8LL6oO9997vu+8rlcBl05lUEyyRn9zQOMT2qQ0cjX3gOqH6LpGLh2aA4+bF5WwPl/E97HlBCUkBOV02TOVCG0B0ZMr1ApI+2VX6QyZFU+Pc0qOpGfnxZgG5K6Z1DgTDmFtV8MpxV5jJfMtTGdRyCVAGQVFsPtNOqMawKFdSlBGwnkCFC9fuciq3kX5Qr0+fwGmMYIvQ//m9uVhCe+7//YCqTcSZUmCDEYY2Na6A2cTW7EIQi9qmQn2QcZVIj7T8cRF6Rg1leEPPbGsMAgknN8TzaGZQj78TzwBvhITwTUgMVfBWpAcfJuKcJK3AWX3M49w3He2m8RRMQ9gxTZ+UJngUIxUwsJmjxRZJ/9a//dRq/eDH98T/7z9PG9kb64rNP4Irf6EuFRx4FLXkOa9C131boUXjfkHfRCRCuju/q1Rupv3/EX7d6dP9rTUA6U2Nzg7RndGZSsyCh8EpeIOfaRAZPK1A8LoPzLsL95lf58kZkcGg8jY9c8HKuzz75derqaU8tbR3ubKMDpHOKdOTjvECky3LTzoYN4gd9ZEheOvHjsIjDMhU2lB0ZvqiQ4/T17c9EX2x+yxKXjKdIEmAaAjd/UOJH5Os/AYXUPbJsEnUPLs7RWTHg1sC+vVsD8E4bABcXZlJf4ankPaxIWORJ2qAlcgaotxxmIgS+L4IIY7IDP6hXMqWDxnNhT+Oy1pYOdaznNNmZEo9ZasN+BEyUAgexYVcMpql3wpV7LjCFKCDIiMEq4MGOIGTQkd05M5lk4sgXzPDMW12etzEM4xif7BbDTHOkIRU/Vd5VeFDcn4B4ZLIcTW1ICH3vJVsabDHOqTvXlA72GBitpt6+XvGhNQbaBe5acCj5+S5DEVfhPGFwWYVqXAZWyDcTsLUNlpcxUF1Xfeym0QH25dNAR3njEQed8C2X0XiKMjoP/caTuOZMXF+RpqIU0QCSL5UZY9jG5p6/BophYn9nM12+dCH19/W5rmPy7mIICv6qgllGk13DGcxaboWfM4M7vCswarEx+6q9NsRYHSzL0vTChgI8QTB+7WkwjvGBZT42crGcycYu9u/Z0f2OcWPgOmCgLlm1R4z+4N3AgCaknSyd2k+3b91yGEZsPEv6B4Y9qVYC8U4HImhdHoNhlorQ4dL5Y9Q5Fv/NMx3w2oNOHcSdePwoTT6ZMHcZiALkxZIFllZlYxj6iOXV7JlWpwn0pcs3Uk/vkMoh/SxcVEgYciAj1wkQ/ATIG4MTXiWA+X4KZFrB44m/rsueYWX8OV6GnIZJNPmUScnxAj88iXZCOLSxzIuJeXd3e2qW7mfpOnEPxJdIE14axGU56qNHD8129pFBV+DhAj6MHiwdoy7JI4yT0ieaiAyNXkyd3f2qP76aiGFBda8/oO5IUmQexj2AMaxHfdHBwY49w3hZtLy0JBljmWSXy8pkCoAuAF0Sb9UVLhno1MTCdXqgCapQW+5Ec7woObRhiGW2lO3ll14NnPu76aPffGiZ3xAfG6S7kMd4SSO8yoqJAZMmjJzIBm0L74+uTvbXZCmSeNik/kz9M22EPdnwqohlNCHrYql4yRcY2UtqReWTDCoMnHgFtTW32ljU0iY8qh8MvN5HTn0F+3atroYxC09APEtYBhN9IRPRIh9dc7B8EK9EDGAYndbWVq2b2ftvcXkhvMBWFi0DeJrYkCKGUe+uWEEYLzFItaTBwZE0fuGy+pZ9kVyX+JAES4jZa21udkptQ/KguCyd3NOEdG5+zjwZv3Ap7WxJN0heuO/t6U9Xrl5RnRyKpnXLAHVUNYZpcii8XZ3xlU5Igd/IkNhk+SQMvrC3Jm2l6hl27OWe+8JNH+8JvMoTZVRZdPAhBgwEoRMa08jIiJdcHlEqxcUIR9uYnZ5OM7Mz5h8b9FNu8DG2wiurGaNe36C9f9G1HaKXJWZ4Y5jPooMvOCLLeJUjk3R7fIGbzfObffCRgTaVBUMYXjMY+Ou8bC2+5NvoPfPweMGLDEP0yOhIGh4eUp1gDENfFLKlsuP5qwBqkTsbNB4/vJ9ufYUxTO1U+vnNN95NL730svT3vnhP/YpHOvGhIfYMg7nQWtYzua1FfYSMlJ9zTZx8zuAyF7zO4cF3ZC2AOO4fC3wZP/F5xnU+Zzw5jOtaOsBlORIgbzkNzzJugPQ5LWfi8IIETiJjlbw8top0yMIXX3xho3TGQ1pkK+eFbNCfZKowuK6ub6THTybdR7OBPnuG3bx5Pb399hvivnJU5EwP9DOUo64Jz+XF0/WTTz5Ny6IBPcZeeHhtYyRjL74tDLbKd3R0OK2rvTPea5JeN53Ck9uCx16650wJ8n5lsa9wfWppDy96vvaIDmrjhbXSoqPQ+4EncCmx0yJ3lkPhhF7TDHbGFfypXIxVNtdiL6uV1fV0/2F4hhHtGsawt98+UXfgzfUDb4A33nhD8j9uuk2D8smeYRiceVnHBz/wyhzsZ1/TxvS97/x+On9+XM/D0O/EAlQbfCQPDvKrlkGRin4GyLTUnhlriwTzE2Drkx/88Efpxz/5OyXSA+qvPuMvyiG8uvU1YyHk48rVa/6iJvsE3r933/rOdVUlwQSfdHoJvVk23gbfecIf+0VKvzS1Ov82jUX4ONFbb7xuGTUG0xV1KOyivyHdWW1O8/vonhgvwDCyJUbUgvIoylti0VNwTrT5DEVBlKniPvMPRPw5Hpk8BUVGJyBSGC+gE1gLYguo6iAg0/s0FA+IUNAYUOA+q4BGWEZK/hE3o3H5dBXGsKfh9PLmdFU4LV7wjgsO8VI3kY8CefQUfTXgNPl51GogLM4nyp0zKoFuI70OPc4kBu3l9KJJbekbG8MAkLnwOruN6fq0hNWqziRV8qpADuEccQK4rw37h4KgM3Lxb0FUGCzKUKXEtKncDE7gwzeFk5iDM2CpZqm7Wle+GigLZK0w1gprhlqMOVZOzX3D8X4ab9lMIy3bqd4TA3V86iSkfh0D/UlE1nn/6z/9fhoZO5/++J/9sTq97fTJxx9qkJQ86LIRB8yiDfo4suygEBkIRgz4CEopOj2HdNyVhwZHNWnoS3MaLD3RYKl/oFcdHwqwWl63JzoF8tGB0s/P3BHqufUdHaFDi+dFnCookvJk0o6HVmdbtybOmlzd/yr19HXaUMTAj7SVlKDxGc5wRQkI1EE5RRcdl68VFq2AxzAwys0ZnjCIxUurtaXL4Qtzj9XpnvM+QHS+8IvoOfeQExeMC+MPvGTniH7ijtA0FykpJqHKk9R0tOyHhMETD5ad7Q177fT3sUdPfJEukAXuKpAfeXFtTKV7PeXGUAQ4d66jk2JfESasu3t0vCz54s3Qqgbbdd6rhUlP4Ai+GS/81Ml5F1cGXeZ8ycN8KNGb20I+M5Dx18H2s6H3UBOhNU9wO9t6lI9kE6Vd8K1I7X9DOWvFsUw7Xo4AEKm4LwbzGKTwGKCu8dBiE8vjwz2Fbaf+Xsl2W5tTZfmgUFUeRAvBIMSAIANFqrBa4cGreI4cZCrIm3Jj8Fle2/TEckcTl2OWRGvS0tEaxjAbAd1WAqnLx7nAZNxFhjkfIPMg4lfDMUh5uYTKvLaxo4nXlid9e2pbly+e91eXnK/KTHshKeNMv8WUfjjQgccNRi2MVFEOHZpIMinAMIQHgw1FCmM5HN4N62tLut7UAHxT4XhK4d2CEVDcE27w5cErAO14C/J1yDCUMNALY8I5DdiY0GGkbW1rSLvbO+nrr2+bDRgimPB2d2PU4xPxGNPIR7RqEMkG+Ew64Q9LF/t6u2OZ5KF0nsoGDZ5YMOhUe+D6kXTdrHQr9QW9wXe1MIx0wodBD40TX8yizuq9gf6FizdSb/+QvV+gg1qImhIIQam2inNMxDCMZGNYGbJsZwidXfUMw+sk5BP0WVarkNNyJp/sGQZVZbxcW7+JrsizGoahbl/y0tPb5SV7fMWUiQ6eDJmefMbgcO/ePZRL2hdv3ex0ho9s9u2v7oovDMyZUFnOpdNHRi+lDpZJtrZ5Y3DSmHGi49wRkz5ojQkJYbzB783GsMcPHLZuQ0ed+qsul5V6tBzpod+WIxeFsQFDBfLHl/IoB9nRDpEH2gpLquukE8mVydSrr75qmtmY/PPPPyMbG8rYb7G3dyA1Y6hoDoMFdcnyPRuoMHR5r65Gy0pUDz/RfpjI4nlzgIFVuNGHeDiyrG9y8mG69cVn4t22Jsb9qbOny95Kra3tXlJtI4/ywIsKIxh5MBGdnp6zl1zUd7M34MZbimfkDd8xILPlwSoGHE2I8URBLviyLUYi0q+tLXtfGzblRz8zSQXMV9U3dW5PELVLeyqp3PSfnV29qs8x1U0YkfBmwpjz8NF97xmGpxfPMAKyzHJ5cVHxMIZddN4ba6uuq171u6+/9obyTmltdS0dSgaof4xh0IJs8fEe9ltEZtljp0G85oUGdNH+qWt/QVG8oK3ULpNEXrnGS61VNB4esV8nRjS86iT3kg0MCfDt0sXLagO9mpiGvNM3c9z9+pa/oAr/0H1Nqo8ell6JNj7SMqqxWU9vf2pv4+UkLw9U16KNiSwfJWJ54tHRrsZWGMrabTy0AbE4miRj0IIXIfUMr1iWxssr6sJeMtKTLHXcwQvILxSO0ijGsKFhywfL3eCR/0Q7zYk+jCrdluzxEYDZ2SlvVbC+tuK9hN5++3fTzRs3xet9e+zAA3qlwYGedONq7BmW9Y35L1kG4HW+Dl2SdQo4IowDGuGj22MRJ+sRrsGR74EczgFkHPme5zluDgO4zmkzlO85Zzw5PJ8Jh8f0C5SLcA6gNi4AzVzjGfbRRx9ZJrjP8exBWtwrwO3fe/UpH/ooNox/+GgibWxvpWHpAIz+N2/eSG+/9QZDLy/7gyek5yxBD3qUnt0VoIyxzW+U96LaGs+WV1bT5hZ76PGhi10by/DIRD7YwJ3lwRjDMHyg6yDNskU+xfiZ4SxhZOD+WwGMS5GlLeHu7GIfwzalh66gLYw0uiYduo8/8OuPTCplEOgKdlgvowfZj5G2t4pn2P37YQwT3kvj5yWXbzttPjI4T2hW2GuvvZYGBodPLJO8fed2+uX7v5Lc7muMvW3vyw50rdom7et73/tuGh+74P4dgE6P+dRYbPQSwE/G7dQbOsovGOgr3JcFPVmWTt5TMwEup8J/9LOfpp/+4leqQvGRv6IoXONxTdrgCVSEvr5w4UIaUptGVu7dvad2ncsMXwHJommKtBGCzIYRFuyUgbG1OK4/+EY/p3qgkgWt0i0DvZ3p7Tde8dJZ6AdyXUEoL0jvrrekuX3mY0qfiRcmuAZe4njHj+dAXpFUgQIXv8EDPZeyz9F47CBHy/m+GOScjNNQlKmAUjUZzEenKvIRHbmoVRwQdAYdRlhGWo2bMcfT4PFpAA9Og2r+VajGjfPTccgVUD1xUVvgUwAqQ56gsaDdJ0nQCbIJfBpf0KBnyutEOyBuxb7CMzzDSsskX9QYloGUZRJOJNYDr28vgCuKVYacPkPE+YeFXGHligqWnJazqqESv+B8iWBQ1JbpRYAUJ1NF3vyekOuzhLwEuRzQWRu7tkQ535wGJeI0NfXUqIkjnmEjOuo0gOfNNwNSOiunVaNESc1Mz6Y//3d/kfoGBtMf/7P/QmGH6b4mI63Ndam3j0++B//8l/moI4fpQvh0dvbcR2NnUrrrAWurBnWtaUMDZjbz5a2gP8NM+kIB008EmyIP5yN84U2i2nFHEp1gpgFwNOdbgG7YE2NLil69vAaVrdIR+2luZkKTV03E1HGpB9YBrmpC4zRa5+CwIqAArmlsSFlOV30eb31iIsyGu+fOxURzY31enWRD6sYwpI4k036iDPqryLGCo1Mnr4hj1hIu0a2EFTQQjzeFDC5460Mf7IGHBp9MPvtVf15C4c6SNIHXqUt5AIS57Dwv6InnRZoIEugCgtTBHoi3GEh2diRfR0xsztlAQpl7erornWeAqAYHHS3ZuG6rEGXmKp7rzjJSSwsDCOSWQSODdjx88OBgnyw2w+7p7Eid7d1Kq7rCxgA+Pc9tH2xRnkqBngKeR25BFzcMJpBH8ubNIJ5hOzsxCa5nbzI9z3tH5DJYUesMNuos43Ib1OMMHiyQp54zUMoQ+SvngleUHRd8liqsrG+KDvFA/D5WPYyNDKeO9k7RwsSFfBhE5o6iWo7IOCTIlwJojWwjxDIkmohuTkj4kDPyW1lX3hpgshyRPYcuaXDV2cmG2+K/6gQ8XsqouDi4oQcwYFE3e8jlPl8hwpi2KR7ixRGborMsiDe5eDwc6syEij23WPrDsmsmpJ0dXalRssx+WXzVjCVVDKTwfAzPBfFZrMSLhsFrbnO4Z8dA7Jy/ttqs+BjZbt3+3GWjrBjuMaLFHifUV4QHc0gbg31kvKujU226PeqGOAVkmeI8wTLJ6SlfcxAvXx9IdnjpgGziAeSPHihf9r66cOm6J77bki1kTglMD7STVjfOIyCumdxirAgj1dMQ6SgKchkybO8Q8ahsDAMyjWUwDxXGpBjDDMtDclsopw0e50FnpCEPjBboowE8J5V+//CkN1q+pr6YBNoYJlnXA4RemM5Z1yA3GMO4jwG88mQw39CchkYvpPbOgdSGZ9jGRqleiK2hOl9f9MA/3lSPjoyk9rYWT2xYUo7LChMEkuEJQzp0DG/5MYDGvpC0ReQCzvPSo9WeZMi6bgVRljrpfwwQNjxIFjGUXL12yXqRjchXNVFrakWW6hMbwdNHsu8bzdV9osrOmG9fZYY+9tXZ31MbOmBvrT0bVA8V5knVPvyOsnoZgvr5gYHhNDx8Pk3NTKUHmsDVNxymq5cupG7xPxtImkUfS1jEEPOF9kNdQf/ExBN7a2Aca2psTnwmnz27yAeDa3iArakuttxu1zdXFZ99wOb9DL6x5In4SytL1pfoLibTyDteZhh6qHuWtdJevfRIZWRfMbw3r1y9bhGgLqABvfr48aO0vrqi/h2j357b465kkS0YMAjgyYGhbF0TdPLq7ur2cifkEU+Z0HpJE2S8qDQW0nWD+I0hLgyBqhOdMVDhTQWQlvEKQFvBU4cwAJyWDxHa1FCXYp9Miazqh7KxdAq5gB9ULi/FMEJKJUpuwwAPnx48vG/vROQLeRizEWrIHwFAxhAG9KZfcunY3GDz/JY0MjKapicfS888UV2Ggberu9NpwE0bb6iPL0B60/Ji2beXmlHnyKrOvAxgD6WpmTkv+Q8ZOzT+YfZsFG+RZcZh7ncP1FbEC/ZM4uMRtAH6h4X52fTl55/YMxN633zz3XSTPcOE7zgP8sSrkcIzjDyA3P6B3G4J48h6M8tmtV1TN1XdAXBP+cpxMh6A5/lcTpvT5bCD4oVGDs9xAJ5zTR7EyWfCcpyMi2c5PsA1BzyEp6eVhTPp+XjEhx9+aJ1epgFMOR3xMRRxH57GdWlhaTlNTk2ndbXTXo13L6p/vvkSxrA3JUaMU07yGgMx4wRoQufQpjAiffLJJ2rjy24zK7R1tfPdvYPEnmGMNZV7Gh4Zskdom/oevBwx9scyQPFAMaDb96p7D+ELgL8Y7RkbEIclz319ahtqCyQmLBvCAF8bQRx6alHiMWW2sUwAWygHxnf0Efp8WfMOjGFs8g/vrly8mH7nd37HeWR+53zK5zfefDMNDg6HYYs4+vvy1lfp/Q/f1/hEfZH0zsbWhuYUnbFMUjrq97/3vXR+/IJ1AjgCHxyM+ndeXBT5uD5VJ/FV1bhHljgA0kccPSSNztnYSMv56a/e88fP6qUjiesmZjzRZzpn0qvN0Veguy+Mj6Z+6VdeOvKhGpb1u88p0hMP/EE/41TdCyeygsyCD73sPaEZnwShBDjvcxr00cP2dbend9563YZ90+9oBU90oH1vewN9xmgY4yMvUW8e+Qq6ImnlXAugE0XFXYDzqIFMQy2cFveZQPmLszO3pJ8NFfpzNjUFCbpciIh08nERvxxInECmlp8v/56hmgcQrFOpC9ozNZUYnueg67gppyvTfQrocczxXwQKXGcJQgFPGcPKRNRWdvmeeNyVY5TFSrJ4wjLLZdGcK1BrlfUE1hcnw4FvLHjfAIruwr8ngQYYV5kv8D/H9CMFlCehZailOeN4ugnU4H5OJWc84Hc9FPk8u2mdhBN1VRwAddRwvJvGW7ZtDKvXoDpvoI+bsfM+hzFhN33wwYc6fpOGNZD8L/7Lf+70iwtznrTw6fm6yvI+oMrLKuScC8XtIAZvwq/Ok6wYcB2qg9rUBHdwsN9LHhSoeKHsTvI4rgkirRsLbc1PqnzK/ItT5Mskgo6FwTLjLL+HVIT1tYXU19ujyVJnIA4UAbq3wneGUdbyY6BcP2UQO5WezoE39OxZxP4eTJ7oWOp1v6lOkuUaPTHhLfBHBuSnzu2p3CI/gLhVedKv7un4ufdEiPIyoFFheeuzY08lDWjE2iNNlvp6ujQgZjBNvkW2JYh7fotuyPGKewIqaQoe5XgHPMcYdmBj2PY2nj2aLEtZ1EkpMnHhU+55EAdEmYrOECw+F1DKK55HTi57TqdffrinvPau0cSHN5bUNRNOzWNSR1tram+lnpV3/CtNltvAS5g7dIIEGXelbkgrKNeDalgTUw7J9T4u8ngvaZIneWttbvDG/exVxqCQt51K7LSBuLh0UITHZfCRuuTPOogHkqtcdnuaMAl3PWvQq4EkE8a1dQalGOR2lN9hGh0Y0OS+sxjcQDPZariCkBb5QAcyEyDcZEY+RVguL78YgrhHZunoyJ/9Q3bUpqlvluNQ10wkMbTTBtigmYN6wdjD21OWPu7tbtkYwma/PGPia48rPAaEF9xYLvnABR4hLRrcra+vpkcaxEIf9d3S3pl6B857s2faAEYpG0KYzIniOLNkSwNR8+3AdUU+LKGFd+TLoHugZ1h0baYvvvjYbZZBM3xjDx48dLLxkcGgCaBdKAyjAXLW3tqU2to1mRdeeIScm1eiy7IielkiOTX5xOGZr4Sbj8qPeoNib0xNnenAa9XGMNEYnmEMahn4Bj1C5Mohj8AZPQCD57a2jlM9w8qQ6QPvs4xhUR8B5WfZGBYGAWgoZKTAG3G5p8w8V41ohM2Xdvf32EdQ7UP9CYMK4sIPDmjxBEgHy+wwhkXxKC+GzHrVI2/jtxJf8MvjIXBg3GqQjhu9eDl19/R5Xy32LUE+2KAZko7x1lE+B9bTHEn90JD1I5O5z7/8VHyINq1SeJk1ZVUO7qas56kDybmLqJpjYsA+UsSHjhZN5PDowjOtubnVS0b4SnKT9AHbAviLkOKFpofiL3JJGwoPUwxeGHf48iDeMky2QlbiJUvwtFp/eIixB6WNbepnYslbGDjOncOTrCM1Swfi2TE//SRh17l25ZL3mcLohYEJbwLvF6Pq8CQWY6xwIesPHzzw5symva4pnb9w3vSxXAoDCPszsuxwZXnFHhdrq0tqT1vR9kQf7bN/cMCyMjs3Lz0VnkZAWyvL2Dt8zaSbiaM/qqO2KuZIVxyk0dHRdO3mTaexzMFL0UKbYhkhm4OzVLxRPN1cX0/rmrSzvHL0/HnTsb2xIf4de38tNq2Hl+uavALIazaGIUfs8cWyTgxgGJ8wfGH4o77Cs6VObavdPMMIwEcPEE70KrLISxHGHcg5HqOU2bpJcqFaE9927UHGsqSBoaHYiB8jgOqKJYtsY7CCwVDlIf82yVRsT4GHi3izuWHvt+1dDEw7bhN19U0ay/T6a3fzs3NpeWlePKpPFy9dEo4O8UX1q3EHvLOxHTlBPkRjTLSjXNQ/H25AyA9UpoknM2lLeteejmorY2PjaXh4xKLPVybpd1z/osv1qTEP/EYW5hf5IuZi2tAYjwZGX/bG6++k69dvuk/AM9Mbeuvo6+lIN65elPyHTARt6NqQcXATxjX1xTOuAZ5xnZ9l/ZPjcQbyMyCHc+S0tZBxZPxcQ0O+BzK+fCYc3MTJeeRrgHviIH85LN9zzgdpgIyDsEXx89e//rXbFGHoSOuE4jm8o57QQ8TJaecXl9MTjGGSuYHevnRZMnHjxrX0O7/zLY3b9l3n9LngAJ+NlOBT/yiKbRxmTPXll19YLgEM3JvSjYw3MLIhq8pKOnTQdPAVVo97hAf80BIGMK7hHeXUr+LCOfJF17JdgPPXc5busX8ed6SHXUrl++iHeQAeroNvlBfgmj/u0Z9soQD/8LLkQwR379/znmHEvnH1unmR08P7LGsZuH7jjTfT4NCw+ZKf8SX89z54T2NPPkzBvnyb6gM6imWSzd4jq2wMK0O+zzQDuc5ymOsXHume+Jkupy3SW68oOstbf/be+6LnIzVfzE8FjwQ2holP0T87RLiPrEuuXB6zZxjjuNu37/iDS3ZMUDwweCyqe6fjWn95GSL1g6yh8wip5+WL6AnpJRfdSW90trWk88PD6e1imST053K6zLrH6wtj2OyO+h3CGP+Rl7EErnKZ4qrMU+cWl6YjIPMSyDzPUH52EnK8p5/X4ihDpvFsvAHwNn9B/TTI6Z2Xxkwn0HmwU35O/KAJzheXBmKdTe03AAYFT4Gwm5ZTwHMEnj39nLLlZGVaDQrPZclQ5neFr6fgzvFqef9CnmFnVSqh+UkZscW8xJNKgWrYXcs2op1KwD8gVGk4LWfoLZWrhg0uvx4TI1T1ScgCWguniQsAhoyltqLOqsAMZ+GshWrTPwkuiw6ws0zyYttOGmzcSOcO+ZoigyBqL5QkG6rzZa5//xd/mW7d+jpdu3Ej/fM/+RdWwGyA2t7a6DeZ3pBbcJb8BETOlMtl08GbWTpP9rIKog7TriagAwMsZWGvAJW2ImCiq4I+wso8iispUsfJEYtQnxic6kJZYbDY1gCUSTjzCPZSwYOlt5slIp2qfyl+JmPQqz+T5t98VPPNkHM0VAgtyqqn2RjGRH9rm7eqiiMF0Sges28HGy17gEBaDiUjJWKF7GXeVlALZy7/Sb7Dp1C+lJeDDpRJPvs47GzvK2+WiGqiqw6iq5MlN21KR2eT86iewRP3PC3yYcDBGRpFXH5q0MmdpQe1GqwfKl8MH1vsjcOGzMepswNPhxYvx6kdZADZK6pWhk0LPPIN/1F+QI+ER2nUKfPW2suTKoNz9q9IyrMxdXe3pnblzcSISadqxQlzPUeZjbF61m9dMUgzX4uycs3ha4WyNwxfKvRSPrUnvlzofZ0OjjUQrE+d7WxCzKQU+Y02BsQ4Iq6z4vcgRXkWoS6X84MKaMj3isOSq7wckIONUxHsfQySNiAx0GZvGfH6SPnCXwYH5KUjD7TL5dEd2ZAzP9zFuXjuARkB5gUcUd7Kky/AsrcV+3vhGbC2sih+qK1p8Lm0NOdlAxi4/JEHJY3BHW+ANdHFpAM9OvwlTE3G42uyDIY4RL/qf1gDbOqJSdnEo/sqV+zd1NbRlToHBlO9JwWaIIgGltv5a3h4MpCPBMF7+KhYtJPgdrx5ZMIP/wc0Se/VhBHPMJZJUj72IILEjq5+tdd2p4JBlAH5iVsGp+dED/sM1duriCUU8IwJCZAHstx7z7DJCdESbZTwSh1KL2IYtGeGJtnWsSo7y0YwhrFsbqtiDKMm4jcbLWvbFO2MgWoYqRS75nkGwjnAi8EancQLkRyftOUDyAN24lSNYRsKC/2Rgeto7wpzODTHZBF9hCdhbzcT9TrJw66NC9QRdYi8E4+DZWj37t03Toya7JsW3nos89isGO8oL0YKvh4J39o6wxCsFJZJJkW8kDnQGdmz/Baksffi5StX7X3Dct+vvvrSH29gUo+Bqb9Pk5umFpUnjF42bqnP4mjVNcuCCMfYgocT18EndDy8Ul375QgeTDExYunluvDf/upz4T10v6DpqOueCaP7NulPDDAYMGL5oPBap+BdJp1ep0N5wee6BpaaKm+MYaJTydTl5PZZLx6zp9VKWluaT2ywf+3qJfd/4AMvRjTyZFiAQdYGE3tZnkv3799PUzPTqqPw2KJ8TLwxfCyrzS8usgfYsvtY2h1MtcGZvl6lIh1eStTR3MKcZQMDEc/xGkX28WShXYCXMQIeUWwMz6b5ff296dr166pJaGMJZXz5EOMyE3N/YEPtHpzbknmMYbz0GT9/3h4gxBFR6g960ksvveT81xWPzpb+i3oOY5hkRXTwVVlkmyXUPKc5UC7qAk+x3t5+0TRg3bKxgWci6IVHsorRXzUk2WhOgxrbMLbYUV4YWRlfsQcreeGhjcz19vWLMo0N8AoTfygXXxjNbRC+8LEB9sdjPHEk+bV86KCf4UViS3N7amjudD+HV9y24jc21qfLl6+a59QXR+5/EQvLTGEYcwFVCsuamHwk3BKX9GhiyktMvQ+Vyuc9MNXG0BHUk1/KaFxJX7+0OJ+WVbd4/m3vhCFUSewVQp9EW3vzrd+V3F1XfW0Jfyx5pWs6Pz6crl4cN4/Jp3xY5xW8oE0hI9zncMI4lw+AtFmH5DCuoTvzAcj5ZOA6P8v4Mh2kr40L1IbnNGXIOMGTIYcRt5yG63J+3OMZ9v777zscHlTyLNJRprzMlDISRp3PLy2nhw8fez/C4cEhb6B//frV9O6773gUSMWU6aeu0OWEBY/Zhy6WcrPUWejTGl+O3goD9NbWbtpR26NYg/39SocRuCd5f0+lxRCuXzFJZ13nMnPi5RS5Uh483tAfPMCw36++He9mJTMtpPNBAlAUeIAqzmoYQJkYM/HF2rn5eb/gwPB99/7dtKSyMC64duVa+ta770bfXgL46fQ6yB/PML4mCb9y2BfqJ3753i/dPvjqKu20raMjDcAH6c4/+P3f91Jo2kkGaMx4c5ky5DAgy0muB57lcQNx0PvmJxxkjCdG/fUP/y799Bfv6RZd3qgnimssAa5hCi2g/ztQvb7y0rU0Mjxmo+ZHH38ivE1Ox2gJUoidx64ZF+MOaMBYj6yxdxwPVctOwzNGeACb5/OV5Ytjw+ndt95w3wKUy+25i2j+er0pzewwPkMywQbakEsgwqLdV1M/G+BXhnKeGT9QjpOBmOUleC8KHgcV108DT5RziY4XgVPpK5fllOen0fAiuWb5OgF/T8awTGclGfV8Iopu9LAc5JfvGdRZnFZWINNc+/yEMez/8bfTlafliE8VuABCT3sSe2ycAiUtcgbLaljy2wJYTqe5FkpiXpzLAI5q+FnGMCBPActgvtVqTsFpZQdIfxoVZ4Hz1+E0Z1R8LajbrFyVoYyrUYOW4cbV1F+3ns55SYUGPkzUabxSWNK5Htj9xV/8Rbpz9356+ZVX0n/5J/+VOlR1sprctrbE8j4mrBlqZSjkC2WlZwixyJGakxLXRACjlAa2vJ0hWosG/4cHux5wetkBDaNAF0txdehe2CKwBORDJwHXa5+SkgyYUPHWn8nHrvLZ2NrWQPJY+fIG/DB1drZrAtulyIEhykInFdfOF0EQUVZepingRLnprYt0lhd1XJT3QAMT3hxvarCwtyv+qnPtbm/UwLXBg3w6WyDUuuqgyALclroiv8gr8uDwPfFIQ5DTZQMJkwnehO35601bmxiGDlM3X1TUZL2tLb5qBd94GxNYIr0vApnzz90NHRWcJit4yhX8MH91jUu7JzV7qmPJFR4Du3uiQwfi1enPu7PHCp0zyf1rIF+wq+oZYxT3+iui+L44TE2OI3mFPvaX8oC84Dk4MApxRjw0HkuNuogSRCcVdRSDsOChroTcHlMAD8hDfzb06Za8iZcHKH6uCkPG2YvBm1FLDg6PVBZXJBs9Kw8re+I6UXEdB29jkRXAvNR1GJhisEvGzpOJBGGKYy8RxYlJCN4kPFNEnZlYYAxDHDc06fWkFHoYJOvP9BT4wV3JRyCKbDTVr9NBr41zukBMKpMUKUuSY7Bg4sYyxY6OHhu6GRA+uHtHA9hGLy989PCBJkmaGOq6W208jAmxzOpYE+9jTcIY9Hiw64k9E36WdIpe5Y+HAkcPm5JLrrZVpqmJh5JfjGE2pals8VYbWhlyU37OeiC8DfZkibeaei45oL6Z/FEWS4PiMXDvVttgwH/37m0Rc+wJLZ6N7V19ojsM9bzFdtNDWOGZkmPobGo4pzbNkqhYBoZnGcBEBB0Aj6F5cuJRmp6edt55smI9o8J4iakmF9Bo7zYMmeJFfQNfk7yeenr6NVHYc57UlmWYM5UhQBeCLwO6JRvDToI4QBmKvDNwX2sMIyyy07k4gHJeXrImfcoySXBTVutKHcbOmVtj4hf+n/OGuiznZT8/PI4xhtGeAJ6TP7goB95t9/nKp+5tDPMh2VR7D/nNE8EiTO1CAalVsum9nYpn1CGGLeocmigd+dgwqj7toiYtTGJYhjs1/UTRMUQJT2u79ztkzyXwocuYrJkP/JkXtM1Y8svh/e400WM5I9f7BzsSWJY3ij7vgdWfLl+8kZaWVtNvPvpZ6u5sTn28FBJ+ZIU2Yk8t5IG8JBNMIsL7S/QTriO8fOLIZeEPHqZ6pEQ8l7xubMRypp3d9bS5upKa1ffGFyE73U4weOXNrGlTUcdMVo9sSHr8ZMJGSfjOnpurayveEwpDE/fwQCSoPqSDXSXwQ32CeMCSTzyrRkfH/EJkbmHBRjQv8ZPc4NHrZXpCgMcTL1wweLe1ddozk/FCh3TAtWvXFS/aVTaGTT55Yo/RrV32a9wVP86Ft6Doa2/rSEPDI5r0rqgM4d3E5I292ijnqsqDRMKl1dV1919MfjCms+E7Htzd3V1+wUL52PsMGWT59ED/QLr50qtKm5TXZsG/5K/VYgCg3pBNPuBBmXYVji6lTtulJ9rE986u7jTYP+TJM7qRDfmRpyPx42Afw1l4moADOZIY2xsIjxsMaSwnbdaYDHlhb8FzdS02CuIZt7uzboPnpSuq4zZeQoWBNib4bh7mQejf0JfcIzbeQkAXGPoeTkx5/zfkCN5isGUizL5465KLxaXFtLA4p+uNtC+dmY5FJ2MmxUUv4zF0qDEQctvY0p7eeOPddPnSVddxXaPyRF8L39hIf7py8bzaXtEficiynuE66zr4mr2MeE4453ydIaelXEDWJ4S7rMLJGb6U0wHBm0hXPoOjTBfpwJmf5bjlPIiTw4GcFsi4HF/3pqOIKwr4cVqe0w75mmQsfxTnlC8ynXUBYwJegNHn8Dzr8fmFpTQ5M2vPMDbQv3Txovf8YzNz5J1aAEfQSc7QEzSYCrVL+vEvvvjcNGAs47y5jQE6jGG79HNq7/HhnMbU398rWWF+IewqLnTQ+xojmejgDlYwrsHAi1el249owTDc14dnWNUYVklbTI6t48wg30K28MX4xu1I/GA5rj/GIznki6i0X5ZJfn3vjnQXxrBjyeOV9Lvf+h3rPdKW8+LI9fXmW2/ZGFbxDNP/559/kX7561+q7Brrb7M/4mpqlY7r6e5JbZL37373O2ls9LzrCTmrxW08BZBPfp7zBMrXAPfQydiPurCBXjynDf/gx3+XfvTzX4nvbBEhWfdL0GBR5BWyZhzi1bHa+Cs3rqXh4VEbw37z6efCl5cxQp85KTxBp38LeojDag/mOBjpVSNKWzxXfHFJf5JN3Xe2t6WL4wPpW2+/oTjVNmjQmetDtefsGYY86oeHwldqm6p7ymTeFUHPgihHFU7wW7TVQo6feUX/8EygqHGKC8A0+kJHJbA4AnJoBQqZDgBpNW4APHia3gzVcsLLak615QfIO/PhZHmfvq+A6UNu4jZANxU6cx0VNMKAp8pQAj3njxgnaVQeNenySpQylNM8RWsN/B//eWkD/Rc1hnEXISeJCYgnJ0kqpwFq0+UnFLB4WlGyVYB9tXhPhcykU3CcgCKexrLPgZOU11YCAL8itBo3K/UKvFB+RcXHTQXUbHw+rdll0a/WWVWBEILKr8DzeCJoOtpNY02baaBlM9Wrk9DQTPh4kmtAk8DtnfSnf/Zn6cuvbqVXXn0j/cm/+N9qUKUJn0Z6LZq0dHZ2242WIpM7gxIRyJUOgS4pCXfgpm9nKQpvgDDSMLDljSyeRJ0dbalR6XGpbmKjXNIrkfdHKa4z3rKswg/fE9csKOWvawad0MTgwIaZg11v6LqxuZMO9479Fr+zvdnLmvjiIWmMXsnwEstg1ILcaDkDlgmX+WkgTzyEmATwptreSprEHu7HZ9+7O9l7RBN/dfaVtwMVfOqM9ZslxUYOnc0NXbpTUkglPjc8Ku6ztxCeE0y6WObgfZqEtEkD+2YPTjRoimQCpE+5GRf56KQ8GVBwQ3CWMocBkjPToYfQF6kIp67Fc9W18VEW1bFlQeUkJ/4OyLjII/gqPCIIVmCgglhSu6MWHgbUdPqAvc+K8DhDJxjU8eqMZwP116LJq7tiha2sLpOdaTjCa42vykmWKQMZ2dilCNkIBbbMAw84KA+WGTDynDwFDLQoL2GqdQ/oVOWegLEUikLNzE56+SRu4ea1hJU/ITRNUXlRE4BxOqugjceUn0Gfy0t+otcPCuDefFedjw6P22MBvn/15afOGyMzgxuoZHxRGUBCRs6kAkz+VW/wRPkxUQogDnG5Ujno7BWH/WMuXrzqCfzqyoris9/ghI1kDeLBra++8tIBvGhGz19IDYUxjEl3+AsE2JPNdSIGsnwbvquu9g406do9SCPDg6mrvTUtLcx7uRxLcb2XmPLt6RlyXggQtDGA8rBb5YRqNtlm8ooMuTxRjBIcp96ebuFvttHingbJwPbWtvI/0iQcY1jsWyJC9STzRPWh+sSI0qR23dKMZ5L4rIF31BG8zpOUmIRNPHqc5mZnrBuyLHGm/tgnja9ReZKnuPUa3Hqvt0aWSV5L3RjD8AyTjEBBSKrOSo9sc0S7A2ISwpe4MCTZaFs8pxgAecfAO+SZZ00tLZYPdHTUPWl4ltt0xDOnGWjrmgE+/cI2S8WEnMkGjA/uK430TfAdOkWZflhuxr5I8AoDXFNTXnpUpi/yoxzsGXb/67tBr+LAT77KuLyybEMM+8nlJX3xhV7FqWtO4+ev2FjLZv32xtK0r7Ee3as6a22seHR5Q3pNXHo6+8yzxnraId5jEBPloO156aLyRZaYZB3uKm/JaezbxRJf5SGyldoyzuSK1NDkZYw6wuurSTqqK3V196fV1c10786naVCTR5YYwQ8bN/DKKowXrl8NLkhr4wWyDX79wU/4wsRHPw4D4CPtkfaAxKyubUgXbor+nbSzsa52UZ+uX7+W2KuLSRR4aPsA8rmxTvwVG72QIYxX6wpbWlpIs3PT6ktXVe5iaRwSqfriD0OKjXPCRxVSj974Xbzu7+/3pG12ftZGMDbdxgMTTza8lZEzvnos5qvNqX7a+cBNlydaXV3dNt6xXymebN5AH2PY5JO0uYFnGJ7Iu+bXnmjla5lsHN/XP5yWVta91Jb+sUdhr9gYxj5hmtjrDJ3sd8bLG3uwqk7xOGwWre2Snw1dY1BcW1+RvG27/vkq5WuvveHy4O3VpHxZ+om+o2zwLIwR6AEMqq1pQPXLctCuLrZn4IudGv80oFv4cAJpVm04syxJF6FHbPjDOKo2hlEx9i5jzzSWPRb7miEnfOTjkK/wrdpLk/0YaVdXL11WGfhIUHj6IUvRB4SMwAAmp8gJLY7+xi/wdijLjr2J7L3DuGZvW3xaSguLs2l+ng8qLHp8hea2oU14uLYOEDLLpC5ol5SVD8m88srr6cL5S9bh6DDv7yh+jgz2pmtXzqs9QUUVst7KehTDNjLuFzWuu2p84mYgnCOnD30beMppwJl1aIacrjY8X+c2CRAHnGW8POc64wEy/TkeZ+qZ5zbq6VmOyznHCYz8qm7VHt977z3LlSKZ5+RPfrRd2jZpo3+J/k6PbQyemplRO9nU+KBPffbF9PKNG+mtt99wfaGrwEM7Jp3bgPBhkMDAhW7FcxNvWZYkQxs6eX1zO+1ITr0lhuKxtUB/f5/7XD4mw8cZoCcfiB1nyhJl0u8R443o7zG2024oN0bfvr6BWD5dTITN01z3opOxNsZ3+BrXyGmUPcJi3GijEeXTQa7LGqs8ePgwjGEi5cqVa+ndd94VbdU6y/XEdT6//dbbXkpPf+3CCL788qv0q1/9Qrplz55hLBlmzzCMRK3N7em73/leOn8+jGGmT7gA8FNv+Trnk/PKkO85sjzmeLAxxhoae6oP4qXGj372y/TjX35g3A2k8fOAjNdplYYxwOHufnrl5rU0PDpqZ4GPP/1M9R50lSFq4CQwvublAn2ixwySH2QHyC/arVuk19vV318cG0xvvxnLJN1uiJNp0nEoPXFnozkt7Gncoz8+4BE5c0Bv4CySnIDMl98GqqmqdR6g69LTU8GP9VMiKqeoYilDlKEWVFPF1bOAONFH10Kl7DYc8c9P6LzToFrGk5Djn/U8w2/L66egmEu4amugECWDYkSZCpBG9y/wLFqJ8T8+zxhWi6DK4hIFJ6Aav1xthMaTZ6WLwjrGKaUm7xcRBRhguk/j3GlQcJPT6SmqocQ8zRgGSGdUsjSuWuYX6V7U+FYuK92deXNGmU6KfmTg+JzLdVlKT/hpAtJ0tJ3GmnbSUOtmqmPgLmVT6TRVyHoVYFMd3L/+/vfTF1Lyr2qw9yf/1X/jyU53W0wceMNLOgABLUhSGJf8EFqIqhQeS7gO1On77YwmJHseAMdX4uyZxb4qmtSGNwiKTh0oOOjAQO5iFHiL8qLgc+kcy/eorWocOkAGcUfqpBlg7R8zkWHJ4HFq1gCypRlvADr8JhNvYwN5OKuiUAKHca+DPpBcyN+da36uvwAmUcKjRxiibFQhvs5MEjjqmVgqP3Fd8UknmVaYcXKnM50K9Bt0H8+gQc+Vrw8LZRHF9+RTpQlvLcJY5gIqPJfYq8Q3mlAQVSkUO/A4DwU6J9ELLnfefs4EtMiTEOLp0meX19T53uWHVB3snUBZ2NB4aX4ynVMn2IA3IPwwnZHW96r3KFOBi7PuqVcvqVMC+KcsuPBYhL2fcl7sITN+/oJkuDEN9A+pw6U7TenO3bvesJr9e9aWl9Od21+kBvbrER2A6ZD8G79DIv9zjLRVTweSXQadIV8OUn5kyrnQXCH8Lsfw0FgaHxuX7B1o8PiZJ5UYh5gQQTeZMAjwmy+nB8AMmqCAyQ0yQ7kZKMW4izhciFfFYCXTlI1hly5c8v4z1NXnn3+iQfNWala5GSQx4Q1jQ84TqLkX+ga1h/CwC8MYxhmKG3mRG0cYCnhLysSGgRd7CmLsXVyYTXgkndMk8e7Xt73kiElQtwbhx6IbOkNuMBjHABGDMSUjj2xkRB+kcxgF6tL58THpnkZvgv340eN0LPnd0QCcOF29IzrjuWXB0EGZdIbHGgw0a9LIkkryyfyl/vI1vOrv70mdbSr3wU66f/drlTlZD/K1S75GyNKjMJIj9PDLXJfc4MHSnBpVrob6fZU75CS/BWay7jahAx5NTjxJ01NTpgW5AjibB/s73oMHsfCStXqWjIr/DU3pvPcMG9SEf9+TUgZO1E+GXB7LJRSoAKTNxjAgnnNVTUecjIa2xpf7kFP2MuJZhKu9q65op773b8gw9dSkcrKfEV/sg/2hC/IEsV51I52n8mAwZFLPc+QQTMhGO0uJFZeltCy35NreDsLvSZ4Olgfdu/O1eRr7vQXPMDrgwcNEzUssqQelx/tm5OLVdPXGy94wvZMv7ikMY18Le16JFs0UUqP+aJM29olnDQ2tmvDvprmZx5YFGh4GLrzNVFifoz0wDkGNQp/KKRpjCSOGrnhLH3tuUX6MdIRp8qOw8MJSORLeifXe+Hxq4n4aGR5QexqyzFjfKAO8wTyZMKhehZt8o80iafoVPdyHPNOX6JpwftSfo6OQmOWV9bSoSTH97sEO+1aGMQzPMHDhnYUn0tr6alpbYQnUho0q7BG0vLTkfXboP6m3tfXlxAcPaDuWY+UB3ZSX/O3ZpsksZ3jF1ggYzvhqGR9RmZtfcB1ibGYJJKWhnDZwLi+a143iW4v6D5Zxlo1h1AltIzb9D2PYFl+L3N6WHOw5HV5Y21srqau7S5PSgbS0spFWVS5oZVnuyy+/YrrWVT7EGoldFX+Y+ONtmyTv+xqjMKnH+OTtFUTklibreMDC/t6evnTt2jXjYS8iNueGXzbOWtcgE7Hx/tgo+2yNejlkR3t8HICJCl9XrK9vFq1b6e6dr9LK2pw/5tHdjReiyliMt8DBXmJlvtprENlCJiyDjWpPh2lubt5tnskxLzGvXrlsg6KXVOERq7q2MVV/eHqpCl33TGh5Sem0qht4RTvEGIZXHeWbm51Kq6uL0g+bbq+U0+0c2UcPSFchh5ZPMYyPt7As1ct61SbwtLt44bINCv4Cq6KdOxZdqu+RoV7V73nXARDyHGf0ZwZLt3RS7CvFZVn30SZjLIt+zOEZF1CLN58pRwbSULYy8JywnE+mKd8D5fxq86VtAODhWcZHOEceT1qv57SgLlDAX77y/qd/+qeSMekmPTfvdUaerGvEE156ogtJiEGZsz3Dpib9MoWN3dlAH8+wd995S3mE4T4AutEi6tucOSHQyzhoVzJ6x55PLGteXl2TvG+lHckI/QWeYXhWsv8mbXNwAMN3dYxFFnEWRt3Agzgkf+IDetfeohj6FIacM47AcMJYCn4zJma+Qh/CPenjBXAeUxRxvBSepdaiSffWeVzrsD6SHsN4E3urSiYxDr7yutqDyTVeINdfppUvTrJ3IXkxpuD5l19+md5//1dqK0E/Lww6pXfwkGtubE3f++7vW+9lb76MK9MPUI8846AeeZbjcq6FjMOyRABppbOQoB/8+OfpR4UxrF5ldRbgIh1xM5A/p/299OpL1zRuHbUO/eiTwhimbF1fOp5KWwDzNIx+eOSyTJq8vN0MkWmf0gFSg7o/8jxvXH3cm6/xNcnwPCuXUezUGKs+3dtpTwu7GMPUJnQgjYGQ0lXb6N8HlHkrbpqWkyDaakp+Is1T8QNyaI75dCyeVPEAjOl8LvBn3mQ4K68M+bkkyOdsQP6HgufRA9SW4VRQxROF+q8FV/szgLZcUV1nACjONIbVQhXX2TlHBZ1dsHh+Vvp4RmEdoyh1GVfQUNxnYdCRY0RIGD6c1yk4goaTUHlecJUYOV4EVfFwm41hjlc8zyIVT3KKGijSPW0Mq01V5OffOKPOzJvTpEFwsq4jZYWXZTgjfRmaj3dsDBto3kh1Gsyw3JFBKXTBA/ouvrr1p//m36avbt9JL73yavqv/5v/VhOMcxoYSrnqTOdhJZV5pnMsXXEQIZVwlDpLutyBKYzJU0yqmJxiqMGzQvcinWAfukF5MqFC2P0QXEUGpPZ9VuaE8YwUCvPh53FPJA+ObH4SN72MjaVMmiTScbKuHrrOQSO4FKzwyEaDogjQ9aEHcI6rIGhz+Rg0SaZskAIf4aRT+di/hsl4W3uHBret3oiUZVJ0xE3qHFhSyFv2I02EGbiYAtPMILVkLiOsgDBYBW3QQYygSYf+clyUO/s59fX2p07lryfp/v2vE5+7b9MAO/YJIUUYCfjjrgrBQw9WNUowL5iIu/1EHp6EOWb8WARNBwPtBk+2GASvaDJ199ZXqa6JIrHu9gAA//RJREFUfVQwpiJH8EwyINwMyAE6cBeqaKMgZ5LE22cGUH6zzV/R0CrlV8ZtrR3p1Vc1oBGOro6uxNt9JqiPNVliqRxv1fmy2Wef/Ca1qF7wUsIoyR5N0EKdGXeRt6+Fe08DvMobTv3lwSwHeRPd0uqwcxpUjKTR4RGV7TB99dVXaV2DRurfxjCJn5W3ruEcE8cKHuHVjXExuLVBCtFiQuy8yStoq9IQ93F9qEnXaOrsVNklA7duf+UBLMuJwnhGxgygdDI+7nzJLz8GPo5BvcdDUkUdR0TyobJ01i9LfNhQGbr4SiLLnleWF1QXremcJmJf37plYyBtyDzXZAmpzpLGwXIoJo68IcaDwMZw5ApGST4hfWyIzWjr08bqcpqanDQtTNIa6ptSR++Q4mS3/gDziX+lp/3Za+8g5DwD16ShvfT19aSu9iYNmnfS/Xt3nW5zg69aHqXOnl7l3WpjGHR7VmzK0SksS2lOTTZ47Kf2DgZxeiq84EcW0Q9MKrmemZpOM2r/wIEG5gDPoIFldHyFj4kJ9e+lkuIFHh8Yw7rUjrd2Ig1vWnN5y+XOgFyQX3t7iw0cQNVgQh06yPeZDxwteKtKQJgkYIQM+VK7lyBSjqxbwkhKSfE4jUn73tG++KRJuiqsXnXFVxKz55Un8TroW55MPPZk2pMe8Y9liRiLmUwQD7rJh8kDkynowWPg4b37QackyDpXV+hRjGF40TABZPk3ODo7e9If/NM/TiPjF9Ox2sC5Y03clRcfmjjCo0s832cyv3fogTxHY0tbunL5htrrevrNR79Uvoepf6DXhgjKa9oaMHCofnQPbeytguyhw9Bz6CfotfeK+Mp1DkMe4605BrJGLyPf2GQCtZvmZx+l0ZEhf6WPSSA8cHqdbTgv2jnKw+G6RHfxzIj51TXjF+5osdxTW27KktmlpbU0t7iga5VZkzZeBrGRNrpvRWX2UkNNbtc313W/ZAPPyvJiWpP+sv5VvXZ2dlq/zM3Ppt3dbU9EmahiqMG7GwMg3lXodeoPGfcLKNUnhpvLV6967zU24keP0C5ZGoWeY2yBAYoN15ELloS2Ky881zDQMOm6qvQqtPhS9QzDuLyxIdp3MIYdpMZzDZKtrbS3u2YDWntHb1pZWdfkfVn5HaWeni4bAqgKPFugg1phzzC8BzHSY1Q4kGwhu/Q7bB3R2NrM247ULj0Gb8mbvQZZTj2/MBf7dO1sSa4O1e93pIGBQS/zwnOiv39AcsSXZtn/S3plZ0PlXgnjRP+I2/ud258rn5U0MjRkj1uWWiF76EeWIfOSBx5WjKySK5Y+IgLoCvQmHkNT0jG0X5b6YvS9dvWacSGfWbdG+8KIgefXtuKrLlVX/nCI6nVzQ/xSefD2xRDGHnK0l5UllreG51rotfDIZI8++lPkQFpDdaP+Vn0uHoEdHR1KozyU365k/dVXXrMnDi/mMGgxeWMZ1fBgT7p65bxkB3kN/QmdnAHOPtABkptaYxhtDJryWJR+Mz8vQ8YD1ObDQVj5vnydgWt4kHVVhvI1eKCJc6aB5/meI+Mt33MmXc7PeYgpjIPmFxbSD3/4Q+tDv+xUeZ1WY00b7d3PIcPRBtERfIwDo9W60mCZuHblajo/NhbGsHffVtrDGF8UeaM91KpP0Ebe7Hn305/9RPKx449ueDmu2s+GDvaL4gMKjHl7e3utw9g7DD3oxqX2zMgm88f56Ig+JfqVfE1caCCqR0MqBx79lMtlLGTPMqgDI7t1ObxQIr/8Fp5jzmrLGK9RiuJuJe8oVyELKhsfhHjt9Tf0MOo7x+HIaaiTN954Q21TYzultV6XjH366Sfpvfd+pWuWpbLH5Kq9SfEcpT/NnmHQm/EBQUNVFnK+ue7zmbAcH8j3gCh02RhfKXtdH6e/+fHP0w9//msbT/G4JB1jU11EIgE4fKczG/+//soNb6C/rnr8+DefIXSOBxitjqpkV4Fw6puXGNuSB+MtcFPj/rqkCKN9d7SFMeydN1+zTnuqXDodSXffXmtM8/YMK4xh9GnuN+FPxD0LMq5vBB7PBWSaytmQdaDVzwsYmMzrAs6mhpqr5ms4A3eWgUxbGU6TCZfH/Ho6/t8nPIueMpwW7ySQpjZODZ6iQpCpk4CsPRs/T1/IGEaMaranI60WsBrzaXg2QQDlcaxTBLrotvz7LJCKi4sCx4sLf8at+BaUKE1lkCkglMEklXfiGcIYV2dDxinFXYZoxMZWEoqsZJUXv0U2fnwyuaF4HFDgi5Q1UOZrQU8ttGiANNa8lfqbNlLDkSZW6hzpRHIudXWaYGztpD/9N99PX2giO37xSvrOd7/nQRVvWpiIeP8iBpB0tjpHR0ZDjjyzUnd4cZ0P4nli3NyiiAz0j9PywrySigYGDso/yqYBiE4s74ilYyc7Uuef8WZLiiCHoWrAkj1c3DkqrL21229dm9VRPHxwx5sJs9SKAR0ZevCivzCM5BJl0DPRYNwFTr/h4onOOTa/eiw4ly5dYg+aIeXLpsqaqCnfqcmJtKnBZ2c3+yztpk8+/tCdqN/QO3/1RSW5RlbID2Bg5PoiTFGsUokbjwnQJX8A9KY0Pno+9avDgme3b3/hpS98YbBBA2wPjhUPFOAyXuelg4kXV7pkk3DO1EV4IvDET32daSSOkwsYCF2/ccO8WV1Z1WD/K3toNbe2GbeK6jzhfZYfJkQVMB42XmaQz34potWJlKfiZZ4wuEcWMTzevHHTk9R2TVSYpLTqPCv5YqLM3hOLumbw0qrJSoONRCbC+bhIBXBNp448wG/yjvBc9ipYZ6CZGLSpI+rv7Ut9mgTA/Lv3vvbkAUOcRgUuLw5nljVds2m3ZU04qR/aC5kzuba48wO/C8ZSYpJzS3sgikEB3I+NjnmyySDxiy8/8ySfgSn8DhS5rUddxTlfc6fsGqKu89ePaIcV0AMbSCmHwq9cuppuvvSSH7ExfFtLkyaFS6mjvdV98scffpjW1jdU9MbUNzCSmjRpsuu70oKDSXp9E3qAvU8YtAZtYQjTpe7FCU2UWHrRkDZXV9PM9BPThRcDg632nkHVebPLkYHncCsbw3iLe3DGYBS+9fb1pM7WRvFtJz24f8/pGOjvaWLf2RN7hlFqdF9dbAettOgUTVKUdwuGkroDTdw1yJO8IIOuHx3wH4MXcjSjifvszGwlXw7COfDk4EubyJq9jJAXzg1NaezitdTtDfQZ3JK98i5wnAawgklza3v2DIOP4mkBpLOuU8RYSideQKt4RTieOHjYoGTgI/WDMQjPDp57nzAbmFsSn75nTzgR7LLiKUY8dAa6ifJwFjlpbm7GS21YHklt0WaYUOABQDtgMgT+TBsHvNxSXT+4d991CO9j4ldMiMRbG9toz86vQe27PX3vn/yhZG4wffHpx2ljbV4TOAzgbC5Pk0KPMdyWFIrPyFqL+oaR0QuJr07evvVZamtvTiPDo6KN/cEaXCdRL0rnMikdE27lifHE9aUwaIcODq4VSWdnERXjsDp/VAWPJbYlWFqYVNvFCDJirwrrOiUI44VTempg0L1boMPjmcG3EYdTGCsjLtnOLyyn2blFXR+lg10MpEf+sMiu5A7+snTIS99WFu3l56VY6CTJJjxH1PAE7R8YSDMzU55EkRu0wnN4wNiBiTdpqRvKj1cY+6yhny9dvOT07DMGMLhdF7/xBqI4LPNawWCnP4xhGN5Y4ocMY1TBE0uMV37hGYa8YVzGGMbHDvAMY9kyX6o9OtyxZ3Jra5e94lbWV5TPYeqWbn7p5g3XxbpoNXN0rK7zZUa8GxhbSA5V4K6OdrcJDAp8kMFLYlW2TZUTA9bVq9c0GcebbUWsOlQ5m9Wv9zoPjIO0A/B5sri9aaMQSylZCk6fQbsZHjqvIjWkyalHav/rfqExPCg5UD9J+WwQttwhR7SrqNfgO304shAChmF1YmLCuoQ+ABqvXbsiHsSXOjH2bW1t20COF6qXRKoeWdq1urKclpcW09LiYtreXHe92ztf9PerHTDbnpufSZtra25zpPWeoOILW2ewzBgDYbMaOoZwvixsA7/4RT/ES9FzRw3pW+/+J+mG+ml7holmJri84sIz7MrlcUROYeilkO2sq6ItCfQM2rIxnuv83PpEnEUr8rysH4NPtIVoIxm4J21ZJ+Y4OX75DOS4ObwcpxwvA2FAjpOvM305jHvCczzuOXMQRhv94MMPxM9oezkdQFxWPdDucpoNteP7Dx66bSAjfLDjysXLqUft6rq/JvmuuhLF1/gLecr50LMBpoNnKisG0j//83+bpp488YvbBuoaA684TvvgK/HsMdff1+907GvHGAdOMF5DP7hmlIdpLV4s2ztc6XgZQl2iE/akM6CAPQ7x6mIcjxySNsuk5wUchCmTPGbXRYVvvJQBd+xHHDyFNtOia/QwfMFT8ebNlzxOoV4B2l2OD3B+66230oD0l+lUHipY+vnPfy6+/Jl4QX8YL5N6evtTb3ef2kFj+v3v/oE9w6iXMmS8GYKeqEe3Pd2DKx/Ez3GqaXWvwsMzFUnhKf01nmG/+LXHDnUeo5zMJwOYGFeyP+JrL1/3VzIxjP/m48+cVk8dj5hcRc5VgAbC8QTkw0mb6seIg4NDQaZIU58pfYBRDmPY+ZHB9O6br0nWwvM5t92Iq/JJx3210pgWDqTXGGcVhp2YR5tixz0NnubNScjPgUocBKeEsxwHeBqXnhd9LFAbH8ghOeVZ9JTzDTgF1yn4M5yJlySlR2fhqE3/rLxOg+fz6nT4pvkYkANOyqKcnizRKhlOw03ICWPY//OHM5qzSUh1U47OIJX7Iiv/Pg0Zz1nPXwQiH2MoCVOGYjz+XPBEErAQ/5ZQyp/JaBliYgu15Wgom5NQIaM458ine4aV80BR0NlVi1BJUgQ8nYKfIpYfxHUWPgTAaqmCCDhxU4nbdLyXRpu20kDTRqpXZ8RyR0/qlDdKmHnB9uZO+nd/+RdpYmpaE9WW1KPODYPG1taGOj02ht4X+lDW0QHFGeLoZOiQyd/KLdOdQWF0YCOatHfxFSuRdef2LS9zaFDniYGCNwkRVfhQiBRNaDzgM9DRiddSotQWLttMUlxGHf47kTcI6CM1uO3uSWMjY6lVg8zbt75IC4vz6jDZELmNfs2dduABVcisw2gh1BuHmASv6MT99sX4IZC8nKL4rfNgeUgTMk8y9cfeMcuLcxqA7vvtGoOID379vg03DChVKOOzV4avAsBHHgxYGLC7cxSf8h8AvdFBQzzRxR11QngpYZyh/Hwpj70e8M5q4OuK4CG+wHXJNUVRmW3ocxgDzwK3EIdXCHUd9eH8jSLwQCvjFrwnWLYoxGl7az09fnTX9dugSQyyQWr4CR48DIIOJl5BewYmAgeeWEU+mRdEiWjRqfLm/dVXXxbd9alN9bm5uZY6NclmiRWbs+O9wn43H//mN6muMSa0xmc8RX4uP7jhfhj0GMwzEWHyjbzluPGWSoNotQUvrVEKwi5duJiuXLosHhykjz/5yF4Dnqhn44KS2bONqiKNcNDZgxcegx0vGgbz/sy4s3POpg0agz7VicIsp8RRu2OyeOE8S03206effZpWlpdtKBDziAkap4dyoFJ3Dgf9sSdhsIFJk2PkyM4/rtwO9AD55sts0P3kyWMNeFrT2grGME2+xLPPRcOa5I2v2fUODIdRCR4UeNA9fO4feYplBEZuWuNaE0GdhgcwYEsHadI7Oz3FA3trwNP27kGdWQ6i0IJY8wQswsXbWY2HPaDOz8qA7GAM6yqWST64j2dYLJPEKzCWSWLcg25VGp6lev6UMcyeYU3+oiV6IcsJ/M+DW5ZJzs7M+BqeEX6g+HHmi2zblnO8qzBGMQE/1vn8xfAM296N9kEDgxbw5HwAl7sIYyLcLvnfUNuz3BFP/1UeqRwKO9cQn+inHvDooD1y4N2HAT+M+M0uE5NcBvieoCsOuLjO+GyYh++mKSYr8AgDAhPjeU2m4QFP0bcYXOEDupCzcaj85XLAP/Z7enAXI2WEHx5Vl73YM0n6NdOEBxPGsD/4X/2R+65PP3pfE7mldH58NLWxR6XisYSaSXyT5IaBORP9c+fU9zS2pR3J/cTje/7gCF6P8AYawEu92GOvKHtuO3Edusx85b4iw3H2JXxRHIzA6xtbaX5xJfHl25XF6TQ+NpLOnx9XXtSBymI8SmQQDhpCkV53yhb55ko6iDaDeiYKh/iO4YalbN67UsfmRhiq0A0H3utsz+1pZm5Ox6x0xYqNNmxODI/Rd0wkeVFBufDC5MuM7HvFlyPxxkM3hoEnJqsHe/te8ud9pEQbnmS0IQxX7ON46dIlexKwPxf9DdJBOz7Yz8awLe8LSFp0LgawDk3czzKG2TNsejptrq8WHwdgmWSTyrEpfrAEt0N6vzMtr6yl5bVVyeOhPbXQWcgnnnASOxtq2CQeHcFyVgy8jdL9eDRgxGIp566eYbDHeInRieWbb737ruLyZeak+zAGIYe0ZwxA2zsb7vsw8mH8qW84Z2MxXm3IVbPaWEtzt41KLD/cVXyWYY0Oj0Vfqbj0U1mu4wj5inYS15xZ5stytUcPH6fdvW3XM5uQg4/+lT0QvWRM5YC+nc0Ne/8tLeMByFdA4+uPjO2AMDhQrylduHQjNba0pJnZGX+lE08dwlUZXobMxwDo0/iS7sHujvnEdhjk09TabA/RGEfVp1deeSNdvHjJfaZ1qviPaI8O9nmZJHucZsMMEHqBMsaRw3ie7wGu6VYJ4YUrspWfc874Mu6MA4CnZSCcMOivzYNnHM5PcTJ9Oaz8HOAaIG45Thm4z89znIzbcQtc1NcHH3yQdiRbxOG5gceKRlt1dN3Svmg3X9+9a4MzbYEPdAz09FtfXrl8Mb3zzls2sqNrPB4irerEqzmUHhrQWRim8eb967/6qzQ9+QTNrvYgGZK88aLSYxjpU176sU0DfZlpUx1bh6BLFD9eCuEtyjYpeI5KXhSmyOofYmk8xnKWMTaqLc0vLDo+uBhP6j/agwpIXG+sLRB25RF9BV5yNr6SRu2HcQX79fFxCreZ4s//KjdtaqgwhtGGyvUEcJ/hTX9NcijqpICf/uxn6f/7v/zP/qAAbRrj0KXLV/21eOj5g+/9k8qeYRlXlhmOjCvnl+9z3XPmIG3WBY7rutJzR1eY6oS6++sf/dSeYYwd6r10MvAC9Bn8+5oy6syLqddevpmGhofsKcsySXiiTIqIhYwJIijCTb9o4UU73oL0ZzzzfnO6CtuCaGZVheqQZZJjQ/3p3bdekzyF0dE0gEcH9cUG+nfWW9IcnmG8bNK4hezCGFYA2VcMASch49OP7qp0nw0FHvJ5UTjDgytDpvQbYHxhyLIBuJwvAOU0wFnpauP9Q8E3zYfokqq4FunV9MgNMlzFxzOOchl5esIY9v/64YxT8FNNWoUcs4w4QzSZuAKq2VThNJwZTJdKUcm7LNgFlD2qnlXJ/9HGMCcr5S+5Jijn+fdvDHsagp/KJyPJUATE09PBclA0xgrNVL7SIi7VdCcx5LhNx/tppHkz9TdspHoNFvF/j4m8FA9pVA7eev7gb/82LWlwSIfnt4pSUnRwDK5hmkVQ+dJhsqzHnafi2jgkNKhmFLPJUJygW4eeEG90dCTxlSa+8oenAEsU+Dx4kwaWKFAAkqVGxRaEnuRRhgBRoLRe/iR8npBV4kS8oshRNdAgvnX3dKUhddYtGgx8/fUtu503NrZ7mQ4JnE+RkLOTFnikul0elLg7KJUZd98MYoOATo40olxxL16IwT/7ODBQhE4+eb6zu++3dLyV5Qs9GD1a21qNhDxjUgnZ3AHcq8wKrwzQJGwubxEnK4Ki+OIzk0a8aoZTr3hNJ3Xrzi2/tcdwhAEBwyOlZLDCxDVDrjvKaILISUGUm/wzREddyLLihXeUDuWNN+Gbb7ypgXCTBnHz6fPPPhTeehtYnZPSIrcMIMDBRwdgGuldJvPg2JMeJl1MeqMDDdkzFJUD/T3dvenb3/62eBz7qmBg7e5ot5cDRhX2zmLPjZ/+9Cee0DJQyVDmm0F4WRKFNwOfEOchccqyQXmDewXfCrKvXrmWXrpxTYOyg/T555+mR5PT4kVMcElH62HwGQnga+BwkQoaGLwx8AmDFPVwmr6ADi6Ek8Ti59XLlzVhHTGvbt+WfM8vmR+uTwAkSsSfwbf6KfKmjC3tmrgojM12HViAKAge6NrUK82VK1c0iLyp68P0ZOKR98NZW1nxMgHeLn7x+Wf+yhiDzN6BIfGUr6VBb4HgnCZLaovQ4714lC/c5Gy6/ARjWI8/4LG7vZFmNBinPOzNgQy3YQyrO9sYFsskmSiE3OZBWAbCa5dJKspJYxhGPOMW1sM4i+H+Yz8xPE0b6g9Vfg3GVQ8Zv+ko5TX1ZDLNYQzT9YHqiGfkTztiAI8xDOOMvxpoowsGMTzDrqbuPjbQPxA/aF8YYIv6UB6kj3yq+SI/eJsyIaI9gNNL/JqiffBFRDwn8dZERvhKXEsLX4YMgxh6HTm1jtDZxRdQ1/bKUCWiX5BzBvr7u1v2dGUizFe1eNPPZMlfwjvQxIeJOJOksv4QvXj3taiPgX6MCeQNTzjng8n6w/sPKmVl4kRq4rHfEYZDL2GkHnQ0S5d++/f/aRoYGE4Pv/4qHR9sawJ+wXoebx2M3Gwozn6KriMVR2jS1jb7yeypjp5In7SmC4VxCt4hcwzQs7HOsqmz/wrmwBf3xNy7PqIuFFiApVulZjP2zTQ7t6CJ7V5aXZxL50dHbWxCL+U35ySlL6C9wLUCpWWMJZ+8CMoechgRkHN4zASUeqJvj+VUylnPMGJsbq2lyUcPvLff2tqS9CMvuZi8OociD8qaJ118kKTV+hXDVGdnh+ieUftbs2GIyTBlxksQb48w9sZEFC9sJqMsX8U4e+HCRU+62J8LuuDLxjpGGPo0TWJ3tmxog9e8dLFnWLFMEsNaXiaJMYyJN7Jqz7D1dRutttVPMNE6VDs+lw7sgd7S0pkWS55hYQy7QdbWca4zlRODlY0/YjYTfzyn2McIr4d9+Kx84S8f0+AF1+j4+TQm+cBATD8Z+xLxxdt1ydFG1IHKiCMX+1Oih1ra2Py+2R6ypOPDH/t752xc29xcV1vZskF0dGg0ndMk0nJaGMDKxjDXEHUj4JY6Qwdube6mBw8eqD7ZSJ2XZ+QhvSb52FUYdcZWAXhI8yGZ0EHifaE/6EfhIfJFXqTnfPHKTfVJ7epP+PDBmsrCM14Q8dVdyYDa/BGePcLHMjaWqlEPPT19qU/jLYx/m+Ip4+sb119O5yUHeNTFByZUADF2mA30iz3DwB36LCDrufJ1fp6v/Vx00x4lsjw4ES/H4cj6koO8nFZAeD6XaSinpV+J/rsaH8hxrRsL3OhovzwkHfeKT/3lcw4Hch4A5zLuyJc+aTN9eesrL4MlPvVHPGQ2+pEYD7tv0Jm2fffuvbQmOWfvNgzZbc2tqr+GdENjFJZJhnII2kyL81IZKQegZ+RP+/qbv/ory0D0CYVeEpksucUYzbJfSoA+8dJFtYGAoA/8NrIWZUO32RCnvHjGS8Ax6cBtjY8xFE/PzEpO6POQc/0qHR+F4NKVrPR6IjoO1d9gdNf4QjSFXJNXcp/Ey8hYrk//xssbpE6HZBtSMMBduSLdAroS5DrKgDEM713wE87zX//61+nf/Nn3vfQb3cJXh/v6B1Ir7VzH73/vn0jvxTJJALoyznxdzqP2OZD5lccK5It8micQja52v3wu/c3f/Tz9+Bcful+vOz6I18tC4/rVn/sWrsBNuPqLV25cTwMjg5KvnfTJZ1+qfhVHdeznypMLcDu3QvYz3XjAYtj0V+slEKoN44ZGUSqea24pvdom/o+PDKR33njdLxpoJ+WyQh3xb2+0pLldjUHIR3Xsx9IbVYCuSFMLFKlAp4tq+3kuVPCdjrcKZFCm5WnIT5+H6beBQhwMlXI+B7IMZSjLWhlq4wG1cvj3AS+Kyzkrf8d3/ehap0py1UMRGveC03ATcqoxDODi6SQBlRQVQKErHKYUQnCaLJyQzXwDsQUzmfSSKQJ/GgKMSKegfRpyPicyPBuq0U7Hzlz/5Hp5KYkiTSbToYSV8sxXEUW/RcBpxrCTQaWqq+WD8IPGWRVHLZhG51XlLekIR7kXAcVZoDycxHHPpabjnTRYt55661ZT/TETijCCHR2h2H3lTZp//JO/SyurazZytbZ1eUDltzu4Ngsh8VGs/AfvooPjE/DkJDXtZ1bW5K00pko/dNi4JeN5wBeY7n19O21rIMqbIN5k8rbQnSTxc5Eq4Aw9WOMMC6GH2ORAVnCxUubI2sAm0F2d3am/b9BvZx/eu5WW11ZSUwufNWcpGWkKLpJWAG54APCWmE4XvJSBMgOuE5910OEUNGG0YQnZkAYgDepYGDDwdaoDDbIZzLRpoL+9u+n9BjY21vzmmy/4kN7Z68IdGPiKsjFpZdBtIxV1azocIQYb/JG3CaIjS+mmOjo8lXBV/uiTj9L07Iw66TbxWBN3CSxVRHlIkCe9oMxAVrF0p0GDnS3z18iDUxFXl/ClqDXTwKDj9771OxqENHofhY8++jBtaWLUoLxzWtC0a+LKMja849TFR2DGLbp6+3ptkMoTJte5n2agzOwF05t+7/d+z4auZk34tzc3UldHm994g589gVgG9Mtf/kLxw9MhA0Z2S7QQm/eURLKJwRLPslzXGSxbihweUgQoLXWhaFcuX9aA/6rk5TDdun0r3Zt4osEenTuDEPGHTjoycfooSxU/OpJ9aZjcY/CBDvI/WWZBZrwvda3jypULaXRkWPV5kO7c+TrNzS1aZsgvtwfrmSJ/IIeHzKbU1o5hOAbeUdd+GGf/ck3c43SZskq+mFBN4hmmtHhYtHe0S1hT+vLzL9LaKsaw+tQ7OCwZ4suOgUeVYrw2hkkIaR+mQY8zfZwx4g4N9GoApcny1maanp60fljVpJOv8rV1DYpHkmWlLaeLiyN7hjFgp32cBrSx3t78Ncltb6CvMXLa2thJe5K5bAxjmkUFH6P7dEYWqU7vGYYRpv5Q9aZCF7opD1xtqBdgOJrX4H7ySSzzPCgG1MTjwEiNURydyUuFWBal9qiysVy9p3/ILyrgP9qOFwHkw4SZOo4vFmqSqusW6VKME3yxkQE/y0Q8GW/G6IWxJdqpJ8sMfN3uxXv9IZ6HCaOAiquJKfsasvecDV4YunbFF+lr9uti4/owAuxqUI0nCEYV9JZ4LXx4XoPT+tI5SnfCF+pZd/CErwzyxU7i8NIge9XBkzxRZa+x+5rUAfCUA/zQw4QLjy082+A1xqQGDby/+wf/6zQ4MJxmJh6khnMH3iS5We0KPng5NrjpqYQfarZV1uWlDZXtIC0tTafeno50EeOU+gZPPBQPWnwgC4D5hlxEXQDGRxvzHcG0eS7EW/0RlbKvrG1IF8+Zj2vLizaGjY6Nud6DZ1FODmRlX/xhGRL8Q9fkfXJ4zpkXVXhkYXyyLGkSuL2DV9OOmxq8iOVx2+nzTz4WOXhlhhHaH7ZRnVIWDPeUuaerx/IH8eDHMN8/EPuazc5OiyblI17xogK9jZER2ZiZmVYZD8UHtfnePtODnOGNPDY+lvo08WQfMvoweIOO2xce+IYxenllSeGqX2HlS6AYw9gjCWNY2TMsG8PYMwz5qBjDxD+MWvV1yAVLZrvT4vJqWlpb9gspXsKxTJKyseE98oNBZ52vZmIEkx6Cp61N7NcVRmnGJhij+9QGu7p77TlGPwN/19dXhGfdZbanpdqODbJK772z1A6D1hbrOozR7J0IXtrq+tqO+sdN8Q4D8pYNsHyEheXjGAmsA3i5VsgRMgSv0BPOTbLBhB+D2rrwsAcbUTF84rXH3l8LC3NpbmFe/ehKOlA9Ux+epIJNwmGZ4k/0I2N4f/KxCV5ekN/Y+CXJRLMm/PPqDxe959yu8PiLu0qL/mmWHhSlnhgzwaZO0evj4xfSiGQb/c5Y6vq1l+wZhjGMfRg9flWeg31d6eq18yJcZBWAPNL2qI+QxYDcDgnP1xzkTwMr95aUCeC5y6uzvYSJL5zgAIjHfY4POIXiERTh9DHURzylH0BvcR/xuK7SRhzqKb+4cKpIXDnn8Jw232fIYZwxOH35xZfiI20XPR7jbeXouPQJrkvFx4jE1xK/vndXdbZmz0z2ruvUeAu5uq4xyjtvv6mMxcOifJkmwFe6x8AJRSyT/P73/9Qe4NhJ0PE2EqucjM326SvUF1j3oJeFjxes6OVcd8gJ/MBIFC9dog9iDhYvY8+lAekXPDHZvmR6TvpRfaIykcwHn1vcf8HjMBDzMoUy0OY9jhegrwLEM7UB7r28Unig189d3mgDGGffeecdlz/zAH5kujNv3nrrbe8vxjwot8HPNcb5y//wlx4nUibG8Xgm+wMgakPf/fb3vEwSHNSXGXuyig3lfMvXAPf5Osury4SeVfndP0GqePKjn72ffvreR37ZwxiUsS1p0GsA/WPgFz7Jy6Ha4Y0rl9PA0KD02V76/KtbHk8RhyM88zDqM44EQ9QDgNy1d7ZZRjCGsV+iKLUedLtVi2QecCx9gDEMz7C333g1+rhS2Vw+6NSg8fZWS5rflX5UWgdyMsOElwSFN+Bz4ZsYwzKQ37OAhvIMKD99DqbfDsplNy3VHMv8LEMOD0BD6nmJNyefV6EWT4az4n8TeCEcyj/GUoXupJ94iqRCJsyH6sMyfq7KxrD6f/a/+z/8Sy4cQiErPM0XVUQnQeGKH+kcEOfa4wREAB1hhqgALhD8CDsBFJj4jnP2ger3n/G8yBHpasMz+M13cZ/j69d/mcGVCuBcPuInzvyTvloHBtJGdeWjCmV6fOTwmnNA3EU84vu2AG50MALigQ+C4mySdA0tjeJzd+NR6mzSgEfR6zSAYeDmwZGUlpW1OpZHjx5Jee540ObP4CqdMPhZ2PuPVBfFWXgYvtd7FqVOBuV5zFtr9qSIiRJvKmNCxfWuBqQdqVMT5xYRMaeB9frmWuJT27zVJl+/kVUaBlz58ATME7HwoMA7AJwYO3Z3tjRYZ08OBv98Bp5zXMdnzjc1kFh3eYY0oG9TJzUzO2njCJt/YogBD581Z4C8yZe0wKeBpQ+ebe/4zSt7oPD2kuUd21t4P2hSwDKKHZY5MRlhiQRl0QRkcEiTql6xv85p4C/85O0dg00mTY8fTwgvHkB16kzofOo0oOStH50Y93FmM3w8uvb26PipWAwALKdhE106KgYX7Jujcz0eFhz13uSc/QuYJKyviw8qA88xTBCXtBjGMCxwHfdcM0kmHNngbXaLy4Z3Vx6EeINnyQ5hvJm25xfPNcjgLd/42KgnVwwaZ5eWVGfIHIZHxWcJnOLyBhDPLXjG4CPwI5xqmxKuNg0u3JEXQu83+UU8v63Sge7Ds5AlgtCDV1p8DUx8EY/hP3LOpGdqCs8cKVrFAycePwwOhch47RFBOVQ2jAlM+ENPlA8UtdqKdRYHaYI+6pvPi9MulldXNelddVnwlKrQTfqcF8mcvS6Mjy8pUT9ssr3nNAQy8DqhLxTOpJ7HkTWb1/Z4KRh7/y0uLknuqeucn8oKqkBXPZx3XNOJRN6xHDcmYKKRP/jIX4GLMxsk9/f3KzFfmFsV3xtVV3uSFWQhpaV5TZx0TznZp436xjAW2VFvGnCKUeCKAWzoGciKffOom3pNihnAM9Hi62YbCmazWtGnOmxqxstRZSS2wk8eGKvQX1G2HF4Lra0YtKTNpLtWljUZV17sr8O4s0kTWTaqBpmTokgNaFYGzMXyObzcNIEFP3nBv+x9SNls3FzjC1yxoX2GPDgnfvAqJoDGK/nFI2NgcMSfa8cojWdOX2+39y7B8ImX7Zja2fnxccn/BU+mRzShGBoaSHzeHq83DAB8ube1rTmWf6l8yA1LeVmahrfq5saKyj4nuZlO8zOTaXZ6Ik1zTD5OM1OP0/TURJqfe5IWF2YUbz5trq6kna01pd/w0igG1Rhh6SNsvNU1k7YYmDD4qvYhNiTqsExKGuw5pHoyR5EJEZf5Ai844x3GOfDBt+Ka+NSN0lh/6Jol4OcvXLNn0Y70OJ4QA0PS+yyba4w+jckk3ivoCsul8GxtxV5Lu+o7OtvbU18PX0QjnvpGJh3oPNc1bZd0tOdy3txHGMYOt12FueQilQ2m8eZiGdAWS4wwGOg5b/HxWvByRvVHaxsbaVWygu7gK4ir62s2Ei2vLtiwMTs/k2ZnnqRJ1c3jx/fTgwd30sPHX6fHE3fSI50nJu6nJ5MP08zMhOLPum2MSiYwXgBslo/Hrvdqo3EoBvzHE7a7qyvxMRK8CNE/9Id4buMpyTN0DBuuu19QvUVyjGixHHhdtMMLxhTgx9AGr+0x0at+SBNG5Byg/jGaMFGlDjFubqisMfmRThd+9Dp1gkEXfYO+cB04j3obf/gqqb+AqPwtCyqwmrOA5cKt9jThGZPT3p4ue3AwyVteXEzTM9OS6QXxd1m837Ixli9Fjrk9XUyXrlxJl65eSyO6b5duRX73Ne5Afh89vJ8ePrhneemSjuKDFeaR0kNrt8rMEuCOju7U2t7pttzS0mYPSHQD/Sp9KpN/l7nu0P1HV3e3J9P0UfARPtlTlH5Tf/bEUX0sLa+mxSW+ZLmqOtqQbuRroGv+KM+DB3f9ReEH9++kKbXj9bVle57xUpNJNDwFMAg08aEL1TmGPl4YYsTEEBnLPhu9DBJer0oeGUtRf3h/87VdvNvaWkNmurr6nD5v2I+8c90h3UO+yBm8wcCJMYwxHHh4idypSfVAf4/bSYasF7MuOBDNntgrjPsTh56xPJjnfimpg/pH1dC24ZvDimv/S1D8DIERIFNAvsc71mN6pyGJU8avwuzRJJwRnv+IrzilclC3oR+q+eVrAPpJBz7OBFPntE3knTx4Rt/BSgr6dvoSvvC5rrbJEj0OPo7EMmUM4Hjlshcg+/O5HjTOwlBDvShnj1GGhwadjyTrBF36Dz3GdXGmff3gb/8m3bt7t6KfyJMx5cYGeeJJHR/NME6lk8BaL5DeXLPO1JgP+WfpvdqAokQeogFdiI6G2/XST3ie0m+ir1ukN9DVXIslBZ+kT23I58uQsTSY8Rrlzt5zbAsCrxg70C/5BYpk0Us0RSvGfNobfWcG6EXeAXBwUB5eBNCnUL/UHOEs4ce4j/HbbVp6HF3FmID++vKly+p/u50X9czcyLzgD/4Wx1nAM/LJ1xyh+2L8B6/AC37wPpyYTE+m5yIevBVPCaddkGcYJCMMrvNihXZHm0RHLiwsqj6qxiqf9U95hEz/J2WZ7UfgKzqJFkeeHh87jiRLfMR7nBddLJUc7O81XmgmvV+U+XzkL/AvHTSnrUP62Cgb//HjO18fc/GMgyIruWmsPU4CZSyFOS3xIr2fc87HC8I3iFpADR1nQjlOQWcRdnr5quEemzhuUaYCqs9Ppq29z3BWeIbTcNVCjlOOBwdqIT+NeFH/tUekfDb//vZ//v/8X4pLjGH/vY1hQE4KeAlaBW2E5kZgAnxwE6fngqS0WshqopyLMRNcxMkHgq+Lp8KfOkhvqF6dDkUZKj8nIZQBj8o4awEcRcM7FaoPPJHlTJjo9FGEZKgtC8/AXY5Zex2lgK1WW9X0CvNvQZzRFfSeTFl9TuesaUXqrD9I7Y2aSEpzWeFIkcEPp9A1b5YePLif5ubn7R22pU6Fz7+z3wjLFRjEs/nvNocGcXS0DOhY9sE9AzuWATJZxcCxt0tndaBBL94P6nykNBkQDWqihsGEr0etrq57YnBwyIRXilJ6fR+D0H5xr+PgQEpf4YSJRClyjD9N6vQZIDF5Ytmkzl76iTKP4+hIA0iulYLBwPDgkAbZdeowt9RJbvq5PaXq1Emwlas9eDQA5To1qsPB0MQ1nUdM3PgyJMtS4JsH5voLTw4mw7ouJkrDmqwyESUthj72qmlq1KCfN2bNjaLp2G/SvdeJOlOMUIGDzoRz4KO0wqoBTZvKTpeDIQZakYs4PDnTgaGp0hvoCRuaMkCno15dXVY9rauDokNUXuAnvfOp5hcGG55FB4iBhE6eQajLW0wKoYv4lk/F8+TPGEWhBi0jo8MaLMO7pIn0vOuYCWgDRjbTfM68ZJLpAaHaEWFuH8XBhIpJGQZZT4TKdDpu0MDmpecvXozJg+4ZFLFpPktiMTp6sin6Jyae+A01eSph0FzKz4eAQVxbS7sHlfAz+FQcvlY8Os7MasOxJkGdqbevW9WjgZgmD4uaZMEQ0pkRPtSWdYvRykuzaZwKDx4mG5Pw9OGNPw2VMDdgGq3PRXq32jj4ZQLGpAIVjkcAEybqyvWEjlIi01782RjHX2Tg/JuaNdgs8s55uHjkybXzd4gmTRj+whhGWZExPAOa1EYwsC7Nr6j9hyGTr0liMI19GjVZER4NgTyogzbkGrTUf9QxmeuZ4rEfT4PC8Ubh65Q8Q6cgp02aXIYskk3Q5TMMETDJV0DcFGA++1A00dPK8iU8JTRJ9B5zoif2s6IuwhgW3aJ+FN9/zgLPLDw9aHuFMUwRieuvmSmOJ3saEJIfXnNMaFhG4iVuisgB3xg4U3+jY+fTxcuX09XrN9LNl17R8bLlGu+K8fHRNDoy4kkMX6sbHBx0HXR3d9qQ0drC3ll4iFGvDDh5cSCdvcGEYFm6dl4Tqdk0NzOVZqYxcHE8SrO6xrjC8kCer68sSOevpt3tNelsjA27KgcHb+ljMp3wLPYZfQTgAaETh8rqZaXWI9SvzjVtOyZZHJrgYID1JIf7iMM4BB1K/e3u7KZlTeoIJywG0pIh/hQvjIcRFzqor0uXr4knHUq7LR3TlAbFL7zQbNwSv9HXGLmsZ8UvJkgbG3gRxAsZPgLBJCaWVdImyEO4KYfyQhfpwmXhwBOCva+Y4O+pb6Av3NyKr63x4mRjbUMTMx06M5nk64fev0nlIM811RFLkCanNZlRvUxOT6THkxNp4smj9ODRfZ0fSHc9TI8fP0hTes4m9nML0/bUWV1d8kR4d1sTEvWTbH8AX/mwREN9syY7w5Kb82EcF8l4eTE5ZnJCPcB79r7CU4nJJQYP2sFBnsCJN8g48smyGBvpkWn45nZLfdJm9j0RpW7Qwxh+wMFzDFF4d+G9Yb1G61H9s89YGC7o8/dtcOGMHLE8k4OXYHhdoGuy3FDn1Df9OAZ4ltmTl2VMifkCNnXd0oIRXv2u9BoTMvLqUp+M8YQNxnPZ7Lk2Np6u3bjhtjc+OiY93u9+mUki9cOXcldW5tQEDty3sC8lywK7OzvSxfHx5K9HdvbZAMakHgNTWyt7ibV6gkzZmcxzthek5NDjKDw+0fOiu6cbHmvMgJwidzpoUixHZZP/xUXa8VJaWl4R/RglVi03U9NTGrfdk4w8SvNLczZ4Luq8vSv+7GN4jQO9IAkWD3okF/0qR5fHCO2qG2QCbzpkmEm+vyapc2dXjya9bdIJjJfEW16SNrYIEW1XaSRjQmk5puLQZx3iSWdhCIyVBaEXKR/63PpAfKeOKGN3Z7t0WrdpI32u33wQxjm39XwADpNMZPDEWvViD0rJEt5/hIUsxxh3T2WkXm1EE2EcWe8Qx/dZoSFTOgyla55m8DWqgL9SHGhEZsHJdc6HI+eLzNrwpj9o5hnxXVdkX+Dkxe3jx49DzsGrP5cnl0ntBM+s7BmKvnkyOWljNnLIslX4jg7DG3pkdET5ivaCJoPO1EEuHc/gLx6sP/nJj6VzFlxvHoY6jY7inHFAWfTrGK/ixaLHZQqjrMrNB3HIhhdtbreKz8tPFcfyv+G2faDy7Khs22rr6zZ874kWvoTKuJn6dbkx0EOF6KXvhizGhOG5fGg9zkdfbETygY4Mg2NPf69f3AIVPpQgh7FEkjkEfXbAufTo0cP05ZdfRT+udu1tCDCIFXLNF3vpox3beFTnypM6Qx7LcFbe5fB8DQkxFi/agsIZyzx6PJUmpmfMa+JCKV536DlFjH4LHEURjjUnHNBcDG82dDn7tKkiCrwxriIuL2dJB076waBL427pNZXIPAYldZBp0o9ljQplrscLgxHNiWJvUrVvdCBxkBG1bV5uLu03pi3P2SinjiiuoCAY2p8D0FeJXwNlXjIGjXJUj98WyrmVsVAvLwK1dNQeRazinKG4f14WmZcZzoj/dH6nQ+3z09I9D0eGSrrifOLQ87K+fBrgeub803n7rONv/6cTxrD/4V/GwJOHCtHZGfAX8SuAEPsZgSLESqqIB+RnVpimwwiLowpOTzr9scTMT5+O5rdCgOurAC4Jz9HzkYG4Jw49zWxxvMrFyfSVo4S7DGWcoiCKV8Q0/8p/mSEC7qsYi4PnmVeluAAVHBcRLS6ZGvIbxJmG4nDOJRxBf/A0H1FPYDgJFfw6483V2bCf2usYbDIhBQvCprJKQZOWfKYnp9PmNpseC2+DBj11LVJaTBwwwOhACVueGPDGZBGjGANwx9FzPId8706Qt0NSrIQr3eDAgAZF3amlqSGtaLAVmy9KOWpSxMaPxI1JR6HsawZAlJTBkTfLFZERHrhzGq7hTO5kKStfphoe6LNRamdrKy2vqnOlj1CeTq90Sui0UQbuwRN4uUZp06mypMlxKnGrB3wkXz6RzgQA3ey321L67UqLSzkb97OvA5MaJinR2ajczr96AJwpE4NVOn8rCIfzNOSFQQ735EWweaB4ff19NsgxKFlbw/tjVRGKuiCN2UTd6XTKATARYSDKIAtaygrKtOXriB7lV52xKbT3KdKzubl5G0nNR3SHwsiXr/DY+KBJkWkvcGWcLKelzDE4JKxKG8+dn+hhvwg8wzy504F3IRu6tymc/V4wdrC3yWMNXjwukFxmmmsP8g5+t9hrkMkdD6r5Fof+LI1Hpsx0sBk7m6giv5tMXhaWFVcyCc910OLywDcwgIM/XR1HuN8sit+8tbQci5ZqbnHktFnOGbf39HSnTg3W0CQrS8uajO+onMiucqVMRdnMNw5Sls7Qj+GTto3BJqgKyPGAfM3keGCg3+lWVpc94MFwgrGBemb/HwaseINhmEAnIBsAfFAylZP2yqD0MEgyav2I2KwD+RIRhkO+fLSlCSi4mSAzGWf/nWiHTuhz6Me4x1hlrarM/Kw4AOs+8Sr2E8Ez7DCtapLJ42wMw0jlZZjGJ37ohE1SAcKpe9He2CDentOAWzOLPJkh4oF0ImmQJQrD5AsjQq/0Hx8RuXDhUrpy7Ua68dJr6Y0330lvvP2t9NKrr6fLCrt46YrijKeBwSG1X00g29o08GRSKD1JnQo/Hip4PmGIXF/VBHlhNs3PzaS5mUkbumYmH6bZyUe+X5h9khbnptPK4lzaWF+SbOLZtW4PXJZO4dmF3NAvuGwqvMviojJoj3KZlz5HGa0ji4NrG/509gSIe8JFb9al5oXSeTJShxEQnS+5UL5KZbk/kK4EuCY+m3EvaBIGwHrqybpLVDDQhy5kwoYDyzAbRF81z/YlJ0yE8KbDu4CXG7z4wOArJkKK6wSdvL65YaMY7Y6PqvBVQF5+UFZkgRcg9uqyoWsnbehg0+G19S0feCnxUogvqLJX4frGhtsFRkg+1oJH18zslI1dE0/uq0zz6cGDr9OUJqwffvBeun/3K3t5PXnyMC0uz0lfL6W11cW0ubmqiTBL0+LlkzSI+Cyd3MjyO7x22lJjc5faQreOjuJgX6p2n/v6Bm3YwUMC3bMtupjEsH8VXzBlmT7LoPACi33AYgLJnnP0OVzTP3V1oV+6/dz1Kb7gYcUkino6VJvZ3tqwzKCXeHlDXVLXLL1jX0z0ORNUSYTKgVEbo0S0xHq1QSab7O/IxAhjGst6MRwyYeofHHBdg5slfPT/eHPv2ONc8qtKwhuYSTB6DPqYJG9sYDgKbxryo02Bh+XzfQND6fyFy+na1Wvp8pXLaVB8YmkPnuhraicrKwtpdVV6bHtdeuVAbb3RhiNoO9wPjx0+UIMRux2vqNYOyw4veaABWUQvMjnGS5qJMvoCoxhjJbzC8UJ325KM8SU69majxW1r0s8St4X5hbSwtKLxyppkCkPlmtv548d304N7kh/Jy8L8dGLJZjo68DiHifm6ZBK+0jZ4YaWGlppa220AGxu/4I3DGa3gxWkD6PKydfaSzhggmkU3L6MGxCPaNX1h1HW0NdetxoA2LlCbeJwdqi5snNiylxJyBg9olxyDwoXREHKsFywJ0vEdklPxEXmyjqD2XNfii9IRlsOzXigf1jlq56oQ6Ud0T73HiGGIiaMclwM9RlwAwwTlIS+ufS9dcCCZYskhz2y81j3X+UWG/1QANH0c3Bd06wAcrrhALpNBYfRVyIINI244Ciat/ui7bXghvv7xvJp48iTCCsi4PL4ugLB4IbgnPbIoeg9Te1dX4mMHGL94PqBxId6ipM78ZYzFCh3+3A0U2fAMz6uf/exnkr1lt0nGM+SB/FMfHo/rjKxzb4OQ6iOPN4I68Qyeqt9CPjaldzbwLmOJMktu1eYwlpIt9YM+ZVyILNrzWAdbjpg/yhu8HNDPSyfGHfnFBjQjdzaGqt6QV3ujqb7tya3nALzkC+Dj4+OSRHcJCqOXgU/Bg2xwHBoa1Hhe45hgueIep6mpyXSHvXj30FFNajN8fIOxZZ3ya0yXLl60cTvzGDosq6JTGIL2An8GynQa5LJWrrnQPVckqVP5J2fn0sz8nImnbOhRvHGVYZQdDzbdY7SjvYCvt6vDW3PQr9CfiUD1G7EMnZfIGLN5YWUjvtOrzxZe6pL2jeGK8ZLbrvKlbwYHwmVZkmyjl7s629Lw4KDpcBmgux7ai7KkhrS8Jz1zQN2SPurI4zl+4JdxZiDs6aPMo9Mgh0PbWXEy8Lx8nAa1ccoHEO35aahiq8Y9DXJ5ghG1h/5r8itDhHOOwxx1WMQVBsPTKV8MTsszw4vgLsepPYBn4UdGqkeVB/nIcMIY9p//d//Dv6xmK6jEezqjMpLyNVFP3CugNtN8fyIs/+Sg6iNDFm7OZXAHUzx7CmoDfR+BUi0+l2l4YTiRpFqWs3A969mLQjl5xlXGGdelew795Lzz4Wc6l2o5oJpUqu4wdTccprY6DWZ5q++09HoRCUUGLCwu+q0Mb7i9/E0DHhQ5nR8DoTCExYFyJOxAAwTH0cEAxxMh4uhauQgP96JPDXugf0AKWIN3KUj2k+KNZxjOUJLRkYMTMD7TWS0z4M5XB2+Fc/jpBxgZoPDWqT0N9ff4898M7BY1wGSwk9fIAzldGfIt4ShyBrl+O16KW76mjHQIvAXp7uokRPzBM6whdWlwyRwZw5+6WU1YpzzAZaAKP2NvhEx7Cbfw8XY9G4Zq4an4OkOHl0nhGabO18YZPgPPU/GjHP9ZEJ1io13Pcz7PSwOfxsbGnC+TdzwNWWoa9YpKZhKLsUF8ED94k2mySrj5ZTDOIJBBKPfxpArExVMF3rBRKTzEoHigCS3GMLxCzO+izh8/4s0qA83CGFbKD8jX0M9EEG9IoBTlaXCjIwKeYT0aXPVI/jGGbdrt3IlFFweymPPIbTXukPMIYyDJYB7jY86Yfq8MMUyoAnXN294OyTg60J5hG1tud85PB5jKZQVq76lr6gie1wJxc3zOXT3d9i7AkLG6umJeM3hlQCwGp8WFOW8Qzl54TIwxWimhC8lbTK49OFRpbNQICn3EdUTHGMbYMYxhaisaEOMpIULtGea249jEh0bhDzSeRHNBmwna4/ClzrAVg34LA0MN2tZWVtUGkzfQZjKEYRK9hLGRtslycPYjqtMgDk+w1lY2o1d9KQ0bC7v/oR0rzdDQiL9oyIa6g0NDXnZ19fpL6ca1m+nK1RsaKF9JY6Msaxy1IZO6Q46bvJ/PkcqbjV0romvRG1/PzUx76eLU1KM0hbFrOpYvciwtzqXVlXlNgpfTzqYm/mqv+/6yHF/vimUiHH5LrDZD2SuH5Md6gUP/ntAVsmNPV5WJerQeVz1yeMmN7+OgzXCQxnpblQYfMHY6ju856E/izTl6n/yZzIALOjJQZ9xjoMmeYRg8WGpC/SEj3EeeTMqgV3RIDi9dumx9j55mj5m+PgxFTAKalA9lU3oXl0lDsscynmF4CvCQL4jiEby5s6sJwpZ1tA1falMb0gm8wGFD8jXJ/dKi6mVuKs3OTtlri2WKjx7dTQ8exvH4ycM0OfUwTUzeT09Ub/MLM+p7liQ37dJJ+9KPx2lScbx0THLHF0rb2nokBx2SsY7U0sQSWQxcXbpuV3ibJhftOvgggCY6qgv0aFtri/fr87JfJjHqb6inrs5OL1FkKTPGMAxrvJ2nnW5srHppJhvyYzhuVlugCmANugCPQ/ocDDdM6jCQ4WGEtBApPoqgPlR4MVKGt1UYTNDdjAvo99o7OuxpB068z1zP4j36IntIUB9MmjqUrqO93cZMG+dVv3iu8WLJ9SsZiq+a1tuQBCr6J+7BgYFvRfWyvLzoMrPMlBdOLH3uER8uXrxsPc3kdmhwwJ5i4GMZ4crakmRtUfW7YkOatI7aJBM56O+yIQfDvtsKTV0x4O/Q8Ijqs1X1oAlxYQDKYxSMB/ZIFH+ZgCL/eOEh+xggGWtRLrHN6eknFxaW0orGJywbXd9YS0vLC+mJ2v39+7fSo4dfewkzXvU2UGEoEA95gQEDunv6NIFttjFKLSL4pXwxZrKhPV+646u3LBPlgyeLS8te9kb+/uqgysj+UvCquzO+Fkl9swcZdZXbOHWbB+ns/9re3qZneFLSjmOfOfR+i+rR4qI04MW4j54MEVBD1EVHR6s/9ANkHUB8t/nivhYI5/kJUJhjKzzKjv4Jgw2QdRTeTYxRc3rqKcfLxh3OPCc++DCakyYDRpf8chKZz0Y0wuBNvi7HyeXJtNN2uAb8TIfHyQ6pArSxzcPExITxEjcfAHw8gVdn+vBl9WcYw9okoxiabKxQkj6NURif5r24qh6e0s/UiXGCL8LB9etfv+eX19ACgdbpvo58y2UmDUYsPDfx7GUsQx+E0ZrnhxyUQ3/whbaGDPcPDCqt6kX6xvt9mcc7amvIWnzZkn4FHW16RSd5gyv0He1I4zs9w3hDXniRu/1ZBsIoRVqAvDE+owvIHzzhrVs1jnKQhi0J7G0mfhJGvxgemfeFSTpY7R8jE6gxFjL2yMYwl7XIE95Rxkq/CA8F0JIP8AOZVo4cVsEjICTu6J9Fz9yC+pdl8U3ypnLgpY9egm/0CXxUxEs6xQ+M83g/9nS1qI3yxXO8D7csg5QTXdTAyzeVg30TMTbyooDDfa1yZ4ysbEVntBvvN9isQ/ni+YX+RqezVUGb+qWRoQGPbQNCFl0c5FdlWNxV/3REu4MnUTL/egCsulDkCD0dMmuMMt+cApmnz4PaODld+XgROC1eDnkejnJepx1nwanPzoj+bAqehuflDYS0vhjuF82/nOfz8s9wwhj2R//7//5f0nlzRLb5OB1ejInVAOTWaRBYgnVkUa7GKl0XF6ThoFnponJfPvRTOdwenLA4l8FhxOMUHco3hnIS4/mHOUpFegpc5hLEfTXs5N0poPgncJQuGzWR66zX4C6x6S1GIBSQ/qQQQ/kEMJFmD4oddSLITEx4dNYzUHOf80D5obBzB5iPDE5XCkOhD/SxtwSDeg0G19fVYa+482ZwiDTkuou3ARlCGXLwOAaaGAxwzT8JudMAwGR0Oto14BpU3kxi6dzn+US8JmEM3Il0Gv21YQyMyLtsLKjGZ+AQ90z2GWwwUIZmBgJ8PbOnq9Mdld2CxfLJySf2JLBxRnRQI0ZSAwxQGGTzBoYBSoZyZ3kasAdJT3envdKYOCwsLpmLGMPgSU6V02dcZZzkS7kZDJfDa6HMd+JjDGtq1MRScjY7O5s2lN5eNuINKDjwvCEd/DwNt5dJaiAVA6cqvRmI7zdULS3+Ght84jPcLHVicsjbbZbQUMd4KT1iMHmA7MdAt3yUAfrBmY1hzwKl9pwAwOMRAySeeAwE5xYWzW9P9C3bUQbnV+RZvocXTFSRD29OrTD+ymDdSniRHiAdEzwMKsjbipfRVI1hMcg9iQfIeDjAwSSOspfluxZyvj29vWlggM3PD6Uv1lTXGKd3NQhFlutsVDceZLcFY5jCnRIKFayDN/Pgo34Bwlxe8tA//GLJmg2ch+yVs65glm2At96eDuA1RifjR4NJ58DShVg6532JQBZ3Pmwc0sCTryrycQuspixlRFYYkLJPHt5BeHo0NWNwkLw2skyIfPAQYBPpNRsUmFSwNw4E076Z/F+9xr5VeHWxZCr25WnRQJRBKRNpln7w5bpNTdjZh4v9E9mba2riYRwYvXTY4DU7aWMXHmBbmhzv7q6lg70tyTJvzXfVN6IXmHTp0MSBySg6FU6IHJ/jDwZQ35KLQjasQ5CP4pyvfVA/hBHf6SI+MmJ+q7zEYYDLpBsd5gmL4sNHh4thDJa55xwT5ngBwSba1Cf40DPgRhbgP3rWukHtAK+eqNuoNwrFM+IB4WEYtGMcvXj5qtpClyaQex6Ud2hCciR52dmNj8RsruP5g6FxK62qr8PTC37RJzJwP6c8WFK+vKzJxfys2vFUmpl5kh4/uZ8ePrqTHjy8nR7cv+Uz+3VNTDzQxOhRmp1TPNUVhhgMGWx6jUcsS88s4rxYOoehqkUTsFHzgwnK0tJKTE701yw56ekeED8kd3h/aWLBfpHIIUvuYpLCxF39b7PqogHZx4MCw8mSPYQ2t1ZVruW0urIoPrSpLxq0ToBH7KmJjoG/bDpPRbpO8GqgDWvCiicz114WJB5zcI2xDaMSkqQqdn/kpcD6s9eH0mL8wUhH/FwnGMTQF0xKqU9VJv824LgOVa9svL69vWEvCzy4wku6UW2m2f0o+9PYmCp8TLz4bP+2+rTV5SUb3helb1hCyBJPPPOYmGJ4Yf8rPDFfe+3NdPPGTbdpPAPZ03R7m+WPi7E8eH1Z+bJHpCZ5ygsvEHRqLEXGK67LnnF4Ruzv5mWZx6mzvTP1DfS7jcMzys4ZGmMZoA7agGU02gD9D/3gygr7PMVXLYnPvkd8qAZvT7y/Hj28l27d/jzdu3dLfegTe9PwoQ8m5OzZxX6mHhOI9xjY2KOLJZDeFmBnO7WqnlnaysdN6Dn28Grc2LARF0NYvIiLL8+yHLKT5Z0sSxcuJrLQxFLVA7UHXoaVJ/Vh5KEqqd965YPxVvpNOjfr0I72Lm+GjoGCyXlf30BhHECGlLXiiYXW8bxEYsxHXPKgfZfPHNQ9QFgZ8vMK6JIY6PdnAXonp7OsFnhct0KC3HK2vBVx8zV9V65n7vPBPbjyQVjWU+CFh/AOQ1gs40Nf65l4wjV6iDgclDOXlfHXEzzDhKtaVC6qZedkPawLkuFFSF4YfDCG8ZKOtstLrPGREaUgL/CJr6QBh/OLfDmoI15W/vjvfixd99gGE+QOerxXWDZwQbvkkLpFH0Ony1OqA/BR3zGuCXo5wyc8eAfs/Sk+q33Qx1vO1SZVkYoX4xO/zKB/UWLSgZM8Mt+dh56xxJm2AW35mctJjsfkH0ZD2vbo6Kj7Ktcvdah6ZTUM9ZvrlGXUGOQBd0HqZ6emptLDhw+dzh79yAP8Vxx7hl26ZHmHPvIHcl0BXOeD5+QDUIYsAxlyvFw+Z2LR4Jql+uc05qJNb2lc1KJ2y0d0mtX+VA71GehlvxBCDzUIl/iIzmVrDV4I4gEGLpaMM+6mPw6jmHDR71ivoxcYn7IEFt2g9q5yMu4Og5h4BZ/RcaaXsqhulFdbW3N4hsFnE0+9h5wqgeriXFrea/AySRtkSVzEs9BwyvcFmA3OJ8Lzdb5/HpTj16YrX//HQMZSm0/5yHBa2DeBcvrn4ig9f15u3whvAVFjz8cN5Di1+ZTzytflcNoCUI5XCyeMYX/837Fn2NmRgZzBqUgLQQSq8cBYuvaR79WwK89O4vN9TbjawAtBxlmlpgZKeBhcgFcpnOZFDv2cwH1anNOOWsjhVrtCSAwfhOe/IjyXPafJR4a4LnCJuuqTp+EoovrHeKxPCnw6NNRKLUdbqSXtaL6IyzcKl8FoKF46YxQ8G7Ky+Tf7JWGJZ7CUOy9TEReGPBgoGzOcnyCfgSy0dMThrdSuCagU39a2JnnxJiM8R6odRvWgEyvjVkcnxZ3zzfHz+eRBnsydjlObBlxD/bFMki8YzS8sqCOPt9jlNGU8ZeCePOkM8gadQHSykVcAnVXymyQ6QuqNQS4DRsq9K157gqlOYmbyiQbheLuEQe40g0V0frHRtwdRvCXLtVHEL9Nbvu7VYJ7BMEtS8aph81WNfVSHZ5c5jJD5gNdRx+VlkkA5LVC+hidjGmDQMTK5nJ3TRF4Db5dbHWB0gixvZCP/2G+mnB7gngmGB+EMJnRPWPkICDxsgkq+vL3F0MCeOGEMY2NlNoXfSxOPJzTZgv/idw2UcTIAwhjGgC/4f1q+Ab5TGLKNh09/n2RM6XkzPzu3INnjOXIdA7hy+tPwIV/wmz1C8jPOpD0tPQCN1DVv5+EHe75gDLMxo0hXBsLykQEc5A0PK8YwPXdtE9cB1TztBaeyAkyuMIyHMSxwMDmF5wxy2Dy6yvMC0zmMksLLoMyDPnFQspf1FnkiJ0yUoJ82hIGRwbI9M5UHRjYvQRXk/gGzY5SNAameqQAMyMAVBwYEBt8xoGsX/qZGtdGjXfFtUYhES91R2j/aS7v7O6qH+KiGl3SwBG59O/EhCvZALHL1RB0jBZMvdCltpl2TZCYNGHKWxAuW6N6/dyfdvfNl+lrH40d3JY/3NaB+KDl5kpaXZtPa2kLaWl9Je9vs1cXXGqVnDsVDTdzxUuFz6VJerivzS8LFRBgdjqARjD6jDfgtKkdRZhutisN8wLCAfOgZRxga8kROcYinMHv5+nkxqS/CI26BU9dM+n2fDQCa0BDHBrEibt4HyTQojmrKvHL+1J3OgOuxyJe6zp5hiA4TLnh+oIlWjge+/Bzvr+vXrmsC2GN55mBShOcXBjD2qFxZW0mLLAtbWvRLEb6QOLcwk56wT9ej++mT3/w6ffXVpz7u3r2VJp88SlOzT9Lc3HRaWlqw4QTjPp5dvFDxR06OMQI26dyoSUJnamphOR1HhyYTXZpMcFZ4M8vo4utulIWlm6sr66lTE5BWHXwsoa2jVe2IPkF1m/Bu2FBe6+ov2SgbOVyxVzV7krGXE/tfIo/srXl0qInFIXWvdqiDPcMwvLFEHq8KvJHgOQeeWeKg5EbxqVO1JfbxQh9nPQR/ka82vLV00Ka9p4tkCM9sJvVmvNpY1iHoAvQndZINEr3SFTaGCTcACrw2PBlXOvodJpI2fBeTWLxKmMC3tDQpf/YHDJnIMvXo0YP0ZOJRWlpeFG82LQcYF7u7e9ON6y+lq1evpytXrvqLbt3SzZRnDiOT6nhudlJ9y5ZoPlDdNEhHtdgDzHqtv999N95UGIrwmGqXDmN5JGXd2qL/x4hQHx9bGBhQmdkygglh6D+eua1IobmdqVyUlZcy1AXe0mx4z35z/OGZtrA07y/2fXX7C+sINr/H2A4vYDG6jOWZ/rKoruE/HxnAwA7d3b29sQm54np/Qgxr6+s2EtIn4G1DW9iyzEjPeO9FXrzE+I225q+OKj8Of/FVfTBAP5zbHGDPZVqwyofnGcbCbAiDVvQge0CFroo+NYxhneYd8sMJdHx8oE/1E4aeGBvAw3zOeeZnQH5WhnKY4yoZugp9AW4/B1eBDxrLODMQhhySkrpBPzGGzM8ApDr3q4TlI9Obz7kNcYYHGOftmSNZ8bJCHXV42hR0A8TngC7o5mAsMjk5WdAcMsVBevoxyugw61peUB+oD152PbJMko9fiByYJPnujWWSxVjPdSbAK4ooZfpJg5fXT376kzQrmaXviFIzb5AsFrICJrYCUGobXeIeg3HgAfLZoEvj1x+GUvjTr3ZkQ4p0IluR4J2NsdhfKRUuUgdtak8qK8TBo9znZp4RjjE308azXA+mQf/Qh16j3bBMMvdz9EnGX+AOIxkb6LNnWLsSxnN4zgc4HkoHkcZLCJmXSN44qIsLF8alU1gm6RIHbQVkXhBmPujI9HHOfVouX5aDajrhYD8hn0X3uYY0OTXtpbQssd7WWEmqwl8ixrDInrnsV4xcsH+v97cUj7sxgEuvUZeT0zMay20oTmwXwPyMPQ0xorMPb/byI3x9dU3tA0/jbesW9ibFAO84issYkjpjTEhb6lIbHxlE5qrllnRHGcU/lmku72vcq/5LBVJ5qCd4U+UP4fma21pwHM7+fTbkuM+Cal5F/r8lkPK01A4/A/9/TH4vAhn7s3I5ja4XhiJt7XEaEFp+Vm4nz4Jn4iRcxw/+p/93xRh2srd4DmTklQO5rA2rHM7rRDoCrF9LcCIN9zTeFyjrizKkDDmfnJbO8HlYyvmQNoMb6wvQUClbcVShGoZyo+N0+TmK8HzUgsOpOgrg+6fTcGQoopmvoc516Lp86NcKmkEIaSmb8egexcsbJSz+DEx4O+IJT+7IiniODyadXSYdGfys5siQ45Laz4q8PRAgXyt+8iJO0aFFTk7vZVWl+4AoQ7meavPNlW9sCi9uY2CiDo03uzlSLa5aqM3jqbwqEPyn41IiXfEX6VHslgMOhVU66OIPYJCVj3IecV2lsxZyGnLHAME5G54wOjBJIY+gplQOXZcnokAlL107Njdcn8EDjnK4y6Sy+lp1y+TIMpXloBIn6rAMGUclTilN7QHk9BXa/BvgOPzrzJt5Bu1KWTwNqMWXr8mzfA+QRyU/Nyxd5HQZr57Dz1y3Cohn+rcsFOnPAvIiDmldL8WRaTgdIo2j6Fy5ZsbE01PS5nLlZ+XrPOgqh1WMK8U9k4N8T7kczLXzz3nq4CQ25PsiWsgqHcxxRWPpr7gmkq6449/5WAaCn9AXn0s3Eg22GICqfsVz9hJqaWxO7Rrg4VXS2KQJegueXnhP7EkeMa5upo2txbS0NpU2t5bIzJPSxZXVNDU1mx5PTGmyvJQ21jWw2+MNN0RILzawIXaXJty9OroTX1JrbevUwLwxjCLsByhaGBDev/t1unv7q3Tn9pfp3t1b6YvPP0yff/p+un//izQ7+zCtrM5okLqSDvY2NMHdTMeH25o9YDxkqYaOo31dM8nAQ4CJHBNgXSN3+mejdGUsvkimWc6ucrNvCXs4nvMXY+ONdkzQYyKWDybs4bVSPNfBBI14+Vk+MG6FtwsHS8DgA14j7LVWnM1njCDchwGK+CfOxltcOzwmhBg+GKhnjwjqljjWn4DlqTgkz9Cb+ywg5Cr6GOSnTvKEgWhpac7LFzE6fvbZB+mj3/w8/erXP0w/f++v009/+R/Szzl+9dfpl+//KL3/0S/TownVyfKiDZ6T09NpZmE6Lawspo1tyYsG6ufq21Mj9d4ypDof08RoNHV0Dqu/HEqdXSM6hlNXt651tLT2KE536mjvTZ3tPYnlhv6gB8tqdTQ30fdIR7gMR2lvX5OI/Z3ERvgYLphkTUw+SVOanMzNznvDdOhiw3U8gviacEM9m+Arj7ZeTWZYBqqjEYNEp86det6iumP/LYyO5BMT/KIxml/wkj3biBNfEiacvj88Kpn4MGHM8mMeK477Fdqi2yP9B+cw9hwchIGL+nJ9Um/6i/499AVx84Eoc0Y+7H3W3mkPjLZmvoDXKj42Oz/kAS802juGJvJGtjDQDQ0MpmvXrqd33n4nfec730nf+95307XrVxN7KB4eHYh/c2l+fka07YmPq2p77KW055cXfFRnRBPd0dGxNDIylgY1Yevr7dczDGK9qb1NbRyDJvqkmQkvWxwky651vOQYuYeXPHM7UhukPHWaoGK4WtUEc3JyOvGl7ocPH2jSypc+5xLLOFkC+elnH6df/Orn6aOPPtBk9mFaWJ5JKxvSP1vrkgm+aL2TdviS9FGj+KnjQHWpuuBl0dBgfEwDQyqbxZunEhE8oJn82nhCnYquVox69thj6Tce6tIF6pv5ynd8OGEtzSD7fGRjdlp6aiZeyuR6d90VbS3f088Ln40y1hHwo8UvKrhmSXv0JyErytag1HEh8DX/Bf7ymQNZAio6QQANQI4TeUTcHJ841isYefTMaYijZ8QhrAzIeMYX8Qpc+ics519OV8aT885HTsOZe/JHhzkuWeje7arIN3gXPES2uMaozMs+dGboZ8mZ6gyPHeocw5OXDoI7UAuiDJDFmXZN/rRl5AEjOMZNDNsYi7gO40XV6FIuByTTV9trij7B9Mb4JJcNw5dxsWccZ+FDt/OxGD02TQFKIx1EuqwbgLgG9FztHQj84VnK2A2vM5ZB81JsRzqeLxnTHbodwkfq1xDp8n3GnMHl4y8IewrK9UwM9I4NuIJqkpAn4gDhkacLyqE40Gpeuu+ORK4L0xQ8y/cZRzkewLMsE7ks6Ff4bOcF9GEG2qHS8aKP7Rz4UBheW+jRVslKWwv9RZuN9z0dnakbT9dOdJvaqeKxhyTb1wz04qzQoevu1KdjQDpyoI+jNw329/gYGexLoyNDaXhoII0ND6WL46Pp8qXz6fLFC+nqpUvp+tXL6fq1K+n82LjGYKJdXMTQzlYA0I+s2aNQZ/oY5JEyIQO5LPDom0Dm2YvCWXUPgOub4vtt4Sw6nkVfhkznb0vvb5v2rDSSwMqhWBFYQDmv044y1N6/CJyFqwzSJ3p4yvNy4nw8D6igylH8lcNZg1yLBaXPkYHL5+cU9J2EuK+luXxkKN8/lX8pPkdWMtCvn6ee/7YAZ3LeqF465HyfjwxP5Vc8jLCTacqHajfSFGlz58Sj2kMp/AxvndypumNl8ObOJjrhdg2wvOcIk46Mi8zUuYRxpaq8/bw48n3tufzcyCwy4ME4oY614D/hwTMiFfEFkb64KSDjtMwV10CWQ8DhdKrEc28edHPkwQZGtto0WR4yKKg4V+NmPGVA8hkwcBz5HM8Vs8BBHkxImOSr6tR5upPzwIKOPA/EolN356pnkZhwUgXOXAcVuh0/JiwMTHlGeuQhBjZ48em5Br+eAFG3DB50xBIO7oNmp9ehTKr8cyZxXS57zv8kQFd+xuQ1aCvTyynQVfldxpuv/Zyw0n3tkXnBAcSghToCUeACbDDxHngn02eo8LIIq33G/Ym8/E8clUtZVsrmHzZ0pT6Chz74q8FRe+jHODibK+TLbT5yvBrIScvPuM555fvyAZxWZo5aGjMQ++k4CovHPp/gkcC8I59iMEkw/QYTRX80wHIdh43ebpMKVxy8II0/UBk37ZYlsHhxtLexNxHLbY+kS9h/aVdpNzUgX9akdy4tLeLJs+i922bYXHaGSfGC9xTa3trWIEyDdbWPQwxyypcvyzZp4tvayoScjyGw39doGh+9qIHeZX9t7ubLN1JLW13a3GJZ1bpoYg8xaGOCqjZFGTSpyPt01aXD1FR/lHa319PykmhaWvByTy+R0YDQXzSDNUfsn0XbFS980A7FB+GkjTIJ8cc+8LrydbRbvkpnWVPbjnYc7TvkL9o7xwkDl+5j4h6Tdl9b/8cRE7IwXvmse+8HogFzPvL+SEzK/NVF5Z0ncv56VxN5cMTkydcuhw6Vgf6Ft9QMgPHgzP0AdZwnI5Yd3XvCqDNiBH+8x5iEIrdLhSJRLhd3X9/6Kn3y0Qfp1q3P05e3Pku3df767hfp8aM7aXrmgb+0x9cA8Xjg7TX8ZWlId3df4gt4GA1YmtjM8sS2ztTR1Sd56Ldxq629O7XrwGMIGexqb0vtLezZpYmH95Cr1wRAFB0z2N9MGxvLiY3Yl1fmlO9smp2ZStPT057UsQG5RweS89hjZ1tn0VPHkjsMW+yz1a2JSo8mwHi6dencIR52qKwc7apr9m3BGMOkuFGKTjxolOxIHhJLehvU2urE53OHMFTxaFvRoOBdnkRyMJ7gbG8InVmmhDGDOqzqipBRMLjGdAH3eX7ARG1PkxvJNdccsXTq0JOdAHQD6Wkr6AaHuP7bWmNvsZ6eXvG8U3JXL97xxcwV5SXadCiriK9joHcwvfLSa+n3fvfb6fd+5/fStatXvU/nweGeDWBTs4/U7h+l5dUFTcQ0cVZbbWvXpK+Hj38MakI3ZkPY4MBw6u8dUDhfhOyWLHSqHguvPoxgmkhy+MuQag/mF/0a7Z32WUd7C0M0L6K2xTO2JHj0+HF68OBB4qtzGJZmZmYSXwX98svP028+/jA9efLIZeNDC7v7u6mxuTF1dmM87RR+jGmqT1UiH9zhC47UAPnkr0EODAzYgMEy9anJqTQ/t5iO9jHdYpySTGviy1cdvel/a3zZ0su/1G6bNDFutEer2qvaKhVxru5I+vDAxhHoYokwWwV4/KfD8qKyc64cogpZoF2jK8J4wxKtNoVhiA3ZiHEI7TXadW7j1GbIRLRnhxCpgEhTzQ9dAOR7P9c9/bvlUWM9wvLhfIir+uKc41veBdxnnFUaLdEU2WN3DsJJk+lmXEIYwN5WGSo06ZyB+xwXHHFVgMLBmdNx5DxoN4xdo7XFFxKtcyWL+UM7OR9+uc71Yw+uAif4aIvgIyJJ6C8gKeIXvBEO4mCsyAYyjBVhFA/DqssBr9Eb9EPoitw6FR5jbXhyZIMYX37EoIqnEUuswWPDl+tJUXUPTlHrdAYTBqHBZ3QEBneMcfQhPMLYxL6YOywVBndxFkLJeCSvvMzPolaA+aIw80YX0JB5DivgXQbCRamuFKaT8RVAOfxcZ8qLjssfXKAMwTOMV7HkM+KqruuQJeFRwUhrngpyfZXvM0T7inlLzBnwjqau+NjZXjpWPn19nenm1cvp9Vduprdefzm99fK19NrV8+nNG1fT2y/dSG/c0LNrV9JrnG9cSd96/aV0fnxY6bqk+zrSSzcupZdvXkwvXR1PN66MppvXzqeb1y+ka7q+dmUkXb08nK5eGk7XLo+lVxTv4vhgunxhOL10/XJ6+ca1dOPaRcW7mK5cuphefQXco/ZAnXwykdaWV0x7jEli7ocsM2bwy3I9o9JocwHBg1rguY/ivgwkrXLs2VDmbRnOCs/A89PinBVehqeePiNNxves47eB07ka+emnQtNZ+LNsAuU4oVXLx28P5TxOg0xf+SBNbotngZv13w+JZ4MHNBzF/YsA8TNU0hNWhFPAfOZPV8XxbMjpgMwo/Tw3aY73vIp4YRC6XBw3cHDn+3wor9PzK+iOy6fTlY8iWhkq5c7gazpo3zjP/BxFn+nA6za/gco4Ip6OM2jNnS9HxstBJ5aP/z9v/71lWZKld2LmWlzXWkR46EhRqSKz0dPdaHCIXotAAxjOsLEWH4DkK3Aw/2IegUPxApxZCyA5RKMxC8B0T1d16ayqrKoUkZGhdYR7uNZa8Pt9+9i9x2+4R0RmFWjuds85dsy2mW3btm3vfUzknBicGATIE2fmCBNkEFW4lT/icy28AuzDSEOYBBfDCSXROKBcRToPFEXaqqCKAgh8YAlhhPMlk68o3KM8AsvezDrunU6echIfn2E7X3nuHVeCYMx+iK/H8bWcCHEhtnEkz7Cr0nhwi698eVDIymhMuc6DXuALQNQh4LouxZVZT6GEsmeHYCAo6dmCiuNx5LnKiIKKMlsIVdyj6BoXKNnKj813Ha5rKL5SsgTDdOF4ITieRAs1p3f8y1Ne8gZGLjM0EIwr9nKChk5zOc2rHHHKdIijdJ5FI0eYjWEsR+B1ES/Hzff5GZef6+uZ4xwPJ57CJOBlCNCM6+WC1OCd5opo9uVY5fDs7YCVfUEb+NflE/HDleO+Mk3hnH+53rXCuP4ugfCMjzbNPEdOV2YLSmzUg8IRCt0T8AiH8IdDLzHtFG12Sqli01X6LZIrtMJ+Q+x9Z8OBrmurS2lpaS4tLMym2bnZ9GJ+VorvUmIjb/Yz8ZfvXRQlKbOtPYIXs2g62/pSX+9IGugbTz1dw55d0idl+HvvvZ/+8A//MP3D//WfpT/7s3+Y/viP/ij94cfX0ifXPkwfvPeOBMXL6cL5MyrTflpfnU1zL56m51Jotzc2bNzJ/Q0ceTaX6lZ01xCMRR/sh8QyBNML7UU6FN8m9kQq+qF5DzxIYcwwIQ78AOUDulI/bmrlK714VUv46NsKbxE/4pnZWy3sBcJVPAWjFXzFfRs+VfAM9Wv6eDZ8ZZ/7fvYxGywEcvpzGNmIC38kDGNAGL2oA2GGyTt5YLB3CXWzYUzpmLHKclWMChhDwBt0k684YGac+kofE1LBH2OBebzKwjsUG4yMK6srgs0+ixgv2P+kN1XaB1Klc1DtPZp6u8ZSV2U49XWPpJ7uodRTGRBtsNcSinxH6u6opKHegTQyMJQGepl91Z4qHWzk3pDa2ziAZj3tbXMa2mJaWZ5Py0vzaWHuhQ85WJybSy9mZtPC7KL3HFsVjcbeYRhI6Rtqg+YOXVUv1Y9lTRjdMIBwipfxDF5FD+CP9m9o1LUBCxvGfMIYs+D7oh+PmwKk+nts4qHwCjEOoTR7xdFPNdT5K56NX0UgeAzcg/NidlipPXiPUw+3CsxTlSfQRg7B6c4vpWhKiWaz/YAd4Sig3LNtQSf4ZWaTFDqW3Lx4MevZcRh4lqRE7Uu5JA20wGxPlt7Dy9kAf2J8wulRutk7bHomDpRYXV1QHjt+x3JuDGDkj5Em9gIbVNhQqnT1J/aXq3ASpPCP8Yv92oJ2YgzkJDraIsZ/n50oBIjmhBNwx1L89fWNNP2CZVMP04OH973kdn4+jJ8PH9xNX375efrss1+k3/z6F+nevVvVmWr0Q2ZoUB42v8cgy/LatpYwyvf0YPgacl05BbCvl725YvP9lWUOcFiw4YIl4T7Bz/jFuKg+p/K3qy6tkklsLKXFirbF0efop22K5421VT/6aXw0CxknNnkXLZBKcOs9dIHBc3193cbc3d2YneZ9iOBV0KHimR9mOpEjDJ5I23IoQza+2KAgj+GF91nBKfuAV9xHrZRPcaVNChkFF+WD98KPw5Vn63DlPS5f7chDF1Xd97muNtqTN0YfeeerSIga3EPXNsyRRklJQ9pcZtdHHrz4ua4sOKeRjzopXH/c+2Me9BfR7DLs7Gsu8ssuDEniycU4RR7By/mokfk4Y0jw+/jQUciJegePBZo3mFf5mfGVl0XC06mPeYnhB69QgdKhEMO+rRwAAB9c5dAIjd2b25w8uqvrdsx8lA8DWdGuomPyixpxF3WxMUn3LEW0TCs+qH9vys9ptvSLnS22twg5A/nBdK76V3kPMFQuy540cA1NhauVIxuvKEjINlEiG/QMB7qQ17s8rnmskwef7gPU5SiMZEHbbFMT2x0YXCGnBq371nCPtyflDj6cPypxpU3BNnuH7m1JNtpa1XUt7W0up9312bS1MpO2mAG/9CStzT1OS7P308L03fTi6a305P6NNDP9WLCYMbiVpp89TLN6fvH8YZp+ek/+ruSbwj+5k549xt9N0094vpeePBSMh7fT4wf4O+nh3Tvpm+tfeKuBJsk+7Em2vrKc1uSD/wf+ok8UY3ggQGG+uCmEWf2WXX6ON/VvswtIr3f1eH1Td1q6cvirYOc3xHmTMmQa/C7uTeC/qSuXtwy3Fs611jd+V/c6ON8VJ14JpmKamebC/74KjQtUhP82rhy/DKPoE3a5nFzCFzffxSndafX+feMEl2Ha83cC/LyUrOwiTfHwBu5VZFHNv/DBfIKh+DmihaPj6QJzZbPEPKA5LYOIGVgULMPLLgtgOQ1wMPpUDT8aiKxcaWBFmVNkx/dmu4UP5arZcVDcbJTBW4HjSzkDdnvxjq/gYdDiGjOaNOAxuDMQMbAzUPJcKHYM2O5D8gigHrBUV0544nTHUBrluWcg832Ug9kXpMcbD3gG18JHPsSLQTCEg6gjfwXC/cwV5/orvoUTvuRrcPdRyOQD3KoRT/B1D27D8y7fF22iAT3aNuCiCFaPny7yssJKufSOdMpMPq4stXKZla9nlFGnoiw5D8rkmXyUTenK+WcfjsrKFc/QBu1Re68YKmyGmZ9x9bCq8P305s7QSFQUBQccZqsAupzPSXUI/NfqXY5jB4xSqSI8+pPv9Q99QYO539TnE/FqMHJRTcvlOITxo3uu9uV7+VJRjMtAZygzgdtahHyXYduVbsNFQNEsx+PKRR7wi9qVKNTVN3Kk8TsJeAj8Fj71ysau9lbP6upol3LadpS6OuLa2ozyw75czKBiZteCBVzSYtia99K36TQnJXNpaVFC9H7a3ZOykzAYMROhS/2vR0qkFNzu4TQwMO69Ptggd2pqKl29eiV977330ocffpje/+DDdO3jj9OlSxfT6IjijIym8+fPS7kelfLcnTo7WMK3ltaWZ9PczMP0VALg6tKc+qIwC2L2JbjuSgCXEni4j6GjmAXTII4n6RxFASWSfoz4HpvK0p/pQ0EXwT/U90QnNm6pn9hQJZ+XPFoJlzIeBqa4t1JDfzYPg09Gmjy714Ky+FHmfXFfxBOMmM0lPiuPIlyFV8Aw31HZuGZ+5M1xC35A+aMsmb8CL67hgS3eqTJDSwj5zDBhn5GlhSXPjHr69ImFZeDF1/MwlgS91vq+AgolIcK5Bp2FMM3+KCzBQNHICor34irq2tQoPt7M7B4OMxBdVPpTb09/Gugd8JK8js5KbAQs/HPyJIqPl6SqTOyBwmbsiwvzUhpmVOZnXu42NxtLF9fXd9LGthS9XfZxIr3w0FZRuzDrRtfmbt0zu4urnls6xetjnICPgxv26WoRnjxbVzSSjVlhyFdd5Y0LjF+UrwgP7ftA4cz2OFBvZxai4gIVujtSO+mp8Ui/3HtGF/npva5lb1h14eTJGAZe2UeK5+wiTVwx6VXTFW1mQwFldOQwPrBEi3fAgUY7mEnXyWwrltJtpRezM+n+/bumi5UVZl3u2jB15uw59cuLic3w2W+0p6ciWme/sq20ubWS5haepucvHqb5hSdSspeU4Z7hclDP+Oh4mhgTD1D/HugfsoGxTbIERibP/uqoyLOcOgxgGCNrtAxth3ILH0ducf/UNfNf6sOslydPnvpwFmZ/sSfZ0yeP061b36TPPvtl+uzXv0g3vvnCiuYaM9R2OfRi23sCisjAng1Rne3MdI0y9XR1p8HBAfMuDGAcQrO5IV4kpXJJtDirfNiLkKXifb3M6ujzjDrqHXQl0lDZ+BBouQqeo/aHItQC9jyZd8jv78WsH2gRj8wBf4BPkN50qHYsu3Kbsw/c3NycPct8oRfoZl88UsgKuAVtkA/vMLLSxlaS9YfRIsehj+dZSRjJ2C8L/sEV2BhWeMfyqv0iHgY1z8qBB9tIE878ooCJHKsH9w+PWuYX4XG5TrgcDi4YwxymK13l6EB9Te/AMdjMBjLuRewOdzfVfZl34eClePLnH5fzzOW0Jw94gVykJw7lCxyVneMX97ioB3w68vI4A+/GasR7/4YjLfGpA+XGQePZBazA17GEctQNQxc4h/fiqvnBz4AHL1M42xBwEAOzw+gzGMa8J9UWbbmb2LcOQ5uwRab6Nzadb+Ak+HrgIvLC2QCnstNHvVehPIYy+Df7jOLgPygiGMSQb4lryEW7VusILnjDlaLrh/pEHPKMOH6WhzY8lvPAHqh6zrCyg6YxLqPjUD7uyRsaZVYXS5QZ/yKu0pqB+7GaF9coU7wA76CAvkf5wtDZ5I+Fy+IPq0uzaVmy0vLii7SyOi9+qnvJMaurc2l1Jfza8lyan+PgkDXDOlS77EjW2t1aT/s7G+lgdzMdii8fsK+i4B6pj7PXcgN9S+3QpPJ4vPGVGYy7KvauYO0qHoc/qXwaR6GcwCCuwJ3rUTME82e88bqKuoiLi0MdcKUw4JOm5IvAuC9cfZz8Dkiv8/Uup8XVwyu78ruy109cS+6kfLKrpqtzmS7qXY6f09Q//66uDK8Mswy+Pk722ZXvX+Xq02X3qvCyjHKSw6Z9auOe6Mgn+8LlAtR7/UTUuvA39R40TvLlzOucv8I4XhFQ504jFNxJb4CFM7PRNSO0XJ43ca+KS+iJ3mniWu+OxSPgDVyu30s48DPEQn5RPzNUHIIB75UJSgDMlROEzMTlScNLymhDDINU4XPJqksnCHOF4pXrJW/Fj8FYDJt7F0c/KF4skcHwwsBCIudr5h5CaChhGnSUnoHECpmVAgZevmyGska6KCODD0IrCl32IRREeZLy5aupFDXS6I8veeQfAqTiIkT6Co2Cg1y/AgfkoXs/895e4Fwt8Crv0QD0itXD5cmbGuqWQYRH72EFHMKL8tfyIQ/KF/CJRbxcT1zuP1zdTsKpX5EHNwqzIKAAZo3YOOOkNABO6RVH4KOsumTviEXcPICHMKnb3PTylAdhN7e/25oy8uf3zKZor9av3Bb81do9e9Lna74n5mmuKAheMMMIGAV0HhSCp0IIinJQTmix3kN7ofAHXnmGDgr6Ak4OR3HN+Ra/KBz0J4TgquFQb2iLZtIVcY1L/bqUlgDko1PQMXWL8IMJhfakDgE/14V4/svCRPXqllNchCUJLXoGdxJFdR/93aTov9pVWHYZTdNK41lbekHSWOJYKi+eeETQP3m6jsUvdYdu29viRLbe3m4pecw+0Fsp7zt7m2lZwtiKhbHpND39xLM5nj9/lubmZxS+KAVIwpgE2fiaz14h8CiMqhjKWbomuH39aWBwSArjeDozeTZduXw5vfvuu+mjDz9Mn3xyLX3y8bX0/gffS9c+fDd98P7VdOXSmXRmYiAN9XWmzjbwvCXhb0m85yBtbaym30pp/fI3P08P7t1ITx7dTs+f3E3zLx6njbUXEg5ZprWtuOA1+pPbDdxIkG1qRBBGMWDfFdpCqDHtgjHhpSGMR6EkEBYKh41GKN1F38TDE8wX/VVe7+BlxKkanjCASWH3bA+UWYXpvk2+Wc+tVvhDoQcG8fGmY+Vp/qlymT+KRmtLL+Gr4nsuB7wXHkp8eGVh4AIWZbABDTgcbLBvIZx9XJjVg6KOMeDB/Tvp3j35u7fT7ds30109E3Zfno3Pnz1/aiMWS4ygM3C2bwU6NumGrsg/ZoLFMwoEV0jPRnvXI/BF2ZhdxImu/f0Doj/VX3hta29JnV163674zSxl2Uyra4tpfmHWG5bPzr4QDT7zLBvqg8K1LcF/Y2c7La+up9X1rbR7oH7d1CEc9QgvvWqPfvsmliy2dsrrnXDeLD7nmXzgRj6pLRoaFaYrRlF1DD2rn8rnfX7cjXjWIzRVdCtfkd4iTDQnL/UhOiEIc1qUOvhQAYdXBW3Gvd7oBX9Crx3h2fPjuIKX4zk4LlZMSUf70i48ZR4TzgD0T4KAYf5HHPlQYLnnUXxC75E7Vr105nF69PC+/IP0/NkzH7DCkr6pc+fTW2+/mz788KP0h//ZH6WPr32SzpyZTJzwuL6xlp48fZAeProj+mG567QUa9ptP1W629Pg0ID3/pqYOJPGRifTyBD7fw17+SOb4MP3W9U+nI7WiRGsvd2eTejpM0HjQeem/aIPxMecRhte16XEUzeqShtDvxzEwAEZn3/+Wfrpz36cfvWrT71Ed3b2WdrYWJGyHyfvbcpjBNjdgUdIhfRy8OiL/ghIv6Wvqo13xQMX51+YL04/n05LC7EJ/urqWuJwFmifOrFvGGMNH8xibKNJ+OGe2UTIR4xXykkeyuDZSxnb2fQfwwxyQiyLxYDFvnS7Oyyro1VpT0gu0h93PAum23RVfWpe7fo0PX78WOWeTmsqa/RX0jbaWIXhgzB4XRw8Irwbz/C3GDO5Zr6VZycxnrCvET7HczsILo790jyzTLQKfjCiZQMa3gYzeYzuGO/4eAE/gR7tzVuC4vmjzDFiypnk4UG+BA83roMvGd+FC54f9E54rnuOCxDH1q3fA9cpwHGMw8Q5UnkYe51GYZSR8pGwHqbhkA5outSeoxzAw5OcNsxjE8E4YJu3xqOfMwwbuQQqy0LIelEDZ1StL4/ImrTxgZexq3ymPcYJvOSrQk7kAywwIj/FkwdWfMygrOSnUPIEJ8J3lrttnC7kUd5DO5yOy4nQ0Ab9mX3UWpVvp+iLLRVYNs1BFMwYZ2llg+pnA5LGDdOR6xO4ogzwOtOJ6MleNMseV8ABN7hsWKQc1In6GCsqt9skXsa9wviLONHfqQfyAGnhkZxki3GM8ccIKDx/5bY0fgpXMxIFrtpZZt3VkbokdyF7dXFCbPdA6ukdSn19w772shx8cDT1D4gv9g+KB3S6VHyQGR4cSSPDI142Du8cGRnTM8vIx+XjfmR4PI2NsLfieBqVHybOyLgPZBgZGVW8ER88IkS6DU3DLmMVQ35SpfQ+5GX+HAvaND3Uu1pKqM195DUu0+/v5nKu4apt6aBaO/z/29XX69vUlVgnlfxVtcl0V6a9lx3vyv64O0a3RVn5rS/1aXXL/k3dSfFjFqgEnppSfrJXXwqv+Ibh63GA5Qpxb8XppeocdzmLkxzhttad5KLg9ihCunF+XEnjfQwK5zIWZa1HQHZOecKrXKdgyUpfKk/kJlcH/ySf3UvPeAFxXYs8sickYkS6qlPkYJ3UuUhPcDnOCc71q8v/uGNQLW7liFXfpgiADChVCLyuMqkgEDM5RWAcJC/SBZx4R63C88xdOIxrEsXsic0SGYQiJVYY8FAWGfTIEjg5H93ZWBGDIAI8Ux5zqTBWcO+nPODq3lABoDv+vEeJ0jGY+qh26uUoIEXCBzCBbSUE4YMvG57XEWXTHzlBf8iF5GC7AwK/vIWVoi7UD6iRMzf8FvVXQxHH07ypvztepEHhoR2jDQXBmcVXLYQY41nxMfpEOuoKPrhlYPVjeH4AI7SxRMkKtyJSCuNX8eOLMcKyBA2UYpZXSGGIfX2ifVB8ETAQSixwUw7KK/CuVlZ4BLcw4aj85H9oYQOlnr3qPIgV3nkXRtBMTwZirMmpHRDaCcY443eORBxwnb2eIijeOI7g8UB76gICGHj5OhetAf7r/lyGwisKm7E7XMDBsA1FunJPqXyvMORiT6PXNZQF6KfBXyiBwTR+cE68VtF7C8+FB+cs1bXBV89tem9jSCuCmgS9tmYJOM2pA9/OXlns6Sff2WbPHkWxVxGKlBS2okwsIeIoa05QZbZAR0XxeG5nTyPdYyBgdhbpi2uXZ8egJDWmrkpb6pbvkYLZ29OZ+grPaajd8hyjT5viLKzq6poLDewDxlft2WKp08zMMylGT+yZNYFCt7UVM2r2DyUkt3TbqNDe2Z/aOgdSR9eQNyPvQ4kdGk4dvf2p0juQJien0t/7gz9M//l//g/TP/7z/yL92Z/9o/Sf/eEfpD/8+IN07YO30+ULZ9OZ0YHU3yOBuEXC/d5a2liZS4uzTzyt/9nDm+nZgxvp2f3r6fmDr71MYGXxuQRj9hk7kOK0rjrsp77uzjQ80CdBbyhNSrE+Oz6Zps5MpcmJKeFjQBXMymMhtDYw45Q2h56LGZB6hl4wFDHzISui8Cw1s9qHNgbfKHxqO4xNGPr0HMYnjP4I+lIYoSOFI7jn2V0ozJEuFGhmhXl2reB6DzHBIA/6VlbmMag1eRllGNU8s8vwUB46lZ6ZscBQXF1DSJdysxOneDKra3F+oTB2PUoPH9xLD+7dSXfu3Ey3bt9It25dT3duf5MePLxnQ8dzb8L9PM3OvUjziwtpGUUeJVVK6C5LbGBtKErCJ4opBhnqgCNf8BnGL9CpH7kYB4R9+poQySmDCP8shcMghlLOJvRLyu/Jo0fpwf27afr5Y5X3fnry5F56/uxpWpjHqLCseDtpeyel/SPq2il4jHngDH6HAs4eS6Il2gnjo957+ZjaBoOXP7Kg7LHxvNKp9fWMIYN+CO9gHBJ5NOQxRGXWHwYs+gi0A683+5Yz3xEOggfpmTDFi9cKE8M133EfK3nHhCaDJ3OqNPiSeu97fwxRxMyz4aTKxnyCsTnKGhwt54WPsVqQdaU9MCRE2QgXLHlqpZZyPNJyhzE4l7VdtNWn/ouS1FWJkyg5BXOO5aRLCz5NkY2ge3p707lz59P3vvdBeu/9j9I777ybLl+5kvr7utV/1E6im729HdEcxtTbaXVlUW3fEhvgj06kM+INZybP2wCGIocBrE+KXjd7wHWzx1uPZRocYxi0QvtFv6KvqJ+I91ke0b2NLeoHyJ0bm9viY3Pp/oOHovV73mAepZhl2o+fPU6//vUv0o9++L+kTz/9Qbp183PR/GPPWGPGB7NDMdIc7IqOmRXa3JmOGtvToeiktYMZbm1uExt21d+9+bXuw7AjhVzpWY6GobVddRCzFLtptcfwzRhtTENE6kc+VMPPtJMAE0Zjq69wi+00+o9SqV2ZpevWQ34CNkZb1ZsxG/liX+M6unmNxwdcPDQWray40JtoBPlnXzwPIxR7Na5wYiV0o7zAO7wMo6YNfsgz0KUoiaIC3bNMoDsFxPu4Bm9Vu6ic0CO81MZKwfOHAvls+OfDW1dHp/JpF19gxl8Y04jvcoMWpae88Bd7DDgsX9/eTbtq750NTtHb9HK7MKRhENlzH2AfLDaIt3FEfMsfP5B/5AIHIZeUXX4mf1XXWKPKcAD/FWms3wgW/Zo6GzEqK+9sgKPs4InfAk6+B54h6h5H0qrjXgGW3+i/SmDeo7CQlcO5nPJcwXd20X5qjyT+bEKCl9AOwmnRTvpJ7Od+oFtLcAWs4OFRKPMcYLkMpHGw2yRuFGRcqr6KE/InYwJ5hREp6AHjmmhCHjhBE3HPnz8iR5EEozF1qF8j57TqntnIG2uSQTbXfE//8jLN7VimC73SjhilSI8DrnJQXZiJXsQTDbikUU3lKTyoIso56qs0ud7h9E5hwDoSY6bfcNgPfTjv26liRx7FjLGqjFE41y97PfMGdAX5MR7GSbostYb/cRDI4MBQGpIfHNAzXrxxoDgchL0HMTIDqUl9qE/vB4cxlA36vm9gIA0M6trfF76vL/WI55Kul9mofcqrf0BhGN04LEZe/Jb9Can6ocop9PqjJrgJdAR9UXiwFUuwC7pFJiCK6+hLUV+wmutN/2DkeTN3DGfyJ7mT3+sewqwSZzjKHu0avnZ3sq93QKv3b+JeBdPlKXjQqY66FXXMdIjLMMs4yGEnuTJN53uubpeSr4eQ88uunN9J705yL0N92Z0EL7umf/p//Bf/8rQMy/4kd3LocUfaMnJ/b87gajDrHuOefLmJ/zdyr4tnfCBAcO/fcG8Kv96R7tS0dTjLDB3nAY6yFD6U/ONh2ZcdxFL/nrRNEsrbDzZT29GWBwE2L4516+pH4ljMxGAQYBDakDDwYnY+7Upj8fKeYFG6F6EzJqtwAikhAybeLCFh22FhXIJxUY9cF3nVi9lfKFx9YqQVCbJ8sUf4XFpescBp9kY5PQhbZPdzDNYMxIDil1k3EoQktHLKG4o3nTEMaaFcuY8WaY03/fMFdaCnWwITx6+3pVVOHFtZ815lnhUheG53PEIDdeEqTxgKLQYH9ubZl/AUnVLhCNMSrr3vDwIlApvKMTjE/jQcxXyU9iXYMhCzlAFBijgIfuxvwAl2LMdsY38fBnuERcGEBxMPQY+lm+1SJvhqxbJRL3NCCRb+YT18WUI4KeQI/fNz4P1uerqlCAguijNHbTcyi0SDVTtfxhEWBZsNWakTijEnefHczulnyoev6CgOoWCrfsIv+6lYMUfhblZrS9iOtg+8I4BMjI8lyfapr7tLysGG6OmF2yEbO1mSVFEe0A+Df7MF3fD+aicc9vb0WDEQZOOeqeDNohnww5JHaIUrcEbHRouma0x7EmC7Kx0WvtkgHbqIjYaXvJwCgxDGJQxNbfIYh1CusnGJE8y6Kp3CP3SjMIxKFTYFRsAWTvS+o5NwpdOVfkD5+gckYPRUVHb60HpaWV92+3HEvDe/VR4YuMjTSliLcNWCkIePutGPol9SbtoS+uYLNoI7X13ppyzJC4+xBUWRo+1pu4ODnfTk6SML8aq6v9QyY4l4u3rHRtJ7UjAR6lDquG7vIPCz8fxO7O2hsvvUJrUby1KYzUDYmjx7dnHl6+PwyLDLtrq8bKVkV3nQnnxjfvDwUVpWOMIzJ7Nx8iLLx9ramCnWLfx2q317JZj1W2gbU/uNj42lMxMTaXJiPJ2dHE0TumeWT6VD+Bauugpcw1cODlTujZW0wrT/5Xn5BeX3Iq0szXs5EsLu7s6m6Iep+wfGL+0OLDY/R2BEgGttFe2Lh2yrXiw3mpwcT12iu24Liwh3PS4rbcieTTtSmp48jpMH4XQQCUu4uiUkwnf4ogw/yh5lgDZdXlrykgTuUdIQLD0rQv0vjFPwNPEhjCw2tkDffD1GESSMfhPKgKK5v2UfcZVWvDoUBl1tqKF/xnMYbqJ/Mc5AG2y6eyCljqPQN2nn1TXhb9lGr4X5efEL+cXZNMcsqvk53c+nRdWD2Skrq6tpfZOZU+ue8bIjPBumsIJn3GB5O0al9vZe9Uf2Z4ov1WxODr12ig/RD2JGACNA8H/wxlhEO8MbwB1O2KziFFyusuxyib25lqKsCwu6RwlfE49T3vA48SrGBi8vbekUbwlDSCj9zA7Wvd73q/1QoFGMV5bFJ9X36TuMPWymDw7hq/A44sf4BruD7+lGDmUExTiXHfLAHY8XfHJwoE8VCobNcmDgoYhpQBKP6BD+oC61r5OQVwGs5FD+wQe8u+xqeYn/ql4suaMvwhtZdgx/gi9By5z8iCwQS4ZiOTL4BTaOe+rDvnoDUo7Y744yUjY2y8fgw3IYliXtiw/BB3s0zvb19yY2hGdMgodglGcvSxRPZIGK+CvLFy9cuJiuXr2azp49ayM7BmP40crKosq8aIMKdaTPYIBiXGbj+MnJM1b8mIWA5yRKNuCPje7pVzE7MsaKOACAEzmpL2Un3tDgsOgiZvJ5nBfdgovVtQ3R0mKanWXmIEv/lsVfRGPsSTb9PD198sQ84MmTR94Ef2sLXsN+Wcw8gi+j5NHSAZOlmYy1KInwH/DDzEUMhG3KH/qH7ikr4zH7jzEbJWbMM4NKY7DolHa2rC2onFAKvbLnGjkhB3DltEgIbEt9kg968Ic46S8MzjgMP8CpaDyD32zrGVzBF/KyRfAFDY6OjGqc60xbkvFijyhotkE8I5Y4Q2eAxUefgP6Jd+g2Y7xn7CNuf58UZ/FWy3c5vsAx1g6IXqBB9wjljSeNy1HUGaRGufSkiMHH1J7gmnIU5cm0D16rZdQ138NnwXfwUvFK8Fx+5r3GsXIaygo8QNMnuKG85L+H7Kx3XOH/tBNxuLI0kHITjzDkVcqOkRq41BdHvfzBTfmV6857xgBm0c7MvDD9Ur7siANsPC7Kyvh44INjMOB1C+fg3VhU/MHBfo+11czlSEOdkMNwwMVRDvL+1a8+k6wueUZ8E5macgLLnnFFuCMF/A85Kdc31wdcuD6Or3/I1q0aZaJObGcAX0ae3vUsxX3LMZuSN9BZTB9FOYETBkLdm/iAF466wK89s5z8aAOVDt3G7awyER16RmY6e3ZK9E8daPeoS6YFrtDwpGSRXvFSZ+9+1OAZxQ8fPizqzAcl8Tv9kQ94O3funGX+qDclO92RD+VGTsEgDvwD6Tcx0/x4YuJBGVyj3Xg69L59GOoy/WL0j32Mg6Y9y1xXp5GDJ/CBDF5CEPu0tkpGspzt+muccFp4UwGDq3DE+/iQG3WFbHwStsrLR5gOyczwfT6Q7UnGHBwc8jYUmVYzfVA13wuHS3staeuQjzPUKcrIL/4oHl/pToqS65pd+bmKv5KrPVOK4h4Gw+VYWnyN39R7x/Hv79+dBNdhb5BhOYrLWSpvvTsNXLV+ddeT3OlvjjtglOHUP5fdm8LE/S//w3/33xa3qemf/B/+639Z3FczOC2T7Nz0otIcr5wm378U5rvfoxPAY3lFqaqOwRyWxjuuZm/l+PInOTpV9ifFyOlybjyV48XAWzy8gatPX3a5g8Pscpkz4wt2XXOvYgY5bdUTFq/CKawp7afu5oPU1bwvASwYfGxejDKAAQPmF18ptrd30tNnz6VEa8BG8Bdvhj0TL2ZeRT6elSAGubMTmyMymChYTvVxvsVgLhgeXPSeE7g625pSlwQkhFSMYeubfI1hYGMmRMx2aIEpw3jFrD2jSWVjOjTtjjCPwAsHttAi2GbiCMGCy1cOvj42S/hG2UTpaZcQ2q+8YfQVMX+WZWxu7SofjD9dVkBs5Cn2D+FocJQgZk3YKKb69fT2WLlkgPdMCuXXxsljGJW4l4CLQtSmsgz093lwYdLQoQQkytzX2y6lkX0MNDALQwgqS8sobgjHyk+DF0tUMdbRihhzKp2xFIKjkUnjr50SNqgPyj0ziDBGsSSIKeM+xY1BSmH9EjC7VIZO2km4X5Uy0MCAxqCntm/TPYbF9lbRgxoMGEwrNyxoQe+YEWbhQd4GKYUh7CDgdjDrqLMwEpFOYQgECPqjw8OphTRqGzY335FggwJCGs94UvswsyMr9K2iCfAWp1uJVlqEAYhOCjADbTNGNz0jJwikyouAgRK2p3I1pYmJMb1THCXalcKFgQz4DM4YCVAGv/76awl2GF4lmCmdDUn7KDBxzDizENjTZWuXZS0sp1qWorCZ1jdWbQTa2FxLG1J8WK7DQL8pGmLqPcffMyMFHHDUPYZOThG7d/++aHvLys26cM/+Q2tKS/yNDQxMXPP+GRihNpV/LCVh2Ql7amxL6dja5nSnHSkgGKv2fOXUOTzLWdiUvb8PxVCKhhjFs+fP0urKioQ9CaGqP18x2auD5S+x8S0GN4RBBHiELSm2CmDZHZRJXgfqj8RBmT2QdMMyGlOt26TBivHI6Kj51ZLyot+iCPhrvWgE5YkT4UZGR9LE5GQaGxuXsDvq2Va01dSZ8TQpgXxkeDANQqcSnpih1qJ2PsRot8NskD33p8W5F+nrL36d1pYXhMNV4XLF+1vsH2yrLCxTFH2oo3WKdlC6e7qYxSaFXMo1yzSZeeJNs/mS2d0nHtQnpbFXtNijejWpfgfKb1v461J5x7z8CMUVevUMLvVtjCnga0t9lplRSxgw9AcuqCd0nU+MgjdaiKbfcK8r7bmxvikcSnAWXAyneTYD3gYv9VGInWV18NUwXBUCeXElPO4RbBF0lU7P+T0jIYoZQjTKmTcpFn1Bez65bhmD1oI3fcfANScFf079k5kci0uLaXl1OXCs+NDn2rYUcyt4whE6ruAfaczwUs0W+KX4Z5vwWWE/rgEpzoFbTl3sFH7BcY8UDgzK8Af4CcI0gjQ8xkY+9WdwCa6cg/AFXfEO4Z4lYjHm+LVxDO/c2tpUX9hVfUNhCKEcvtGcBodH1B+7VUbajVTMogG/wSMgZD6cZIG2V7wdvgs/WVpecl7M/KBvQAu0RSgglJU0eN3rJ5eb9qwJ+TVBgV/iMCp6PNQVA1WMjoc25MEDMUZTLowf0dHgeZEOl/PJrmywOslhYGQcIq+lxUXTB3yNGUHwcfiMeYTal3IrgfkgRnfGC/LLyj1GFgzTPFNsqgd9UQfGBTa1h+93aFw6VF+EdhYWlzwTdFvjLDMJ+BAGjobFIycmJtMZ8QXGKJQtlhGuriyJBufVT5bV7tuqO0pmh9sGOsfIwkyRoaERweAQBGgsxt5sVMaDFwxL1JEr9aZ+K8ur5o9uU/EVFDRkE/C+srruGWuzc3PuFxhgV9Qf5tU3WAL54MHd9OzpQ2+KD44Yp5ihwEcDcADMw0NkHMadTpUbwysb/sfHFMslos3Dwz3VT31LiiuKOLwGJd8fg1RHPlqti09gaIRSbICxjBYzxvLMburd0S4eYNkEA4ZoQzRT6eqmedw3IBdmybCnE30YB90eqE+paIZBGj6AhNFccRUP2gUGfYVlTyjLjAmMl258OfhKpn2UYN7ZwEMyyqj6gGP4EuMwhYF+ervhuRg1gKIf1Z2xur+vR2Oy+o3Dw2V6d3+Vo+zAIZwy5vxNjPovhwObWmRekt9lF3HCcStIxX0Bs3jvWXvwVrcP/Df4OnQY9yGDwrv9oU/x+biqF9X8cTnvbCzneV/9Kj5Wqd4K40pfdl+U4wMe7U/7MXMJwyxgzOdL5c/wCMv5AYeTk+GT0ATjn+uofwyPLGs75pQWGIajvwwPzwfE3/z2t+rLq6qz+pRomn0WiZf3hQRHlI10jJnU1oZzY0Fl5CVlltyGwchlVXviGR/pp6MT48KfcKk+jKGeMYcP7TtbG+ZJ8fFPtAzO9B6QOIxT3JITeAR28AvhRT7zY7LP9SItuIIHjIwqX8EwLJXHZdM7f2R2vKY0KnzxAZC6gn884yZyHnHhP9AE7Z8NihjD6OPRnuAy2gZHHvUOQ7KiCUXQHHkwrtfoJ9cjZoxRGb+qwmKcp70tO+App8ZZG/lMmwXdKB0yD7NP0e+6xINoA/hBq9oz6F2emdKGE7KJZY78Du/yCS44E1dC1g4Z6MhjJh9Qb92+ZZ7CISaXL1122TJ+4yqvcvExfzkbwyhjUSf/xm2u7qkuT8ope/B1knMep7hI6ztfwx+PH8/Zv+wCxrfz9e60+jrX+nQnF6Pq8utytNfh8zUg38jVwzitrt/GfZvUpxrDTnMo7OUcfEuhfam9OLUShOsfqz3doj7Nt/X6qcKseX7IQz8wrvgvXvFbvCu5erj1Xj/V8uJ974TKgp8cr3DgKb8/zWVYxzx/ur7kirBj77iXr2uSl+qWXWbux5wec3xf9F4qX+pu2kuVRjY6zGm4wpTwRGuwwrIvhYBNYRmQvBzPIBTXf07mNCh1GKj4ekN4vHWM+AWo4sZgJ8YpxmzFyLNxYhkXX/UxTLGEl/fd3ZVCeJSyhYGJL/wYqpQXwlXsL8HJXqGoYiTKwieznTDMsAeIjVISzmMPnhDIeiV0MXZ3VzptpGC5DsI5U/epRxiGMLohlHJt9tK1dinoHbrnVDEUCY13hs0afeJiVGxkTyTLpAzGSYq4FGTFgUEz24B0bHaLgMBgc3i0n2ZeTKd1KZschZ8aNDBh+FE4bYXxkmvj0V5qPNyV58vYjryEBD1jzMFocHSwK0mDtPu6smcRhoyYMdTd1WmPAM0+Pc9nptMOCr3adUtK0e7OuvymDT583d7bE05YlrK1njaZKbSN8Wc9rW8sixY208Yms0HW0ub2uo1CzBxa32SDWzaxLfZYkJCMwDc6NCQcNklo2U1fXL/uGSUYfNY3NsOIJGUJJYRZJqtrKN4Yhzb9dctGIhQCKaPLEsD4or+2VhiO5MNwhKGI/UEQ5Fv91Qn6pd+ifFVUbwwUGAWYtQeNfvHl52llXeXdZlncruqwq3BOOtq1YTRf93Y51bA1rS6vS9neT7v4HQQwCf1sNryHIFvz7JGBAMAeDJz6xdcyjF/TM7MSdiV4MINR/cBfzRCGFZ80/oSmMsd4zVX9TzSPQodQYQFc3oqSBA8U1FDyUPjCYIJBhH33BgaGUm/PAAzBuD0UbPbWch8VjXeqj3S2MzOBGRS66l2XfO2+YsGNvoECitHaz/L9PT2eYdKPUUkepWZYQiQzu4xxKWPdErjp25zMhpKK8evc1Pk0dXbKRqgutYf3xlLfOYTGtlfSxpr6/uqCPXuIra4sCG8Lavsl4V08QTIk+W9urKS5mWepp6czDQ4Ppp5eyoSxS17l6UXY59rT5zKxBMAzujqlbHar3swaYXNqDNziD549onuWu3H6GcotxjCU7hHRLfwDY3ecIhcGKIRGyY6ima30RH1peZGZYaqL2hNjG/wH+kPwRdBD+OQej5HWS/NE5/ADhM6BgX61YxjrQ7GifWN2iL+6InwqzLMvUbCslKHYqYmFFxs4paSgJG0wQ2tt2bOkFhalzC+8UH9jT6wXvmd218LKvPoSM21W1JfkMcpKYd7e27EStq/a7Iq2j/jK3wINVlJrR694XJ/whnFrQO3ap3bsV/mFTwnQGEjCcNjpmT7MBPJ+Lboy45GZxAfiXzt7G+IfbHzNXj7runJ62LrxgDCMkA++wAH4Ao/cQ/sI98xUy+NVKBYxtISCxKy/EMpzGmYX9PQOuFzwBvooSj+joD/mKE/oVhH1HOMbs3UYBzBWeCaa4NvwozR8KAE+YxT5xgehGDPLjjGH8lGfKK9g6xppish+lhKm9mcDdByGSNoWwx6wW0WfLm+R1iNvkb4KRy4bw/Y1vpzkkA36+/vS0NCgZ3VgOMFI0gpNa6wDt2EQ5+MACnUxmwWji+LgeKY+7OeFARx8o/DxwSWMHxjQ9qyIYUQFdwuLy+bt5M8szMmzZ6QYTjk9fIIPKBi6tjR+QIsrqxobRI97Pl0xlDJmVMBz+sQ7oDfGAmifvsEyHwxiYayuGcHshRP3Ifcb+GNc4bnIGqpl4Fb4ZuYIG77PLzC7kFmmnM44n2Zmnqcnjx+kp/LPpjF8v9A4s2o+wWxacAcPxOi6hVEIxbBBcobK0t3NkqI4nCH21TtSu/JhhT2LNLbZa2wTvoeGhs2nLMOZZ6j/qPzEYyk5Le+ZzaI9lE8MtSG7MfOi0wZIeAv0xNihirlPQi+bypP00BUzYDwj3fSvUMkGEmk8NiCzc7KfZ8crLsuzcMWQlIYxKqs94DPQgvuNfqEdrqQBjxgvTTtqJ3gTfJF2A/+0E31uQHhhBl8YRshEZdeFWdwYbe1UnuBzLoEdh0cwjhPbhg/wVeoH4I6n42G613PmF/WuGper4Im76j6C7IzXGJuRZ+jL8CqiRzh1oDzRT51E94RxxcPXbZCQ59k8znyq4FV+F+mrz2pL8nG5lUfGArNvma1IvsTN+CEevh4n9OmqMUxjKGNUYAljWF+a8Mww5JJaOjBle4ye8c5DZWFm2BdffJmWl1dcRnj/2Mi4+QTtbPoUz6WO0GfwQfF+lQEQgHc+6gu5/WwEAy/0ReVLnUZVJh+Mxbgs2NSBQ0x2NTYLQuCiSM+G++K0LgP0fYQ8hVNmwIQHZOMRaV1GwebZMpVkU8Z5H8wxOFgkDTzkq9uT0gnE2Pi4aJflf4EvYDFL9P79+wpjyxM+aAGfdgsYzGznAyXtE+NFwMVxn2FVw0G+rzzX4hqvqjeyA3HIA96LUSxmVEccDIfI4CEripcUy/az4coHcfFRU9kc7B+mHXiM4GIshSaR39BnjJ+CRi1/CFeWO9XGnhUGfxXvgRdXcSTPfoPoAfRvlqYjx9++ecvjw7B43dUrVw0TRzrXi/oX90v7ktMP4oNV4IDbwI9xVLr3c8k5rLg/zZ2W9lRHtPqopHX68PWv690b51VyUEG5rCf5k9xr3xfXgspOdTl9Gfff1uvnpTCHf0t3LG3p3s9v4MrGsIb/7kezr6w7rIg+yFjq8bRwTlR01m/jiJ379Hd1JC+X5SRnpl3cZ4du+ToH7HI0DFyvchnm6+LVO4QMC8+U8w3SBtOuufp836RuJzknEzIl+qaxpvU01LxuwwoC3KEUFd55aSEGFUWG6S0srqRff/5FWt3YSkdijEDJ/IlixvXQSjOMEcU/lAoxalU2pslHwRkUKQPyBIMCX1gGpDD3Syg6UDkePn4kpWwr7SvSocqCQsXA1XAUA5edGDjgnK8GOAw+MND9wxDYrXxIYCI+A7rTKa6/VGiQ3JcQi3J/deqMBPGmtLW6mr65o0FMyq430hBTh875EmdHRtSFsuv+AEFc7xgMWHJAuNtXmbjeQg4pY3BCsGpIVy9fThMjw6rHUdqUcNupwePc2Qkp0ztqSwmdu5vpBz/8u/RiaTn1Do46T3fyQwYLBBDhXvjCkFhgQQo7grjwo/ZSRobtAXBv21PsiUiZaAPKefXyhXT2rAbxtrZ0587t9PDJ89QzMJo0XCpiKNjAAWsrEnRQclBW8lc8qTugUYrAlhTCNisrzEpiBkXUnzYlHtGjPLQ3RsT33n07tTQcerbOz37xCwlmS+lA9SYNRSVfBGNkB2ZdqebxzjlGHL7aeV8Z4d/kJU+440YR7VCc/viP/9gDOKVZW1lPI0Msv+uR0CTcSChYVP3+9vt/I+Vfirdw6HzUbtU/7g079gsDD2vK27n5HX0griisMatEb2l+0StK1sjIiITEIS+JZZbDs+k5hSI4MZuQyHpSombaT+WExyEgOlc/QIpqF/VNf4WHcTg48vW9ruSHwIeL8qjfYhRr7RRY0YRoi/SNLJNz/yUPCRxGYMCj7v4aqld+67IFPIlZbh9HJjbR9Oz+UDAkwzD9YCSQ0owhVO3or7cYbJU/3gaLI3mu9NMiD+/Lp/KEkSeEL+/JpL4YOGD5EsarHu8BNfP0fpoYH06DwrE3jafPggcJeW4XpYl2UVr5wAte5TbdRB+HyhQrHSotxp/Z+Tj9jOWVI4P9aerMpGeU0rD0bVAEhpC1F5Y3RccL6ac/+UF6cPcb8VHxGPkz56fS0OiIceTYuhqP6r8WTpX+6bOn6dnTZ8Yzy7ww3qI0oGgiWFIyeJeXv0qo5INEbGYdOAxchrGCGTn0b+9HpDC+8sJzUQzgy/RneClxoCVOqcWowz24M/1AFwiz4K/APwaHUCSiHdiXKPbAUr1U7iyMYzAiPwTyffEE+AKO+rq8MYVMcMFhQUpytDd5YQSkzIP9/f6owWxNPpYgKGcFJmik0QbEe3fuOr35q+oGruB7G+urNiBRVuLTz6hPg2hncup86u5lGWyrl4BG29T6DPu21MbUo3Rmciz19nSl3e1NKTj3FIdldWvCYWPq6u63cnHI3pIK18Ch98CqtTcexccfBORxUVLqXSDAdwoT7V+5cF79gXgH6c7tm2oXZq+uKk3kp8rrHbRMjYOes4u6JCkcoZxhqMhlOB7vMF0QbV69ctl14kPPwtystynAKMyHhp3dfRt46b8Y5zY21qxA83EIeJ5tIJ7P7M5LGtO8ETzG19X4gMHsVfJB8WUZI23GLBSWMULn3DN2GNYWH1iY5aF2FJ1zpe08m1k8mb7AaYrMOmaJD/TQpDEaOmepInilf4yqr7FRPnTkMcx0JbyqTUzvvo92ht4YY5jVAg72LedEfNqPjyS8wwjG0swt1YmlwwdHfGSC1sPAs6MwaIstC1g+PTY2YSPB3PwC0fwhTSO0+wA4BWf7zO7SS89Ua2NJIifU7mk83Ux7inf16lueIYfxCLyxPIw2nX46neYX5sQHdi0bZYPLtuiYzb/hFOzVwz5IfFyg/nC1A/X5oWHxIdVvQfyMitOfmaULjwvJRDxpazO1SV7CkE2auaUVlZEDOSQb6R11oG3gge++825iryFO+KTtcbSll8DLUW7krE31RXBFf/SsNvWVYfYf6utP/QMDqltjmhg7qzF9UOUQjyrK3aC04yODotOzrhs9HPg491NoWm3F5sfkxSypHH4sDo1QPBNPUNI+4UUYdSKce9etcDwrashPhSNuGE1zGHGAKzjiQcAhjt8UcShDDgeP5ME7/L76Bu+cv+Jh2MPxTKkF+lh6IJpzKCy/54PhV199Jf4qOVR9xWWUBzZ54Y2Hojx8KLzxzU3PSB4aG/cy5AYNYrQRuP7wve+Zn+cy6kcF0n2BR8PSM0ZSZq7/9//9/5AePX6icPDI6oDOND0zY96TccGqCxy8HZpgSbSXUOvZcrProzZWGRijkU2EVbNUPti9/+EHsT+eeACrRTAArmjsX19dlPyNwT/y8dimPhMfA1g2Kh4i2ZySAxf5lLE1twHOuFde7PXGRznvgau4bAQ/df5CNR6yL3II9URmoCWI99FHH6XRsRHXi7jA++yzX6Uf/OBvFZcPj93mqXnGM/wcmXRSfNMfVRQnxl1wGjIZ+AhHGyhEA5KvBOknlynaVTcgym+D5m0QU3lCx2rQeLUuHrvpdsPB5zIMyh1yRKwkoC/zgVnE6n3FmOnKRxOwJODOJspHmylMeZOHQxSefZX+MF4KtzZSqlwdkp85Xfev/vIvxRvW0rtvv53+8T/+R9bTLEc4H+oLbMbixnR3vZIW9tSm4g3RCxyr6qLmca135XjfxlGHjKN6d1I+9e675vsqd1q+v4+8cvud5sBFfv+75JdzeFMYrypTdq+C+VJ6PaOj/jf/9FI1esP/9cdzivdyRlS60GuqTrR5DFn1RFJG1OtcPexv41yG12ARvlAfpSbcfjt3EixcxgeO9+ZFb+jCWGA28q3SZUddwHXG43etW3YtEu7CGLaRmo5Y3iCO0yChwAyYQVmDvPK4dfOb9PXNW2mbWTAaDByPNheDqzV9MOI8g4EBEQccBhPeUfbw4rcIpHrPQHD+3Pk0MTKUuqQEscnx7bt3U6MGtV0NqGCr0t0jmLFRZ6SHLcLUNXAKyP4exp8t59vcEtOxbSwRvhlk2PsLZzq1D0Goq6vDxrBKZ2taXVpIv/r8y9TZ0y+hjA1pwzjC8c9uL36VGYMcOGFPHZavsRxqWwM8eYaRSu/BgQY+bxzusmowVdrz586m4UH2hZGguLGaOqSIvH3xbFrb5ItWfJX/ux/+KD2dnU8DEhIxXFBe6oFnKZ4uxjF0xCCF4O79QzzIWXbxMg2+nPHFhoIpiIuyPUoXLwrX48J1pV0C9tN07+GT1NU/rPxj3wdwpLHJ91sSlgHIElKEb8rCO+DZCCcBAuMcuOYLOAUIpQPvR8Wn9nzlbJQQMCY6O7AxDCGKfeGYdQJAL+0QXARw8mKQJr1hyiNoMGAySxEF3e+UwoO7/nhfBLoMzOLDIJaH0J0dZvwxy0/lUZmhHzYDBqemZ0PRn8sPKMKofgFTV764gx/ouQg2bHDLZqD0naBP3gd9Q7O0jSQU0ZyUS/0hWyJMIcbxDF7zZqJxWmIo+Mxc8JUoCuedU/gZ4E7td3Z6gK5JgxGkq6tX9e1KK8y2Wl9wG6BxQMMI4GzkDTBoFJiGRzkApDAEKhRzaIF3LiN3RfzoT6TTe+VrQVzPHcp3cvJsunf3Tnp8744Eq57U3sWm7nyJDP5Ae8csCQweGFnUvtig9YNgbyOG2wJhEaUB4wZzI8Vbdg+9X8/KwozyGbUxzJvOKr46n+O6VCq36ULls5BvnqE41FmEHM/RZ9xuema2BJtjs0E8xsvhgd50/vw5K6XeINhwqLawrOf5xdU0p/760x//IN2/c8OUhDF4/NyUv2pjEKDeWTlBwEfwZDYn+wxxah79cmCgT8r0mMsXgiQGxGjH/X2Ui1Amot1VgiIedeH4+SOscJRNZYLveCk7xi7hGNxk/JGcvspzNgDDt8AFdTRfJhPxK9O7U0BT5C8hF0OAfMx8pO9L4FVZSYLHWEG7xRH2gX/vewOuyUf3bh/6hLVf0ZXC6a98oKiIJ3eIP2Asdd9z/FAIaSNoA553R+OR6184FFKMcPA+PPlEXtRf/Fx+Yup8qvT0JJbvbm2GMSz6KuUQz6EPV91ROjs5HsawnS1vvN/QdORldXsHDYl9zrIxDFrg01LACZjZeU9I8fWYNePa6i/ucJQRusMgeunClPo82wscprt3bqkPNKblpRWVq8n71TFDQkTouOabJ7hsDANH5XJkR9uWjWGMQfPzs6kinKO4sWye2bAouyiXLPuDR2IAYz8qlHraAqWzr7/fM7uYfchJnCz9ZlYu2bL8kVmVfBzDAMZsNGgfB/1TN2ZgPX78UEg4TOxZxEw84JIGxRWDGSc60l7MDIFvQDvMuGAm1fT0jNIGzx0ZGfb+QryjzaEZMO3+IA/JUW6U0HUpfCh9GPBoFxT1ze0N79PGksfFZWajqp33Y99KPlS4z8OP1VcxYNEP2ju6JJuwtLqSWDbYovGFjziz83OCy4wMtfvWuuCI96uN21tUD9X7cE+KocZsZrizhx7LyHEsT2c/LmZy2TiAEi18YBCceT7jpbO0iT8UuS+JZmkjjSvIbGxw3cYWCcqNdyzR3FN5h0dHzQ/mF8MYxni0KZmFGdnB/NR3VN4OpWXG/b5obFF0zuxH+jOz9WKJ9b65wXvvvud2x/hFPc0v5Jhlh6OOzJbmwxF8Dn5Ae3SrfZkNAu+g7zLj7Orlt/wRgI+g4iIqu/i32nN0eMD9AWMYci5thwMO7Y13C6v/HNIfPFZFf8qODy2Ms5bLIEq9Y2StjpdyZXi4bLQyn3eSkBXtwJWeHVc4ssGBILo9rwUr8yk8zzjuy+V6KR7UVcTJXm887uZ4OMpDPNoEnLBH41dfXXd/gi8Sz2OH/D7jhzwu1xFj2PWvb9gYNjI+YaMMMKnW5Uvn07UP3g86V1zydd56iTGsXH7GG/YI/X//v/4/6aHkuFgx0WZZe2Zm1jNAjUPla/oVX2GZOXtAYRCGBg+gOYztzktlht4Vn/YCH3hWgrz/AcYwlmB2pXXJyRh2ltQP2B6hQToLbY9cAmzyZFUI/ZkVAHxUsQyjPGwMk6f/x2wmZtMHz67KmsI5smzf4FC6cOGy60x53HtVNuJ4DDU+GtO1whgm8HbE/81vfp1++MMfCOaR+jG8oUNyjWQd862W9CeFMYyy+uMLOBZ8yhBjp+rvvALfeu0yRB5BU+AMf8z5o4ziqv/gKCNxfFANS/zRGYSnkOXCAYG+GzSmB9JQGudJ3dX2GKocTxEigS96o+jRLwTW7wOywqkb7yAs1Y2+6TSqB8bSv/nr/9kneH7vnXdsDHOd9GfZQzgJ+ldK4fruRmda2kP2Etyi7LUaRJHyM/dlV473Js75GhFxn91LuD7JEf9N4r2hK5el7MohlPB15STkTfBwLG0J5kvulDqWy5Hd71Ie3Gl4L+OmHON1cJ1Gaf/FP7lYjWpjWHF/zJn5F/fZmdCL+5PcaY12kjPsE/J4E0cOlOVV7sTyF9dXudPgloM9EMkxCJXdtzHwZVwCIsP7No68wXW9MexNCbHseNt+tJtGmjfSUFPMDEPIY2YYylSUUkKVbjGG/fzTzzQoNKQdja+eGWZGKCiqVM4fBsyAg/LHF2FYs5kmzFBxHAsk6B/G5wFJA8AUiuNQLKmanZ5NX3x53caobQmHEq0kdI944DqQMhJMH1gCYoRqEJTixRIqLyFq73TdYfC885dkpaWo5O+B1u/Ze6QtnR8fS5zGt7e9lT7/+pvU3C5BlAFJgwdMGgcTp4owbAYm6ss+Unw15+h+BljwiSBlIZW6CZecKha4QeA5SkODfYmTzjAwMHOrVXEnhgfTxg5fq6RYaUB89PhxWtnYTm0SslHiGIq9XFQDCwoywwQggesw1QNc6sHljexihgZlpdYh2HFl/zUJApxMiFDOrC4JUpI2lB7BQLGFG49hemCZDMahUEoLXCj/LPxSBl4RytWzxxwjcG+k61lF9B1CSIOUXJZzejmQystx8rSX90YQXAZs5x1J/Y4/58Ed0RyfOkFz1NWBFtII40qSPFMFob6nZ9DLsBYXpqXcUCfVR/6wkcEa45gzM2xnJ2fjg8tEkK4K83tfAwd+5zDSMh1ceSLsq3MeSGkeG59MY6PjafrZ83Tv3i0JR41W7KBEw1T8yBNEKszIssieuwrYdByiUW9BJ7uMEd/7pZ6FUtM2B12cOXPRXzkfPronZf5m6uqWAtYshVb0ErO+on8HpMgs8lBJ+JFDxIk7XYuwyFDPoo0wnilflVm/aU/PbZ1daWzybHr6+FF68fRhOjM+7BOHfHqp6AxDF4aEEP4oi7wERmjARhr3I4w3CpNwF3SmvPUeg/zSauyttr48lyYnxrynl43wVIZ/lyuuwMBxpdQ45eoyx3Jv8Bo0Dx0xg+P5i1kpnFtpScrjyEB/unTponhLa7UdUA4OpIDuqp2XVzY8i+SnP/6+jWGIouytNiGeNjQ67D5UFmCzsoVR+eHDB54ZZkMnS5x1xe+rn4MbO9WbGXPuw+CkscVf4FmySX28f5mUhTh5DtwJxxgN5EXcrjf3wQuCL3qWHUqzysWMrhCIox/xtZ02pQw2yNkYRx3g+UqvNsBDnN5vxGVUPj61jvLQtu3ipztgVvmHx4Fjk5B+VCPDIE/KwfJyllV1dbWpfhyIgKGLOFFOygP+MKigzN0vZoYRBj6Z3QCfZJkHy+uUiWBghGfWrGCI7sMYJjpsCWMY/CYcuFFZ4qFwzAwbT73dXZ7Vcv/eXcE79GwMjGEsDS3PDAtjGDiIds4uzwyrGsNUZ+NFuYEL8EBsDIYo/xgP6PEYw6BfZoaJalJXDzPDaAPlpHA41knuNGOY+Yaeaev6mWGLC7OpQ2MkRigOP9jeweCyJcVwR7kAK5bXMdYBhw9d1InZUMzIwhi2tbNlgwm0x9I3lvxixAnaP9AYyX5unMTHzDf2iuoznBcvntvoMzV11oZD9seijaEjllmFIReDOVdoQRxBYcw8f/TosZ4pWYrDNsbH/Y7ZzM5X/RReyEzgVZ8Wyiw06rUnZYw6spR41UYmrnPzL0RnzLDko0XwfiicE5U7OPTBCnUYvpgNxvYLNCL7NDI7ie0cWIrIaakYD715vvgVG9I3Y+STb22R7LC17XEJLs+y3RgD2W+1NU2Ib7IPEf2OjwTst9khPL6YeeGZasy0gPdJS3WbeGYYhmOVk1mPfGhi3zCa/qAwhrGPI7xjTumhHOJuqi3W1mPGiClf/R5jGAZxG8NW1tRP2k3TOzubkhViLys+AHzv3XcSJ9FxCigzfcATfZBZk/Sp+MjBwQN7ohkOxGmygsx2CeAf4w1djjJd+/AT8ddL6lN8EKQl1XYqzlB/T7p08az4EfJP9GV80FP0MX8AVPlJ5eeCt+Lgc+ZPqj+802kULk5R8MKaC56IsSB4ETCI4w95RV7k7VG5ePbKCQACVf2fMBupBIu4XLPL5SIcV746HnKW7sk7p6O0ZcMFjicbYxVOWdjz8caNb9Q+x41h8ErgcM1lZ4zBSHVdMi7tNDp5Jp09c8a0ANxLF6fSRxjDolKRRn98kMGQg8uw4NkYw/7Vv/rXPlGVMG8joj7xYpZtIFQ6gSE+hjK91ji5LDywBUHwQZqA8SXahtnSO64/+92a5+sPHvD2O28LD02po9KdNuiz4k98uOYwHDinUKtfeAJyBQc5tand4RdBg/AkjGP0Y/bngybhCcxKg+xxhDETlZmKzDAbF26uXHrL5aZuKqTxGc/weWgxZoaNjAy5nrQO+f32t79J3/8+M8NS6uSQHfFj7xmnNPTvv/8nfyK57IzzhIZobiVTGaPNcJEX5XWpfU8j6V8uaNJhx1y0W47FhXhffHU9fXX9Kz2DLfUwDOcuL7yRcT9oFx9Lvo98ImSz+AggY+9K2gRqKJzTU+YCgXKktxxOvoLJOIXOYbmCPqwXDRgFRQPwY0VO5zS+/vEf/VG13wSggnfrj1a7t1FJi/voJ4JV1I1fRAqBP+aq5ZPL8utJjrKe5DJOef8yfo+7DIN4p8H7Nu60/F5X1pNcOU2+e3VtXu/q4bxJncv49NW/ry5LGeppeWR+juOXe/LKbZ6fs6vG1ZW7l2aGnYTMPB223kF01TdFuvrUx1IWmZ/kIGIY8KtcqdvZUVZCqsafuDifYOXHXTl1vbGqHjbOcJXHaaVyuJKRtj61U7kcr3agje5OeuKCh9Oc63sCDtlPHgBVY1jx/F0c4FuPdtJw41oakG+WQEUhUY5EVnoPc1e9NBA+ltD52a9/m3aVpklKBdzbSpbiW/Es6AbBhC+6MDM24uUajFTvEFAdRwMDvhisuGd9fhen9UkwZEbGtAS/BgmCLBtAEG5v77KQ7RNiCmGGMlYVXUQcCVNslJya4ljgLPBQPpcBRxtXGyruezRYNzZJkNH9qgT1QwvflDk6lH2Rgn5Au8Uz7xG4iKtHBhX/yQEYBBOx4Ni0p5V1ACiuBXa9QuFAPWdWQqMUwKYGCdaKJ3FMyRWPAcuYi6EAwcG0gZczrYiwbACSwxijl/5H4PYgw70GJcrCl2wOAUA54DjpJhRtDVJWhGlHrvpzqV0ngnRVgLN0/gGTxxzf/9zLI9T6VwMrICUbqb1bJWBccdpb31xP+7sb3stFyBYQaMMA/J7cs/G0BtuZyUcoV4ZH8BLF5qd4XTgLWXsHaWhoIl28/HZaXJxLX3/5WWpTfduZbSDF61A4J0dKQbvl9g4lnf5gQKZt4Mc1MqJsmTrcD7hXnoFLCVnyk5NTUhjH08yz5+n27a+lSLV4fw0MUpCJgZLSefNljDC1NXgpsoIeiRUJdKdIpsOivPFKV56JoUTsA9fdPZS6KwNpZuZpej79wDO0mJHATAfK6/SCXYaTXVWYUFxnfvy14+d+5deUSXF21NYHjVL8pDAuzM2nlbnn6fzUhPf5yXto0G/hK1ZWlCbyp765LJQvYPPeV/50v7m9m2aXYiP3zdXFNHVmIg0Nj5o/MDPMX7JLZY10tXLirEYqDkYGEOnmVPkRBLd399PM7JyNAWwszumvg1Lu6X0oGgiAhxiI2ND/gMMWGqzk/eLnP0xPHtx2n8GGf/bCxThZk/jypk856hf57acnjx8XM8NqCgxCsmeroJAJB1moR0lFyGcmydmpC1LEK1aIUEDMUz3TzRm4/uaFyoc+jaDt/BFMlQd5odhGnkQK+rVwK1TZOCnPjJXGhhbVb8/4pX0YF8jAPMD9T8kJK7BL+0JjMTMY3ELbLohgkTS3RcTnCzpp2GidTZl7eyqqG3u7iJ+rDPElPsoNLvAcBHHnlnAtBz6pB3WmPMxoYllbvBPeCsMIxrDxs+dTZzczlDqkTK0HvqLnqzTBR+x4oTJPjmEMq9h48vDBPcXh9FlmDKXU3TNoQ40ownExhgWsDER3qjvGMMoHPtzugs3Vor3zib5NyssXzwtNGCcP0t07N42XqjFM5VajOmZeJomj/jlLcHrMGMYL8grkOJx2y8awB/fvWYldXJhLnRhdOtql5LKX2776mcorGtSP6JFTaA9tQMyGMIw9U+fPp4sXL3mGdF6GRNvTxBgnMW6SdnsXQ1nMUsEQ2aHxh/36mFXE7CGUxPMqU7fq6FmjNuqi3BZtp3rnWWF69HV1ZT3dv/dA/YETPQ/T2OiYlxeCVJbosscWnnJGmfekhG15ltvi3GzitFt4SHwsidMbOXk0liKrvdTmlJUDbPhINzE2oTpK9iE34TQMnByCwuEnm57NxWwSZt8w4w0YzGAGlx5fJMewZKy70p6a1PcxnuGpF3kiL6EInj1/wUuUYh/RmE0CL52ZnXE7YayrGsPU77Y31r2ZODPVeziQoCvvtSUZQu+Z/Qx/VEaJk1/dD0V9nCy5usaG+lK3kQEUjjEMHrMrgXh5VTKhjWGN6v/iR8JpNoaxvIkDGDgIwUZew+BU0o3E0lDGDtdd7YsRlD2e+GBJ2VmSDY2y9QXLXd9+63tpfHzMs8T2VAbqhDFsbKhftDUFgyh4etAwfDF4ip5Fk+AI2ZIwaKVM6+aLucPheFfAyjDyPWm54nEOK/UdHOUgnL4AXjzzn34smsywyuXLMCN+vM+esJwX7BH84WrxdV/IlsQn3PHVnman4u8Y5r++ccP8ud4Yxj1jCXAEwc95mSTtxswwlklal1Ccy8L1h++9RwGcH3iFV6AbGYdylMtOeIDP/qt//a/T/fuPnIf30VXffy7ZHZkLGADGyASWOBQrTlen/gGGsjL7GIchhg/eLM1jSwDot621SWPdlGkYvr2peu5gUDfNr6pA8CeNZyoXRaO+8IwD3dOvvI2HwhiD+RDLh/SYRcdMbWZIqg/pHTMtOcDJh1kIH+fPX0pvvfUuWHPZRJJFe9EujEnRLteuXTPtInszPsKvP//8N+kHP/i+ZQn2Su0QrTMjH9kfPsfMMIxhtBH9PbJQgaP5jTfwEk7tGWxTeNM7+J/eBz1EeHaBb6VQOLfQPlj82+9/P/34pz/WM+MTNFTIAqodqOeObofeQL4saUa+YB9Wlmo/efKYqPoHfuTBJfSroBUCgAkP5YMccf1nPFEKxRBu+JDHclHSse3IiOTRj95/V/gJ2uXP/Z92EdgDjakPt7vTwoH0BOpMILDwRf1pm7IrgiNOgZNjgYULHBx3NRzmer2Zy7Cq6fEnwM+OeG8K/VXlrHcnxS2HvHmNXnYZzkkwXoevXK5Xwcju5RqEK9eNPnAMpp6L7vOSy/EoH3wAvfKVM8Oqb0qhLxU4V7a4HAMg91L8kivHzUT8MoQ6p9cmGiqhCjl2Xd4w8jKU+o7hx3IEOxhCXXkLhhxRSw1bjVd7H2XJQIOhmIO+0lEP0kdKQzsxScTLrkwAuFy/ekYAE8ruVURZdqRoPdxJg0fLqa9hJbXADJUWM0zDEQImrAdcpPTk6XPv8TQ6OpHev/axmTKOGVaujPPXDTNNzCTDASEcg5b+hSe+3sdyM+ITpoFLjJHlUUcaIJgubxGD5Q/KHMjUjzp7o0c9Gy/cAIBRkDC+0CscuLmNMt1EfJ5ReA41eElh1RuOXe/XgMXeFovzL3yk8KHKQV4NGmiNXycNPHBf/RpC2QnP+VC3fE+mutcw7XC3j4AxoLKEiqP9z2nAJeKN6791ebx0idkQGLMQosjC6cgvvlqSKTN6cPEcjrvqc3HlGVpQjn6PcsKm7VPnrqRRCUIP7j9ITx7d96w4vsYh6HmgpWJcuRiQ0urH4YrjK3USfiwQViP6TSSIG7kYkNmsmq/MVy6/7dCvr3+edrdWJLz3WOgCTgzyztrlBUgYmAJyhPHeGHcY2dTonfQkjphcaD+EkkpXn2j3jPcTunPneqpI+WH/L9OxBCDDy2AEx/kqfcxoAa7Kp6txrHiUFVdkZWfB13EUX+G0KRsiVyq9UqZ60sryYnr+9GHq6e2SkFSxsAaU+LKtBP4npKibBALDV5BDizzjon6mdxkXrqjuMy4Q9HakjIiqJAS2p8WlOSmd82lseMhf6j2T0PEtYTldpAxHtu7Fhq9L8cezIxblikFJj/6JfrGzf+AZnahc6ytLaVP+LCfEDfanZpbAOq+Ai0HYIIswHnxf0ANBkVk4uvjG5m6aWQhFdntjxft5sS8bQhiGj0gUtMyVvpd5AoafmAElZVTl3YffCFecpskVz1dthPl4tyfBnH25wkDFPlYobSie3KPoIzyy4f6a2ndXyrG6meA3qo+Npb6BfqWtGaBwKC2UCWrhRLpnT5+CQL+nphhemIlDeVGQvHG/hHoUc4Tpto5KGps4o/sO0RdCcwjp/sLLk8JQAFCwCeEdwrqFcSkjnl1Km0s4ZaYouIG66YewtqNm8C9AAhaGOGa+sAdX8CTK6huuECH3RXxu6Qcst0MBNl1kp1u3iIGTHHqhPUjD8uf2tCccDw70Kd8GG1JQIihr8E1mb4SBhJl491lKL1jk4XwMV4oNM5ukqDkfec+CU19qFP7GzpxPHd39qaOtXYp7NpgBAw4XFQgqDnAT46Opt7tbbbKbHj64r7BDbzq/J57S2zso2C3u5+CBL/jh9OyahsMYRnuEMUzvVFe+mEc88oFHBj1cvniuaJ/DdPfuLdPzEsawo6ZUUbnhV/QTgVCaIg9finvB92bpogWMYc4F/OiGHuexS+PLxUsX0tXLV9KDe7WZYcwoot04uIYZVMw6wai4LVqk/IybAQ8abhIP6/bJaMPqe6H0Q+OiOxuAmBHF7Kd99XFmgGPs5EThONTGtKt4mxtbpnv2A5uaOucZVyiUwHO7yXMPjggP3oBv8ub2d++q/ErLEiOM7ZSJeuc9zjiUgb60urok/rvsmUwYw2hPsM5Y3KyxYGRk1Irf3Oycrxju0MfZp6i70uXZgRXhBqMQp6FxyASnrjFe+wRlxWOD/C6NMxzkwvJB+hVG843tddMIFMJJzf3MkBV9wxe8wbfqJxXdSjrlGR0dS93dvR634NN8QAhj2HRaXGRmGLNjgr5RwDm0Z1/lWtfYxgm34JmlvfRqZo0zBrFPlxikT+VEroEatrZ33NbAwbjaosblIxF8YWfvMC2vrQteBQI17dKebErOUqXvvf1OGh4cSGsbqzZ4Qcl7u1tpfTX2J6JtzXfhrSov1BonYTakMeF6aGjAtMgJtOeleDOrz/tuMYtI5YbKx0YG0oXzZ9RXBF15Zme8Kcz9VjC4QmM5HM899OL+JhxEX6MH+FKNhwv6ynQV/MT0rHSMJuX3GIY8XsNriSc6ZDyhdcmvyMa8yvF1JX1+zvDzNbtq7Yr0XIGHsRTn8ii+0xCHvPWeZZLXr39tmmVsIB/qTp9iPOAa+UaZ2Lvpxtc3nG6YPcOmpkKOEFB4z4fvvydaiNJwcVY8uKzwnag7ONhQO/+P/99/kx4+fKS2PEgcjMQYxUEZ0LrHUpcL2Z6Tk9eUjgMl2AIhdATaj3vAY2gNQ5nqqXCRjOrYELOo1BeYZbW5BZ2vq38teLy1gV10Q0tRb+pYkWzF0n0M8xy045mL+uNjC32JmnAyuTqlZ6F6FYvGKlayMLY3a0wck3z89tvvms+SFlpmLMRxDXkipU8++TgNDQ+bxsEahuQvvvg8/fgnP1LdDzzTlXHNJyWLh5F/nhnGzE8YM+1DLvBX49e5gH+905V88OhF1DHC9SfeAF790RRHpOISMHWvCvzopz9PP//FZyqb4hkgI03ECb0k0oE77jjI6szERBocGjIvfzYzrbi8iXRKYJpRxgp3gB20abnGsmU88z7XCB4eS/vpN+KFKnd/d0f66IN3C0MlcaJuLhYw1Bb3d7rT0n5sweJIhct30Bq/2blocWtnXAhgjlHFDZnUufK7fP9dnCEX8F/OJfI5Dr1auuIa7qQy4k4q22lxT4b87d2r4JyGr3KZeH9aGcvu9TFqZTC8l3BZcyflR8gxY9j/7SfzihcRCTVxy8HscRTcXwwKl9/jIFJcjpsdceqCqq4+7ptUmc0xcSchMcOjjPm+HCNnV37/ktO72pRg/xZxCSvCieO7rGQJnnwVd+DpDeqS0x4vJU88lxuTu5fhndSoOIcqyclvX+1Iw8ywkcb1NNC8pnuEEwmffDnwlDMcg3hKjx49SX/5V/9TOjN1Pv1v/vzPJezupqeP73vKD8ttGBwZyGCGZrB2qp1uXSOC5GMWgjAoxHqGBfE1JkxOnE29/UPp6ZOHaVq+UmnzbKV8aiWuylT9k2lCedAgduRHmGKAE91HB40yOXbxw8CDAjw6OpXOnb2QFmZnJVT8Svly2mSb0iF4F+mdoSiAsujedZALuizyEXSeYfjRWVwA9xXCIm7Ol6U+lXTh4lVHvf75LzTI7XvgtOAFcAsFeEofeXHjK8/EiluFkSbX/bgjvoc4wWMt/v7uoQa50cQpg9PTz9L0s8epr7dLgoOEBBQtolbzJhcgF1mRpesXdXFQNZ6finvqTaNIIDICUJL0fNgsRXdUcTAC3Fe770kx6POXfdJR9ywM8BuKX/Q3HPe0Ym3wj0vO1xFw4N35Kq3uMWywTKW7q9cbYXMSWJ+EpK7OHgsvHujlA/cuva8BqqincJLzO5ZXncPQi7DBkrE9CS8sQW1sYBN7lO+VtCxlZGCwzwph1Bd8Uh9yrWZh8ISUn5Wx76lfhBT1dlAOi9fQEzMXWFIoMT2trEmB31lPk1K0PHNDglFsWhp1DjhcMyweAwsv0VWRZ/ziIm0YN1CK9qQsbkuhkiK4hkK9mi5I6O6X8tQoQZK8DFlg3ZbCGXQFinG8c21KZcJRDlqGvW44kXNdCiGK6fmpyTTKoRTQiyJzIhL9jP136KsI6giRCOd+Fs/aY9aKBF8MD+wLhCLKBvQYuVD8WFrBV3S+Qj+ffircbao+CNWHqVXKL1QZvIw6qIDiF/yx1LlRCh4Gr65KRX2aI9QLg5vygrdwpTx8DX304EGafv7U7UWdEUjxMEWUIb6e2iBVzApDcUBZ5dRLDIvgxPhRfS2gqxy0KOXx4SGMTgAWnluUnpkt1Ms9SAndT8BqgWvua7SEgZ4v+ey3t+M40Xa8Ik44x8frHf0NJQ1FBNy5zeSjTSOfEKzJ26mNRwy97EeFQt3f35ta/YW+tlQUpQoXhnNO4Vz1XlMGJXz55DAXLHnZGAac6IqicWYZqT+CQ2aGVXoGnBfGsFBkw0VyyhV0BoDJiVgmiWHu0cN7VtI5dIOlZ93MYuKLdiEbUC/XiaT6y3hkHyxmPYDD4EvyRabGO4+K2yg+eenCOTW9BsTGg3T71i21f5ONYRiWu20MEz6U1q2QO4wcJcYRwqwbSBP8R7BggwPhNAIO09mzU+nC+Yvpwb374k3NNoZ5A33R9v2HD9Psixc2KqFswqdQclEyWf7oU2C7K6Zl3mF42txaU+aiQfCpLDBa+mRl9v5qk9c1TmaOJZDMklpaWUkbUrygXfjhlHhEXlaZvend/JHqqg1FW4GyJu/Ldfv27SqNEB+DCrPU1sXv5haWxG8Xbfw62NtUX2d55pGN3V6CqPi0c2t7JZ2VXMM+eAtzC9EWytKcUfQGmuGlB2o/+APt3NTalto7OTW1kiqcjijaor/D39g3jdmDOPjI2tZ6KL5yPuFXY16bcM07G1yUx5EEVXgAvKuPE08rnZZP+EAIzjo7O9KL2Zm0sLhg/sp+Zy1qT3DBbDNwAL/IPMIfGwXbMpauA1LYgbW4xD5LChNOOZkSwwJjLrPC2qWwY9CAQjhEZGmF2TIdXn2AwYsezOnX7HN2YeqCjQvLKwtpdm7GJ9JidMRozhYAlJkDOigrokB3TyX19PakocGR1NPdm+ZeTIsPbdhI+M7b73nPMIz3KqRyVz3UB0aH+9OFC5NqMvEC1cN8RGXF53uc213vuUafC8d7Gw9ccvAc8XKc6vsCDvc4tz/jUXFPmpyn8xG+fU88CKVw0JNpVf965TgZNtdyXN7hy2HEMXzhwAYnhXmM4R1EWKQJmOHhg8wMY+xiyxHGvTzWQXMYI5VQaSJP+jTLKtkXMG+gj2NF0JVLF9JHH3wvtYAnaISvOsK9P5JQfnn0JZdN9+sae//jX/91evr8uemM/gI/nFe/wziHIRb+CjyWQbORu5c9u78emR/C1zHogEv2eYRnIEMxRlNlaJqZp+CBU7AxAq+urwa9MasRzqiy2Lgm3CPXYABjywTknE71IzAFTplt6n3NfK8yUGbGE9Eps2EfP3niDwC0/ejISPrggw98b96q8sF7cEFHtEWDZ4ZxoqQQ7new99/+9rfphz/6kduBD66cgu99i1VOtjTAGMaJksjitGu0Z7QPbcpjbmc8NIGDtMAnLvKv0TL1cPsAj0JQa+Do+SeffpY++81XriedkXHRrxU/pycF4w7G1w3h4OzYmPdNozBPn884ruPlxOBE1xyenykry7opn0+8VaHBII646AMkYSsGjO/9PZ3p4/ffN+1SFHSPIrJ+BEOy9L2tSlrYZ6IAbZzzw4EXhSmOtyqQ4205xmkuSvSye5O039YZx8fKXZ8PpcklOs4PcvuUXbXN6mDiXo4d8YlLbN8rkknkW7p62N8BxImuvo4n1aHevUneGU6OSz4OEwL+xZ+XlkliDCvuHdk0Llc2HJWNYSe5HLfcOMApgai6Mtw3da/KP8P7XYxhBEe9+cHTqXiuueP1ceS6OAgSXONdOfZxl8OJh2eA1l0R/Dpc4zKeYXB5OSv39a6euLIjvNyBiNXKnmFNa94zrJnBzwPTvuArnpgPzA/h6enTZ+kv/93/lEbGJtI/+Wf/RVrfXE+f/+bXGuiY+SLl0IJZDJj6iQzkeIyp5NBGcdWvhkkPllbgVJAzZ86l/oERG0nYcHtgsEeCGJvYMwAxzAIr4BomjLHkcp3zl6XsSOP9OEhDzsTzfyjL3T1DaXRwzJvl3vzm89TXV/EAhlEw8lEqBszIOjI3HiN/wPHKZSMugVwjml31ve4kYhRCV7OEXhT4xvT4wW3hZt9LRRmwLfiQyrw/yhxCE0CBW27HiBuPFKYWzi1PCDb6d3nYW6K1LU7nWpXCsLw4n4YGpHxaQSHvGq4NCSAG6yfd8hf3tTJEPtk7FgQtpLNv1mFDCPm7O1KuJVwzs21pYc57R/X391swiUEQwStDUXqcBzk9F4/eq6jIBRdlKF4W4YSFsKD4GpC9/EL5s1cByt3q6oJw3y0lhllphTFMaWs0VeQhAPzhwEY1F8HP9HYMB4LDoEzfQX5hCR1G4/0D+kWTcLBtgxgnZ7W1xQwpvsKyR4VhkiVw+BV8G3Cr1Ys3uJwndF3O304JLBBLmOSEpLXNLbcBSs++FMKzUu6ZDel2bhJdFXAzHJcDYinyqjkXouRIQxlIE7QZOMf4uCf+sOVZHwjfO5tr3oB+sG/Qhs+cNvIIWi6yL+DpQXTgHOm7uqEd6Td76icb2xwnL4F7J4xKnAjLEi2XQXExjISRKwxcLNNheRQHSjBjBaF7T/3Axi6Fs9yRGS3MXIBWEDg5Vryjo9uHRNy5e9tKhfc3kaCHQtcm5Z0OeiT68bIA8x36Dl9r2Qex0cuA2mBf4qsoENnV+nNKjx8+slHaxjCFUx++ikOnno2jPFEIvHG/ruCmSYrmmXMXEqcLctS8Qs1yoZeM0/iIUNCz8oLPogR4RpTqjyvzkXwt0zX3XuKi9BgDsjOP17scF8c98VBuuWLwwBhjGiasgOcS6j4/42hbG8OkZNsY1qe+2d6mdokTIXHGheJhQCR7jA0P7t/3yAC+bCxT/Uz3oo+YGaaEKotP5RRJN7bEMsnu/gEp6xjD1qt5+0/lUe91fnbqz8w6ZEYQNPT4IfmltCgFdE8svLu7T20Se/+RWcYhjtuielbOPNsPQ4r+6J9k4/2O9J78oTlmg7FMktlEnCx5984dK4psSg75dPf1C3/0H2b5BU9ByQsjCJCjPTu7mPkZe+OAY77usxRVOSkf6IplMOe8cfndew9Sp8bZhfkXMTNMeH/05LH616Jpkj3C4FfMZGXWlff/EWyMHswOYwni48eP1a+20vj4iGQBxhY2v8ezbJIlQswGabWS5H0C5UHQzMyLtLa6bnph784LFy7YuARyTCMed+OKImRevrvnGRyeHcIsL13BnWeZba2llZXlND8365kj4BujQFMzvRK6RWdlBGZZMzNAmI1YSe2VrnTm7DnDB9fgDeMPyjqzvzxTT3iENlk2ysbx7GeKcZWZW8zo5pTL7p4eyQ8DNgqxDA0HT1wTnVE++AMG6ZHhAeGlXc2BwQESRT6hzzNjVe3c1WPjmo1halvgYyR8MTutdlp0+cC7bZtIFPAMwaKFOzu7IHnzG8ZScMeeZL0qF3TGKXzQJR++2DOMGYBsDyHsut8g61XETynH5uaO+GCP2k1yGDQnuNAEtDw+eVbl6khz87PeL25tY808gi0uWP7KuM7BQhVmzIluBwf7RJedNqquLW94NvzG6nLa2d9NH7x/LV2+fEXjFEswqVIYosaG+9KFi2fUHwIP5o0qvPGlK7SRr3je53sc78rvsyMsX8vvaP/8nOPAW7nng4oRLAdeVRKFhwEtxz+CF1POIiLhvM/3OMeTpw70i/IzqWKmFLnSJrWyeHxxaLgIa0wr6j9ff/114lRTw9O7/PFnX3QLL3FcjwfZGHZDst9GGhodswHaTg1+hQ30P/xA+cInkAEoV/BfnjPe9WN4GJD+43/86zQrWS6XWS/SwuKS+h4f4nbdd1pF88hGC4uLiseHojAmxgzM2AqAKx+h4B+MOdQbPMPvmUVFfHiJZ09i8BY/prIYZ/lggPELIyU48VVFMf+gSHR8xbUo6bqpTwseeTKTko9KyxpPHj56mObnFxznwrnz6cMPP3Qb4NwOulImrjhkx2vXPk6jY+PGM/2ZD1BfXb+e/u6HP3Q/4QMAPI39AsEbbfSnf//vG+/MXqvRhS9+rrZ5cc3hliEUnXv4iuVNvWfMwzmuKulxwWODwtROP/r5L9MvPvvS8sNRo/I0HsIFfMoQbU49trY30kX2Ox0esXxx8/YdxYAqiKt8i3TQY5SOUN3xr5fsb4g85W1y+LN8HQ5ZVwW3vtPd2Z7GhgbSJx98UBjDos7Aoc3gaGygf3+rkub32pwfaWuOisDs0NujUrwtxzjN1Up03JXT5jhvAi+7k9KclNdxmMQo6g6e3Sbfzb0qZc7zJPjfJcd6vET5w/0+6vAqGJZB5YiTYx0rj97n9MfqTTrR43/9j+tmhhX3jpzp1YNRneNdFSD+hDjZleOWXT3c0+K9qQMelSs3wLd1pMz1jo4FXAYNhRdwXU75iBZMp74uNUOWIcoTkAMDXrj8jrxgJPIFrDcyhuFL8U9qq+xOIqR6XBGjjZlhTWygv5aaMIap/t5A350SxixiO9xLc3ML6X/8N/82jYjx/6M//ydWtG/f/MZf8Af6e6QkBgOG2CIfoOtq5BEW+VOsKJu83jHm7u0dpp6efimYXRLW5tPs9HMLT5zCgjGsCk4uYAe8l51K7YziPi5cM4MB59RHXgPXLgJqY3vqZMN8CWXPnt5Tvr2pq9IjBKvd9E9+/iJxootyALq+PMdxzX10TgS+fQkIe3sxOwzcLLGhu5RnvrqzR4+NM1H4ElzKwEOBiKqLCMdw7ihRqMA308epM1/j2KRWbSWFfXdnU0rjmpT7Xgm8nODIrJaAY+wVMEkXz8AN91I7kE++4Rfh3IYM1VkDnwfHbQZqKXMakDfWVlO7hB6E5lguGPDKLmDXwqB38o3yyJXKF/lKdKmGUYZYJgCt7nJAgVUihP51f6nuqvQ5vmncxa7lFXCOu8jnVU7v1TEx+oLvXdEUxjBmZwXD2kv7wvnA4LAVxYzDKlyicKFMio+g4wmatJ3e5RL5WpS5Vkxu4gHlkK/CLIlYXtmUYCzFRori0eFOmhgbk4LbbZynwhgW8JxUrriplknPZE7JSjgpQhwPATQMaCh3sQH9+sZWWpHAjVIJnV2cOpv6B/qtTMMnAF/kbPikQxjjayIGLBTBqMeh6CeWP3iWg8LptyxB8HsJnAe722lDdIyRDPrm5EVmBtHuKP7exNow2Tsk+gJKsZXsQtg3XaqfQ/9skEtf7Kwwu2k73blz2woZsxzoJ0M+7a036u3UwBKfEE5DYdBIobbna3iThDQU6aCz8CgqWbl49uRJevr0iWAErRoa71VWjHUomD59syXP/NB9c3uaung19fSOCNcxY0oVc1vEKEapAreUJZoNYxgbpLdZIXIfKrVndjkcTxnZv4VyYhjAkQQPWWa65eoZT3LQLEveMX7kZYHleLgMP2Zlq8xc9MwSPWhlRAIyyjknQwInw6D+0DVGPYwN9+7dkyLvkug9rRCKAUr95gb7gVFQjIfNSS2jsaQtjZ89l7p6RYfeM4z9oqLsFCHXqYaXmBnWXelwez56cE8QpdQtr4pOmYHAzLA2pSFl1IssMWyQd64vvAb+Z3wQoAqTA4qCyyjPkl2h2UuVjkRrGMM4vZKZgWvr62xc4E2Nm9rabOgy1eY+YZpmWRo4Q8HEECxFVDTOByf6FwZxxj0+dJHf22+9nd773vvGIbMxlmZfpM7OmMllQ47S+DS2dmY1UBeMynn5o/qSaJX6U+VZpQVX5y+cVViPDf3syUNfzydAogT60A4b7zCGNabHj5/6IxTtinHo4sWLqZMZs4rDmA0+KTObLTOrBAPo5uaWysE+VGFcpDzPp595+SD0Aq2uMGtEbZv3EWIzd5aCApVytHVw+jMzBw/UNv2po9KlPj2ifrHtuuSN7zfV/ygr9cDwtL664tlYw+r/7Fu4K/x6LzX1V/jI8NBIunz5smmUZZI42ntdZWG2GnTCLLyR4aHU3RWH/NBtabdGlk2q3QnzrGHhjLajPvQBjGGzs7Pe08xGJ4xhohfTgrwVfNFBayuH+TDebasPbAgOxoSz5llQ5fLiokoEFccyN2b3sESSExuZEYKRdWx8JLV3VgQnuAl0i+GYE1VZjgmPvfLu+2lgaDS9eDHjfCgrhgtmsLHMk8MROtRvmAkDnR8caRxUmTBCM7vnxldfKN2KYG+ljz74JF25elX8eseGJGblNynrkaG+dOXKlHGXeUZ24An+hMvvsoc2y8+5TxM/X8Fr2REnh1Xj6h6aUSuZDgnPzqbHEmzduF/Dn6lDNvYDh2vwrihXuTy4HA9HGfiY45IUefI+u2oZuRctM87e+OaG+wNGSxvB1P/hC+QHbQoLFNVwvGfYDZZJrpsmzoofYniA38J7rn34oQ2+5Ot6FQ64ZeMdH4iZAflv/92/S8+eP1e5GNMPPD6ySf+2eISNyupTeiH4R16aycww6JmPvuCIcZNn+hh47pRcxAcz8GVZQf3As77k6IvEEcACphz4LZ7pR4ztudwK4rd6j4zCG0IwOoIj+j5jAbNUHz5+lBbm1D/EvzGGffThR+pbjOdRZ1yNboQfldHGMNE7HxyiTRrTN2oPtpShn+5qrKU9fdqsxjdmjOdlkhmnwHSZxXMxMmZayK5WnyhDuV3cFnrGMw4IC2pz0AJe4CvN6Qc//jT95Ge/0r3w1ygcGH7ILnigWedQOOPhnsr99pWLPpRoQ+33xZdfOS3J6A1qsiJl4AJoLhvl0D0ff6g7fAP8heEi8lTzmN5Yqt3V2Z4mRwbSJx99ZLyU68K9W1Y6yf3tSprfxSAvOIaVXcDEGBYrUcKVY5zkKPlp7rVGlle4avwSjHqX3/m3mge/mW6D3r6re1XKV9WjPt3ryuB2Ku5Pcr9LHU5zZZiZRnDlnMplyuEvhYnWv7MxzE4dtepy5BMcsVjeWB+Dr1JlR4zTsnoTl7++HCuXXCa2Y07lPalxiFmrSnSm48YwNbjecxfpazACT2IMJbgUpfZUdgUDVQRYENOA62v/KmOYcz4e/ZirJ5KTHHGOvVMSUrUllklupKFmCUISlEMxYC8MDW4I0MI0MyZu376TfvTjn6ZBCY3/9J/9bw2A5T0cx87XUI7oh6mDRfKp5kU+KAdmVoIHN1Sgyyy0MCBsb5OfBj3B2NPgwd5KIyODElrZGDoMJWGwAEYor4AHRK1KOU/iRQh5ewZMaYDhFbPqeN6ykiyIDa3K/yitrszasMfMGY28VeAn4ZSwjNOM/5Pi1VzEQ1nxIOmvQgjojWlrY8nKQxiGQkjQyyJd4XKdVBfwwf+pzpXURZ7BDYSEcMRSHTbBVbltqMKYsOU9evhCJm3RwrBBFHXLrnwPeAYqwgit9aGaA9vOW7hm+QlKy84OSr6aXQn2D7a84WpfnxRKtTF0lw0TuJxf4LaWd7ha2crlJM/oWS6VhUKMJRhFdrbZb0F50xUPd6QEdXlmGLTBIRFlOPk+8i6VxT9BX4QRnONkpyzM/5iJsbvPjCQpJaJv9oZpVj5SC1Jf/6AFQMMln4I2Kba7B7XQlboE/Fq5CK1vf8MpGARxoG0UI/JeXFpV/Y8k1KwK7/tpcnw8dbWzPFSIwBh2hLG54E/ZUbfiNqoHPnSpBhbX4pm+SRVUE+FcwpRoe0VCOnuE+OQw+ampSW/uTBoEVr6KojRCl+AGIwbP0EoI9CyzEO9R+7H5tpfgSLjalXAWp1E1WeFlOdTszHPhkDR05ubU0cUR77RrfGE+OgyBs6WZqfZ8PY6DOVpE817OQ33t4RXQYvJss7ZmtaGUh/t3b7t/sn8TSw1aOzqEvzDS7Esxd1mVN30LHoXxHGMG+/YMqE9Ddzjim0cqbysv4ncP7z9IMyq/lVkp1y6v4h3ofXxdRaCkjaTIw2OlEDQ2t6apC2+lnt6hMLQGcH6cNlz9Myyt2coqijQOmPUux49yoFzHgQcItgjBIQjjiBcPFrxFf6ShPTGGYdzIM9Boz3DEKW7l4la0Y9plZphGo93N1GfcKy79xfiKMlEOYJEPp6E9ePBA/UkCvPgZgH2SrP7YUDzvB0aBPTNM/K5R7T92Zip19Q7YYEP5XHbXVSCUnqLYEKM/2nJyYtQHKHDIyeNHD/SS2UOravMG8RCMYWy8nuvFlbIGbuB/+k29fXGapPeBc5GabMTzEhLGJ9EVSjQK4pnxiZjV1riX7nnPMNGq6EAR5Ju9Hx+0xhhG+WgvVUFZqrzKDdjMykNAoT/EF3MUVeWhOxdAZbr61tX0ztvvpoeP7qf21sa0ujSXulVP7x3peoRSzj5RHCKBgRmeRnmhibbWDs8Ag2Y31Nf5mHPh4nnPqg7jF4ZmZkIxnhUKn+tJnTk5LKUHDx+mNSnI7HsFrMtXLqWO9k63MTRKG6+vr9kY6E3Y1b94XliY875ErZI9hoeH0osXs4q/4T7KzBIMNBywEGNsow1Jra3CgZ77evtTpbvPxrADjX3rm+pfLa1eirWjPrfoGXHM5j3w7FZ4BfvZeObKxlpqVx69fb3ipxpH1Qbr68pHfRT6GRgYTO997wO3SV4myf266sKMFuJgmOvr7VH/wCAATwE/wg38SlfqDm0qY/WlMKLAJzwzTPVcZJmkygl+aHGWNVJnMVE9qeVU3l1m5YjnriwupSa11aRofmBwSO+a0xLGMNENXYoN9KFJZuB3SVEHHnwH+vAyd41b4AFcwYdIR7+g3O+896ENiBhIvYRWZYC30Ab0BcrCjNvN9U31xR3BWzdez5y9qKI2pBtffS7evSS4O+nDD66lK1fesgGXlQ7wErHeNDLcly5fmrKREBc8SWVUmbjH03+hLRxX3pc9YXjScCU+6bLLMHNcXH7OsJ2XEFZ+r55HYt/jiBPzkJIN2zjSlw1IOMMqPO9x+R1tjdvnowh5iwZ4R1wc99TD98Uzy/pu3rol3EU7EEZ6eCFx42TgWn3YWoBlkuy9xSqPyTNnlG/oJZcunE8ff4QxrGZMzPjKMAIH1J2Zhdvpr//mb9Kz6RnHY3YoOgOz1JgZFrJVQ6p0dJrOmV3NbGkOWAgjEPgABxHPsie8VPBdXtUBHPAxAzpk1iYyIsYyTkL36egaI7wsUP/V9jG6KL8fq456MBsX2Dj2sWVMZckzxjBOpmVGLEalc1Nn0yeffOKRIMcHPjiNdgJ+o5dJsv8usgtyO3nc+Oab9OmvPrVRaWtjQ/xxU2NOXxoaGBAfaq4aw/LHIhzpqFvAJgw8BO3lOK9zxIMyvcWL7sEfXOFvf/iz9PNffO6JBdICAseg+iWwClCafclXb12+6H3TbAz74jrEafigNBuMgnprLpeTPTLh1Yx55m1FTNeFOiFESGaqiOdPjvSnT659aB5r+AVsO90fqC4xM+xkYxh1PWYMe7lSdoTmlCfHiPc5f+KU8V5+V+9Og3csfV3a40/OLW6Fn9NcGV52Zbjl9+WYJ5f6uHsZ8suu3D5vAjO7k8r9+3KWsVSmnAf3lI3nnGsua7UUktF+P8YwX2oZlx0waiHH39V3nIJt+fe7uHpjWH1ZjrmicvWNQopc7yihBksFBix5vSvujjngxGCoFCWQYeQ6nkcNgjxJ8qNcuTxlOGVH9U55VXVlOK/Eg1y5jUjVknbTmPcMW0+NHLkrHGjI1W+hhCgyAtN/+A//Md28eTudl9D4X/7v/kKMWwrJyqKXWDANPi/hoYLGoSDZF0Wrtlc1dwR5KYUaILcxVGgw4R0K2JYGeIxhXkrA4OU0YqO65CVlpzkzaspduFhGGp783HnU1GyIvS0Be3uLL+UsbZIStbUs5bVXQl23woJpn5YTZXiJnopyld+BC+55RMgjXwYJlitSZQbnw/0tDZIt3j+rKnwVsAyHAUVpoa2XSmQE48mo9s63RTn8FUyDOMr1loTa7R21hnDkI6wl+PRLWWtlHylaXXk5PekAYTDkHc45+Dne+7G4ll3kK1pgcD0UrslXuPZXXo1fzZJ2mRnWw+wKBBsCBcn1lQMPtJd+ShkUtXcY5ay9C5xzJRQhDqEwDGHMkGLJhzfxl9LR1t6YeipxmhkCjXHotCfVpOaqS5KLuMaA/osf/5LvIcYdZlGwLFICz+bmrp6PpOg1p84OKR5SGD1t3okQWgIOZGsaVXsFrRIWCm92wI9yRlh+5/LoHX+kR4EA55wWxt5dKEds9jw6NKgyVIQ+1ZuqG0jUq4AYv7oYl3rHn4tIexTviJevlB+eQQAbQCOvY6ThKzT9mSnxPq1NAD1zhVkspgn2DGHm3HbaU1ndL8RrMFKgqDGrzstyUOoxdtFhhFsKNjQ4asVrAyEWo4hoCMW8rdKV+kfGvacWOIGebRRD4LdSHnSG4oXgiTcJUA/3E4zGLL3sTl3tLYnN2G/f/Fq4jRmGoIoj3vnieniEIAZceWZV6go9ofCybI0TETkZUYnd/9xGxlFtNHwiARxjGPXERdsbsWlfdAsePOvMgrLqwbWlPZ1jZljfgPuyHW1QRytlB/5QQNig/HXGMMLxtFO9MQw8RTryifRRp4DH8hPygXcziwcHzeZyvSrPduGbvbk4vZEle81sKqI8oItyOu6pw527tzxuisQMw2OM/rc3Y88w7rOhifGM0yTHJqdSd9+gjf/0CZdNMPm1Mcw5iCBc3qN0ZnLMhlEUBJbwg2P28GLZdY8UHAyTTqP4pif1K9rKfEVjHM/sGQb+MWoxs/FAY27ULPjErtp+F4OX6O7ypct+x3j4+RefO1+UqabWduU3oKJJKdF76qOMVGbFNmpUfsIxeDKzSO9QIJvF41tbmKHTljpQRMVzuR8c7PdMMxty9vbS2uqC8hSPPGC2FYoMMzv0Tg0Lf2Z8iqWPGMEqNoaBP/o4/YU2Z1YURhvyzr6l6H/0B+ksugc3KFYp3b57N60sLQtWi2e1YNii3pyeybJmH06h8nHaJDO/OKERXHBwBXvbjI2Oe7kRs8aYmZE3mn/y+GFsYC98YOhizzfG9wPhkgMndneluIueMfywVKtT/Pjd733PfZQ8oC8ogWVglBM4GEN2tzZSu5RnlhFuafxWjxatsR9YLKfs7elL7777rmkKQ55pXrDWxEPgHTiMxUg0zFSDJ7K8kv0k2aYgFOEG45B2DsU7ZlliLGRmGAYBDEjQPx+VMIaxhxtJoTGphzY6UL8lKfYYwwYGhtPAUOypuLK8pD6DEaDZdWd2GAeE8MGTZc30PwwrnCJJmZiZyzjCRyWMcv39A2l4ZCxNnTuXenvZZiDkFT5c8LFtewf+jY9l+Yx78EhkKca8ycnz4vVH6ZvrX/ok60218UcffpKuXLlqnsxMaMxKTSojM8MuYQzT+IUDn/jAU+0ZRznyc+YVhJX5aU5X5r/l+Nnl+Dje5fcWE9wfMCqo79KWRb7AxMBNXN5lCIQTp2ZEqblyOXIeuTw8MSOYdITlfLJzPOF0RbT1688+C3oQfPLA8G1aIA7lFH+hfZAPoJ3p6RdpZXUjtYpPjAzHwTOtzQ3pwvnz6doH75s+c7m5Up5cdsYiWohBk1nJ7I+1qL7GGL2qfgqv3t7hJFr1CY1fKqn339otxg+BVPmor+DqHgOY5R/FM365VZ7kSz+CV7HMcE/wZ15Mp/bODi+95dTomGWqOpvX1nBop/f5uXwlj/zMR2HakA9cHBbx4P5DG9rB7YXz59LH1z4uClRLU20f87Wm9NFHH6XR8XHReozvlOerb26kTz/9uXjZvmdUMg5ygvtgP6dpN6V/8Kd/6r3a9jF6Fg64UefAN55TnAPfkX+5/XGE4crhghBjA0HC8aHS/+3f/Sz96GdsoM/YQV+KdMec49N/DsQnmRl2ycs/NzaZGXZdvBvaLvBMZOVZP8EllwNjGOMHtIBj5imvXAfxftdPskWloy2ND/Wnjz98T7yh2TDp+9nRjw4lsz3c6U6LBxjrnXPJgSvFL4xhlKYeR7hyiEtcV+7syqGkKcNymYv7sns5t5qrT192x5+cW9zSdt/RnVb3k2t73L2c8mX3JnBOokncSWX7fbiToOZyBl+pPVfjih5fMoblgvNrRqQrBJhdtQERuKoORl9kUmrg04w52dWMIZFOXUugXpPoFa4MDwe846WkLvnuZEd8l6PkMF5UHYO4Lsdj1BwNXMYBHTLjJrtgIIrjYDozNy+X6ST8gfZq7BKuMmHlvOvLwR3teawucoTVBaWWo500lFZTb8NqajqUsucYaBcwX8UXE+TUtn//7/9DunXrdrr69rs2hsHULRyKibHhMQMD5SW1yaUorosFLN44AgG0DYxfCoIGEU414gojhvkfiokODrBsMpagBNPlmwKXSA84M8dS3evxYOdHxdMVXd6KO4IbxjAJeZtbEsBUXYTTvd0NCY49qaO9S3DYm6UoLnUp4Bx3vCgqKvdS3nJBp4FLyrevARCBhM1r+XLNQM4MFJaqsMQE5Qkpofb1JdLnYuTwarY0atwUYfop4vBInjlfTtDiazfGIQbvjs721NHapHyZEcBpLaHEFeOv01frRAW4yOdBsezKbeBYuh4cSJGVgMsG5cwM21hneQtCEMtiO6XwtteUJ+Ut2UfpQhjQTwFH/zwCvHC5TuGEm2N5C+cS4BHoEaBiZhFfprfCICWFsKuL5T9tnhlkI6M7CymDnjJkuwJmGHwoTvG2mj9hkTeeJUrMoOCKgMhXUpbEciBFuxTT9vZmz5xBMDFM0kgAirTqE6o/QiA0iaBGxYnHO2qZGXyUVRe8XlCuPOuSC7OtMEISQjuwPIrj89nkl5P1vGeG6m0DgO6BFaCjTNwbrw70iyI8fH721XnumxSxVXmWH6cW0r8lBC8vzZn2aJOllcW0ub4mvGyTgcsOnoirhIZlw5F6u2dCIRBKWIW/2NgkxZqZhOxnQfyN1ZX06OFDwaEsjalLfahvaEL0zGzPTBvMQMOzTJLyg+OYxcXMBmgkcCecykM/w4ODaWhwwMa5m998bYUCxZw9OHr7h1Nze4frmTHgEU3v3H+EY5RUjmpnU3IRnmNRFupmepen3Z8+fuI9w+CFGbdZKN6XQGkjFG2G0C8PP25ubk9nL1xOvQPMDBNslZ0vwYF7Z1VyNYULOOwp9HpjGD76Aoo46TgZEr5AeE5HGbMDFzjoinKivHOqHi7Td9llOK6zA5LStNooOtDbnThSn5kkgadaeXgmMgcn3L5z0+OmlyUDRzBoRwxhHL1vPqb4GAGaMVaKx41LGa+wJF/9n5mFwPSo7fLpji5XtCNq7dmJCW8cf7C/l549eShYUkBX15SiMfV4uWWrYmXFk5IJltoy6szsA9GZyuS963RPZVl9xuwYRXJ9GN/AAmPBO2+97T7K+PTVV5+b7sAjy4v6+oYS+8UxRjRLSYSPMG6wLw3LWWkr9uXqqnSmNuhf/cdH+qu/oFiTC2XU6Ce48GHRqWhpZWFBfeiO+POiDZBe3gtsweDkWYxr7JGHIYx+hQEHIw2nOTIDClxhKMEYRrszhtNeNoL5Hv4uj2FSz/D6LY2Bt27dstGIDxSZPuhjKI/Ly4vyS2ltPU4rxEhD36EfY3yD9CYnz6SLFy6lDY2lpGdJXkdbh/rTc9VFCrri7irNIUa+wtijYkmh7vbYu7vN0lIOQuixEQv41b2+RAgsIWS5NrCpz77Sd4Dv9va0pj6EosYm8EpIB7BxlL2vaPtsDCMd+2lh+MfBb1aWF8ybmJHDuNtv46xwldROLc1pcHDI+KaNoA9m+jFOzs2/SIsLGMOYIbeudlWfUVkGBwbUzsVMQLWwDXeq7+LsnOH0CX6XFFTobGlxwQq6Z91JrguDNR+Jgr8ym4Xlpcz2HxfttwmflZ5uL5ntqujKsjJmQ4qX7mxvet8xZg7SPofsvQgvVSlcN5WprbnNxj5O7OQ06UpXf1pf2043vvpS15W0pXQsk7x85arHq31kQPF8zwwb6ksXLkwUfTL6P457cJzDuOJxOTy/y++5uq+VYOT38Kt8X3bEz/wa5zxoa135sOO+xHPhCKHvluXunD7ns68xkCvhhB2DLUcY935SO+YyOUye5xxHPxpPl9Mvf/lL83QM0tAzV/IBNrwzLzN02wgcBglmQD17PuOPo8NDw2lsdChduXQpfcwsHeIKjzlvHPlRZvM1/Qm4jV03bt40LUGrzFpkthiG37UNTmfkY8NBGhsZ92oPTjllVhdVhtbEClxGYMPTXCVqLkZOuTHEMsPUM1BFU0vLK+4HyG7gmbROL3jGj3oQcAGU4eayV72ec63QOcDbgQAsi6ffv3ff+5oB4/y5c+naRx/6PuM8w8y8ndJ+8gefeAaV6Q4ZQHG+vvVN+vnPf66xTDxHYwwftLp6ev2xG179p3/6p54ZhtyRy4jjPucV9KFA4YJwj/26luMTrxzmtBiF+OqgtNZHheTv/+jT9KOf/rIYC/2impZrTutEGvs5KOSdq5d9wi4zRL/66oaSKA8QbQcM4h4ve3Ysk6Ru3t9NeBErsCOOTXWMAerUyOJjg70+TRKaxRms4vhenpP9nx70paWDdj2pH/lNdrSDgKu+rtcJ7uTQk12uwavS1Gr5ZrCN5+K+jKPjDkgZWsbx7+5y25ZdfchpJfoujt6V4cElyi4/vUl+J5X7JPeqWOSTdaVyng4SrRwzhv3ff7JYhUUonkLEBtV6LjccBGdHZeN9NbFcbr4iqZ0VzJKrN8yIfIuSne5iycHxaBSL51zOnDuP5Sx4Wy32KY7XdcV8qZzH4XJXl6DkXp4ZVmCmhL88u+IYfotClPtzfTnelEBIluv0xsawhrXU17iSmq08w3BQRvnTvarA19i//Lf/Nt26eTu987330n/5X/2FmHqLrfsYU3rE6BF8AU7WJ3V6BGIYYy4Bm2CyJArjCAPo9vau3u9L8G4zo+yVANaGwqn4eFIxeB6nheP5mPEoDJ/x5TiOF5TLoI2CwYC9KSGOLx9so4IxrL1NynQXGwB3i7nGF4pSdkXJ5Yo8KAx/+T7yOe4QDCUPSIhXvhhoNEhgDOOLLMsQUBAGeipSNCTIS3D1Rsg2AAYlZYgBXk/yXlZXfVG75CAzgaJsKA7MxuHLOUtN+GK3wwmDEjYqFQm4nQirHHXdojyBgA+gGYe+GJ6f/MvV7/nXlfb1G7Udz5ThYF9KoJQ69knDYxQijCGx0inhmGVrBd1Am5Hev76PGgiu8ynCi2t21WddM/OzMcmCJO2tfI9EWzywMW+jBCw6moUCCcGKRzdF6CFNdoTHTJvIw55w998afcW7CDd9C76kKz8jwMGnjg75eiVlw4qclAbDoH+qnKJH56t/0kMnCJAoctFfol7cOy/FjfTkWytf9X1xb/iCzR4etC1p1lbnTYPNjcxmoRUQ5DHXBlz++Cd/epxuBUMKKHAByJWyQoP6M44RkEkm+BgWO6UscSpqpdIbBgAJgvfv30qdUt7ZFJpNatmbB6Wvf3BEdN/p8tkQi8An4de0pLyYOo8iD42wKT3C6FEDyz72vaSYWTVb6yvp2dNHggf9iWMpPZtio3wjULK/kRV//VFuKshJn9QHwRVFAUMbwnj1IAOhD/h9vR1esnbvzi3XDwP2vpgqM4ta2iruo+APvAAbJZ/ZkN48X4pgc6v4SUer+l4owgh81Is8KBsCLjPDpp8/U97QRigwvOPevEL9lWWSKAWkt2HByySvpB6VY3unMLQJrtvJRQn6NL9wTSlizUjFzA1cvI/i43gkHo5y4DByYLjlFFZih6cdoBPyC1rLbQathpEmZoZleLh8T761vIGhcDH3Dik57EvU31vxEmra2TAhMLmMP2YEYii5d/8ejFUF0XvgqS2hefap2VyPPcOYGYYQ7/2qWtrSxJlzUkz6bDjCGGZ+q7oioKs08sXMPrUlYcNDQ86XPcPYwwsqw7AhPc0GKoyztB31jhm46oeghDq5jkdS4DpcBzZtJweOi4cGmdkTp4yprioH+Vy5cDG16Qp/ev78qfpHm4uF4b5b42xbW6dP8eNjFEs0cWoe15UlMOzvSZvYqCHeG7xffRg+zL2NchjpD9Lg4HA6O3nOBtlvrn+udLtpfGLEykwHM2eZCSY8YWRqKYxv0BB9kX4zMzPnGVjMGsNIFsawduMt2jeUx1gGr7FIZYAmOEFyVQr0shR5jOTMAGOPt6WVJSm8S4lN8PlQFSTCmMF4xV3wSgxUzPKcmJhMFy9d8ccd+rBPXRSeHj66m2ZePFP7aoxVnt7AG26n/sSJhsyoXF1jO4Z1wTzy0sl333lH/W332PLGNdEQH1RwdPUDvedgB/Dgg0lUP07SxMgATlkGhTGTgmc4vt9YNR8CHxipmJ3FbCxogb7E/loeI1VPZjpgUBsaHnU9wQG0ihFgfoFlkovC155xCMlyOt7E+Bikr7ZV+oKnHapMzJhjXIN2Orq6Be/AvAZDIx84vf+byk1f7RHfxkAMPAxf5M8pecglLEdl/KA8yGmcSLu+vpy+/vpLz8JEjujp6TIdYLjjxEwMhiyHaxVvZ6P9Jowg8Pmj1rS4sJK+/vJLlYGZYZvp2kd/oDqHMcx6PIZi5TUiRRljGPIQRmj4YuZLmYdkfpnDGfsyb8kuP9OmxMtjZYaB40pYffqcxvf80SZ6Jgb8FmeDCe+VlrikwQEHePQZXDlfXH6f73HVcvEgWue+DM9X/VEWCGBxaSn9+te/DqMyvLrIH7jQDbM8cZTR44vKAri5+QXxlxc+hGJsYjxNTU6myxcvpI+vfSTWI+iFz2XnPsP2RzrljRz721//Jq1jDJPMgCFpU2HMktxQ38PgDT+eEB2tKh+WwUMbPtBCPJn6AJN78wxqTRWdN+0dMhWGfzCA3MApthikvcycuohPksRtUvBsm/11ze3mfAI6T4A3XGZD0sd3xcyZGXYPY9jCvHF19uyZ9IFnydXaCFzkNgAGhfr4k0/SqPoffMljhvj518wM++Wn7oMYjNfXNrxMklNkaZP/1T/4B2lS+I49AoVKlRXeBkDG0ezcxpIniAON5zbAEY9+7vIQzYOO7nmtW9dWsihG2+//6OfpRz/5ZSFbgVuDsMvt7LS8Qx4Ur2Jm2MjouPSUrfTll3ESpXIv4tZo+CWn4F6NU9AaBxWBO2b/ATkmTEQbNWrMROeaGGZm2Pc8C5W4rqN4O1faVBSb7u90pSU20FedS0WXo86qMEyjIdqo3uX4QqNF/le5XKNXRXuTOLhTsHOKA1qGWGv/35dj7EJew9WXu1oft+t3c5kWyCc7tWRxFy4/fTu8vLpcryox+ZyUp/VAFfS1xjBczchUchmTRSxIsj6j+mQoCuUOAzGWnZmT0tQgneROJnAcKly4gjkYXoSRL3dVAjgFobx2GeRzUXM5aw1MBN+WXAS4wzpe8azbuCuA5GsVf5SVGC8BJKNjnbUeX2V3Un0oB0lyOxCnuqyrcLwrhwCm9WgnDTetpYGW9dQswQ+GdyihWEONBnfF1liI4ebf/Ju/TDdu3EzvYgz7i7/wcoFuvhpLUGLpDcuE7JREWIn7MjYI1yMeZZvBk1lDDJwYw/j6jcDeJ6GqQ8J3nCqjQZDBwWDg8AZuWDkHXBkf+T4HFdEdzoDiGUMSGtmEm+UWWxKkD/YO/bUJAw2GIZaVSORRGyjPGmjBgB6DsftfMPEUC+wT7nwpJgqan5VGeGSJHoYZZtAgtLIsRvqIB7dKW7MFGUNRm5l+ga0/hvFyPhk2f/4v3vEXFAB+/cIMCcGFMjgOM5b4O5QAqWcE6Ba+JJlOVF+McPrLg5LRrSsu56MfctBFHvQoDvHIMw/IvLORh+gBMWAKDxiG2Iw5JRQzlJroE6RFmHR8UCY8OY2AQy/4yEzvDVtXlyXiUy72ySAN7Ryu0bMaeN3bO6BBmU1A99OLF0+Fd9W9uU0D9rYFoKYWcK+I7quUB7jkT910LZ5pG5aXRCx+avjy1WG8BZ9ScBTe0z2Qerr6rYw+ffrAX9IRiph6biiCaT4SCDMM1w0wcuCGW6DT9jbc6Rk8R7/XW10DH5HWSRVpdGzSM0owSn5zI5ZdZWMvgg/ZImQAJwtatCXhhkl+CqduNnToPsfze4W5PNRZ2Y9IiZqcPGsFa3lpUfEb0vSzh56twp5N39z6Jq1vqP4dHemM4rW3dwsOBi8MYtQ56koOCEPSGkXDGLQQBjEWqm1VJmZPYDxYVds9eHBXsaWsMeVGYZ09/alZijHlk+gl2AhghSFJYczGoF0swBb9DRf9RJDUT/r6elJfd1val1J+9y6nvYbRflf9uGcAY1inYCDUKRunxoGDWLrU1ITRpkF8DGMGM9DiKzC42xcPAp/QQDaGqTRFHaMNec+sME6z9HIQlROjITNybAw7f9UnxG2Jf9LOeRk1fSAKVCuVG0YOfLJMN+/llet9ksvvKCN4w0hFDoTCk4L+guazIw1PGHiYDRKzTiJedqYXtUXxpL+gK/CSjWEDvV02Jh7s7XimEzAx5hMHhQSyWF5dTvfu3rPiBj2QwxEMTc9b61vym1YWWM6KoI0xEcPwxNR5G8MweDHbLZbsBr/wEhHxFpbPkB/9nS/4AwN9nlX09fWvrPxvqF6cJtjV3WcDb6SFjqiRHHQGphQATjhl0HFUTvDJjEeMDCiGnILaIuWutR2jU2uqKLwFelX5MJA0FmMQfR969UEQexwSwbjFrNMwcGHoYXwhDfUAJ7QGQ7i7lejHy7iEV/rawVFzGhwa9z5X7Ln3+NE90dhhunDhXOz7pT6CYaRFcRmbUKTg1YH/UAqfPXuelti7y8awlnTp8iUbbbLSSFujjKMMYvxiRijLKvEbwuPq+oqU+JW0IiV6eRUjD8sfY+N/0sbJoaqFqpNpBvrnoxGGLw65GBob83gKbTDrAnzeu3tXyv60jT0YcNiziFPSWBLao7bv7OpKyyvraXVjQ7DZR6wvvf3228Yhe5LhyH9ljVNDNVYJf5jTQGSn8qCNmWEtNU+y0YaNaJS5r7c3vfvW27SUjRNKoPsj5bMuxZt2QcGXvLOx5o8I8DJ4DcsNmT3tvdmU3TvvvJsmRHcYr1AMMTRicJqbe2FjIcYw9mNEyaTO42Oj6tcYITnogv3CJNcoT/Zj4549kS5euigkNqenz54qbEO4iH3RWoSvoaFhG337hYfOSkW4VZ9X37G8tCdYqiOzybZUPgWlc1PnXNYbN67r/Y6X3LLElZNqMYIxriK7QQd8eGnmoxfTQ1Q+lnXPziykG9e/EI6WNZZue8+wS5cue1zltGCMYUTHGHbl8pTlBMa4el5TvuZ3PAeNhtzEc/b5Gcd7XA7Hcc0eGDjgltPjfC3gZOew4n3O2yRDWv50he/juC9fccTPz9AMaQJepA0XZeOZtoHPYoz+5S9/JTm6MHopb96TF1fKjwzoPbuU1rKZwM4vLKQnT56nbeGcg22mzkylq+q/f3Dt5Q30XQzKpGfKRnpewT+//OJLG3eBvaSy8LGVUyQxovgkVsEaHR2xYQQahqcwnjGzC3jQcGxlEM9RbRGZZFGaFFjkD/9Cdu/jYAbRLPzVNEUaykZ6Qs175RRcbmPDFqAsp9Dvmc2I4X1HcJdXNtK9+/e9px5xJybG0zXhwvt1lmBQT2iDFsJ/fO2aD5zY20VGjXLeuHUz/erXvxLPUV+UrMMszorGgEFOMVb9WSbpDfT5oiIYLltweN1TTMJccj04dx70Xn/iGZYT9BfhwqHqCU5dPuA5Da8EUWHf/yHLJH8hhPDVhL50nPbtnZJ71UNjn41h4q2xTDKMYYxrRh5Zl9KXHa0APfExBoMob+lJ1A0ejjGMcVmVVzs2p/GhvnQNY5jwgnN/w5ypvLAhiHLTve1KWtr//RnDuMd5XIxbO+6Pww8X7VNy1Lk+TK6Mi5ffhiNPXG6icATiCYwX5TzrcfxtnfM0aPGDOljHivE7ulw3XK6fy17Uhfvvml89Do4/vdqV83T9VdDjxrCfLhyD545Q3IeLuG4Uvcjv6A4ZSqmedichA5dnuZCyCoe0xf3prgSwzqnLFncF8xO0gBdp+KUMLgfcu+QyofGbDWjFUzXHgjWUQsjpOJycV2CFp/r3ZVeLU4sX5ciubAw7mWxOg1+rT81F6cvuJIjMDBtuXE2DzRup8WBH/I7lW8KtPEyZgYq9M/7qr/4q3bh5K7319jvpn//z/72VCRS9NpZU8MUv109FNN6rRa2VAkbnJSG6Iohh/II4UWIZ6CB4L/kQbAb66Ly0a7QF7z1Qyhm+84hwAmjXUGgJ0yueI1IRB1IIwwokwRs2qUUgZVxt5sd0xWAHI+Y3YEEyGUbAJ7XuqVOGzWhImMsQV07C48H5KCzTE0u/2DiYum1urlrg89I5KTMIoJSJgRX8RH7Cl+DlPHAoR5w8hlBN+ZyPFQlKTl2VJ+UjTH88028w9jVJSCX+8tKC8pKiDroZLClhRo5hAC/gZIOVHvyaZRmKXsSXN755XcMv+ZImNl9u9j4vCDHrq0vp6eNHVgSZ4UD5cztDc+QJ7nguO+KwjIev8TakEdcoIR5IiDwpJrNgLl+6Ijy3SnEa1AvRs5I8fPjASjb7y3A6FydbtYmWOcAhl8M8Qh7jievHs/Nu9gyPrPAR7jd+LwceCHEdwJ2E+pHRNDI0Ijzvp29u3rBxmeVqhql/8vDmsdQHByjoXs++FRDghwGHfYCYWaI3eubiWM4fH/FBh2JLURpz3cHXNzeve1YLCisCEX2RJSnkg3MR9ENyUuc60W4o3NSnJmBydURfD9iYVW58ZCKNj0+YtjmZjdPT5l5M27jdKCXr3t07optdL9/pHxgwbPbxwXhqYzHKvq4IfNAyjvYkb+rHoRPNSjM5MZY62lulSC+kxw8e+N2WBDBmQfQMiMakgIEHcEs9cl0IY/aC+4LywLnO1KWoDuEYw/q72oW3rXTvzm1BP/IM2bIxzLwpo8COcrL0jKWMGJJYxtTqdgdmLgO0wzO4xBjGht/up6ojiotneamdMYQxy8m0hjFM7c7pfA3it1PnrqgcQ2pPac+iT8YO04fKQDa6tTMt2EW/oTwxMwyc+FJ1npHq9KFUkDRmGzRI+Y1lko7nRMGLArxT6UVEYOYWs4lQiPQieAY3RWbU2/GV2CXWK5LyQYLTJNnDsF2CMoYxK0mMScJH1EX1kDC9vrGWHty7L9zCX+FNggiOiKswBHqMpRiV6C+uWYMUc5bAo4wJp9CZDRT6cx9XHHiK6+6cpPifO5eGpIChzN2+dcsKIOMhDLNf+Mfoi4EGgwV0heENz/JFjFsYZ5gtxXM+CMFLgsQD40MbZcfoAC9ldlynxoNNKar39A5jGPyUcURxVUbLUsa7lOECl8yswNgHnYThV2F6ZmkkY4q9wry0CMJUeGpghpPGAeFmdXE+zc3OiG5TOn/+fOrq6tI7lscGDM9AkKeelN9touvjR0+83Mp1b29JV69cdd0xwLDckNlRGF4x0DCLBOPH0vJCWlxcUl9iCeKeDS/genV12QqU6Z7xSPhlbzL6HYZJlgOyx6OXWuoPwwl7L06dOx99RmWygVH5s2x6ZWnRM1N2JVfw4Y6PALQxM1Er3d1SflfSytq6cd/T3ZPevvqWx0mWRuKAubq2ojLCm0TTaq+OFuFD+aPDrrM0U3gnPrNt2SuRAzPeunpVqTGGrRf0epRW1zlNkg9AcVLbiuqKwZO2pG26u7vMA31AiOKxfxZLFMkX/ggdMZbNi5+yZxhl4sAAcAJ9cTgAcDfVr8E9s1nh9xi/MPwzW5dTA+nHc1L2mQFW0RjQpXzhy9Cn5S3VmXbCWMasOoxfGLv4iEPZMeK2tXam8cmz3gPq0aP74mN7aWR0KI1qfIPGyS9m8YpWVDfGS8+YoU+pjVZXN9L09Ey6+fX15MMH1C7vvP2eZ8NBDxwkoIKjDqex4f506eJZyzhwEM+gEfO+jx0AAP/0SURBVE5rPC14tWdu6orjHfTJM/0muxxeTgsNE4cr4dF/YnwDZo7LlTi4XIY8Zub0flb0KnzCdMnP/qClgJwXrv4+IOY6quwnlDenyfVeEp3//Oefuhx46sAVvo2hnPrwnNPnfRKXV1bT46fP/FGYZZITorerly6mv/fJx3q/r1JEfckrxgJ4Djw27vk4A618gTFMfQn2CV1vbvDBiL3oRIf0Z5WT01fh3+zdx0zTzD8Ym8PzHLjFhf6hq/ojH6DQDciXPPr6+027iOrwe9KBIq7irC6rHc/5Xo783AaKS3zKQ5+BF+2IxpdW13yy7vzcvGIfig+eS3/wySfmf9QbHGY6Mx0ZZlP6+ONraXRsVOHCjUeZ5NM9f/HZL33yahiRt1Klq8eH6cAr855hLNPMeA5BAhoRLgwHePGO9sJFXYUb3fCGMhHPVyqlez50eIYccVilIHjf//Gn6Ueffmb+TR5iPI7LmIkDNwDMMwI5NOXqpQtuN4ybTIKAl4B0/mgX0jOGUrTIOxxshGXnzHJlGTa8itwMX7gkL9IJYeZbY0P96dp770oeZ4P8cLndyIUPDg92utLiPu8Jl1dE6h2/pAJnxH7ZVUtW4AxXK61BHXNUBXTEPbSfY5RjliHU3LEYJZxkZ1gOLmVSdVGjMpR8dxKs01ytvDXnenCjd9yfBO3lVP+pXMh74U7ONb/mba5PPQ7yUzm8HprrfRKe1df+z/+ozhhWiwjAQFItaY2R4HK4r8fLVXXuz4VzfytcnGiEC2bhO92UonwrB+wQooGmgZPLCXUhHuyCcpWRmu/5LZe5CPGd2JJ+gRMRREaKexJya2mqeZ8YDyeGLlyUG7CaXv9NBdLi/Unpy+nKcU6K+2au9Wg3DTWupIHGDeUfGxVjuBG3EtgYrBDOWSZ5/Ztb6fKVt9Jf/Ff/3APCATN8GlBG6GSUAcZM/RmYgRHPeTDO1TbzlkfAdzv6tYReXRnk9sWMbfxx7Kgbz24NpbFRRoNPzsv4EjzCzeB55Ef3CLU5nsOLvEnDvggtzbEMgPZdXpj3VGy+9h+ZqEin32pdMix55QA83+N5pyv4M3ylqOKyiEc1h4eHU29XrwT5ntRVfEVnY2ZO1OTr0e7eZrpz+4YUwb3U7o3OAUQemZGRh8II1g1/bDDrr2TUQnEcwZGccYS7TI0+AWtibMxfwwF98+YN78uC4sGyHwIRSuJLW2RUHUYKYSWyEEwNiuDcyp3+LEgSTr4ClO9wlJ9lb5cuXnJc9k25f+dWam7rSO3Cg2oVRVY5UdB0MT5R9KI+AYcLg3oIeqTRe2iv9J68KBezwlAsyLdbQj8zKlo0AD99+txfxG0Mm5tNX375ReqUgsRsooxT/7tAwKN0etZgTp4oLHlgjxgRN+pa/JKWW1WEr+ZDA4Nqg/106/Ztz5JgDwkbH1V+hBCjFhi0NbfGiHBouLxXf5MABw1aISRvZxU0RyJIHBjZYUwcGxtJfRJOKMfN27eMN/BN+9Ju4M71cDL9cAUWcPnTM3VFacQ4FXkpAldoW1cEywPTqOhbStHZiUmVvDE9ff7UX/+W1K/Yd6mpuS3duvm16r+sNEeeoeOlM+aJIagySwzFvkFCHQqml066EwiiyssSM/Y+Gx8aULsepY2VZbXnI79nxk5Tq9q6f1ww2g0Tl4VvHG2JwmxlCaFOwa6//sxX9J53/X296qet5kX3mBkmfDDTaWfv0Ht1hTGMcsH/DNoOrFF+NiRmVk9Hm9pYPZ92Ix8UduDjeGaJ2ovpaQv88CrwzvJP/doYtidh1MKjPP2CDw8Yw86dv2qjHDNbQXwY0AoepL+yM0+QQ5hH8UWRpuLehqAaNXBgWgcfIkj4nmeGqZpbzIYq8Ogkehe8UPf8KL6N03Io1q2qJ4oM8OATONI5dfy7rn6vP+iZ2S18COjuapeirzZSf6GNyNM0CJ0Jd+CXgw3u37nnNmO/ENoagxICOCcSY4C04qaMaH825E7NnWn0zAXPUoTvsjzmELjkD60Qlz/6pDz1mJo6mwb7+4TfwzQ3O2eDLjwJgwLGGIwUGNsokw0AGacqMzMsoI/9XfYP3FP5mAm9Y8OylyzqPmYV8QEEuhqUEnbZszY++8XfiWe1W/mjDeBhYfBqtgEFo0wTfUHP1AUaobzgimfHc3sVtC9vYxj3KidKxpbGDWbBsXfT2uK8DdcXpQTSV4kDr3Ma5QXNmedQNXifrpwGifKIgodjaTEK8ubWhurJRtpbnp2Ews4MlnWNM7t7W6p/fLyhbOz9h+GUJYAYzWJZtppKvJglUa2qN0utG8R/2B+POOAMRXJkZDz2+lL8WJobhsinjx+n9ZW1tLmz7T0b+XB3pHuo04bKCjPDVtPK+prpC2PU2xonoEWWD3IFJrPWKOuB+FCraKyrPYwlOwcNaX1TspLww+l80CSG1T6N31evXHbdmA3iPq88VzcwKkU/BS/gAn5KDyDuwMCAeXfeY+fCpYuq25jHbJRbjEwsWV1eWrKBjuVdzKzD8MXm/cDG+MVhLfB0ZsJRz5bWDl07U3dPf5qYnPAST2Z4wEc89KiOzEjjRFz6kw2UgnPAQUoqH/2Hj0bsHdfe2hb71LV0ps5Kj/dSfOFTfPfT6OhoGhsdMR1Ae9EPVDFlAk3a2AH2paTPLyylZxoXvrl+PW2KHtjP873vfZjefvsdyWPq7/ozv1ffHB0ZSFcuTqkLBV9mpQNwQw4TBSsvcM8VRxxcjpMd4YS5THKkyfe4HDfH47nMo3P8moGM9+IZwk+O4zqqfmW49B+iEwZ/ChmtVk4c73Iat7cwxRMl8um4+Z3S4MkTn2FgiPrZz35mWqB8vKO83OMi76A7DGT0T3gp+x7eu//Q6Wi/M5OT6dKlC+njjz5SGsEWb8/54HM5cK6L6kba62rHFfU1SoOBGV0BAxv7+GGwxhgyNDRkWP29/eIx0ANIEW3QnkpnHqX+VTyZp1teVd+L5ZZ70cYqNx/QPAtS5Qm6IoXKFICKp+I+/n3PlfHMHviqEwZqPoZCg8viUyy7hw8R98IF4eLDa84n45Ar9cj0Ap1/hDFslGWSGH1CVsEY9vNffSr+vuvl3/StimQw9gyjXTCG8dHBNKT4wHZZhZe4hZYUoHuFOK9chnJb+N4kGHEYR1Q1XRkTMTopnsr4o09/lX722RfGX6PKTjmRL2gfHGMHfR2HHMHH3kvnJtKQeBCzUG/euWu+QdnIk/pTX5+uLfgCLE+5KA8zcSvpUP13XTyKjxGUljJn3yocMP5hyB8d6ksfv/+ux7eoVtTTTgHs53Z/uztmhjkfeaOm6LP+JTx4bb3jfcbXm7kc9ziuIxwPxKJ8da6cS7UOhXuTMhwzTnL1b4aV866GFtd6uMfztVOU6AEB64QYL0H5T+fIPej8tFxPq9lJztAKvAUFhzMLOxGA8tbLY8aw/8fPasskC5BxW7ggvMLp1e+CrHzsqbq+rzjzw+L+TV0uoRlftcwaHPKLqqPBqXTxeIrjNeU47qKMOW1+rS5qRpGfaq58z/uXAMrlOIKiDPmrOZcifovgGsFGuvjNacrXSJtj4PJb3MmhuNobjGHDTaupv2EtNSf2sQhhIDNmBr2NzbX07/79v093NXj29PV7ii8D/9b2hhhvCHBBkGJRvoRiBmfmmQHIOaqT88dghyIFQ43ZUAdSOIYkbLWbUWIk2dxat0KFoSrSCZDK5GnOhSOMfKsdHU85OOVNQX6na5W5cOU18Rg09L63bzCNj0iQk9B259bNtLi8pAGrJbVLyfGXJ+jLA0Wt1QJmMWDxLE+2IZgRH+GM+JEfA01mdOc1yA5JmW53XaVgKP6chEqNy2EM291Kv/nNrzxQo2zxRR6aYY+ZyC/y9EXPzDZgyYOPxxYuXX29Iy4+2sXF0I/eq94To8MSkPm6tp/u3L6TOB2NjW2bm9rTITvXIpg4L67Knz/aELjChzEh3IAVvtpXBS9CHEc9nWOhiEdsXzQ4S1hmiQVvOFadvZhYwsHpfC6fnMBagOa0NnDmpT0UBW+nXIRPhDvK6FkLApjpz4K0bnlmOQ17kbCJNF8k96ScoWTPzM2JrtijrSMtLC6kb77+2hsD53rUXM44Skc5OMobRYxg41h/xofyowgqQaThneqMUIeyMzTYJ/1iP929dzttSLmDvhAIBdH48BHjJNWP+wy3QA6gpkUb+RC6HE+OfheJdEsfBE60O/0LQfSs+upQ34CEk/30lQRXNszFEAjt05KiWv0WaU3vcro3xzb8VP1qty8YlIf+SwLuwbfLa8NQYzp37rwVS3gZSg+b5q6uLJiWEVd++5vP9LwsmG1pZPRMammvOA+V2Pg6PAwFikalPxm3zj3aHSMjtI4Q1dx4kDYlxD57+th1ZtPeBrVhb/+YYLDhKuUL/OQrLhvDspKT34WQpzrLs49PV6eEtt1t7xVF+RDMd3bFM8rGMNoNBFQddN5cGMP2LfwjNGKEhL7w4BHlmfvpp8/T9LNnFFA0L/6rK3uNYAjaV79mzzAbJKTIeIaT+ntDE3uGXU09/RjD9oS3aAuEfNqd+phu6hwKBUva855hbug65zYVXkPoj4M9gIchkDDjS+3UwFJr0aKVC/3ldzjqBe9mJp1KFLyD9tM76IUxBeeN00UoOS3lY88rNoPH4Bn8NAwQmbfiCFtZXha/vu13CPa8B6/MRNpYW7OhiZksimD8MzsltXams+eveO8WBPEDtZ/HHLURBhP2QvJMLo877VIeMa7QlihwyhgcQ9i6Oj+1IXuJxdJFlr9j5NqVAsBBIcVyP+NInvYQDMAwKwyjRTP40hUejpGz0t3vffRQLm9e/63GiZ40PBwzbhiTqHc2cnENXIZHsVSAMyAe79xW5Ffc0yljBioHaDSm1Q2MIOzXuZ7WV5YSp3myZ1l7hZNYwVmUE4UHuqMO5AsPgv/ef3A/LUqZxDgG7aHcoQyvrLDscVn9fEmwN4WnOKzi6IB+wCzJXcPjdMEzk1OpIv4/Oz8j3KlPCDfMuIoPGslGl128DVtxYiSzu/jIxFLpt956K3iZ6ky/xkj57MnTtLayal63jTFMdVDjSAUEN2rnri6PeewThPGNZYpvXbmiPA/S+npxqIJwhSEPIzXbCnDwclcb+McYlsRrmEUfhwu53QWHZZJXrlwWnTd4xhi8BLeme4xyqpjG9X0voQyFnPcN3mMResWYxVLNt955J02ejQ22oQ2WEHV2tvuj2f0HD2zM5qOdWkg0HvuQsZcXhjtOHB0eGkxjo6Pe84dDHhhr2GNOPVrKLVtDxIEEtBX7GTIbl/Ija7B0FwNYq64Y1LwPmHDeIrxxomlDY2vaVTuz/ItN0THqjY+OePazjbUqbzYKMZ7QzkGajBONaufF9PTJY425X7mfYrBkz7CrV9+2YY4Zxp5JJlwND/enqxfPpSO1AZwK41DmBVV+obZy36pzOYx43Dud6Jby8ZzDy3HKz7Qd13oXs5WRXeGTtJ7+ivjxnv5uFuE8azD5iftcB6440lMX3xMf2Hqmvjkcd6xc8oBk9uVPf/pT8z4cvJf3PJOWfPCkIz+uZLEq2n/46LF59NjYWJqcmJCsdDFdu/aReEQU9SQcxHPgD1779dc3qvS8oj7nvXBF4xyKxWmTlGNwcND8CzmIfeQySGDEB7m4x0e/iLxjSTF728USeQw7fFRsZ19hFTIwYFQYhm9EbAX4CIpbN0gYwoJ343dVxpXVlbQj+qfs9zTOL7FSQnHOS0699tFHAhdtlHEZNAdeCG9M1z752PjjHcv1KOf1G1+nn336M9XhwP2Ej81d3b3mD3wM+/t/8ifeMyxOoMw8XOWmisZH0E3gg1oEfnDRfvEuv48PMHFPqeCN6j7+GKO79KNf/Dr9/DfXFUV8HDlLGQEnH+jiZfDK3+2tP2bMXTk3ngaHRxMng37DzPiGFuPT5ZFHPmEGuDBjGFEeYhz6YwrL0uEvntWXy6a6cc9Yeyh+CC5GB3vTtffZQB86p42iXna67osXPNgtjGHkkfd7VV7A5J52IN9qWxfO+Rb3b+6AclqqnMPJ7+vz/7auHupxeKe9LYe/vgQ1nB135ZRV/Mu5vX+vDnh48oh86vPIT6+vTS0u7lgd9II+kF0tD9VfL19jDKtdieUTKX5vLgaKw4Kx4Nx/i/s3cZSsXLlwYgTqjIjD9Q6G5pM1iobNyCg3dNSzdh8GC4cSZFfLU3k5Lj+n4YZ3BcBjLuIbOsxej7VYdHD/Fs/gyTFrZcYTx1GCCdSc3xbwiqsiE4pQFnGPxw84EbflcDcNN66kfmaGHW47LNCAYiUYYkZMl/+b7/9dmltcMqPt7OJI7ZhyjYUfgYiBBuekYnoMBOQdzJ43ytTPka/r66Coz/jYeKp0dEnoavLpbavr6zZmsJyKeK6LrhwVjKCkW4fj/LUboDB0KyCiCjFcpJIYtHCRaziraMgcEkT70pgUDhg0y6Hm5uek6LZ774xIgkAHznK5sws8IhTB5KlDHiyDxvDUlzKEIEctWHYzqAG9TQMJaVkusbospWFXgqyUtO2djfT557+W8L+fujWAUmc6r2dIyXm4ArSccasHZpJ4oFE5XcZAeNVRHtJY+NY/0+KZlUa/uX//Tizbq9CmDIpOcKyeIbQHHFXTzzZiMtgqwMY/XV1v4hCXrFRuDC0gmnQtUvimzk4pypGEuKX06MG91CyB2/s7gTelY0CmLZA56Y9qUeeNy7SCYIWiAIHSjrm6WZAiDooBy30++IB9H6QASfHakmDVVelI86JjDDwdwgHt/dkvf2HF2YZHAMhRFt8abyqH7qkmszRQRKhZxlIul+70H4VBoYNmUf7OT51Jly9dtDHst2rbmflZK+EFsgUb3AX+siLoTYPJG1h6j6IObXHoA5AxWFL3KGnEoTxBe/Q/BJbDdOn8hXSGJTfC1xdffZGWVlas5PiobOUDBFw0XaTPnirRjznanHzo766mUuU653hc9WNj59ssFVIDYgzrlIKN0sSSHJTw69e/SOucxifBbGjkjBQsYAOyWpJQqFRFG4cILnDjvPSe9h4Z7Eutao8NKd3Tyod3K+wTpX7V289S3Jit4nKVrpS5OjMM4a8Ix/GcvWeGec+wzfTg3j3FO/QsEGYT9QwMC4cvG8OME+EexbOtReVsOEgdqj+zlBA49wuFhb7KPbFfPJtOM9PTugNlCK+qI0YWjGFSJhDYvcEwS7QEwwcKqG5nLlxOPf1DaXMr9iKD19FWlP00hyEgG8NIQrrcjrj8TPtmgxX0jmOZIHzF6RSFccyKIfFpLPPIgJEVaTZBd8UMj3GAOFwxULF8sUk0teO95WKpGfWPmZQcpILBBYEZF+1yEIK78mCWzL077BXnwlTrzWyFDdEXSz2sGMpjXO1o60of/sEfpXOXrqSuDjaGb1YfwMgjL3i0FXUxTxOsPdUNXouhhk2QH0pR4gQ9hhXP0DRPVAzjL2ZK2HAkWDHjgTEojFd51pbrTXkU1tgsPDhf8EE54L30yxbT2dNHt9Po8KBnbcT+S0rnfhF55DEJmLQZeOUZ1lC9V/9uEn1CU2Ho5k5O/RA6XVrdSIvLbAC/kzbVj6DVKxfDGEZ+AAv7I8o7uI39b5iNgkGGGWDG9wanE66Kry7o3bLoa0O4qvFl8ynGgMNGf+RhvzMOFeAUxcGhEc+A5kCEre0145qDKjB8qXbuO+w1hhINKXV0dnmmE7OoMGLxsQP44BejIctWnz99ltZRzHe2bAzjgwobNjPZm7GqvdIlPriWllcxWO2nfhuxrqiO+64Ljr7pWVgaR/gAp+6cutpog4a0tX+UNpgZpnbd2GQ2Vey/hVELOPRXZoNE3zr03mTsnQZfZ9zaxEgs+nL/EVxmjDSqHPA7xqWpqanUN9AvOot+6GWS7R3p3oPb6cH9R8pzw8bXLuGQEz5p64r6dW//QBodm5DS3S16V79RWlgTxtf5udn0YvqJ8LuhvsmJoKoL/VT0yFJVFFvPrGtl/zf2/WqxsRIlFWO8Z480SSFtbE0raxvek4yN0zEgjo2NptGREdM2+PXMQdULo4ooUdgU5SmAGXazc3PpyRMObLjuGYlbaqOPCmPY7v6OEoAztbz88FBvunz+rMcS86UgRt+bvguXn/GBcyiFti4IUI4g+jUFA6d5xil8IwwcguG+FHnVv8O7r6kOOO6936DoxD3L/KDIU+NCLgMu7sVbkJN1X4aJJw3jkQ0qGWdKErApcuTpZ4VnHoCjL/72t7/1jK8cBnzoLMoYddgvjBJ4+s7i0rJPk8SQBY9BLrt69XL68MP3bTQGUi4fabhml/Oh798sTpPE4M9sM07txggGX8eIRTkGBgf9kYEPTNlYFxBqsEKGjzz4pX0osw960DgCj8QQPjA4YGNYTmendMiKeQzgSlsDg3vGjcAvfS7GSLeX2oN+S1pmtbGBPh9Z4O9TZ8+mj699XMUh14wH6Acapbif/MEfxAb6gk3BMQR/c/Ob9LNf/Ex57adtlR/DeHdvv2eO8gE2G8PYM4wPCKY5tS5VCuMx/ahUv9c4ykUZAyfQOPQHHQm2Qn746S/Tz3/zte6g32LGtCLA2xgXMHTDK0hKJfhofGlq3Lx5R3Fu331gHsjWLo7h8Y/Zh8zed5D5A7IQ+iByN/zJxnY9g7tMR3g+gh2IRjgcZri/J73/9hXzH8oKz686xd1Xu3Oa5PKh+Jyphv4l3CN3VR1pas8nYS5gv95FjyP2SS5DOPn9m8B/lauHWoPHm/q3GU9lPJDi9aU4qfTftexlvvBmjvK+upwZIjFeB7/89nV1CFjqE2KiZWNY0z/7P/03/7K4l8uFYxAKcng96G/josgQcy2n013uNGWvn/DHHPD4qznu1Veco9+IMfiu7hpv4y/ulcLwI2V2hIePeOV3b+ZqaSgXWTDYRY5x5S87NxfKn65Rb/1TND/ztggvOde3iJtBxa3+gOUwrjxzn52EHDG1jiTF4WBDdBqzvBgwIBwPJBqfMcw8ePRIzE0CnWC2SxFkT5EWeQwZbJiKcs8GxXxRZ9kD4Zwi1NomX0zXb2ntlMDV4WucUMVGuB2C1S4BbtACH3uGrW+sKv9DDRwVC8p8oWdDZgtpCGjkWXjy45kp/AjCDJhsgu+TkRD65GG6vOPeG+QX4ey/w5IZjo/HOIVwBkPv6qqkDoU357jKEyWML6ZcEby9NEZ5xZUwrhFWfe8wDW5WhPiy32xDWE9Xtwc9BuwWCXgSE9UUDVZUUboXFudMCNSVL9H2GlD8NcwNC0GYUpQ2D+zyHvw1UGFE8OC/p0GHJRTyEpbY/2N7d0P5d0nR77bhEUUcgZ7BmC+zTJHelUDDfj17fEHWlc2jufezBCAEL/bk4QuST+ySco2hhP2NeGbPEmYNMrtv2+/iCHaWCo2PM9OhWWXaTs+ePbbRcwcFQXBJu6myIIygSCNkRdqAjxIPPPCAIra1w4wBluNI8LJnb5rwCGMI8uekWIBrBmuWl9D+CCkM0MyQ4lSuBw8eqmygkz0hhMbCIwCwVA8BGEG+oQFa6BZsZoQwwDOrEdERwyuDua70MZSBQqTkjy+jQ4PDvl9cXE3rm1J6WioqU6eaHSMX+6xwsiZf3tkIWYoIy5J0RTCyMU99A3r3lzM9NzWx9wYeZR4jCffQGDN5oDe+0jd6nwpOh1NhfVobMxTcX5hpguBlJTuUcWDU8gUGgquUR/VZ7kPAxhihdxbYop6Gw7N4az+bWg8MKRxlctn9gFkdHMdPXixLoAwoVZXuPvUVTjEFb+LLpmsMrdRR+BcdqAqgVFeUGKGUHNUfKnwdVnzalKUItCfLMzDStrO3kMteY3bB++KZfpkH2XKcHMaV5YQYTFDG+VpMtNjXsCG1saQYY5vHEvpgDTZP1JnZa/RJZiWCe8qXHUon8cEXNF7d0F5/2cCM4O6+XNAqcZuFdxs6hG9OxGsVTcTJeqQMxQWf61quGy4Ua9qRWZWEBA9BDs5RfQWG8Y1hD3oIwzdCM+2I4Irsa2OPPMflEw9F2ngTv833GAiYETAoJYZ+wGbK41IeJsZjaVV7e3NaWpwXDUXZoFmMicDD5TahnFYWC8f+SpyKl5VQj1XyxIaMWCKNARbaZ7+Wvv6hdO2Tv+e9mNivcINZS+I1nIq3sjybludn0uLCbFqYf57mF6bVT+fEV7ZU9h7v+3Lzmy/F39Y0HjFThv2sRL+d7f6owF44KDoYZ/o4Qr9nIPX3SfnB2KP+0NujPqhwZul0d/Xad1VULnmuXR09gtutvtcu5UF12T8STayp7/YpfymS7bEXFmMbYxF9N3yMLzYslsPkUYDhedkQ56ufwXHQEfvNwVtpb8Yixt4htVFbOzPDYk81ZpAsLi6k6ZnpNK2xgv3tZudmdf8sPXny2EuU2Rvw8dMHUrBnbQhjU/S8H5vAJg6o2ZfShxxMHi1tLVaYUAwrlS73WfqBl1ipP9OPG0RnNvToj9kvbMaNcbJTeOIjGf0DvMBv6DnBw6LuGOYYmziRF2UXYw7c2P1EdcfI4/FCMKk7cgK0iWFnvzAa4BgLYysH8QwFsRcgMKTDut+hVLK/GTHYtgElnfai35C/e7TSMR6hHFIXPhpiWGZGOPv3Vbo6RDPQQaflH/pWRbhpl8yEYKfeGe0qfrO+xn5M+6YflmZduHA5Xbx02Xu1secWezV2VNqF8/20tbHmWc986KJcL9R+M2ozZi5CVz2i16BZ0aWu4UWb6i+d4m+WvUQHbHhu2Qv6U5vAr5n1w3JKjPbgChik4yMW9BVjT4xBXpYJ31Ibg6/1ze20tLyS5mdnzYcwKo+OjErxHnT/Vi82bdICbG0w0N+LfSwc7SdfU/zhaTW+iiM888EwesHLiAO/xQjlO7epy6e8oCVkszBIaKxXOegrZVfNR20ChOBL0Z68Cr0i4jmPoqw4rpQFnprhEg/PM55791v6KleVjZUD8EMbz4GndN4HUGH+gKY/5KS5uTmPzTnPzCdzHpQVnHGP4wMddMQhDKSjL3JoxpDaYHRsxLBjZUdtLHGeuuKAxz1XlkDz4UG3ksfidFIM4Rha6PN8BOajI3VCjmDsDjhRHyFFzwCF1gM2V8qLISVm2DKDCjzqharARxLGTM+Q3Niw4ZkZZNxzAAZ+Y33VM7KQDZAbMUhh6OaUYWRM9pxcF5/A0L5KGvEf5BQMVHzMgR75aJzrH+2d2zI+NkI/4xPjwl2X3gtfRRnn5+fED5+43OAXQzj6R0X8jrTnz53T2NBnnAHPfUYMxnhRILCpP+kzrnPepzneRVw/FX/gsiHNzC6m2aXY1w0mHB+CJX+KvtDDmMVN2/jAFI0x8MGe7krqVP+Dp7LdAeNBTE5gbNc4pHjtGt/hC+hgjE+QF3wf/FGeoMMof6af8JQQOUzjQKUjTYyNelwgDmG5T3hCg67Lh21pW3I2NSKldV1TSXbq59aHAi6+3p0U9vtw1Kfsvms+LrcREzjKYae7/LaMB1x+Pj31SW9endfJrr7ub+ZI82bpHLPAR/ZlV67pm0AMGNyk9Nf/z//LfxuhLxnDwhEZdhmZvh58LmD2+ine1L/Lz+UOcbo/yVVD6+JSXumHHqOyxzF4KDenwxOeYcM08ruaKzqTFY4M39kVjufXlT/iHw/TYKRBkBd+Vj78mqvr2XANPxz3YQyLdxSLaH7ip3DlPCJCfuYtYiMwas7xTnDsHtLZsJPaG3el7MRgbS/GlL9Gc8T94yeP0t4RTB1GitEJpkV8MXMP4Cw14SqGZuMNzE5humHpA8pOLFeJexgn+qKVRjk2n/X+K8o7vs7sSyiXYo8yKWmooelI6aJOPpKezSEZgOz5ms8gLK+y7h9wihTLV/hiixGIZSvbGpS2rOAw6DGgYujh5DeWsHVIEVtYeOEZBx6IGcgkmONZumghXek4Bj7Cdb+9aY+RiK/dfAXCeMMm0GEgYoBWnps7uipcQiQDbJ+UJnDA9H/jBmSpGgj/GLDu37snHLB5b+z1wBe4nW1dtxACMBphsOJ5R1TUpGfeU744nZO43q/BBiu+zsnvsIznMLHnUb8U6aGBPueNILWsvJjlcqABR1EVj6WAEpqUP0YiCzXqZNzv6coXa5SKRg1cHGuv1wqDVPVO7euvZrrnT5Qn2sNYAl21pMnxSeG8WQLXYZpbANeiDwn+nsKN4Udx2jvY5LrF+TEYY0ThPUYg9pJiFhvjrJfmub+isPPVOgw5qTAOtWvwnjyDMUwKtuiKNmsX/fJlC7gYl1BMZqQoeLNfyqUrX9JR0PwFVu1kD+2qHAgICAe89146isO9Ch99UHihTLqx5z2CT5/wDe0vrSzbAOivbODQcOgPSu+8lAa41EvvM7xswELIDHwETsNoFT74E30srlgFbAxjua0eOYkMI6E3Nc7x4YQqVwgrSkIdKArlofX0wObYPFvgBmxU1S7iRfmJS12HBgd0z+y/ZQk5KrP6S5wiVRjD9IySxD4abi+jCv4rVagBxUTwlBH9ENgw7/hTRMqpvy7xINDOsqJsDOOLNPhrZ5N08EZqlYl32fGMYI4DftQ3PPhCIWJ8YGaSZ29KuOO0LF5b0FcxW6UkYkivCmWKX3UKg382Gx/MrBKeFZzzoixRryjLmhQSDLKAyOHZmaepc7ltBM97+slBo5wQ2iZ+CZ+CfQCAUpCXi1U8uV6Fg6fD71AwgteLe+g1ceDN9EuWBBIOL+cLrscBtQ28HKWajwMYubqk/GLk4uSo4cGhNDw6ksbGx6SQj8dMkVE892PeMwZjg/uBFG4MIJwGyCb521sbUqjmXZ7WFpQ3lN0D4TgMhmUlBGeBX2VCUVqSsp/f4xC+wSH4gt5oI0U2QvhIceHiZYffuP55evr4fjpkOePuphjctvDAsiLRuspkI4WEdIxofKBg1hrKFRv7s5yIUwzx7LvY08MX/0EpD7rv6pNw3yPlEkNXV6p0dquNumw8bW+rCHaneTwfhNpaUD6khOjKzC+UEGgLAxUKxc7WehjXhDMrH/LQLcYS+IDbR/UMg5fCxM/o1zF2Zx/h9DX6exiMglcwA5X9YLY0joCfMHY2WjFmuR77o72YfpHm5met3GHwev78aXrw8H56+PBeevbsSVpYjM2mmeXF7I2YWa+QA+icA3ZUd9UN+CzVw7jRobjwBuKzb1d3geNtjZkYkfl4Zl6M0VW0FuWlXvB+0aD6HkoZH0DAAwq8eR40K5mEsPU1ZmtJBhAtYBCDHuLUOhVFf3w480cTDFYah2gT4NBnslEBt4uxRo1CtUhrY5hgMdaxjJ94GA1QoImDwjs0NOJwjGGUi/SMw8wcQUmEH7LksbcwgGEA9tJejQnLGhvWpJh3i5bYU5R8bGwuTmdkvEJ+OH/uQpqaOpdGRoasYDPa8kFreXlBfQIZZsFGXnBMH+gRLOSUBrUxs3wnJ0XDA4PKR7QqeuUwF2aWtYlGgx75oBk06Y+OtIVoK06FbEkbkmn4wOZxVHjqFc30qD5Bgxor1H7Bsxg3wvDETEtODOdgAQwRc6KnXdpItM6hOpxoSb+HgYE/Ydp9cLC/V/kED8z0ZR6gOPjMM51P8R6X3wuDbnP+slGFn3jHvbySGZZogWDglPPAZb7iLIp8cpxyXN+r7DldNVx/pHeYfAHCLteBvuu66koc+wJO7tfA4J5wPrJCr8+ePRM/DMMk73M+wM3pc1jQN7O6drw0kHT0G/o9MxQHmZEIH5WnLtwTxzOoins2RwdnjCN37961DAV/2pVsuUsc70WofiF8kh65HtmuRbyV0hCWZwIDg9miyK57NlBneVsyusqK7pE/jpGOPssHUW9Mr7GDk1kxaCEDYNxaW13xeL28smT5Y0VX+BQftPAY9uFp3DMjmdMj2WcSQzz1BcfwWYy77O9LGC5fwanxo7JjRGV8q3R3mTYz7qenn6enz58JlmhWuEJ3oD+BB9qO1SEYn31wl/hW0IzaSPf4+CBZ0IoaC5yTL/Fym+Z2zc4wHK6H+CnoR+URL5+dXzIv5KMHfLZFfBbHWBq8VfnJc2V2V09Xh42YyDir65tKKxlAbWyZ0YxU8FVWP9sHbmhPZgGqQOI/O8ZVuazcI3O4HErP7NaxkWHjAfmLvpMdGD9Seyzvt6btIwxswUvsKQKR7NS/nDbCauHHHeky7up9dmUY2dsQXYp3LJz7/K7kc1i9P8k5vHjHr31d3IhSDsv3QZfZRbwaDrPL+Ze9wwv/u7gqrDr4ZX/S+9e5k2LktLnWr4pT9mXH4/98kjGMaOghvvo3sskA6oGWfdlhkHLy/N6h2b2q6K9yWTmIdNUsCp87BNey8/vjNHIsXi7f8WQvh+Rnqhr1rX//OhdEWS4fOIbBVMN0pajHILvwhNRw6exPccSIWEoHU4gCO+TVToJhOkhdjbupo2k3NWFYAhJpnaGuIg72+HjwgM0l59MmQqSYHAMIX1o2GIyY0cMApUGRLzAIfxhxUPJ4x74EGGyYHUQcNmP2aUVbCtM7pkL39vV6uQKzAmZnp9PiwqIGPgw5hxLOMQjtSUHY00DIPXvpMBWbawymfK1EkKAKGxsYulQGeY483pXf30PQlXC8i3CKkUf10jNfQUdHxqSctKTV5TUNksuKR9WlcGmwixkaokSN/wi9DGBVL6JH8McwgWLD9HNPo/c0ebWx7suMiQGOvTx6NRCiqjPoYJBq1WB0IDjAQCB7MfNC9ZKQ0tweghGDjWlJ8PgthCLCEWKZwaSxR+Gh7HB8saRSP8cXWTz3GmSVMwIPBrnm5gZPs19TOzV6CQSKi8pOVhrwGOy4YszNHrpAkeLofb4IoVChbOU8PKBi1KIMUDvX4p6lF8wKYTBWob1/CIY3Njtn4/RQ9qXICi4wmCGGsceGMPm41wBa6VYbIZBA64ELAdB94NtGKvUDFDA2hkXBRmncl3LAsdy5TfyVW/T4/Plz8S/Bph56Z+96UG76kuILNss8EWgwTgb+I0+c7x1WJPE7bo+k0Iq2+/uUhuPHJaytruo+2oZmZVDl6nJVYVA3wuKemTYoRiwlCWGE97U43NfC1A/wIgo2tWb2Ch1jUcIf9c2zu4QB3TsDPYcghxGK+gaO4h1L3niHUTW/82mWvldaCl/w+F4E6sEBPYYxDAUQYTCMYS1SrOf9TP6cckZY4FBCHkSsf38J1x/KYJQh2j28clPdEKK4epNaCcPgjf4H/be1c/AE9VNqylf4/Izwn4XLajtShaIOhKNkYnDgpFX2OANPGJbpa21SnlHWhelIE8kKJ2FWMP2RQEXIHwBy/uSLIw8ERfhgLBtVmN4Rj3f2om+URZIaT4YroCpsb/+QlXiUTHEhxQeuvCKj+EN35IvRnY3RbegSDWFMoSQIn7zHyIUiE0vM2Juo00YY6MYzuqQ0swSKL+CcTMpsLnjY6Ni4FfOhwSHHs2Goi1klzP6VMi24sI+joz0rOXzFR0FHUWcG1osXz9PzZ4/T3Ny0Z7FwcmJ80BCPVd2hAdXK7WOlQuG+VzjKCqc6LoiWCMOV8Ur9jHO9w7CNsaitpT1Nnb/oDzlL8y/Ul4/S5PiIyt6n/tltRRADI/Vgb5fe3gHhIoy18H2UM3jmKPstdvfYqNDZ0ZU4/bFT3l/WqXd7m404njVsfLfY8MfsYRtr8Bit5DHQ42NDcym2ogfG0TCGaUykHTCGKT28CkMPnjoTH1qwsQi+BR5UZ79jHICgdc+SvRgXiAOPjni6SRybz4mf0A6zho9E6yiVzCjCaP1cSt3jxw/TvXt306NHD9PMzPNiGSSzfHeFl13joV80srPFEmDVB+OJfHW2kMZztYpnEfExKC+p3JeCx0yowcFh421bskCT4vIxJGZdqV4qI8ZXxkvPYBI+Orow2rS5vTEqYSxUROEglEjomVlmKGX7zPQSToUBedGU4IErZjX4pEnqrDGGGWZDQ8wwC2MBjn6IDMP4D0Vh3G5VHvSnfY3r/ighXKL40/VEdu6PAxpb4VOM7by34VLp6H/wE+jSs1nVH1DYGX9R6lkaGnsScrrfiPeKswKt/ogBESNaV2fMRmxslFyytyn+uiTlnhMm53S/qPIyy29f+GlOFdUJgzVtYEMFxjnhDAPt2MSEcNon/IPLYua+ZA8MZxjAglah0ZiFaMOr8MYzdMPpmHE6Zyi69Ae2dLBSrbjUn/bZUHuvqq0XVc+l5WXv6ciYvrOzmWZnZlTXbcU7EF+ZEJ8ZsrLO2IbsJNbu02UH+nv8wQN6p53Nq+Xp5zj3d4dhLAkegceJ+/lqJ4AqluPme/LmkQ8ghMETM3xcziPD4xmaJNjpeEazl8txcNADz7zP5SORP6pFhh7r6Iv5PR6c5bikB1feuiGSxFVekXwlLrI4y0731Z9wpAOOy1bcM87wnA0TwEImx0PvyDTsM8dHi3NTZ0yjsaF58BOu7jsqP3nDYOlvzNb/6qsv0sP7sXfgOrxLdE9pMf6GMetQdCa5Vv3fpyNvb9h4Rv+EJm0EEy3Fh2Y8uoH0Co8Xq2lTfRmdgg+2XGdmZ6SHzKX5uTnz/0XdL0gvwWDPFWMX4zWeD03oH2zk7tljuoe/stQbvBk3xn/QDO3vmbOiNcZBDFYZbxmnub0CL40+hRP8+eAJxcPdvn07/eSnP7H+w9jHx2P6MEuXaXOMYfAz5Fcjs3Cg1s8Ey0WZMp+v0WAuDz63D56kAY3nIr4CZmbn04xk7SgfxrAYh8ieeE3q8zFBIdLQhj3iM9QLGRX9C501DORMgohymU/AHwp4GMx5x8oa5D6ekR3zzGau7R2szsG4D6/mw5N0ApZYC56rXtQ910lqVlo6aEvbR+It1NF1KyqqK7zd7ZfTkLjORfwiXeHq4zlt6X042rq4LVLkOC/HPe5Oe5vzyT6HneRq8YoAuVpYbvfjYaIaYjludrz7T+1el8ebl6HWJ16VoiCTl+LkfF6Zn169ZAxjwCknCQA5m0D2mzgbwkqOx+NBJxWdsFf74zDqMpHLIR4gSo7H+tiuizzXl8nlTdxJUI+7iMHv8RzK5asvKy6XLTo2V/6KZ6EiYGYPbupdvCvHwtfKUZ+GMEPXIFfMDEvbakgG1LKgwZOexTUfP3ue1tY3/eUaxYxZOc5RFUIdY2ND7lmy1SbhqrmpzYYoC+WUw4J4odQi6Bbego8UY2YO9PexbLLBAxkDNfH4GqkblVNpUYotUAAzYHkwEHwN/YllmsRHUAWmlQAMKRaKcnrlK8br90rDFGdmsiDwIaiz7wH18VdQ4hLP+cTV6YqwjF8ERpg9xgK3XxE3BqrwedAakSLZ3dOtexTdPQnYsdcJdgYUHgTCmZkXFo6ZDRQ4o86gQTAYsCyUxD0GH89YoY0RzPxer52AIhbxdTHtSThBYGcmHnVeXV1JSyurAU9lQRCizSz8lK5VL6DQBcI9U5u9nwPgSee2Iau4QkU2rJGvnhjwxsfYW0TvG4+83IbZPBZ0lcBlVjyf7ilY7KECEIL9Sk6xpIB1WogK4U58wnkwcP3/qPuvIN2WLL8Py/Lee3eq6pjr/e0eiONAghAQ1BCECPKZL5TeSEp8EkNPeAYCIz1IipBCECkGFQpQIc0EBAwwHE737e47fdvcdtceb6vqlPfe6v/7r53ft6tOnXtP93TPQFm1v7137jQrV65cuXLlyszovLiz3A68jo0NezDNhWDCSUR0xsSho8ZCYG52RtlAj8rX0OeLvygAe3jR0WMVgzLsonMd+a76KqUBc/SMa0+v8bcpXLM/jpCtsOBU+ZJ+kYZ+/Iyip3i1Y0BTV1/rcts/vM+5oJO4wBv4tyUOyjC9YfW4LYHQitFcrgJX1F/gUHnrU/jHO4KNlUESYLNfZIHwTi68y0OuW4MXllpBJGEZpoGYYEb4gb5WfGrcATFSa1uH6p7N+YkLwNypK+oCRZQ5S5FfpM8LzwwK4TxYKCA0U56gJQltWBYKrxE8wmfHM0IYPC4Lk/EBCELYxSEIZsuwTQ1YKSfCPXt8ZGWYZVnDXcpHdQqtGYeCLywRQ1HDwIO8cdAuA3esWBDUQzJVUso/XwwWEExJj/KZb5G2BHYUECgTiYMFl5fUiD4tgFaWLbIPUFgVNTc3evYfQdXWexr4MKuNMM+FRZcvDUyHh4Zdh7Z+wrJQvKKjDesmllPE0m022T9hQKPBzc7OZtpiwLu6nJYW59L83OM0N/Mwzc7cT7OPH6TZ2Qfp6exj+T9KiwszaWlpVoOYefHalcSJctThyTFLbFhSElaXLAGlfix06+IZZxyLhzFoYsIEl+ss1wFLxN3mFS8vX8cqCmVYR2u7B1ttaseUuxsLGbURW8i0YbXW4vbiZf31rebLWESgrGHpCP2UacPWM6E8sGCvPJyP6jQPYMKKS5cVCfihHKE8wUvwC4vTqFeUYShEUAZxgiJKoM6ubsHRaByQZvAM6CvaSGUiAn6iZ/gKpMQAjH0TD3XtqV3sqA1u78ZkFZapTIBs6R0COjnFMkN9u/CyqMHmvft30s3bX6aHD+55YgprJfCNEpu+hsmnsGpoTAMD6s86OpUXg97YwwpaZCAPXWOpQR/D/ls+hEGwo7SmTNAgCkjKhR/tHniOGdhbLkAkYe+8ULyBJw+khHMGVtAy/R91TruPgVqhDBOstgwTTuFtDLZ3N7c9aGNZULRlFGXR1lH+Qkfk7fanP6xQbAUtnKJgtjJM6WdlmPsoEQhtFBrhcJYB0YeXbx9hkc6eR5u2TEHBiEKIJZ/gH6scrHNQpmHpxhLa4dGJ9NJLL6cp0Wm72lxbGzQmCFU/+/ss/+JUTtJZSusbK04bBTLWpyzfRRnNILtL9AztsLcayx2x6nD7EV2ALyxesAZjcBs0jMI27tArfTsyja281G4os60KVX74DZM51AlLQ7GM61CeWGGzEfm25LaVtfW0qr5mQ/XAZClhUaCuCg/zC0/TzONHaWttWV3JsemBfc5QqDMR6C5AmfCHdS7LJPGihWfLMJzbud6zXKWvugcvj3c/+XsoHQgbNJXj4jL/5z3HK/cL3Mv5KAlf8CA/kwfpqc3iaNueCFWccprgzu+kyzflgWxFeZ1uKZ/svFSxcIaZB4WJW6SNYoflyzxnuHM63KnPzEehbRx+yJfQIH0SSlP6BORCJistCygb0uCK+hcM+nH/RbnFuygDijC2zgD1tDkvVRR9sNUJKy9QhsEHUZ7usBxR/AcrW2T81dXVtLy8qP5gwct4n87N+sJSf2GOJdkLDqPCebk2Gc8vLlrJRbmx3ER+o3ot/+IUNiZDqRk2h0ehG/19LkvIjRoNQN/UAfFVluyPTMZS5YHBAfNd4ufL8cAHfFdxOaWVCUBwhj/uyczj9PNPfmHY4XnEox+Fd/HMSZK0U5S3pEe5ysss471ah/k5w58dcYEZ/g2tEJfoxoReIuWUFlbVN2/tSm5pVruPSWwmHcwvhYNQABYTKPAuyWcdCocSk0nvA8Zxght+AfxuR7qMA56LXKFQFOQhN52YtsBrLgPPYXEoXCPbKxoK7xHhmTRtmUmLAvbiYqXJ5qlk7lPoDr+ifSguRjx+dCMif4JU43LpJwJd4i77cj5+kUGkHI9yTvdr3NeHCPciaVXzL1/ZXe5fLsfzXP5Wvn9V+K934Ovyi2SrSV+eL/i2F2238Huuu+T7V4YvOwU7pwz7e//pf/UPacA505yQN73Wo3z8/iKO8GXH63mvYNxmUJX8AJ4rv5+/cDmdfOXf8y7gLTteadikY5ZYSi+X7Vx++vOSF3o37lyF41t2PkWL+8VLg8miq+KtuKruInzPc5cFOwenAsQV7+FgDudj8hY+2Z/7s/DhUyeBpA1lmC6JDfbHmRETTsBzX1zRwEWMnQ0VOQEQ6yOsdYJwQzBHECdNZhnp9JnhRpjC3wNwBHjHA+aCFuRHZ4YwxD5WTRKwtyS0bupSVy7my2A5p4/QEPFdGuVhPPiio46Ojxlf/C2k0MAkKJtpw+upY8rFNz2hWGEPDZYP7e3uSIjb9GwEm8uqB1C4KFdEDhiqz+SvTkodCqfjsURR3VbxPS5Rp/6UF8pDvQ8ND7mcYB9zcwZFrRqA0REgqJ+oPth4nEER70GT3Egr6iTnAS4QQj0Dp6qrJQ/TaOTlARLhuJw/uZ6lPnXMnYKBGWsGDsy6SYIo6go8kX7gqIJfQ8xjPHvPN3WGBxKqyNFhFMAdEzAqz4iHPyFY7hGWcbaW0bUowYZllgzujS/DHTPsJEa5TCPyi3ukx+Alz+xRPvxyWSm7aVZExb5x4+Oj7vgRPFkmicUPCi3iMKtF/ux9w4DBg1LndfkF3Fi+eDNxoJVn+cq4iVvUlLpzW5Qg1NfVnIi2EQLXA9/Kj3ohMaLk8gk78gdnUR5w2ljPvmKi7X3hS7gEV4Evwcyz8R5+cZE7mzMz0G9zBiwJwDrTliSOSzg+VXFbxjN//LPHBMKKrQuyvy7JN0W+elNSdGYIeX1qyxAkAz8UBSwZon2wLwazuQyqaQ+hDEOxXk0VoK0MU1osGcbTSyhpxy4W4bCIRFmtAYMEYvYLAT6sPYjA0rSwfiNBoihO8cIdHoFDQMtlDUeBwt+zmeIJDDZRhlFYW4qonaGoCSsJ0q3GzmmFsMwzh0HE16BVfRPQMagLONY1cAR+vpMQ+9kh4OJCAJZgLprr6NJAV3yqp6fPirCOru4Y2OsKRVdbWHPpGhqIJYtjo2NpbGzcJ4py8T48MmJrrr5+8VvRBkvUUOSjGEaRhjs9jaUqe7sMXthTS4OWpXkNTmbFmx5buTX3+H6aeXI/zc7cs+Jr/unjtDT/JK0sPRW+lpI3x9agh6XiDIpOWRJ1tC9hmEE0yg6sBhCQNQAR3tmnxDjQGzSNwiIGjgbJuON71Bl9y5GVuxEnXBa4ubNpugcO5vvqG4SnyavXE3uloPRhln5gaFSDnm7hr13lb9HVaEHeM9zwXvVve3soTY7Fb3YTey329PQLXyyTjWXLXLQnt2XdGSBE/ceAyYMMvqlM1KVpW3wkFKb4MbjADwvKU+F7T/mdia8qP/HoTlvcoJRAIQh9xKANZQyHruxiUbSzbyUEG7Wva6C4jsJla0fXVtrYKp41EOXineXS6xtbio+CTHHWltOnn/w83b/zZXqoen06P2vl1cHhrug9ljORL/TqPlbwUG6WiHKiI0pS9nBEOUNbYWkSyg9aKtW3tbkjHoDlnwY/wj+eDFKhZfZTQzZAGUbzgY8ea9AeB86oClSXtXpm8LS3z96V0CZhWQ7dZH7svl3vVuAI31iaw3MOvU1CKEazBYqVQKL1LQ2mdwQzA3oUxrQdaIy8s0OBZj2K+A3NGesswrB9wL7KE8vNw7+9Aws5+tU2DQIPbaUyvzAnXr8iXK5bYWZLa8VnQrG9ozONjIyl6zdeTq++9ma68fIrGiRP29oSOkSGefr0SZqZuZ8W1aZoh2xaTxtiEgvFG1ZfVn4prc5Olux2Kf9OD+Q5HZnDBrD6YI/GUKxgYRxKSCstBbctwKBTK8BEn+J50Cv0C83RdpAfTK+CHzl5fT32mqJ3w9qc9godbqiet7C+UT1xKifKAA43uX/vrg/qefL4SVp4Opd2ttVuOTlS9YP8N6R22N3N8rxjK8SRi0ifPRs72ltsUYS/r6NYdRB8UnQBfaqOUfzmtpF5QFjnR7nzFf5xBb8OPlt+L9/xx5Em72zvwOcIE9+hcxz9khVvRXzSxUU6Ec/KAP3Rs+Ogd0P2nPzLjvQyv8vhwcXMzEyFbiMvpa97zp92C16oU4dThsgBKJiIz4Qw1rAsFUZRSq5c5/ESeHCbhh4ky9HGvvjsM7d3ygQPR1y1tZz+WQrpveuWl9LSwlO3CbblQAZYEW2w5+MmCuKNdVv60m6oV/Ij74ChTv1Uj9KjT2jyChDoDetreAgTAEyemmahX108uy6Ec5Q9yNhKyXROegAHr0A55H4PhbAu72eoNkFb8LJR8QSKnesh3zNeSZN+NluQ0T5Qni0szqeHDx+Y36GUZtN/0lMLMnwckFG1DAsnlEb68lJSlbwuOuej/I0fxWFbGvIlohVj6heDRKgppaF0njxdSA9nZiXrw6O3xFvUdpS3t18RLwJPue1QZ7aClnyF4pw2tFwo9WyprjaI/Gb5W/XNhIGt4o5jggpFJxMHHOqF4pNJJJSW0Aq054kD3TM9tqlOWSZp+Rmw9UsZcfwyzkQZtodlWPGHP+jJGLKv5MOvcipG5crxsrv4XnWRpscVwEemL+hePORfvSuXIz9f9Lvs+jpHkOeFPe93Pq9wwdfChd+zqTzrcn5wC4cvIplG4tEuh/MX3Z5RhhXPhBSRKASJMujg8geSfPYqglYuAAl2E8/yLaUHEPJ6xpHW810F+MqV/SL/7IpP5Oh7BSmFK4fNLsKXryKveNJf9s9l1Z3C4aofS5d+KhmRVjSeakdSDcoP7TaSCxzQkRAMZRTjPnAXpcnQ5Dfu8eySApT+ic89cENdRP4kyh1/mEAkErEtZOpeq8F6W91JakqHGmLTEZFGWGzpx50b6bPECuGaJYcMEiwo6Q8lQ1aehKIprFiwAmEWOfKXv/8FW9GRVPxxYsYM4rpYAqFBiE+swkJLxUJYoiN0MIUHY8TjHrRVTQchEQGPjW+9VEiXhYISM3NY0tUf5WKZ4YA6q6ZGwat4Kyur6UgZR4dKOPLRD3Wp8NULpyc90AEyIKCDICxZ+HIQ8iQ6eK1Jg4OD6jyxDJPgrU4EhVRPZ5s7zjrBLkjT3NwTdST7qYYBmRIkLLVFroafu5Ou8Ww86SD0407lF4OD4gJRuAIeytzL5s6CgSU67LOwsrqmOHQ2qtcCV1agGRou6q1IT384ZrkYNIJrYMx1Ee3eKJYrBEc9ub5U92ycjVKpQXEWFxY8IGMQ6aWdDhvLG3EMYEwtpCv8xSMHDbSGMO46UbqOGLDxPQKiVGvySYq2blN+dOKtShuLGayOqGPgf/zoketcSKjGv8Q11MWmzizzpUAoWp1R4XgznAGOhQzwHcowZg/PPFhcXdswXbsFKk/CkErOm3RKyfqdARvCHBvmUr85TK4PedmVogmWOBWRZZK0d89UsneM6zrKSpZxr+Lu4r2xgWWrWHQgcAfXoJjRlot0xLi4e4a5j82oKeu6BNbYM4yNVgm/sryidFR3CosyDFhclqIvBBcISZQRgSlgIB9KGrSISX87yhJFYk9AZpwJ573IBGd5A/18RUOIi0Efgh1KKVInzeKT4NazYKE9Qyc0THifRE3zM4RI9n+qq0OhauqUIxUFraEQ8A4J1KrfWizuzNDhmQot2MJKQy+u9zjiHqHROlHhByUQS6OwCOrrH0rj41fS9NUbaXz6WhqbuGrrpik9j4yNezN4lgFzMhVWTvAWlp1RB50d7VYUwE9ZqgaECMpYcrEf1e7ORtrSYGRjbTGtLM2npfnZtDD3OD3FmusJe0I9SPOzj9Lc7MO0MP8kLS3OKuxyYjnWrgb3PhzDAxj2SwyFEfs1Un6UJ76KtsAdejCK+ZEnfYx+TBMI87aQ8h5Dwe+x8vWAXHjCES4PcoOmDr00J9qbaEX1xP4s1DV+WC5ACwx6+I4y9srkpAd+7N/IwIeBH4pxW3eBJ/gSirB6DntoUjpxUMfJKRYIO+Y73V09Dh8K/VB8AjO8xGXRFctkC8WXYECRYKWCL6iNNgN8wCr8iCYYjOx6T0j2qYIEUeq2+M7hIlvbe2lLcGOdDc2sc23yvGMF1zoWvhpYothiGdHi8tM0r3qbU50+UZ0+fHinuO6mB/fvpfmFeZW9yRuZb21upkcavDEYxbqNtmG4dNWpr/fSR9XHMCc+YzUn3FnJLR7MQLulrc3KD+qegTJl40RmlDFUN5ZlwpTxhhUUftQL+1ZxyAF4wMIj48aDYiGBPqVJeAROrBeEPn9HsYhyEyUug0x4BX5W7Ajn5RMeUZKQPvwTKynaF0tY9zygY884lUHx+lACKC5KO3JRFH2PvZK8N5besYoMK0PJGcq/ubkhtTbxXuN0UHSgmGKbCPZdUzKCGwvNFisOBweH1VavpJdffim9/uor6fq1axpMc4hEo+JyEAj7Ha2Y/7AHKSeYrql9woc4kIGysuQepRfKo1ie2OE9i9injvI1NaHsg3epnExAqD72JEuwnyp9ABNAHObC0l7wYCWCeGWmVy7Tr3EaExMgAzygxNsUzW2LFuFhYYkfp+TubG9IjlhIM08epTt3vvD1+NGdtLSgQfjmugbFu2FNBg+VDMk2F+TN3kW2VBNdwO/hAbQXrNOYtGP5HnWNQpg7tAgtWCGiuwjOZQTXUA91nXkA9RAKguBH8Chg5Z3v3HmHr3DlsOYpcvme0/Nz5TfygWbpE6IfDJ4Dp4tvuX8I3o+MF/xM8XVzOMWPtGMZL8o75Emc+yfKo8/URdyVruKTNlAgcz59+tRtUYGFnwanQWMhjC1wFJJykg/pwW+Y0ENhbaWjZJqwFu5Lw+pDPDZQ3IBLaXAXvxOqnYc+uBy0n4++/1F6NDNjmR35YmWNpbtrnmDFQoxtUMiLw5WoDyzEqAchzTigzUKv7B9qGrayWjxZPIYJCZRZKHcpAwdoMRlIVNAIzYI3WziZP4h+dYc3W8ErPu50rLzHsgm+RZvgGzwEni38QxvCD7wCfGLJSvvGQtr0X3KuD10Zl/S7TETxrlwdZnVtJc3Pzfs7exxC25FOxGFiinYLreGgmSyzx7vS1x//PGf/nCeueoeQaAMqu8qUaQ7a4ZAEppqQ75mYZHzEBB/9Shwq1pRaxNNaW8Qb/c4hB02pWbjq7omDNMA5CuBW89rm1K6wreJXWG12tLWkDvWfndxb9a50OztaNb7osiV5h577JPf29UJbbLnQG4pBfWN7CPDOZOHQQL/KAc9DsR0yFrihDEe6Notlkiqt/qF72oBwET6FP7QarvpUdTlctJ7AY75y+AiDC5/8Pb4UKfgmAnSYfBXfKhdpUg/ZJ+dQOBvP+MG/51057GXfz7tyOQLW885+Fi4jXcb35Xs1v/Nxy1BUHGmVryJU5bXkKjDpzzVGGAU3XVcuXDkizxEn+1bSKa7s4rT9nIYcz/5cSq/UXrLzq8L+6X9bVYbV/J+/v1ZNSSHM6OSYhQtAHQuvC64EwDMu4hDCpKpMw5SRNH8zjsIG0/7VXJQwEy8up/WXgTnj7VnYyMn4URBwxHNYgeA0kFB54kRPfZF/rhf75GT1XCdGgjtWw8r+kB1/NWImpOgxl2PCHJmRwoM3hVHymKk3pb3UXbObOtOWl0oC3ckpsyrBcAyT4Ll163a69/BhWl3fFoOtU9rq+DOczksXZdXFoAHh38t/SIFwRT1l4iw/M1NwdXoyjY8MJE6J42j02/fup4MjsXJ1aChKyngsEzgw4PiOxRAWHRvqzPB2HIWthg7nvPXHMorBwb70moTSltaGtKVB7yeffZG2NCBBULR1k9w5GivljR/edCBsrM4sVyyrKMFXxA0z5tr01puvp/HREfmp45WA2KLOaWywN23tS1hRh3h8dJo++ujD9FidaZ0G3YCAZRD1QaoVnCk9Oj5mmNgLwZsBF65c3hw+YKUMp+n69FQaHRpM7erAOBXss89vqk5V27WNxLCA4DhFE6hsTklaemYWqL2NZRaNtjIol7fAUuEiHg7aQBB/7503UpsGEU3qmH/685+nxZX1qGMvUSTPU8+mkQ4n/Bh/+Ct+zgcrQizabDnmMskV3xxefgz8WY76N77xDQtNzKDtii761TmzbxAzYtTxuursg+98N+1oEMSGvzkPp5rTxskfq0XwjUIHnLDZ+0XqChzH3c9C4tSViXR16kpqUF3Ozs6kL+/cN21ximII0AV+iUfkAobsSAelLbOWHKwQgZWz7s5f38sxwLUvDYCmrlxJQ/0D+Hrvn4XVFQ1CGiwQmg/ACOTKdZgFKpzzZm8v+bHXT3ZRvgCV54h/liZU1uvXryu7k/REA2wsL3e2NizQIqDeun1TZdg0vXF0d42VSkXeSudE7QLhlvwYYBqHchYYnQf0mdJAb5fKcCxBezstamDPNwRwll129A7r3kSCjhuDpQJe+UG3PikUYTQXWx/hkSgwj8WPers10BSdsI8SygPoEqUVS9g6uwcShzxkBwpRjNRwqIcShK7Y3PzsDCsO6gH8MDhBycOyLugxll0gfKNkREkAXFgzcmeQEPsvxTIGisAPgyGlKPzq4ll3yuHDQjTwiQEgS9nYj4UNiRnwM3sbM7MoGqw8LxRY3vfHeApFkwujdysFfecd9FCGuFNGSprpBL8cjnqwgE56vFcQHOnxnusxqBa+qGfS4E13ltg3id7jQI0Q8CP/iAtOaLd3REvGh5KBVhRI5QHfWAOBYwbPYcFHff3ev/3v+OS6leVF8Z8a80E2MVflOQ0G4X4Q/KdndWlPPGLeCvs98fZVb+Y9PjbugQPpW3mjtBXTeeQyGBP6CVg0yBZN+U+0w4ALGoImgJNn4qFswCLm4AjrRhSXSlLxUH4fHx9Efan+mLX3QTCHHN5y6MGslTqueyZFYo82Zv+jj0DpHsI3dYrymUNLRobH0muvvumNzE9PofG7SSxSA6oaz+5Dlww62c8LRRJpURf7DG6hK6x1lMf4lUlbOqyKJ9LHscyfA0agS2SA/d0dn1hMbdP+Of2R092ow6tXr6UBDb4Z+GAJDtKQX9hgfV90imMbAU57phS7BwzgwQ/LfzX4YpJBfQGKTy/7KQa7C/NzaW97y3BQh5Ajky/0P9AS+2RxgrFPKNYFX2UfH+phH0UP9SX4UTpSHpSkDACb1F5VMOMbHGClwsl0WOkdHJyk9o6u9Prrrysuy12xVsV6DaVgh/oiNqpvDkWH0uDETe+PJBjjgB8spaIPGugfMe2yX9vu3noaHBhIoyOjCYuxoGnaBYN8yh0Df9KNCQDxSeVL3tQ1B+vMP513WcEze/ldnZ62Ag2aRRFmkudP7/BK2jaKf/iHy7nHElkss1AOQsOCX7BTT2tqF+wDuCHZaWtrXeF3XW+0De91J7iijYhnKB7LQlmSiZKD5Xkt7a3p+tUbLh8WkQLItFIjHA6r3NOuF5RUQcPVn+AHmS9YqaFeRa92+HsQWLg4oCX8qVvu+Tnzl/y9fM95cPFs2drl8Uc6FwXmReXkj/DCoPGfw8nxTF7xDDzBP7NCxLH14Vg4BmcEgvb8TN7KI8OQHfW8tLyc/ux//DPzAXgn4Uk39y+kbzop8kJhwvJWFCScELuzy4m5fWliYiLdkBz83jtvizxRSsIL4WfwekoWsOshugg55IF/8k/+SXr48L75bMiJfAycGB88A7LeUX6yfNpp48UnlQfrLvgBbTdPspqTqp3A31nKTh/J0nWslJDbgbFedeo77ZL0FMX1KXphL036Qn8TXLRZ2gZKYk7R5J0DXFCwAp6qVS7qCGs58PH++98wkOA903GmC+6U4913309DI4PygYb8Jd25eyv95OOPbYmFApn2yeEzlIty/t7v/Z4PYqGuIYmMI6zJySNwTx5AFq5c72VXpol4VljRJG3JdSe/2bmn6an6Mfo5O+oJApRzn0fmhFZk/mKiGOMC+H7QM21QRXQ4iikoyVBxdGU4VV/hwBPPVVw5TbX5lvaOtKy+4oNv/Xna2VyXfDqe/va/+7dcT5aTFMUTxaStcgh76dFRR1o9YY9YACBfhSFgdlb25Lxzrpc56ijgMs5Ig/8iQoFFffNDyeGRPQlczSuQ8kyEZ2CgPFUX+bvez7ngS1V3nofgzn9/UUcaES/jrZoO3/L3al4vkkuFJ3yFK1cTrkTSdgHGBc/nuJyUaaMCc3Y8c+H/VekpjGjlv/zb05VANf+Xj9aVZikxIR1AY3BJBZNk6XvF4XeZPy4AcYgiqxdRhpUb8y/riHtZvMvS5PkiceHwEbuLl0r5fnlYnnXlvAp4IHj+DEc0iCCYUECBKXUZ8tWTK4RvxFMgno1YYkU6/FfDgHt9K9KOhq8nmIzCwxgJa5aix8a649Req07heCs1nWynxrPDQnCXsCWGhDAOvDDOBw8eisnfS0trW1aEWRkmTm6QdDknp18j4Y+j2Ws8W4Sjg8l4556FApg+dcIeL9NToQxjhmF+fjF9eetWRRkmMdzhaci5OkmHRxSHONLxXi4S3tc2UIYVAeUiH8KQb0BMisfyHBjsTa9dnVZn1ZD2t7bSJ198mTa3sXYSc7aighTKLpdD5VJ80iRPFIDMKGWhDfh8GYcKqzIivLz11psaUI3g4UFBs0Yg40N9aXtfHaMEwdOj0/Txj3+YHjyZEY9ns1wEVCwfnG3FUT7KxX4FKB19upPzAy8RmPwJk/Htzkbfrk1PprHhwdTZ1uwNST/97It0iOa0VgKNomZlGMmQVm43kSoDBZaXtqVmDT7YGyRmN5Wf76bA+MOPOiOWflgm+a7K39osQbilMf38F79IcwtLquNmwR4WQgg3DByAAGVYDP6jvErMcDAA8nH7EgCDUxnUc459FJh9+xvf/KaVCRxUsL2xlvp7ewR7i4UUBhYo1b773Q/Txu6BBIAQqsgDl2nIb/JjWWin8L2yvAoW5Hkx16rLcVlmNynBCpyr1Xg/jC9u39OTyqUy2xJGjlKSj2MV+WdHWuAbQYoNlw2frkoo4zwc35jJJQ5LSKYmxr1sDkHl3v17aUGCCEIJM4khEClH1VEus+st178c6aD4JCy4KnzJ0ndoCoewSFgGxtevX9On88owTpxjWdGt27e8Vwk8prdv0O0bYYa45GpliK0vsBApKcMKuFCMY2HHaaicAMhG4wtWhiUNyjZdto6eQcGDYldO0WMZQaQBNSJww+eyNaUji+5sySe44Xnd7JMlOoU3zTx54rrfP2QfopPUqkEvMAJrDUL3MbjOCial4UM1kvDWmNicPWY647CO6WvXTXdZuEbAY9CKNRTlp0qs4FLdoVxgAGNLGZYV6Y6gzoWfFRLAhCLkmBlzDVYJqzjQHcqYah3pErxWwuqdP8rriRfBAbwO41/ehSvC6w8Ycz3gTCvA7vYe4YJ+uCPARTjiKsOCn8SVw+V3+GeUOdKn58MCs1aDq9iXKgYQ8DCuPMij/d+59aXTc70pvp9VdizEwpoEayEsvJKE8M70N3//b6X+of60vrKcmsSLrl5FGdYm1KsNChzzWpeJvrg27ewfuS9CGbCmwf6AeMfE+IgGUS0uG7QBF2DAcGxFAXhXvyI441kvgokBIEoqW8sVzyiSUOBB41wovVgaB7Db21seyHF6o09FVh2TH0oQ89+zsPKgDZsGGQyovVBPbtfiKeAKKxsGNPCYaptWWIUZHhy2heH801kluS8af5wawW1Dbdrd2bTFrg+MUDooQqxwE72BexRRPjhFZRsbn/Becxw8A0zAs6N+jTLBuw+EOw7NgB+gsMKyCcUMCmGW7I6Pj7t+4C2Zjry8RvnjWlSPLBelBe8JBgbvhGd5ky0gNbhCi5c3f0f5BI/d1UB9d/9AebEUT3Sl9sHeRsDF8kwsq9iXVC0sNbc2p97u2LMqlsDrT/ja2dZ3ZYY1E0pI9nGzNaQHsfCKlA7V9mrUnqGz/v7B9NINluLGwTfgCgsT+CtbRuRNwm0pc3AgWg3+ZuuYrABvbBHP7DYdsZ/S3v5WGh0e9lJCLMRsOSV+Rr9e4SGqX9qJn1XN1D90DI5Rts08mRX8KDdRRNWn6ekpT96hkKK9AoOVtMI5CkTofl/0h1URvAU49/Z3LWegAOEQBZTvvK+uLXsPPhR50LbrXbCxpx77DTU1xjJW+BKKOdLs6Gj3vosTY+O2Uhkfu5IGhTv6LaQlk6r45fBgf7ou2cyyjb5RPvMO7nrPbR5cuz0qNnVH3eCwRsyOb/ySDg4YcbzznP3L98gvZ0dcvTjp4J04WzDSh+sbfDbHJy58OKeBy2k6PSWUYXAYlZc+j9j0V5TJbVvfHA/+CGIoM3EUFiXwwuJi+pM/+ZNoP/I3FgSTJ1/5I75hjDJCJzhWXqxJdqPex9WGr0yOC9fX0ntvV5VhxKUMeon8lbFhVTrAx96nf/iH/yTdv3/fPMECX+EIp5qJsIqPg14pEwo5vlsRozLJyxf8izYDPpmYEuGZRuETh+pj2Z5gcYnTqJno2U0nomksiVCCRx5c0A99suhZNIkin2/QP+kysUffwbK/bB3lghXO/a3Sn5Ac8+6777kMud5w+Y7jGWXY8OigcF6UQXn99Ccfpw+++4F5EnKIl2KieFP56Mt+//d/3ysWqCP3n6Yb+DrK3MAh7dLtGtoquQxLDocjT979zWUJGqM+lHy6c+e2x28SmBwGg5eQMSK8eRnv+gbekHNa2jokx92wwp9+iPTcLnWRBuU1zt0OCljI37ApPdEzjjRJH17L6cyvv/GWaHZJNPsvzKNfeul6+rt/5+8ELyMJosGwcfI4lmz05KgrrZywEoAQokXfI327F1aGOYfqY04DJMk9k27F4R9hwpVzKPs/352DSS+un2fc+byFOuPzq93zv1dppJx7pmX8qKv8HO85vXKM5zlRTvF0uSOfEkuwK1Bdgq2aZ9nl78+D43wMQn11etlZB1B7lv7Lf3eqEqju7/0v/qt/WEa0n/VfDOXDExfehXseaNmV4lZu5+MYQReuX8ZdjFtFatWV03zec9kpJX0rXuy+rpy/ujs1R3F9wGYDP1CMvHm38tDA6NKdP4dXmGD3HkaHoqZIwQpMdRw1YqY1GgRxrz09TA01R6lVvLSjoSb1ttSmoc7GNNbTlCb7WtLkUFuaHGhPQz1tqUlhT/a3xajpYNUZMesoRuej9fXOM4Lc4sqqhNF94RzmEwzL2nrgBFy9Az4MPzqgqrVSdrneKq6ov14Jtmzqzv4bCIzMHhzR1szoo2PO0cp17mdnzsyvYJWwBwMPaCIvYOFOLO4sASBfhC9MnBlYYzmknjCx0S0nOhnb6ogiX11KI5eV6NkPwZNZWTpdOmn5ukjOR0KN+p9KWMJxMhvCIH7M5CO0dnW0qbNXB0LC6jiWFue9/KW2IWaSEWCyCTSdBhflpoQs+yOdipUL1VKgh3rIwkWkEXXJ0rlOL0nVAF/C/ZLqNWaauRhsRh7k6U5KsDot/Civ0mGZEd+oYy9zUhjjN7LWnU6r+s434g8PD5muiM8giZOpwCG4jtAsQ8OUnWVv4DN8K+nrfn7PsJxDfKu+hwUQAjd4o+6wxOMUQmbYscIAL1jHzMw80WCU/e0KmJUGaMzp+dI75Wxqif1xKki+4C7SJhenwrFMElpgP5tl4dvtlvyKduR8/SRXKUM48gf/4Jty8579i4e4y52HKpZoMuAHDpb7IZSooMZH5C1IRHe5nACRn7mIxyCT52p7zvnFd4f1M6dJdqk9xWmSG8VpkgiXDPQQoNlDhwEq7Yv9gzwLqPiVXlIuaA4lLsoq/JU6MEJTtBE9+VQ1PaIgsgWq0mD/N3CKFRBWEh4sERr4yEMO+od+PThXAix1am6ArkUvtFf51deeemPXOOX1OD2dn7Nif3dvS7wFS51jD8qxHGF/nP1DlBlYToT1BMszKAPLMLA6AQ6sKSnv8MioFWn4IchjWcLm8yxVXJyfTYuLM16aOOvrfpp7EntyPZ1hA/rHCjPj/bvWVpYUbyVtba6p/JvpULBhreF9uY5jkMCghnJ6Vtf1pJv/EMI1QBI+YtAcOIpnXsCz6kDvbju+4hl/yuZnhat+hzcFf6oI8sUz93zFHlk5PO/Z//x3ZGnoBbrH5frjDs2hoOIIfeLh8AOnKlwMuEppEhW+Njk95cEQCgKUClhEsIQNvodiGkUcKIv9uA6toKKewUPw+GZhri5tKz5KAw6j2NjZTpu6tnZ30sbupmk+NjnnCH/V6eKcBhOPvFTx8eN76dEjrju67ur9jpeS8T4zwyEDc+IRNarTbdHYbrr/4Mu07724toUP9rFjeS5K5WYNrjp0daam5i7xs47i3unnxuZO4Y7ln5zq1SJ6a/SyRRQtLEHC+rDTy+3avYQNXoACipN26cfYIB3lFjRPW4XeGSSifGXJD0oo2ib4Zb8c9r+CN1A3XGGVphYO4lUX1ImtHpU+ExGEgXdzsS8P/U2OT2UxyeHBvJ5RHLM0k36HJca2ZlQ9Ua8sG8SaJOg0+iUuDqVAWczhASiAAMCwKE2snVg6zObQLOOmjPUuR4dhPVD7pk2yD9Iqp9QtLdnSHAsy80LhD6UelhftHSwJ709XpqbTS6+8kianplJ3T5fxq8wMw66tp5bS2ionPq6pPneVzong5sQ6lk8W+351Sf6BV7d3idZYehjtVEXzHn+9vf2KE4c2YHEVfXtYPlaehUcUmlaWCT9YfTG49eQD/Aa5UO2gR2nRHrD6Yp+vVdX12tpGWlc4FICUdWdrSzxpyXt83bt7Kz24fyfNig+tiJ4pB30oshbWbZTTgx7JaVQ3NIcSrJbDj+AyeKrOsKjsYalUf69lIPZ0Iz8swXtQRgKja1eh9Qx+OHzG/Csy0EVKRZji4ht/ZQftRN/kNz1DT/C7or8tvkcYByocNAzMwTPiW1w8Q2fkDp9i3yzojWXo5jfCO3VBHrm/zjTJlf25Z9560QUfE+2gKBet0+64Dk9QTJ6IP4XSApyjcIeXMSHJ1hJY2mGBzfJZ2gbWxj7FkElirK5Eu/C2WfEZ4hCfPWfZp45wbFUyNjyicqoeivZneFR8Y0Dv2Y87cvqHH37og0zYt4sy5jJTTuTxzIO58GP/3igjyiqVkXKq7R+jcEd5rfZB+/Nm+6JB5B22XRDClEaDeS7bZzAeoT2zAsByqvKh3oArSIE+LpR/9F25PPTHnojQFXUU/QtRchnhPdAkpyfnNEnL9Ub6heN5RP05k7fOUj/4zc7Nppu3blbyoM1aRlYQ8HBlYsJtnnqF94Ij4uX+MzvG7fBeYM84z/lzz/Rzzp9cTOu6qx4ZN7L6Y26WE0eZ0Ng37rBEPUXZLV7LXroonMOaXHKN+ABy29DQoK2MN8ULBYmSY7857kpf+EW24M6Y1Jey5HLWype7YVR49g0DD4NDw+KJ2+mO8EOeLJ1kJUG13LTJKA9t5FT48Qb6eZmkS8jdGC8cGZbfv85RUcWjXE71+S5CVF1+/6o4wFP9Xo5RVFXJXQ77s+EucxcDVfOt0IRu1Sv89OQr3i/LP4d7noMLfrVzHRbPFfeVHl+XYtU9PyRfnve1KKc+/+l/+7+vLJO0MoyHcw2KUEXj162SbiQt4ueZb19z6aeC3vxU+fYVrpzG867nua8Kc9G/HNb+/kTjjQZ88fvF6+tcOVw1Hs/2KfBpMSHwA9NS50D+MK/YdyMwpzcxBxiP/sUQERaQ2OvUCUgkS631Z6mzsTb1ttamgc76NNrTbCXXteHOdLW/KU1016Ubg23pSndj6qiVIHi8mY63l9P+6tO0IWF9bWkxHe9upQbyNi1IoBGAZmrKizuZM9BcWmYD7gPDFwQS8OEqZRaMzNTwzCwhd9JFGM3lzmHtX1xY+7BsD2UYDJoNNlVqxUPIYGBJxxWCXhYu/F48+5KwzX4B0RmQkxi0ChBxQljMCh5mnFD8IZT1dXcqnsIpzvLKmgSPY1uYIGj69C9dWIa4ky/SIB8GuwifzNjS6XkGU3mSt+OoLDkeeQErm9d6Q3OFtJJAAlVVGaZ6lxDIiV7sDdPUHLO39Ra8yCPK784TwVYZIejQYebOElxRc+A0lFoIXwwMg6bAR486YpaeNAluZrYXl5cVD0ElBvFcuV6IQ2eccRwD3aqwR4de6cgEu+MV9BsdlC7SUJ0A+1ihDGP/FY7v39jYFj2J0lTPhEOx28xpkkrTA6RIueoUBis8K8MU1m3IeZ0PSX7sB4Q5Ot9RchxKyKfczI4jWCKgcGcDWhSoDBSclly+ZxeCVZ0tDxiI4whTvi76gTfKj/IRZS+wokhbWmXDWcJQ5mhHxM6XPvBrl9O1QCXc5pMsy/ngwtL0vKNtsjFuh/e0OPVM8A6KAJU7lmcW9QQsgo7f8IsLRqBiK++wIGB2NecJPrhMI8QmvBzKN04iZACDsgKlJ1ZL0AsDCATnwwP2N6mVAI4yrKGAPcMvOhF9QKcI65Ff5svFpXKxZ0WdwpI2A078saChjlo9SGbJlNpnE0I4bTaU+yj8T8+w0kH427dlGRvF7+1tWam0ixCuwS9Lqtpa2sXDTrwRNnutochkeVVDQ5w0WFMXp72enqoesdigraqNMOhoEH0j+JOvAigc9HCWWD6F5cqcBOaZ2Ufp8y8+S198xvH0X6a5mQdpTTx5fW0xba8v+6TFQ8F2oLy914rK6g1yUQgIv3FHQA2ll9DiOnP9FW0Xfh7CdvaTj+7BR4JPZL6aBy4ikMKfePmZQYXClfyDr1bDhtUK9+CZxIHvOp7ziG+Exw+LzeCl+PFMGAYnDFpivyPwSTx4HO0p8g7FLMoMHHTId/bcwQIn80LC4sgPepicntYgsdNLaIALpQLLb7Z3DxL7IG1v7yc2e2fAhdIYZQGCeVYssu/NqmiaExafPp1LM96P61F6+Oiu9+K6f/92enD/Znr06JYVXI8e30tPnjxU2Jm0tLjoAyzYTJ0JJfgNp3Sh9IPX1dc3p+bGVp82TFvEsmZjfUe4Ya899qfqSt0dA6KtUHrVi/5ioBWD3DjJkSW2lAu8c/IitBh9FUuYWG6JVRKWZ0yisFcTlqYog1Aow3fB965oFL4IzaBIY1khuKc90t8x6IYvQHAx+O5wfYBnEZnaFfiC70OWtNFYwsoyIOqBtEKZVqv+cED+sVzY5Oq6pX3GgI4+z5vki95QhDFRhT9w0veRHnRtmjGPqQ34GdypDMAMT0EBxuQPFnco11AE0ueDB5YwoUxAXoFHMkmDQtAnISq+YRCv6u0bMLwjI2Npcupaunr9hu5X0sBgn2Gk72XJ9uOH99PivHiG4jMBcyxeQ53QHyFvsK9YKL/Y9B7FBRMWKC+ow1bEF9MlShFw4oMGunpUVuo1lF8hD4Q1WW63+GFlSj9mP9E4yxrX1jespFdqqR6lr9Lf2NhSGeNUUeh8S7yG5f8s4394/1Z6cO/LNPPoflqan0nboll4ENY48Ew2x+7pGfKkw+FBLGH0oF4X9YQijP2f2NsM2qD/65CMQz8Ez2AfKU4EZHsH6npoYMjyn/feEk+Cj8Hj6au7JJtBO7RpHHWPjERewU+oexR91e/ZsXTdlg+0Md3iPXhDOT3S4D1bS3sSRffc/wFN8NVS2sIvFeVgCpPTo3yGUUEdvIgDr4VOLQcX311H8vMEIzzAPDJ4npWZ1DP+1LXqknqnH6G/DF7Ovl1HPnXRclhB/8Frg/eaDxNffCLL5WwnwFLXNtUNEwIoHJFrOT2YyUqVxhfwBayBh1zGjEPa/A9/9ENPskFfTKzSjr1tB/xNz8i4wMgzaGRfzzjg4sjtjQvezeQklrZhoRRtn7Igq/T195mu5eH9E7Ga9l61loGLyTp9C9iiToHfCvmiDLEygz2FW0xzKBM9uatyZ0e5uOA9KKmHhodNC8Gv4srKSXgR94GBQfHA1iIv+rVaK58esIG+0sQCkkkAQMp95/TUlNu98QhSyLvAOQ54XYcF7MQhb+MJHFHIwkVZq87vLj51FH7r4vHwRPoIYGG5KTwdXoMytKm4eMf6Th2SeFFr6unrJ0Hnzx6ktMe42jRW47Tbdo9l2vWOH6sX4JMc+AM/wxKeVULea1F8q0Xpd4nGtlT/d27d9jivr6833bhxw3jDhRwZgLve9M6eYbun4m32FN1HAXkrnN5FBy/sLoQt0PQVjhBfH6rsXA2VK8p2uQOWZ2Gn7BfrFnfej+fyezmt8I/wz6ZfjhtJng8DjnOIy6/L0nzWwX4rjiiXlOm8i++VUij8ZXgo89Hy/dmyluPyTZe8LlGGVSM6HYrI3c8M5MLZSz8MSuKbfy5xDlk8BoAm7Uj8N+ICEV+f/lcxELuvLVvV5TwvpnPR7+J3HPuDcWFcdcJnNZQ4US5wL3Zn6646XU21EggaU+psrEndzeoU2hvSSE97ujLQmq4NNqWp/qY02duYxjsb01B7Xequk9B1spVOtjWYWnqSdpdmUqcGgl2tzT7O+v69O2mVGUpmRDXgO5KgdqIOrFFCAgNFCxRiShUWzTuXYKPzYnNMTq1SP2q4Df7FMuvKA3crM4rvzHi7Bkrh3ckrLK67t9tL57yZrBg/m3AitJFPUkdIuOhMokMhbrXTR/hjsMtdaUvQhrbJkUaDkIEg4fwU17DT0SgsR+yzPxADZvb5wUoKk2wEI8K7wyRfX3TQKoue3fEpF7KLAaFwpMGqZyAJU8BJPlZy6QKXKAqwRgM2OgPSRBl2XFoHuba6ktbZQ6UW03OEHmgDnHGRK1b1UTeciGOBAmS5TuI7YcnfQpueA+e6FKdHHX1WhtGpLywsqbVjoSNhS/Gjevyj4CFURD3SKQecGefkDa5IF0EGfPNcRBe4PEf+DD5Ghhj8MEvcqHKy0WqcrKjEIorwF8JDWIZVmV5c5J6VYR4sEOeCi3Cnnr0eHx2LuhJumBWjvpskPHl5g+qI8rOnzc6uaJX6KvLJ6ZQvyuyT0yRYEKL87WL4/E55WBqEMow2wNJYaMz1R105vJ5810NxL6dDHYAT6jMGjdVveqo+F3cogCeEyp4eNtAPevPJhcQ3riMetEpn7bi+R2xewRtQZiVszhs/17FzwWmgS1H05LJqYEM74LAAK7dVj96bQ+2YOrdlmNJBOHM71J/5s+KQOII59WW6U5rR0hAmEV5p5zW28EMYZnYTa45mCfsItigGICf25Nk/YMCFRddm2t7eEO9atzIiNn9neaEEXGVIPuZ5GijW1KDEYtDaq7bFYPLYlhXA31QsYRroH079vRrASZBjKc/YyIQ30mVz+U21XTagZma1AWWccIciBXxipcL+U/saLLDXGUvgZmYepYX5We+t5OUpahtuMi65LvCtjoH4/iku6gHeEwoteanQDIKxBjG9g1fqUveYXIEXFXzLdR7hwXNMOMDfhF/8lAZxM2+t8lm+M0Cr+vnSoCueI02UK77rPRRc8FLCxODO+Rb+AXfk6296V2ncPugH8MMBN7BAJ5QdpTCWO2UHaqAf46bAAenyXt+g/nLqWurQAD0PEjk9eEP0sLoZllzLywtpfmEmzc49So8fP0j3H9zzaXhYc6Hg+OnHf5G++OJn6csvf5EePriblhbjtEDg2FzHQm/bit5YNisci39badXYJjyw9xabnHdpwBFWXc16RsnV2NTlMGxI3q3BAgM3rGu2NrY8gMAiiIGGTwls1cCiUW1AV6PKSJs5YcBppe5mXHtboqeNtLW1lljeiZUTsKHMA76jwxNb4gwNDpsnwJewPqOt0tbjFOioG9et8om96E79nW8o4agLBk3AdoyyxSwh+v1Qdqke1T53UQjJj/jUYXxnwFvrgyKQFzxYVr27H9VAleXItEryRqGOwyrGS+NNv+q7lW9WhpmmdCd9TmdFaZNPH6SP5RRhTnpEmUf/wbLHbZ9+CT/Y9bJJyuNllYKL5aVNze0aiA94P7Hp6WvpytSklZXIKi1tLWpXp+I928LhmnkQVnXzc7NpdXlJbeosDYo/dKmv7e7pEb57UjcKsE7JOe3qf9u4UIBpwKg65oRSLKJZUsUhRSgQPAkqHPQoHnQbMkzIFZQz0zj33HbYf4k4KPGw0MPyC+VuDfF0EQ+rkM2tzbS6vpQeP3mYbt3+Mt29eys9fHQnLS7NCScrohPhUOGoF6wgw9pPdIDsKlmhVzyQwS7WQSgMbPUn/KLg6wE/wjf7P8KfWSa/JTxvrK6mdfF/LAxxGRccLMBSWPCODAxNU6dswk2/CR5yncMSyY8y46AjPJFd+e4w+JTuEQ/iVNwcTvEjRITBX//FFfnj5+/Kmw/A4HeHR96K54BBPErw40evgnOv4jDRFxOfO19UUy4D/T4X/RBlJ18ikLPlzCIBlwG/gh/m+kfhy6QiadJHZXoI/g19RFzeAQ55bX190/GwBusWH2hSG6cM0Gq/aJa2TLuhnRKeNufl54UiBoUMDgvCD777nTQn+clhdVXi8GxeSFph6Yl1GrzF6bg8BX6Bz09yPBuNKoM+WxnWG8owJqg5MRrFGRZkyHOnpK28gp8oFmV2WeEXxUSt3ulPwAGTDCj6gYO+wXWgK/AaUBCW9slJuRkuyk04XLS/aIMTE1e85BgZgrISzgrlhw9dlha1a9eL4CIt4k5euVJVhgkm3aLMCpDz8TckH9dlyPJcGQbKSz1wJywu7iQW6fmuB+RVlOsou0IJhrUgVoMowHjHWhjL4ThcgNrAApYTq8kPmYq9NWnj8KoW8cVQpGWFWlvlmTAow61Y0zNpRh8s2FV/rR3ttra+feu26OrQ+yFevXq1Uq4oSrRH4FerSRunTekgMSELBuOKFpIdBS2/f40rwnIjtee5aDc5z3BVv2dd/vbs5+flAhy/BNyXusvSxq/s/1V5RDhgrsIfZXj2vcrPyt+yK/tVLtLXvXIVLn9/1hV+F75X0sv+Bc1DITlYbgfnXTkP4Ne7rnPKsP/gf/m/+YeFfyUxAscJaZFoCOV85wE/vbm3ep5zaF05fLy9iDOQvyHHdkgFOHaX54Vf+P8ysBA2Xy/mqriE2eVOwSbs6ijbm+rS1Z7G9OpIW5roaUgTXY1prLMuDbedpt76vdR8uJ7Szkra52Svpfm0ujAvAexJmtOgCouD1aVlXYvp7OgkTY6OpV4JHOwnwIDfe3iJYDB93ZPAyHIC/LBgYnbDs+BARnkAVXDlcsF019c20trmljs2sexz5c7PECSdBBdWFHzN38odO+G4ZwaPBUtbc6Nnp4m0siKhSWWgS+CigyO88WcXzDO7cr7syRKbbCopBESlTx6kY6FD96zY4aSqvq7O1KBBKMuiVtY3PHNv3ZJgU0TXkS/DIlwoL9dg0YNxZ9BHh8M+NxSATsUMXnfPThr0Gg2k+1OHcE0jxtKDDYI79Y4FCj1YncKss0RjXXiWAGBYHRkYlDZ56sbAgmdmm310OvmSH053x9L3wFl2ehbsPV0d6tzUeaneAY19GFh2izKMgTGDYmDnAkekQIceeyBEp8xsHIIX3yOcUldi1BO04UgACjoMi+pa4TitqKEhBifssbYimgJeC/IOySmQLIHDDP8gkik50mEJAN/yUprsn69wIaCPjY4obRRxdZ659DJJFDQWlID7NC0uLKaNbU5ZDEGznFb5Ijx7YHGaZBZi9cFxwGvl+Zw7S90SfLCYQpZGGYb1oYWzgjaJ5ZgFXWVHnrmdMOgD71il8R4BzmeZY5e8nG+bhBXAw+qB5VDRHqKspphKOuRVeuame+x7w1JpBqxVCN0iFNidpP1ZEtolIRLLsFMNgDZUB4220sjKMPYZ2dvfMTxYFoSlJvAg4CMsqt4YcDOmU3r4sY8R35kRJq194Z9TkKjTw/3d9PjxEx/bzl5usadQgwQttZFj+Cp0pUF+PVajLbqwpJGA2qhn4RQh0JY1oguEw1a1RZY69fT1pN4erBq6vRTiqgbD12+8kl566eU0NXnFp8ANDfamXuEX3tXT2Z5mHt73iYy7m5zSuKTyqW13qYzCdaVmdQO/KGv5XRGvXt9YTYcnGiAKD14ijJBuHHBHkOaZNqmraH9un/jrskUBdITADS79nUt1U7wHjgurg9oYNNlqi7j6zjP1g3VBKL2yf/BUnvN7Tif8FF5h4Qc+lU6XB+2F4iusHeKeFWBc5J9hKvtBVR5QacAStBVtgIswDACgXwZYWB7y3Ypt+cWAKPoq48d5KF/zQT2rjCjfWfb6ZPZhuvfgVrqr6/5DDoe5Y2XAzMz9NL8wm5ZUL5wKFvs0AceJ96Zj6dLRMUodDRA6elNrodBCsdWie1NLj2hK9yaWMLJssT01amAAbuvVvzU0M1hQP6cLRWkoIJmMCivjzo4uK57q1KawEK6pwyJLvE592sHRXtra3kjrmytpQxd732yrH2dQioIBSzOhTeliScUJsNQdlmKcoMjyPhTGKLwavfSOJSobwgf1wIAJeCgvm5xDpxVrG10MdFFw0VbcJwjR0ACDIJRS1IdpXP5MnAVvFpWrvhi4KjGnB2/P1g38YT2EcorBNznBj3wYAJbS5K94DH592ptwr6o0HeCyZRgABjzQbr0tuqxYlj/W2yjdEQZY+gfvRnnACZco3RigscwTZZj7ceECZT6ntLKnGgpUFGC2/pCMtnuwHUrvjWXhbiltqQ/z0ku1W6zMfKKtytUjvjA+PuZ0fVJeofjy4FH8h0E5uKRusFDkqsfyq65RPF48bp+JB0oZ1r2dkuPi9DvoWjRZtJesPAGn0AAWbVjqMOngcm5tWnm0Lz65KbzMzDxM9+/dTrfv3Ew3b33h5bmb65In9zfNX6Ez9h5E+YWIcaI+nao5xYJXF/KMADH9IHtgLcz+hCwzB+fIk+wptokCTLjZZSk5sqbgYvkVSmxOH21v7UitulNfKB2ge+iKP7U21f2p+1pOlITuynzAchnCHRXPb4GDi444XKZXv1f9eHdautOPc0dRRb7QAHgnfL7jDx8IqzHSAJaQP+IiDkoMp+y0yy7zJxy8OjvDoPiEttJNzvwLnsU3w6g/8uYjTYznSvpsDr/nNoj1DlabtsLjWX7gkPaFBVBue1uqExSVKEJYUolVD7yH04gnr4y7Trjg41zuEwo+rtydK3I0fOdHP/qhLSkJL8p0XVguEh6AkXLDC47VfkmLdg6d0pZwVfwRhfikH3kIEQV99Ol7vUhP8o/aGvyRNlen9Jlgzfjwsku16VNdWKSCImQEZHdSpL3Ae+En0Hfw3VCywHkCo6IXfUeBzWEp1b4p+inuhOdO2FHxCXCNX+4z5+bm1JeEMow2juxjOcf85bwyjEx9F4AKHhAYHsoU77jAUQTIMHHhR3xohutM/VS0IiJTF7Xih3te2WMLQSxL6WvES6hzp6N3JrCYNFBqriNOskdRTV1ihc8YkT7d/TrjAPNa+njSjH6GvT49RsC/+Ea7oE0wXqF+OS0Ug4rbt29aGcaWGpOSpyiD+wWVIU+EcR1pXLN5xtFuYTGeL+CsOnBTPF5wGW/nLui0HN2Ob+CzGie7ctzsLvqVvz3rCEeYuOwjAOL92bSze57/eZe/U6CLhap+e5G0nh/mV433rDOtX+IiDZ74rmf/8hqUzLNZa+HMsytxvsplvJTyVZzzyrBimeRFR9r5qjregtl/tSvFPH+71GUkvigiL3PlNJ6XjpHId/6eE0bNo5pO4edopevr3deHPKUTFdOJEyT1d3okpn6Ueppr0kRva7rSKSF5dznts1RG19riXJqffZwW556kxadPvZcWJ1th2YU1gWdAdbHJqdeA6xocHEgvvfKyhI32tLN/6D1OPrt1Jz14/Dg9npnxvliYriMUd0rQGhjor5BLFoARQnEwnaj1GltILK7GiYmSSOyLq+CtuBAMYbII0I4rv4orwkRnEnGx+mLQ3tJUr4tBWa2XSR5IqEYUkGhQMP5IqpxXTgt/hBUYO3uFICsBeSy/IU0GpEHDCJKkyxsD4F4NZL2PlfCxuq4BBidWMYjSu2c0FDcvcyQdD1LVKThTpRL7lhQbavOdDkJxWWKCsB3hAw7Mgr3fkSDAMgwrFy+TZIM0yia64Jj89c2t1NgiuNSZ+jhxBlLCE3AjmKBkYCkWAg5lZSNaTJzZEwY/Cwiqp4znqkM502ELqWYJ3+CVZRTMgjcpPwZunt3BgkppsU9Lg8JxUhYm36Qds0AaYAgWzyYJHp6BIY7DpkOMMofCB+GV+qnzPgQIg50S0hCcsZLypujUIXUjcFFQUpcovKJuz9c1s8genKnzpA6ohbIjHIKqlWESVvIMa94zDLNtLOkQFBCAl9gXhj3agJf0EArISxfpc6dZMCuP0MnR/TCVHCbyj3fCR/7Rfujc855hWAugDGPvPQYaysgw5LC5HPGme05Dd4RC0o0lmuTBLYs9hCsuOll8HPdMtNVloRiHlQhLFKwgcBlVJwY54lAWBCIrKfQcV9Q/J6odSPgF/25FUdRqOHki+LCfUI/KKgBsGcYAGwHVM4QSwBggMbjBApS2h7WCl0YcM6OsQf3xttr9rq23WGbEoHVbA6t9Cfw+gY2BtpDnZU6iJ5ZjMMhC4EZJAf13dKKQYODZbOuF9sIKA8GfZSF9vf1e3oBiln1B2MdvdHjESq/hwaE0rG8oMBsbsYiREKnCsinvycmBaEgwaSDMYHh9dT6trywY52zCjQXR+vKiJ5E4Oa1TeCBfD/LgR8KJBdaibk7U/rEqwSoHmmsWvyB8LHULKx0PeoX7sPiinXDFYMXPrkvdi/ZG+LDIgmdGOCu3irhWXtkvLgvwXt6YnwkHDRA2+G5+zv6OB18lPV28my588UxapBPxI9+4oOFII94DBsLEXci0RQFlRtHBd3BGWrk90Gaol7xMkoEZzcHflT7POV3u7NFGfGifvd1YGs5SQfAOPVnxYhhRUGHJxax2h/hEh9rtkOhIdCr4Nre2YimScNisAWRXd1+qb0KxqnjmuyxDYelaztd6g1QnOko1LA1mAmQ/Hau/ZtlZLM/dtpUgChxOiu3Cck2wMKEzOzdjHsjS2sND+Fmb6pbZew1OUOxaydUieOhnor+h32HgG5Mwwn8NkxZYT6E0Av/RV9JGe/t7bDVG2eBLtFUGrCgjqwdMgM1kfAOTLR2FZ+BCGWULA92PNdglrJJXO2RyBt6sOtEdvut9n1QHtMk80KGfZ9DJYN1LKYmvusQi2HmL3pjAwPIOHAQfYVIgYABWeDxtBxqLwVmtccoS403VMRuFc9IlexChuCEflFJtGuj19A14CSLLH9nLigGqj//HSt1WZCj2WDq7Jjypva+tiG420tHBruFs4SCY9jbJUD0xcBRdMFCHduGDg+Itba0dtqZAAY9lKbICdB2KBu5YD0Kr1TbDiZls8A1fhk9gbYsyzH2qysmyAvCDUoET61j2hiU9e1Gy7JWJTiaa4PcLkhnZE3Nu9kl68vh+unvnS8mQ7Em6Lprb9LJZ+kpbn+qPgW1zc4fh9Ynioi0Rl/eT47ACykl/Bv1AR/Thm1viYWobLC228k3xkHUCH8HvPCAWbmgjLAttVv9vOUVpYJ2E1ZxlT9Wl+189kidbOoCD3PbhH+5f48WXsaTv+GeXw8Vz9Fl1ekXKcFiyconjD1kJZ9mwlJbzKt6h2Xr8hS+sKRXNeRPfqTmOofFzjovL7/k5K9UqfI3k9IwzHoor+1mWA87CD1igF5YkfvH5Fx4X8Izicd8WoGGpRbsMC/poIyitmQRX5u5rkGeQe4FloL9PfR/7ZFXh5aJOKK/5OQpZ6FA0joXVh3/xPW/ij0xqi2Dzl8BFvjLMTPRg8YlCixPkrSQ7OhG/YILhxLIY1QA/j0NHQrHDwRQhV0u2F/yEZULfCkpKJhDpo+n39AayzH+w+qe9n+luxaVQyeSXlWbi+/SvwF0ZZVNV5C/5gj3DhlmyXpTb/KooTzjuNWl0ZCS1S56O+qTcyZMmDx48oPrUjsSjmXQmYfCgABwawvJh46VIJ3BUSp+b4MI/00jOP/s5mN55hocQXx/9PfNY4ApLWeQY4VD1hyxn5ZziuW9W+3a+ApE6QVGIP4pV4iCPe3WAwgePyv127vPlrzSiv83foq8XKJbTSVOPpjnk59s3b6oeDsVre9JLL71UwK+0aKtKy5Z0ugRo2jxrSQdnGsMVuOJSyhQ/cCIqsNzLM+XIV/G96qAWcF7EczDqjCuHi3TPO8eIx0tcxEWgJy4X79RPOV413XMglVzAVL2yu+h//grY9V9cF79zAUsJX0XYi45vv2l3Hq7qVXwt7hmP1GnA6iClZ8UioFwZr+fTO592ycnrmWWSlwSTi0qsEkn5ypmdz/jiRWaZv5TzeCbcL+kuxr8sjWf8/F746Vb+ei6tMvGWGhbX5a4Ie85lv+K6+Bmn9Kg+GH+dBMS+tvo01deeJjvrU0/NTjpYnZPw8jitbzCLuSuBh80ONQAUV0ExgdZ+Tx0dgse6OrXVze20vL7po5J3tnfS1enJ9Pqrr6QGNU4GmJsSop9snKbFYwliA5PpVAI+y/B+95vvpt/7t/4naWR8woLtloQaGCEDVXqkzEzplGKZT42tLhaWVgyHBWsXJ3AUzDkKnK1YmL0x/vguf5i0HX5ymZEymEbBgTIMRQXxUYZ5zxbFxCoCIRKGCVNGkMx7Z+QrmLQ6BZ7ZwFWdEANwBC4rcSS0x6kuTXpn6QmzHSiTGlJXm8Iqjxb5bQrn7N/V1CKBsBUFkcJW4qMgUtoWbjkBUbAp3zZ1nGbkYtxO23konOIQPsyFGWg1etkaQh6CLgMMLMO6O9hMNpRhamUWKNdUr63t3akRBZMEyxCgYwkp+GBZmMsuf/zo5Aln3OhiMO4ZVepFaKefhK6pAivDNHjHMgzhFyu0mnqUWrqUBjNwMQivS/tHsZdWc2vAwTOJ8Q2atGCmDHwEvWAxPTguChTqCgseFGR61jXEMkmFwTqOwShLNKnj4DtBQa0qCx0uAyF8IJdMZzgECWaYvYeVygNVBW1VL+NEtDQh+oYuFDuWSSKEF8oweBphsShC+WjFHXXg/LhD19X8oRE2S2UAQHpOl29Khe+E9ZvuITwy8A+rR5S97N0DzCgfESihT9Or8BXKD9UddSL42OMGfELvWGugOGKTWsrJO0uaPHgtwnhmrkij0c8h6HV2dKbWFtGGIMMqC+tC2gT5QVPeV6uSFhZ/1BkDeQSsEH6a1C4RhERR+qYwKMcY8PMsnJA3aVDWGCj1KDf2qlg1LAhitDto/v6D+xqkaXC6t2OBlXo8EI1x0huWlcfHCH6ql1MGvKIjDfxRAGDVZUWF0mlWeSgXs7ye1dTFXj5D7OUzOZUmrkxISB1OIyODuobSyPBgGtY1OKiBb68Glh2tqU3wNgl+UXE6YeniHlYMa2mLvbo2V1O7eAKD0p/85GPvm3NwyJLLNfG0bQl3ortTlgerIxUeWwULiojHTx6ldfFWSBBLze6+Xu9fxgAZ8oReoEtoBSrViy2Vdrf3vGwGaxGWBjE4iT1iqFfhWlceLFevqBNmdxmEWADVhUVqhKU+uISjLKj6PZ6BgThWSulieSYbYhPWVgDEQShV2qH00rvSzsIz93jOAjK8PODNMGbBmLyALfyIG20dpDDgYQ8X2gUKAC9Bhq8qXMYVzjhTeMOu6OAUa0D8kDUyfiN8DAhoi9xIxwN++bR7uRkDIr2cQtvCN9ZbLFPUc4M3nNdVH4omW+SIVoAYBVqT4mJphIIVyxi3edFCnFao/nufJbgouEQvVuRupv2dvXSweyj6Un++d6TvLEFSX47FjWj9lP1QwK/6NPaUZPkdya6qD6R9C0Wi/ZbU2tolfKNAoH9tVBjhk4kE7tQFz/qjb+NOuUOWEfQkKNzA03DdKMM0ELFlmOKynDgr8ZA5qBcssawkEBIZuJAetAhOabfUP5ZP4MGDblcC+12F5Qdcl4EQg3QG5OSP8irXB3D19KiNiLch1xCd8Y+tfvWd8Ax6sXBCtrGMovQIR5r0LQxaIYigLdWTYHry5El6OvvEbYuBv4bWtlhF8Y0VGJveDw4OpYHB4dQ/gEKs1zijv/TegLubiU3iV9eWlOeylZXIQGwr0KH+GKVZT1dP6uns8fLFjg6WurLnGMuWBJzg7hQf7O8fcptGVshKMPg9bRv5hWe3B7U3tznxW/qgHfED2oI7FuERGkShRjtB+YWFLxugr66uC07RmHBD/4XSkGWaD8RjH+p6ysTn0oIteLCgQaHP0tAYmGNRCaiSJZrUtzS0KkxTapfMwRIxaBwrEizaOlme2wxNcQDBdtrZ3DAeG+WHHIrVHooI4lOnLJOiPdXUNNgKx32l/KEBLEyYgG2XzEP/ARwcDtCtMh6doOg4dnooMtrUT3V1sR8dSkz8RJO65ws6CvkU+gz6I0zQV8jwFT4gP0i/7F/9Dh6iXSDPZD9c5lXcsz88z0/6IVbIESGfcOWlkDzn+OW8HLZ44jswM/hXIIeJtGOyDrrGrxLfzwELcGDp+OjxY9FeKL4oO+MF2icXEwDIK7u78bymNkH4TckgzWp3KKOxWIIvwA+YrISnRft0drqHrM+LS2YY2MbiIH3/o++nxcVFl/mMQx8U3pPC+k6fAj5tsaw7MirLx4GRBAlnS1uuYyxfdVmBF8oqykR6w+rLa9R30ScQhskwK3FFL4EnwSqsWaGrdJEzwCsyalYQYe0IZpFTyAMLyDwBg9wCvFRj0BJtrlMyA4pBl9zOYYorcJC8rxj7i7lI/pZsGcYJm8AOj6JuwS9/5DcxMWElpBV1ikc4xwXWsnN54nLdy/Fcpilcrg+u6Kvpz+mTwcppwc+P1N7gM/pOP6+2jbI6+mX1P/rDyAGlVfB2yehqo1jpM/GInGhZD3kC2QQehvyn7+ev4MHuF6EFFJeqR6zAWK3DklKUc7dv3/LSeRSw7BkGH8QZT4rv8igNln2zgf7eWcCoUvuiZLn89mMgUHIOVfmeneIJp9WwDhWPFXc+nXCXhSs7WkXZXZ5urqNfr3teehdh4LlctqDfMjwXYcvwXgbzZX6/DlfO82IevNlHP/rKk9xl9RXpZHcxHaJesAz73/7DaITByLl4vgyIZ12Ev/ziVw2WXwiPe5FufC8/x0VxzM7Iu+SfL+IHA7jkGwyD51KaqmanxQWHy7D4j/dczlJKsQTNCCn5FpfC4x+fwsKIPOJ7kb6ewoW/81dyAUv4Uko6gHpxwKFWNrZvTeNtKbWdbqWTndV0csTx1ZtpYXlJQiAn+sTs3qoEncW1rbSga2UDc/fDtH1Un3brO9Nhc2+q6exLo+PT6ZvvvZtuTE6kplqGrTVpab82PVzaSQs7Er7rW9KJO7XTtKfB6Mr8rPcL+cnPfmFho7W1WfBRMgSXUmnAFYNiMatdwTT3dN6mq2x8rUohQOCTv+I5lGEMgosN9HVxD5bBc1gAuMPyhTKsPbU2N1joQmD2Zt+cXGl45G9TbhiwhEcYuJ49iCM+nY3S4G4LFAubKG70rs4oZvOJF3cvWZHgpoTdObCxq+Rc5d0YQsO+Kq6Oo8EpRwz8AmbyYXCnZ+XLsgIwjTDvDYol1ESHBkx0SOAIegk6oMwd6jhZ4mVLE3UGjSoDezUw4+VOQKFQOi6tbqQ6CdjMzHJ0fq4RzzzrhQ4PnDKzzEAFSwDycn3pj44mwvIOBDhokqVsHamzrcVwsOky1lkKmc5UNuCmHShpxWUwEvu+odSjzHyoE+xYtDmMgDFsSreR5WzCeV72485RwoeVNKIJNipmT4o64azL1l0H3kjXSksNqOKoaw41YGaafWJQ3MiP7yyhJQ3dGQCxNMOz2JShiQ2mGz2DxXuT3lEWMWuP1Q+CGHRyrIFVu+g8lkmqhdQ2eoDB6W+Yl7e1NYnOGlWfcbW0kC4bOOsd2lT6LS2iPaGBPLEM4CK/5qZQGjXre3MTAwKVnwGI8OMTw3QxsGHWkP1aRFbCOJIQbUSjXZQyCGwaWJ+xLOqUpVH7tiQ5OcUK7kADETYw3hHdYc2CJZWEOglUPgIfYeOIDWsZOLB3B+H3YzZfAxcGpY+ePLSiFUsYzOb3sFARnVhwlnDJ0hyesRLhlCqU0SyvYSZ3R37AzQl7KOkRwrFS2yWe+II35lbbaZfgNDjAMskzW7o0CidYivgERfG9Rw8fJg5NQChmXy6WK9bWYt3B4FB1Izpr9RKaDu+RxOmUMXjlGvSec+x11NmlAZQGpAP9vWlMwvLQyJAtYrF4bVOdNdQJt8LZ8eF22t9dT7tby2lrfSFtrs2njbXq3cqv7bV0tCe8HIaADX9oVxuhPXOiWpvqnXx7NGBjYNqlQTD73bCXDxtbozSH3z58eM+nPHqopPJ3dnemDg38ELCzwIowzGDgWAMX6JclRSxjR4BncIkQjiIdxTtKGJRsCIrwIe5+tpIJIR4+Fkov+JoFYfx092BbvKORJZHiVyiwGNyGYB4Cs+PpOS61W+4Ff4s+F+FX7xag9c156pt5G8+078wjgVGcAKYgbIQyJaxXUGqznG9jkz0CYx8rruWVBW9Gv7TIfT4t6I6Fi5f1qM3THdNfeqBV4A8HzyZNNqQHl4RBOhDEwjy8LjgeuANelA5NtsBpTj29fcYvIeBPWKog2NOntKjN0m49iFMZUIDQ5lGackrnwvyc2te+FVxbGmCyr9OeaP5g/ygd7rNRNMvLsFAEZiAKXMZBKPSv0e/UNzJxkfupGJTk+uvr61GhRU0qKvuRoUDHeoLBIFZY4N544B/eq2e/i7/lZw8s9C1OUpSTH9AQLB5YPh2nvtLPum/fFh+GZyv9GCwy8YbiSbAIv/TlDGzAJy4G30e2WmJDegazTlxlgKd6Gbh8sH6Eh4BL9Vrm86HQUp0JoK7ubtU3yyzDsoz6g3eFQkP5iH44zZFn5Aryg5eyzIfBNYMrChbtIvov5Br4Ff0mlkzwi/HxK2l0dNwKsL6BQbczJhVw9N1PnjzyiYkry/OiWwbZ7NsmmhB9oEhD6cdFe4cHYN0Ej2KpN5Zm9WpnWORQLpQUlKmvh30HUa7SB9KOQy7xoTq0HdqM8NWgK5Yzh7Ia5RZL2cBnYLFWfnueIIV/M4nEMsTllWWfXPf40X3xnjtp5smDtLT0NG1vrornYfUYPN0TMr09ovFG0WtMUPrAGuVfLzqkHJQRBW9HW3tqVj9+csIAFvpW24XeuThUwKdNHqS+/iErzegrTkXvVpYLdj2KFCmLyiS4UWxRAmgIeYlJFvpv9rFUFZtvdncKT4WSFJo2rxIuusWD+3uwlGQPN+FOaYI7JJps2RJyvapLfzi3hcLBY6E1aBVrHw52IA/o2ktv5YccEPyZCQz2xWKrCwAjveA5lof1HpJUKISgVeQKZy6YY/APL/IX81MEf3/mW+HcRvVOfcO3CECcoln6hTtZRmwlQzg5K4iVJzCAY3g0/fHs7Kx5LX7ZOR8SKRzPpEN9rSDvKTyKXNpByOdnwnVvGhoOayhKCgSRd8DJc06RMCit/+LD79uynroXRg0b5WGiNOIi7SmeysyKAuqMekFxxWcrj4vcqBtnpW848AO/GR4ZcduARx4oLnzHE6XiKcaGk6iWl/KAc+KCE/Kkr2WSiYMurJgHPtGjLcysUEWpFssuqQz4EtbjxkVOt8Av5QJW+sfR0THJVx32h94pP4erPJCcQ3gU4VjEeaJTMMDD2IMQy1HgBtPggIs68eSD4MAfEgIhZB+8Pr6FCypUMPkrXyWW4cQzFJz0FVjTMU5hdYHaj9oREyngA9kBGJ2/4mMMEbxZZRWvgIfBO7grutOlvZJXhsJO+fJOvJyOrffAq/4Ai7pokKyMjLO9u5Nuc9omyjD1QVevXTPsQV8K7HJTFqWlcmycsGdYMdEO3+JTLqqc41Tw8sznklMY47Z4I79SvKKQhQOInJJgy7h35Grq0XaiLearmg73uHLdkOeLu/MwXH5BB89Ls5r/+TDn0wC0wAMX73GFq4YJcBw4fM+F+824y/KIt+xnSJ5zVcuc03Fauv71//1/V1GG1fxff7hZxs5v3F0kgnIB+aaxkf1YYlJ2QbDVsBddpuWCf1YcjRK/y9LEFc03XuSqT26JzziHLvKopKd7JVs9QJaky95fLImg2cE8zO/VydYr4lhbTRrtbklNNRrA7q2nGgkd5EgHvbCwmD795NN0+84XZozd/SPp1ff+rbRXKwbe1JFq2ZhQzJS12adiVqdKr0aD5f7WunSttyWdba1okBcnIS1v7qe51W2f3MEJTAjpbDZ5pkF2nfKs0Z1BBp32+++9LYY0ZQaf8V3GO78M+J8uLqYP/+JHaUsC1akEFjo0Sp2bf8TBFJbZ9ibPbMtLCchTD143zquxJDyKEfMJJn1lfDz1dramPglAdJpf3rqVZueX0oHgpiMkTRihusdIj6yVSGa2zOrCmOhsWHGIQ6APgUU5quPCOV9inSEYndkabbSv14cU9Pd3pEczT9PDhXWVj6We7CcAnGTGRVL5nmzNguIBgYKUOenGZRMxMytaW0+HJLwLr2TMwGJkWIP4jjbBcCrBciu1qpOcHBtN2xJSWD6LCDkvPN95/DjVNbfJr0n0JBpWxw3WPFBQOgjVQMIm32yMLOnKJ68YPOVHOJ+uZz86W3VOwgcWXCND/cZzV1uLOq5jlXk+HTKLy5IaAD0t9noTflCOwN8Z9GIJ5/pk1l94zYMa2tqxhBTwxHfXs/3jzjt1ARpfu3EtNWsMwhLNL7780kK+9ysDI/ruGfjmRsHAzCMb7QIJmSI0qDXplQFsWEyyh0zQUuA4YOEZeBC6f+tv/JbqQYKI8tjW4HKon9n81rSvNlFX15zmF+bTB9/+s+ShnNoV8OJyri5QUecIP+3trRoUhBWlaUGfYxYVOGjvxBVeNPYzDuTBngg3rl9TPZ6kzz//PD14/ESDglDKkgD5VAfykWX4Q03KQ/8IcsRhdhd47M+v84WeCR0u+0Hf7HU1OjKm56P06ac/87I8FFDEzTzXHTjx9YzgWO3gY5bUVl3CM4M041vpxl4m4YhHCdhf5tr1qfTaa694lvjh/QcSFFsS1j4dLCNSXI4c39raVRtvTYODI27XoQRDYETBUqtBqOqLZ/iDUvbJiUKk6Y29tZROU0tnWhd/WZh9IMFOsEi4g0GzJCLTQo34o8ui8LQ30kMoQyi1glt5IcR7kEW5dedEVQ6uaBCNoZR+fP9e6lKdT06MuQ1YEaS4FrZ1Ue4dgbSl9vu973w73b/9Zap39jVp/OpUGp0cl8BdnKZFaOUDfMzeo+h4oPSfakArChYf6UgjEvxZdobwjELYAj37pagc5Mkd+vC74jPgB0nQPdWoEM7Hnqq/UIYHPFFN/ABgwBJOabm+eSfxoGJ/B6d4Ka9KW/aABEUjs/rqx6z8EH9BMas2Cc0c6ju8hWe+Q9JYC8Eb1VzsQlUDxMpbOCV96oOZcxQ/8CwGvZEv+1VheRI4YL+se3duxTcSFE2CK3+nnpUeFksN9VgIo6BGQSR/DU4gD58oJt7t+KYttRcv6WJ6A9qm/HVpSgMXlJ4sY/zyy081/sIqG57YmLp7B0RL8EXVkUoCrZlHOjaYpNRx4qL3qQEPyg96tAOvrhTFIz9h5Jpo5kS4Azu3bn6pMtWmzQ2W0danzu4+ZQI+Agf5Ik1cpBV7aeEHzbktyCGzmL/qmXqYnpxIL4knPbh/35MDS/NzqU0DFSYskB/2D45tJWVFgup7Z2tb8Mcm8cd6ZzBK3doSc+KKFSRZ5kKR472zlBmTelgsgTckBZbD2dJd9Uk9TU5Npf6+Qfcz8lIa6hd3lJfSp+zQFZYEwIjykqKCx53d3cTeXtPTV60Eox6wwoKPsHcqm79jEQt/aWtv8yAQ9ITVDIp8Trxj2Xd9Ghgc8kbyKGaZ5Lhy5YritZvekCc8kNWF3GV+obRoGxU+ILpjn6+n8+pHmYRSm2CZ9fT0tOKq/1YY2irIyW2YOqdl0q5wHjyq7TAJsbi4ZMs30hVGTJ/UA6cwrqwupJWVJVv0Rf8I3Slp4cl9kv7oG5Ej4FfA2tremQaGhoXbmjQ3OyP6OlKfGIrDOPFaeEa5qTrjIAAUnyiJdvfZZ4hJKSbhog1TZ6TzxptveUkpe+vFMtjoezck01ixoHBEQFkMT0YmZm8rFM3wuN6efpX52EqTG9df8dKxkzP1wsQDeuFjeKg3XZueSCeCB54NzUAAwEB+mX+Zpv0bbSC3B2g/cK138Un2kTL88s/9N20WuAlC7+2+XH/Rdos0/BT5HMNr5BxXaUUdxTuw6UG0Th370eXNcGYXMFXhc1nwJ18957LltpvDo1rI4bkTBhn7o48+qtBCdsRweyyuiFfjbQfu3L1rpejw2Lh5rZd8qlwv3biR3nzzDclKxA+eS1zaIYV3H5PzV94sQ/5H/+gfWY7D/5STjeXg8dlFOVRvYgZWAKkOsFTTF6eZFfa5j8cPOT8wdqr23Jjeefc9L0fHunKLSTpdHFhytL9jmcrbGCgfgeW8mAxyn5/7g3wpRazhaGfH9GFqp2fi+85JkZkwpDsF/gnx/TffeNvpVsqse3aRZm16771veCIO2IlHff/kJz9O3/7Wn7svwGo0JjFE1XqHn/zu7/yO6R0Y4AmkQ/pOQ/VAv5kd+VsGuAAHd1wFLk++yPlb0DDQEmpxddkrbcAn+RE1p+F0BDfh/Kx/9pOD/vkjFfgDTMaKOpzD6WuBDsLxH8980q/C8kxvSj8A7aFQgjTm5xfSd7797bQvfvb6qy+lv/t3/q7LSDwrkXHF/UiIe3LUldZPQmbFH6hclsKFDFR9z64AKfAjZ7jkCrDtzivDyi7yz3GsDHOKYCTqi3TLaVVdDvviLqeX3cX37AIe5Vt8yvD95VwZ3gL/FUdGXNR3hLkMZb8eOF7cRXbP4udZdwldKNr/+m9dqUT+SyjDXjTaiwAajhRzw6ooml7Q5YrJ8csup3tZmkXzjxe56tNFYqi6HCbihvMzmegfXxgRkwsQB2y+VveW2tPU316XRroknCUJfdsbqiMJJAqxJ6FzZnktPZpfVcOvT8tiWr/47r+QOHCWhqdeSX/wD/6TtHZcm7YOQiA6lFB+qE7o+ICjrvfSycF2aq1RR7K3Luay5Q7z8LQuHZ2qHGJqsA51R04PmPynfHIXj/XKu++8ma5dm1bnd1xpgITNzyhFWlqb0pqE5L/4/o/T+vauCsaeWaRJR0dehFUcMU3vJaLBJB11xSk9K0fi0ekzOCUOwuyohLVOCeJs7k78Bw8feW8l1DJ0vMywILi4m1RWwYjogMFypM13hL/DI/lZQvS/wpJPjQUv+Dk4OFHHzeCtVR3sWF+fT+1sbDhND2dm09axei4NdhBzgLVAg2HOHUJ0Wswkhuk/HSkdMUu85CUH5qMhEodBJDBOT11JQwMa1Aju3e2d1CwBf3JszDPZWF6wOfjHP/1Jml9bSS3dveoEhWfVZa0FDGbrUdvQafCO4IWV0JE6k4aEugwlhQBRflgMhWUYeaEEi/KfpWkJ++Njg6lVgv+d27fTzNxC6uwdSsc1caoQM2QI6qDQG64rJ5QXHrDqj7qm/AyAUJIiNB1IcEZZgyMMnSBB3dm4o1bdqB7feu2V1CLE1kvi+uiHP7CVEFYPHkQqQwQBlknSwe2hiItiF6mSHpZWnR4wxaED/q84B9Uv5WTg9bu/89vuaIm3owHEQF+XaWxPAhGWIpj4/6t/9f9NB8KxFSGRS9wpJ396BA4GRew7hVULYdxGqGfuFXrDJwsAAfOVKxPp5ZeuC5+nPkXn7v1HqldoDNqGykhfd9Ip6tURdTed62JgD21TbkXSt0Lgcb4BoGM6Pg8INUferHWwf1hhTtLde7dsiVRfJ/xqUEccMkJxwDM0BVxul34WfYkeEELJh31ISB9/wIvwIaTpn5TS4ECvBl4DyjysnlpbRb+CFSsl6pxBnweHjhDxjkWnFkZPsTbZ955OcfqcBkvFwPlIg2meCdfW2pWuXH0pzc08Tjc//WnqVZ0iaHMaH5aWMWDljuIrrC3CEiqESpcPGPC3X8BDW0GxcSxa2D9kedd2Wpib9Z6CU5MTTkvMyuHAnJXMZ3VpY+cwrW1tpg8//CA9uPVlqlVbh54npjXQFy5cPuERl/GFHxzi/v17af7prPkH1hkT42Oua3AOz7NVFvAqNDA7X7Cv9IMHhCNN8rQSU99NB2qjRHAcRYc31auNR3jRJnzCPAu+rDT1j4KIgS/w0d/QxuA5eSkLcKIEgZfFAQWKD39TWtA7tAht+AATwRBKiKgT9iZDaWGLXvnB130pHN9jMHCidttpBdbh0UExgx0b5/M91yFLFu/fvSN/ykhZyFXwo4wQ7DjS9IBO8Rio1darfxkYTE0tbYKFb1hlQgfgUjzoBByDG0XWBSZZZo3lMKc13r17U+U78f6C0HpnV1+qVz05kqMQGRTkdszziS1dwSOKEjt/C5gjXNGe1E6qyrDTdOvmF6ZjlsIlwdfZ1atA8IvAGQ5cgJf8jmMZNDBkBSzuUmXYtWumPxRNywtPUztWuOeUYezThUXYcfJplOLH0Cb9HEp56GBMA+qp6Wkrs8iTRXFYEZE3ILE0fW15UXTDMqU60zgWR9QLsE8q7uDAkNJDoRIKZixObVEkoDlsA0tU2iLKGldzbbPgO0hDg0Pp1VdesRUlSjAvNaeNCnfQBO2DsqL8Aj6UMdQBFiHQHUtP2Q8Oa8Gl5SXxK5ZHt6SpqUkrwnzohuivwjfUT/FMG+M9lGHUIQcQHKQZyQ5uI8IPNDw1NW16r4csaLuKQ1j6YdqLLa9UVpaAHqovDeWlWCdtTd+8j9zmuvnonujPJ4FvbXgQz0E9XrIkGqd9mI6VfihiztTP9als8O3oWxmU0x4X5+dVfhTVsQE6e7Gxr5uQb3w10zYbmBBoSOvqm5kIUQmNe1Af9FOT3njtNS/pXVLdHqgMtDHqH2VYbqfckWeUmdIWTziMpZ9Y07A0EvpBert29UYoB8TjsWGRpJDqVD6UYdNTYxKVmWiLfpY7ZXW7Lt7BJbITDr98zzAQHnzxCT++4RdB6XcIq0oSrbiEDh/x4I/0HdQf8eh/cvzMZ3A5Xxxs132n/UhfHjwV8fIztMW7L7Llu8pDukFnUacOr8vWZKW0iI9l5/c/+sh0BD2qasy3crr6UWDiRHlRIt+8ecvtbWB4xIpfwtMXXb9+Lb3z9tuqYFpxNZ8MA66Cd+F7SzzhH//jf5w+/wJlGDCCM6UkfJIXebLVgpc9imbZNxWFEfTO5+hLVLeUlXfh32VGylcCpEc7fOvd9zw51djY4v2PsXbcZP8+tVdO3of+s6UgdUmfATyMK0gPeA2NntluwhM0ytfyeoFPvoFb+jnSGB+f0rjoPSEz/Pmer+wI981v/lYaHh1xespR5a1JH3/8o/Ttb3/b3zs6uy07swQaLKIM+53f/m3j3bJ8IRuDvUg7yg3M+cp1jqMuoA1cGRanoWJSUkFZpBjeP/j4x+nnP/+FceT0WX3AE3ghmmg95AA9C2YUq93dfeL1rQ7HMnVwG9a9ka5lBohWb8DnuIZXsIoIPdaTn+URfyv6ONUJSvoT8RM8RocG02994z3TcpGw24B+3H6OJSfMHHWnjTOUYeGvEHqu4uTrlGEXHbHPuxyyHIN6qbqqMgwXKdjrUic8lDJ5frjnO3B5vn6/2rkuX9CV0414+cKdL3eUlYsyCaZfoSzPc78MzJe7DNt5dz7dctnCUTe/RmUYFaXfIoVnK433KhO66C6GJ5zH+nLnFVeZIGhk4YOL6BHBg3+5Z5tC4RTMrP4CLB6kn3Px7v1qLnHxFSZzPh5vBehGMg2VvLDkaZdMMdzZmMY66lPjsQbvEujOxDQtCElIfLqwmO4+fpp2NaBq7x1KNWL4CxJK7/34g9QkZtLU1pH6R66knSOWNSEAHaVadSxYdakrtvUFM8buRA0EeBSuVF6YUB3AqYOJIumb3j34NqAgRh2qEP7eO2+mq5cow3DBWE/D9PfxYw362ORa2JawhICD+Ou04YHE0cWadGZnYKr4kSbCRTwHfoPBF4MoATYhYWiI/XxaW9KczYwfS/5vSkeGQ51qA8KB4qswAZlAEKPMTDmskehMlb6ShpEyw0FcOkWWKZCjO2vhW92bBx1YaU2PjKTO5joJmwvpp5/dTC3dxR4FKmBgA1zpP2esF5VYgwOE82MN+FsTJ2aFoMYuRDFbTCdtay3BbLoRaNOT46m/u1N+GlBImGjRQGRqYiLtSDBFWD1WPX/72x+kOayYJiaVnohI8LpWlX7sV6VnCcHUO+VH2Od4YwU2jlFmsWyNJUrel8OVA9wg5iRdlbA/NjKY2jWwuX/vfnr4WAP+wWFRVL0Vai4h9KNHTrYU1m3ZA3z+Sp0oHfY18bIX0TRL6VjGmjsB4sQD2NCz4japHl5/5XpqFM2xFONHH3+c1jY29Q3FjJADQSkms/nQBIMgoVNe4W8lhMJwfDu4Y2YZ2uLPigz9hZOPorDfydvvvmMc1Krou5s7qb+vUwODlrR/qLZU1+Rlmj/+6UdpX3IJS5dc5+QDyE4nYGegwMCUZS/gtupPWN3pwOUIxzuzrQ6j9Fiu2aU6pxZZasIgw/hRHMIDdc7LcXiv0B6O5bBYM3GUOgpOvkRZHU7v9vM/73Gn0CyDYdBkPnB26HZXk/RuxNJ2eJcjHdWrUuJNqRe4zDcC+XukH4I+Dh/okItXpae0JJJa4XB4yIa+7LNFHPYBicG19yBCCNNAB//IRz+1Gny4ntV+gAkc6e79ywQzdN/Y3JU6uvq8hPHxg5tpdGTAm2CHlUMIxlY2CjIGMraC4K/wc/3q0bxA7+BOWeh7vcpZmw7FV9c2thIb+K8uzfvESNoMy6aBK8RacAL/OkvrW/tpdWMjffjdP0/3bn8htOOf0vj0ZOobGHA+DMKpP4R7BhTHwgHjLyxzQhl2qsFCT5qcuGLLyLBKaQLIwIEFYNeUeEvcA/MMNMGXLsHFxAV1EYM2eGIIuixRij3ZsPYLBTrKIAYGVnYdMUCOwQFhrGQivvLxAJ+qUdkZNDKZwgXe4K1WNNIPWakUwnr0CvDtJn2jDDHgqdCr68OU43ecFSaCgaXJKNnh5yjc4KPZQb+kT/u/d/d20Y8oL5WXMrGRN8tOWSIObIbZd9FjQ3OanL6W2rt6lEajFWfRf4BJ/amMWegNkGrS+Oio2m+LeP2OT+HDe2NT9Cye3sVkRT3LN0p0pQCkmd1lyrDcluBxwTfAA/FP07WpK4Uy7CzdvvWF8Y2lFfju6OoV/hg0RD4Zbxdd2TKMOw65ysowXVaGaTD20rWrVobBW1YWF9QfiO6aC2UYyuC9HSsk1ZEK31vme7Hp+Zktl+hffNLqtet63nd5SB/l3b4GO5QMOWdN7dTWDoKB/aL2hQfok0ErS4b6+gY9SKddsLmy91rb5p1lbsdWBtHXQo/dvb1pcGjMcLBselT1Y94o3INrloB7/zYO21D5yR/aB1d5TzTK2GgrMg4kEC8U7je3NzzRgOITmHy6I7QtWqOOuJtuhX/e4zlomPhYzT589MQwYHnCcu3pqWnn41Yq2G3dtRdLzlHmgUMssNweD/ZsAceG/yj02K/t0eMHCQs2EMcJyuBhdXVZ5VF41QknUbJUsbO9M5R3GmTSnsFTTzd7QbEnU/Ci9s5OL1viMKa9HQ4k4fRRrCOPU3NTsy2PmwUrWyeIyBT2zCc9c4APLk4SRq+lxPT99ddeVV/aZ8swlsHCIKC19a1N1yP4om0eSEYIDOm76Rpl2Gjq7gllGDBdnb5hCyXqjDlccQ2fFDg80KdvY4pH3xV0nGm+/O4n1QP54Z/zzs848zM52rn/FY+/aKu0vZxWpEtcLuo4JlpR6oSyBnqjjDkcLsPlxO2QifkW37MjXOZZ8F3nST6GpvrdftA0fwUs8CneHUbvKCiwkP34Jz81bzG9NoTCFkddoUgE1pwPSrCbt27rvpMGhkfTlckrkkuUt8p4/fpVK8N4hg+77KShi/j54p3+aEN1/Yd/+IeFMozyBi59wQj0D0y0R+iMffSwkEVx53ToByt45Io8PTlH+RQf5dGb77yX6nRvbm4vlGF7aWN11VscWLGtsBk2+lUrxRtjSSL8H6zpo/GC8hu8Rx98pPhRNvK3coywijE+Pplef+Mt4xm84VxuwZcd/P6999/3vmGuL/EG5BT2Gf3Od76tuEzcdovfsCyeHi9Wrvzub/92Ghe9Ays9Ifk5D6Ms7pF+PLjudeW6yO/GlcqUwwGPQvu/oCYJC7Xpzz/4IH340UfuBykJ4wPI3n0fEeWcvx+SaWNsdCz1D6iNCk9PZmach1PUD09+Q4CJJ0WL+NQpMAEbadLf23kMJEd96Ju3ctDV192W3nztFbUp+nvgEmDkpT6VFFGGzZ32pq3U7pw8ae6Uog3hnqcMw+XylV0B0SWO0DkGoXLIqj9knZ1FhQuu4nVJJpeF/6twlbqVy7TyrAuauhRw+/01AV+4chnOuzK8z8Ie8fIVjjp8QWXY8zINV8ZlBvBZBMf7ZQW4rDII96wyDA+YXLw9L6/8xtfn5xcNM7vwcwy/h4uUqsHOp0UD5CJUPMV3sUc/+ZuYg5p06mw8TYNtGrTXi9HvSzDcWvPJj3vbm2lHQh377CxIQJyZe5pq6sUom8SgD2F2Cs91tCdhAAGu6GAEr4YEuX8xkExiMyyrEeJoZFaCcRkifQMo3hX2lMELvgxE5I8ixooUpVZXX1Mow6YqnWZkoa8FnuD/n372afrxT34mniaBSxLLqTuZwAVhAI4nYGOWlo6amUe+mYk5P1wpfYVhQIVQPDU5lYb6u1K3Bg6zM7PuYGslkB4yo6c4be0IZZQBYU0piimydMHpK0n2g2CfC5JnYAbesBBjYEyHzP477mTJ80zxAOZ0P7W1SCAfGU5tTezVsZl+8umXqbl9MJ0y66oODBxUcEG+BfzMWh8izGqwwKbqCLKEIT/UCwxiOMUL5g9QYKeu9jRNjA6lns42vZ+KHrZTs8rALP2OZ9ZrXQc/+uHHaX5tNfUMDCs9DWzAQS30IHKScA+O2XMkBLnYz4Wlg1hW0csBx4kHvih8hLMCbkOmuGxI2tfdnZqFF/alWVhcSq1d3foaSilQQ/0RJ5ZJ0onHEiWqgHQIxECFDhaM0LFXlBCuaPI1uv2dNEizm7KfHVn4Zn8gHxyAOAZt6gLXCJvEQkHgIunZilDB5nIoH1OFaA6Y3OECW2RsPwRJMrZFIaFhMMIjZux1dexZQUBweJb2jzlRS68eZJLOeScRxPk6igLSDh3B/3pxZD7GzfRCOAVEvAJHDOiPmP1n4KA8rEghIVBZEkpIC0HUR2STrr1Iy1gIYcih9eu2YQjsHFw/oag68/4tnR19ajtdiVMP19aX1BZotwhQhCAfhCui+aeaFpfeA4b45iD+El7hl995Fl9IGqgJ/pa2nnRlYjrdu3cz3b9zK/X29Ho/NgQlFFbkn2d0EYSgjbxXDPii/VDf3H0youjKgq3qjOW8x6cSxtl36ukT5TOaejQww3KrAVoQ80MYQ6BCYY4zfYkScv1y8zM0pTu+KGxoUij7l1Y5bW3LVi0DvT0aIGMZxv5OMdvMBa/FAmptY1fhl9NffPfb6d7tzz2rfSx6G9NAY2hkxGlmPBGPNo5ADl0+fvwozT+do7V4cMnSKpai0Z4RnBXBF/SMEiNPKlDH0AJWIqE0QHGkZyu2QtlWWQ6i+iCs82VWGHpzfSltgRUKPjCgX9og7Vh4DqsTBuYMUmJCIfYni3DAFEq4gNE82XVUo0G4aEv5Bk+I8BA7sOYZecpw5KWJUJX+FIcJn96erlCGaaCDsiKE/HCUA7ywOfqdW7E8B0ca7JvHoB0lA3zLln+CB/6P9hOLl6npl1NrB1aEjWl/j0kl5as0FF3l4Q4/UjsANfIbHxtNHW3NVobdu48yDMunXYWotaVWDZZIwqN5k2EBr9W6vqgMc/sFXXwnnvGido2feMJ10QzKMOLdvv2l+8b1DTY9xxJN+Qn/ZTomr/yc3dcpw6BbJmBQht27d1f4bDinDNvc2vbk2y7W51gEqT2gDMMyDGsjUmDAxJ5pKDauXb8ufMfEF99Q3tFPARV78iwrbeidts9pysKA+27ovK+vX/C2+QCg2CdU+WjAC41gUUGSnBbb2dmVhoaGYoldX4/hyANTFAK0VVuTKVP6VuqV7+QT+0iGcpk8Tcfw5AbhSUjhlNDdPZVVfXmnlWEosWIgjbIrD+5wtAPLEXLQvu+62Nj+3oOHeoKmDxJ7srE8HQUKliwsG/VG1m6XsVQTqywUt+vrGthvrptmUdowUGafHvZiog7Z24z9nRYXFryvnq2+FY4wba3t5hU+eAiFmPrOUACeehnSpuoJvjWpugbep7Mz6ZQlkYq/LziwwoUfsxUDdYUCrbO7F+ylDcknWD7meqQsVl4Iya+++qqXSS4vL4lGJJOgDFO4tY110wE4Y2CMMox3SxVWSp6lsfEx1Wev6UecIE1PXfepzyfiTbxjQcqEwmB/t/jhuPkC7S7Tl9uVnoCLO/UUlijBE6krngnHhR/9CDGyjBv9QaRJXJ5zHRPeeTgNpeX4kilRLEouR+GBoosykh6OuDxzz3lmGHDZj+8Bj/oafcc5nB4JmcMTBg++oWSGV2Z5GUzbX3E2RD+ffPKJ6kDtyxPG1fzN7+UP/DlflMy3bocybHBk1EpIxRCOj9P169Pp9ddf94mZWRmWHc/kaT/yVpgNycv/x//D/yndvHVLIWLVAnnQn2TlI3g3zxcsKMKZgLDFv0vLth9hbU7axp+ewQ15ZGXYG++8azpsaW5PO6JDxhXrKytpa21FcIqmqD/qSWlC+1aOKzIyMu0XmKk/ZEEmrmmDxo/gBZfEjbyjfMA/ODSaXnrpFZcz4kd95frBQXfvv/+NNDg8ZPxDH8gqP//5T9L3vvdd5ZESp7Cz7Qt9JhOkyDq/97u/G8uClScMOaymlHcmArmcV8aN/vVc/Wb6kCMN3nH0c46jP/fNuk71/uFH308fffyxYKOvok7jW5YD7HQDBmgNXs/hQ32SR5AdZmfnFIXMSTeCOw1dAbAj8+/0wBWwQkNMyBoi4CGy8ldxHa9eEbramtLbb77qeg5ffoghfOsFZdjsSU/aPGPMJFwAt0NF+XG/HmVYDlmOAe4Bp+oXsIcreVcc3/G+LI/Lwv+b5IIU/s0CskKfX+vA+HNq1mlU6YM6eiFlWLniL3O5cb6oK4ctM5KyC1Cj8VeVYRH3eXGyo4Hgvgqiy8HFs5x+ZvwlBnHOKRxB3BrypU5GQZGNgONwez0drD1NnXUSKvbW0gZm7ep82Ajem1wfH6rDF9MXk2D/LjgLAzaW2pCOGTNwkaBgqD3TgKmAxb90RAqhJMTkyBvFjmOYx2F0rq9Oy9AVDAzGUvBOMSR81IHomQ6WAej7776Trl6bDOZcuCruBYfAYUPIH378UwlPim3JXYxVtOKOCMSU6okNz2H6DEqArfpJ4SmDmSL+McjlRDQ6h56uZgujaxqI3r59R2Wq98wm+1a0trW4Yz1V3t5gU89sphoCaQg07vQBjQ5NmXKi4hnKD6UTSgDhS4zanS0BJXxxQlSPBM0WZvtOD9Lj2aeprrFdaRQzwLpi9rfACamQJ+mfaAAgnDOLTJ26zkCWXMBA/MgXGFHhtGlgxSadpMieOw1Kp7O9VYNUdc5OX4MJCaH7EiZsiZIEB+kpH4Os7zjwxsA4cEtdkXp8M0UovbB4CJ98c+cuuCgTnRGCNfQkNFtpWosJletUTn4mdz/zQqccnTav2eUgduRBOOUfiiOegVtQqdxtGuBIonaHayEUXBYdZChmyAcY6KxJsPArXH7OAqwHrwiLlLcoP2Ggbf/pGxtQd3T0eG8YjpOfnX1gXGItQv4+vY10lRYpBAw8UTKl4bRwRZ76y0oJPjiov/qL8/S7QGOvvpHRcVtQzDx6mO7cuZ1aWlEsZCu6oBPSImXq0/VXOOjY3xyWtq9EgQKPSrAqnNwDRuq0Ng0PX0mDA8Pp0cO7Gsx/KTy0qr1poMdMZUHX/lUE4pBsCFJRznDkb+j8nWy4O16A4+/QOe2BTW5b2no1qLuaHj+6q3Lfs4VNd3dn5C2coyRhQOrDMCw8BS9AecV3QCPNEGb5Tt60u9q0Lx60tXOQdrY20/rSvJVh/Rooe2aWOISl0RheQ6l7vOeyxH5fZEKafAMBlJETVI/T/NKyrTA311bTYG+3T6jkoAcULCRGdOoaheby6qYGqovp+x9+kO7d+dxCz+lpbRqfHE8DI8OeDaeMFsDFY6n7Y+GIAQjKsKdzc+ajvRI+r2hQiKLGPEoO61qWU3EyMIMKlCrsb+Ulz0oPpYHvKMqgX/lTa9QhcGIFa14kHHpA6P69xlaclJ1BQj5x0nEomMI5DepJcGBhQN26vvQO3DU16ptUVwi45Mkm2rkNGgbRhZe1qi24v1O5PdljnIM7wimMvrvulTYblsM3ero7UpPog6WybLhLngyagMW0oYu977AMoy6drxKj9hhshaLmQPBBOyo7gyKViRNzJydfSm2d3RK+OS10T4AIDoUzWNEg5SBqPmngPjqS2iWwHx3tp/v37hDMlmFCUuro6lG6zGgHnWVac2KFy8owFAlYUhk3fHa5Az4cLCMsw9QPWxl2rD7wphXG7BlGDXR296u9ZOVbNY/sst9zlWG6h+V4VRlWtQybT+0tcZDJBidZqw2wRDH2DBO/1qA7lGFMSrGvF4qyIysxWA7IxBP1gEPBw7I+yobl5/bmuvrfBueDEoulSNA1kzUsmevp6YvTo5W+FSRqGyjlaA+tKgvKnjhUBZpl4gXrEJbQh6XlHckKWE11dralgYH+1Kq47K3K8knaGsqvuGKZrjeONj3UeRJtaWnFllJYkHV0tKWpSfb6og0GHySfqKfAu9uJnGmr+L62vpnu3bunegyFHANTLK7oJ7DA2tvfFT/ZKjah3zRvwaKKvbpoH4c+KAUabkjTqpfurl6VadPKJ2iAgwCezj1NS8sLgh26weK4PbGUk8aGAg6lGzDm/UK5SHFIOJ6YnHL6i/OLar/BP1BY7h/G3mz6aLiYKO3rHbQScXVtPTU001/Uq+5RasFnaO8pXb9xw6cGM5nGNzyhtbXNjQpurAxDsam7T1cWfSP7jI+PpebW9rS/J/6gsFev3lD/OCy5UjwR1Ip3IjUxOTo9NaE8UZ5Dt7CmwD3PUDt5Ugf5nh20mN+BBZjLLrcLHM+kSw5lf6IzwZP7Q3g3k6A5TPD0oHv3TXI5z9wWjAc9BwwZVtK9AJ/aWH7GGRZ9z+WwnIS8p285PXj62sZG+sUnnwS/Q8ZVWL4B67HaEW0p5MRIC2XY7Tt3rLAeHBlx+8OaGN7DSfRvvfmWyis4LuCC53O4UR5bSuuf/tN/mu4+uG+44AvkzfYZ0Br5U5q8vB7LsHxaYQ5vZZj+gC2Xy5bA4Eo4wqrqzbff8RigubUj7aqdorhmImx7bUXpHllpJqlUqQX/p+0DK/0oPMfymMJwqBK8BKtL9yWCgHoDN/AjjxEou/xQht248XKlDgif6w/nOtH1zrvvS74bCdoQ1dK//vSnH6fvfvcD5XMmfqKxRatkXmXGQRnwBfYMqy6TJD0gEb24b666nBdoV63yIxd0lV2ul4y/8KQM0IFkFbXtH/z44/TTTz+TZ0wy40iadMMRP16glW3xqNHhIS+DJsWZ2RkYmiMR22By6Z00oFVh0V54sF1KwMPSUQLQ9vWdyMIBYVBw08a72hrTe2+9bkV+kYCSBR9RXqYMnxx3p41T4RAPfVMIPVfx8FXKsMucs6m44q2E+wvVcM7lOrnocttwGZ/jcrrlNMo0ldP4N809Dy7gzt8owV8H9OdhA4pnKyDCVOmDOjqnDPunP9r464D9UgcgmYgQ2n4ZR0P4KgJ8nstKvyoyaYC4yxsVrJbrWJmd1MZsNeqHprOjdLC5lFZnH6bVmbvpYAsGrQGLmD4dp0FTh8mTc1K++EWnp04LxZLSBB6xXXz0y55eVRgJj6Dugb87Udg+36PgLNmAHdlPvzGMUt+p7yTPQJ+gXDAuymw8ywPG//Zbr0mgveLOC+fvgg8GaTBrTtLTp0/Tjz7+eWqXkDYxdV08tsGdEDAraznYIWH1pI4D4YL4Gcb4pnIiYKq3xZ8LLLoDFKOuqT2R4BXpeBZdZWaZIWkTxuWwwi9wqc8kyhMPRZn8RWWwl9JwtvFjv8AJAwI6SYT0+ppmMWeWHkjgU/owXMI5vG7R6PWqH+OGT0UG/LLmHvjy9/wtOieWh8hPmVoxpPpjVpblax2dvQZ3bWlOoSINaIo6PqkDEpUX2vA+IMKn0ynoU8+k77IpCptIR65ySj/TMaBkmFB4MbAdHB5JPb09aV6d3LwEbE5i9J4b1IG7H4TeSL+SiDMKZ4uSAu9OGziL94AxlLLUEuXDQglLnobGVs+20W99+oufShjY0uBLg10stEwT0EukTDzSBoI8i+sP5E19uGIjnL1pG7gKnECF3g0FhMo8MJYmp66ltbXl9OknP7ZgxJJHLF1QhtFmvJGsrkgv4uOsXCm+6UPhG87+eOleiSOgoGIwwAEQ/f0jXtIz93jG1iXdPeypx6aq0bFT76TrZkQ2/Km+nbYc6eIiLz3rTsvhTvs1/ov8cxzqQePT1NbenTrbu9L8wpM0//Rx6u7uSO0Szmij3u9GvCaEj3AufSThtClcLnFOuwgVT/g5byCixo/TIXRT2yrhtTMti7bXlmbT1Ni4B0/M8JKuFVwqt/kBShWnrXRdrEjLPoSJjMJH33cPjtPy2pYG5Ntpd2MlXRkbTn2DQxLCNNB1TF0BuuIFvvTjuOCPV4dRIOooAuKnZ5VjXwOT2acL3i9vbXU5DaqtTE1eEc5EK9SVwjMIwkqAJYVbmyjmttL3vvvn6fatT0VHtOLaNDY+rgHHkAcDrmM5hGZmQY8ZKAg2lknOzc4qyYAEvkkbDeFaTu9u54IU+jwT3lDisiyaAatrsIG2pT6JyQHzXoXRHbyi7ALXxjf9hKrGFleKy4CaJZcZVx5kF7in1iE1D6p08R1c0pZYgsignzZ3clwMYpQP77TLrOhk4BN4VnTow/XMhR/YJpfoG6lnlBUoB9pam72ZOyepKpLTwxlnCseFwuvu7ZvneBR/WIdxAh6DQ7dnwkPrurAqnpxCGdZjKwGUYfDTUIYJBpNBpJfb0ogGBe2tnNi7Z8URdcIywBMN2LGgYUuAM9Z2yUUywEqocCjDUFqwfA+Y7BQw+nIela/wYfQq76v0w0coes7SHZUPRcUWyjCF6+jqdx2jMYi8qvmUHcowHPll/NA3qgoqfR/KsBvXptP9e/esZFpZWEit6gdiA32WOYb1Ekfin4qRMHmBkiXvRxbLJA9sGTY1fVW8HGuLaFvgFSUadITCa29n13dON0SxyxJBH26jwDduvOQT7Bggh/VG8EbgwCIK/KEsOuAk3SMsa9nTjsH2aeoQX2P/yJmZGeeJxdjY2FBqVhoocNy362IgG/t90RawQlUdCc7aejabP1b8uRiwKx+WSV69es1LFYNHgecC3yoRtAfc0CIyCgNzyoOSAZxQb+B8X/By8iInni6rz9liry/BbaWO6h6KIT8mjGhftIJQ+nULp+Mqe4tPYIUuaKvU6doKG2EvCXfiO8IjbZP2l9QWqVX4qpf6C1YU0ZzCiTXI5NRVWwHRFy7OL5g6ieGTgffAu3xEHAyVGyR/NSk/qGZxacU8FZ7g5ZqC25OESvOVV16xgnJ1bcXWONQ1fc66T/4ULMKTbrGfGPxDZYXf0bZHR0cM5+6+yqD6vX71ZdUb8IVlmLigYRnq71ZdYCkZcml24D/3iZFPPEdbim/ZD4efm0HVyy7XJfUVMMtTqDA/8wtFruZlhYgwYz4nL/inv/kfeg46oR0QhrRx+c5khdV8emfZMPdKGMeJfJyuAEGm43vFnzwdN/yR2dbW19Mnn3yutiV+B88Xv8AxAYPSB0W2J+74UzrwzS9v3ja9Do4Mp/GxCbUH1b2iYZX8zttvCUZoKXg9cTIM4CVgVmDdmRT4b/6b/zrdhS/qHT6C8md5dSVtb+0qvOhb/mEZdiwabi0Uw3tuV/DeoB1yjPRpp5xqC0bhhy3i06+9+ZbpuLmlw5ZhrKzZUB5b66ueJILebTEkGFEwMeEK7uBVWILBp2grwAc/CF4jAMSDUIpT14cHrK5QHypv+MTw0Fi6dv2Gy4kzvgt6ybiAP7z3/jesDIMfwJdhLT/72U/St771LdUTy5s7rQyDbtj+AWXY7/zO73gvV2CKPjHohjDZkU92VrIVLiZDq3RRDoczpSgMfAYeCxb/4kc/Sj/+2S+EI9FvDs9N8UmD5+BLetb/vmjk+tRUGhwa9pJ2DjMDv+AmR6WvPFbb9XuRZoaH8lIPWGnz7kv8hf4HF+/qp8Rbhvo60/tvv275hfjKxWVwP6rweQN9lGHEIwRlAgfZvbgyjJT5BSbuvIffRQccv4ojzZwi8NoJt2VX8f81OtfdX6OjPnP9XuZ+Vfgyrr4qfv4WQeED4Xcez1X6YBz+v/p3/v9UGfbVxBMt1JXxHISVG2HVOdciTsHg7aIDeNbRhOhU1HGIodWKue9urKalR3fS+uz9dLS5bIUKiip30MZ9tWmQOk0ZoZY/GF+usGABYrZisPIEUMfCsiuqUF8lcDs8A1gVg/SdtgpOB4kLJYXu3BS2Tg+Rl/5gFrlYCk8HhAcD4rffesOnwMHgcRW4dI+O+TQ9efw4/fN/8SdpYnI6/e3/6R+4Q97UQLRO6UYZA2Y7PWiIVHm2lZDgBHekyTfy0qM6M90lcPT3D3iAx9HmaxL46JiAE3yRthM3XDHAypYRlD/qPiDgz6ehwIBUfnDBNyeQGb5CMmuBcNg/MJzGRqfTytKCBh+fqcMOIdg1prKD2yo+ijJVnLDrtMM5DHmQV3aFoBrZBgUxo97S2pluvPym6L0m/ezHHybmSBF4m0Q7PoFS9cIsPgNrdyTgQP+U2XQMTIXAhosyZqeXwiN7Z9pAwJm4oo5ucDA9fHA/PZIg09XdIeE7rKSCYuT4ceToFsiSH2ctmBB8/bUkIGRHDfOLkEKzon6P5FVb2+L9WNA33vziMwn0297/i9k78iY8CCUplv86M1/cAjJwa5qk6gmvcgWNhguaBabAFWkdqa5bW7pST19Yht2/+2XqaG3xXiu1DGadhUQORSIdJ0tiPMhBA/zhW+3Uc47AETggAsKGW60yRvmIMqy+sVn03OrTDxfnn6a+3g4PkC28Estl15PT0M1AxHvGa6QfLvBQPJlvVd74MQ0iDGLhxPJqlpqtry1pcLWaBvr6LSBa+Vzwqirvk1M+kT+P8VwRoMplzndwL4S4Zejn9OwwHYrGDo7q9cxAfjVtb8yn6YnJ1NPda2GU8kLPmXa4Oy09e6kvTlkxuIusKSdl5i9OOVta3fTS5L3N1TQxNpL6JbjFZtUGHMCURrRbp1C68wj/grY986uKgh8waDgSPwJvqxpksO/RkQTnVg3MO9nHTnDAVuBf3m/r9EA0fKyBZxwu8MOPvpsePsR6iMEyFg/Tqbu3z/RCPWb+WnHiU48fPfIJb/BIBEgGMAz+vOxCfuCG/oblFzGwb0x1DU3mw01NMVsa1nUqr/gW4QOvlFV3h5CAzwAD2qWOKKsGKqISl4NnSgVObMFlKx9wF0fSU79e9uJ6Im3aDM+qD3k7L7+FQ6mFkmj/EOWAIaQq5BD8eQ/hHiqAp9JOqBeWsB0d7Wkw0+RTfpkYgs+DO9JE+UDZeMb6CGWY8aq0rNSC96psWDChmHAexp8G9Ax6NACfmLye2jp6bTW0v7ejENSmnBs1ZfKbXMA8NjpkyzA2/75//64APUubmzvCT01iA3326ImyhYu2RFpK0rCfWGGDRR+DMuNJP8ThOegRTPB+6j0lUZooRLp396bgr7FlGFbS5BfKsEg/0/RFRz/CtzwIxCFXwVLJhxJPTYxXLMOYGFhZWkxtGiw2qt9FCcMG+lgzMciGHnc18LUyrCWUYQyqwfHE+BXJDtdsDUrqKD9sGaa4WPaxNBArqB3F30fRqXYEbXV19aTh4WHvWYQFggC2RQitnO9YG+17w3sspsKKDB5J3WNdyobarZIXoMX19Q3TRn9/rwamwy4P/I26h8daMVy8WzFMHakeeWZ558MHD80vrQzraE/Xrl5TGnEwAvgHl+DRyi+VOV/sYxYH8cR+fFjDscfm2tpKWl5ZTNtbbPoPn4i94jIsDcBf7Enmg1HUpn3ypfoEloxitQgvYB9O8EKZW9RfzTx+lB7PPDSOoXHS6Ght994+7IcG36GZWoGo+MvLy1aqDY2Mpp7eXn2r8R5fyBcnogUsydirzafVqk4bBRvWmT4Ih++HWKVxIJHKvb3p8ltxpzxee+01L6NCGUY90/6sDNvacDsE17hj5eG60zdYUKvKgQIVq5VQhsWJx1hOHx0fYBQmrKuuRKic/DzNnmG0bYXLaVIf0bbO83fesyuHt4P3FZ9zHMfnnv2QkQt//ogTvCsiEoYr5Irz8BA8FBXEP3G/iH+OiyMtfp0vBSw5lFbAktP0pCIgFfnhjzIl48J56kL5+Omnn6m97bt/yPGPRZPQLHEzD+CZfV5v3b6rNrmjPnNQ8tiU5R4xfuF6Kr311pt6N/dznFyGnKfz1Tcsoknjn/2zf5YePHpY+c5ED0pUFFbkR5umPSLjYU3KpInbX91p2tvdCYVJgZO9PQ5kanQarKShT2tSmV565RWFR1HfVrEMQzG8I9nCS/HEz1Ce0H/Bq9ok37B9AValreI3nD5Jv9pcbN+C8pq2CI7Im6KyHyIns1M6FG/jkldeeeV14RMshAO3Fdzb1ZxThlG/FA3LMDbQRxnWhjKsRfJWg3iJQtCWsQyjDdCeYpIo4pGX+VORT84L+bmap6tdIJfowH5BJ35W2VTp8pOcrvdvfefD9L0f/FDl4uRjapa4DirHQ+TFhWNJ9KuSXYZHxtK28PLJZ58LMOWT8+JHQQW6HbciFVM428Z4WbjaN3A5mH7K+KuhftQHD/d3pfffedO8EAeNuxRKnPQ4VG7utCeUYfoL4wh9Ltoa7kWVYdm4JMOdy5tdFC8+FkF/aQfMJEsquW7K9fTX4Z4tZxWuX4cDV6Tpshd+z3OX5em4z4GljLdfBt483q26Kn28gDIsf7sc2LLLQP26kErsDHsMD1/UETbCX0a82Yu0n0k1NwwxLELCqhxKjQofwpfLhUWAB60n++lg5Wla0KBnZe5xOt7dsGKMvRaIBaOJpY1KB8bjxktl40/asEQYIHCpcSss1WQYlTdCSWx8X5CWwvhPDT5Sjbkzd6zqUI038tN/rfoFC9bmFxGfTwzgY0APPMqz+KPszeqo3nn7DQ3cJotOF1iVjwUagCS3szQ7+yT9f/74j9PY+HT69/7gD9KWOsKf/eSHFnCa6UTEgKGH2Nz5PHEbBu784OSBH2Gio66TAHo9dXePSDC9mx48uClhuU0MUmlyqUDGAfHhe3qA2E1/OXE5fy9c5BVhyIdXrgguP8nuhxoIDgwOi+lPpLXVlfTZJz9PPV0SSLHaQZhRh01Y0nA6pFHJU37GldIuYMnf+OMbYcA3wQEIGuAbA0sE3hHlizLs5pc/Qz+Uurq7U6NojJk6Bi4A7KWwpMt7AUvGrb1wfKYTARZeoQFg0J8HQEX4M0nACLLsY9AuoX9lcTEtLTxN3Zzg2drsAaNphF/h2UoQFxq0k7K+yC+ewoXCQvmIdgyb/OJiMAssMchgbzDy7uzo9lB4bu6JPp6knp5eC9ymNf6L9P3iW5QX30g/wxDfC/DsMkw5jbyk0AM6SdlNLezdc6Byz3nfNg4FoKBnKBLIQ/EqRMrNj+SrmxMPOLIzXOTlAHi44emuemZAouxRrBzpveasToOjrbStwdKQBi8MCj04AtFy+Y4zGLkwRQlzFtmZrooSV/KXAybqgvbL4JPTatNpnS0T2Mx+eHBQebe73myFqGw9gC+SoHzneCmw6BZe/AYswAcEWTnIoIYkWIJ9oIHh1oEGtIcSvnfW0/7maro2NZ26ens0SI22TEgveVFiwZtUmvCuOiuli7xKZWSJ5MLSmg9Y2Ntc8zJJrB2xtoQPeymY60CBlSi4ONYLAzkv55PgeiwGYKtBhfNeMIVSyJZP+CsO+14x88zgkwMyGOAzMDzQQJOBm5dryf/w8CxOg9vbUtXH0geW1wwI153dPcilhicPThCIQ3A9TU9nZ8XzHrjVAR/hDg73zwnKhKdtxrKvptTQ1KpBzLXUonoE71hhgbsaMqLuXXbKpQHRaSjXGFybetXOGJxCe+DHOFLuXiYpfJvvqe26v1MMBsb0eyw/cb25jgStGEse/BGOegw+w8boDd7cmyVSeGUhtMjMYZ2UXvHJvI6Z+6PDPSufWppU955I4K6ci/S5Izivr6+le3eKDfQl9LPEykv2VW9YCWHJArzAHoJ2nfDWksYnr9u6uUHw7e+yEX60IofVM9sPuFEUvyzfaiuUYQ/u35UfA9Bt472zu094xDovwpdpNLuqMkztQgO58As8VBXgYBAIsAwbN49CUXrv3m3xRpaEbrktcGiEN9CH5xLLcSOtIkm7sjIM2ic/WpIpjrah3saWYVev2jKsUQPQtaV5b57O4Q07GjDv7WvQiTWW6p32sq0yM0hqpp8QTlFyQS9DgyOpr783bW5v2iIERRjtBYVrc0NMaGG9gsKkW7x+amrKJwkyCYIiiKVe0COKNuj1+CjyxJoEtsQWBByMwZJDLMWwnqINsKzmWP3Zzk4cFIPyuL+/L42NDXsAnpVh4AEZovJslOvZ77XiISx/vS/6ibbX2dGZrl+75rJZIbXPxvZsdaH2T7mO4evUJdZg26KFdZVv1bwI6z/6O5Yerq+t2tqMekGBQd4s6fRSbsHfqkEyyjz2/cK1qmwoAqAl9jbDGmxPOCYe5adOZ2eepNm5WfGaPSvhwUOb4g8NDOoZJalqlnKYhx2l1ZVVpdnsgx66envld2YFGe2EAQHL2djM37IK/EJ0h/IOixKsO1gGDJ5QtNk6S/zlUOWH/6EEpR9hvzOWY5K3lWEXLMOod9oVp5YzcUq/hxLUe6mxJFZte3r6WhocHBJ8ojWVl20NGCwPD/al6ckx00Ju+5W7vnsSwHJDyEhRDjUV560H+eH4Rm8XTSXaA2nQiGh1/CMLCwNOAz5NdKx2sstpQiPuLwtHDpQ7u8iSvHkOeOPK6cU7Sz/57ku+wAgMjkM6ujhcgHyzo9VnWiINRfJSWvbzhR6hGULhjlVflCP3OTjioAy7eeuOFVkDw0PpypVJhhFKk2WS054YJw8sxShnjlsui3GhfLZE///d/+O/S/cfPlA7bTSN0q+wvNb9rWCAFuErTKqwpBNLQ1s/iz7p59yvKB/yxKI3bzZ/pDatLNUWGtJLL70sANQGRG+7Bc1my7CzYp9gyo0yjDytDFO+LC1GzkUZBj+KfQOZcDkyj4iyYEnNFil5LzjVvTqkoaGRdO3adaVLbQTucl2AC5y80vvf+IbGD6VlkkLmz3/2k/TBBx8ozaplmPcwU170RZwmOT7BpAeCQU4LmYNJqqhfwuV8SDfTXzVvaDXoqux4JQRUpa+upz//zvfS9z76kbdd4YtScUjium/Wa65nHCcAv6rxIDLVjnD3yWdfxCRMZF2kAA1AE+GXv+HBievsvwhP5jNYM+wFKVMW2neb+D+Hpn3j3bdMNwQ2ZPqhzECf9wxb/0rLMCJkQL7KFe0gw1q4jAdQm5UoX5ccsOQwRKF8+Rn3QuD8NTnjsVJxz3cvEoZyVmjSf385dzHPnHZ2LwKTYhVXuIhTpZfnKMN4RygIT9xlmT0PoPP+0bjK7rkFkXcO6hC86IEGXCaiZ4kWgi178nwh05KrxFeQ6HIImy9+aVz6Rrq8Oe247C+hMdi+3jX42VqZS/P3b6X1p49TOtyWPyqMYDuOoB8GqU5B9zKDwWXYjYfIwD94Wyg3HBHOYQu/HNR+5TTIT7fwInyEc+fsoEAu6JzA5bDU6/bOu2/aMswCqPwZHAZdRNlgFCyT/KM/+udpaHQ0/d1/738mRrefPvvsk9SkBDq7u0MQkQvhhCd+uAJGZp+yd6TKH4IHg8Dj1Nc34Bn7ReXzdPah3nvUiXA0uJhkwUWNn4KhOrUircIjygTohl0B8XPh+UZN4pSGHjAjP1C+zDZh2s0s1WMNdtjgt6213Z1X9H2RPmkHznkX7C5P5O4Q4Jr8i1z4giLUyijRgeW0+KTOGAFFg5bWDncM8+xhpTszrdytGCrS8QA1UvN7zt858Mgbr4rDLULFhxhsiR6UGWEYGB0eHFuIbGhuSrubmxKm1lJ/b7ethUwvSqdItuIi+bJvNUwVsvgNuOi4I4RK6vwR3g+YadZAmUEfR8Y3iHZsGSZ4LCgqSk6Z6DznfCqObArPqG/oiOfww5nS9U6+FgiV9/4hil6UEBrYba+mno42Dbq7QLAuwqu+lWmkw081o+yX6w/nR3lU6zzoPBLjmYED+bIsKAZFcSLbrgaQ/RbSbAlRAF65k6fgyLzLqetb8RqOMtvDX8/dTaP6P2KwIUETwZGlNOxXg7XA6MiQl7eEMizS5jln4Bvpk46+eWkvXvjLFcHOOYISwAK9Xijztk9Nw0JnJx3ubqfpqSuxTFJltr7ceCI90Qrlcx3kXOT0GDgJXLhY+mGwt7t3mOYXlmzZcKD0wWdXZ7fCMqt44j2JsA7F6hShHAVX0CAKImgCaw4NwI9QOu1bKMfS4kiCNRYpWRF1eqiy7O+mx48fCIdsfi0BXQPrlvZ2K3ssoFKCOgYh8IsQrJs0SGWpBTPRLAsKS6ygxbxEknd4zGMNJOZmOE0SxQ/jTQYw+i64Wc7FkiXiYF3IUgIsS7C6am1nE3j2sqpadvkk5DNqFRe4jDYduEbgbFIa4C1PWoQDdsLocl1kXsmyqRDKbdXk+ggX9UEuYEB/xTfqiEkMYGamv/CMezX6Oeev+oYy4PhoL/V0dWjggAUt+xlpACH8WpnntGOPOfZeunVTQrryxR984s8zFoP7Glip5CqXxGoNcs40mAKHoxPXUkd3j+DDMmxPeC6UpgFCpdzhztKY2kt7W4vp5OG9e8YbJ40y0EHJgAKWRdbUATp1w6OUgCPqJNnaiHrFCsmp8knhYhAKfROe57AMOxFdMlFw9+7tGESub+mdDfRRhsXSWNoa/XLkU3W8w8sZLGGtJLTYLyskqS9409SViXT96tV0T31eS2NLWlt+KnoNZRh7AbHEFeuvUMydmm+RTgvL2kWXKPdYRtktHAwMDHiTf8Jv77Cckr04m1zutrZWD0Lh8yhCUKzQD9EHouhj4/iZ2SfK49iTMihvUP6yxImBcZPqKfuBCxR3HCJAXbO/2PLySkEbp4YDiwsGnT55VnQMfqFn96lc/Bt3IVdgrXLnzl3XD+XDMqq3t1c84UD0GxYl7rt82uN22t3a9v5km3pms38sGTPbamnpSGz0j5XOysqKaeJIg372jcQipl19DooA+AsTbi3NLVYgwOCYqIBuD9VHsgcbyiHvraTwtHc24Z6XbLS0uGgrVJY4ogQn/vDQkPdPde2qwrngJ6urq+IRzalFeO/q6RWtp7S8tCSyFD0IF1jvbKsMKNqJY6uMI/bc2zYN0U6wejP/Er+kvmxhp7xGx6+IN7WkjfVVwcyp2spbuOUkUiFSLQLZLvqd2DNMmcsfy8IhlQ3LaGgMmMbHJ7zXGwoMBt1YBDGhPDo8kKZFp2ysHzQc7coWUroH30NeFa/nu96Cj4WDJ5Qd8ND/UF5bnOov5K1qHJ71iRbmd9JQtqKpahjena+/8ZIVJaE8qvpxkIj4ut7Dr3DKAN4Uj0E8uWx+5sdxq8owvsEvcJW0FIYDCz779DPRq+oH2apIhz4GmgYe7vjzDG3evHnbiqyh4ZE0ceWK8Kn09G16ajK9+UZYQ1Fewl90gZ8AhLbz//xn/326z2SO8Ooltmqz6+JXHCzC5M6h8qPZWakvHoFlM9nBg1D4w0foKwkL/2hrbTE8KMhR2jIZc/2ll1ToQhmmfgiFHpOK7EWIfM+Sznx4AKDlyQD4Dv0FeSgzw847Cm5kHspheQCZQmlCd5kPsIfxm2+85TQzTrnn+sCR1ze+8Vs+JMfLXuUHX/7Zz36Svv3Bd9xHoDCG78UWBDGxxQb67LVIHZFm2WWcZzj4HmHEB4o+O0fJ5ZWP40VY+LvgVZi8t++ff/ej9J0f/Ej8QrRPeIVz2YUTPystW3M6UQ1tVWcvT096TzlOv/3k88/Ncx3OcRwsXJ4ALhypdXV2uA/YU59pOQa4FDlb/YPDsAxrSoM9nemdt16zvJDL64xUNsrEPsZzqS9tnDFpQMZRZieo/tJWYXLAhR/ez3OGoQJ41V3mh3smLbIgrH++2lGWr3I57XLe+fl5Zcj19lflviqvSl3J+ffXCFs5nZxHdi+Sx8X6dL0X8Eb8s/RfnN8zjA30c0M773KGl30jIQQP3OXfcfg/71sAm4vkkPlFrvIsQi+apxx5ZpjKjY/YwPJsXoQmHxhqnS6WdqHawjFkEvvws80uFZhG7A7Q2QgvkpVqa47Syf522l58mhYePUgri7Mp6b3x9FBCjRqqArOvFc4qC+EDPydxAYfAnyuEK5cnuzIu87dqmatxyn64eOe7X7/SncuX8EIBp6+98/5bEoynJSAc+RMzIxEAnMCg2ej5SfrXf/o/pJ7+wfQH//6/r3RYOvkgNTfWp24Ncm3+DJMr8ijnlf0Rgrnr38+kjzKME40YXNZJgN7e3EgbnODW32uTevUAAkX1YsJQDVU4hmKTUH7RVXl1/sVz4RBMACdgUr2pf9xHKaVnll2wEefSwoJPdKPzIsuyAgi41T3lN7+fy9MARTiDE+D6wfjAQ53uscqNogKht1aCAYG2Nha9xwlCOAKNE3UZcj6RWBmvVjzYNxxKC4fLHoXDl/6VjoUOFqEJFCBkMyu3v7uZBpQvwjZEH0Lg+UQChrIj1XAXv+U6D6f6FZ0g5HKx3wuzdwikKEkaGmpTb6EgkUiqtNTRFfF8V9Lytc/zXODjfBiTL3fldSyBgwHd3h6zy5SN5Uqbqaejw0pQSW3GnTCtP76HKxerWqRy2cJV6wfhnPoJIQtLFQQ88M3+HHxD2GOAz+DFCqmiXVQvJ6mkqNvIK9L/epdpw3H1zCAG5eO6BicocRhoMeAZHcXSpc3CrpVg1SJXHJgo5w+7DziijM868tZNFwMOhM8tDbTYewglyuH+broqobu3D/o2p9QfdR11FynCS2kr4hNKw/RaXLbowg9a0rsH4qLdCHfk5eUIo1h3ePCqQTIDLZZgHBzr0kDW+w0Vp+OFwmtfsjhWHqShvJUW9eylBYKhV4P8VgmyWD3cuRN7UzHoqqmVADfMBtCdxjX9hKQ985fcdtgoF8GaC0s5OAfx3W6Fd56tuJH/o4cP09OZWeE4wuRw3I9Vhx6kQieFMAqeWO5w5ep1Da573K7cl6kM4NMtpqAZyqNKLp6Zba6zgg7FBungcth8N0EoPxx+DB5wWRnGBXw46CKeyvFh2Vi3oAzb9ztlyXFx5bAkAA8GdCvDVC+d7S0a3DNpcCAeQf60qcCL85cPVpYP79/1e8Zbdii5DnbZi0ZO3+uZ8anVQFF9zPjktdTW0W0FC8qGSLcKTy5bOLUXlMftbelINPTg3l2VTQNQtSmRgi3DWIKJnBKw5bJV0wMu2joKzthAH19+orYMv56oPVoEJwufWhl2lu7evWNF3vo6p0nSz6IMY9CQcVmGteqwNqLPRhkGXBfLxPvklbF07erV9OD+vdTS2JBWlxdSS3OcJomShIE4FlFYBLE/FXv7MGhkkAMtoAjzMsmJK+natWvmcRSItKl7lB0+LEaDPyA9Eg8iDS4mB7Ci6u/rV30fpKfzsya5ifFRK5Ns+aU0rADzhXIZJQZXLAXjwipsbm6uUj6W/rNkyXsOidcHfxVYhIfXCRIrxeRJ2+KkPU4lnZ2dNR8gffCOkoUlkCiF1tfWVbbNtL0jPip6OVEclDPQLIquI7U/rL2YWmht61D+Y6b7lZVFp0O2R2qbTY0tVozTaOiHmYxDiQceuB+aN6l/PD5Lb739jgbLE06Hg06wgqN/Xnj6NC0vLTs8lmrsD4XSasTKMJQB0RYoMwc0bWxsKL7wJ7mq06dF16SV5WXzFMJ6U3/1w+YR0Glru8Tuk7SxvpJaWbKp8jCgxzrWm/0LbtJn38Jp8Z8u9Z/rq2tWzJl3K51N5Ul9oLCC+yFjUPco0+iDwDuKgJHhEfMu5CGsBYfVzvQoWLBwE3xqL8ODA2lqclye0bZJlzoFDhSeLof+1PpVG7QJqjb4E/IRCi/zbMX1uAEYSUhwZn6R7zlevCuGZYWgK/xVDfGdnAQD6eJMY34QbVp+KtCpP8KVXUw0kjZt3bHsSLfsvFpFUWMiNXge+RhBCpthJSOUj5988qllymxNRBnAc66vcllZInjr1h3HG2SZMpZhwKJ6v3Z1UrTHnmGC3SBV+S75c6/gV+/b4g///f/r/50ePnkkuFB4xTLJZdEEbQJwqXO4G/0Oe9h5Dzp9Q2kDj4K/ADd9O5MFKMEbRNdEJj0U4EOj4+7328W3d49Ei2oXnM5/oPYJ3Bw2wndgxeIQXgE9+vRYXSyrBB9YLCNrosSz4kv5Z5whm6FEy/hiO48333xL5cq8NvDneigcePjGN/6GaHfUPCFvwP/zn/88fetbbKDPfpGsumi1sg7qgJ/ZMqw4TbJSl3I5n+yyP/cMF45wXOY7outyGoJS7yyPpEUELf+P3/l++u6PP1bZFZ769JfoF3K94rhTV2wN8fL0tA0fwjLsc/NdhxKIeWIlnDwUz3Ic8WvPUjeW0CwbtzJMONMfCjHouQK7wrYI933dHT5NErw4taIs3kdYf6fqt+dr+tP6CeMT4d7fI9tzyrDC2OMcaBcc3wTmM+4yP9zFtIrW+9zwf1lHneDK+YKPr3K57v4qnOu3gOdivhfh/E3D9SLp53o6X4+8nKX/vGwZ9n/78fZzUgui+iqXAXl+ReH/vG8BZM7cIZ+BhE6OMBB6AH++EqoM6Ty8Ts1PjhWJyEcPygTFWLjigxyMn6UDYoupXhHo9Ni+/mB3M60/fZSWHt9N2xIU8wlPDUqj7gy1iEhXMOVlkD6RhV5QfplpPc9dJCjeL1Zu9iv7X8T3V33D0TlQzpgFDQZEnMBHhCfe+++9ma5emxbjOkIOwfdceiwP+Pa3vpU+/+KLNKbO8+/9B39fzEqDgpUlCdANXv6A0EWc83CUyxR4yjDzizBjhYEHCSGoYla/K8FzsK87NTa3CKeCnQ5I8UKAKNe9XCW/ojy6YpmUX/3ZZfaD/h1AdS4hdE/5HtB5IqSo4Fsb6xLQYxAcyfqnUqaqMqzql8tcrgvixXuGmYzJFouVmBVniQKDbgTwI9EaM9Ls65E7W4S3rPjNaV+EqeovPz0XX1z+eIq8UThCk8cSCPYsnDIrx6cTDz45Ir1FQog7G1xkdM7l8uIi/ZxH9fccDkxH5IsCUIMolZk9BBDkEUQQkFmi29PN0rkYcOfy0lYjB/1dgKUMB05YKPhH5J1hQFTNZWaQsbsrgVy9Madlnp4c2PqkraUz8tR/RCNtHqJOIyvwHO2ZtMM/2nh+xr9cdp4pMwopBn5b7LdzdJx2NaBg5r2iDBMeiG+lK//cie/fwpEu+fAYPn4+70q0UDyjFGLfn5W1NQ1m2XRWeasc4yMjGnB2KEkJKGpb59IChsIH3Oc8MxUDi3PJd8IYZsUCh27Pse/W5va2rrDQwez+ysR46urqcjosEWHjeU41Q2BGYeolAnqnjVFnVm4JZ/AHZoljwHjgu5e9CgaWJu5ub3m/IzZO31c5UWw1NCOUQveqa6UPagCTwQpyNu9MjNRLcGfQBn+Ez/Cdi+89Gjw2NaAw3ku3b35Z1HetBpatqadvUAPUNvOSujrRRh14KPJTOLCK8gPLR4RvFG25bmnfhKGOEByfPHqcnnJ0ud6pM4R4Blq2XFV54YfeEF/CNII7V219c7p645XU3tUfbRnyZFCgv6LZ8e8yU5acN+2upalB/DysfPDP38rPiK/5Oc/YAkvmTbxzqRgVV46flWFxuh0K0hD6syuHzWkxkMYyCcVpV3uL9wxj2ZSX/qgMtGHognTB0fbWZnr04H4Fn9AFaZIXA/CsDMMPBRZ7bqEMuzL9kgdVLDnNeFCoc7DgAr6sDGutKMPw3tjaEmxnqaunP7EROPGhOytERSNMJlXxjzKs07B7mSTpM9Enf0I5PE8Ki9L06uSVdCL4oY27d+4Yl+sbWwpTa0sdL5PUAMDlKuD2TclS//jbMkzwsMwOHu/JAb4XZQMGrECuqc+/e/eucb26FBvoN7Y0po31TVu/2cJOOKKdZdqGwsAxmZLs1WvX0vWr1+R7GrQpeBGDWKbHUkorodVeUUKTL5YeDEqbGtu8fBSccCABSs/JyQkrHhm0YfUE3ftigkiJml8xAFTFMhBkSeYjtR/SAzaUYWzOHkqzqAtbgAhO2pQ374dnsORR174uK2vEOw7V9qz82lyztTRKMvaUg6+A13rzBqVpPChBlROF/PEp1ibIPrWiq06fEneovo2lk+6FxBewSD3UQB9c0B9SN7RvYKZvxoLFVqrid9DR66+9YSUFikfwCZ+iTjlNcnX5vDKMQSQTSi0KQ1tAAQPPAdectivkCQasCrvdJ65iGQbtqY6wEtpCoWD5h0Fsl0+33lhbTq3qn1jOGXwRyzUmD1D+qX0JZizDOiQnbYIn8Qb6FtCyublpGsQCBdqN00fhaeLpxQQFCgLq/lBpQZJXp6+mIbUzaMx9jWCrEf9nO4Ep0QQ0TNky/YI3KzcVzpOj4Bg/CKPkgIM43BXKFBt7w1XD5u/Z8a4gcgEHjvAs8aRuyA4oHE4Xihfagx5VRngA7V/4NbzcSQReWTBLhbM10yWw4keepOWSQsP6q8Ao/JBfDk/gje3N9OknYRkGLRA26AoL46Cx7HhGwXrz1m23uQHJIVempkzT+pquTU+lt995S/BhyQfcgfNK/kUafla5UEb/0R/9sfcMw1/dZWpubUkrq+sqd4PzN19WfGiSA2maWloFJxNB4Iu2AB9UeZWmFSe0V/mhJCMe5R0bn1D9nqVW0c2OxiK00431tbSn9g9dIbuzpBQ44bNtLW2m05ZWVn20W9EFHCi74FGeBKEuVU6WYWLNzWmSLh91pr/xsbH0yisvqaz1FRxYySbYqnVXk77xjW96Tz4mHPEnzC9+8Yv0ve99z/wGOkeRjXVnvcrGd5RhExMqE2VUuTN+y3jmGWd6KvyD78Y34HAQESTfuAgLaFZMUUXCMnT459/9fvrOD34cfJG4ZHEhv0hMN+RWtdGXr11NI8OjaUe4smUY/Y6CFqEdnjyIn+HIrqeLbQEO07b6TCoa/gE/yJZh4ADLsJa6Bo3zOtO777zheiGtjN884XOqfGeOu9PaKeMTaB/cQ68BLxC5D30BZdjzXAl0u4z7cloVPP2GXBmGX6kMGeZL4Mzf/qrdi+Z7EeZfFt7nhc84PY9PXr5SGVYOfXnCFx0APJ9A8K9+I1wZYIDMb5WQ8jivccbx5bxfpFOJdUkcwig/7hFEzzQgMTM1IpRf9ivScWzBZzNWfTvcXE2rMw987a8tpVOWaqiBIsCSpZqnc4Z5s9+BO2//KiX5uZkSXi4zMly+X1bx2S/fy3HK37PL+Lzo/6wjHTELJ1fkb+jjAj5mM95867U0PQ1zLjY8dPqEphw1Fh7/5b/8l+nW7dvp2o2X03/4H/4DdW61XvbVJuG5KwvphC5gKsPIPUSl7Ao/GK86Ysz+EfzwF/LSiZgoSwaZpVbC4Z9/AzA5vdmDn6KcDhuO9CuuCCJs+o5SikEke18gRAAHs1FHLPvoiTX+DDWyq+DD+Z13Ud7I4GKdEAeq8jd1vnS0CGPkuSuhhFkshM16DfpYnmJlAQxfaUQyF9Iq/KtFI0/d5AcVgjvDqucIEvCEYISS4jjtaoBi5aNolNlkBM0+9irT4NAJkYH+s8v5lctlT7kMx7lv2ekjeGW5GkvSOLXLM3oajEBzDH4YfHVJAGcWCOdU+NEFxTh5pc1ffMRVHvxUfQtHHQNXWBTFXkkoHnd3GJixX1NtamtrTB0SlJqbWqNjVgOJogRdBp7j+ZzTa9nHxYYHKFykEAoRhCAsw7D+48h+Tl1C2PKeM8LJyOCAhTQEgEhHCZX4mJ+KgjltX0V+9uSK8ERzffOui7RQFtgyTIOPrR02so6BKcI5y4BbJZAyUCET9qQz9JFcOL34lbvyzOWr+PHkf3IOoLzsAR/5M1iy8lMDYOie2cjmRrVl4RoLATbEpv0xIARX7C8R+2ShODvwID7vOcEgmn262EPEOSsbytYtnoOQtS2h/omEce+zp8w5sr93eFgDyDillD2d4HO0K1tYKQ7cGhg5EZfBCs3ANCDYqR/w3KnBYKNQdKQ6u3v3lhVb0CT8qFH4Q7lCHVtwV/uC5RNfgTSQkNCph7a2FsHZaaE/cKRBger8WPBzYfXz5NGjtPB03rSKX6Y7Bo7QblaG1ah/QpHgU/EamtPktVc0wO3XgBzLB/5ob4KH6qBugIUHXTlNlEK0OegQh7/v/AkPpiE5rKhznDxj60FNER7/uKpxcnjutG+UVgy8eEfAzY4w1EfFKbr7Bvmxt8yheH93Z5stw46P4RW0kUgjp88dqxcsw3JaeaDg9idaOUBZoHdoBDzb4qTYQD8vkwxlGLDnfpo8CpwoHsCxTLK1pSkdiT5D+cYm4VuC7TR1dg8obSzDGNypXEUcJ1pytHV4PQrFUKyTn3CuZ8sI5C9fpAeWSZ6K7lGG3RHdcSDE+tqG6a2jq9ttiPgoATxwLHCSL9JjaQ6MgTaPQoZukT09bR0tumcAOTo6liaujKd7d+/bIoyDa9qa2Iur0VbgcwsLbosAFkoo5yoY2t1Ptbe1JZZ6t7RwEEitFe4oe1Baojih/QIbNEcdovAhH056ZHDY2KgBq2ic5UlYEZAv1hhtzexdWbRVLuCGHpVHtF8GfJS1Tnx1Pd0X/A0NobBlLyqsjsAB/SywsCRqB6W86hpefKw2ZvpQG9jb2bJCDesoeNXm1oYG8stui+67xKeoU6xZsDJpa2xJTWp7DJAPxN/ow6lNLBrZJJsloX39fR5sLy0tpK3dDfOu432WaYWVC3TC3kjASDmRD8ClLYkFGwqXa9PXVY5x72lKGJY2M5Cfn1+oKMOQycAN6eGa9AwejFvxCWgBa3fLRKKdru6+dCycrBV7htE4ysowBsk9kgM44W1rcy01YZUvukYuMI0qLQ6nQF5DEdw/OKR8GtLG+kbQtf7ARVUZBj9SyxbDFtVZwYnSkm/gCr6SJ+mYiKXerNhXvQJbnepg0HuGccq58FDwp0znuPyOI52srMAvfyuH8a+e4RXZr+xcToV3yIIPxDu0X6Qrbytt1CZyOoQhb8oTlirgl7QUp06YQfYT3hRSF+Fpxnwn/ZBzCINzdvrBtywzkyoBz5VL8G6Jdr/84kvVSSijceAgaCn6JsJSNt7hyV/evGW67xvCMuyK6krgCo7r16fTW2+9oWd5iP6LXB0PRxrkzRv9BZZhf/Y//FmaU/9l5ZXGSCxpX15ZtfIKnseEFqhmmSx7hnGCN5vJAxNyCW0l4522wt6AGVZkG56xHPSSw47OxF5n27vboYRVG0ZxB49E0UIaxEMZBm9sVrtCiUxbJh3vuUkbVBiWDLJHGDijT0VhNvf0adFnpTQ0NJReffVVYSDogHJnOLlTGaDp/fe/mYZGhy3L8I0Ly7APP/xQdRInCXMwBid/0trJjw30sQyjHUda4YhLPrl+szvvb+wX/lRT9ouyB+2JZ4oewTn3b3/4g/Thj39meqkVvk6LPL0PoNIEpsgv4D8SDm5MT3oZLXu0fXHzppIMOYB2ncPBk3kLmg6YcCyTZLIbhb0tbuUXkxIKI5hoKwI2NQuOwd6u9P57bwgPwbOgV3DC+IskT3RnA/31MyzDSD0mK8+P+5V/8X7O+wVdCfRz7ldJ61d1GYbfRJ5lWvplHXVy0f1l0vtl3FflU8bT8+oPHnoRn5lu/rN/e6IS65wyLNgbD89J9YK7CORlCAt33p9gRAVIN4zCxRNpRrrA+/w0s8tMpID9giN9I0PPMHoYASFpuGEhFcyePQpgEIcb82npUSjB9raW1Qr3vLwSMLxBn1xAHamIzfgiAH6Yl1csxQr8BPOKZ+4XGV925bI+jwCyfw5bTvui8zd1HkBmp3D45Qs4vBeVn8/Sy69c96wsnUaG02mbcGrcAf3rP/lXnlF65bXX09//n/8DCTP1Np+3QkNCulIiKFkpXfJ0zvbjGRnBwkHxkc6NZRcetO8jtDJbw0lkgkuCEEsGEe4QKriiJCR6sb4ppb7qH5gr+fMlP8i5c9U7YbxkRZ00SinypdNuIV8F7+jkWHd1yDUS3Coz/DnBuH2VK+cZLnBpiw/BQAfJsgI2KWYwgLDd1tyggUKTZ0zZP4GwuQ5IL9J8fn3nWVLTpsJS94T0pTzz8hZvqK7y2ipNHTFCOPXHSXn1jQiqkXe5DPk5521ITMcBj+HTG7USNEe+lDc2caVTZBDCrDebFTMzjBDS1ckGwgyQmqPMRbUWomG84JSH86m86ltk4nwc2rBV8UyHGsoFrIqoaxSACPOYqWuw2Npo8/m6WvavAH6EdvLhmbQiN9LjjR/7gtvCI+BQON4dl7AS8JT3gfDMoAbrJ1tKqezUPbNlCPUtGhj6xB8IvsAvz1GNgsaZ4UldBreMMhJc38EzWeuOP8/gr0ipAEl40IOXASJg4KsAMWCIZ8K5vIpbycPpRUoukz/HgMYCRwQp4OK5yFielJGBAnwRRRQDUqzC1tdWrMxitpY9TvZ2USZooAZUKjP0yRJt4KxhgBRQCVdYmtTbchArBe8VI9igP07F5MSpzfW19OTRfZVLgpQGa61tnal/ZFqCb4fpDOCMK8EH2SLEI6BjfQPc9APkC0+AVigDy7Z7e/pSr/gayzG++PwT+WsATb0KMDbFb2ppF+wIl5km4FEIdBK6NdBjFrhRPKWtQzSWlJ/yCBhC0I86OE0zjx97L6D8PdcBCGCQeaS2SvuuUVkQ4EMZ1mRlWFfPgNoWA+3CURbSrTie4516YgDGoBolEP5Rz4Gf6kRClCdoPZRhPKNYyDypehE/HO85PfCOgoA9w3LYsiMdXPZXCDK0ZRhLWbs72tT1UBdH3ict0zkKtmyhxqD70YN7Eb9IB0UYkhFKoD0NbrBuQIFCmxPyrAwbv3I1dXT3epkkCgW3+aKswcWijFGWszQ6MujlbWxazv5u1WWSZ6mjq1fJYhmGkgOn+j0nfblkVqzCA4A9XJGf6gT+z+CEZgSY7JGE9Wht3Wm6c+eWJ2m2treVTl3q7O3ToCoGDZyyBgvJeUC78A7eSR8+RPugn2XQxcbnfEOWgd6v37hhy4e7d++JHzV7mWSr+iGUPk/n59PyKptTo8RmsqvDfSIDS/Nr1a9I2HgFh0+fLtiir1V8lW9YSmERxMVWB83q2xqtSGpUm2h0nbLcc21t3fGx8kRZPjU1aVioXyu8JKOEpZnoHz/u1Av/umO9def2XdMobYpTKbu7u53mruoLOmCJJ5M/R6IrLFNQAqBI3dWdpZ4eKAunbJzPfkTLy0vmR2CVg0CwyqKvoOw9CtOMtZQQz76ItmwSHVhJpHfoc2x8zAP81dWVtIdyX3XJclXkLVuwCaebW5uuf9oq5SRvFF8+UVDlun79RhoeHBa/VDyVn0lB9hdbWFhIa8sroeRDoS2cMNG0ub5hmgFHnOSGFQ5tnctKvLaO1DswZOpGmYYCAYdFV0UZpnyHhL/Wxmbv44ZlHnzYS7yULrSE1QgWWCgiWQ1APZA3Ez3gi3oEvzgrWNwW5C/apLzwOJQN/QOD7v+VnPE/fXXaFn3QqpDrOMjkg/19tgyjfwYv1LHrX45nlLRK2OXWr/3yu++EJbiStVyjx3M8zLEiHv6ZBdIWqwryyIvRg+MWgZxXdsqHtksGRLEcVNBqyLz6RluHtwCMIeGKdNxu47XiAp/0u3wqWjZ80PHjOwlviTd8/vkXViSWlWHg2nJQgXtgxx/a/PyLm64nNkgfHR+PuhJ809MsDXzdFl4U5DxvJLsAEsUT6bGc+k//9M9El4t6R9mucOrQWSaZJ8Noe6TNxOu6+n6UYfAt4rNPL3Rs5YgcdI3iiIl2t0vhkD0DURxBGt4Mn9UFkilZXg2M7FOGgotTwUkTGQG+jxIIBRR+RplAV40Uj9wpH7SisPUogLfS/QcPxZPWjGs2uH/bS0arOOCer+ziNMlR4zbj6bPPPkvf+c53PLZBkY1iGQvnRuGIdpX3DCvT0EUcZ5fzjeeAvRomU0O43E+CK8thNDCF/f6Pf5Z++HOWOgofyAiKRd70SaRJX+009Yxcd7C/k6ZVfpRh8Lnb4rGMkyMv4ipdvViWNFCGyl+5U09YBmPBRz/EFy+TBJviCdQJY3CUYf09nendt183XvCv4Bmll/5OJEfOnnSnjbMWy37UIrmc1ShdAxT5ilTtznW/v6T7VdMo11F21Tp7scR+HfB/ncuwXIT1l3XPS+dFy/oijrRJ73l5lfHkVvAV+D7vR11dUIb91x/vFCFgxlX3bFK/fkdjFEh6yjlTmGrOPFL4ZwiD4BW/HJ+OPadTdQQjH9geMx1Z2HeXpOA0tToNUrbXlr0p/ubc/XS4uZHqJIAzSDmr1WUAgEN3z/jo2VlRSUWjdCfHJcFIzC7vIUYFXEZ0v7S/f6rfAqJnw/McA6Hw548WRvlDmMQCAoZTjUMadfU16Y03XrEyDOUBfUeUS+noWTcrUP75H/3z9Onnn6fX33gz/X0sw9TRNNu6J5Q4Vq451QvOsHAHMjklCJxhMcR15CULbNSI4oANNFsa61KHOkVbK3mmkMiCVbADl5PxL47Uc85F+f1c+BGeR92gOjqAOBEOy51jCRM7FhpQSLW3tqW2zlbPUtu6o1CGuQyihUrqTouXcl7xvcjVD2RtazB1HrYWUudIB4nli497Pkagq4mNg9VZMqtLXTkiZaVzc2bV9HHgwPWjZ+oa/9wRxvcijAKgdIiBUeDaOJegQiSWTLG8wvvyUEbVYaQNnkPwtMCudNzpZadvvhW/1XzzHQWHvwi3x2oZakvCJX1/LCVQXSpN9vJBeMmKKGDIAoIejbugY3v5/aIjD/9l+MBHkR6ddqSNv/4VnWWSDF4s1J5qYOnENfAmUJE/8cmfSNAGzt+VHnlVBB+8BFO8x539YbynDJ95Rh4Rd9CrnOhAAzDvySekMmtOLQKD0+BOGV2Xiq+fMjyxjESuhAfqJ74H7HERirQQdJo8OAK+5cVF+Qn/dZxOCELAlWAowkd+3COd7ORr3mCa0B9Q8B0U+Q4ueVMyLBVi6WtHZ7cHo1jU3NWgvk20XdfYkB49fij/PQ3SmjV4HZJwzElLKL2YqWU5FDO3gTf2uvGSH/MW8W3hjDzBFxaFWKDsbq6muSePNGgTr1BQeEZrW7fQyzK7aG9ZIWzlAGXQxXtY8oADga4rBHqUhckn06GUYX+x219+7nJ6OZAy6e4bVFvtENUojtJywQ2ZRWcJ/lhBMGA4Ff5pz0FDONONHIIf9W/LsPl5l5m657vrQXXNEi6WqCFI1khYRKA2jMLT5LWXU3fvoJdqOckiLvUb/Sbw+AMv/gavb+F4evFbArn8/tef65CAxJOfaeNZyzD8cEEnfrTDn++khjIMBQjKsHN0VETwAEUuvyslPL1sGnppbQr8NaofoBPCSo7+Cxf0pkFgsUySNJyHkvBN7xyGgCUQuSCwu5zQUENT7Bkm2mwW3aEUjLZC+Uk9l4kXPQhHI0MD7pNQNrC/FgNwlGFYx6AUbahvNi+J8hM/cOD6ddlPvVQG/KGQ5z1wH23a/bHi+1ATpT0yNJyODnaUT0r37t4JBSGDFgVGCWprdOWFxeApp+9Bf3pHkWB86vI+XUo2PiGTAJK+Kx/LQnq/fv26lWF3bt9WHk1pdWXRfTkb5EMfQM5ADisj6lM5mh5pAwxgGeSyvJ6yPnkyoyKcpOGhQVtCYPmD0pXJLJ+MCO3WNaVG0W0DFgbUvy4snRgwobxoVfjJySsxWBbwHqSqD+Yb9Z0VYSiHXDdyS0tLgv+OkorBNMofnmnzKKFQmLLkcUty3Z7yQdFKPbhf0CUgQJfz5EQ4JscWWXJtno+lCkq6ZtVfu+BrFvyiRckMB0cHaUv9N0uzjvWOpRntl7K/9NJLVravr2+ortT3qY/fER+EZ1IeFJHbOzuG1/sU6s+Wg4ILfoaS9eWXX/ZBAPSdtEtb1bW2psWFeSvDKAMWdeAQHrejgTx7cMKrbKXv1CXrHB5Y8Tg8PJbGrlxR+HrFX9L3wB91ubnNSaWB38G+3tQpGcgWk8I1VmDtbWHBfKZ8fAovNK1v0D7wc5AFSg/3g0oTRSP1BMdGtmlublQ5wDeDb/YxW0+Dg8OSeXoUWm1cNDI6Ppq6u7tc16eWq4UrpTc80JuuTk9ahgFi2jH4oh8nD8oJb7fcUpSaNDN9EIY24Wahv5gIAsr8DZ4Re0wRi8kUoUH+pB1tOg/QkfGdFk9ElItvpOVXxaXfYvCv9Iq87a9nrHahT3AW5aCc5BVhcPmZdOELtqpz+rkc8Ix49l0XCt5PPv3UsmxWCvP9WHXFM/DwnvkRbfezz79Mm1sskywsKSm98HD9+lUrw6hrWnyBqnNlwUXeSTS3n/71n/5pml9YUNliE3z6cPiV9wVUOtApEgOTQ1hfYT0JnLC9fGgMYwmuzAc86aNn+AWWZryTO5bRjBGAxeKL/IJahHd+wRVA6wFZBZehJizxoBc8Y7nsmds+SzdZin7/4UOftoq7Oj2V3nrrTeOG8nKBv/yMo21+87d+Kw1wEqpo1N8E962bN9MPfvADK/dQPsKPWD6Kop+29Dd///fPWYblCSfgK9+fce5bgm4qJaMxVJz88K6MmQJX3/3o4/T9n35iGSvTMXUVp98yQRyHGkBrfGNiY/rKqJfRMtl26/Y9TwBE20AODf4YSswqnIZO5WELEPMl9llUWOOQfksJ0EbMwyVPtih+f09HevedN4PHkDjpGHaF0Q1l2MxJd9pMLcrROcS9RjAoPO0UZ9TIUYZf1eWoRVJ2l9aDXIY1u+eFexFHStAwrgz/i6R5EY6/Svc8HPw6YCIt0slpXYaL7FPO7evzVppC8n/+N88pw7YL+jkf+S9fjK93jAWBOQRwcrw8VyYaqo4IcauiQXcahd9J1J52PKrZF88hSHkAjsfxXtpZnk+Lj75Mq7OP0sneZqpVZxWKokjHcQ1kND9GWlZ7MbARMi2o0RDNIGEwMbA1xyi5cuUAw9dVMv4KxZOu/O2rwsoVPzl9wpM8TMcbmXKpbM6zSBZ4jxko6u+dd95IN1664XfyppMgvIUDpYFFzx//0R+nz7+8mV599fX0D/6j/1hCVkPqYplEE8fos18FDLgKU2QVmcV74AVhkI6DWU8UMzBLBi8oi+hsGHi0t2EtJNg9EFM8GKkYu2cXSJcLruF+jb/IA8e3wLHqxP1E4IJ3rGTi2HEJdbxL8GQGi8Exs1FYZ7EcCRSaNsmXztN58Es6xTNp6SHMhnHhz0/2AkZ30/Jg1jRgiAErDnkc2mIzc4R/wyx/BAFwQTtxh0ZgweK7mqCpAAD/9ElEQVRX/uSh0MW96mfYHB48Ce4KfvI3nkkHywHhk3cBAYxAIi898+MY+o90stAOyrm7DfCkcMapcUQ04sWdevKgwzGKb0qvvlEtUB+9j5UEcTpPJKOMbw+yi/CUBeUZf9RpDGJIJ/K1n8KcgGOAL7CB4sZKN3W23V1dyqMx9fT0Cc+02aP04OF91TP71rSmne3tNDv3MNU1xpJhOwiA/HkGbr9DC7R94U7txIJAEYYgxjvv+m7S5F25AQdWRl4up/Z0//5dtyf2szC/oexKG9AJT3p6jESpC72RPYNw2gu4hz6oL4chCdqeYpbh8AdF5OSuHg00gP2LL76w0Nws4c8CidIJYS8Hj4eKkqj4RXnGYA1HfUX7ijohMvzF1SJw2XNvdHTcg+DllWV9O0sLc4/VplGGNaVbt26qvR+mhubmNDE+pYF4h3Am3gosJKd0swBf34CFAwpJlItFu4FelVkPlgm6b64tpUf3JKwJjgOFA9b2LqwjsGwAftJgKYRLqnBYS0iopmRuYA6kuuEbfoHW3p6u1NlWr4Hubrp3+5a+c6IeA+Da1N03kBpbOpS+4hhJQQeBtVDyQua16pvYU5FlYLgs8GX8Ec+WYfPzKiPWY5E538jvSHjCkpJBJbPXoQzD4qMhXbn+kvesYgBP3opQ8BgnKwckfrCDLhhUsEQ2K8OAI18RKO7ZDziyMgzBnrzxiyvw5HLIcc/peKJEvJQNkSlH/pbjus3LleNS+cRhD8P21sbEwSzs0cngAkU+8Ukrx0WJcu/ObccNnhB5856VYeCEdkp7YaKqtqEpTUxdT60dbKDfYqWs+U2AIQfF4KBx+euPZZL0CyzvffzogdNc1YAf/tPV3S/8FCceQwvsHQcopCA/6AC+jkKBdoeSJLIKGQJic1/kfkiDV/VF169OekCHsvaTn//UVjUsx0MZaku0PHARHSo3p+Y97/DTM+kz6AJ2LJvABzgMtImO9AA+GOxdvTqVZp48Vv/dkDbXV8QPWd7KwDN4vpVKWNntscwbBRjKTZb6Nljh1dvbR4pWgJD+5NSEJ8YYwEKr7MVjS0bqQFeDaDiWXAa/mJl5kjhtkHaBFRmWYc22HKE8AWvQFO0yllFhjbK3FycvYrHO4J6yWtmoesfiZXVtJa2trur7tmUN+nYrIuDf8EfhlwkheAW8oV2DNzasZ7JoRXGRCzxBpLCqQaVx6C0UqB8U6kx4IAsyQHS9uX9M5rMvvfyK6vnESh8cNLslWkTeAVf0/7vbuxWao+/tEM7Ykzb2DDtJN27cSCMjw+aD8Css01raWtPCfFiGwYvZA5I2Ax1y+hvKPnDBAQSkiqwEPjg1enBoOA2PjpnPris+tA1emeREGRaKR5YpN1kZBkymLdUVSk1bUTvV4EvQK3uK0S7ZKsMWeMKBSDJtrK25XLaMFR/o5GRY4TjTJjREXbP0FCsxDiq4evVqmmB5sHAjyAWbalz93DCWYVNX9Bz4hWj4o+lkRznAEXBlB81DQ8EbQk5wFIet8iG3DTKTo3kgr1kBJRj0yd/iu17od4gjHEKXmRchC5gngS63MYUu+pCcV77z3fFIU+lkGAw7eSluhEWxq3fLWcH3nG4pLcpHnPXNDe/lm5Vh0AzhgYt7KC4iXd6zMmxLbQPLME6TrCdvpQk/ePutN/Ws/ioQVskzO95x9MWsMPjgg++kpwvz8q+x4ge+xRLJ3YL3E9cymOL41EfBzQQXOGBS1CjjR8kiD1GXFZw4Pv11g60wsaiEV9A2UesQDdAMkx7oAhgzRpoFzMW3wLkuwRbeoRCCDhvUF6xubKWHDx+llZU1BTlOVyYm0vvvvRt9B2nIZdxT39x5/8Y3f0t4HDJv552JPeSsH/3oh548oK9lwr27p9t7+1H+vGcYPIt08oUj7XxdxDt8Hj6Iq3wrKcMchj/FDaMMvtWkH3z88/TRLz6zfMFyZ/ZgpH8KxSKrceqFn5CPwPne3la6MjKQevr/f9T9d59mSXbfiUVWeu9tpSnbPT097WfgZ0CQkEjuancFUPvRS6DZfQO71B/Q/9JboCSCXC2xWhoAFD+fBTADzAxmumfaVVeXy8rKyjLpvfeZ+n1/58bzPJmV1d1jQFLx5M17b9wwJ06cOHHOCdejOFXp0dSUB2EYnIRXmKYUD9yQF47ckDHgRWwPQf1xUi10aP1T+p9ndokGiHIifDUpXzbQf/ftN1zeKCM0IDwbdNEsM8NOu9J6ajR88AeKFjq3wruc1H2BF//CZZz+Iq6yDipdZdovC/NVnYvgB6Wpv58lvV9GGf8m3H9KuL44b3j4OWPYP/vphmizTDjZfbUifFllfXEqVD7NtniL/yrAeSIoGcNM6BVpFoYVu0rLeNEw/Fi8gheEVXfmB9tpY+FZWnoyntZnn6TTfQliMF01cOtFpaQKpsJP8RENSBdGgIeXWDoDsWTdEQJiVNiRv5qrwD1lryz/WSMgQWGO5K1L32A6fpcLwS42f0T5z8oLypVHLiWwILQwChN7euR9PYopzErzv/wv/76Y+rtijjAuKZFsbu0CqjOSEMlGmX/yx/8ufX7vfvra176efu8f/LcGhZFSDIwEVUjBF2XBOb7LZW89+798w6BBZ+pfUe5QSkiAshEnsO7ukqToGHVFnSqs40gAi2yKf4IjCy3xakfaQBhhdXc84UV0xBKsOKGSpYQHxpsBpoBykZYu/Qyzn/3BHZOND75Hhn4nH17Ih/KSpxLVLWbqSCloYkSqrsEdyryECYR2lkPQgWJEYAN2L0XVzwDpRh42crkcITCQjwUHBSjnDTzycjh9IX976FkdIMsyvBRU5Z6WMsRMNY7EZqoy9QMtkyd5ZJosl4/UEVLie7xHmJJTuvhTF9QlUalbOsWRkTFkbAnNy2ny0YRH5pgR51Gj4kdHTXzThe8kGu2FEtNxQtMWGjDqFDBGRoFn/mFwunHjutptTerq6E6nisMpsJNPJlNdY7M67fa0tDCf7tz5NLW0saG9hAQUJ6VL/tmRDw6DLoI9y0I8i8mwwVmiDixwldpl4BDBob+3P3V3dSjMYRp/8MCbkrJE1fvsUQbFi7ICvsoPRnP2ThKcIICHoYjy6k93cIaLGogo8WRUCKaBAZaktDre/XsPrFByQATBWOZnofJMeSPtiuJbeIU3ZL+SYFnkQ5ERuTE1MqOqX8oXSvD8wkyqF00tzE+L5phhUJceTjx0WnWit67OXvvRDjHkeKaLvsWyRXhXCNR5xN78F6FKMF+WsoiRYmNZdDQx4VKzB2BNfVPqGbicqoqNzc07iWxYhSelgfKPYGjjk2PyLdoOz+C5s6MttbXUpaP9nfTwwX2lI+FfytuBFMHO7l4pmc2Gm9rCOSXFJzWMbWEMO7IxjOVP5q3gW7ikbFwY+2h/7FUCnR8VCgx4dPnFn1EWoUc24GWWB20DOh29+qoE7J60exBGSg5wwcAf9QgUZx3lw0jVqHaPgA695avS5XfupJX7kzyKjV/5KvOA7IhHPvA59gfkW/CncLzn9mSnqMwSlqfrkwMLWhvrfXgBSon5VpF8jkcbZUYKxjCnrXrAkTfvGBBZgoOCB77dnnWHJtgzjJlhzExkmRzOSbgM8DXSEY6VJHU+KEWHvcyORYsYjjjhjINXEKgaG9sUjvZPGyINWgGKqNqpaBZYoGGIN/pguJdwKRoyHvRGmU6AW7jEgPG1mzfFl4Uzlf3z25+pDR+lzc0dNcLa1IHx6VKtwmFcUmzav+JgYKKeUBS58kbRuS6gG2Z4sYyPcAxkMROZZbzQHEuO2DNsfw+j147unBS5K5qNpUiUkTZDuhgyMIRhTATvNkIJHxiVrkqZ5hvwgPdM7+U7xjHVg9oguHk8OWVjGDCR7o3r1z0DSgkLruMibQ7/2LNhC2Ubw0vsJ8jFAFpKc3MzaW1tVW0m2gLPO9t5iY7au+qPPAJPdalB15bKd3wsmmtqMC9mvzHCY0jj5ETygT4sW6nS4GPNlFt0w2y7bdE2Jm7ap/t/PcNnb77KoKIUd2ZIiSbgJZsqI+2f/aRsKNjGGAYNkPSx+2MPEEpBhG5u3rwheNhQvjCGqS1hxJ6bW0ir4nfU2c5OLG8kL5dV+CA8hzVAg8wyZL80+lZOIe1X+ZgZtrK8IoyEIQfDyLpgIx042a5wzGbqdQ2iF7XFOvFSZrSQPyf2Rh3q0r2ltd35UU7qhbIgq4TBglUDdWrP4FZ9u+LaqCu+Y5wCs+IEXdWn119/3fuGebDHNSaQxK8GertFE1etOJuH60PmH9CP8adwtG8hyt+gefDDPV/0J4oUvIRwiot/Dq/YfrZCTfuXD/WW45sAJMs4LbVTHGkRBwc8elHEwJEKoe+RJsaCnI/z0M/B80BM4ShPzs/p6hIUhjdgiPRwUXZ9l/zNic13791TWyjPDOMCB4ThntPmnT7sruT4TdV1r/ppjGHoGxgcb968mr6hukjiY+CkUrbJsFU+Iwd9+PGnNoZTd8zCZJYgB+iwVykwIU/39fZ6Rrz3DyzqKmbGYtoArqhL9+9Ryfaj/bO0uFXtCsPNzNyc22sr23qYR4fs5Cj651lHujtN+5OXi8BXw0xIHPmxVQgc+5L6BYxhj20MY3n4sQ37773zjsPm8oK/SCP8cO+++55PsM0zczGG3blzL33wwY9ddvqhbV3sd9bd2WX6+M5v/VYaHhlx+8np5HrDkU5lXuaZemYCRqlAcg5ToSwSH3y4XwbPoh8FSR9+djd9/Pn9tM1MbfHOGsnc8Gn4DeigPxAmFZ5+J6XtjdV0uafdB3ph/H0+N68+78gz6DJPow3BTzM8ZMdAAcvPW1ob3dd5MAIdQDChgVM64KVYp6JLZoaxP+hb33jNPCWXmZ9SFDT6Vdf5NMmNKvULgoW2GU0wcGVHWyrwQBP+/zdXsJSfG3bwdpHL9POy7/8x3Jfl/UuHkeSUFLTD34tOX4ToczPDNos6KPnZvRgfn8owEGwwyYtcLlQo1JXvPPvRla9UItWzSeuvCCTnzgBXIIwYpBEx87fixt3xFaboaC6xVEWN8WhnM63OPU+Lzx6mzcXpdCoFp8ZsEEcHR6JuZu70lYJTR0gNOENpxEBDh89XDAm21Ds00ChGAXpUMC/AG3DmSvf/4pnCuPFzIZDoTnis3QQBd0diGozQIkzwjHDIxbp5jDd0GKC6pw/FUqVSGEb8YoQm4jBqQXgYEEYgmFn0O+zT0pT+6//6/5C++SvftMBOWZnNEoAKPnE5BOM//ZM/TvcePkwDQ8Pp7XfeM7xscIyg4lkwwCvceaaQ4OaZurRQASrErBAayZ/vxrm+h0IqxaKemTIS6JXuvIRbL6Vi/xB1huCHOGAa4THiUi8BJlP3yYeXmOmkNB1H70U+CJV4ZPgAmKzZT4OjgOukfLEnDKfsVNdLWfASzagHEnb5FM9w4BkgFGSIv/4rbX8jHgiWH1DmeJRg+PJI6u7qsaDICD6C3DMpWT55pqNdwsRe+uzWLddXaxsb6pMcHRWZFXRBlryRj94RFMANwkEZV3xXO1XgwDD/eDlJff19EsCVtnD24MFd7xtCXpfq6h2QkXSCRixSIi3/9zN39hDIHTh0Z199jlak/Au6J40ovzrdmro0JuGL900JTuNSZjGGMZuAElBOtzWlDd06f6qNu1y0j5iZYLpXfhZEAUv+hk5ByYs4jQ1NPvYfo2JzU72PxZf8qM79eapv4sjrFu+h8vntT1JjS4fS5cCGaIe5/kgUQTwgCGEXJcxCL9CSKYBEgBIsEVU0pjbV19PrmWHMdHn44IH3pvGJpcRHoCCO84t0SM7l8UM4yknZwXemMRvOdAVpFwAojXgSDGrHfb09KjsKZkrjzHCSHwpOsEggIG2EXGIVcBf5RprwCtqK+CXw6Q//IgifC4B1KY3+vr40ODjoT7OzM6mhrloC5nxqUzsDv3fvfi56kwImoDnhrFrKpelT6dvQKx7gafuqeHgDNAwPQvDKdc1MKWag1Uj52FpfS8+fPnL4HfGMS9UNqbN/WMmo/Ro2IFE5C3i5sXcRAi80RprkC9b4mT8q387O9tTCEp/DvfRofFw4OPEx4wcS9Du7+lNdY4t7kMCYruJGuepEG3W1GCnIi3pjICIU9SzY8o4x7PnTJ14u5l5F+VqgJSnh+EDC64GUco+sqo3ZGKb4GMOuXGMD/c60ewAUKr3CY1TKvDGueM60gTLSJGXCM8PkjE+5cn3z7MeSHwoWz/Q5hOc52r1KrvCknS++ccXMMDaoZyYRdBP5O5x+OR1765/xr3LBE9lAn5lhtNMq9gVROOiAusKYg4PfrKyspMePHjrN4yNoVGmKLngHVvYMwxgGbRvnumrqG9Po1ZveiB4DCfARD36jm+BAOVC5M52rhnu7e1WH4keiA5b7sgSaPRBpLo2NbA8AH1SpjBMpoII3VTHSXi4f+2YRhjJYiXad0HajbQmAoHHV/M1r1xRJ7UDf8gEBKC0NTc3m0cxiiH23asPoagMXyxBrEstgaQdhHAiWQplouygq9BNsWn14rGeM4kqzS33R3Mx0uv3ZJ8IZG1xHmlzUR5P4JjICM7aoU4yINqgJBk7J3drCsBpt8/rVa1KYmNUd79SdZ7joznvZP9rcxMPJtCXliUEYNs5mNgY0DH1iqGEWWMg6+4lZhhiRNjbW0hpLHxWP5YXsP7W0sGTDD3TR2tqc5man0/rmhuLumW/Qx3u5lfKmzCwV3lPdo8BmemWZJAa2hUUpfrucPnfg/XKYQcyeRI3CcYvaTo34EydQb+/spUPVIUskVfVquxzq0eFZXRhANzZYLhjtgtnHMbMWmSlm59CGoBWogS0hMGohz0FDNzCG9Q8IPow6hTFMcM+fM4ZBpiz3YpkkxgbgZ2YYhtIm9eWcXtyseC1tHTZ80GevKL6I1eVmmSSnEfLMb01tandzy3ypQX0Gspf3cBJ+2GMxcFgtGqyzHMgyWozS8DL3h4KHurMhoyiLiM5KfwyMUe/Hnt2IUaZZ/S919sorr6aR0RHLQBgLaTMMsl4fG1Hf2WW+SN3FAHC0cZ7dP8iHPpS2H/QWSnXI3eGHyzI+eMdl+mRWFN+42DrAsiwgIAPj9J0kyvJMuR8mjSzf44CJ+qIuSdthVD4SpM6cpy7atg0WBSzZRXpBM8Shn9NDfHRJI9/sGKheF/7v3r0nuVH9ifLKsJEf8rbbfmF04Rs8D2MYRuiegYE0MjxqI3zMDBtLb37jdcEBiOQLjgAlYMppOG89YwT/5NZnngUJXa+tr6iPVNtR3pvbcVgShsj+vp60vrZmA3x9Y7Qn4qMX0EeSB2WnjP6BG+EVWR3ezEAt9bOyupoaGuu9nQlGNRtIiQWeeIafKj7lUWUG5niWs5zE5begB2ja2wyIX6+ub6VHj6fS8tKy+ebo2HB69623XF+5zAFj2ZHee+9+U22Bthr4AY57d++nH3/wI/NYZrCy7LhZ8jYzw+Cr3/72t31aZciwAVfGr9OQow7xox7x410lEwy6CEf5jbKALcOIg7aciv6h0X382d306d3xtKW2ST9QI7kYwxZtlEAYHMFl0BYzV9fT5S7pRR58qUnT84uSrTjki03shQ9+Kq/7GZzytgyp8kJXGMDhMT7Fk0FA5UG/JLDkaDcAFoeW9bS3pnfeitMkKYNxrKJQBiriWPnNnHR7Zpg89Ik8FaAotx2DYcWkmErv//wcwBkJdoGPsquEnefz338el2kr01clneAyvZ33/5tyf6P5k5b+SmnRl7zghAsh9wVjGDFD0X65I+EMcLhQHJxrdiLGqLjKcBmQgnmLWM8UWBFoIC7A+XgKJ5Yu7zBYmcXZ8BSwemmaiZ9QErKIDvMo0sKCzn5g+5sraZWTIZ8+TBsri+rgDhWXizI5J19kDzS5Y4v1zborEFkZBwSSA7JKdAR+eOIfoYLgiIcwBKP2vjf6jL+ZtRo8wgGjhTBM7jBGOheMQHGKWsyKcKegTh8GYiYih7AjnmjGwQwMlmqw1p5Ob1OC1y5xlaZYqWGLEbg6CVUhRCNccWEsqK9vTm+++WYaG758ptPMdY5wwcyw/+3P/yzNLQqHwizKBEoZQh17vLjlUr8ivhA6VNaic4Bpk5JT458RXroZT+CC01uaJKQiAIw/uGdht7m1VfA2K57SUdxqDGpOCHrwQyQkT/L1xr4Y2yTIoKTkXEph5fABXEGrp2oJj62pt7NLnVSVj7JflkBYLzhi9gz5ALZwUqSlUkVZivguo64seHi0hDgEiigOb2pVGE7v6e3qkiApJVMws7EoxoKdw2MpO12eGfHpxx9634VW9tVgJMUp5LxIUWkpbd6hCZSl/FzpImz4laBXxD4pEK3NTUrj2Js0b4hmOJ0vVdfpe6FM5fBORBc3JQJt4KCLIwQu/UzfFc70fykEbm8wHp6qn+o0cnlEj1IIJMBPPB4Xrlsk4DQbP+RLHBQ7BKro9MnUfyRhMBBaQ+CM+gnYCBFAWjnVE7PvWIJBOs1S0jhKHwF+cWkx1Yr2WXqytryUPr9728oms5SI6TKTnv5Mz04N3AddeZS/8Mv4IA75Ei984rtIIvX29KSeHvZYORK+71thYK+sAFllgA06NJ09tAw2ghfhSx4WFvSGcMl7FlyifvRE3gZb+ZOw/hTUxsee7g49H6XPPvvUo4MINRGvoCfiOHXh1jjFP+Agn9qaen+HP+Ty5nwU0u8577HRa1YIqWNmPTHbZ2110UuBmEF766OP3bYxVvUPjaa6hlYYVKnMzL6Dtsgf+rJg61wCJl+i854ull4wErmhfB4rzCXPcGQ5YXvPZRvZlBiQ2Tked/1iZlgYw/DHuVyq3+C3x6mdmWGNzAzbT48fjbvdcKx7zAzrM9ye0SQHPynhRT+MBRjDTiV4qpkrj/L3bNCxcKsPz58+8wb6vGf8wg/hYz50QBc4uCT+7aVnogPPDLv2imDs8p4eLpviH+rK+VzkwCt7QsG3c7nz3ZjRM/ExAoX3JfcbOPqjSmUAcjPMRZ6Ed3vUN2iVpVX7UngBh166BJfDkhdh8QvefSIkMlsVpb69pVG8IGZVkRb5mtcoHM9c7Bk2Mf7ASVpvFfnQd8B/6UuZaYMihaHIBxqob6ipb0kt7e2pHqNGDYcCCM9HojOFp6903wGRmmcxmHTipbxd4o1Hguve/Vvunzc2d7zkkhP68p5hdoLB5WQQrqIdYYx2nSo9yoMhyf02zyKQ2rrAFzOtOakRuDF0YWhhaTfCm42gzibaPhdlxNiOsYhBMGZ9YkxkkCqMK/uWeY5O9kUbKiP2GHijLjjY6OjNdOPm19LTqUfp9q2P5H+QBgfUN7S1qy6aPBuJ+odmWd7Ofl8MROSlj0tLq54VQpnqdLH00goTsFJ21wd4oIkzQw/aDZzQZz14oL5nnaXytPdk3gxv9YCfygKf2Nhck4K1nrZ3tsS/mRnGDCgu9WP9A+nK2A2F2zIdwr+p2+mnTzyoBc4xgjJjq0F3ZC0ciruNbMIPhk36evbpwhCztLysOgxjwva2lEfBRVnrJXO1SH6ijz1QuK1dKdHqk1kqRruFL3coHw4m4H1rY83lhK9hDKO8yKfMPtv2MsmiPcjFnnKqL9UdPOXm9etpQPKQ9zcU/qAXZKOFBYxhi4aNPcKgO6e/uZ0OdrdNx16WKHwyg4Z2jjGssVkyjnAl5phWVpbcy5hf7u14Bg80heOEPuDG6N4smJA7bYgQnXHyJnshcpBJk9K7dvUVy5DUz8Y6ByFs2XjJ8mS3U9Eyyy4Z+AN22iyw7uxtuzyckIo/M7KHJXt2d/eYpn2gFWUWrX/t5nXPHPHBAkBZtH/u4BY8i9AC/MKPi+/gCGdDt4LQN2ddx7CQl969fFbhjRGFI5+QK3jiWWniG68lGMibIFz4kV7AhhwWMJ71L9c3TyFX8CK49J07iRGuyMpylcsoBxwBc4Sxn+Ktqf3dvXfXs7Tod/hG2U2Temb7iMCr8IUhVvR6757a3caGZwuOjow6TfK/emU0vf3mN5Qv8AbPNjx8J7/inv2gL05OZGN88ljbXLdsQ5tiNif7hpFOf1+vZwkhg9WLj0T/zqoMY9bloA/1s2HRn9I7Uj44eN+JwrPXHnuOtYqf2oBHPMMUfQKP8a6Lqi7e+flVzxl30OKh+k63cfmtbWyliUePfZos4UaHh9I7b75l/pHj5Ht2lJk9wwYGh/wODFwYG3/8wU/S8SH7K8aS7pbWjtTZyYBrTfpbv/3bcXqq2ivOMBawVd6z49l0oOyBm3yzPy7LS7xyCJYSAIG8iM9fSh/d/jzdvjvuwTzkagZUGOw/0DPLF+Hp8Gr6BTam31NbHxIf6ejqVPlr0zOMYXuxcoUTuOHR5IGR3JAoO2Rj+M+2aKCtVbKt2uxOYRj1ypuiOAGz8lEZODSlp6Mlvf3Ga8YLadrASUOUYxbmsXjZ9FFnzAxzIuga1EO5LtBZTiQvfJmDxn5RB/zn6SC7XB8BJ64CxkIGwqCJ85cc7AJ3Po+cdiWN/LJcJV6oqpe5l+Evw/JFcV/mvqwsv6xy5nScnwry33/ncgnaqv/nR5wmyfvPWgIqg4QVTxlEFtHJnE0rF6JouBgyCJ8LZ8wFEwiX7+UwAtvvClR8DWu/moyih0/es0ms3x0bRrC9taW08nQiLek62FwVU9pVGogugkXBYaRAri7CP/hGdrnDPFMJLm/Fe+GAnQsBKcARqdORqKEjnDG6iMBKR8VpQ0wnZ001igXf6ChgbORlZq6L5QykQccGg4DRZSab8wMW4uJQzolPp8/oLcILp6gg/AMXfigEpIcxDMZHupFWjDR0d3dLAWkuOvizxEm+dHrf+8H3vZ7+6KTKxjAv8bLCICUi+muQFnfhkLTAg5mcQLayrodKg03kI8FYOBocGExNTYJNnfb4/bsSsrZsJGEGD1OPKbMwC4YdR4DiBSaiLE4bIQclN0bJCJZbKHnB8Pmh6JAzqbGsgHXr7JUyNfkoLS4t20DIqXSUIwv1AWkZ9ohNkMjX5aUe9AxsriflLT5ttPBKXY8MD6dOZiaofhDOmXWAsL97cOoRXGYg3L1zW8L6QWpsbY98JSBHfcVFPi6P4CPdIzocPWNI8HfiACEZ6wkcAa+FIz329yKgcmLmSXo4MW7FgPJW2RimAFXnjAR28R6OvBn0VTh9hhLzV0fnmwuuZ2CyPzRe5eUQouq0IyH63sPPPEpc49lBYFcRFI66YwZTbhvhKHeE4uRL2pAKJBQjzEbuiDx+cjInUupa09tvvyWaqnXHu7O1kZrVHlbXV5VvvWdILczPpg9++oHyZEaDhEnKRir6I+9S/rr5lDy1L0a8eKe9Bl3LuZC6cc9A6AF7CacNjY1ibD5Md1S3yyvLwn+LQlBfuiAZBS8oKvIVRqC9SPBUfKHeI/Y728x+CtxGWD0WMEKHfMjvCHkcTc9yE9rEnXt3vFEshjiDyH/SL9Jy+9C7L3uFAM4G2/gxwhl5BC1HPgEf31E4xsaueHNu8P/82ROVs1FK1oqFWEay7372mZd2XBK++4ZGbOxmBm5sbG/ozfPACwY8Zi+WYNJFlhg9urrahL2Ylj87PSUYqiXs7ShuXWrvvWxjW5lHRrsgMnmg3NNmLGCWXOCcMlG2jva21NpYa2PU48kHiocxTAq04rBxfW1Dq8PbFTTgelM2NsDUCB9Hat91GJdDmAUO+DDPXND59NNnaXZ21vERjoOXcArgcRjDpLzgB82z1wd8HoPfqJRRTkVk9gpUjzEM5QHYXdYKV0kf7OeBwpLxmV1+dhl0Qds4DBS8096ol5wW+ZgGaIP64YIfMdNG5Vdf4424SQ/45O8Z2wQlnH7wH5YBIuCTH8YwBldYWtpUL6Fb+Mvl4XJ+So/0GYF+/Ggi6rHIn3rAAIdhAlr0oJGKAd+hrak3Sh3d/alJwjr70NBvMWxGbJ9ORUO0MUx/GOFFLMOXR82v2dSe5bL04+tbagfiFZ1S4DEaYYSxAbSGUxOVotophi5wgFEL3sPmzygP9A9Bj/BD+l9oOhRX8rWxXW11eWlecovKrx+yAn0km+Zj4LLxy/iHfoVfcKQfA1LQN+045AbJAVJeLtWEQo4i49k9wgtbR7R3DqYu4WNxfkZ930N9O0ljI5dTc4valsoEz6Ec3nMLuJlBQDpKGzr0sr3VtaLsNekae35JUbVBQ7gMIxcGMUleqmMMdChIOzubNmBtSAHFiMc3No/HwIlhhZkmm+KxGPeYIc3ycuoZxR4DDX0DbWFgcDhdu3bTs7xUcTbiMDNtbm42bW2sRzsDP8r3lNllXvp5LJpm4FB5SlkFptb29vTa179hWFbX2OsLwz8zG3bSYcFDGsT7m5U+Rto9ee3sYkCt8ZLZoFPxBckS165fV3Rmg61zc91gCEApzMYwZtPx0e1MfhhAMZZhSKK+b1y76plh0AQ8k8FOBi4XFxfSmpR16IM+SFgw39wRLg/3mM3G7PI2G62Y1ceSNU6hrNPFyXAseWJGpcjDtL6r8m3tbilHiCal7fUNzzJjSTaGdvJvllzIiaLQIjM5hAC3rV6lh0K9uDgvmJYFTyxjZd8zeAb9ZF1to5eAsiSLGamNPrVa7U04eTI55fjfeOMbnuEHXYn6jSM4Ea31azev2cDIIBJ73+LAFw5eQBy3G7wEU/6WeRR3wuR3HM9xVfAU8iyecTz7nTojDT3LQ8++mf7pW3L/ktPEH2CQI2jXlXnn7zmPHCfnxYUDt8TN4SphynFwTlt3jGHeM4z6UTskPBe0D63RZgyn4pP27t5Bunfvnmd19g/0pxEbw5SQEsOYjTEMbkl7Iq+ol7OO9IGH+v6M/lzyFPmx5JZN9ZlxiDHMM/3k39vTa77eIhmA2WGWX+TgKeIQ5v2A4HwNTJTfvN3lD7rgRFw2Z2eGJhMgyngD12FkyH6lb3yWcx3KgQMKy50+DaP50eFJWtlcT48mH7t9qODp8tCgcPEmCToeeMj1F/UfdfHeN7+Z+geHDCvx+Hbv/oP04cefeP/L7W3hRO2aA4U62tpF8/XpO9/+to1h4CzgD5frFlfpz7O/iWbdV+oTF2XAH5hwPLPNDfKGw8B3dX18+276/L7kfLVN4IR3s/8XPAk+EAZjxVEaDAjtiHcOdbaKL7alarXjpVVOjD2OlTriIfA68mKQNAYEo40cHzOZY08ydr3o7ti80acYAzrwu0jmNulUtEHdtzfVpbfeeM20iyzhIAyY6MfbsfrD6SNOk2SZJOUq+mulE1TDC/RR4MBfL3b0jdmVcPolrrIevrrLccrpMwvcDliVr6ryl+4uKs9F5TzvV4mXL4ILfF+UR8kPXBXxLwqH+6p4/1ncz5reL9EYRoEi8zIQLzLMsiuYOcKlXCmOsf5lefOdJkEc3RWXaAghStBfcBi3qk+P0vbKXFp8cj+tzjyyEQxpl4brbkNBCe0GBBNxOoK7gKPcASnVouN1R0A83fBBiOA9hLJQaGCocYTwrjoBNu6VsKqOic7JexUoPPFgTAjDTElFEA+jVAis5H1RowNXwMA37jFdPpYswDwYuW2SgMFeHlykwFRYjGEWeJ0kd/AX6eBXzivyZXZUm9J5GVHt7e6m737/+2nNglK9GHunygNWQyAHb57WiiMNPYYfZcc/8iH1nDMuh4GBcTIVhqHa2qo0OTGuTntPgjUzwxgREOxUhcrBppuGU/mRnp3zjJRRLOj8laMz407/F7iMhhjx9KzqaZHgz8yZeimvbG6Ool7fgNBW5/iBkyIGZSjS4gGjmgVW8pYX9OCQ8ou85CflKhtrcK/c5Nj0Xk/zZiS4XooTmxRv7x+lZildnOTy4Qfve7ZWQ0uH01YJXLzItii/HH7eXFSdHPhQVfgbtJLD5PC+FAGcXxsb8wwAlNHbn91KCxJm6+vZ64UyE48L/EYLi5QKpxfS8QwB0RmGNNIGyoiF03/DK3/BhR9dIEaCd956IzWKhji+/dPPPvHoVJ3wDY6irKc2oFBn7CtCQjlN6pWycXQzRiGUglDayZmL58KpLhhxf++996TMVVtAxxjGFG4UMSt76rQZbf/gxz/2TCJGwZRJUQjKQJrcAgKUXIw6nBQG7oN36LtfwgEB76YEsROSwBg2fHlInf1BejjxIC0srgjfMeWccsIbS+0EI6KeoS0caSH0xMbSlzzKaOGRMIQlnwDT8QJb1Bx1fpxGhi+n/t5uC/b3H4ynVQk6KIN5vzCiAkMW+Lk7bSeolEQvGCn4vL21bUGWeiUA7R+YwVnAf5KGh0dKxrBnz6Z8iuS6jWHMvKtJ9+58LuF5QxnWpt7BbAxTORSeOBjwECip5yOENQEHPPkiPxvDJKxJPLYiODv9RDipEe/bUtz61NkzlKpqMbAG/ZIWjrRwNraqXLTXsgNjwBDCZdkYtp+mHo+7jNs7Up75hjGsvkWho28DF3yPNlY2hrERMZuSswSUMuX8KAdlw83NzCQ2xq70M09V3bGkbV8KvJUGG8MwqEghlxA6cuVmaunoTHsSUqlzeEQuUy6v66lwPAMD/UfZGOYv/h64jXB5dgMOwyF+lcYwh3ReylN15iRUh9AA/JC+qaa+VjxctEpQ+WX6xvHIaD/1SB9o6JUO9cJoOjMG5G08BJzQesDpcugjexXlmWEn4mOUm1MnUebhSeASQw4zkeI0MskMlxrT6DWWSbaqLOQFbaFERb+vQkuWiBlbNXWCQfU4ODDkg2I4YGdtFSN67NtWS18sXkJZwRVl4Y4yEk4tWPDDo06OY6Y3RhMbeCQvMBDiTekP92xgO9g/TF09fem1V19Pi0tL6a+//2dKk5Mo213/zLSJg1ZCjrDBSzRWU11n/kbdYHQyjejZyyatlNemqproEygb4cC/a1H4oH9dXVlI8zPTqaG+Kl0ZHfFMImWo/CJdZRV5e4AtZu5wPX8+XRjDYqkme341t6hdihaoaegDWoNvbKudsmyPkxjBA3WEkYjZXyjTLH1kdhF4Am9UN3gOPkh/zkbyDeabdWrb0GVbe3fq7Oo2/uhvqS+MYZOT42lpflb5Ybw+Ud8es8J21Wd48Et4RlHHOEbNo2DfuHHTxiRmzOBoSzZiAYt+9Uq/SXlCl7uUC2OY8InMRx1Dfyi7zEQG+G31NTjolaWg+wqjEjkcG//DmwJLMTMMesW4wNJIjGGDAyy9EnTCP31Xg/rIpYVF0SCnSR7Y+IRxyxvyK/0DKdz4d3R1CD91noVDXtRfjRTfPqUXyyRX3J/RpjjFmy0SMPwinrO0k2WDnNSLgTC2QmC5NnvIbSr9Pc/Yo89+9evfkMzWHYZHlYd95pi5x8bp4LOjs1M8v82GZAZbm9Rv1taKBtVeVlaX0p1bn6n0VenXfu1XXZfQJHSTZaVqdZxfu3FFsLAHmoATzqE5XCU/sDFMdWO+FISt8sW3HM7+cjkOrvwNs1vxnVoRH+JbKS0+FH2QeR19ppMJnpHTyS6eA04c9QotES73O05bLt/JBfrFgBzGDvp80qcNCGduswWMSh8/vsNDWTp467PPbCxHP8CfeoeWuTudHEd35GrPDFN77O3riz1cKai+QXdvv/Wm+qsjw4PL+To/pUH+gbeyMYyly/hhmGP2ETPCWLYMrTBzlZnxLHVlCTO0TDrE54L7h+zBX7mu1Oy8xM4nOIMK+dNm2jvai2WSVHuExWWdLceP9/L37DL8yEYsvV5fF12rjpCLHk1O+jRJ2vuVkeH03rvvVaQX8GY8ZIcxjMMpmBWVwzIz7IOffqiyx96V7BnW2trhgwRYav5bv/mbPk0S2shxssu4zY7nDDOGKN2KDzzksHwP/QNji1cFQavwT113Jx6nBxOTKqdoA8TKz3Qvuiae04hkDNPOxnK63NNhIz1bp6ysbaQ99a0Y0BBwwAFGzlr1PcDlQRjFh3fTtzEjVAKn9zPdV3puKiSeL8ok/zrB0dXWmN76xtdE4+o3+ax/Wb6lHR0KzpnjzrR22mS/SmOY3x2H+oj2UukM2wUu0v6P6QpYeRT+AEu3X7o7X94vK6dDK06h5th9EVyl9Ip8zuZ21l2E+0p4XlY3v0yX88jlK5ftNP13v/2CMcyPvgA0Imcg8/2s+2IER0VHehVpFVbbSud+JcjjpQ7gI4VIy5DS8PSBRuERx0MJJkvP0+LUnbTyfCId7W66HG5Q7kBzTMVVMpGG4DSzJ4P4hpGFVxo6Qnh0KFjSw9rtjT/FmJmxg/CDkghDADQEboRiBEI6Lu68kw/v0Zk5m6I8gQ+YEUsHIm4sX0QwyEYv9olAiWQEjVFmZmjYqs9sGgT9EtMIh4DJ5usuGzhwx607QfgXmbuc0TSjzF0dHZ4p5E8KR5yIR5jksv/5d7+XFiVInaj7qhU8MCCs8WEMQ2Al8aCj3JGCw/DVVxW59MyT0rcg42+naezqWBro7mdQIH3++afq5FekADZJwGWGRxGLugd3xLMX//hCadRZgHvhZX8fYTrK4O9xK5zimB4jVk9Pb7p5/YoE5kvp/v076enT5960EeMQCl64Mi4iY25FGQS7ZwGo3hgVi88RhiiM3MK48aO+Xv/662nk8qDZN0bGhlpJ16eHaUsCRFNLe9rf3U4/ef9H6py3Ul1DC4SprETHVtrIMndgfrXgieCB0FFZzvw9MBOOO53hjStX0uWhAQv2d+98np5JIa+pbZQipc6tosMlCerKtFKkh6M+6kSLCDYoD4GbqPvIhf+hpJcxKHVUZX1XwlaDaB0h4dbtzyUoHHhZqtDoPEArGxpTAAR1oA8hOdoMedBJe3NOhAlnEDjJ9IBD2MHI+y7GMOGQPJnC3drSbCFOGLXixPH8H7z/Y+FZArmUR9LnyrRjR7n0jlLdJnwze8CjWMArAMphMw5w4Qd9MMrIqXTCfnr0aCLNLSxbmUY5JVQkH+WkXeW4uAwLPIE2jxIUMy4yfZNnhM0Ob75lY5j3XVG9j9/HGLYhoaZReGNGKZ100LbhLtLJ705ffxjiUMJRakv+Ged2YDPciITI69evOb9nT6cSp8PGzLBmtc/a9ODenVA4he/egctS1GJmGPyUyke5yzwTgb7SGIbjTjvqxhh2KqVQQv387FP5V6dNKdOcHNrRM6S6YvkaEZQV8Quc4CqNYZl+KEwUVzDInw30WxpqbZCaevzA37e393yqFcsk6xvbi1FROfUzpGycKz8M1G7Wx8wM04PyQlGPvkXKueoyz+yZfT7jZZLEzd+5mHXJptgHUuht3FCa8DcvaaipF7+8mVo7utOu+IZbmeoyeHEIXhc5cMqgSaUxLIIKx0UFEp+lEzkNTgWFT4cxjHyiPpSbhG4jzDhDkbPRRmGYfVQrBLA3nvm1nUK5kQc/pO9kry8M+cdWJGB1CPKHqbe3Wwo9e/PFbAfypa3jcr+HYYrl9JSJ2cnwNWbHsaE5dBrwVhfw6K4+s7PrcrrxymupuZWl2Q1S/MXn63Svv6Q2wSBVXarFCKQ8MDSpUPoT3lWK6ioUjH3BzYyFwPMByxExDti4xYwttjo4lEIQftARs5oIS/2AJ/AnTAkmVFD6LJTkWgov+AbTlSs30+ryWvr0ox+mlpZ690/e3kB4oN2X+31wrXYiurdhTN98+R0DVhislJX4GnhXFklxKY2Kdqx/0gW9NHBjYzVtSAmsr69OY2OjohEO9yinYUOYwtMFxSwCvSvPqcdP0qrqIfOmsbExh4O+GHBgphPGvyPhBBmKAZ51KZ2ra0vi3+zpRfuIPcZW15eFp5hl7qU1yp9Zd2wnYNhVFJQvCsSMNTbab1M/wGAW9UEa9C91jfVpcuJhWlmctQIHiTaKhjF8YUBlCSgzORjYw/hDu+ts60ivvfZ111cYw1Qzqi9OSmQDaKSYWpWLmWHU267qeXsP41bMfoT2iIvhBt5HZ8aMELdpXcziOrDMKLyLfhiwlHfgVBdbFkDf0OyR6D8bw5iFihyb5cGFueXCGCYarzCG7ZP+3o7prq2zw/1ym/o5ykF+zOhjSVyVaGhtZdW8EEd+0Cx1jMyK0Z5l4TbUCp69A7bvEFxeXgV97ylP4Ub1/8ab30r9/UNpZXlR+bKfH4cgNArOltTR0SUaEk2I99H2BIbgYBnvoeVYjIO3Pv3EvP3Xfv3XbCBwILkT8x6Mrym9eu2K+nDJQPRT+hx0H8o4uOUd+QpeSlsAqcYpCXHXe/TT0WfgzKOLuMErxVvEx3Nd8C3nkePk9HxitRh87jNz2Mp72RHOIMnxj1Qi7+jnIw50g8OfsMjO2Y8WCwzQBt/LMBkit0H2vJp+Pu3Z7jjC2RCmsPRdpGUDiBzxocUHDx+mHfVlfYODadh7hmF8TOm66O69d94WzspGGuJkl8vHHTjQNzCGral/x7F/WTaG7XlygPI/OrExjPDt7S3msRmv+T9lDgMm8r3yFX5z34CsxgAUZYVzstSQZefu04lewMl/X/jrEnYLn7OOXIxr1SWGwc21dfXpR17iOTExIR1HfEj5XxsZSd989z3DCg6I4/5E7+A05+OZYQNsoA/skT8zw370/vvuE3Ylk7C8s6mpVTJFh/k4M8PYLoV0CV/pDLvyyunnZzvRHmgq+eGtdx5Dx+Bd+BT8pE2ts5LntuC5Nz7hwWWWY1dL/mPfv9AZQnd1VLUl5Owt0dJQd2ygD+9ge5x9NtBvYGJC8DBokn7LRjc5YIB37ajvZQYgBjkvkxQvwanlOhByHgNHQIxM3tPWnN5843Xj1pWjf9yizKJ99QNzp91p5bTRaVQaw3BOV/+hnf/8XECKM726/FGnQvt/Ng7eivsyuEp0KEfYX5b74rQyDsn7YuBK7eG8E+8/76J8LzWGUchgzpEZTLmcyPmMLsz0jMvfKwC5wBgWrgh7vgaK2mF5GCIkm+jBCEmz5tKpRJAqn/K1sTiflqbG09rM03S8vyZRD4GZxiSBDWFOsHv0QHfwwjR4H9OvBonAhaDGNE4LtBi7EFiUJ8YuTzFWJBouAiCClpcLSOhjZJaR12x8IUejTBfMMnAWHRmNHIWCToCj4xs4qacQbpj6nk9o4jsCZdxjbwoc+CYtp2kfpFvugdNcP1yM9K2yft/wEF4BCSu4AC+qLlLB5VeMCy1SDsBLJbP3Z90Rsv78e99Lz2ckYHq6rJiiwlFoOo4AlX/kkiy8ES9O65K/vIGWJBWldI/wqksxzuvXrqVhpt5LCWGZ4MzcvL4K18or6JPgsMCCqeSE9E4dUwfeWFhC3fb2hkiK0gdMCKQYk8r5qnx6oCPo78UYdi01SCF6PPkoPZaAz57UtRLsSnvByGV8lFzxSl9AZ8JyhM3NbXx0leGruhTLQKBx0uC0nmEJ48zKysawWiFwU5pJQ3Or6BBj2I/T0tqmFO4WKSCiI2BVvZNkpEvSgf9WCeBsFu11/OTtQvJX0H6Gha+8ir6ZGTY8NJDqJAGNj99Pk0+fieZUZ9X1RZkDVsdRXCdJErqDU5RuTqWDjn2sfpFPdjk/HIq1hRv92C8CYxgnc7Ex+ce3bqXNrT11zE0ewVJM10tLc4vrj31i8Cu7AAKBaEMCtY+zdnsLAKO+w0HL7J/y7rvvWCCvEx63NzdSR2uzv+2rQ2czaIzH7//4R8pPSreUrAz7+frGH2NYu9JcWQ4liraS4Qua9JOuctskr8tDQ2losF9fjtKkaGx2cdl5Y8RAoaH9uL4cN9NcFpSi/sA3fGFTQlvm1xXkedaRr2gOAe2qhK7urnYLIQ8fPkpr6xsqZ4Ngh54QMsvwV5Y5P1MmNtCGj6GAhQOmEBCzy5gYVn43pMQwK/b5sykvadhYW/UMVoxhLIFmZtjpJRS0ES9npCAWxPgpkcw3Eeo9RnEGNtp7Sj1dzBg49IbPc9kYZkNhbWrrGVKbbDA8kAb0GXvXBby011ASij07wtvl4eJbR0d7am5UjyKF/emTcfkzMw5j2JGExD4p3W2Gl/DnhQkr5aK3qlP2DKNWI10cZaMsvPPMnmEL8+J1ej8qlB7DpsvL4iTAur8pjGEsGcdoe+Xaq6ktG8NMQKrvFwziodTl/Ohf6G8YqQYngdego3iO8MpFsMU7Ay88ozgDrzf5p9ziX/SPtDrSLl2CG6Xa7VLNgDyhV8/eLvpC9h5hYIdlbRgNnjx5YriZOQLdsKE4fSIGpRpmkygecIGfbAzyzLCHD+wPQcD/KNOR+CgbN+MIC+6ob07z+s3f+tuiz6vGFzNPMFTjvFzu9MB7E2FYiVlbGCHr04BoFOX99q0PJR+wuTj1px6EuBSwcCggwEm7spFKMGKcct0JjjAU6lmwcIJxfBddQieOo36/vkVyQVva3NhND+99mnp7O1Nff69kjJiNhhxCGsredRJ1lOuqYAZCJOWzP30eoZG/BHSVjWEKonf60c0dKS+ib04R3F5fUR9Wm0avjHhjc2boGGalhYENnOuf0izXx6NHj9Ky+Gc29CK7MJMDBWhfdBv7q62lrbUNKcpr3p8KXLutU2+ChgNlWEbHEkDqkDo5PFRfrrQwoDc0YoCCLhmYVJ+p+vWp2IK7q7s3Xb8epzdCp/RH4JdTP9fXlgSL2o/oCRkNmkZBg9hZsoSCCkzIea3NbenVV14RYpL4a9kYRr1jDOOU1lrhqxmjZM2ltKf8Nj1js8FLoJC3mBnCcr+bN6+LOOIESRxtYkN8CV4Gc2C2i5dJUjPCJ3XZ0hT7vXqWtVK7fvWqDyKx3KAwyDUYKJeWVrxMknZhY5jKxExajGFH+yxL20/tnZ1uW8wMI29kH2Yz9im9S8IN/bWXjaqsnJpJP0rbxliF8Z0ZxN5fT/LM1jZ7/sG9VCSFgcRYKtXY0pRef/2d1N8/GHQvGOvrY+YqILsOD+CVupgN6MFkjGnMHB6zIeKTTz4S9BjDfqOQFwNXarVCjXiVrq/duCacSjYQrVQukyRcvgs849FlNU1hsKVvC74MT8A/p0+7qIxPWGb/FQHsD61THzwT1++61xqG6KsU2HmV4Cgu3vNFGHCR20sOn59xOT55cM9+5fBn/UkTY4TbO696x1h0986dtLC06DC0UfMx9BkFyuXnztLfJ0/UPja2UldPr/jboHkhvOjrr30tfePrrwnfyJJO/EzeTltw4rhDr7ckwzGzE8dss23pIBjBmJXpDfSFWwz6yGDoGRj2c9r8V+kjbfuUHe2SNhX8RH2ceB+BujoxtMaep/AmXI7t9Ao4KXf2419RDD+AB3RBZnVubqwrn2PPDJuYnIg9A/W7MjyS3n373YKXlq9IImDGvfvNb6ZByfPQCw683Ll7L/3o/Q/Eb9QX7W57yXdzU6uN5dD6tzlNcnjY7S7HIb3oP8r0WZkfTj7mNfqnb8GL/c3lA+oinuPrTd/Rne/ef6iyTaq+Qq9lv8tq9cNx2Bizi+lToUMygZ/spM62JvPfqppaDxCYj6o/ZGCKtkAbiHZm0MwbzNeFy9iCQPV3Ip4hP+C2jlCUh0OBnj19almhvbkpvffu204LR5uljFF+tU0lvFjdn7YutfBVl8rMvbApEB4/I+WX4DLOs8u4/zIXcFQ6eVR6ltIt8PwlDjguyvvnhe+LXCWY8NOv4sj3ZTD+MlxON4oLvfHwFYEr3It1UqSrD//kImPYeeT+3O58zgI+ko5G6oZaUZizwfHP3/gQH2n6akY2cQGnBdi9rbQ2N5UWnz5K63PT6fSA46BZinCs68TKCh0QPBumjsEBwclLEdzp00Hwo/EonBp3CK2xfDGEVoRAZnmFMOgRbeVPeYAjXwjZnIJEXJgcI2MNDSxjbCiemdYfm9UjEIehK4xZMDIYGukEAwSeSBfcZWLDgQ2eXI/240FlCLBKDuPTmph6acZVnrkgR7xyfL7l9JkW32bhKXfAfMsdOM/g9sdi7k9nZsJ4oTLCaIEZGhWWSvVJHoy6Uz728DG0hINhGYaiEekHPXCnY8IYNtTf5b1iGPF/+uy5akh1UMspIoEzwC2XSOk6dR6iRtkngz3XNoolCkTi52AAWpQdurLWLT+WkDES21RfnZ49e5IePpqSUKmcVX8n7qQcpQT3eUfZoAOMm4yGRz1Gzr5TVuqzwO0b33jds7L4ui/BoUHKFYbIdQmetVIK2Jvmg/ffT4ur66m+kSUn6iAVGLMwIFNW0jQsupj95L1NELada+CUPyvJ9uEVP8Egmrg6OpIuD/SnhroaLw3lFJ0q75lV71k6YSAhFk4xi3yz4wm6Z18QTgm6CC+l+DaGEUedpMr69htv2ACoSk+ffPaplIp9G2dEcY4DzbZIGSYPlHbaf5QAEAKGTgn8LK9B6cp4CPjoFIGX65wxTLhgaWZ3R5vb6746beoNAfKvf/hDlbvWSydxleXJeeLHyWht7W1pZSX2laGDj8+V8PFMHand6B1eNDw46DqXFpKmnkym6TkUyHrFR8CDtgkfQgPxc3mzI13oC3jLM/EU8iVw8ggeGRG+MjrsZcBhDJvwlHfyRgEHyYTPVziec9qkdVISPpmNV+kCzxX0KDcyMuL2hPL6dGpKimaj8c4yGc8M43AMFDLhu3dgWAoURufIh5lW0Hg2eEDTofpnePxkwb0bY9iphE0JmnMzT82vGd1lZlhn3jOMAhJDcaEiZeJ3+DAn6qEcO10jrFwe+B6nfzY31Hh0/cnUOJhQ+YuZYYUxjDbpuG6YRXz9asXDROqe3SB25BLkWVu4SnzNz86m2Zmze4YR7kg80csk1X/ZqGNjGH0TfVV9Gr5yPbV1dlvxcBEcB+5IuqoTgURYILMgKkd/xtJ6lAD6taxMVNajZ1gV7xle0qQ+bbhRFJRPHqAh2la9cI2Sw6wPDA8o4yjNsWQPgxQz5ehPMeiQBuWnbz1Jc7PP0qeffBJ4FA3Qh7NEncNTUPoyx894AS63g82NNPlw3HgS5G5r1EPe54dBEeqZeDHLqDH9rd/5e6mnvz/du3c7cagDsBLn+ERKGzO/9Ewy9A/MUGlr60lvvPFe2trYTO//6K/UVA9Tb0+XjS6UxfWiO2WzHKF3DOaU0cYu0Tv822UWBdIneplh8T32EQGhoi7xguOTau+1yIE1z0RzA33dUlYHXN4oB7iL8hCHusDpSf/AH+nxKeoS/uLDgAqDNzPDiMLhJsyYWt/cS1vKixlcu5tr6j/r09Wro2qrGMNEL8qPMpInuGHwgVnIjPhvihfAi9hPlHrZ39sRv9717JD19RUbkmwQOeREOQYgg56ABMMLxitOshwaHDE9Ly8vWj5j8AeyqwWPypuleXuS+dgLjgFMCg0szYKRDfQHxUMc3sYwBhXr0/Ppp+Ixa6LzMGqSTq3rQ2kK/3WSX2iPBwcMgDJIg9FzwLRnI5PoEBpyGTAS0aaFgxbVO8awXcGxs8usx5pYCia+TlxmNF+9MiYEpxKvJB1wxcArdMrMjDBk0S6jLWD8RZn2jGXxwDPGMIUJ2bIpLWMMW122kZEZPvQdKKZ76icxhmGc6OjuTO2tbTawZR7DMslG6lS5zs3PpY2VVccH3+xnC29BdmK2NvyGGSHsG7cnWBsbOMUU+bDJ/i3NramphdUKtC3KJ/xgTFb54Cth+GIGyoHgF39VGQgHLTL7/PLQqHnWrY8+NA5+9Td+3dsiqDDGuwQRXUgDp+mV61e8RJlinJ8hnB1lIh3wHO1D32kH4VkKzw0azOG4Z2eaK96zP6m6XckJfMeN/p48SLccNueRDSK0GfhShqeUpu7ZL4eFJiu/5/CVzzn98+GyPyaNjz/+WPLrM9N6md/DJ+I0WhXRtMLANvuGYZCdX1xSW2/1th0Nqs9333lT8sKoRLNikKhIJ+OLK/cJ+Z1lhUtLC2lNciB7AG7Z+AmfEG1hyFIf1tMbJ913drSbl0W6uvQHbnGeGRbZGde0T3AIf7EcIB5Lf9PR2VGSRypxYEc80tEdnPh/Uef0j8BOOwX3vKMLkocC2Ej8YCIO0CKNkeGR9N4777rsxDMuC1eZJzPDBi8PW4chH8LHzLAPlDanGmMg3FZf0ullkvRJ2RgWMnsZl1y4nD55vlBG02XUh/thRUG/IAQlJiyyn2Pon1qf9LZZHxpFmbNRKga9i/xKtSAHDPpDxqLvprYtu5C6/DMkOQYpBCyCQXdwRdLkheivlGz0yjjkwAxWY/zFn/952lrf8J62v/u7f8f0gXM3ZhD5xw7gVWnmlNMk2eeW3FV2fbOxj3wBwNAEXf6y3VncX+wChkoHos56lt+on6+WbqaHvzEHivkpG/Lyhd9XgO28c12ci/eLw0/882lU0GrhXpbPi/VShFUS/+Q7QyVgq/5fH29fnMLP45Srqrh4kfNj0TExggwA+FXgKgj7rIsyVaSDk6dSUhYnaXpqIj2++0lam36UjrdXUjpQ5y1hBsYXM7nUIE6kHIgZWNjHkCAGilBXW6dnC6fBsEIZgABoRMCKoIhffGPZBDMxYF4IS/UNHDVensnlmTHyRwiDwYfBC6E1rOyZMLibefFT0VB6w+VGEW+ZmCKevomJ80w8/uxfQtk5HMnxHWOYZ4YZkeRXDue0nE7klf2gfgwqTRKEs4Nx5Q6QLHn/5NatNPX0eVrbiJO0EJA5acn4I13XEiyJWSyNHsnbUieAK8NBCJ51jz9/o+4QAMMYVpOmHk+myaknVg5q2N+I0ULHU2dGJDnyx0XaUVZm3iEQb0p5yVm6jMrJN+eIIzy0cpr6ervSjatXJOjWSFCcTQ/GJyXgSpBRvuxlVIpWgF1KgwxES+RL/XN8PqPB1BthIj8Fy9Vt71Mbw4YGB/R4aiEWw1CPhISNHSmodZymtp3ef/9HaWFpPdU2stQBY5g67oqWTZ4kT9nYQ4Ej51lyQtiz5ZTTI2/GB21RuL6mDmh4sD81isYfTz1KE5OPbQzDQOGezHkpliO96BDYw+DbkDbY/+ki50z5Bx2RFMaw6vT2G68732rB8vGtT9K6YGczdWCPsFIqWil3kqK2I1BIgyscZc7GsCMEGSM203qE45l02tpb0jvvvOP2X69rc2M19bKMRHCz70mN2u6COuYf/OAHUkKFO/OHcl6VDv+aWtpKuxQ3jqe3p+7lPHGl+OBatAA5XGY5wtCgwhylp08fp+nZOQkGzMRjjmvgOwRs0tB7kWZ2pF1pDKNtKlJxXeyIwxKtkeEhG8NQJsYnxsUftjxTwIoyAd2Ogu9lB8eiHMKi02HJC98vMoZZ+FHY4BcpjYxeVnu6qmc2SZ6UotfkzaybpPCx6XUYw9bEs2ukzA7b2E0TgT7gHeALwQjBCWWt0OOdR+A2jGEdHS2i5f20rza0tDAj72op98yaq02dfXkD/YicZ2CAXu7g8ZDla2oLFg4JVpQll8kzwxokjNkYxjJJjLNS7tXfnJ8ZZqCdBBmITtTXMOtSHFJKhgRKKdQ4lETKRv7QLmVcEC3MzMw4blaQuHMxu+Zwd8/h2TPMfVktBpe6dOX6TdF3V/AqFYGlbGSPMx6P6edcLJWHMsVMBy6EcOoHXBAIg04M/KgNKLF6DAvq93xh2KOPA27BEFsBCB5mMtXESDZ5xwASpsughzBwghr6Bz3oOhUeWFqI4oBxgD1V2Ntpakr8R0HoNzklEKWnqaVVaQRcSqrkwAtwobw8FC2RF+j3cvQjXdShLuJFf6z6EOzsP/l3/nd/33sZ/eiv/zKtr837VF+Mg957S7wpDHdh0FLE1KA67umW8r6zm+58/pHeL6WhoctehpZpNOQL+G7GH/RGdPzckuwhqnWf6KKINigTz4RBa4CjY3zY2TvyINLC9OM02N/r5W0M0pG+0/MVxrBIoXgkBb7ZI/y8nYSuEzWi6J8FL9QhZDOjaHUD49VWGK12NlWuWvXDVzyLjjaJ4gzNshRwc2vbiikXm90zswqjDnyYmdgsW90RnlgKh7ErXPA0K6SkCDwCDGMOS+leffU1KYjdej/0ckvShT5YvoThLXgLy4qRvaI976k9wCNZHtnZ3a34XXqPgUn6fva1mZmeNq9nma55iOoS2mMJLe8opp1dHV7CBGagAfa1grZi9iu0y/LRjTCGibZqVZ9tkmug9R2lwcww9ndE0WWGKZjv6OhI18T7cBibSIMy8IzRSWRqw4T5qPAQxlEOteDwIpYt7hqG69eupIH+PstF0A6ziJk9t7S0nNZXl42nTQZFRN+eASycq2syL2tqa7G8ykyuqKsD8/vRK1fcJuE1GLxYympDg8pHf+hTQFVPjWrvA/1Dqb2rJzVyEqXyRa4yjxCszO5idure7kZ6+mzSOCRfBrrgPCz7dZtQ++AUVy5mfGLwrKlpTE3NHTaafPohxrCT9Bu/9VuWF41z2q5pG+NjSjevjaUu8WGoR0iOehROoSHw6nfnKl4nP3gMeGXmGe/IwbnNZJfjccf5m3gFeK/0r+wXHEbP4Br5Hhd99cUuw5fzBmZcvufvzqP4flG4DE8pfMU7jnDGge4fffqJD2LJYYLHq68Tr+IBfk8fwDNLo9kr69HkE9fxzRs3PDDKYUMMlDJjCLhyHjk/XCWMkX9VevJkSjx8Kq2tbaQt0dT+AcYwtTXROvTnmWHiqSwTzMuelYEupU298yb4qHeSzwYr+AgGtVw3hGbPVmjLkeKfy0v53BHwp0TYe8/LQ0ExeSgM4awb6WIWsPFh3B67Pc3Oz0s+YtZ/Vbqi9vL6a1932TEikj+Od66Ml29+61uxTJK2WnzHGPb+T37iGVD7kuc31d7b2jt9KjF86re/8x1voI8MkB3xct2StmEt3rNfpXEs+xWx41bwVxVWd7wVRvd7Dx6kSclizM5W43D9IhM4EHThdEjvxBNHdsVjgZf9jXd399PM3HPRKuUlDzLSzffCj/zJiJaoD7RrG57JXwoby73hNy3q019/4420uLiU/vTf/6n39+Tk3L/39/5ulM3pEDvoGj5/JP/Zk7PGMMOqfiE3QRsDv6A9vsxl/Blnv4B7MWt5nPMsvwUdfTWXY1WmdR7W8reiOBe4i8uXyw2oGReuxv9Irky/L3N8Px/mYvy9LK3zdRPlOz1jDKv+vX/4T/+geP45HWnp4s+3il8W+vyv+KZAlb+L3VnIaUxF4voTgzs6cKfcIOGhWp33oQRyqRRmjs2cViPlpbWpVgyz0evKG8ToOd2IpYl0ChwvzKwIZrWwFKCluV0Muiv19vanocFhn4R29eq1dOPGq+nmTa6vpevXb6Rr166LOV7zyStMK+7p6ZNC3mWhihFKlsjVFntf0Igpa2aeUUngoxBm7Uux9HzBlZ0fKbdq08Y1pYcwwuwU0o70Iw55MCWajuNIDBZ2xLccDqUghPUCBl/xTFwrPVJyeK6EwbArbxzCKvtssNEvyor3HKJMBWxOq4gKw0c5QuGJMpAfX5Q+cJNu4W9fMeGuzg4rzowIs1eHl1IpfQyYLKFziRxcaZVwSbrFpR/LNVDaGI2Kb87GnYCfi/jA4Ztci+iDZWSc7gi8TJPmVDafYBkR5MidV1IFJfyPZ/CIEoVh9ED50ifjx/e4iFvkp7pkxDf2wWBPhP3ECU1trQ2e/YhChoGWTbU3tndE1xinFNHZU2qVu7gHsiX8NjR5mjcCBD5UF22Fi+cMCYAZEt27JZS0tbYo72pvOr60vKJA1eqEwGsphu9UFfeoq+yfLOSyJIUlG+GvizAOJ4cVo4AxXNDxYH9/qle+1PPc4oKn00NLVvAMLUsx2FBX9SFBKmIbcl+0BwzRfLMwU+GCFooXhUXwGhpkGUDM6mLPvyYJ/nXKm2VOKLQoe4yoMlOiLOjm8p51tD8MgBwhX4HZkss4CvIG3hBU21paEsf7g3tGUFnOx75KKA2EjKwq83wxbxtEhDfaeDlcGS/B9c9eCAl51ieOGW0YTWOUVbykSIdb5UXRIAPKAMzgCd6BgF2JmzIc4A58nHpz8u7OTsU98axBFHkELJRUwqyurFhIPFF9+9S6S7FvmuHlv5K0YUUAIAya4p0P/Ex3/1WJ53qxvA0rO9ub8rzkWSAY+eqbOYEWnhcweoYkSTiVMLYhKJ/ndzj8yJc9FDHeIkSvrS75G4osdMOSJS+pNcSKH43EaeEXM4PwP4m7/FwWwUg9HsGjFYf6xHDPoQhZ8OWe4YpZV7EEm5NPOdmNfq1Z9MTJbJTZo8vKhw2sd4XXMDKVjcROR7yNNsP+gt1dnam7p8un1Q1djoMdGKVGOB8ZvpxGR0Z0H1W7GUp9vX26elNXV7cVGc8QUX8XR+Sj5Ipfie6YGYLQv70l2t5cTesrC2lxYTotzD1Jc88ep2dPJtLTx/fT1CTXg+K6n548fpjmZ5+nXdXf7i7XtuhzT6wollOyP1fuU8ELLtMiAz8ry0vxzViH36muhQto1nWgCz5zSf0Csz7Hrl63bLCxsSgZoDaNqawDfQOpq7vHBvaujp7U0c6pX2we3GHFvaqq3rx1d3fLswX7FB66ZW+kJtGBZ4A3NhUGBQbIGoWbRt0bhB8Gy+pFR9yDX9JHYdCkHBymw4CbT3jEsKEy0IewPxNGXtouxndwAR6IE5dkHrVhywO6bKhQewqDBZfCcFcYlmRWOXy8G5/GTbVn6HDqG0Z6FCS2gfByf/U981IMOVxkcUF3tqNYXpCyPZ2ePpvyCcSPHo1LAZ6UTLBifLMHGMZ3aA76Jn0MLBhNOfGUwUY2vm9rbTfeuNPYgQk+yPJEcMyyQ4xWMCHkEmYiDfQNGuc1l+p96AFLSsFJi9KAH+OifOBRfZrkB2QA7/dVKNL6Q2sWfvfCuCYaZsN+2h5NlHpHKcyzNWir8BOMhiwZxQjWqDrF0bKYe0F+zIiKVQlhpO3q6jIs9E842p/7KpTlglV4jzOVmW+EJZ734ZHyT9tHFsJAFvoqdRX72dFXkR/1Dz2x3NiXvtGTMEgF/lYkw4AD+grzHeGYWV3CUmIrDcrLPrQsF+2R7Dsq2faalFKWnN6QAjx0edhbETCbl0Gdg4Mt8akVH7TA/lANjfVu708ePUwb66vi7dWWaRgQZGC1VRenSLa2dHrpKDPm4Bts+8BekRhNZ+cYwDj13kmUBeRQTzj4OzDSjzBjCYxTHzjwkx34g7dHu494cFvz0vxdF3FyPPCNw7/kHIb34Jc8OU2+KZ7TyN8KOHL8zKuzy+BV+mXe5XSKAGSXw+JskJCf5WN/U44igMizHA93Nj+FUZzZuVkPEPBOftALZT2WbMgduuFUUKBnNiSHHqxKxoYHdXd3mS+xTx2DQLTn83niMiyV+dMnky+HCmH84mRGDq2AxhlwpOTM/KN+qGdkNvgD7QxjL3cve5ZuRzuxv7epYUsb9WOKB10ACbnSnpHjOHyKwSIM9RzUwgxxt+edTfVDG74zs5PTaRl8Y6uG9VWWGS+n1aVF6TOiZ9HuytKyl3rDf5AJmE2NPskhEvR9KmyJLrMzzk0Hp2lwaFA03lb4RdiF+cX0bHrazz48RWWCF3KqMLyXvRXpi3McXI6bn6kzLvxyGOqF8lO/XDk+n0vpGEv4gzHdFWZePHxJsraIIZ0It+DV8o/5I8/iO0qXtKETBjrQZ/v6OWjkQLhhK5QiD/EDrpwneKDf4Tu5G14ulRNYCEPtMau3UTynp6/fg9wPxx96sAV5hAOX3C6VxlmcCH9Ka/u0KUmCdPqlS+WLULzRZs7S6ldxAX9O5ed3L6YQ8F3sfpb8frYyUZSLLv3390pXWe4zX18M+jfmyvj/kkx/AQDPh448U/r3/4//+/+18Hr5zLBKz8qEXgoPRPlCSjnAz1aZNITsAJoRTD/7RpoieoXhVLZTBC91/tU7S+mTH/xZmpWA3VB1KEamxskGgTAfdaR0AGy2ymb0LG/wrK6CMXlmlzoDhGaPaEmghFm5QSqvsxUlIMwE+M47TT1cBs8CuX3K7mxacipMLmdmfrj83Xey0s3MyZ1CCFswLjochBw6jtypxIjnvsvX0xcMHMeae747rOJ7dEQMFc3fI+mFAMaeRj093YbLgoTiZ2bvP4V9/Phxmnj8JK1tsvm4BDnhyaYIJLYKRxqM9NGpMAJalLpUbjO4Uhy+kueRlxcM9nV5j6G56Wdp/NFjlVU4qmHpHlPJywKOy6e0yqkgrJxYMMSQsu7T/oqcFcjKcPFcypNL5R/o7U6vXBtLTVKut8T0b92+45MdEbglsTpt4pC/8y258OeChjwzTJ0vZasMhqJBflQ5ncTrX3/Ns4Sg3V0JJE0NEkKknG7uHaZT4exE9fXTn3yQns8upEv1zaozUQ/1okT9c5Z0L0pQeTFt3DPDVMdVl0Lowp8fdeC6lBf5iwL0LfYMG+jrSc0qMwrOvfFxlVV5Kd2od8JHObhzQashMEYnTB0j3CAEgQPywZ+yGsbsFAdfC2i1VentN74hpaLGy2E/8UmWG7E8kVlpSgdhiWWSCFned0WRc10GHMwME74kvKA4nsmrcISDzlli8d6777qjlf7gjdz7ujgsotGjl4yYr0lQ+v4PfpB29kXVUtacYeFyuXFZwGTfC5845LIGbLns4RcAGVPQjBoJSyTZRB9amHr6OM3Mz6W6GvbtQgHOBch4e7FApPvizDAQE99xPJYhB17BowsDR29Xu76fxtHhq2suN8ZH4DaMipxHqXN5uHDwDA6TIE8vzSlcubzxDA8VV4kN9K9es3D19OmUFaFtZoaJ/zKT4dHD+xZQj0+rU08/M7gaFZ9UxOOcFsYbYCuMb+CFS/VumEyDVbGBvkQkhODFuWl5XfK+HyjfHX3DnhkWJaAZFzyn4G3MdDo8xpjKrCrS1Lf4K+Gts6NV/QTKBKdJPnQftLWN0H6UOrr6U31Ti8ttfgmNE9lwXvLmtLVqi/RRNdX0CcFvYoYMaMbQFbM6psXrlubmzZ/ziPgRSkRxxzE7g2VO3vRdim2d+q+Orp7UIiEcmqSfi5lbGGHo18JwaroXLrk8W0N1hKEkqhZ8FvUuZ/4KjlUeljghwCMY52eE6F0pILtSZJnZc3QoBWQvFBjCseQkwkkh0jNLgj3DwGmDYwT4qEvTjiqbZRRBQ+APD+FfdNna2uWTFVky5WU/wmmmNVzQ4lZ6+OC+/Y1bvhNf/Rm0B0+GV1DX0Dv7cf3O3/nfp57ubtXnfZXzIF0ZGRVdYjhVuRWZ9kgc8ECtSY9UmXXtbqfZmSepq6MlDQwOqp9RmoKBVgidmmUKj25TXhui8opg/A2ggE+/wLfKovTtLaca0X/Kn9LW7l5aWVtTnvtpTQoMM8PYjyaWpJEPcJI22ZE/3EP56R0nFap4BpbImTzBOso2fQlKEDRL/7+ytukT4Ki/o/04rITBmEP1f9sqM3tqrUp5hEcyOMXyzcND6p9ZTtGW+oWPPskcK4vLUm72PesEnoExmqP5gQ+ehRwG7aHoIscwK4kyMOjILDGUNb5BQyxvhDiQxTBK93T3UCjF2fcMDuBHjutSXeZZxBgJkX9oe7MzM17aSjoYiKnTevU90Mb62obbTXtHm2dIkSYzwwaGhk3DsZ+XnPDGkk9mgvJySfjiqqOdKW82lobXMJsL4z6GKnjckGQp8IIs4HqnXqWc01dhWKN8+SASDBAMKmFcP5JMti9YjsSXro5dSf0DMTMMfoKxi/52dWU1LS8tSPnfjSWcSssGepWLdkdbxSDLLDqWKpsGhGMMrswMY2UD8h6yL7ISA8TwC/gDM+7hOdThodo3G6CTz97+jtu+9/4xzI1paPRqOjrYS48nJmy4ZYP0nt4epxUzR2vMp5ilaz5UQ5tlQLNG9XGUFhYW0ycf/UToOU7f/vbfUtnYogNcifbEA6EfZZpevX5Vba7N71zk73ZAuUCsLgznbhd6LfEJfad9VjrilOIV7zxz9wmW/qOl0AdEXlz+YD+MqmwdEjIB/CrSijSyg9dhiMj5RJygoRyMOoX3E6YIBqWU+ilwBu/MxjB/L2DFAR8w4PCD/33y6afqb5+6PyAs/QjygrJxXgxYEIP0oekVyW2TU09Te1tnunb9igcH3nv7nTSq/ptIpEsa3Ekv45YrO6AReUle/Un66OOPTGcMKNJHkse+aB5YmXVpvCkt2iIDRJQR+ZSSC0CnC57ok72vs+KbJnSRifeBVDxmYkKnlJqo0H4kAY0oDd+lKxU0wzec4aYsiruvdoNDVwAeZlG7nE6VWWWnqb+/P732ymsRx6HPOtIjzje/+S31CUPmq3mw4oc//EH64z/5U+md0oPET+G73WojGNioE2aGsZ0E/XvGL47n7HL6ld9VSj3HO3jFUUc4wuXBDgxg1AuOsBOTj9LTJ0+8N7GAUVuH/or05UcYp6s04WPMAka+wUgFP2BfTwbtqfAShALJbTrQKlcBO/9okHxUmpRzc4OTyGvSyJWraW5hKf2H//DvxaM30ivXr6W//1/8ffN66s9Gb+I6M7ZIqk6zp11powo+Tx4UjDvlj3CWvxznP40ja0Ghp8ApHvxwpboLJMkVPOorucpwL4uT0/0iVxkmP5fTc1VleP0/g3tx2l8d/pe5F+OXk+ShDKPxKa8M38tgOttOSK/8fCaGC3aa/vG3B0veLzWG0Slmp2ZVPFUmKLC+hPD4WpGMnd+LaDm6aPhLHUFFPv5/bGFTTOx0J9VgENNLw/FOmp96kI4311JrQ60UBV0IRSgFMCc1WHFfNzKELwv9QoiRfMYhuMpVwXDsEQhWmyMekLCXEt9yXBDOc2YsuMpUcwfCt9yxwKxwMDOYBP4wdEYGMXJxeeRDSgajg2w8ffvz2x7tgwHgB8NlBgRlocOwJV4ZM9owJOX3lHd9u3/nTrp7756FJvJBoBoZHbWCzmgOG5STz7e/8+305ptvOkx20alHE2epwrPnT9Kde+NpcWVHeK8RnUAH+nZSUEmBN2DySJDKmYU+PoBShEHeA7161g/8IGSOXRlN/ex30dKQFhbn0r17E2mfjvASI4PUH/Do0XURzqNpTgcKiRP36OC8TJIf8eWMc+Ka4LgwC9GhJAlx3enGyJCEgep0tLuTPrt7P23uHkiAq1dE8Bxxcj1m52f9AYJnSUk4RkGjXsEjiid+wWkoc8D/6o3r6mh79HacdrfZM6wmDfX1eEkHyxTZr+ETCRbTc4upFoXb8AraynIrD+pU3hLqO9KOBPiYhRflxZ9YnoGgskfeUQaEzLHhIQkonamNpRcL0+nufSmH9R0UKsI5tpxuWSm3UioYohNmNmEsC84Gkig3NACdK4SVQqWkOgDtVEVtTVV6643XJYwzg7MhffbZ7TSrjpFlkmyoTjzSaWlp9jOjl26XTo8rhLKurk4rWGEMizLnunEZ5UiHGVnf/GYYwxDANtaWU09nuw2XzHBEcSKd7//wh2lr58iGGcPs/LhHmjjeEWQ4Bn9lhdkQF+dbdoXAIoZ6eZBZOAMKcyyhZNLLJNng3UuzrSSQl+I7KTIv54sjbYxhCLq0W/KshO0ih7KLcMkR4X2qaxRB9oZjzzAUuTI/DLjBa073TNr6joKF4INxm/B8557jOrjaP2FHh0eK0yRPvD8aMy93hGNmBlAPDyceWsk+PrmUevulONbEEhnwlfkZeEZIY3aHsCgKyPARSm/61tPRKtyyp9Z2mpufdl+1qnbPgEZn/0iqsmEzUvbmy4ZX77pQAjGGoYyF0zfBq5KnI31HOO5obxUfUyuVsvfkMcv4TsTPxJtVzM6u7lSntgNA1Juoq4ANIwMHeWC0Ard7ykLtmrQFvzCncNVuJ/AsZlatrCyl1dU1CZuhOKKYw8OY0VMvPgqtomSzT6P7tDr1b7WxNJ+BH+rF6HclwPd1p5CU1yUTrxPstGEMeyw/gz/BL5hN5hF2+hsp9NH/bDscgyscKIOB4kRxmHWCokG60BXlDoUj6CGUEOoJfFJO7hc7wwpwGW9KK3g1OLrkU3VZAlpTDV+I8JTXxlE9gydmBEyMP3C5qDdgMldXOkxKZVkbNI7BASMs+y/+9t/+O6mvrz9NP52UWk6fc8UDZSih1YoU/agLYDj2Vdkb4q0YBRbnZ71ki5l01AF6BTTJRSFcHEOiNCIB06lfihsO+O1FwbNTIaENNixfUD+PEWdVfeDloX7P2GsgP+QY4pCmwlpRJBPuBW2jxFnxLRRJyxbCCxvPu+5UX/pTyVkqRR8i+hfu96TsrCwviL5X07LuGKbgi1vyj9lKAlF0RV9A3jjKzey3waHLVhxXl1dMW65LIyPa09Y2M77UP4m+5GXZBWWUvqOvf1BKoRRxpYPBDWMw9cdsNeADzqbG+tQrZRoMs/TKgy/KAGNYt9oh8hB4YUZYnQfD6m0M29nYSrvCIyeoUaUMdrER/8ryqpeGMVMXxRtcMZuPQSVoiVlL4BP5hs3lMTZBEZyyuC4YUTR7+1m6ygBOQefGqfIQLTHDkPghC4CH48TBOpz6Z7wrvXyKJXyBtFle6eVEwgsG79GR0dTa0eY6gx7rBHtTQ2OaEu+cfDTpgS+UVtoEF/XsZZhKj5lpLMdiQImVEU0tbV72yowtFFqUf2ZBK7DyO7BRKxu9mGmD/MEwJ0GQ4WJ2ZY3kFNEgMxyFq+bWToXdEZ6fK/xxGhQ+kKPMk8THoG23C13w3mgnIYcw63BmZi59/CHGsJP067/xm45Hf2E5TeFojywzf+XG1dTV3iYUQqchQxMO3JFHvnO5r5WzTEgZ9c5p8grkuLjKONAhz8UH55nTxmWY9aR7pE8y1Aff4Df055F8wJDT5zv3gCnaK3EFDP/OhI0r3vlu/aQIWRkmx8nljPDlMB/f+jRxEAkycA4PPTMblZnCGMMgUn3xTNknz56l6edz0hna1V9ftW7wzltvpKucCCsYwB+OtHA5H+5c9GEqptnRT37yQXr//feNQ2YAASOGMAy8VcIzM5kP9hngYYBEuohoxvXjfFSnSou6pe2XjGHASh6iv+6eXrcf+kO2tYDPAQvGHdLwwIfozo1J4MLLLf8oPt/g68HHAmcsw+aJQQ10RNpDUUy3OeL19QykGzdveEaoVyjJmaZLd9eQ5Mtf9d6FGIVx1N/77/84/dt/+289mAs/YvCWg0LgD9Dd3/6d3/FsbOon47XS4Vfp+J7zPh820wN3vkGXOIzR4A4Yn09PmyfSvpy2ZbWoR78rSdoNdQpf4SAETp5FlgO/9E7IGuGADZjBQwEnL06L50iLB+Dx1gjmeZvyr/Jg0vzicvoP//5PPPngpnD8d//u3y21R4PnZGlDonfJyDNVXWkzNStFPoScSttzZq70/zTO+AMEOWSOeFGZ+V+gBhflCg8b3n9mF+le5GLw7Wx+X+wyviLNDH/ED1oqO+G5gBuXw1a68/T4Rc7xK3D0cleZp54VmBg/F+oucMgo/+S3Koxh//yTnQIeZVIBWaUxLJpSeJS9AeqLi4LLlV/piPbVkaf4Uhx8N+EjaEkoFjNtOVxJDYdqsHRS+i52lurEBDhpUnwySc+SU6dFXvwpY/LNndQLsBkk8gvY4jvPcTcT9Ws5Lvdszc4ux7AQSqegvEJQYfSx0YYD9mzAAEU4viMAwci46CT44Blbio8gDPNg1GV2dsYKVk9PT2JPCMpH8WIWRXSSLa0tHqll5Bmh7c7tz9Knn35aygMB7vXXX0/t6gDF45R/dELXJXRcFnN2SUhULsoJMCpn1XGaX5hNt+7cT4vLO+o8YFLR4WRjGGu4Cc8zTJ87022VUHxXupTXqZOsbqgNfGOpzejoSOrpbPPpIutrKzbQ7B4qPEYSKYZe7gJsFlCK9LiTfgEzswDAB6POrgNd1DmdQLkz4b9jCicpdUuIuzLQp45R6aqePr93P62xqXs1U5oxZgFh2VXWf75InwtjAfUGroGDDgT/MAxFB3Lz5lVv2s++dpwCiTHscn+vlwueKj9GeDl2/OnMfKqRAmcjGHguOh7+01mjuPLC8g7yRXE1rKLHDCN5YwzLbVpfTOJjl/slNLenVinem6uL6fbdu+m4tk15CWaMmvrR0RENoaVSCaXW6HBZasxIFHsB4CgzZceFgYrYuqvQpEQzocN78xtfT43svdXSnD67fTtNz82FEUp1TBzqjNF+jJCbnlkY9VbpEPjDGMZsOOpAnqLJSt7C5r0oBN969z3DzcbHm2urqVs0ZmOY4rJnGG3yr3/0o7S6ta/6xvD6osvpIrQzM2xZih9Cz0XOFA6f0DM4Aa7Lg0NpcLBXz0fp2bOnaWZWdYuxVR09PC4MYZFHLi95Zn5FOj+LMYw4cZ1IsRpKPSyRkZA58XgqLa8wM0xKi9oVLqeT04wr45y8mQXIEscqt+eMixed4NUnNp69JuEawWrqyaPU1tyStqREYuBkKdjDhw/SOksSjjGGMYMLY1jAfCTeLo5kYw+KyPEBygb0XDZSAB/CbqfqkYNT9ve20uLcrPHOsg9GH9v7hn18eMDKiLvKVOShVy89PDmibuRJuxJ+6Un0YC/CsSSQU0/ZBBfjCW05jAos0xd/0zcbYHRB96fHB4Kc2WbkEbC3NNeJVjsSS7vgtSgmw5dHXfegnfbAyDE9GHunwd8pN0oFlEAY05IfAhcA6HwPyZslkbQ7ltah8GDQ2rEh60D8wRtai6/sH+waRvY/OzpiI3IpJKJ/G0jctwathoGLPJSf8nTfBl1yy7DoBhgBkx7wJqw86Seh2Ur6ccRSeJ6VBp8dtTCG6Tn6aOrpkkelW6Rw19Y0qHkosMKAK8qAox1imJiceGi4yZu7MGRwLwlucXwPBjBQAf8jzd/+279rxWX++dPUoKY3duVqYrP4GtEA9QAwGc4TReLk5OXVDSsIzMhhOf3Y5WHP1KEM9F/ZSEVxwA6H/FSpvyQAZbEwaYtevPNKPwjZFVTp8rM0f3NrR8reUto7PFD5VgVrr/LsED2Ih0tjozrCyM0VZUZWyHIGiiTPxoWUEIxdR0d8YzBMNCGFmH6D8iha6ujo9UylnY2V9NFH76edrXWHpd49U1G0AT5iSfclG20i78A5M5rYYgKeuLa64iWHLCHHuEKfgSPc9qb4hmoHw0hrW7vo89B1yPLS0dGrnuHFkmowosS9jJy9qWjTGIzpK+jH4CmcVgfZYjCmH4Av5j4+zwybm51NO1Lo2OSeWXZUURPflBazq4CbQUZmbZInRj0OWMDwVerPlPea+BQ0x4AOCIuloCfeKsM40M8GJYzMgretrSMNj44ROfou4Y568YmNwoeVO8Wjzl1XpK23js52t3n4NZ9ZlowsB4WpcIKvPrFX0nP2Znr61G17WzhmRiirHHAsn6Yeenu6PWCDUY0BPWRB6sBxBD8nSHJQCUYv8meJlAIorOpZiPLBEzXFjLFihinGMIwGGJUvVTeINlJis/31tWXRZfLMwF5vki7eJf4LTi0/qPwexIQnUAkqPzz62bPn6eMPPzDcnCbZ3s4yM4MR4YQfBkhfvXEldbS1uE2DN+o594nZ8Uw+gVfFRybXO4ZBEzl+wKALR3iunB71yzvP+Tthczgc+xhWficuyeUy4vIdB87K8TPMEYdwlWmFi3R4J03u+d1f9Rx5Bj3l9LO/HtJHn3yc5iRL4YdsY2Nt4aA9BVT7U3i9Y1SefPJEbXZDuO9MV66MWSZ6+80307Uro4IG/hH4yTI0jmfS5934ozz69IPvfz/94Ic/DFlT/oTDEAYPin37jkx/eZUL/QzpQG9eYqeEMKJiICdtvrvoNHRBA8/eVZ9WV98o/WPRs84oDwMawpL1IW+nQhUoHvoEcuuRaDtmCFPP5Bu0A//DsRdebR19cAz08i2yZalyt/f/g36tY+jKLmCk/lJ6551velkx7ZnYwP6Tn/wk/emf/qnkpS3zGZbcd3R0Wq6hXipnhmVXmf55l+s6P+f64Dk7vhv+wo964OIdA+LyUmwpYNj1A6/QppNVGGicusGozmxh5JuBgX7VT5VXcdCubSBV8s5C8Uow6936ib9F/txDv4zte7bVt0ETLJOcFzz/38IY9sqNa+l3f/d3BRftPjtoHRoXvavvXKjrTzvV4hEFzGRumVnhrJu/xGWcfBX3Mvx/UXziGIziOV7KdXCRU+3F/SvAVYYp0vXTuXg/uzHsrMvwR/zgl2WHJ/RfvH0JyF9WpuA+4b4kqQoXMJx3XwV/L3PnjWHVv/eP/4c/cOnkBc5NYkW+0LUZnd8JAxmSeQEA/l/iLiQupxcJ+8e94iJT50AQGKQak1iUvgmJElaplLp0mJpPdlLTiYQBC1gnSeKu7sEA4M6IwhgRYHDRGQcDzzC9kC9+RZgIp+x09/JJd+JqnCBEDn8cBhdmIHlduhRz9tRiY22OyUcYm1fHxB2L/NzMrIUtmPDdz+94yipCFyli2GDEFWEIAZHOAZiy4g0zXVphCcKBl0swggNDZS8ShI/sUBb4xkk/dkp8RQwQmIAZ4uFOGJg98DC6ytXb21P4RweYHfRm/Kj+UaAWFhB494OkwYe+CUvOy3Wn8NSflTxdFgAJSxqRmC9+fEBIotwoqxh12MSf6doIaGwWeyDcwDwQkKgL6gHmV0pKSRsDRfoICcAPU8eZHuQq67nSgYempgYLXIyaohQtrqxIiaRjU/gKBl2ik3P37CgzQojzFq0CL+XTi1JCeAgwmZFlAV5fWJ5Cvh2tTcIv8ZSfpEuW4a1LgaiSkE55Y3YaDqgoPx1NPNOhH6lTRVkKHyWjcgAfuHB9gi/505qovM721tTS0ui8jwXD0uq69PcmRURwYKo1RkCWOSDckC202SDwMIqgrIeATB7Ur+9USvFMbkCTMwYu77ui+hlQZ0gH2ygaXpYwzZRsCylRk7rHhsnySof7jFJHmfIFvWBYpj2YpglImAJHvmPQ0zdww55hwAwOmQmDUoRgHwopCtZxmpmekdJ0aDqrdGfSlGPfsUbRy64UCuA0XyQ7LoHhu2s2nFGiMJwWxnJBOgOWd25u7hgm8ov25oCKX45b6SgLbR4asxH0CxywZnihHfaGaxa+8FtZVvuVIMzyhEq8Rfjyc9BNTgMjeoz2x/Ioh/T/Fy59RLFhdgQvKLjU5ZGFc4zaKKPL4oPiISoTe/6EARL6CWWBf8aN4MPQxHvkl3FNe2CmByPgodSxTJg0mNkA/TIbwoK14mBgYj9E7tBdLNEgDXgdigUtFDrF2KT0jjlhbVtxpFxjSNE7MyBYnkV51sXzvak2ivMusyo4qVht2aeJCK/qoWprGr0JvTdaV950XBirGCG/5n2r1P5Y9qgw7H1mxUV04v1FlPfezlba3l4Xnayk1eXYf2t+5kmaffZICvGEL++79Xg8TT5ic9y7aerR/fTsyYM0/fxRmn3+JC3MPUvLC7NSeObT1obqfZMNztfTgWCmzdPneGaDGrhHk4V/O+NbONE/SDP3n7l/5Dt8FuHY7UpXPMcSkeoq4V3tCqMkgxjEqVEdl8IVYTGMmv71jpGQb3GxPxJ9XKPgUp0rS2alYlyhHZAHfJVZg8xgwg+aMK8XjLyLuJQnaYmOdUFrLC29cuWmeG+zl3rC+7q7eqVgsfxYMIjfsSdVjXigyyAYGfRhD6ajI2bibKsdS7ERbTP7IpZfKhz5UO5LtM9499IthHlhEn0cmFg6ioHpQPS6K+Vwm1lLqottXZuSJThsZmtfealOwE1TI6fosafhvg0rGJBZtud9blal3Kyob19alLwxK/71LD2ffpyePXucJh9zjP799HDibpp4dC891PP4xOe67hT7fD3yvl/0VWyN4A3ZD/fS0sK82wk8M9cvZaSvAmfIGswAC+MT32NGErjgOydIsmcPA38Y4TCmsGEy+6dhsGX2F/urMUOU5VS5vru7e2zYQlnFQW/IGjYqq+4x9O6o/Bh4yY9Znd4UXI68kV9w0IT3YxPsHpTyzBS1U1WAknRbRDFmRjD5U+fIUITH2AcNQkP0pdCTKs3GZMiJf6YlESNyGbPRoGtmatZWS/aksaiu2WenVWUmOgYARQQ0l4d0amo5lKHee4IxMw0lnkE+FMbdXZahRjnZzxY8Rd8PfOIRghVaAS8YFPtUF1euXkvXrrHH7Y109frVNDA44KWpwAq9bW5visa2PQPmyZNH6dHEuGSLOcFL+1B/XMdM1EbPoG5jjy/PINMlvswBBc0qC3XbrItTJevr2WqkUTgKPDGgAC1gJPXMM9FLDEhi2AC/4qGq42iLtNtq0zx8dJbN3oUo9ugFp+AMvIfCjayaPKOZOlahXU/gPMt2OMK7ropnOzd/6jz4GM58q7jjzz2nZ55lekemof1GHecw8Z3n4G/w6hzeNFGkict32ju0ZBh0AbMHMApjEBf8LBuMCYshlj6QMMat/CJe3LnM2+S4c+X0KfS09Ax0EsIDE3ccvIn06lQ2D7Ir7Nr6ZmKzew6uoD0zYINsdvnykGmTPoF0c364nBdpl/z9XpVufXY7vf/Bj32YkvcWVv1ygjR7Q3EKLLNC6acNqfhbCWf6s4SvduXTyTHAwovdVqPPoF1z4iXLr2lf7HPIgA3GkMC/6oh2r3JGH6R6cZ3FlVcwOJz8oSfXncJ5gL1ouxTJ+KZuxDvQhzDSe2AKXBv2wDkuo2BoaNjtxkZlOT6DAyYvADsGenQty9RFfGaFMVBb4jWF47nyyi4/V9Z55XN+x/Gc8ZtpG7pAbsx0C749q1zPim04rTMoPjAxa5z4rDTCgBr8nwFUxQfH9N/iS8YxfqR5/q7vlhv0Y09jNtFn1jx7nbLUlS0OkOF7errS1159taijaHPUa7zTl9aknermdFAlelCaAsywQTlR3ijrRVd8v/jb+etl7qKwyrH4lR3+eJTaxkvdV4frIvdiOHzJE3rg+4tX/q43XiocceTPxbP+V175qeRH0Ox9zp3Kj5AXwWd8KTLvP58DPlw5/vl8Xub4Rv7l4lPO0zN7hlX//j/6H//AhVOAnJTv+aVwObEzGVc8v/T6AsThKr1B5Iv5Col0anrmu0d7RPjMDmpIUq6SFGX501jjpAsuMWqYlxqkIBDcUXASqYQNV254ZQU4RlNj7wUbuzY3JVhtunPkwhEfgmcPrdu3PksP7j/wiMzW5pZHR1GaUMoQNrlyh9ctwROHoQMmEAYtBP9QhoCDdGFguTP2MsmmRi/L2tsVMxMzYBNlBEAYUQ7PheO0L5Z95HpnaSXGsNwxEq5NwlLMvIhODYbFyAXpEi7jJ8pJxxrPGG4YVd3c3lXH5BCuF9UIAZxhjgv8lIfy4/AvGXR0r8wDhswBByxTQAHFGMaa/4VFCelkBFNVGIQ3AVSUhRLGFSYg6p6OHyYq4VI4jxKrw4Rpu1MIpgkcdHCXmLUlZuu8W1sktEkI0rWkMrJvBUo6SgnpIUijGFOu3MHkDgdH/fHIbCTCN6kDZrPIGHmigw9BnLjemJaZNgqPsYc821uaYq+MIj3wzPKchpZ2K3FZAaBjRUA2TPLnnbxR9jh6nbBWEBobVK+iJyHB9UyHoXeARCxkLy1m+4RR6DCtbWynxtbu1CAh3KPkEny5czoXcNWqHK1tEkyVRz1CMeVSPuCYqetxmILwUCzlquaivOCQmX3ClwIZf/19PVI8k40AaxsSnCRAMSsMoyeOjrpRAjcwI5QAc65tnsE5NO5lJwVd60Nx4TJ9hQGJ/fCob/mmg70dCfYo2hg5QpDnjtF6a1e0ar5RpOY0uFPPfjQuwfPuTihJYbwqxSCIsi3u2U/vGMPYYBgfZnaxVMQdvdMu2qE+5jzjPZ5xvGce8VWMYYTHccc41aoy681CGqPCKH4WVsiTmUlGPW2ffHnXxbv8Mfqh4BA26kNBM2iVz3qgbXF8eBfLfpQ3G68ihGN8CUUDY9iKyiChXWHZuyeMYdGmjY+ktn4pBB+M1fhYYBVc3DFkoXw22xgmAVQ8m9kO8D4L1U0NEp6lsCu895VESFWYgwME81gWyKyGnX1mjmxLYN+1wQP+yh5YhwfHoi1OWGtUO2Wz+8O0uLTgsrO/kKhGgqzapWgUgdpKUnWDcCqeDK/Rr94DFfDwgJly4FC0EPhRGpaXVtLC/Ex69HA8jd//XNetNDH+eZqauJce65p6/CA9nbpvw9fM88k0P/vEp2auLM+ltZXFtLGxbCPX3t6m+MiO+i4UDqk6ahMsR4klbdQKdUm7ogXwgJAqrAoWKhW+EO/iaRZu4W/gPGiT7+aXWfDV5bJVoXyE8Gvjlr770ALelVZWSBzW79zjPXBDWvAI9RXi+/ihMLCEFyMFs2mBl9ldlfScL5be0d8CJ3zAYUw/ugnfMeMA+ONiadCVq9d9SuX+zpZnB7LPEfzLtKkwVqiMB/oHKZFC4eYOuGVmw4GNAy1tbcKhvikPBmv2hfNd8aIdLvX7m+INW6KTje09Xbuir/Bb39K7eDoK4sb2to1ba1IYV9ZX0rLaJQe3LEo2gB8uLC6kBfGk8fu30/jDu+n+vdvp4fg9GzMwdE081GVjqK5nj9L09FPLII6/ti6ZRTTO/nai5ZMqlrir76hhL6m20jUwcFm8eNCDciqx20ALBw/ZWBWGMO9Vp4s+hfpiCSFL15mVxwAge4hh8GLPLwYa4FH0EdQrdVivPkTk5zZkHky/5bSos+BpMfuguiQn0W55ZvYSlYksNT8fm4MjixGP+mZgEX6IwqbKNz17xqv8mO2LjIXxEWMYvAOeTz1vqwzQJXmbp0Kvgosyk+6R6jM7Zkm4j1H6wA+cLqPKYByRBkY1FEuVmX6XmVrBg9mziTaiQlxCnhArEi9iFhkzzJaX1YZV92xMj7Eglq6rTQhvbHaP4ZD2R7tg/y/6XGTBXvWfly8Pul/jRMyGRgzp4El0hcFUaa4uiw5EUxuiL+BnE3tm7R0qH9Lq7x9IXZ1dqbO9M7W3dajeW1Oz8IiBHiMsM+eod2QA6hCDAjIjcgyGxN29YlaZ2gVlZdA2G8PAS77MG8w34B/IANVpS/RGXYaxIKXR0THFC9maJmyepIsuCSMNB95k2ZE2Du1kl9s9ftxLfWZxpz/IfuYPhYv6CT5SiiPHihJ4dfbLefmd/qQIamMC9KYynb8od76HHEw/H/y0Ejdc2Y8wxIl+sAxPhsM0WNyBmTt0inzNnXeMYXnGE450Me7QBnjGGOe4QgM6CEZJdB2MPsikhBno71f/zSy9sh6QHbDix0U6vEPb3O/du5c+v327VE/hCMs9+kBeqG/iBm+Oft3fBJPbq9q9+QAGM+OXPKQTsKecYIIOWX4Z/UjQFYdAecBJ+VE2wtmgRVrCjQcglDZ8BNmJ/NHrkIU8q1NMnkE+vnFxWi18Dd0LfOQSuewFDnCkQ/tk9U6zZ3GW6Qb+uCl9sE60S/vlsArPWhXM8A9OqsyzbEmn0tjJHZfx7HyLdMH1eZfDlZ3aAizPcSI+5QIfZRqNK4xO4Djaj/s58ac99QVo3rRp9B4OxIB/Or7ieSBB5fIJzCoTdO4BJT9zD9kSqDCCMUACbXKgCXrmjuSv8fEHrvP+vl4fUgcuqUMuaCJ0T7UJ9bVbqTHtV8WgaThSjvKV/X5ZjrZGui+/ygakIm/TdzxGmItdfPnq8Dob/RM2HOuiy07IzjRykeNbXH6z33loLB++cOlDfi7nFk/l14IvBoxnPtgV+CpcTrvyOb+X3Pkk7LInfLgSmnCVaeVLrbUUjvdKd8YY9g/+0T/9A0fKPwIX10WJVTr8zlyEP/8jreI7//I7zqzdEfUHIVW4nDcf2ejvSB0oCog3p0VREqOUKpzq0oEqUIhRSC4aahboaVhWmmhLSssMshiZgQHS0JaWFj06tSjBc3FhUcrGrJTiuTQ3r2uGGV3xjuLCBpAIQEoYEM041lZWFRelhA3EUZJDuIIh5LJWGk8YZcAhpMAYYECMyhAGpggTJBwud3DMJEAAWkaBFJOmg0AoIX1gIDx3woMD8ofZACfpr0jh4qSUzCyJ1yrBB4WHfSgYjcHBmJtbmvxM2Jw+LsoSTHuDEaWNbSsC8C7qmf/xV65z4ICRnTGGFffcoXCZuapMdBIYDNhLyvuj6NuSysx0aOodYQEjGZ1fFhwon9PVnbrBj9yjDvRdL5fErFGSYdAIvShANmqJkZMnRgGmSbdTD3VKR+9sYIwRzh0ZG71LuWYJAhv5YtzCMIbwHLNlAg9eqgDzFjwYwRj1oW5DkWCzXYxHMfLV3tYiP5R99kQ6kOJf7dk7zAyDzoF7g42NN7dTY0ubhGOMcgErhgPogtESG51MW9CPhH3nE52UZzVAU4zcghfajjiWa1Rwdqium1s4LU/pyndZNF5d1yp8kYfqRR0kJ69SNjpR2hXCeCiWIFbp6ZkROmBACOHZI+2GiQ5RCoNgswAtWGkH9cJnTzcnDR7ZKMUIPhu6q/UqSfAZ9YaxF3phbxnqGJdpJrcbOvgQHKDV8neHlwd++TTJEIpTOpDC1tqsOlE5WZJMuTAeMI0cIy9wUy9xURdFeYN6owz1zPDEIIU/+QUdxrvClZ5zO0oWJtpapUTL+XQjlRs+VQ6r/xhO9AhHc2sJ75KDrqFxyv0yF3CU77RZhFtolzbMiO2e4psmokj+R1sNHIbwSbkhFpVM9yrRVCzp9B5twIahouDH8cxFShjDYmYY5SA/cM3MMNoZM11WVpetZCp5GyZoS8z8ra7GsI9wxSgxRhLSk1AsNNXUwOuIETOZMPrU1ZN/nKKIYoUyz/IqNn7GiIHChgHDS8UOTyTkEQ+6IGHRLHhW4jbA2AgjvophTt8w6LRIOcRgq0ysrKI0YLzjJOHBwcuppzhpcXCI98HU19+tPmU6LS3OSBinbxLcFjaZXSlaE9ow0rM30qpwwKym1ZWl9OD+nTR+705amH1uJZYZSBhrjg52xB92pXQKV+q3UNKoT+rJTg+mUbUHHPVBpq4L1a+VfN3dH7qcKF+6alSDNnYJf4KvirauNEwTerfiKhzQR6DgZwMVBg7H11U5s6ds3CreFd7f9A6PrQyTZ4jQjuI5hGkuhyUd+ZMv4f1d9BPtKMpPebnTt2y67w1n/OhnngDtKo77BOLqO4r6aDErz4Yb8b6u7l6VTXxNIaAHlhSyv8kes/5EP8z646ANYMI4wX5JLCfBH6MKPIOlwyj4tOl1wWMDl+iemVsLS/Npdn4mTc89TU+ePUqPn8SsrYlHd9OjR8zUepAmJu6nhw/v6f4gPZ58pHrfS/MLM2lrcyV9+tkn3p4AOWN7Z09lYZYhdQs/VZ/V0Ca+3JHqG9tTY3On2lOn+oxOD1wwMNHYxJJw+Tdw6mKHLt3r1M82NHvZDkrw1uaO0ovDShrF4+G9yBMskwJPjOIj4zDYhxGD/oDBM+gNntTZ2W0jCrOFoCn4PjSa+2dmO7I3qQ206ntQaDEs04ZpI13qD6gbFFKUIHmpDjCGqZ9TGoTjNDgMapaRoBflC74Jy+y24O+iW9EydLWtb5xQR3gUYnh4NmZBO6Y9tUuuMPBAczHryP0dzEwOXstAEzzHiqxoEuUbukIWY3+/oHFkKfDNOzPbWVK5aaPD8sqijZvIcBikWC7GYJ9niwk2njGqwXvgQRhcObG0o6vL8h+KdkMTxigGk9RuBRozFXe2N9SXrEoOXTIf2WRmnvjf8RH7IdEXS3YRz2qVDAGcR6JjNiVHyedQho724iT0xpjxBfx1tTEjk1mtNmzZqB+DtuCMd+qY5aeHolPqFlyhNCPzWKZS+c1PqH94kL7Hu2hX77QXjNgMQIFl9u0DVuQaOxUw+t/T1NMluVR9F/jHUXe5bnDkwZUdz9QXCdufuquIk/kHjjv++HHpxXDiR/7AY1kLf/NZaKfgr8V3GI3jFi7nlS8cshn0QnjTt/xz3viHCz94I/6ZJ4ZfmUfmOPhTJ/5e0PGM8IlhGz+uXC63GfLnLv996T+cVL4j3kW+yN/UH2H7enpsOKXtwAO48M+4qHznmbLh7tz5PN2+fUf0Qd+qNMUbMpyUGV2Mfj3k7lrTF/QEvXCwBm3K7Qi4Ve/AygzJffXpGFJai4FEaItl2Dau6L4n3sTSX2Zqwz/op+kXvEWAZDSWa1N+eAjtGrjBGxMdCAd8pImjXHYqE0u0wcPAwIBhyo5n0sARHlq4fHnYbTTHx29qasr7PHuGLG2HuqKMtCGVk9Mk0blw4ClfmWaAOfAbelfkdZaucDxXfit8/YM2ueGfZWXyzjoDAyRuq6orZHd4FtVJMShDfWOd+Qa0hS6Eo14ETams9JnkgR/tDv4O37buoTrxUns9078gBzHwVK/2zF7SDx48SMeqR5Z1X7t23XmSUpQl4Nab6EE844wxjCs74Kh8/zIXbbbsXoxbQuMXuBwk4BTclXF4jg/xLpfrKFy+V8KRHX7lC15P6MrrjJPs/WVbVp2Pn0ErgVg88Hixc6Dij7opLv0iZ/13ZGqrCFty+J11JTzke+FK6eLPnV+FX+Ht55zTlzmvKKwISSzSwOtP/9mZmWH/9A+K5zOuCOvrF3EuVOHoXEgw+/Fful+8V/hXuiAHh4yfHolTe3qYmk62U/3pnt7V2E5pMJd8ahCM0sIpI2Srq1I6ltLc/KyUpXnv1cXFceGMJrLZJCMazPBi2vaBmCeKIkw2G3FwMJC+vj4bXDJRc0fw3ZBwCNPCuIGQUdlhISjynJknxxfzzqwfjGF8z2GIx2XGnZmW0mBUjGWSy8w4k3DF/i8wcwQV4uXOyYxUecDo2GsCxsT38syw6MDwQyknvpdFKhwOxszyL8JkBpzvCCJ5ajMnLS0tSzCFa1IhylWldbroyLwRh04RgwpLBYiHIwwxcJFrdAR0hHSYrSonhrB8Mtrq2qqEYjFfMUMET05AskCmyzkpkSx0ZWMYDvzgjHeFYQPM+BY4oVMGXNKAiYPrDgmFTJluUt7sabElxSNmzlCX6rR1BfTuCowT0nDnoGeMZPJ2ntB6GC4kzAhuhfRyG5dfF0ttMNKAFc8QlJDLkglG6TBykQvKB8skayWoqpDRIesO3lBSYMDkQ/VhLEPIdRnlj+DPRUdkhaMwamEABmiqrb2NpS8NqRGcymN5bV18FYNHWRjEkQ9tgfS8LwNp6xuGNfDu0RuFMZ1AtwWerJgXRhIFdHy9CNcYhdsV51j13ehOEXpCWScsnSb7v4FP8sKYQRL5Cj7C8rpmdfAsGTk2vvRJ+YlO9Y33gDHSwVBB2hgmbNSQn5e/AbsEXPCEshmztWhHQSeG2amBddLVpbLEkfxs7E+7CDpw+YvnHN5P+KuttEnBYTYeMFK3PqoaunfBwJfScqyAn/KoJUb29sXYiUFCfG5vx/7+xFflwbJQ8o7gBby6qRWHoiJcq8BS0lelmEr5VT25XvwrYKBOBY8VS+OB9PRN6WSDBHzLZSQvcB0Z+puSM87b2ltTZ1en8csIKbR+JKEHnoNRBcWYeMzeYiNrHO0mZt/siAdvSVjdTNtS9ryp8+62lchd8R54M8L8vpRB+IWq1AZOln/C/xF+oaUm8TgMsGEIEp4Fv5Vo5Y9Cx6wvjJpcLElqV3/AjDb2Z+rr7U4D/Ri6+lJnW2/q7uxLl4cup6tXr6frN26mK1euxgh6R7t4abMExuD9KINPplii+DRts3RebYpZahi6gZM69B5MKq8FT7VN6n1+btoKMwI8bRWDsZcwcJmHqC1RBuiFi7rRRXvPhmfC8c432qUVJMpelJ/KIS5+LOfDsIWxyoYr3aureIZnFZfwZIFZl3GWDVy6eC89V/oXz7nvcrzCaBbP5Qs47S+aoAwcHhDx8Y90DLccxlLK5DZpOotn+muOx8fxzpJa2iztAeq1MdDlDvpm/7Fr119NLW0dNmo0MPtUYbal2G+jHKpNM4MLIxcyBP0tSxehqZ09Ts7c9qy8hZknkh0eqq4n0uQUy1TH08TEnTQ+fru4Pk8PH36eJh7e8TeWpz1/NpWmnz+3cWRDssb21p5omyWx8BBgZYYR2xZIAeNQCdVHQ5P6oo1V0SqzDmttiO3uHRCddaQGBo5Et5zySjkYCIGWGSBhWSKzVxmYwIBHP+86ET3VYExx9yn+q34Io5ZPXlY7x4Dkvlf0x0x0LngFbZMBJfgKfQF9W6/aBu0ZVsOyQOgfI6IN5IKdOFzUC0Ys2vLJScyyAkaWTB2rDbO0iGV9LMPzATBAoupCsWV/GRxhOd3QmekPxZNBJuqZ5TvILvDloDnKWWN+cSzZA97uZZJKk1kne6rb6J8ZtIkl8gyOki9yA2miNNspnJVI0RV5I6eAH2gKnoZix4wVcMegE/u9gR/wjTEPw+H2jngYM3AOJD8xkCvks/wLIxcGRGbUsf/YyMhYGh27quuKZ0ox0wr44N+cVkk6zPjC8LUiXsHzNvLg/ra6FGagYZhrEB9r9qBip3Da0abLBq9W8WX1c8KHWoRooiH19veIjmLGH/16nercM+eEA19FO2WmHTj1hTG8Ngw0zG4EbzG7moOb2kwHmV+ZR9GXuA3GQAt1wSAIMiQzc+bnZkUPp2lsbLTAPSinY6FfokZOxXvbBWMMHEaVBA/AAQf1R71Tb/hzJywwOJzSzHHNC3ThDx1mRxwc6UQvXLjCXzEjjiEKGLJxjgxyvpVp4py/HMnwHO9luTr7xXPAFjJFfMPlOy77R7hw+R36n5dew4xI0qcs6AbBT+GG0edgqOBgik21dQz4Xr4s3oFRnHbNjCWWSWY8cc9Xzj+XEz8/yx89auLhhOsxZD3EDfq7wCG3rNdAM/BuZF/P1lL7iFNdd8Vj1b/rG+2OMAfyQ4bt7OiksOJdNV7ijoHbbdwDRZzYDE6ETyhc+SMpU5fZAFgJNzRP+rTzTNt815/T4CIsbRBjGD6U1V8Jl+++LvkAEQxnlXhhksX4g3HDCU7I0+0CCHXHAMxyZOLktHJcvuc7Fw7cZ90w54MjXI6Lc1q+889ectI5xeMXxM9ZTcEVy/PFV9y3CfcFPpjFRWRmY8NHY/LIofc8ZB+xDdHNhvgOs4LXJMOuy98DQPrGPZbxs5XEhsOyZxo6ObLZ/gEzEY/Fy7Y9K+/5Mw7fOLLMdf36dZUlyhrlgdZ4D91p+1JT2k/ZGEZdcEFbbpG6cEEDFztwFrQY+OYez5Uu3qNeI9zFV2VaeTXPha4ijuP5ntP267nrbPiQ/MsljVyzU3kV57xvZXx4X+V7vi5yF/tWOsUtnkqu0AHw52s5D73rm1lBRX75+WUwZHfxV3yjjs/mFddFDgxaEeJy/PKt0hhW9YefbovMvrr7sgL8Ig5Qo9rP5lNS4CmPQ0hZON5L7SdrqflYCqX9EPbFkO/fTY/Gx8Ukd8zgmZGD8oGDABkVpINgNOytt95KU2xG+njKDZOZX8z+gbnAHGFCMB2YEMLD69/4hoSXZjcp4IMpYUx7/OiRhUYYHszNgoQuHGFw7gBUDhggpZh4+DAtquMiDxgujBJHfviRfmZ+7NHR09cr4fqhZ6nRgSD8ZSMa8HIRl/AIWQNDg8JH4PDh/QeKO14wf9aBX5KwPWABCEMBwiTwXh6+XMxcC+aMy3Don/1Zpjg9M58++exB2pZwZ7qEsiRoue5McHpSeGbuUG5OECE16s13fctsCYGC8npUqLY6DanjaZUC0NEWRrF76kzml1bTwYliCm6UXwSjQwl1MOiMX9JkCjIZgAfqi++VoyGUhW/GmTpOoIFRAAsC7Uhvj+41qVtC5MPJqfRsZk4dL5tcxwww6ijQEunQSYAWhF7eoR0Le8qTMoUCAl4kBApR0hMUX3Wl9wEJoq0tUnCUAEcWN6jso0P96iQkXCoToTk9f/4sPXz8LNVLGa+S8BwzS/RBcfJec3TytA/oHEUGxZL44JWgFiwUFuMfwCOYAA8b948M9qferk7hW8qUFKRbd++l49p2xQ8hFkd7QyFlJhN4Q9knvrg/WFA5MZQxS0kKBILNwaFxhXIHbhxUsCCUBKM5tWHy5rXhVHW0n4Z6u72f3q3byluCNloaeUJrtAscM4uA3XSoO47//aKVFbVbhCjyC1cpfMlPuKFNvvvO2xYWEZjYQL9XAjaK4J5gZ7QaGrl3736aVOeMIcAZAAlJFXnigAEFhWWHGF/4HsY3wjhwhPdjvHt5nODo7en1dHA20GdJ07yUYpRCZsBEQwrYSSl3YOAt0tZXfYOmaPcoEnynTC66ASW3CB1e4YeygeGmpZmlJqfiWc+8lAuDkGfRKh0vNSQvPcNLcKREGqSFEI2CTJLUt30pFv8KRzHZcJzlaSzfgdexufvTqSduG7sSoFCYERw+vfWJlLlVPV9K7R29qUZKPDSHUhcOY7oUsUuiZxRZ/xAg9AnarKaTPUkDvb2C98RC8ezzabU/8QXx9yaUwd4hG7xQ2Jl14I1rnWYIehhDYvm0LiV56v0+VCLBTzpggOVEKLecbHskhfT0FAE+eAoKft4DCoViaORGGro8lv7ye99NE/fuqjuCD56k0eujPgDl5FDpKg9w7A3qxXgYYGDJJjODnj97qhw5hbc+tblPqDV/9kwpC4W0d+GBi5+RATriPZBjH9eKUSVcmU7Ame7wOjhf7Bke9UyZXe8O41cFim+lPM7dsyulXaTBBY2U81X4ApgSXTkMnsUzF/GJhwItf49SH1MPahOiPUaSzbt0wYepE3gsxoapyQmnxTcu8xrdq1QnrmOFQ6gn4caGlvTrv/07qbu3X3Wm/kPC+d7hngR19gOTcr+/recwuDIDkmtf/Rx9KvjhYIIp9fcnLD2Exyr9phZmFNOOQ25wuaExvWeDX559WO6LhB/B5fKCIzkr7PLnTntlNjp94u07t8y3wBgGoO7uPtOE+zKhlC0iwB1px8x3aBJD1LH7e2YbM3iCQQcZBFzTpo4PT9Krr7yW3vjGG+mx+rtapTUz/UR5YAyr9mx5FB5OtWR2NFBur29aiaZ/xfDBzElwxF6fvT19NhySB0yJ5ZRhZJLiK7wtLcwJpkMVtFZtvtOHNwAz7sb1V1KPyszekUGh7Ku45dl5ZIwxnGXB8BYVO7WI/2LQZHYZg5psRA1ewTX8kRMlF+fZJ2/TPB5jJ7Nud8Q32WMNmmCfH2iKgyWoW2bJofjKywaFTE/eyF99PDJKo2QP9tZCgfOgKTQi/DA4kQeoONl5UPwPGsVQyz0u9lBrcN+BEd2Dj6JreAyzZlAcaJ/wHsJG33qYHj2a8N5LDFy1idboPz3bXbyMtuDlVyoz78i3xoN4Wr3oDeWbk7jhyyxtRUagv6ypqUojV0eVZqPDYAgHdowIejAN+vRd+I7u1D3kCZ7ob2ifz6bZFmTNSz7pY4Ykc7L00vSuwAxiwosZ4GNJPG0KHFE+2sWS5N+PPvrA/Pbb3/mO+zbwjasSjcA7OYji1etXPIgU3CNcbjNu77QDvQcfCt7i78Kf78oz86dIP+o1O9pt5XvISIELn4LtuBhNLcAJtktu2x5krAAqp0F60HXmd+EfsOAfA0hl+HkOGMrwkRf1eaQ8ynCHy+HP58H1048/8mB/1j/ADbQevAE8BJ/A8DEt+XZplfo7SZ2SkTBGMBsbWenalbF0Iv5oeaTIvzLPjHOc+x/5/dG/+p/Tv/gX/6I0yEi9ssyZUKx8AI+KlNrb2tOp+DptIgZWqTXuPBC6wKNrPPBBH37jlVc8cMGJyisr65ZhNiTLnXKCI3232rfpuGgDDF4fC9f0z7GShrLDM6ttLEaGop3ndkS5CON6EFti5hnLH9+WnghUfAcPlfWBXIR795u/Yv0p+xPmo48+Sn/2Z39m3HBwEIN+DOrQw5Hfd779badfWceVaeOMk3MO3HPlcLmOccAY5Tgbj6Dvf/hh+ujjj4UfBudVGxVpgGPTPXVGP6FvGCL7JLNyCi31zsoJnOvb0fQv/iIDuQw/4bmbn+SZS3rXV+OfWfjUKXyVbZB6uzrSr3zrPdVb9GsRl/QwclelI6UxV92TNqsYOIUuuKAZ8qUOcjvI5QaXfKvEQ9TVi44wZfx/NZfzzeEjjXB84yq7yi/hAt6Lwv4srlzeKNtF8L/oI5fj+RZ1X3q9wJW/5rqvcJ55VVmKSIW6/iIHvr84RKXLkJ2H8KIUwq8okhx0VzjRkW8uxGn6R5Ub6P/+P/6nf5AVr69y/U26l6V+SRXnb/qH4GzSrzpO9Sf7qeH00CNdfKccywuLEuLmpRztetkao1t1EjgwErBUh5RgRB4Z6+mxcEAnzYihNzmUPxdpZSaTL8KzRxKViOOOMM4sD0Y0CJMNQMQFXyGgRWdElXDykT54ttauZ2ewV1bMxoKJwZhJ1x2vHN8xQCAoeJSWKfBKi3AxHT32UonwMTuM8iG8Q+/UOXlhUEA4znCBG/JDeMKYw2wP9k7BGOZRlQIWwjpckR+GKJatzcwteR8pGCMVk2dQwcBMT8ZzzO5i9o68/J0r46/wdPooedzppOol6DVhyJSAx95CW8KtchITV/6CA8GPJMBDJEO6grEu4MUBO8JK3sA2550ZLUyfZ5gAdww4zAxjc9sWCYgcirCyyol9oi3BBl4xbEU6ATrpCizFj/KwzAEhz3ujqMNhFo/Dkx/CVAUvZpYOyi74ig30q1MHigWB5Knuw6PJbHJK5+9NmuXvE88U1jOwlDdCLYoSR56zBAUYyRs/viMk0ClgDGBfMvxJh4uZMAjiXhaj8jOSc1rdkKoUEeGcI6u9wa40Z4wUzkd1ivLlKc+CvVbfvRGv6130p2fS4p24HI1ep5d6Xao+0GWYuyQQVUviaJWAjyKBEa1W7QBYUBDATXMzeyyEgI8SYlh1bzTMDa6nGsFC3TU16buUOOKyDxr0jWCHMkmazOqk0hBiWfZDXNJmhNSzCNQWZ6anFUbKdkPQrU/WkowBTi20oVcUTJQrNktVfUGM8o9ZYRhpeBedub3FEhiUgjjpi6P81X5mpxNL+lAclKpHL2301+U40IwulnF6XxYrtLqr7SFE5r0vmEnhuwQ37h5h1Tf4EWWKa9tGZJSwY+X9+PEjjxIyi4MRur1iRgzw7Co+cRl5jfuOeUO8c98Tz8RYsOcBBy78EZzIi82mMcC2qpzwSxybfdNmzWNFp6eiEQw/YdAT3Xf2CufMykQpZBYCe+ypfTQ0685paAirqlfhjyWVLDdFkezs6k6d7e0SrttSd1ePlLHL6eq16+nGzVfS1es3PRuwp6szdUqRam9tEE8Rb8TeWiUh/0Cw7rDsa1ECNUvQnqrveJrm559KmXiS5maephX1I92dHcLRWvrJBz9QmGeqnn3Vwa7blVSD1CDaaBI9NjWxH1ynaLAxPXk8mVaXFmwMg1TY0wdB2IdbiFdYaZM/fBLHMiOWDDHLAwUUIZEZI1bqvUQJg5iu2gbhSLRpHLG8gRlXGPd08S7c2p/v+RLuKi8v0RCPwhhIeEbZg7dB7zHjw0ZI+fHOLE9/z+9F+FIc3/NFnlJGlL7D54s0HbY80g2fzBud572ayDeWdoY/e7ehbLg/1jvskzSERfNseCvCdF4mSXsBfrNj2qAe4qQyZqrAf5Su2vG6aH1haSk9f/7ERsjxifH0aGoyPdP7/PyMv7EVAHS/v0/bOxG9dYufiCaV1vrKmmFHoG8UPfYPDKe2jh4pDZ3iPR2pqZmZOOzjxNLFNsHfXtAy+8upfnRn+aL3YVKZ3ZdzUXZd8PjW1mb3C+w3t7K4JPoXXlU+jFi0I4w8bFTPSVwYXJhBzdJbZrJtux0zmwIDmPiQ6C5wCp0oT131dewtGTIQezKxbQP5YtxwX1EnRfIIXobBDnpQefUjbw++iC6pA/pgZnRh5EFGgUdRD5A2/S99I8/MWmaPPhz0QVh4nhuCeoVOtV/2HfMscOQ9wYIhKAxMbCUgxVeyFjjhO7BjGITn0U5Ykk3dB31Rz9XmTT4xVWnA6+DhGLKBA5g6OrvEr3bV7615ny1g5ZTu6MPpS4PeS0YilZul3sgkyGIcggKvpb1293ZJduoyX8LQl2UB2kSn8oE3MePm+vUraVhKMysEGBhgFijLHRkQ2xDuV1YXvKXFpngm/Rb7kK1KCWX2Cycg9/X1eF9V59POxaBOm/kFG4yz1xf7tXm5o/pAZgty0a4wHlAuysH+n93dvQonujQvEc4Ea8wUpc7BYeDTs1lEB8avLpR7EOhDRPaZGUaLZFsDBjSqhZedtCzZia0P1te3bExkn0XkTPJnqS/9zdLyQnoy9dgGU/YLop3DMsE3chn5Ie13i4e3NDeZXqAFXNBYyJLAyLPbvuktZD35OL/gsxEv840cnyv74fDXa7wLFt71ZwcNwIPgL8JAyRVRHRYYKtMuP6sspfdIn4vwWY4NR8qUKXLI4XCV6QJzzsv+4ErBpiXDMEOH+iRdcJO/M+sYHIMTysEgNXIJfM6z1kVLLBsf7IsZz8gh7qvkcr7kiSNNHJBxojzp37l7N9269WmUANwJUQ5H/opLDHgS7ZV8oQEvhZZ85NNxdRHG//Vnw7fiuozCPYdscLoh24Qg11MO2rP7YmUK/zK4Cs8eYAzOko9hoNL4RBkUCOMY8eEN4Ar+S9kMZwQ1jtGjusRbwGWEDx2Ky3C57qrcvpnlTn+U6YmZYVOPHzutmNkrnqB6hR7Ja3RkxDjP4Ssd7wFLAJPf83PwuaJNFvSf4QoYg7dGfMVVmMdPptTPTbHJhA2ELGmPpZFcxFX9GFVRVzs7++Yn4AAEM0MYHUyZ+R3+Fhd9d8wkd/8Nz1Q49LHo03VXncMLq7mrr7hUx7YEIet4f2L1b8hquRyUgb6E9gxsqEWxgT4TEqinTJf8jzLisj8uvoV/uMDlWZfjlvH71ZzivZD+F8c/+1U4lscXx/hyl/kKoL8M/hd8ydi++YpbpPPipX8RJocvbhGnjNPsffb/L+oiVVasxK/wKrmL6jRcBj2XweWJLyX/P/1n/7eKPcP+8f/lDyLAL9GRYL5+RmfcwtQy8C4AArAuSuBAUtTFMptO91LdiQRGNfgIx1TQOJkO5bGjszvVSehiijjAYFSC8TVKEUbYYp8J9itiXweUShRoBCwzGV00XuIBEvG6JSihlInFOD+cl7JJscxCGeFgUBjh6CAyg2K5Au8cu82d09QwxJEO8eikeIaJe0SMvP1+KIbUJAUwZqLQgRGGET2Yjpm0OFg26sQymxoJZO2CHFfl43RtDBNHcXjgkQLnI7fVmJgJVC3GxR4VLOdBeRd6Sp1C4JZqYfYVHdmxOt0Z3ylLoIIOEeFZL4QXT8J4gUGLqbFm2tSrfnRGFrT0jmGFDfMRwBFgUQIwnHBKHOVmI2FOvoO5sq8Asya8xxUMV1nF1H42s1W9Ngj/6my4sqGJ2sPogdLB7Ci+IWiwHBLDF3BQUIw8HW0SIGuqvBRzEyOpBD3HE3wYXLg7TWVs2HVRXit5gp08Mb4YTwrvU2qEGcKZdoV3j8YIv4zwNgKjvI/2D5VvjY1hzDQBnYyosWxvS4pNrWAjIRtZGGlTGszsomzAkw00sXcHdYGgREdYGEiViQ8eQARS3tAJo7NtbJTsDfQvpTkJUXOir0MxnUMFi/0iEF4ZvT9U+9gTjUkAkeCB8Io/YbxvgxQKBBoLIHRgwidTra246X2fkWEJCR4plhBDR90l+qwT7Gzme+fevbTO8hJ9B+eMWtqwonpnNHtjc8sdcRh2wsjDMiYML+uiD4RtFECm/MdSJ116Jw7vlHx4mJkDCA2xBwyj7HTACGB05hiHPvz4U6XBcpTIg03VnaavbfvvoiBLSRNavfk1MDJDADyw/CNmC2CgYiaA8Keyo5AdSZBCqOCELrU4Kd1zaW1z04IHpzkRhvaEMMUeeTyTD8IiAt0Bl97hSzQuZk2A52j/CIbwjcC5BQl9K5qvhcoOCXTwEIQKNm0HTk4GVcMSTiTYwPOEB5QZ+C3PWYHOM9cwxlRX1wtGlBKEImCJeKJygRW8j/bRI4Wtt7c78luO0yRRiFHMWNK7vc3G12wS3ZMGBoYkfHelTtFEd1e3+XJ/X58PWWC54mB/Txoa7NW9W8p7h4RTjFvNUsIbxNtZdnqctjYYIVa977E8fiWtr85LiZxJywvP08Lc07Q498wnKy7yPP88rS7Nim8zaLIu5XhDSi5LjaQAq93Ui7+wNB3DPLNFRCI2FnRK+bwyOioYWTapS8pkV2ePnzs6mFXaSmtLT588TmsYw4z8qtTcxgbVEnpVT+AR/MA3LEyrLdAXkf6WaBl/+hiWHKFcetmb+g6E97xsCd6Xlx7C68NP7zaKYbgIgwBGoAir767f6NMcxgYohZNf9HdKC37FM/6Kx5XpwuGLvEgn8ohw9AEhFGNpJCyCcQjHvsx7oQ3SiHTg+TX0A+BCfkKUeSO8BtqH7sEPuIj+QmFQaORHH2KFXT941MrSYtC62raqSk5h5CFMOy44hQeAZ9obpwRzSh7GLbV+wVcvWmq3QZN7a3NPasGwpecG/FvaU5foFMMkygyH4zDjDJyx11JbO6fdYXioV10xQ0d4qhWM6ktYugbobJ4O/8QYfSSZBd65t7vtCx6HYRhZBIMPxj2M5vRVJwo3/exJ2t0W/9lUePEV8qJdgne3T9ol+Teo75S8U8dpf3UsgW8TLUsJw7isegk6UH2onqhTcNMl+maAbm11OYxh2yqb5Zha8xsMTyhLyAkotyifKCgsmaR+4JMoeszOYjYWvMoVIZzzrCpVbcCnjmxQD3X31IZt9uThOzTQpXaPoZsZUfRr2Rhm44beqecdlZ/oKFwNkg0ahHuMXAyQxSAedAjeg+5ZmhP8k74p+kJmkmHAUgY2UpkwBFWD8MRMYVYH0CYZdFxb42TwJS/l45kTwxn8XJUsBU6AwYfVePAmlF0MUvAylFwGHzCucXI0S6iQUej7WGoLntfWFtPKyoL4kNLWOzPUYDasaMBQhpHLNK42AU319/emnt4B9SMYv1iW2hLGL9U9tNxgPhE0WAMt2sgVvEHgqkzwOGpA9Sd/eC15QRPmLaaN4P0s5XS/IOJ1n1C0cdJBiaZv2ijkbPg+Mgpty4Mlqmf6WOQEDrjgoID1tSUbvqafT6W5uWnhdNpbmDAABZ289trXC2NYyLFWguXPoSss9aQtYNwIJTlkGO7moY6DX8Tl3TMjdc/yKeWOyo7wlmn5cM7lb8hMfI5war5692CVnGVcpRPxI70cj/xzHOBxeOMuDFcRj2fSjivHzWHJJ8Ke/YbL6VSGjzSjdM+FT5Z3E4YUzF/1BfmCNgHOCE95GPxkOSIGEHSfjs520QF01u++OLsoT9FfFRfv8P/8HR5+586d9Nnt2+L59AXKFRzC/IhrSg5+zIBRniHINwwznK6LHzIUshOzCZElDyRnIltRlr6+fnUv8L0ay0PwBLZHcB8qvLu/VUDyZlCJwQNwAk1jtMKQD02pYsQzGJzDkHvkZb/0hRE9IKUewRnbJjDLE/k893lOX3f3afSbeh4eGXV7j3rRJThmZmfS06dP3CehV2Igd/tSGOKOSZaoXCaZXcY1zniseD/vcjzupJnhg8YwPEZ9CddqpzOzc2leMj5ynOWGYisEnkPOi/Ig94Fj4qMPMgNYH8RPQ7fMZY6BtHiP2V5lecADYnwXni0vKB/kAHgSA3HwcIdXWJBVqzCDAyy7Bw7ai2jF9winf2mnKoxhKhwldpmraJNGQSX+8r3sV3YR98XrvLsY3y+6yrjl54tSrny2kwct47yrjJuvX8S9GP+CFAuvC/MSX/dPd+PlTKBoY1/k8vdc0lJ46q94vNjxNa4IV6TwxZFe6hxN/1yWIo1zxrCL9wz7eR34MhEWV2QcFy4/V15nHO/nvHh3PRjxmMUupRoJlg0nO6nulNMk1SDMeKu83JHlBUxfZ3onjZy9IRAymHlCJ4lCplZmwYdlAAg5THUnnAUMZnepESMEeDNyPdNRIzQSphLkmBnGiUrbBhshD8UFJZuOx8xJzMKWeF3dzAxTGTBsMTICM7EQoB+dp/c2UZ0jKB5KCMIqjhLdLgGIvUbYwBZFlvAIeuw5guARBgBGsiUsKz0EnQJp3i9seWXZAhwjMJT/9TffTGPXbqZBMfHh0StpaHjEyp9PPlM0ylhJ5nQsONaEz0qRXxccAl5pobAJP3XgqVoMH8MRyk6N4EAYQ2mJ2TXe70h3wsQJJIwM0MEQQviSMtrc3Jgaias0FwX37Ny8vkRnKugVrhCSwI06KzozYU64Q/DGH6MBy5iY4k0dhJ8VUToG1YGt2XwrwiO0YQxjn6N6MW02uX0wPm4BOitmflY473MgBYU8mH2IQYZReGa/McOQjTzZwPbggKOkw6BE/RCOOO6A3ckyittoQYXj31HuWArgPYRUAXT2n9z+LC0KFvY9cuescMBBOTH2IOwjKJM2RhwMN5zUgrECWIEdYRRjDgYpZhQheOKPYNkpBb2tldmTl9Lzmdk0v7TizfpFtaZFlilBM4z8bkgRib3f6oTvmKVBR4shlpHe2tpG5Z0kXAk+fXc80Z/QLToWvulgqxBkELhrUh9756kNU/8Pp5765DUMLKRHGyU+yjVLeVBeSYs96vQpLv1D8cNQSnmEHsULATTC0J7iHUFveHhURCxKUrs/UF4YUmJ/PJVWyuKe4B6fmHQ+GIeZyQfFRxsI+jMjsvGHGaDNqu99vcPDQlmw2MkzjQcBQB23BQErFZdSKwpSW2yYiiC6q/qs82wRjKgxA4rlVigm3G048Dcp2BKk4CvMMKJ9kwd8w7NZaYMYhHmvk2KmO8IXsy+YJcoeeCjzza0dFiygYZR5TsRraoq9fuAxTOVnwMAzDXiXgsuMAxRdZmMhIOPHTBCM7SjSnqHV2alvHeZtGI96MGgxmq80UsKoz+EQSkNCFbM/2O8HgZvZAFfGxlJfb4/ag5S/ZgzgGL0RmtWuj3ZUV5tqT6tpc20hrSzNpqWF52l5QcrU9DO3M0aLZ54/SR/+9K/S5uq8lDFOm1tPh3sb4g9SvtU+qi+dpEYby1XmpkbVAWURvIK7o70rdXV2C3YprbowbjESjELb0taTqoU/lD/ado/KNzw4FGUocAXuMNqjmJ+KrqHBp0+eptXFBVMNNNcinLQoP/hqGC2Dl9I/IKBDWatrK1YaIR3qFWWa+qO/MS3QD4l3xvHxCOPcQ+CERvyuuo2RWfFYvyPw8p27wuqZTfEtpIoureCKNh1fcULwDEGXNprfs2GLvpCltTyjYKOYeDaa6JJRYBvP6IfVh8GTEcLhr/AoG86luNDnea8RZjJtrPn0RGZzL6lPmZfywIbac/Oxp2ecmByKU8yoo/3RxoQw7soLPraivg1ll7bLR5a+huAmfINrl4N2GUI1S/66RDfM0GIvEnVk7sdog7Qxb+asese44/KpXPSNdFPiaOrz19TG2HNO31U3lPnoiI2amZGl/nlv07P82DOOfUsxnmHkwgjDwIFnddJnCHYGpgARvmijArjU1dvT73JXi34WlhbVvqMP4Fsbs2qhA9dpbWpUHTUqbpPeG1S+RgHaIhpprb+U2kT3tekoVUtOYgCxTvCLSlNdle7KuF3toUV8cFt1Ia7tWaL1pKO6ZRZUlWDwDBEYOX2L+jJmp9J3Hx+ztJS+UP2Z+IG3CVA/Y+pW/XCUfiyTEk9XnFh6yL5Zp+LdCiv+jCrEOxvoNzW3pQPRC+FpK6SL/AMXtmFFsEGTKFreq6uhWXUeh4rAV8FHbNINz6wVf+DwCSnM9HvmA6IXwcGAAQOkzM5iGTKKMXdmGyP7ISuwPw6zxaLfPhA8Sle0Tz/APju0AWiIpe8o6b26elRn8A3SUfFFEyyfZCAHwxqz95ZEO+Jlm+tqB8zwj5ncDeJLGOLY17Fd/Ki9jZmFbe4b6L88q01l61Je8Ni6evb5Em/A+CW6MI8QPDHgB4/QnfYoZddtW7RhAx8DKHSOJyqL6KZLPJq+At4QbZ42Jd4CjpFDVVbkUOqRPp6B2JU1jIFqv6Jn6JOKAhfIWswIpm2vrC55huXszHMbvTgtd3V5MS0vzpsP0IYs+ysH5HWU8JuvvKp7zJLyLGm+K0AYZ3pEo02GLxTkMEbQHrKjDdmowLN+yEEhu8RgETQcxrSYUWR5ClrQnTzDSBQ8Gb8TlZvtVeBhYWgLvu0ZW/KzZFDwokpDBXDh8KfugJXvLi+eULvfA79uD/aH6vVT2oGbMMiQXk4/4imFIs3seCY1fB5PTZmvwItxNi6QmuLwzKAld3DAibMYoWxQFh3Qv1H3g4OcMspJ0GUjzVkYws+NT8+GRz82i79165a/e0ZqkS+NwX2OaJPysCUJwLpeJIuTMknFag14qepD+Ac38A/SAkfM9KZPy8Yw+AOnpyIz8z0bPP0TnMDPzGAPphRwQkMY/Rns8swx0QA0Qb2fip6BAeCoDWBFFmBvRNcc5QTXupdwoLQZKGCJMBv8O3/1M/TRc3OzaWpKMqXAsrEc2gAu/UhjZHjYslXGaU6TO9+zy7gv5VnhKv3OxBeXp03DDygz1/TsfJpdXhVvECySA5D7XS8Kx2U5QZfxpHf4P7ISMh98Fx5gY6S+5cEU6MV9vuJ4Kwfd4c/A4G04jLlcNl0URc8uEeUSPeqfZNTadFn1m/MPQzx4oP7gR5wm2ZwOpH+U0nLq0SZ4dvfPI2/54YyLOHFFHebrRRc4zy7C8VTpH/HK6fCcr4q0uc6E4x0aO+t491URrhy+4vsFV3Zf9K3kKj5a/CkC+bnC5VdBUPq5/J58UXbnon01V5SJ+0XljavcBpyJrxfz/qr5l8JVRKg0hlX9y1s7Z1M/5wDqZS430uwI+wJCvzD1ix1pnE87SlAm/PqTvdRxtJpajrbVWCSAFQicGB9Pz549S0srq6mnb8CCAoYVRjRZioOAguJIp3D9yhUpUs/S7Oy0OwYUG5QrBGMYltdWiznCWDGWXL3GiTds4FeG7enTp76YoUIHBPM8EnOuq8vL4jB2HBg+uoyr164WcE5Y4Ccl8s2dF8aTE0470+9IzBxGzXTaV195Jd29d1ewzpmBI5wjBMIwmIUE02AkzKOKUjZR2HAQFCdmsoQClJIf++hcvXZDzJspuuC02JBbAn1Ha5PwSScI43cS4XiWf0yF/iylGgnnzASQCE0l586n8lQLFCbKiiCb07LAojo0rcgvdy6M/KHcjI6Mpq62ptQuJfzp86fp4cSk6+NYnSSzXVgG51F5MXI6fYQd407fYKSCxCPQVgT1TscagkwY5Oj0YOLkFZ1QGE4YARobGfKMNJQX1vvzsa4RA6E6DuEYIx8OXBP3YP/Q9YRQSDrkZyOU6gcaYwQM2qN8h3T0xxAvhU9peGQwtasOGdnYUn50ztdGLkug3JOAwGk/h+m73/9BWlTndXlkTHk3uaOhbZCXDbgqP3lmgQ58oEBb+AUTCsdeShjjWILjKuQ/s8YkSFy/frXYM6xebWY6TU49S90Dg+lYHQ6dhRI2XikryzhIEEOIBQAl49FTpYdhrll4ok05L5WdLzj8EFKikxOswhUGsKsqv7pbdYI16aNbtxMbD7N0yJ0U8pOiWwFUeAx4CKEh6kA0Sl1hMFyzsTWwCBRHijJGfDpRaJL2de3qVQkHtMGqtLO165lFLS21Tpt5pizJuvPgvtqQ0lZe0SEHjZA+DYAykS4CAMuIqCvCkCM3nuMdL54luCl/4gIgRjkbv4T/vb0N1zGCnaGiQMo7l4NXhG6nxztpKpw3VNe7lRrnS9p+chiXv0jDAqKAv4TAobaKscYzBI/i0IGTIm8MF06E2C5r5MaL24ifKALp0Z70pmd+4BcX5VZb4BM4LBSedKnRRpR9KYU7W+uiKSkl4t0YtI+4RIfUQRi4JRwjlCpN7/MY2ThdeE8oQ5QL5a1OfK4njV69YSPK/dsfp/7eLp/uyMwmLwmuVXsljpAZhiCEvhD0KJSFLGVAXYNwodZlQrA7UR0fnaiOD44Sp1nNPHuaOttbxCOGLdSH8Bd8hCoQ1GlrX0r01n76/l9+Lz2+f0cYFa7kP3TlRurr70snqu/gty6U7/RL1OHk44k0M/0MbcwjzJz0hiETHo/BE/owTYp2yDNwA7ROSHeAj/rmmZ+CyEX4ImR8J7zwYQceTHR8E70ZT0ETha/8UVxUFix98iXdPNIOv6NPpS5D0QyDPTOt/Y5xREQBj0SpQWl2MpRFMLK/YS00SrmUN3VzInjg30OXR2zUpVwYuKyoKnNmJ4N06pIZdY8ePRTeBKf4KziK8qiMlFPvzFAGh+bFqnr68O7+AeVX7wEkZiFQTs8aMH2HAk2/gGH+VP3x6PCo+twmn/D5ya2P08EJ5ROO1IZYHuvR8YIecBgiTk/xg84oa/LybnCMokd+KAEmHv25xhQIpY1rbGxY/Yv6sdP9NDk5YYMo+MZYh6EUPFE+oS3VK81aykpceJfSdBtUm+H7+tZWWlV/ERUa8Hmmsp5tOJIiwuxU+jUUxDCssl+V+lfVjZVWhQb324IJOMAxs4Oi7k9E3wM+bAKeRjgFMH+kP6CcDMosLS4qzX2Xs6tnIO2BW+Eegx/Lm7v6htKO+DAzNBU9bWxse1ATitvf2U4LktNAKDjHGN/e0R19j/qkUW/AjkLHLHEMlY3Oj5PmMGgxuwScUT4M2+CctokBh4ul3hw48MYb31D61ZYHgd84EDyWq9RfM4AF/WG4It+YyaD2Idr2QS+qR/o/ZoQsLs4ajwwk0P9hzPYSVNWh27UvZnKFIhp4R3mFbmJmHgZEZg2CNxTuvr5e0xOKLrTu+oaolbNrVMgN+hfNQXfUs2iBfnL6+bTLg3xCvV+7cd1lMinIYQzgYBLPnlNZkCdo38z+gm+4L9fPs3Ys5xzZgA+ukHF9yIHiMvvR/U7mI7pjqGMVBeWj3OSPbHb//n3hsyH9V//N/9EDJjjAOVXZ6G/orl69NubBQwgLHkAalD1kyYLnFYXgDr0GfauN2FPfFZe2hywC7oibneOo7ec0cro47rRzcJrjBA/345k4uU3igA+4skP2Ccf3DG+k4/6cN+UBfNSk2QI4xM930iM+BqMyfC6765uauZT+9b/512n84UP3gfSlyBw4D4rYgA7NhOziwXXJyts7+26/N6SbIIe+/eabkpfGFB++mOGI8uRyGhfkLTjC4JXS//uP/ij94T//52p/MWsUT4UoyX8B+5H4V4d56o7apQ1Rqhdg1WeFhQ9LdlB8tqkgXdJCnn7v3W958KFa9MIhJ7TZNek2ezubXmUArbifFHzEMS/VM0g2nAXOKAsHkjHLFpoGhox3wKZs1ieFT/jK17/+Bkm4nBn3cQGb4ijP9957Lw0ND5oXBk6q0kcf/jT9xV/8hflhaysn+TKzPtokbeA3f+M30vDwsNtjhotv3DO+c16VdZ7vuMDzi04lB9vxDOz6/eUPf5y+/+FH1pfEcuVfjhvpxHskqfpRv3H9ypj35t2VbMMEAQFWhCJNXXqphMF0rItQDKTCJ5hM4DZIAD5SHj1A98RnJn5/Z1t67+03RaPoHtnR7li9oSfxw/mqrrTBnmGSBcgBhzwKlUH7qgqnd95V4gtnOcd+XDlCDpPfL0joBXc23UoXXyKNr5IS7uWpnXUZ32fooLh/lTQq66sStvP4O5MWH+0jXJ9HckV6dufwfZF7Gd2edVHHZUecs/EConAXpXkekowz5BrcP/zNgVKQlxrDzhPQf0xnvBeOAhr3dOwFMvjfKCGx7Xg1NR9ueUSTjoRoj9QRMFV4eXVDilG/BRMEEC+BqY2NdxGKSefq2FianX7uqdocgd7SzElNfZ5RFkpydKyMTjGacF2dhWdxgUgBBYPCEDb19LmFPpglswwQFul4EEAQbOh4GEnd2d1Ob7z+OoVK9+7eTXNzc8JzMGYr7vrlGVSM9HH6GXkzg62zqz3Nz89LkOOEQzV8MfGYsRSKSBwhvJfa1NEw9ZaZYQha1OOjx1Pp8WNGKCQ0y+/K1WseiWPplEdwxMF2JeSzEWVXG8cDo8iK8RcEA15DsEpp4tGj9JMPPxSbqvam9qdS+B1eYQMvjmJH/nTC7DsUtUZno/wUDrgyjVEehEpwxtThzvZmLxmkvJ999plHMk7Y+A5c2cBUL9ywmTGCaijJlIMOBkEFfKP8YKwhDPmAR3JDmOLdAqTqkOforFrSZSmgTXU1qvv99Mknn8q/SkJ1k+uVDgQYSYPOFqR5ZLQiTUZkURpRqjBQYphiNIj4BA0hCkWe/Q86JEw3uNOg00FhG+jtCUFO8DAL6v7DRxIgt1J7Z4/oot69fVVVKKQI9caj0sZBq+TrfdPkxzvotbCBvwVmhdePP89YUWfFLAhm9TFbgVmH1YIZQwCCAHUaaUsAloCrLlp4AAdOwP/ptFEeMRDhwUwujAVkzo/9oTAIeWRO9Ucdkiz7kWEwYUns/uG+8ENqYbDzHocYP/QLsvE/XW46LlfQmh8KPyiMcA6lK8IXQaL8ShN6rToBP6qQ0+ikBb5iUEoEM+5FJF3UGTTm1PHjXvGeBWPe+Yt8g8bNyJyMaEUPdXUc/tCUdrc3xAs4kIA2BR7ACwwacJyS03C+vJ+55Bdkp3CEVNpuf+QreBRGgfzF4ZUoSk5372BqE0+Yn3mW5qcfWzk5RvmC74g3nsWxMqBQACQXcGQDVQjGlDtykSNL/QhH/lWqSz2JFo6V52B69bXX0viDz9P9z2952n1jU60N2lWiE2oiz1riHqPH2XAVF8uZ83fjCzBRGGubUn1Tm/dUmn06mYYGelXOfrUv8U3CQvK0BYVndp431/U7OJdzWkW55Y9w5tak+6lo5FDlWNveVfvcTMvzs6mzo9XLJBHsbTB1KrRg1a7S2djeS8vrW+kHf/mXafL+XaFUbVkhhkavCq4e4w5eDf7gYbRLZk2pKaRHkw/VF027LphtN3z5svmZDWK68oxDLrKlBGHkijZIXcd3oIKeeKYwfvQ3nOtJ9BA0hJBdGH+Ubyi46k/Ew1BOvMG87sxwRWBH+TU/UXzKQdlMF6SkF/JVyq47Zjgz+wRf7xkinCHYGndqi9QR/RuwM9Jso7BgzAo0m+pykiI8HDgwjJMu/DH4scqoMjNw8XD8vusOYx183fWoeJQVfDgPUGK+BkTVqVF9fGzSHYa+jB3P4jY+7VHQ4qU0dnk4tbUwG3Q73blzy/WGAZ3Zq5Yz2HKACOCB/NH9hBTPCgUzyoB9HcETfTdposBRDNOm8gR7tH/82C+qSuGElVBK5U8/Sz2zgbrzUBahSBd8QuH1GmXkQcDA91jOtrS+Hh/0j7JFe402G3DzP/AGzuIVTij8F/wAv8p2z3+Mm4RxnahOmZHjPHTBL4RaQrl/RsYwbcmnprE5be4yu1v9s9K4cu1G6h4algxz6DYA+MxEYtYKOWVjmMsm5GJgapesxcAX8tOYlDbaCfWPcYXnpYX5tCqFf1t15uWSB/vpSLSMfAAtN0tOAh6Wp+KHkv7uu++q3XH4zsEZoxWGTPp0YMEgnWd8s5cZs/0wXDFDubmpVfTQ672ClpcXEjPdWWbF7FEG1Lwc0UYJDGB6zm1D79AE+KcM1AFL/BlkZdY/8DBjhxm18DbLLw5H1USdRfVGHbLPLs/caDekwWFPwEwbYrbnEINsgoVZ7dlIxgU/oA7hjUHnseSRgTVml0X4CMegHLO9mtl6RD/aWjbggCtoG0aMP6soKDcyNDCTBodC1YsW/pvf+z3VaZvq3ozJ/aXbhe43r4/5UCN/Iz054sOjSBcapvDmHcoXXuntPwQf+cHDaDPRzzm2wxGXb+HKfpEGbYxmEW0k+xPO+QkueB/+ONLhmcv9oC7D6LCko5gF7KQTaXFR1ghrP1UYdev4+mYDj9KMuJE/7akUXq+WR3nXlz/8wz9Mn9z61P1GDo2jCcP3MUaRNvoNcte+2ltdbUP6+tdf81YSGNvfeeusMSy7XKacNxSHMSn4d1X6n//oj7yBPgOF0ABlsXykuMjPMXiy73YGWliKDNxOW/gjXWSOTAOgNhv6kFfeefu9VK1+gD10N6UHYQxbX1X7Xl0JXol8LNwhQzCQ4f2F6W9IDLjBI4+6s7Q56wYn0HJBB+DMM9SEMAxil4fHbCCHnnLZDaec4yos7TAbw1hNgYMOPv74w/Td737XYVpaOzzrlJmr0CS6xK//2q/54I9sDCvTRTzjSId88h2X7zkM7/m55Nz+lZ5uDIjof/reD3+U/vKDn7gu8j7c5+NV5s/eiq9cv2L+tS1c37l732UNhMaN/qzSkZ+9VGb2coXf+IRgeBIyPn/gzXdgU92qvvo729N7b78h3hjGsCgj9EZbUBuR7LbIBvqXOMCLtqAyk4YyU2ry411lOgfPxS76S1zG5c/uiPdi3DP5+3PQMu7LQPt5IcGR9s8TP8P0Av3IvZAeCPftbNjz4b6snLiL8nvRBb8sO+K8PN75NIGrBNu5ev5KxrCfnzgudufT+2pIULiKaOAeYg92z1WVGk4lvDAz7HRbDUpCl9JFMJycnPQpfCsYw/oGLRTR2A4ldLG0AMbDKAM8dmxkOM1Nz3jTyaXlxcR+Xl3d/WKULW7ELIOwIUuCPZ3I61Lq2MgT5QcwQOhjTpN8/CRxbCxCR1Oz4kp4sEVbrZjjtxl5RJhnr5DXv/51CT/VEkwmPZrmWTRiMGZ2AopOFUGLTsPL3RSGUU3erYiI6VvoF3Omw/HmleYKIh2l09ISIxCDg5c9qs5IxO3P76bx8QeeIcOSJo7vZv8zhD7YCIwfpsRm0K0S3kLxlb++uftQOcC/QEwzM9Pp089up+r6ZjP402rBr/DVl1AoJDBIfCEO5UHoA07W/lOdHpFThwxNeDlo4VByXR7yb2lx/bCfFvtJMXrFjAGMFMTHqGXDC8AAlXBghV9v1D8/ww1KhJssrIMbvlM2hwLfZG76RJC/5LRrGY1SCix9BKksl3O6ys7CFnHsgiIdH5p2YjjlVXhh9PLIET+980xeEDQzIUiDD6Tru/I1OODRdaCyEAzhjqD6zsEREc0fnC3pg1NP8SZv3+Mbd4RAwnPhS0y6fgyjGGvB85H3dQN3Tt7CRJSXkIHfEFJITzccxhHEVn00OPpWgKB31YJeoE/iK0GHR+ZgHwH2hKJ9MBvm5IhReymKqmfCGlbn6xI4evjxwJ/SJlk+5Qc+OITgI+/C38obuGR2itpOe0dPujp63Xv2PXhwx/VN3m5Cl6J8/KB/56nLuC2ecWDQVIQfFaY7dJZdQK1v8spxKU3fwEgaHLicnkxNponxz9UepSChGDHDknZcEI55JllFQnjpIv0yPPbXBW16xF7+JfjkRwjqgsjHR1Vp9Oorqbd/IE0+up8efn5LfEJ5S6jEqBBtRUF9j3blfPhBA0XZaDF+VuDIKfLKMIEV4mJsBADIpbVzII1dvZamph6kxw/vp8sDg6mjvdOKJe0ZIwD701hAA24B46V6ytcKdnH3O991WdDWhbFqT/L65tpaWpmfTsOXB5ONYSiZhAU+84lw5rGUQb8YqQdulURhufjqKtAzyzUOj07TkvqRrZ3NtCbFtlvCHSdkhkEn4CEOwgElX91gU+iV9MO/+qv0aPyeeOqRZ4ygdPar3GRzJCWEeAjER8dxyhwGH5Tnmennyv/UPPrK2KiVcM9y0eVldIpPewVPypiqdRsiPRS/TPcYRWxo8xUGrUP5sTyWZTH2Vz+YDfeePYuBTD+MFiAOXuXRZRERTzXix/rsvLwMi7ZKm1VbRrC30ciwwUv1rYAVvn1MHPF26sQOWid1vZt/C5enWMCVNbhACWO/Q4xCdWL1LMfTF6UP34feg0/WKR+W7T+aeGgFH5MzQNJ2oQkMJa5rl0d5XmKWbmOqrW9M167fSM0trYKdfa5iqWoYoqlP+lYApZUrZ2V2eXAgNTXUpYP9rfRY+SFz7O8epEsqPwNgeaka9Axs4qqpVryavsozFOTv2VtAqLoQQKAToqQqray7f+KbFVb1pwrDkEDIB45JZH+jcRtm/Tt22wBmxSeO8KObHTTPCY+r6xtRNr7BGBxZOXMnnO7kRx7cgA6K4CULjjT96BNoP/RWRRn0L/gsDwEXMJhHkkcRDh/CUEui+rSywcEpe/I7StdvvJJ6hq9IVjpUWGiwyssUkcNIc29nK60uLRpXYBHDSYPkGRTazu7uxMmQtfUx48jLdkWTD+7dS7PqX5CfKAPtiNmZa6trgr86XZb8Rxlou+zR1yeZiNMkCQcuMSRSGmQ/ZmaFEYg7s+MwUBIzDCLVdRh6a1NTY5vlLuQWlkS2d7R69kcjvFYyhuUQ2onSj+cw+Js3qczccfizX+rKyqqN0bRjZob19/elWvGCHF6EJTjAc1GRcuaX8WDMU93sI8WKiSPBj4NHMrCVeTt1BA9gIJAZYewxyxJfwrvMB1LYVafASl7wFAbSTiTTYrSLJdzwgeAZ0JmfqW+9e3BYCnUuI4ZGDmgYH7/v2T6/9/v/p9TMzDCFd/rGvIqndxTy9nb2hoQsymWFxnIeOPeFqhcGvYEP39I3XUTjwi+nUb4XBii98z0/43gH5rMGrzA85/S50y+gX+S6wY8rnqPcleFJwHK28nJh/aEMk/mcrpxGzj+ni3GciG73hNf/f/1v/k16cP++ZWnShccroEnV9SJ6Na/UNwY1qBNmmr766mvqlzssi7/z9tvp6tiIUi7jIZcnyg4PQuYPYyx5QEv/6n/9X9L/9C//pftySpDhxFFPwE/fwzJv+hxmPdImKHTMNlXZBBN9Es8xqKo8lRoTGN588y3JiOoTm5rT9h5LkHfTOgfPrK0oXrRHsoNf+lAq0VwMwkR/y3O+s/we3Q7Hqbbkm8to2Y9yKywnRL7+xpuSSTCEB6xn61GX2tk3v/VNhR1SGcEZYapsDPve976rMFXSldiTsqkEC33mb/z6r5s3gJdc57icdsZzxiNhyJsr1wmOb/hVOte3fsg3hIK+v/v9H6Xv//SnLld1wTMq03Y8Pcf9xHzuxpWxNDAYxrB79x8IBWVjmJIv+gzSFy3Lnzc+kw6HMlCv8BNlpz7TQUthXQ61ozrB09fVnr717pvCTcwqDHioE9GbIp+oR12o7k2bl5qpAaUn+MnJ+QcPs8GyyOOLXbmuf34HfFxnXc4/4NdLBUC5H32Zs1x3gfuyeLiLY365yylnXATc4SrTrMRVJTQ/d75KrzIv3Pn6oJ7Ljm9nv593Oc2cKvdKeoDmsnNqev+Hv95f8q36nz7bVRovAvbzuq+SzvlCf5HL6QlC/QIh/G84KYxhJ1tqZIjBgbrJx5wK9Vyd+Wbq6Onz9HamYdKxoGQxOmiGpIZ4VQrH3Bwzw2bSytKKhauW1u7UKCUVRgnTgmEzawfm+iu/8s3U2dGmXMpM6tHUk/RokllXp2Z27DXizUepCsHOumzgpVND6A4FaN+zxHwEujpv7wUlhoFDVESshxnXYIjRzyigVuFwPAouC596Vkj9Z6RSMIkRw+SZSTY6csX7C/H1uYQgFCtmjHl6upgv8T1zTEiDWaOssG6bZYLgHELxSDp1pXwNgv49eTKV/uK7f5kuj11Nv/5bvyM/TuxhTw06XYVxLfBAjHCnokI6Yfvos+8Axo30lUZkw3RqlrKwnGFPOgEj7wELDBGlEybtU2aUgAm9yMbxCciDy0T9xBVw5XDCk8MqLdLhRS5Og2vznl8LC/NWbGywKxmtHEw3YIhnimj4gU0/aIKPMDXgC8WDz45loRBc5HgInxikxlRXhH1w77YSlVCFYikcuIAAThbk6cT8gFfcC/gJ5084Pbic/qZLf65TfvJHPpL4kkbHrqT+voE0OfkoPZmcSC0tUhRRZNFCFfZs/1oAwsUfrxmrzjuejY/COYaUXNqnO2V9Y3N4Nnj+2tdfB5r06Scfe18o9uCCNqO9F/nIQV/Zj3s8v8wpTkUYp5DxI3copaa9oy9dwRi2vJJu3fpQ+XISYCgqqRpjo+J7alrhKtOSi7cyDORVWQdhxOGF8iLswoSpCzZS75LA2ZNmZ5+np1MPU5cEfE4gwhhGnFzOEHYChvApcuQ7+C1g4plvL+C84g5dHRxVpbaO3tTY0pLmpBxOT014c/tG8TtmONlw5DSLdAuHn8vHi/LwiDt0hT8/x/HHchg9UW7wcKDCn15qVN6daWH+eVqYfZpGLl/2rFUbdSin2jc4Lz8X9e3GHTCEwBz+OU+KvC/5d2PnQErbelpfmkujEka7xfPh815hoTTC6BWuDK9SU36kgRekS9mijJQBns2MxaO0sLiSNnc2JHQvp+6OjnQVY5j4JOmCAzEjpaZ6PqlJS2sbPsn4r3/w/TTx4K7onsELjGFXUl8/e0Cx3DeUAuoMQ6SNVeJzz589N5/GxMBS/bHRkeRTTSU0Azd0hJKAsQR+y8wWZs2gVLhf0TfS5cK4DC9i/z0b+1we6NRFF571Dk6Vbo1oD5h8WqUUDZ9oSDuEB4kX25hjpUSQoTAonv2qpZxRzwpnrBZ4Mx3rym0COARVpGv8iybws0KGEY4rnplVqkZo3JyqXG1qHxyK4hkdygcB2PUGXYE/ZcTeXAz0YIw+op1Bn8ILp6rusMH3IYZ2wQV05m3M9GlMX5Py19reJj5fbwMhvIm0oZsGgc5MbuJVu1xqP2qnzDzgJNhTBregU+HB/VBBBqYvhVevGThWOjb9gAu/kJac6NytSi/hHeUJXsdnh5KfexGXyd+JwHfl65Qcjz4m4tNX8g0Y+C4vO05GXt2Ik5FxkXzxXS/un0Qr/jkf+gcH0WcHtp8jBNh6hKcBV9RxJCUIS7CTGncSAQX0j8gdqns9H1bV2BjGjCMVII3duJF6L19Rm0OSgw5OvTyQpUwouofC+aaUXmQ5Nq7HkAndsqyPTev7BgZVtWEMY38e+u9Hjx6lRfXlO4pL3rGFgGpH+GKZZa/aJPvhMHjo/lZw0H44LOZA8p9nQB5jiIolvzAKodgGg5g1xhLHWl+xZx7tJbZmyPvItrW1+BRJ5BrTE+1OCIHfgKpsEKPuov7BGveqtLi0lFZW1tzumR05NDSU+gf6Qy4EENN1rlMoChlD9SJZEAXU1z4HumDAowwMWCqsZBpohv3fMHL5cJgtTnzcttwLL2HWDnToPV11hyeQJelT6eCR2ToMFBCHgZ0wKOmb8AM81DXOBw/pfXV1XXBfKvpb1Z3yf/DggWfy/f4/+D97ySaOuNAINAB3uXltxNtYyNt0lR3hXO6C/mhn7r/dT0V7pswYP0IWwnhWnDCpb8CH4T7LgNk5zSKfUh56N/5K78g01F/gP4cnTeozjGURtuwXMOEID4+wwasIk2GO8BFOni4T37J/Dgd+SJP2knnGv/uTP04PJyZcZtL1ViuiR2iZO4bh0EGKPbdUB+gL0CgGWwbt33rjG+rnYmYYeRlWpZUv8OA6hvqAQ1ljAPtf/tf/T/pXf/RHnnRgGPUhxwfPwfNPiplhp86bfgRjL4PPGQ/Qe6Y5LwhRfGZ5vfXW26lK/Bq5ZXvv0O16Y3UlbawsCfHHyq+gAz15BRAzOQUb6QInd/Qc2m6zeAHtw2VSLJodGOXgJ+MbYld7vCx55WuvvaZwGMMircq7QBOtpvSrv/qrafDygGgraJ7vn3zykY1hQr0nWmAkp1/hGzwjL5OEHitdruNKl/HIBY6yn+HXRX1kZz+VBsqg/6Ee6Fe/+8O/Tj/46UfuB/NJ17icDvf8jmOPz5vXxsxbd/f20917993nwdIJEapRhCX+GWOD/FubOYztxCuW8sotxyEvvRhm0UStytvb2ZreffMN0xGO9GivTldEgDFssbYvbVczM4yy8t0AlJ/gn6J3XAFWyZFcpPlyl/Fw3mUf51FKGN9yWKfvT5Xx5RGeJXf27ayrjFnpiFPON1wlnIZb9y8qH2FI4XyInwee7C5Kr9Kdh/lndRfF/qppGh9cFcG/kjGseP5CdxGiLwLsywiu0lXG/7J4VLeZli7+15/seplk63HMDKOgMJGJh+Pp+fPnXibZ3TvgjVbpUD36q04SQxSpoXS99trNNDszk549feoTF5luz4lGKOY0YDZ6pBNp1p0R+5s3rktw4jQ1RstiWvkyJwFtsZF5HomP6/Bg13EPFDZG3REe6QzImzcBrPLXqXOGCcPwUQzovBD6MV5trKykY3VYsDWUH5dBDKRDytLT59PeW4VNwBH8YOVNjc1i3nFCCZs++iQuhVmYnbPS3SihETQjpDGKh5EPGMAnIxrNzfWpU3GpC+9fALXQAROC6lGH81zK9L/5d3+chi6Ppb/3X/xX3nNl/OE9dV7HiVMJLaCpWnN9uhG6muPumUL8KV1yzt+VtJn8lWvXU2dXb5qcfJieP5n03k7sOQSSAMepIrwofbrjknN+XEX6eoYx6tGOfDJMkTMPqhPlK/nbJ9qxRHNxfj7d+uRDKfDtroPoYyK/LHBEXnLkU6SLYFP25LtyoWDAwXd5OU+9kzssm41pGxta0/XrryCHp88+/UDwHCY25qazpCNzVsSnbODA6UWHmhN1us6Kb3jo4h79guPGckU+Bb5Faj6ZiuVbMyjiT58I12wEXm8ac46FwE4KZB5CmdUkOT2ToJwNlmTJd71Tt7h4D3GddBDAUdBPpYCzJxJ+VmSP9lJnZ4eFlMBVrqvIN8pGGvHgtCLr8OfujBWvEHqoY8rgj/pGudlEuaa2KXW09Xjp7uPJ+6m1rTlxwqMVZldhkVnhAo6Ijwvch7BSJG1XjhGOOpbq42epMmq/ojUJVGzSvSrhbW1lIfX3dIViIPoOYc2AOn3987Oz1bPxoh/p+q+Ax64y8wpvwhKOAwiYxcMsFjZ231iZ894zKJTUtXeYs7ASo46Om9NX2h6Z0p8Foewt/wJEO8OlC7Gl6iQEJu+3dSjBT8rm6tKchdZRCX9d3V3KB4WuwKMSivJHOSOzwIPbnP10gxbiUUEupV21n6W17bSzuZW210lb9KxyoQiUDXzZ6Z2iUX8CDngzrfBDkHK++OsGBaMwzMwtpk3xy4219dTT1SHhdUjps2cVeIGnY8yRAK8IPsRCSuUP/uq7afwByyTD6DWoMrPBNuEQAOFzLCFjdhx+9AuPJyc9M0yav8JwAEmt2ihLkTIfQREFNvcchldv7t/yjCyWYXlWli4UEk4QRKFAQWdpGTjmu5UMyqiygyucT3jiJ+UEZ4OmnnkzHvWH8kSezJSmTmzc4nRE9Xcoh6DPyjhKFD9lYoOCvnMHVy6L/uAtKEKGA94k+mNmNUtZGQygP2xSv8vMTXgiig2GOBQ6K2KKx2wqZt+MPxiXnzkFSbtfADsYEBgB9/6N9VzsN8npxTU+UIJZ45xu5eLpn8uqeIxWAz+z1DC42UCrdLyUhxwoq0PTXhRej6Z/l5cywrfBJ98dzA7+B814aRH408dob0pb38AN+DUUeob+2V8QaqTLwy9GiQP/JE7oavit/fWdgHLgM7efja3NtLLJMslIl3497jlP2i1pEUcpEk4/uyLfuER7fqf8/uQ4dgKJMPhwy3SbDRXKMtoL8fU7Ei9c3tjyzAHwNXztRuobvpKsS5KP0uOQEeQs6plTNZnBrEqw3AU9YeRhU+funl4PrjDLj8FIZoSwufzs7KyNOtW11T4MgW0BOD2ZGV82+Cpd5DYGI6FNjGLs9cUeq/Diru4OyVCxjJHlVswYo4/CYAAPsBFM/rQpL5uuZrbTcdrc3PasRPZh7ehoSyMjYwpH2xRFqF6MtaJvdR25HnW5zqLeweGcZBFmmOFYITA6PGKjuum/qEtwgVzoU4wls4Iv2hsGOfDOv0O1Ue/lpbCbHOywxT6iu+lQ4YlDOsGXoF329KxTOntux/Ahl88wAVvQCPVLnD2WiSpt2hj4zHwcowB9atA39F7tJZV6sAzNO8YR+n+M07//D/5byT2tTtfpKxaYgo/fuDKSurva3X6MPfllWHA5Dg44iWna05X9svEKhATsOVx8j3arNIt2Q8xIUe1LZciGsJymBwPkR/nO5sM9f4vngMUhSu85XniX/XARPtLUQwkOXDntwG3wXZWNsuj3ox//OD1+/NjfCMdAXKSFEfA4rYpf+kR6tR/296NNcejN2NiY+COHMtSld95+yxMFaGthxA78lstSwKb6gN/8/6j7syffluvOD8ua61fzeE6d8c73ArgALkASaDTZfnCEhtDU7JbUrZYtd0hqyU92hPUoP1GPDv8H9qMfHB0OiQSbtqRmkwDIVhMEeOfhzPM5dWqe59Hfz3ft9fvt+p06916AbEd4/Spr753DypUrM1euXDszN8c0YEz+/T/8cfmn//SfeoUmcdF/Ik0YHcPgG2ckC6UNYODOD6sQFwA/95FGeemZYxW++93v+QUNixa2NTbzAamNleWysbpkmW0+qF0hcdgWzYt9OIMe71WMKjO4+cJvtHHOR1R88Yn5EBzkDNMe2qdohX7O+nzzzbdEVehyWW/JC+QZ4/IPf/jDcuVarAwjDng//PCD8tOf/Kn0zhN/cZjz25rGMNHz2z/6kY1h8ABIvibu5AeQ93V/0vFMPWdagHaIsZqGI1K4CDrLT/78L8rPfvELycNeG6XwBxfpuUJ3zFWjjg9ZGfb6K95RsLt3UG7evE3Dd0LTQXoYQDqlAep0Mo9hpSaySdnrT/WvaMzViUf9sgqakXJqdLB8/71vu16CH5STePCrWxKkqyz3Xmxuk8Tfcap8aad1Y9h5kLT9KtCeInJ7EYgH/lY94HN+7C/D8a8LyDNpOy+fJk0e4CPG3yQ9Lb58ffg6Kb4Mb5P+XNzgF9cBTqWy/u//dm2bJMawX6eRvAzgZR0qvr4UKMzXyZ9mT8PH8d/GsKPVMnyyo64h5Vs4wHNHg+v9Bw/L0vKatzyyfB2FkHepLHVl62GPBjL2tb/99ltSuNbKwtycl4P3ShlCcUIZ5/wHiTorIbHtBKWfrwlK2dCzz1aRn+sCYaBOSCemH6PASmTqpyDKpj+fn0FHrSrv+ESDGeFSCDY0QeWNNIrUkeKPTEz40MIbn3zkr0NhtOLAYk/YVIYpCdDPb99RHfN58DEp9b2mudE/KMXrVQtiliKjvHG/MPfchj5WigHbWztW/FD0LM2VJwKdA4I5FwXBAi8lIlWfuhfdVuJ0nXs+W37/xz8WfVfLv/3v/HsSdHvl4w/fV/4nZXh40Pxj8gCYA/ypEZgN+ufm2NZIaAOsmEKBunzlqg/GffrkcXl4/3a5MD3hcoipphOEIcgDJ7zlnr/4J9dEXz1XQP7Oi6ulMvWhSd4Rb27G/WWojTUmV1/4wNah4SHXLXVIWlwgj/vsiPbWP9e1AO+I24Izz4rAm09WSfF54/HxC0b74P4XZKfnCdcb95Es6oPhJKzbHla4UZCuDgu6uIbCfRY8SaqiofTSDxoD8VZ8bXXFX3uaHB91W0KxQamItqucXJ5QAoyjQm+aqg6evCCsWVaF4eu+QL5yh+I59czbfSaaHH7e1X3srUYxMY+0lF0aiZ7iLa9SQ0oGG1+CyTQdEUj+Zovuky4mT/vqr7qUvp4BlX+/LC4+cz2PDHEANhnCZ+JXZTVEGfifdWC8+EV2TVr8XA8A9MxkBMVzd184NPRvSObsbq+WSxcu+o065QZ34K+QVDhDijRr27hNm1wVJaugBQ5AUZOTcsaZDbvKny2/rHDa31orM1LyMPyzAsiGI/gLC6q20yp/3PPUWQ0q5MdzUBXxkgbqmm2Spxp4dsl3jwlwV9ncWC7b6luvXL1uYxjtO9tJveyp5NjffY+64MEqEDcK1U+3O/tHZWFpw2fu7W6tlGtXL5ULkps2AIEL5bu6gtLphCFWMeo+spE8D4US+UbfwFjh7YPy2tzSpPEQPh5YoWZyCBb6LpM5Vi1hrDk41mRdfmyJf/+Xv7D8SmX12rXrZWrqgu9T0asoqUThaXn48IHTQANKOvSwOpYrSiqA8gjfujp7JWd7NDHoL6++8YYN6rAvvzCIsblDSnfwS/8r/mJsgqcUnEOuoYV2T5sPgzYrd2I1AHzglbfrvqKbCZRXKemerfoug+uNvq178TVWAkVevIVn1SN9j3pz30paqCFHldxnwqZwSokBqqGx+Vjjcb8GRbbLM842esJwxwomDd9uF9DM6hY+DsNRCA05DCdMnFiRzWBDllQ/zYoVPZz9aVIpF4SrPFEMchcN0vWhFn/GfVa2Qhnhbosubkw+XJckE1AWYia/Ig9HdhnNd+jQL4wORGCEDT8Q5EQctNl2aO0x/pDeCEyfeSoU2TYcT/egJQDDAe0YmtkmubSxTnSn4RqoyD3Ahk3TBH7y1i3BrrsA31XlNQIiKKLLy49ECHlIE/8otzMDVDbK5HYkHPsayJY3ttW3Dl2f119/s0yrn/Biiu2IbJ9ktZIPuaY/SF77AxzqD4wfbAODL4RfvHSlfOe972nSy9d0c9tuGFvEFMUN3scWrH2vxkcm8kW6Q6VnMszX9Kanpspz6Uq8GO1t9JXr169K91CfV3vCSABejPje2q5xG37zbGOzCkEd7+4eKv1y4FcbbhnDwhgdBgG1KBqawG3D9RD+6YfX7PPnPjcVQA5c0qSU7aEYNZARXsGGkUth0eYqw7McxgCMDZzzxZlm3jKs8E1WCIoOtia57ZC/XNYXfvTbHeKr/cBPk6d65GUIPKdK0dfgx94+X1DddbwcxwjHgAR4m578WDWHMQw6MdpjeCFPDtDHUPgf/kf/sY1hUQ5hoNPqQtt4+7VXylRlDCOMNkQ+6QCnqa7BZ4w/ES/KFn0l0+JHYyZZPEd6yzBnHXiIT1kil6gH2haN/GyesfKrjgt5R3r4wsvsMO7UaYj4eR+r4QQOj7AA6GzRE/hb/RJ/4hL2y1/+sszNzZqewB80c0YYq57m5ubL0sqKuynPJ1J+OePu6rU4L4wXBd97773yerUyrA7kkeMR44C4HHlQV/r7gz/8w/L/+u//e/dN5itMQgmnTZImeK55xvCw/E7VbnZUp7GimfbsOIqB3OIsPfpdjPt8TKmnfOMb76qfaT40OFS29tS+WRm2tlLWVxalcxxZ1tvIKizkOTAQixmY97ASzMZi9QuMsbQ58oTDyAkbR5Wes3OZb7j+hYvzst55+x3FCh5nnXA136l3pfvBD35Qpi9OOT+qhzby8ccflT//8z+zH8Ywdu0oicPoO/+r3/kdzXeumNY61POIOoznqPeA9M846UcbwLkR648xHTp5YfbnP/+r8hcffGiau5QEdY6kvBAA3H8rPLgD8fe1q5dtDGPF7u07d+nYjus8yVZ5WdZGdmfo4UVvrAxjsYhnk/ZPuj3PkD9LOaY5QP83viMa2o1hGN/U3qQvLHROlfVOVo9CgynV/8gr/uPf6hd/ExAUtyDyaUF7eALlS0h+tMPXxfXXha+Tj/U3gE4EqP3866AneVHnz8vAMV/CuzoQ42U8di5f1xj2//x076tz+xUgeZlAn2yHYAQdLp6/DtDsWVFFKUjfe7IXK8NOdjSZk1BXOB2Dg+KfzT73qgT2aXM2gpVJhKV4guWbpe8oYXxtiWXDLIlHICCUUTRQvi1PJLwhkXw9/ElIW6m1YAyqqAR+gA1ioqJXghwD0ubmlpfGItz5zC6GI5QrzrRgW8qQhOO4BPbSs0elIcHACpEjVdw4n+q+NFO++PiDMiA/zkZhckcBdjWITGrg+vzuvdIhXBemJuKtuYQdn9u+KMGF8OXT4Rg6AN508lZ0YAhjWDQMyKcMPEE93Btq9JeBwfj6DHlp3iFf/avKzURpXuX4oz/6/5QJTe7+3X/vP7DSd+/OTU3IOryiC0WqXr8xCJpZBi8/FoA3+UZjDb4jQAetmPKVsKX5Z1JQY/UM5auY7vqkoUUHwKGsZJ2EoA1//a81MsjwYxXuSYl+BwdMCntUhgFvV519+sifMB8c5lBYyqPBBGVXP+PRL+4qUVz984Syyto0iibnz22TJsVR26BNoCxzcHxPr8qn39LCMymJ3WWcA/MZKEhjR/lITvuihQVABUagZrwKuMtym2b98YRjoGFgYguYDV4a3A52dvxFS3iNQRgN1H0GnJCPS/y6Rs2hpKj1VPmQXzNODRxbYfAFowPnMO2KxxzcjhFmUxPZ7t6TMjE2qUE1Vmk4w2aewYdUpF4GEad1T1yeXef6pcKFYaOzg60s+2V9Y1n5jpbhoVHFr9oPeIyrQtbEKRe3VZnCL+JFiNMbiOFAxzs6xRh2UDa3NXFRG2cr7uH+drnibTpDVsSop5jwRo80Xug4M7g7FqG6r+I0nxMgQs/6Qx5Rbr4Ut6NJHxPNzfXVcrS3XS7PzPgQcfpnrKKKpGE4quEEj/4R7EOZwyuAqNUtwL3biuKddESZt/ckY/ePNSlbL7uaiL169XqZnJ6wnAABRbBSWREQ+btluz/VmOp7fuSEUXhrZ6/Mzi+X3e0dteH1cuUyZ4axTVITOJWb3u03hhJkvMCgvyPXeZNNGd3/1SY51wv5Q5+kXcRWxNiGiB9KNG/Qt0Q/HzDxGY7HGFaZhLKyhENieVmiZ40dxOeLgUxI+iXP6M98+ZQXC6Rh8q07lxumkR8ffXny6IEeNHERLgJ4EQMdAHUdXw3u1vghZV4yo6d/sLz5jW9qjBkSTvFM/PJqI8tGyoZiTE1yrZ41NthPcViVAz9ZzYWMhhfmMTLbFLhGhE9tpEcTHPGONuXJoeIrwH3FZdCFmjH4ngkwK2p6lA+TDuFxWnp0fEDDW2HkQfvjBUdUt8rZA36OCZBDFoGzIojsaGP40T48OVdZkWvk4czFq8AlpxuXT2NX9CTShEwhzGVWfJw/EAEW5CIIKvCLBGXOfzInxDSRt57AEQo8XtGWnXeFgj5IFoE7yk0g/cpZUx8qb9AcdIURGLyQFu2YZI7jdkOA/wKPfk4rD/3nn9NxwwH6yxxe7jIFbS6NSSZvXMSnHkllFESUo24Ah8dNVd4ou/MhYwfJDzoUEx6Rgh/0Rz3oSWPbifSf9e04pxKDB1/3HFQ/2ZLfyor6dGVkQZfhPCqMYRvLS95u29Pb722OYyOj0b8mL3hC7w9NmDch7ymgV00pLVthMap5gq9wJnDwGV3Mq76kizEJXl9bLxubm2VwaKC88sqr9kNW+egL9WdPLFU3nsjp52fyFC5eLPClYlak0c95YTo6OlxeffU14ZCOBi+JKzBvBeCCDrHIOJOfyM7Z2dmyKj0IPtOu+sChuOhl8JOXs/RhJvOs9tne3rAMwn+fr4MrDkYr6ob2RV/kIwZkzfEMrXNbU/6ShBWRfPQJ3STOXfL4pLKzqhs6QRAyoVfycMvb3DCGgQH+u0yKQxuBD5zRh6ESIycvbAcGeO71roL33/+lefK7f+/veyUJ+YOHF71ceUn89huvlfERzgxDTgWNiZ965AoOt0NB8hheQDv+uPRPiOjwNsruxq9nxgelaOLEeXWi2zzFV+umv6ouIs9Il4AfcWz8r4AVQ9Aa+MAR8YBm/gLwep4hP8s2+7baTJQVmRS0QCNjm3Eov1/+4pdlXu2GtmSDVdaF+gN639ziYplbWFS/YGWYxreDQ3+UgYPcMYawwu83vv89n6cMv5O3XMHjfAT0Lz0Fj+CV8vtn/+8/Kr//B39gQw80Mw4Sx21W8XmG9lgZBk2MbZGHzwasqgcD90Af29I1B6nK1qc++Pbb31C76I6VYYrDyrDNtVUbwxh3LVeVHz2f/Ph4BS9wGgNDZVBziPwQBV/MZGUW9FAnzPcA0mM8hn5oQpbBl/fee090V1s/KUAF5GZdUYT/1m/9Vpm5zFEI0UYJ/eij98vPfvYz1UN8TRIdgPLCZ84n/u22bZLJ22w/rXYU9/X8uQcyrB1UM6INOYiRkLQd5c//8v3yy08/U111W6ZTb3w4x198Vhz6ZOKnHAd72+UVf8F2xobT23fvN41hTq02jU7BiznaGpBlAKhnwrdVT/CYtghkHMsflb1PeU6ND5fvfffblpNQD5+IxlgM/047emwM22JlGHg8ziAr4D6xoSjvfj04j5et0lTQFueFcEGdB8B59QO0+56H668L5+V8Xj7NeDWZFQsMWnCm3G1lTHhZWX8d+FVwfXnMqt2pbdRx0n7ajGFsk0RkCWqFt5JLYi4g0LXGpxqjIoygaIw80onVKOVJcw0Ioekn/4u43HupJaHKgA7DfmbQ06HZaiKRGHlzIC1ndiC8jnZKz95q6TzY9FJMfxlFnY5l8VtyCFTQ8uYMZRwh6IPE9WNgID8fPq+7HsWzwCYfdXDOp5KULAfbu+VUeH1OiJAhNDqYiDQGyrIUNgY7jFvBq84yNj5aJqTQsT3x6OC4rGuiPzU16YkSb8C2dza9hbEhwcxy0MHGcBnXBGdj9pGXih5Dn4TukCZ0U5evlpsf/cJGMnHECiO5HHf2lZErV8uNh4+8JWDmAgfh8waly/lOTEyorLwV4ct1cf7X4sKSFQ1Wh/GcnR58hgr3kJQUtqYoQjUY+NZhKDm8Nfn5L/6y/NUHH5TLV66X/+Df//cdZ3FuVul6lfek3wplfAIjLzIJOKn8Q2jFgMPbd7/NPBB/Ka0UsP3dbU8+MdA0RBflS2HnHCxYSRvCDzz1CQxhLBFXonz0P5db95DAig6e+Wwweh6T104NvqtSuqdUFoxwnWhjSkeadghcIJOrhYPb/hVwH9tDg+fwlsGDMwsos0YFTxB3Nlel0Pf4K58+R0rpGAzonVUpdRc4XBZfTZ3uA78S5FMTkhKCaWNewaL2ibJI4Am8l/IMr2lDXm5s+skffJEW4Dlug47wr+cW4OQGhYk/rIr05+eVF4e24k0cVtL09naXSZWZSWoYEY3ZqW0gaj638gn62iHCqRe1rLh3m1HfVZ8/kkzga2VMJDDsosiPjwyX4aERIaQPKaZlQqSF5zy1cgq+Olx/JiGihn+NJvhimSV3eKq8VNdrGzuSISdSuCSzjvbLpZmL/py838hBpvMyERUCeUlrCR5XwH2VMTKpEoyEVBDPpHE7QwlV3uubylv3GD05i+/ypctWVpjstOpUUKFqlbqWv/uaQuhnzkZhunXTdnhckfS0b+p6c4etTPsu84EUzVdfeaVcnObMMAw7TDZo/pFXyKTqnixoN+qPKFRMJpik6NblYGKNbOcLjj48V32ZVXaatajgSidl7vD4QGnUx3V/ZPnCh0k0FhzseQKHAs7bT4xb7osK85kq1XjB9h++WoexGmPY/Ts3LaeghYngmGQ9shzZ1CEljvLQfuOFgCbQkt19vPhQ57Zxm0mW6GaCzoHSlBe6mOA/fPiwPH38UHEwGmSZY5xiRYFx9ccWMBT57h7J6W7RwAuIrh6lgV8osfqnSawqPmSG6PGHKagYgnRBGWbMgEexgoBo0ed9rU0g8euWH2Wi2hlroRHDCka3jnJkf/ouui0rsmjKOCYaPbrxymLhYLJBXM7hMsEiCJnN2If8C2MAsjEMGXGoMbj5F3IQIA60BQQt5BhtRimb4UE/7TX7ZqgaGQ49EQYd7i/mY5ZdWFWnwRf6FO1atClphJMuJrgAF8YjrqQFcjIe6eu0EQfaaCtKJ8Lwz/EM8OTBeUTawB3x9BRxKvqAMDa10uNPHWxu75SV9Y3Kt2pfRljRGaj0QK1xxVUFUCC0QbeJMAQvfEe8+DO4+TkcXkIv6apy60feB6qrQ1UWcoExSDHL1euvlemZGRu4mbT6zLd9tlGdloZfIIpPSosBjAO/Oe+Nl4DxlWXxWH1+fXND8n2bzFznGBXInHsmXkxymYRy1hdbHd2X1D/BQbtncozuiJFmaGjQRizS+Iy8qp6C32rj2S70s/yijcmPF6BPnjxzuenbHEoeH92g/yiN4oDIuop4EGPRsXSrONeLF6Yc0YFs4rn5Ek7x/DJHbmen0nH3YvUZ5+ttayyjTjAcQifGG+jjJa8NzvhLz2KbJG0CHtjkQxrkg4A6olwYw8DPRLrRgE/IF+pTvCSiyhHG927hj62WKpH52d8veShgyyr6EyuNkI+0idS7AV5Y8GGln/zpv/Bqzf/N//Y/c72SJ/lkfF5iv/X6a2VybFiyF8MIfSn4bzxVOdNRHsqX/Qy/hIwLRPulLvBT2XnWH7jp4zjLBkrsuEDkDWRekUerj7fC6GP0P8Yiyh35h8yFftpn4K2n90sL50d5Aj+GGCDjRN+KFWqO63yjHb3/wftlbva54zNWMQ6bKuXJGLeyulaW5fxiUvOSA+m+fMzoyuXLbpvsQvmN773nMyvZDRNlCt66/HJQ5zmSfaCJ8bCn/OE/+6PyB3/whzZCsdJ/bX3deh99Z2d3x22Xfsxz6P1gOvU2Sdo9eeB2dvc1N2LnQKzuZJzpVzt66623VQ6MYSNly/1gxzs5NjCGacxjWIGXnGVJ/dP+0BU4Y2xIDkMXNLAriLkRq+VcJ4dqV7oyZ2ULMTygrQGs6v7Od76jeMFr4reu1EnkyQH6M1cuhU4tIJxtkn/6pz8JWpQ/ixN4keRxUfzCGMaZZMGHGC+Dz+BM/rwcMm49XqZzu8XBFGSwRtg//+UH5ecffhLpXC8qu9oMfCAux+1YPlGrSnYgmfLK5YtlcnK6cJznvfsPpFoJs+lE5sZLqDgjTsmMRUCbkwdfmGW1I/UEX5LeBF50IbvQfzg/93vf/pb5kjyO6KpL2prqfbHrQtnqGo72R5AgeiMUBzDKUOSvC3WazlLXwvmV0J5h1TdeBhnqVCpnez4mqYYi0NPzzkLUs+/k6DtG1/Q5C7SIF31fhLNxsihfzlMitSIkDXVoeQXCFt0vh3poRYbLXId6H8iQjNuCZmoEVzwqHSn+6zNnhn22q/JWHaBK5NUmvqsSEiZuwJCkpRVDzdKc4pkJpULUSTSkKI0yxJGDidZA4FzkiKcr8boPyftQavW+Zo7qmLzx0kQGwXW8j2K0IYF5WPbVqY73tzSBkSKgCc2p7o8OdzTpUl4qZJSA/MCPQJLgtTJqskwmilenB1tlA2OU3+7ampWKfeHCGDYsQT45c7k8uHmrNJSot0/8Ia4Uru7hsdI1NFwePHxgoTo8NmLFggnLlITG5MSULeUsS+cA2KnpCSs6X3zxhZeLYhwbHh7y5Kand6j0q6xrj+75bYXf8onQ0YszZeLKK+XTX/55GVQZ4q2i+ATNXX1l+PL1cvPxYw0QfWXqwpSFLJMvDHMoFAgejGEIV5SgzY1424EC6Ims4IVGpUk3BrNBDQQoBoSnUMp7BpM//KM/Krfu3ilvvvVO+Xu/+/dUf6zuWVd+fWV8bEx4YnJ9VvDV8kKI5k9CM+jo8MBMHVtxUFomuPtSbCcnxv0ZZM02I73SkSdpAPJpL0sTajSQX7YNfvaTICe/XU169zUgYDtj4N2Rwjg5PiFhPhj8qhflDLRoqEeq09Pkgy72J3858uXw2l0pvCia1o3VppmkjtgYpgHHv1DgGIQQTPmWXrFBVRWRf/HsJ+Lmg4A4LrfzxUjAEnMMAhiHmUsovib/nJHiN7xqS9QTOAP3+QC+ZvkSgpQKdEMdy5M2xdslDA6srjkSvx1N/ryNHBsbdZmjbgXC20J1BqmA9lXdngtRw/xH9qAQ+sBx9UPeeLPFjeKhaI8ODZSBRkO87UVgKJXCnI7U3LUy8gBMmf10FpI6U6oH+EJqlA3qd0eTmzWfkXNc9na2rWheqg5w9jkSzjvSmQdOTz0ao8PAXn+KOzKLJ8D1Xj1zi0K8LeVydW1dom7fW49QQK5evVJG1N/DKEPRYQh8jTwSuLfSXveswHkBGWZazT3jxOi6psnh+vpmTO5U7ldfu2ZjL4dA54otjFwovbRNmIwCfShHvp6I04bUduI8C/nrnq8j0n84C4dVELu723YYV5lEkjcTNb6Sygov5AvbZuh3lju6Ut82HuiKQYmtTkwE4QMHy/MGYnxsojQkNw81Dt268RlBxtPVM1AuSg73D7CaQZMbjTNmgX4ed4RHyb0ln68hnh7vq+8y+gTfPFmvjD30v3v37pbns5pEq11Y/qrcOYmivCidntBqnGEVK1XSKfn/2mtvSNGGBuoN2ephqmpPUR/k0apCJrtFY1q3yrQfhi7FpdZIwSotK+zmiWKbFyqfEoOdMkEvCix4qTAUXz4Qw/ja2SneKACM7j2UBX5DGTQoP3DRzswL6oOfw5QOWgKx+ZSTWhxhGZ5+6eRpWoEMJy15ekJIuNJSLuIS5vAqPpC4M8x4K8i8E+rpiZdpM309LZD54899tkOFODzTA0k7z4mnHg5E/oQFPlzSRxocecBvDkhfwQgeoVEzCj+D06giX2or/ISnuqZ8AjJN0kasNJhVaOxreRB/zht61jW2zq+sl321fQzPtNsuteNvvvstf+V6G52PyZmSQztbmpgY9/b3WGeiDwDIC8YS5Dr9rb8xVB49fuAt6OhXU1OsPg1jF2MaDh2IaxxmH7j4elm3dCrkw+rqiseHPeFFF2JlGAYer1yUvGLMYIyiRPRfT6CrAsISir2lyfSjR499jz7Hl2EDD9uro94whrMNEZnI6jfLJvRexWDymHoJ8TbW11SmDYcf7LMt8kC0sJJDsd3n40wkjIDwAuNVGmBpH3FGESvvj1xu8nTbEu3wgP5go6HwwUfkGGmZwFIodEvaKX0LAw55sEKMlxl8aAoDC/mxxREjAjgw1oNwS7I/2nhn2djcVnM4LQN9rMpRvn0N0VTKn/yL/9F67T/8h/+Jx0LT4tRRP8jPd15/rUyMS6+VrA9jmEotB51RzuhHHi8wVvNUxSEs27njkUbh+CEXmJHESlGlkV8YoOl7UK1bIuuBfOBX5kk5FWC8Lb9W/44WDwb6YRhdAMpnGVjRFGmJTzYtXIGD+LSLWj81PnCoLYqeLJ/TqH4++fjjsry8ZD/C6Eve6SJad9Xfnj59VhYWl9W2pF9rnFStlkuXLpVrV6+6/BiJvv/ed70yjJVbSTc0Uv+SXB5LJOXlB82hLwF//Cc/Kf/8n/+x9TleYPM1VK9QU3vZpj0pAToH8ogi2yAs2NnW+L2/67bIcS2M6bQl5yYaVHP+cIa3K3ao3Q2NlC3Rvr2LMYwD9BdFEKucAepVKVS3A9WuHMZHDDN89RR8zJPgHX0BONg/9CpmDJecp9xQm4dv5H/9+vXy7rvfVli8vKIesi5oK647Ff+3/tYPykXxkZVWpINvH3zwYfnpT3/ivsf2ZvAikwjzyjC2SV6+7P4fbTjaAOAXpFVeuHp4xgHwz+e8QifAPB7y4B8G6V98crP84tMvfFYgL2Opa15+o5+ievmYBbVr60TiHy8wZyZGvEvmRPOvp3PzNsD3sN1TfdNHJSiujWHOkNakpJrT7ku+sU0VozLnOsKDiNKin5diGB15gTY+NFh+i5Vhlh0tcBsTv9QSy1L3TLUyzCw30D8DW/jh8vnLoMmjihbgvHSZz5eCE2ZMPdQSfRUt5+I/g0+Pvs1edhYCf3sI7Z9r3Z+xKtrQl0MtTa0oQUMCuZ7xqEHUb/IX4L71FBSfT/dZqIdG/C+HM9hq+deBctB+Ak7Lf3XWGLZPl/EDJMe9ClSlcGMhhrAgxB2zCuOCkQYmu01JC+de3Sn8PDBJQVJHONUE/EQTghMNnieaoBwd7FYTl91yJIUAK/Tu0abuFa5Bf/+Q7SiHpeeU7Q2aTAgrW096dXfCgK1O2ydhKpkmBSIEMwMvwgHmczAuB5gyweI8Ld6IsVKLQZ23DLwd71LHuzAyVrbmJUyVz6mUDMn6MjozUyYuXyq3P/60DKpcfb00JEXhnK+R0VIawz6kckAT6fHJcQ/+8GZ8bNIrvxgoUXIwhk1PT1nofvLJJxJ6B/50N4d2c14SE6ouFNXH90q/hB/LgvfFp5HpC2Vk6nK5+fEvyzCGLuXtt/Aq20l3owxfuV5uPX5SGhJk0xcvWGFBeGI0Q4lD2EIDAj/qr6pHAYIF/vDEpCvCdRUv+doSy5FTwIInGzIc4JBLlkLfunevfOub75a/+3d/128VD1SHA1JWR8fGlQbVhg5BbudANC9fJAqNH9mLkmVFVI52xRdGWMGCkYTzpRDmQHRK0aQ42VYDG2BPPab/i+DyODyUChSFPbVPPtWMAY6v1nBezajqMb5uBJ6WAAciPRB+L5Q1gwXNdLpm3vCXN1YottvbUnA1IKAY9It1nEk0NDpqfociQp9Sb1LBQRstsZUnpNTvAR5No/1JHc+ZL5MQ3n4fHhzZqNBQ++0W/pHRamuteE0/8SQWnBX+OpsNZCG6a1k1ocpVLgZaJvT7KieHHu9JiWGVDsG8RSR/3sT7IHnnq/RKTuq4xy+RZ11E2826qN8D3OMoL4YRG1vVD5mEYBzhC3mDjd4y3Oj3iptTDfYeKhhFSEtfUx4eVHiGHgfZg5hVGasn4lRXe6t/c08bQ9nYVd4cxL6/GxMgMaTMXLjo/srb0jok3iqbs3j1z2XTj0dojruAMzygvtW+Oe9hS4ogK54wGKHETU5OqK4b5jNtim0ppKV/RTatGmSiayCwws/FJYaWvBemgCz3qSaWUrpZ/ShaUH6YXEqMGhUrEtU6FE/9UMosHxuxcYttTUqXq7cw2vhlhQ243LNqC6PmifrpWGExGF+UfKzJsL+SJDrYMj46Oe3DcHnj6UkvLxUYMFQytxd+vODQWMEkEFXO8hGmwhiNOcOa8PVirDvaLbdvfa52gJFNY0rfQJm6MONz18DTxdgjf690EU6o8IpnjY98aZcJY6ymiImQFU45TwhE8+NHDzVReaT2xuQlJrtpBONcIyb+pMuvPvLChXGHc1RGxiYqZVPjocrARIB7VlxguILvGLHgUxq2+tTmwO+XMvi5tFGDGLAovzApL9IHjdALczw5pnXQxuVCJoV8IZ7bEeWmnKQ1L0ke4zMA/3GMUQDtBXDblsuxK9sz6fIeCNkYePBPvOel5Zr4SUdYpicsHUAYkPGSZhzPddeOP9OkA5Ku9vRAe95cwZG0JYC7Hkb6ejpw5z1h7XE2t7fKsiammXeGARnHLxMrWt1AKiAuAM5Mk/mlA7gat3+CzEOCk/borchyyKHFjc14MaJ+zPbEweHR8sY7b5WZi5c0zol29RVIiPKG4RAjAjIcA5H7BW1cuNG7WJ05LDmwMD/niTYvHNGz+ForRu7QjTCuhI7kM77IRzSSBxNdVjctLCx6XMIYz9jPoeIYsdwvKBT/soyUD/roAwSZ551lfW3DuiFlh170QT5WQlm9AlX6jctAPxLPkRd+YaJ8WT2DfCYO5cBgwUc0WCWHbkhZevp6lC7kQ5xBRVs/9UQfXoUcEz3EV3mDdxjSmex3l7W1+KooL4BUBIWzcgyjGNvFkMPoy3ylkxXkRyp/HD6u0qqr8yECxks+zCS5gTxVuZHzsAZ+mzfyoy1hUIMm5OLmlsYflXnI5zVJPg8Ma2w4KX/8P/+z0it6/tF/+p9J/+BL7dHOLWHAqTTfePN1yXnpYm6eIVcoU/A8+qgqptkG85p9kvCmPyiQzqTTs8d15i1VuNs2Y5LSEpePLQT+6Id12QIfyRfAD5dxqRN0YWXPk57t7fCkGxyRvtVn63GahkFF4zn0sQgL/yhn5gk8evyobKzHxzJAR3zwU1aGoznNdfgwA0YfjBTo27zEpo1SHj408r33vltevX5NfIn8o9yh12PcoH69fU3tA+OY25349Md/8tPyx//8X5SB4QGvFMMY5q/1ogOof9FvB9XfN7Y21I5C18OAybyCrxVirnmo3wAA//RJREFUIKLMHLjOB78ol7fXdZ56i/Dbb76l+uoOY5j0dc5C3FpbKZtryzbAuLyqS16vwDSMYei36FgcE8MZZfRJVmtDH/0NgEWMpRjJ6Kf0FWij7qempsqbb77p8sJvHG0gr5FVR/mtH/6wXLg0o77QMoZ9+OGH3iZJnqPisedpSkMYefzO7/yOt0kSXofss9keAO6z3rm22k8819tApquqXmWB7o7yV5/dLu/fuF32trYU/0CyZMDH+HDAP+2DF6Nu0xWu7Y21cmFsyLuNmNU/X1pSPR1pPibZQb9WPGSYje8kkB+6AtvRMaSh2xNnzzr3gXFCW9KHPmJjmHSMMen/v+FtkmF0BOKKTONMsi4bw7arlWH0W0BFo4iGSPUigCfz/DI4L8bLcL4AEAIkYRV8Va4vxZ/4BHGr+vbTWQj8tbgqJ2yrx00+1jFEvHqsgDqbsihEs07YhJeVqiXnEpp1WbsHXoahDl8nxzpk/Ix7XvnOQpsxjDPDeCIZAsAAo3TLE4McEwy//SWImLrnrBSWpmKw8NsLCTwMXEf7TLLZprhbjvfkPPllErhVjtUhDjURJJ4SKr0GX2paf10SsshbdS3mD+p8yqOzx18R8ifqq4kGhjX12nKoyDubmx6AO1nVIRFIp6Tj8lVFJnrLy8t+a8aBjc+ezfpLQXyunnMcfFgkxiQJyf2FpSKi1MGlwGiCNaiBYRRj2EcflSF1WCYViCG2j3WNauLRN+gvVnLez+TUuGiIs1xyXzhCkq+KbW1hDLtQGcM+ttC7cuWS36L1oLR095cOxVl7dt/4+SqmFQlNzjhP42hvq0xImbJwFZ/g/2FHTxm+8mq5/eSptw/MXL5sIWuFRi7zT8FJo897cVR4EFzBcwNIq3sUJLZK0ojahQfGUfbo//6Pf798fuOL8u3vvFd+9+/+rvmLsjjQ6Fa5Ri24gGyH7Z2DsgAEM1AzuKJMYfjc28VIs+NBmwMvMapSdwhfcUcJklic7vORW6NNv8rT/2txAT1aMVD7Y9DhzSardrYlsDG28gUaJop+0ym++g2wE5/t6GeEif3pE9VzGxCXFuTBXXnyltdv5lCAt3e9HYslw2NSIjDM9EsRoJ7UEwK1/ocxLNohnumfcEbQQBsDFfkqCmHOW+3PhoR9vj7FlsE4oHtE7XhYPG4MYDjoE6urwY2KSHzGT36Uk0u0keYgXKMp4srpyptuykrbZwKE0dNvw6XkoGyMDKuv9jKxpw/RdqgxEx001P8bb5YpYlKXDrQf96IJD7ct3sJjjMOYwT3bSpjsxBkg/ZIF3sblwVzplBZxRHv0QK94GLK4kkUoo1X5m5DPcYUmcBEv6CSNcAo3eP3GEQ/RRN/hrbT0NyKCxOkSvNVCcq16yiiOYyXX9RJ015I168ttQM92TiNclE33Vm7tJ0cM0SCO+RngEop0QPhHWQJXuAQ/0xbyCkLRgfGGWJyrtby8KHnOW9CjsrbK+VtqB8caP8R0JmGsXPPqL8pNvQkXYxJfk2U1FK2fN5IYtpAzXZL705OTGmP2yqYUt0cP7ounUqaU/aAU5ovX3ypd/YPGAYvTMVbgA520B3ChAzLWEU65mRDTZniT3aN2eXSwU27c/Ex5q0aOVUb59bElSHw8Up26X7pO1JZO1ddVaoxMGKNYNcsWTvq+J88qF23fX4uUoy1y1uXzJ49NE/ljvLIR0jymHUoJ7emXnO33G2YOoGab/KVLVyyraHN+wSK8iGDGbGhSKT2hZPzAgZcy8pXFZtsWf8gnVrfFGEH7J3vzQ/coychClN1s06ZVP/pcTIgUW4469Lk7ys91ph9jUraZ7FsAbTWV+5Qn7eHpMn09LK85IcABxMl0Of4ByLt6esJw+GXavGY418y3Hi/TJhCW+NM/0wOkSxz4pQO4ZjiQODJOpss46Y8DuNbLlgDfMYatbmxRTa6zpD/xJCg3X4mXkPmmq0M9LeBn4tFw1C6Y6JKXuot7nHNVmZj6YaxmGxOrgfqkc3T38kKiksP8pPPx8pDJsVeMVkB5MGgxce3tjbOneLF5fHRqnYs009LfMIZBDnIu9SEc92rFTd5Gu2WLZKyaoS8zXgyKLlZ0oScyNmPcACE0pgGM0tMvok7ihd7KyqrPDHO4IiBb6HfIXPq7V2aLRnTCzY3NGAsx/u8ymRfv4JLi0hehnTBW5HPmEQY914NyhmYogMcY7MDDCwN0Fl44IL+ISxkpM/kyoedlAlfkEvou3ZcyYBSjBfClOfjLSnl/fVUyxiB8tC90QPKB5+QVMiQ+iMNKE/LCqMFXYcmfyT/HjGxsbpnX6FdeqSQadjSx/uCXP1ea0/IP/uN/5NUz5OHsYB7pdXkHYxhfFdePsYOyZ3skPwoRL8vCQU+2Ta7JB3jFnAPWqdgqv8qtuAGKp1vXbWfwjv4AFt8TV7QFL7OfgZM8aNbRnmgL2b/qz7HCK/ySpsSB3hP3Ec59XDF8Bd1R3xHHbbiKl8AzbeyTzz71F0i9wqeKTx78EZ3x7vn8vA2/1DEvRDkS5JL6C3mx9fj7771XXn0ljGHgzTpxOzG/VFYho7cqifsrH4L6F3/yE7k/8SrOXo1T7EjpUr/GGMaKdFZ+cZ7y5uZ64Wxi2iBjBW2Xr3vzMhRgDsC2RjCzzZe82G77xutvKMeu0tA8a1O66+4O53iuaR64rqicSSXK1C5trFNMxkioZf6AnKDfwTM4CQ85PkLFE3/JNQD9mLB8OTBz8WJ55513xJugzemruo46wbOj/OYPflAuai6G7BBKw0eaP/70pz9VvodlZJS54aD7A2nTGMaqPNoHuOrtBkde6ceV53qdkyYd8etA3XegWBoX8rSj/NWnt8uHt+6WPY0Hh4e70l9ibsXLYvobNBmP8zgtOxvr5cLYcBnXnJrw54vL/mgRiybgETRln0iq0LWOJGOY8w8O9EuvC0Mou7ySxrzyko7VZczhxzQGfPdb37Asq/MhrsIv/q/0Xi7bPSPNvBIiFhT/9SDx1OHLcJ4X/1eFr0MzbTn/t0OLhnroV8X9enAWo4D256fzob0NAtle6+nw+zq0vJD/V0DGz7j1vvIiRNgZY9j/8PkOPcyChHAEsAU3AzeTEzXsU12PDzRoH2yHYYvVXJocnHDI6d62G/+RJtgnEjZ8HcI/CTEv+WYLCYOP8LIaw9JJgB9k++tQinO4uSahuSthwrLVfQvTqctXytP790vH3i7qi9/qozAMqHPuqeNi3BoaGdKEetQDOJ3y6pXr1RbBTg0KK1a4cI8ePSqPHt638sWqCN6wkWZcwnrt0ePSpUkZlcmbhcZFjGEz5caHH5VRCeEeOi0DgpjUMTJeSmOsPHn2tIyMDFvx8ooWCXnyaTQ4HPKk+UnsixcvSNHarVaGHfpNAAYeBoLu7kY53lgtS4/vxMRJQosKRHAdMP6oHlDdUDI8kVXYcXdvGbrEyrCnZUAK4aWr1yycEIgIM799qIQaDv92cDmFq37FDYl+lhOnH4KOa5XKg9bv//7/UD678UV5993vlr//9/9DD55Dmuih5KAQsQoPxaTebZooBGIl/z2AokhhoPFbSF0xzsQE+cTKjw/0l0DlwOhAIifaAjP3+MVTvTxN0C0KAtQ4vv1itRBvKmijGGj4bDDKMANZv9oFE2AUQZ9/Jpz8Ei25uwxBiv9BRlLVzF8XU8ezbljVxwTRk36Vl4l20EE/i8FwhLJiFFI7BmycrvBRDrqO3/LgQb5VGD7OpmK0veXqNIWRgTx1NS2qASb1ujIx7+vlbRgpNCjDRykDCZEN/4K/OJcNhYFAyqc0GJ9cB/jzI26V1PkRV8xS7t4eRUIr5YoQS7rDEV/RBaJVP9pKeIKtCiesopH/QQvxA6iTVCAAJkDE4awnsiAD3sIbp9yRnLcNUA5hwXClgAovVMS9CmHcZGQ/whwXNNUVEn0PjaJdt37jrr7rvql7FEIrTqp3lEyiG1eFA4/Ih8lZlKOJX/kxSTQ/BW4bwTCF+b/TOE5FP29G+VIoEZ5KdnlVkBREl0OOUvvB/0njW0Hcw0sbO4iPrzxxkEgZAOIoS8FpGR0d84sJjFJM/DgX5I4/tNGrvtVbHj98qL5+IDnfKBck5/ulmHUyERMvYkuSlC1hog/4sGfxjpZC5dFGUKSkmpdR4d/Z2ihbGj9mnz2W/EFhP1W+kvMz1yyX/RU52kbV9lHy6fuMcxhqTbHS4Bfb9tSOVUh4eGF6soyPjpd9Kegff/qhxqZDr0jrkPJ/4eJl8VRKu/jiupH8trQQfajjGNHoUz2a0Q30awKquoSZ1Iu3GcJb5cGEj/Fid2OjdCvck33VDSsG+6UceuWxaOQ8oF7lhXSgXIR7ZQh9FsbTDuGPfjYi0q70o85dX2KoZYT+sHu5rxJG+RXmIug+48AEwtyPdCWC86MdVM/QH22PcuuitoAsw4d08JGXWwB402X7SYcf6bjPa73/AvjjgAxLl+m5todnnpkWIDwneegNmY4raQgH6ukzTuLFJZyXdx0Iy/wJI07mkWF1/ADh6Qdwj8v0APfpXw9PB2xoIuozwyxrA4hXvyqy6jLSVLVtSDxJH/eZJvEDTmea5Kf2EDmpHnXBcMwEtk+6EXod4yoGbpXaMpDxji1PSytrNowjq7r5iILSMollgoQOgAGMlUp5xShO2JH68OqK5Kn6N/es5piZuWSakVlZv7h84YJ+iNylSvDf3d33ii7Xi/AMjYyUV197zYYdG7Q8JEtKEi6HvsLLOybPYYhiyyZbsZErEccH3OuZ4zE4GiB2QsSZYNDN1xVZXcPWRvQmZDUTV08ulR65Ch7SMInGGOY2JPkIXiC3fHLoPyxH/1ONQan00h4qRnGpQ/D22rCGXGCbtFeCqA7gIy+G2SaOVGWMQh9iNTNbwg8ORLMm0JSROqHaqUd0aXR/tm/6jFr5IbfQnTiSA5r9Ekp6PR9wIR6rk+HFsWgonb3l4b0b1nH/wT/6TzVmjKu80SepGLcgZfbma9fL1PiYm5Z6hdsafIA3eaXw1CdAfWYYcbOdRrvlPtqqV7XLz7z2VdygfETTM9icokrPU9zX8YWL+4D2vI2bPqEozreKS1jQ38ojyhIQ8VMHB1f4p9wCMj54GK9u37ursWRZz2pDyhPdIM+/Ii46zvO5+fJ8YV71GXo3H9169dp1pVF7Ur9gZdgr1QH6QNKGgRZjFLQwz/NqZ+m0/rBER3f5yc9+Vn76kz8t/b28KOovm9u7pUPtAaMV54dx/h1jP+eWDg5yvAxfDuTYiNgyTBl4MUnbbqh/+MWLec2Y2F0uq0+ra5b+4bGyrfis5uScaI5CYNeRSuhxBwMfx1BgQDuQjsvCCHZc0I8oL7jgIavjuKf+eRlLOaBjQPExwiEHrmu+9u13v63KiPrMujOtuseB4/u/+Zvl4sxl6XktYxgrw37yk9gmaWOY5lf0VdKSpv0AfSDxJ2QbybypQ+7T5Rwt43C1/FDa3CapWtJDl1eGfXTjjnQxzvDioxcD6rMDNlZSvqZ8Aa/y2V5fLZfGNb/mPF/JmfnFZfEdeTWgPKM90b6cn67UE/2Hj5DtaszhJSARWeXKPK9eHsDzDbVNVopODg+V733nXctF4lAmoxTQr09UN4tdF8tWZ6zEr4KavAbSL6Gdl0DQ+XLIFJF/xD0vxYuYf738XqDZ/9rwuB+2/DJN+hD9xXwitO7bhvUr4VdN+6uU9WX46ji4g6fnxc149Xr6MngxjtqQEP/XP6oZw/4f//NfnR7sbxW+bsbXIw4wRnjrIoJDg+EBA3wcPs8bHg3xIk6I+dPg4aXi6gFWvslQf3QkTcPsx5d6WC5Nh6HjLK6seGUMy1T9pUdRdGF8uuytLJTTg91m5x2W8Jh55fVy9/PPvU2lV53Rb9bVjwbGJ8uGYj15+riMjY/4sMYOKUcI5AsXLriz8lZtYWHBgpAtWI8ePipPHz0SXk2SLkyXHglllIGG2tnyg/ul5/jAby5OjjvL0MyFMjA1Wm589GkZ06CO5dor2WD8wEjpGhors8/nLOD4ihEdGClAvl52qo7PW0oUEwxkCFjeEjDZunLlqugZ8mSICc3xxkpZfXLXyhB5KAvzkHkNNxwiydsOD4rqFAcq4+Rrb5c11Uu/yjw0EgdwA1zhsxuQEYXQrsPLGg/xeBuDUYvwjJdxGVwZPH78hz8un9+4Ub7xzXfLP/gH/9BGvF5W2IiXnAPkQaNSqpMGysM/UNl5kiWFBOVV5fJkXmkQrh64Fae7J7az+kG8zQlX4AFhlMu3Bm5aNDv/ytfPEeoriVCcyZcGB2barAggKysEvlFw1EOm1H8iGypc0O3nyI1yEJB5+oEYHjhiICNfC3jFxRDFnntoOmRbr/xipZIGdSku+CcwTeeJN2XgQNkBzG+y12NMbhWLP8chTGVU32nSpDiUlwmFV4OI5yydtnFGfZL48QYw8o584EHcC41LG4pY1E0YhFo8hSumi5/pgMeUINKODI0o7rFlzdLigg3KGKqoNccRDppP0O+C+R4AJyLS7cYyAYlBvpEH7c6rWwgXDbTNSxcvKWVPfLUSApQCAzmGBmTB+tpaeajJUP9Qw/URTRcaKvpdvgqqN25NRVWOOE4C/dCp/G0JUDriwG/OjxkdGVU3Pyz37t32asQhvuioPuuUSuOViMYHJopEO4+8wYuMghZ4Dg/SEAVAivlvXnANXpLuouQUsgie3/jihvw4WHZIUaATZTYmH+TtMhmqaxBiw2UaP+pxkPOgsRGcDMXbyYlJy+LeaoUubfbZ04deIcWXxW7fumlltlfy8rU33yn9jWGlCqXOZRQurwRWfrCHlQbgJQP8vKoKno6OaEK2q8ngSnn86IEn2p5ga/I8IJzBe9WB2hcljJV0JtK8g+c+B8jlJh+mZqHokt2ExpfhBor0drnx+SdWPo8OFKB4F9SmkPfwhjSdXSh64NC9/Fj+T0+me/frvge+EVf/QE9ZeEYp5BE+cgN5ERy1D09ck4qHn2WVgVjwrKqz7IdOp6v/g7Ny8rIyzS2I5Qev9eg0hMNb7p2apqE4wUOlk3/IYYHTwqsA4yWRfJxGiRGhPJtm8c1PCnO5yFf3AM/GXZULf8KBDMMlvCwch3/izjSJl2f806Vf0B5hwJelBzIcyLT19K3JQdBKHFyGc8VlnPZre/4A9/XwhHqc8/IANiXb+ZokFWIDaZWmTjtAWzRExZ3BUY+X9/kMNONVbVkp/R+Jz5lgIxzCrLzZKkdc8qZNgIMtRLwQW5Zu2KH+y9ftBjGsSC73Ki0y2i8SemJVGPLcH5gRnfAa/XKBoy7IT+M6q/G9TbLShZi0m6K2exy8hAZw3L9/3/eMGeh2fOyDdgydflGH04SabYxHmsDiTznQ9zhigZUnnqBL32NXgHdHKI6y0VW8ct9BTjCB7vKxHehsfSojMoH+b46SQHRAP8Z6jG2sUOPFI5DyC9qVvccr8qXs8MZl0s9nJyELJTvBhaGK8ZJzgngxHWO89A/RwDbLLfHAOgnP1gf4QFSfmwNf84QWSAM/h5KzlfRIvKCu0ecpgwg3H5hw86ESDF8Y1Tq7+62LsyOCcnYPDKpeB8oHv/iX1j/+8X/5T8r42LjlC8Xjq+O0IEbGt167XibVRtAXlbUh2x51iF4dWxJj1VbWKVeAOgpe0fbwibQ8G2hHyg2+Gq/wME5QbteJ/BJHtB3yj3ptjXnBFyDjZrqWPAgHzfFMeugM/T3oq/f7lFfggi8ZHvgZHyM80uhSPtZ8aXFxReEqj9KDExdjpvStw5PyfG6uPNP8JQ2405MXyrWrV4yzR3r3977bMobVy2KdlVpxmwJ7lIiXp7zA+sVf/rz8Uo55QG9fo2yoTRE/DcDg6+nrKlsbW5q3jIkv3Wpjh9Zz6U+RD8bXA29lBLnP21TebMm9cvmKmsqpDesc88GxE1t8mXuPXR0Yaqk/0kQ99/Z2CVfoOew02dnacf/FCIeOwAfN6BMqpI13GMPYrslX5ePcwtNy9cql8s7bb6vaaT+tuoNWXMqYa6++Wt599zvGix8OY9if/MmfOP6I2i/nQtO3iM+c8Uc/+pG/VknZAfwT8j7bRD6DK+oi/AhPcD1X4fz4YIZlpJolq6s+vHm/fHLrnl/sYaDGAB7GMOEQemQrZXK9i4db66vlwkijjE1MSJ/qLwvLK95Vgk7ntqB+x5wcWYbaIU/pPex8wRi2aeMftGzvsuU72mrSDtBCO5QP6SeGB20My7lsMw5tX1e1uLLUNVO2uitjmDyJkTiB+B+Q6c+DjJ9Qj3teqrOxA16Ml7FquCoviYi/JoCohYQn81HXoP3FvL8OtPOhHeqhZzF/eboztH5FHl8FpH5ZqcyDWt29PK+zWCKe2pC8zhjD/pv/9v8sX7Z50AEwdAVgiUUAUKGefEtA+YwXTeS8aoxOqkGcNzxravh+my1lBdqYkIxMTnk7R19Xjya7S2ViYtyd/ubtW142yVkKTM4QYJfYSri0UE40gLIM3crI+ESZevV1n9vV23moQVSdRHky3HQPTZRddc45CXQmK3zFkFVjGLfGxyctaOjUi8qXgX9YHY2J75OHj8rY+FiZ0iStixU4orNXZV57/Kh0He267CdH+t/fWzYxCO7slYkBdT7NbDzhE63H/UOla2SyzGlA4c3Y9PTF0i2ljfxQHFilBbOzovBHOXr//fddfs6hoOxMJHjbub8yV7aeP6S3m7c+xFAVJRkhQcPS3/h6GKsYUGSOu/rK5W99p/RqQPCZNJ7ZR61lw8hr0lBvMNDT3mgIx48v27H1su5XL0cYw/6wfHrjZnn9tTfKv/lv/VueyNNubBhg+BVN/PhLxYZ/iQvRHf7Vs+7BjyDH8RUiryYUnp2dDaVVXLQSYQ+hYoTGCS5w8JzGilRoPGk3LQRzDX8ntVdFq5CyOoy6wxBI+8I4w6DJYN0p5cC8UN70BSui/FUeCpVf5BFlUVWycsQ0Q3Xkd3IsHCKYe5BNTfK1ykGfjcDqN/J99uSxt41hIGEL5b1798rJIYM5X9MkP+gQbnAIouxxZfA98qDKAMiAJnroo6SDd/CjSYDo0e3E5IQPJ1ZoeXj/nhSLbRuhMVKr4TlepG9do+yhDHAlL66+b8YlWvBG3VkPwcOsGyZk16oDWmlT9+7elqI8UAYHMYigLOcgzkSEs8XAEwYLIXAe/GfgPJAixQQHAx71Y4VR6RhEYTgKfUOD96uvv2YjxcjQoAbr/YJ9+8mTp6VvgK+sDpRlyZ8bN78oA8OcAchKS3KhBJGXS0YGAmEXbWxhUX+tJleUtxmRW8U1CiehbXSY3xjDeGt55/YXZVtK3JjkHKq4WqOulFNOZQmekpZnrsKiZ7+Nrdo29zYaOk6kIa9Ip3/mF3V9YsMU7YxVUTfVf1HaBtXOUPybGdRp0C/9DGJIbO1jAhiKTRhvMh7Avcotmsak/DGpRS4/fz5besXwhbmnZVjytE8y9OH9u+VACiwrIScvXLIRFppiKxFO927PUR5WdSH/jF958qntzs7eMqNy8Wnu1dWFcufODZGgyRj9uX+wTF28Xnqqr5vRnN2udEXRo23Eaowoi6vRGWEM1zjGrfxH1TaGek4LW/sX52eVpxRz1Sz9jTfIrGCh/3eesPUI2nB6FjpEM6sAJc2NGoUUDpFfs76kPEIPLcgJ4XxFJ4miDwcPzHPVgWPLI9IrHv+cL3XCSE6OKiOEOZ2ccOfKPhz931nImR7CdOXZhi85lch8iDYZSin0KOfIW4HgiAOoq/QqC2mJy5t9/DDuZ3mj/ShzQZQnwr4sPGUNrh6WLp8JM32KR/20Q+JIyLyBDEtXx5v3iRsH1GkjDtekD8CP8IQMy2s9f6A9PZB5AJl3uoTMJ+kD8oo/q66W1zaa9ZYu8+ZqV6FU941rDVe6dkjaSO84Sut4antcvSVdOtHA2ERZ0fiyubNrgzjbfX1Oj1x/Y9Btjgkz2yUvadLLcQ3Id1ZDehUkfVJt3xNNXYN2JpXd1RccHys+elLIuplLM0qHAbxFI9f2Modf8dh3586d5qQcHRI9DRm/r8mdDfOU5zAmgGz7iQ92sOURIxnnYLIFMfBykD8rbzkCwHyRvEGfsDFeNLJShRVj+KPbehKoeEz2vXKuohXdEZqgh/EraQboK/CbyT1nlcFDXmi63JK3rKjlhRe9FF2H8XRzfa1wYDk9FPschjDrGxydUNHPC2xWrakSvUrPX0SUTtNo9LoeVBEuE8Y0PkrDtrY8ggFeML6ywh8932JF+CanZqx38zECaOGL7F3S4X/xF39WOlS+/91//l/6wyoev5FhVVPjLNO3XnulTIyNmj/W23SFTvjINXhCf2/JANoJ/gDxEyJ9GHjiudUPAOPU2I7eEKvWo61EHdbj0lcxfOSKvlZe7fdcoYf6Iohn0meYWmbtvg4ZJ56gDbqDRy/mBTyefVbWObhe8WgP5MmqdI6XoX3u7h6UJ7PPy9Nnz6Ltyu/C9HS5dvmq2iBfGe32NsnrVy8LacgicAevyVv80D+NsiJb7Vn50x8YPz/4xS/sujXmosetYlCV3ouBiY8GqSRqj5ovrq1pfI4vtXtO4/6FoTXKCp28ZMKopZztT5u8dvWa62VIOhRfyOX81y2VFePOabVNsvpHE/X5x3wkrdGQjqe5Jn0WnZOjSDiagK9d03cYs7myRZiPDa2vrbtN84GjN6U3sqghIOqp7gA4P622/YMf/i2121Y7WVxcLB988EH54sYNbwHmGBr6PXVDf2ebJAfot8oeabNt4hd8j2u9zQKZfztkuJqn6EFnoh47yqd3H5fbj2Z9dNHJEQZqzTW9yERcVhLqH6B9sZU5jGEDZWR0THryYNnQfHh//0jzXVac6s/ti76m/lqRwkeC0NsO1PfZucRiB2QYx5XwAo6dYO5UIFAY+gLXYc2536tWhmWZo63DS9WjBN1ST2UMi+IFnkQXt817IKN9XainTfgyHBm/Xg3B+/BoH0/rkHjPyzPbQgtaONsh2kArPNPl9WVt5GVQz7d1F9gzL+9SOwcyL+bvdWjhPIsxop+l72y5W9DCfTbcL9/OT+K48P5seIWn8vyv/taFJgEd/8f/0//hlKWKaoEW/qzaYkm0hjml0GCpAfWylJPHDx6pEx2W3g4N3BCk8g6MjxbeCz2cnbWAGtFAzIqnxtBwuXz11TDiCN/K2orPduHcmM8++1QKxn6Z0sSQgRsFZ2JkrGw+eVKOd6WwaVKEQBkaGy9Tr71Rbn78Uek72i0NvxVTp1Vn6hqZKnuaUM0vLJbxcfY0T3pLCgM7S63p1CzzRhhxMGRDiherPh4/fFTGOVx1+kLpRCgpfo8E8eL9e6Xn5ECd1VNxb5k6hsn7x+rQA+VIkxwvB1an7RweLacD4+WZBpRhlXl65mK8PVPH5Yqj4rJD4xB2rFLjnkkiChzlxtC1NfuwrD2+owpDyYCvEgIMQggAVuKpanxQqRQSBo4DTcWuf+e90jfMmzIFkofSUPEpLNshhUpCNqw64Ed98EY2cWUZeObKeRH/4//0P3lV3MDgcJm+eEk10mFFkLeAx94GJNqrvBDBkW+k962yttGo+hHOj0AEK0ainh4pwlIy7t+9Y6WqMaR21cfy/wDIZ4LIlX9MAmkX4CYfvD0oScJjrCMuwt7jJIkqRC6XfshjvkA1JsfS6vt3b5f1ja3SrwEAB2LwBn+hGUSBxOXy1U9+pr5RPPXoZ8B8UDrics/yaD677s/G03ZF3Nzz5+Xw5MgfIuBMr48//tgDzpDaHIONV2BWeYA7gXpicCVfawEKd7CjkWdVYDxMh2vGvObMAIyvd+7c8qQC4wyrajCS0BydCsbVUCREc4065M03SrP95RcKYkSitm14xEN5o1Bfv3JV4afKc6PcuX3Tb6gGBvhggfqB8uPHCj36XQy48cbI9BuPFCvJBIxhNn6ZsFb+AdQ7y+T7y2tvvGnjxKAGXbZ6o1whP8i3XxOvleXF8tnnn5ahoXEpRv3GEXgqnGKr61AQRhUpU1Ku6kp3HdIveaiWaGV/dGRQbfXQBkAmWUPqxzYmVHgiVTI7+kZkG+2cVQXwgxWUvN0nvrhv/gpBk0bAaeG7qntyasoTUCUut27fUEgpDbVtzm4BNyYWABoIi/YKTv6yDQU+wM/cOjzaIHdR16zOmC7Xr71iv9nns2rfJ2Vtab4Ma3LVo0nQZ59+VDY218TXnjI+fUkTxwGhg69gDsWPemWSQ6un7FQC/PZKKNd5p9qwJlBqA5tri+XRw7uKcyxZdOzti3ztEaOYDVSihHbOG211FKWXAswkVP2NdoFy7LwlcHlmwKfZ+xyuijdKaJ4gaywfwQdixeg4kYx16RW3avvw0gYo4YU/Fo2KEXyN9mV+69mTNOpK2MDtdIobYeES0nCV9cKkjHB5VThZ3anyqAy0fwXqPsrgNmSiSRv1ZtxKG97ky6OuCB2FEQzlhEU9EMZkGJNbhFNPrivCnEYO3OCSX91lnlwdv4oTdAU06aog4xHHuKv0QOLN9OnPRDCBcBscBDYiVDgSbz194uYKJP50GY5LP4D09fBMD+BP2wUyLOMljnr+7WF1Vw/P+Jn2hTiq902vDGsdoF+PBxDPFZVp/BB0Zpm+CjK/uKedRR7UQId0okGNKzuSW1vSyybGx8ro8LB0Jc634guHfD08ckX2XtHYyFckkbPR38MgmPfC3qSLOmVyfV86HCuPAI6uuDAzo/EDA1LQAWSapNOGLk3UdlllsrlZVldXFd6Kz9WGL+mrO9KJWY2C0YevTmK4ZwyhLeEsi0UafZitleAlPc7tTnKHLYfyiXJobNvc2pZcZMVWX7OtMhkEMDQRj3wwXkE7H0ziasOc4vjYEd31Sp7CcF5IxzEA0M32TD5AEh/kAA+6+frqssatQxsE0M/5+AAfAfHHdKSrI1sw4PHCBj0aYyQykbNVGTf9URMMgcJL3myh5MUh5WaMhmaM+6xmQ/cPWd1RLl66Ij19ysYw5FV3A51uoPziX/2s8AXdf/yf/xPpPaPGKWap3cI75DLbJF/x2bk0LPyAVlsLQxP6Buksw6uwrMd8hnfcVo/2Jw7+8N/h9E3HEx7d2/gnIF7iiXTR/1xHKi/6QELGTfxA0FiXCVyj3+KFq6cDqqTGnbIg+mQE4B95t/jyVx9+4JXYPlpAuM1/BWYZ6WfzC0tlXnMj2gVGUI4FmZ7SnIi6lz763ne/Xa5fvaLyY6RpyRWAdslRBn6hJD9egRPUo3H3zieflI/f/6U/d7YjvMvrm+W4s1vt8Mh9x6hUttWVZfEj+iJp4bNX97ntiEbRxeH3yC440dMTfeTa5cuu54HqZbENxWrjXswh2ul3NpirDzGe40Se8Gqcr+rRPOFK3wG5nsV1x2McX5WcvHv/gWXKm6+/Ll58V3nS1gMwzCQE/bRV6dIXLpQf/e3fbtZdyk62Xv/4xz+2ns1CCb6SSVvA+PaDH/zA84CsW6DVPgJ/PnONttIKPw+a8fVDc1E3EqiudPPRrQflxv1H3trMtlJeendIRiJP6G/Mn02G+M5ZXlsbq+Ui2yQ1z+Wl4srGps9Z61O/hWGuKzm+BnkkXYCskbfHGMbV/zH+8WKTDyKwJTdWoioldaC4fIkU4xj62fjgQPnuu9/yghbKkLwNHkieqfGs9Fwqm3xNEhKDXdavq1v7530d8P868KumJb755WurrgBu63QltOM7L09wETPQZYrzYgYEDe35x33g+tWgiaeW9iyWVj5Ae141MmpwrucLUC9DHVq42/KWN23gPCBuvZ0EVHgqjzPGsH/8H/1dxRcjldmFCxfdMTYlrNjiwdv6hgTl1Vdf0WT5dung7VCvBjzj6Sz9IxNlV/cP556XERSckWGfacIkC0MJis2RFJ0lDcCs3kLgfcrZWRJ2nKXFgYKdPZyVNFy2njwuR2vLEp6UrqMMsgXxldfLrY8/KX2nB564cJ4Cb+b6JmfKbt9QmVtYsDFsaoqtiqzO4gD5QQsalr2j5IyPj1rwIpQeP3rkJZ9XRJut4hJKHeq0K4/ul27lgXLvbWMqE2dXNDp6Pdgc6B5hq25aDqR4DFx6xcvKmUiPT2B8i6Xp3nIiB9QFHMA9LiuT/52aCG48uVdWH94WLfEGkRAmYtxZgeEAag0AVJ6vvY1y9VvfLb0jY8oEISbc8KzCW88TmoB6A6qH14FBb2hIipGEdQrypoJQpUfB+clPf1KWV9dsqR8eGfcknokcRgsGKugRlU7jvHj2vTMxHsC84Gr56Egq76km0VNS7jqtaN69HQYaVrD0D8Yh0XUcAI9uvzwIB78sYxpRCPWkUJBx62goL2+BJ2i/GiQxwi0vr7gd90tR9BeulIAfCUlqHH42CucNr8iHQaK59c3/Bc2bgKtXrpTJsXEPJCgD9DeU8QMphvQlliN/+MFHfsvClg1osGFPGacylPXCBSNJKMmiQ/Fcb8IbBZWr4poOvBWPs/NYvamY5f69u2VLCv/o6KQN4LQp15HS5TXBvMDF2CbAGMZb0paikMDUiri8pdRNVdaucmnmkmniK4APHt6TojAoBb1f7ZxJReBxV1R8v4G14h/g8goXZSFf06JSsErKRRVh0MsgSp/pb/SX1994Q2mkVGmwZQk3V9oxb7z6NGhvrC+Xzz/7VBMqzhtk8lLLTA9k11xZpwd43DwUFKcAqHAcp8D0QnxcxEFOjatu+ZLPzRufeyv1gGQfOPw2papXcNGnnJdclCXal41AisZELhTVwA2fiG6obmjXhNEPrr9yvVyYnvB5Dp98/JHfCvdrIiSEorJSEOUgNZJHmZttTbiQjeTpA5Rp6/IL2iMv3ysdK8PI74033pT/aZl99kT9qpS11aUyrP7EWTYfSmlek7LV3z9Urr32VuntZyKErKEcFJoaNflSmDBQQY8mPmob1H13l5RyUY4iz/b6w50NKW8raltMANhyK8VTkzpTTzkoj/CirFFi141oi6pRTpRPUTFKU2fuO1Di+lfbU6CDePYfsQWihf7jdgBOMCutJ3PiEeGUB/pZ7eoYwqFbEhsp5SEuk07Xo/MMgM/6p7uYCJGQN/PgJc8Yb8gTZTTrg7IiL6ivyB+8GKz1GGmVr9OTWvjoJ0E/OSme+GzFXxFcHvJWvEgTaQFKFDwhF4pT4c1weUZZIx/A7biKk7gJS790+GVYAv6ZPsNNWwWEZXimzfRc6+nTr55HhuMybYYTVnfnpa07gDBkFJB+7eEvw5GQ6RPq9AOkzXzwJxzI+w3JuyW+Ikg6+ZMfkHnnPaGkoU8kZF6ZR9KKA5KOvGLA8tX/NSZJL5BCVoYmp8tpX385VCuZHB/32Ifhhv68uCS9T7olq/V7NfZcvcqKTrbdheEozhEUbfRt3XuFpZ6TtpWVlXL37l3rflA1fXG6XLp02cYw+ia0Hmkc9TbHyrEimZcZ8Az5iJyi/7AiAt2RML5yh2OFPn0j+Nvpl7reXqUiIxOQN1lH0Iseyuqcvj4O+kd/Qx7QN4Ne9GAMV5zVgy7MJJ4XnkDyNgy3rI6Pj9zwQoe84Blf4GTiCl7OgWSLIoY1v6QTAza3N8uO5Dt5SfLAAcs1Xi5tVAa//kafeN3jF228BD08xOh3YDo5GoVtnhi64gvEu3JbNoRBC01mWDoZ50Jucoi5wm0cEh+pd2QR54ORO1s7WX3C+YroMWyhszFME+ruvkb5y3/1U9X9Qfkv/ot/4hUoHvfMWMke8aFHs+a333itjA4PxfheyRuXTddo67RLXQzwjlXylV5QxTNjoEgX6gfItg8Qz6Bw5SA+wLNod5lftn3qOOhMf+oscNT7S8ZPPyDzZE5CW4Mm6ME/8EJnnTbloTqsupXDkxYg8kJfV7tSX/v5z3/hl0+0n1zB4bhCwEscDBJskeRlvnVV8enqlavllevXhavT7fq733m3vKbxWwndHqA/8+X1BzoozjhVJ7TLfuW1JD3u8e0bSndY9tUWniyslKfq29vq21u7B5IFokPl2N3etSGWNmyjlQZleM2qKcYdaMcoh7wib4epTuknyt6GLOYKsWNEz5RPeN068OdO9DLWU5dk63qo1QHlwuF/IvrQAdk2uCg5eevWbcuUt996q/zGb3xf6YOPyYM0iAXvw29Kc+cf/fZvu3/gB1Cf7EjCGMZqdcoxLH0FQz+8fkM66fe//33TE3IjKtll1jO4su2AM/HmFSDsPDAXTisdVP9pYx/dvF8+vX2v7En2HR3v2xjNC4l96ZLoOMgR5hHKwPJyk0UsbJNkniKZsyh9eVfzElb1iQuWYxyhhJyF02oZ+jFHP4xtkpIr9HXOKcQAj42Bdho/aCLZqet2dLDfxrB8GQAEb4mk2NLJl7oxhknGq/G5jgmhLRLXT3F/HrQ4dhaSt773/xbU05zHZ8rwdaBeX+4sdVBQzlsCXsQZ6V/MvwVfFR5QL8MZml4C9Rhnsesps6xfAYKMu54aaH8+H74OXXXwkCCwPGqDDAPn2XDVnDzgxz/54XQVSz3g3/jhb/xeA2VloF+NfsKNsa/jWNduCae+whcCR6enytqaJi5qmA11qi62Q2oSzzkvx70NnwnAFrtRDXbsE8ZIRDqEF82Wt07DI8POcGFxwVc62ICXwvfaALMj/Bp5lSYEPx1tbXGx7G9sesm8+6gKgULU0xgqR129hUOZB9gPzmoDKRNMUFE+ECQ4luMzsQ3lZL2sKg+Wyw6NasIrgcaS/C7lc6AJea/w00VJh5AUp7xlEWXFRi5Trbbc019mrr1api7OWCHgLAcv5UdQK426uxUCuB+NT374+56nUOjoFKwM25GA2Vlb8oBA+WLgUcUoOudiwD8LENKL5mNNmsenLko49bMexH0rRDP5mQRyZPikFeiPisdPWaps4LfTfcQM4SuO+9nJJKAQxKH4SMh58FA9ihcPHz7UwLaneuspA0ODfruANR9ly5NQnoWbumfS6/NzhJ968KfB5U8ctpl1y9kfP8LU9vx1QV0xhm36E9Hx6XQO52clEP6sGmMFF7gYQEnnZ1/j8GnqDLwIWuhD8ePcuWjXolFhGGVQEKGHMwW8rVf1ub0pRVBtkTMxWDXktJrN84aKug4XOMOPAT2uXd3RhsiHgyHtqnTEMV3Kk89Z0z57VO5QjlUf4jPGIM7jwOC8rsGICS179AkPHtN0lIerivqPNsAgxKgfBgPqlYGe93ZCRHumfpkwKy8UIhQxBuZhla9HOJeXFq0M0y4wXKHwM9DxVtxOyi0KLv447jGKEAeD3S5nhCg92yT2pUTHORF8Ullx+UCBJhe8Idrf5a3Ukc+wYuvc4eFemZt77iXrh4enNgJixKZvo9gwiNLeeLPIhw542x33e7BLk4XdsiWFHL8dpeHck+1tvg6KH9cduka5oslRtDUpysLpw1V1RSnjq0OsDLh39578jsu+lCPwc6iyP66wT77huOcDDyhEW1LqkH28pSSdPyHOvSYWbE1AIeeshAO7Ixub2aYJ4StLS6bZX1GTTEDfwrFhnbdgNmior8cECqd6UW2y9YYvNIpEiQPJNvn7nCuuKJJMAOUs99Su6ZP0wXFNNDizgpaxurZmQ3tvv2ip4tPOMDjyFtVKKv1D8h8jPdtGUFL7egfEN7Za0sbpw/TvyJs+RFr9c3qMfpO8KFDp1ldXSkMTw0PV3aCUr17ksZRN5VSG1a8vanI8yNtfjTv9avhDncdluPOwjHQdl7GukzLWfVJGuce/HJSRDrVdTauHdO05lGJ9fFAaSjvS31uGxZ9B5TWoRt0njvHGuudUE05xtltXDrHvlD90qfm578B4Js02MlEb6mQpH1U4XfFGEuuRvuUy4y/nsYIqVeXZq5LvCg/DFv2S9HiRVpEIc14AMhrJH/2avImDXzOOrtDpfq1rPYyxCj8bCZUWb+qYq+OpDwFuH6rjDK8iOC/SgiNwRzogqIrxwbRXz63wCEOWhzGvlaZC73aDPMw0gCdnAvzAm/jTj/AMI20zf7kMq6clToYDxGHsSr/0r4fX07fnj8v79nAAf3Bk+sy/nu68PHiuhwGEZ5zEkeG49vCEOg7C8po46g45h9zUg9IxBlRp9acU/lnHUfvwy8AaEC/1gHwGMi+ueZ/0+aWdGoONu8oLmcA5P73S0/qkL/JidHRkxC8/PN6ynUpjFS9PmZxNTE75ik5nx3gteYNMstxBRsnleZuc4cXklXiUsV8ylfF3S7rj8vKSV+VzrAUfqeCFE6uRMXJhENvYWC9r8nO8+efl6ZNHZVW4Nrc08dvbVgWpDvgJb+go0gnFT2QyhjuusAb9D1kc9RJ8Igw+QLeCPE6KM+YxuBib4Cb6CDy2UQMe6i9kfb9XbfXCJ3Qg8Y+vqu3s75Z1vqKn9D7HS/IYHqDokSfjD3pE6KacSSb9pY/tqHx1vNMfSeKjR4y/+yrj6spSWVkNPs3OzXubGF9/XF/f8qrCHY2FnLfkL1GKYOtL1o2GNBZq4nwY4yF6NnKTlsJLl3iZG3Swi8Kr0M0T6SiMLfJ/+viB6D8p733v+9a/LC9pw+igKhtHh7CKEL2PVXnZFrkGz2jTtDravW+qOoh22g71/mFW6x/tN56D915pVYubcDZuPGNIhR/N9KpR97FmHOiJMBy0RX8BT/SjTBvpAy94bGBUfB4jKHC6bymNktqvBR3+OA66jF+SKLJD1S6UgmDj4wUz22DR86BtZGTMuxSIQPu4NHNR87NRhTEnCCA/0osC/eK/ByXwKkw1XzaW5nz280D3qcZdtS3pZmvqX6xQ7lMcdICGdKDJ8YkyPTlepqUfTE2MSRceLeNqHxg8R9Quh9RO+vu6NQ/oKv3SMegT1q/V59FdV9T2eeHs43s0nnvxgHnOFXrUDrIOTKvApMKF4CF0gzf4qTYt/Dj65ILkBKtVJycny6VLM86Tdgtk3Z1pMwJ2NVy5eiV4XvPf2Ngot27dVFtml8+xP+wTq/Y6/GKQY3Ny/ACoH9yR2j4ArsSX18w7aIl0CfnMfxXL9ODHvHF9fdM7bZi3NDRPHmoMem7dj86kvjfEV681zxmQHjWoOcdgf7e/cM/cyF+WFZ3sHBpRvCHFH+zv0/yh30dJUG+j0m1HNXdBxx1Xn50YHVGdjqh+R8r01Jh0/vFycWrSq/mnp6aEa0Cyd1nzgx2NP8XtDr2XXQ/Ijujr3DMGlbLdOViOO9m1oXLnj/JWZQzZeb4jvOmia6jF6hosajqvGOK+0rWaLuPWXDuI9PMjCoF/vr4YHP9eDkE31/NdcEP3latq/gVAozWNhvPjJAbgLM42IGNw+MozLnHqgdszCc88CJwgbmtwpp6+xLUgaKC+WlkG7tavhbceg3R/+H//v/539hB0/a9/8Ju/F0YGdZDBYXf8jgM+c8tkR8JRA+mEGunS/HzpUaMclL9XbqglYSE+7mlocN6RcqOJtQQqh4GyDYbzkAAUDhT2UXUMhDhbF+nInCGGYQqDCF8O2VlfK6eaTIcRiDcOEgga4Nl3jEGDgsRgizFssBx19vrtVRrD0tCDMQzlg3ugfh2WwELADYsW8u7vGyinmtBvL81brkvUSF5qsBIurNj+tD95kt6c1qAiJWaMlWXiGV4+F8VQCSqYjxcdVjdBd9AQz9lOxGfF3pditrU46w4Kz/2pWZQ9RSSeFSnSiBbq4riju0xiSJDwYTm3868aAlidRxSGJ/6RsY1ZKE8IQ64MiEyKl6wszpdFKUJ8aIDP6FrJFA/IG4eSSRkQ5pyzhKCyIZEzOpSBJ30MQiYBPnATRhmEPgIty4DTv0ijOmYA8wCge77wyEoPlteiRKG4eruB8kYgonT5Ky8aWA7lMOiwQgYjDM7PUsIYSHDhH3F4w4nxxs8YLDTY8fYXP5Q8lNyJMbVfDQYs42YQ89cfj0SX4qJssvWW+NBko88eX4mSk7LI+RjgI18Ubfz8RlX3u1IK9nZZqSje6woevrQ3pgkB7RnjkD+oIJ6p9RW+ysRZYQ8f3BMP1kwDh/H6MNqa4xlayIuKZruC88LwtCsalU86+EJcrtDJVgcOHx8XDb2iYWlpwe2B6iG/+CKP+Ihhp+KnBycpf9QXAxYGHhtCxDsU5jyjwm8gqVPFRVlkaT5KFwMa9Y5igZLRUDra1IJkgo3OrILM/eaiw591V92zfcMdhLZGu67u2RbDahf8oo/R/pEVTEzof9EHGcgvX7rsOMgWDHlMEg6POfOr2/lQN/OScdDQ2YWygjwJmcIVnGEUoj/0Wn7wJVAM2jjnqTDihnFBDpqqK7QMD41I4RhQ/A5PONhqwiHCTstP6ZS54kv5U3zKQB+Xh/nAlbeXGJvgK5MvJbaz8Yb4eoRm5+l8LQXiRYX6FS1sZXnF9Ymxy2U0z8hDV/+CFpdD92RBv8XIjELKpCR5qVDJi/hyYr8mV4MS4MO9nWVcCtVIt3DtbZej7Y3Sf6L81M45TaTv+KAM93SUK1KCL40OlbHerjLccVSGcJ1HpVEOC2tI+qToNuT65TBs9Skcw1avwmzUkszoFM4uXXnDDC2UlQZBO6MRqVTBDxVCzcQu73OSQn1YLlWQcoowGwmCxf6XYUC8pIj4EaGVNvOkDq10E1aF27+SjZFKQDrRfCatrhEUODOtFTW5gJgwcVVwpVhHuoRIF/dOL4cfwDXTk12GO47443wJV8MizyYvm+libAEIcxsW1PEDibOePsOA9jIDoQwHT4DAHw4/wjI809dx1PHX887wTA/gV8dB2syDa/qnAzJOPTxxA3X6gMwj88mwl4UD9fDEn3mlf5aB54yT8fDjJQSGfT1GeyRcV/ffyjl91ZbOowvIfBN3HYjrdLQZ8CiJV0PiJGf6MJ5I/nVLvjLRHsTAIR0KQyqrqBgvMI5xjuqEJkq5nSgmqRjCMIKhl+he44bxyvHCYV0T7pXVFdPEiyXG5ZXlZb/gwWi0vb1lg9va2kpZW1+1sWthfk666ILk8KryX/U4DQcYG9FJOLzfL6jggf7C4BFlJU/0onw2P3Sl/DEGaCzWeIg/27vQbWjLlseSSMgdxgUmfshY9CsMVYwp6NScccSXNzuk4+5J1m5pTOcly/oG+gN6Bu7Q/ZEJJTshyBuayZuXGj2SqXxgiRXnfAAKvuzubIiubfFivSzMPbees83WJ/FrXdeNLVZwxLjACw/GbWXidiMPy1LKzXjJMRm9mgxz+Db8QI9x23B8tTvRAzTYjkmdMzfQPXgYozCGMWY9efRAjDsu737nPcVjy5Z0NfGKvMGDDjmusYvzLrPF4Z8u2yuOMoYLucGVcc76n671ePkM7dRH1HsYfgl3pVd5ZV/A8UwcEe10qv0z9EQc0kXawBFx4j6uiSufaSvQk1fCoYFw/DJ/oJVHpo0r8Gz2mb8smridziEVbbrb3Q79nyfC2AbHWabEIa9LMxdUXyMkMoAHmlwO5UU7sJ/pkeyFFv12VhfL3tqi7uDrqXXUZc1vOHqnB1oU+1BpMCLHukf5qK9R/+iBzBO4sj2TNsC9bqxnQTsvs1V7ZUl9mnHGcz3kjNokbZ6+5JfGyAldvfK0J+7jWfMZnF9i82KcVZVx3jNyBj5yvuLc0rJl5tQkK0wvuv8G9fV6rvq9y8XXqwfLlSvXokzElD/hLMK4efOG2gzt+qQ0NAcN/bDDOtl1r8hr4SVNOp4pN7xP5/ok8xrU0wMRrtpVefAx5QrDuH9ydFD4Ur+/1j/AR4Z6yshgfxke7CuNvi4/N/o6NO+Wvip/jGbIGC8akBvsj7PB+3s6S0Myhp1i/b0d8pOTvicU4d/fLdnXpTpD/9Yzq2TFY1buI9s5p44zyD/96KMypzY71Ogrb7/9tuUs9ed5vuRivNTVs/z3ukc07+9zXcQvypXgu8qY9TJHqkwT/9ugxsc6nBu3Hb4k0tdK/2sC4yw0p3NmbX5N/xrQTl6I8zcAmdWLeO1buXq4H38lyLSMJYk/r18GRAnHv3LWGPZv/OiHv1dJs9LPYfHcHu1baNDa/DXGsZGysrhUeiUMeatPg+pUeB8rtLr7NUBvF76QODQ44kkmQobVPCZWDGeJN47OPD8vYak8+LKaV3Epfr/ctpSZTianosUNVlcMZXQc4gP4ga8Li/bkBePkKx3kzT34UAySKSlQuBKGwMdwRp6syGFie6RJ8ObyvIofij3LRKGTsjM4c0i92G58EkvSBnrK6AXOuOkxz5guQmDsQVV+0E5k+ZF30IJz15VjUOEuJrO7UsQOd9a9QkWFj2iqBGgwLuEl32P57cuPVSMNCdHtvf2ytrFRVqTMrWhivbQspU7KzJAUToQtApxymyqlYWD6/LPPyuzsrA+0xqEMojQisDFa8klyVuxgxEgeAu404j1KwoP798u80rAqBuHu1TLiIcYgjDxsv+K6rytGM4wpGGhQ3mxUshGK/f66VvcoIrGvXIJ6dMJvFzBOcfYBX1xiJY5anI0iLOdHkfFVDj8bbJr3cc4BgyWfdEbZsUFG1zDshMPPShNX0ckZBbytYGvVhpRzFGy/8VQbcXMQI1F+UPZ5PpGyaGWIP9eX6lT8ZuUMtMF3/qE6wH/XPXExYOh+5gIrC4esWGB0YlBnsOFNK29xif6cQ07FHxRj+qWNHx5IFVlX2ht9FwUc47OKYjpFiMsfyovuPdBj9KA/yN/9otPbVVjRyQDFp6+31AZYDk2Zc4WQ0zdxtdKGkYezD/qlcHCYPEbcCGvG1zOGVeJ5kkCYHDLi0oWLMaEQ73kTB+3d4p0NTlU8lG7yo149+XHeXOlXnZ48oDyjlBHmfOmDCkscALIB41vE6fDhnqwMw7CKAZq+hzHs+fPnLrddlZdx+T6fObRZfbDRsMEx4kVY6568I64NTfx075V4g5KLonedFaF7h1bGzNfETxV38qY16pEPmbTyZ3IlBU6RTqQgcv6K09AGnBc5KRn3yBfJABodX3viBUCfFA4irCwvqe/xURKM3MSVrFVMFqj3St70ya9frGvoOiBCBnQdVISR3lPdH5ehrpMyIaVoQgrTZH9Xmezr1n1XGZVSNKmE4+Jtf9FkQ5Ovw6210qvxpOtgp/Seit9SxjqPD8qAFBxWg7FyixVbnacHNnCx9ZEzKf0iBiWUjuV1Eu5osMTNHlCxakDDR17Ck/Cxnx5COYSvkZDn9EvIsDo4jtLDVz/LBf7AWceLXx2Q3/ifF5bp6v6JE7Ds13OmTVcPy+e8JrRoCj5E3PYy019aOITVYTG5yzRnaW+lzfCgL9JRRy3IsEwLJN1Ae3jiqJc7XYanA4iTrj0MSBznhWc6FO58Jizzz3S4vAfqeNrD0z/jZVg9HAB/Hc6Lk+nbHf44cGScevpMi8t7/JHJjHWsaGWCASS+LLPHNP0S2nGnq+NOOtKvmUayyYYRZaUmpn6rG8lTPlTSGJFu0tVbRkbHpYdp3NHkFpnNrgNeavT1sVWpzyvHWM3kCZhkRODFCMUWxm0btZY1ZrCiGD0GAxcGLBsyFIdVyhsaz3ihxaqnxYX5srq6XFZWcEs2CMET61aSMUy40FmDHxi6kNkCPdtgqLZCMVVE08JLJQAdBSBf8Nh4pr6VfEGuoyPpSXkwlmlSbt14xHooK9zZqo4BEP5hGGQc5LDp9Y1tb3VEh0FPYkzyRFH5x4r27jI4IP13RLqvJppeFaM65IUiB/tjAISvS4uLcvPSpRbL9pb0GvFuAyf9BiMjK+4xUB4f8SEhlVdjMqvyVNte3ezxX+W2YVP40S1ZwYV+3626YuUz+lhMvGkn8EhcoCDiCdskGX85i5SX7kJrRnrVstrKs8cPJeOPy3vf/57iNeQnPoivjMs2vImnF6Ym/KKWsodBNNoE4Vy9StD3YQyJSTT3Ec6V52zH+AFcW3IQ/7jyiCwMPTFc6Jwto5p1Td1Tz6FTxrN1SpWHuMSLOC3DftIAkDb7UT7nlThcgyZYFunqrg4Rt7M8evLYK8O4d2m4Ki4vi+ABq3vQvTe3doI2/UaHR31MCPF4CX1xZlp9ML7eiV/SA05ac6eeoRS9y3l4UC5lb3257KidsfuAts6K/gXNTYTFcQ7gg/DzQo/5pSfxKh8vR9OYheygv2HADWM9fSzkNbSRI1sO+bADK93pt6w8pD94Xqf7MHKFAZ05HFff4197DhftJvW1bemBswsLfoHMF7ExhlHamEm1+K6iG3jG0R+uv8IZqa16xJ+6uHnzC7cRZA67PlgJCozVjGFZf4kf4J5y4zIsw0NWtdoO9wlOhx5dKUpe8S5Z9+zZk/LowX0bw7c318rWpuZxG6u6ym2slE3JyI21Jemmi2V5ca48e/JI8udAc8ILkkH7ZfbZU8kVzRM0JzMOyZNt6Xfh5C88m8K3YZx61nVTcoaPdmysrZU1zfHnNP/c1TyDjysho27fvFn2drbKhOYiGMNEqBhIu8g2DW/w1nyua6gcdsQH3lTIcDXw01mvF+AMf6vrGXhJ+q9AG/Alkb5W+l8D3CZ0FcuamVRN80sh21KdHwCPX+3OSadMY/5R+eMRN/G/lubF9Dy3/FsOv7PuRaCNExhPSqV4Z91LQUF1Y5j6mAYLJWCAZZIq8eNCsRIKYcSZXw/v3CnH+5pASlB5wit/BjuMCAgvhJAHJAsgXXVvvLof1mQbF505FFAGGoQjnTwHKr8F0OCpWKZFklZxYsByEaFJ9zE4cN7RZHnt9df95SD2JmPsYhCsFz7vU2AEDcIFF6g8PadVFQ8MSJGXe6InzbzhilCCJGQkkCOYCRoQuBHS1RDhZ9oC4Xb6F4M0wpqBGoEvYaVysu995+C4bEr4YuCCVn5xPoYS6/lQg8u9x/fLLz74oHx844vydH6u/Mu/+FflX/6r/6X8xS9+UT757LOyKxx9/Zw/xBtLJdRflEfYRAsKLwYvVihRLqzynMVDoIsv8KQPuisPaOE++CeFTgPUwGDDy5gxcngAot6bb27Dko9jQEPZpU1AUxfO4Qx6EcdO96ys6WbLlcLJ2V/5VDreSsCvaE/RVqK98BzuDK7Kn+1b3VK62UaWzgYO0ejtDHYMvKRBSdKzKtUtQ1fe5lIm8MU1nGms6Iz8uUehr8J1z4Dr+PLja3c4Dgn3s+NUebotRnsE+O/tDNk+VIe0F/OPNOKly6J8wUeelOcU2qEFhVpXRXQY5g3itVzQgStVGgZL17H4gUEIvuBnY1iVj53oxnVSVvOVchEXJYL6hGalKZRT4cIvZLoqL9Wb+z1l5Z7+TJuioUElConLpzzMj8ifdFZS5KwkkVZhXBWoK/KDPBRm05HS4SqeNnHJ2SDntMQJfnNxu3JclA6FqcOFjKnikr6JtxUmJusZHrXwRvzAFUBO4ce9+5D7EenlTxqHwA/Vo3h4ghNuTavKCTxUmHKAyxWd8tKzHsqxkp3oygpWe1f4ue9kUqP2gwxnNS9Hjg6wlfBovzQO98pkrxTeRk+50NdVLvV1lysDveX6SG95ZaSnXBuWG+ouVwc6ytX+U11PyzW564MdZabvpEx375cZ+U93H5Sprv0yxbXn0NeJroMy0HFU+jsOSvfRXuk82CndyheDF5/cZnsiLwFc9SYXZQceimrxEepRsPl1M7mUEOWcyDj8PRIx6QQYB3IsSP9cacpz+ySCvCK/F+srw4D0T8A/Fc1MB2T8TEuaejiQCisuwxJ3HW/IoEgPJE0xyQ7cdVdPS5pMjwM8Ma74gMM/UJMuJmu82IBfJEnaaFuMzaAOw1jwsc7rTB/1EPwk/6Q9ywskXhw0ZBiunWfp6nEIB3eWL3mSfAEIY0wgbfIl4wCJN/PPsCONf0DizzwynLiZR+IA8CMtcbjHP9MmjZkPV6CeB1DPAwBHlgEgrJ4HeNtxEJ5xAPxTl0o8QUfoaeKor35BRd6UTVVqIwY6XJUuXb0c6dIvaUq6Mk1A9EXiYQgif1YZKXJTznP1WM54abkfOOwneWD9T+13d2dHk7JFTeAelBs3bpTPP/+sfPH55+Xu7dvl0cMH3ta4vLxQFhfmvArs8aOH5e7dO+X+vXvluSZd83OzNoLt7THxxzhxJHp5Mcr4RRkwaDGWUu+H8o+xF9o97jC+ik1hOIt+CR+glXTmhfoJdBMBQ1S8mEGGM3732fA3NDLhQ78HRsY0zg6UvYMjf7VuUxPv5dXVsrK6VliRlavqqBOMgI3+XtPUIxk9NNRfRllFKzc01CjD0sPQXdne+fDRg/Lk6aNy//6d8ugxZ+M+Lo8fPxUP5r3qbnt71wY1j6MeUXhpJ973MqbTpmK8beo18uODTV4tozz4wSPGb8pOfOqd/Lm6LfDjKuePWcmfVcR+qaWyoNfAS0Vz+7HsEK959lhIfMWJVX/014gHT0L+VLqKAuA714AI59k01Rx+pOPqtiXnPKp7nL8iKDpjJSDhYVDBHyMe8blnfsFzOuJzJSx0PvpltKnML2hsjS/QjSEVPdy6uPRwnv0yWPdcvXr/MF4WY3DjZTEr9zIsXT635IRkgvAzFzNdohvaY2UPR4CI/l7Vm2jCcbyGmNucp5hP/KgLOQD6k+d5j9MDRa3KB4QcdJ8X7dat9YycMW62+yg+/hhfzUPR1ccWPdHGSzr4y8rB4C18lfNVcwDXEe2Wl2RqT/Lj6BA7xYn6Akfct54VDz/wVLi4cuYeRnccuKkrz30gkv/0a5fbj4LgQZRfT5WjvPDeRlI5dkuYP4I6z0IPhfqEJmJDpgn8rfQJ5AMkTniR7RcHkC7ltGmSPMHZoKlwtCvOcjs51py2ch0YLTUepLN+xlVRMXjylU/O84t8JSuRCbqqGXkVmLq1z/RjgYwd/UgyZUB85uglzn2j/fGRMLZeekWZZBkytiJa7S/7N1RGOyKv5AUueCHHX3Nizb9fDZJ/dkby//+Q7YX/OIZaIMv5rxMSPbVJ9fGY7mWQNLXTRh9ppQ6HHaPdvRSSAefAy/jQ3gY6vb1EDZlBB2QILp+nJX9v3WJCcnhSxlhBYuXgRFcNNio9gyuFyMGJhpwDEZB+XHEYhF5//fXyrW+9Wy5cmCkjI+M+dwuh1YobnR+lSDc2ksUS1hgMAa4MmOSTA2W6BPABgbNqGJWD7x7kK3xMtnoUD2MgOj79jXSUD8OIcagD21ggZcGrSTTQhCFQ5ZXz4YPEa/6Eg6vyYfLAqhO+ePTFF59LqfuifPLFrfL5bSkxc0vl0zt3yxf3H5XltU3TAF0orZCHHGSdyNr6dlnd2C4Hej5Si7eBBB4pzqmuE1MXy9j4pLRiTaSVkPw9YQk2GBDyGMFMm+hyA1ZhY2ITZU5IIVS/wm9W4+TAQ7txmXFiajxH/YeRRMLaCpbwCgfEEG4FvBkf4chEIJQg4pEXQt6Dlfgab43IJ/D7DavyCEfaaIeBD0e9yB865GyAcXocdRg4Mv80hAGU1QqOyggNqRyA32nAWfmlEpbhcY1w3djQSbtJ/pA+akZtOSqh4gsNTgOMBg0Odnd7Vz+MdIQHvzKPyJekmkAoLl+OIw6e+CmhrnEfiqX8xFP8ldjPxus4cvqx0hF+AATpf3XPNVzeAYFfN6KFN3v2J2vd2FFSh8ezRlnRyZSsapPyx1gLj/3GV35p8KFNRlraaEUv2yfFNJ+jZYWeehOf5Gxs8/ZKEgW4zAlGFsAdrACQRyFDgk/8iBFlJpnuFRapqmfCSC/a3V4ryDBctINox9l/cFVMIrsO4Uk8Ki5lIB5N4VhpCFJ/7WK1rJSYLrYZ6srWwf6O4zKkdEPdpz5La6LrpExKQZnu7SgX+jrL5cHecnW4r1wbwfWX64PdZfRgo3StPC89q/Plen9neXtisLwy2FWu9J2US71HZarrqIz3HJWJnuMy3n3k87qGOg/LwOlBaZzul76TfeV/XPrURvqoL8olWi1TkFUqGfKIs0L8IoUyqnDwGhnmfgd/GdSqscZiR8/uh65HFQpESuQJvK5eZUIfJsxB6jua/9e3x7Z466SVC3nFNZXJvOdKOsITMgwXfayFN8Ni0nF+2gwjTabPsEwP1NNmWDves+V5kWbC05+0STNhXGn7Cm6GEZeGRngdP2E4AD/C6I+0zcBP+pZx0UZ6h0WdhzubnvwB/I9qBp067YThTzj3+BGeDiANcerpLSsqHEFf0M995l8P/7L0SQOOe4A4hHOt4888En8dR5YBwC/4F22nnQb8kg6uQIZnnAwnjwyv8zHz8LhYxUk6cABxCHMeVVNSS1NXk3yRH+NprsDwCznFoa+BJ/OrlynpBmedhwDxMn/SZptwi0N+Ox/xQ30fIxiGEnQcXvww1nEWJ7omxlle0m2sr5Q7N74oH3/4Yfnk44+lL31hwxerpBfn573KiSMdZvX8QPrUw4f3y8LCXJmffy43W9hCiCHYBzujlykvFa2iPQwyFC30BvKN9s2WzThqgW2CGMs4wBp+q74VD38m97R/VhRzJIECXUbGMbZ4Do9Knx0ZK6MTU+XSlWv+IvqBJqObOxi91sr8wrKurFjb8gqUDbYo7u57NTvbWHd2OK6howxIfk+MD5chye8hye8RyfLTk4Oysbagsj4rc8+flUeP7ss98Ko3tnhCXxoAmP5qHizaeImVL7CkY3dxZpgm/51yenZdqpyhs9AmFF/XeOGrtiVe0UrDUIB8j/4Jr4jf1COsq1RtRE4P5nc+01Y5O5X2SwW02kfqQUrjm5CHzliPHl6rvPGPsOin2e5ynM90XI2/ip9poLMeBg6uGDqBjAdwm2UjXjqeKReQemfEDaMqvA/DWBjc8OOwdPTJMJrFvMHGIAxWlT/p8pl06TDMkWeWMe5b/OCe9othjLNZaZPog8Hv6KfowX5xLRz0wtBbwKX04DQ2XcV/UEf/P7aBp86vhNR5mjwCGfdyxMPgpYakdIGfvp84GD8wPmHEQr92+Xu4ymHAEh9873YMPzBkRZtGRgS90s8dV+HCg2GL85N74DP6cxXfaYWbfKzLyw+jGKtPudrhL1zwi/p1GzSPnZF1mzxeJXeuYJjEcJmyAkf5SIRcSENlriKEl+YfOHVF93H8CvKeuiRendcJ2fYSiFNvC1yzzbTaq/zl0KPYZgo9rMadlGxihxTblvlY1tjohNx4GRuZkP9kGR+dLuNjU3rmy+fjhS+Qi2K3q/HxCZ/nOKF55vjYZJmUmxifrtzFMlk5nsfH5EbiOjEufJKFHMHDfJ9dOID1P66U2cWmdoP5lIlyJD94Nn8U7Bhco/iG2q0h+VN3dQgc7anE6yrvujvP7zz3deC8dO3uPPiq8IT2cn1l/Brer4rbAuok6yXyDKj88WvijDjt0N7O25+BOl0tR19ABoE0EMdd/F4G5+Fqj97JQI5xKw1DGsIUMTobQhSlZVhChqkMBjAOcIZwr6pQOF+ke/2118vMzCXvPWf5N4I9JrZnc6OzzszM+LP7rObyyhfhsGHGvTeYgsJBJ3bnVjoUrPBHyFbCmbLIpeKeBTQeQfrVw06ZpSG1q0rDjwED4cn8TLHc6Y1D6cif/JS7O+G+BNv2waGVm8XlVSk38+Xxk6fl3sOH5Ytbd8uSFB0rEaYtCeyQgDwo77//fvmzP/uz8vOf/2X56c9+VtZ3D8rkpWvlsKOn7IrrXQPDpUsCnDRWOqCXuhA+L//tRegPlN7GYDkRjRbi8mcwQsljK9SpnkWps9WfacCaGgYFlY5iU0rdU+/e2olEQiDDUzEh+QUPwGFeC7KOOH+JAxfhU9RdNE4UG+rC6fTcuor+iqfhF/njAlr147jEq+hlsHTaCn+W6TwHbiDvm2H4+cdVjnoWT+LLRDVQXJdd9DAQR2T9a7YXFC+kdzxHHwn/dESvyNCVegRFxoMGylZNJORlOhRiFuuet8B85am/nzOp4uB+yh5v8tJZ9wwn/BouhIPtCzxHH4UGG9PIt8pfaBzPrYr8dcd/rjxzZqDf5IrfXq2n9MZTc+Doqvy559rFG/YqL79tzLzk/MUOClfxLWiNOORpulGQJAcqhtRcjZ81o1FciR3KcECVJzgrZ7/afQvArf+6hC90xH8rdlW6aPdVCMgrwBCQ/KSvZfwIC4wJmX/6R/yASEl/Q56pHKeHped032dnTXadlOme0zLT6CpXBrvLtcGecl3uVU2SLneflEsdx+UNhb3W21le1fVao0PutFzpOy6Xew7Lxa79Mll2yoWO/XKh66CM9kiWHu2VjoPtUg6RNkdSjjXpUz49wtdRDkun8uf8rY6jQ7Ff9UKRxHy+YnqiNisVWpqV/OQ4sNkGSNeownR/dKqJpfxpr2xvZ2WjEmXV2ylUKGk/eDBxZ5sGyiT3x+IpkVSvyp/8NBeVck5S6oY+Lec+E/07+co9ciL5DRBG++A55QF+6Z9tpx4GZDjQHgZk2vPwMpHAcV+XQfV0iTtlIlBPn2nr4QkZD/9UfHkG2ulKx3OGgR9I3K2wyoAhXPgRjiGBe/zq5aIO6i8gAMIyPXizLhLwxwGEQ3vSUMcPkA7/pI/wpB+X+OvhmT5pCPpjIgm050FYToASf6bPPDI9Lv0zfdJQL0PmQTwgaeAKEHakyRHXOo2Zz3k4kg7iEoewxFOnM+nAZTjO+aievCKrOba2eGo8di/WX93hByR9WY5Mg4O+pCHSQDNlVx0oHPGhKOrLynd/t2ysLpfZp4/KnZtflM31Ve882PRWnZUyP/esLC7Ol4XFOa/64hyku3dvlTu3b5XZ2adlbm62bGys+dxQtkUyWQ3DF18R5DxDdAd0IfpDbPtDD8LwQdul3XLMgWpJaWLLEhNYwnjmnrKxSskfkxF/eKllg6Hicgg2WzmHOPB7bMyTvH7pZV5JpnJztAEfLGBlHGdjcQ4Yh99z6HxDk8tBPhJUGUnQlzlviAk+YyHbs5YWFsqTp4/Lw3v3y4O7d8qdW7fLvTt3yvzzubLFcQZb66JxT/lxVEDDW7T6lQcTfVZmM34jL2E4xk4htv7Ky1zueTERK6BiNbZ7puoqX6rhl3VZd9keaHPgpmqpd9oW4dwblS71uGyrhLeUz7qs8qUt0ixShgA8J3iVnPVR2pjkm8ambGtA5odLvwzHZRhQv2b8dLTIOi7uM339SnvIOHUHkCb6gh8rfC1+AJlf9td0xIUGgHvCuUZYl9sIbQaetTvCmLtwZANtnLN2SQcE7dSbnnVV7lSX/fRfEVQux2OVKe2VL4bGCjQMJ6woSsMOxh9WsnHWMF8c5+uAbEXmmTScP8sVXPQfZAMALYwtVufgiWaRNnZhtGJ1lu9xYZzCMMbiA8IxmnlnCfxSv7beIAzowrmq0QY1pQ/jV1+cY8ycobrHAMYW5FgV1m8/dlMYrw2WYbhMnlFfrmsKAv/EKp8xRpuVS36HoS6MaFyzTk1X5cdz4It2A1ivAa8e049r5pvPQNRf6x6IdtVqd/hnWHt6FDh0eG9HFT0dKveVK1fLa6+/VQYGOVqIrcfDZWgQN6p7tsqO+UMXHHc0yFbugSHNOXt9djJGTj6Cxxdfvdp1WHGHWcwiPCOsflU6OV4G+Au1nI/r67A/AsIZg3wx3mcNin9uf6L1iDJ4cJAX/d3Et8qCMy+y/fKfG0XxcxWn3Z0HObWow5elOy9+wnl5nIuj8quHtcdph/Y07fG/LOw8aI9fd38T8BIWnYG/yfyAehnOc4oREV+Al4dpfIzPQlu40Kk9WZFw0FXiXVHUVN0oaKj4hCHsFAVKnZvtiq9cf8VWYwZ4hAUCwYOxMn2RyISKhfKKu1DciINF3kYpBXrSXAlwzlZCyKQQcFxdEZSJP/0RHBHWunI2kgdkhJ+ufOr3QGVf39krG2xTZJl7RQ2iF0Bn4qDwT2/cLD9///1y8+69cufeAxu0fvazPyv/y1/8vNy999ACmDcVKBWmV+nAJapMD2+MYnluf+Grc72NIS+b70SANwZKBwdp98S5ahxIzaQS5cXbx04ZFPt86CzLjMGBZX9SStjM9FSZmp42zxnEVFhRHg4ioIU6gwdiQpNXxl+VkVqh05N3U5mu3ibkswfJfT6ji6JVDeJKGEYN3XL9Eud8fI1n0huHIOoshH0db2wZVF6qqxauVrx2R9x0pGeI441SyzExYAWg6kOOtsAKOysgug+9oUP1pIFSz16RZnzRbiKPvI9JY7ocEIMWFMQqv3Qo61Va38uPslBW6kglc1rwUE7SY5zCINbLVgldMUL6S5vpFNflqsoaq3Fo2sFXIPlm3MLHas+kgXrE8CFyjQ+jOMZOzqViaTPnp5Efb/C5snqSPJMOvtrVizIh/NAafIw+bF6Znip/uSwXA5vbqfJFoWfAJsz0Ng3WgKYeuneQDWItFwapiOtrM27kE1Il8ND07a8ff02Qv9seP8IhSH82Tp0LICK/KJ/pTFeB+1kNeE4/cgL8n/xUdqPRI+amRjkql4e6y6vDveVa/2mZ6T0sFzuPynSHXNdhmew5LsNde6Vxul36O/dLb9ktPacHhc2VPUKCYwrIdye7pMDEkncMW8n3mARy/iCGJpcSf8qtJyQ+VCIHQrmnbOHrEPH9+PRQV1ZIVHynPiiZ7k/kf6R8T+R32qVyE+44SCD5ue70JyVNJFS5hfKJs+HeEznGHxgjeskbWnWThmSoxTlt0okfYXLJ83QJGY5LWUe422rVbjM9YYk7wxLwRyYShj/pMxy/TN8MS9eGO8Nxma5OF5C462H18KStHh5bHFu4PZ6bY0F75B3+TFKVi9MHbgwdcJ30yF+MRhGHlTLgJutMX6c/aQv8anOijTCgHl6nPcOBenjyps578MJ34tTD6ziSB+AgLOUpzzjCc1zL8HoexCEP4oEXl3GApBEH1GnE1cPrfKjnQxh5ZBsCB+N34ko6cQBp6nRwD5yXT+aRDlxeZU69qV6Z5HJFZKllqU8xLsSWtkybAN7kd52epDNpSXqC7lY7jHJW9+L52spyWV9eKvfv3S6ff/pxuX3rZpxDs7VV+MIjWyLZ2vj06aPybPZprPZamNOke9Py4+hEskdXxkPGWCbarMiHd+QN+MWmaGBFBhNepAS6S9IcdUsZok9AH2Hwlm1ptA3i0daP5NC3mMANaoI4OclKh0lP6tDzjg5PRfd2WVleKyurHOK/4W2JPqtreVnYJdMbPWVgoNcfq+HsqwtTrKoY1hjbbSPH8fFB2VLZV1cWy+PHj8sD6ZLPny+WpQXO9Nkt+/uc94be2yd6e6Q7ipcqKx/J8Xa7nR2FoQ9o4k9/VX16fO9Rm+qlXKpjdd98Oaai2c/GMOqculOVezwVvVS/X8CZX1G3du7v1ZmV4hXzAdpPlVhXLtWzINsHdYOxptmuVE2uKz9XVzlfIobzsg6NT1SrxwDCs01ne+Qev3reQLaHzDfbLs/QldeExJnpMj5lJm5e48V8yNgqquMmn1rpW3I+/QDu09lQBN8rGhPqz5FnK0068kqwn2mo+rvyhRfwkYGW7ZOM+fCQUilXxSOhUysPdGLpdWqP1BXzOPoVfSlXseGfjq2N6IlpUEWXDF4qb/UvaGMud6y+he6BfEHeQBvGUK/aku7IbgQWV2CcMh45jFXN7bqKa766PaiOIRocjFsYshTXx58QX45t16x89MtcxiaHVWntqKO4By9X6A5ZEJB5AXlmmsujePQHygjro31GmTIOzY/7ehrKBYDLX0nU+IqMSaMj1xwH0gFJQz5zrbel+rUe98yzXNMApx987+/jSKHY3dMjHR/DI/I05xg9bKXlnEaMaOJ/9hGM6gOSew1W4/WF8bW3N65sjeRFPnMVrn1sibSr/NWOepUGw6RXTorfJh86dYVaXjqwzZyzyeBJfqjMPNK8E4Osy6Z2HCmAuObTlwHtL6F+fx4Q/lVxkv/nQbaBrIc6pN95YcDL/P9/Bb9O/q6SrwT4FW0zHHnV3fn8+ip4MQU+Lf6342z5vZhSY6QEhDq53xCeHDmiVwwhNOTPV/wUIEETAySgLmchhyDXPyv6TIITmFyRX7jIPJ2Fm1w+618kcjYxADHYOp6ErI0Uug9hFHkQHophXiNOMDygiV9A2NraWrlz6075/LMvykcff1w+/OiTcuPO/fJoYclbFD+9LyVkZd3xwYOAD5wMHB1lY3unrG/vlg46szp3YwAr92As1R0YLtMXL+k66PUO/gJcJXSDBiz0DBoh8FMg+CtsvV2FM9WwqiOgUFpZjo/VfFdCIYXb9WvXyztvvW3rPm8DXQviF291tzY2yuNHj8rs7DP5S4ATJiFoweGWSj1Ra/iHUAUYZDVrFf7ga3ZwpyAe9xUPVRLzn22SHlDkwEtwa4AJnkW5Iyxd+hM3IMNZ2RZClzh2kKsrQpRn+OZwCWi+YMSbFxuJKucVhh6QSQ/+wE17jXwjH8Ijn3BO061wjBKkgde6sqTfb4QqfKRJ+oAoR5Yn8shn8sp7oJU2yh5O4aZT+FxH/nMfgs+K4UEZ4xTOq7ZEL/du+4qHs4HDeYbCZCRKrcqzH0vjwcg1vk4I7gBKQpkjLnRGWTEYu8zKL89jy/PTTBs4wUU496LBCo/oQrnGYMZHJ2hKwQOnqu7jSamDVN2TTxjoKj6pLQb/Io/E8TIgmDgRj0yjbTf9MMzoF/FcXLdt35wDplXMwfnZeKo6xZ+HJiQOcpACqrzqBiKgSUfznruoH0c5gRvy1z10dUvR7jvla4qa9NGXO6GfLQtSrOXvM7Q0uZFqpaZDmPJVGI62C1rnrptj3R+iDFmuK53lta7EwF+KGU5Fc3sSFRCnOoAY4ZPzmjClsVmK5KSW/EBOdZ7SvtRGaGUKZjUYUoM3iRSoQ5MuDGJhBFOIymdFXY/dHUzcmFSpvpW+EznEmwc5ny8oZptc0QmtlP/4VOWoDGyu04pe+BYTAMVXuakrHP7pMqzuAMIoD8/Zx+th6RxeCwNIR771tLiEJm7dE15Pm2FcSZPhmT5xZ97tdGUYQNrMH8AbeSAUAtLhkPEYQwnDkEK7ADd5h/zVn54Jx1jEGUuRR9KX+Mkb92V8y7IB7eFZNhyQ8h9HnAznCmRY5o//kfWVyIMwcBBej5N5IGszD/AnfeBIGhJ/0plpMw/82ukgfeIgHEc/cniVRzsOwpIW5DGQ9ADt+WRYhicQr37NvDIfHPd2jA2WyeGAjAPEVuegMa8ZDxrq9KRLyLittKJT92AGvcc7jN/y2/VXHTfjIPvlZX/F+umz2TK3MFdm556XZ8+fS8/a9rYe+Aow1icfmFhCMxMk16meM1/oAzCCeWzSmMlLR8LBIaLMH3gvZniyRR7gox8wAUcPY5UXx01MTk15S9AgKx5GR0s/X0cX3j3h5EWCCPCKi8bgkHS3MaVh69FQGR6K85l6PIaKnv3dsruFoW9OOtq9cvfujXLzi0/L7ZtflKdPHogHz8vm5rpoOyqsCh/yyovRMlqtwPBKjeEx+w+Ivu6+AWXdq8nhUdnZjq+EUibrq9QpTBA/OPMn6xhZygdj/CLNuhS6Reij3BNHXIRD4hfyXnWMbOZX4bBTPXgFWzUumw3KsB4n2rb6osJ4sY5uBv8V6h9/ABeR6LtsU9QVLgF8ICIu4eRPuO+r/KLNR/vPtIQDPBMn4wPEy7hcwQ4OIOMQP8Ja7TuAa9ynfx03kPeEcY+jD9QBv0ibY0ILL9DKr3VfLxOQOKAz8lD4aeYXTPMRHTRCPWNAPVA7F7c05lflpc8oLPu366cC91vhCvpCPgJZXly0u3AYUiJv0rGtOOQAbcW7UHRP2hhrUt7TlnpoKEqLfEkZwzXkuV/YKjzyFQ7RQDuwPqowJXZaj2/wGXKdBj/4EHHkSUr9RXkqNpoufs1wQI/JR1+FJ3hNvJAXueKLOEZVIcQv6wjIOjI4e3gXPIdvTq84yKI0jqWBjOdsq7hIexY/zwB46kBdUn/uy3pOHMhib02nX2JAV39Ox7ZSPqbh/uv6QNGU/JBupifNx1i9F4ZLyw9fqXsM5MiTqFeHV3FoFyFnAqePOzGIf9CDnqgn6Mx5HfGZIycer/rTVaVRzKqOKjj79HWBVF/uQmf61VzM5cJBazr7VXi/ykXVnh/2Qn6Vf3Cwlf1fF7KdfV0HVKq7Xat1ngeEnhcj/Nvx/vUAHIkveJb9wNDGLKYWqi5FVCMmkg1Z7uAwWT81VizEQas6diXYnFjIU/4ASgknjaO6rQhpOSAJ4plOjMHLbwnU4LFKYyVm4gQgeHIShdve2ys7e/s2bj169LDcv3+/3L5zp9y6davcvf9AgiTe7GV+mc+zp8+8RfHjjz4uf/EXf1nuPnhYRqemS1f/QNkVsZ2Dw7634liV6KhSyGKbYl/pGxjQlS/tqMOzFVQdHMELE6SOKR/xkbQun5Oafso3pbyuXr3iVXTf+va7ZVAKE1/lGB0eKpdmLnrJfUugwXuBHg81kd0/2FNZH5UPPvig3LjxuZXJ2efPvH2As8jWV9akuE2WmUszwXuDKYmiuD4CZ/I8+QKkrA4lSWVNISSHgLOQ8pugvsJXC3lj5D38VXquma/v7SI8neu5SsOVOgo/wjlzgXxCaBIHWqHB2/YYLKt4wdagvY67Ds2wmn/4cUfdUGBh4g9lIiurujChgQ/0ASDbaxO4rz0zaWeygWttv2zxF0iaGKDUUrJ2CKmuAuMkV9JqItDHYfTEDOMzkHjCqXz4097FI84o4xnll5VnyXMc8SsEFtGRPmgED/wP46HS6xrGWvEex8CoNPT3XEHg8Nogx1tpKzG6x89b5TygRloVQY52FzTwzD1x+fR6jxQjD57NgRl8yKGAVpnDgdLXtrB8Jtz3/Cp/1aLyPOuqaDUclUcVYgMSVFT+2V6BTNN+H8A9eUSYC1LlyYPr2GglO3RVK5SsxfTEJkYp6OLbKR8gwEgkP3jHSHN6rDo6EY8Ligr+pBPeDsllO2GEb24LDjYNp5rB0TapS281FD5+ypBXxYpDW4p1Zaic4VD8EEPRx2huHjHITz+lIobqGaWG7CIPMnUXkyM/ftyHsVm3p8d6xEghP5zxiXZwenwRB06OlRZl2q3HQDoMYpSzzu+sSxRHT2x0n20+/ZsKqaDeJzIt6TIO/rRxA+krHIxL5JhhSUPmwX07bqcDN3QJ6mMTkHEAy8QKR0I9vI4bwB93VI1TiRdHukyLg8fut+ThNpw4KHdOBoW7yoNaJ13yBVyksXyoyk86wnGgI12Wr5434TxneNCALGjF4R44D0fSgJ9fBEg2E4/nejiAX+LnHuCtPOEZh/S4eh7wkHv8SJuKPYA/4ZkeSDq54oxf8Rjrva0H2QgO8hHPWJ3FOTO84d7Z2y07u2w52i6ra6v+avLS0lLZ2tpq0pn8yDIA54Vxf54DoMsNVg4f4kNznX/GDx56YIUbl3kB6fdl+eGMS5k5d/4puUL8co/yWV+Rm5+fK/NLC2VrZ7sciq/7mjgj+9Cp+FCLiLT8Bx80mNeSh54cKh/CAOo9+U/9eNwR3wGe8ceIfnjIV39pO4GPrVjDQ4NlaHDQV1bZx0qXnjI6Ou7VL+iY0Jblok69atovQgfK8MiI4mK0Gi18FboPnqqsB/t7ZW9nU9ed8uzJ43Lvzq3y4N6d8vTJ/bI4/9xbQg/2dtTP2QEgbiELjw+s421tbpaV1cXCV9ZYodHZ01kGhwbK1MXJMjo+UsYnx8r0hekyPXVRut7VMj41VUaGx8Qb2pj4oOZKFYjkcnyoNr1/VA52D8uhrod7vPhQH9J4wgcNWLVzKF0ZfZ4JMscfcGg/L9zCQIYMiPaBbId/yKZoO5WcIQZXh0c9NNuCwmhr8Ax/nh3RF13509UGF/nRTjLM9/GoMEd0UqerIPKNvhreFRblHYb+VttFBw8Z1ZJdiatZluo5IZ8zXRCUbbwVnuVNBz0A4eGCJwB519PjD51c8c77eG7hT8Av+Rxxg+8ZB7+UhXmmpsPkrD/LiUK6pfUE8y7TK8xEGLhW/bgC4uA0jMR9hupCfqRA1yMdY53HG7WlNI4H3eTBH//It0KA7nGq/DyTlr+TVPTzIw+eia60tBmD/USTfeUUQbm4H4qoagv4oQ+CP8LAhKFJ/ZqPiOE4aw/H1/CRz1knCaZBbYcypG/Wy1kgNOq6HcyzikDrzJX8tdM9fEHu4JhntY871CdyD3nGNQ1kGZ7XvG+Covh8XXnT+9DlicOqUB/HIjnW38dKP1Z7SX71am4rPRyd/eQYA7HktmSIVxKTTjQ11JdjlSCO7bkc68JqM1YKNqqVY5of9vJCgK3gfGit1zjBQVkODjlv7dAk+kWn8FPh2dpcnxWLm7xWIZh7+Jk/31fPZ4CWRWnPcc00L9YReNrdrwMvS4fveXjl47B2yLjtrh3s75vmvwq4T3c+kDLSvzzO14U6jYGtnv95+Gm/be21CS3/Ot4vB9Kch+9FGuo427F2MrkoTD7UYDHusBKM9olIkegup2q4LF/krb9/GsHp1FhraWY9auSI1y7RghCKc7lCJNERz2QuR2en43PleR/lYe+gbGzvlrn19bK4te3ODm6E0GFOvnR/4+6d8vNPPiu3nzwp9x7eL798/4Py0Ucflc9v3CjPl9dK7+gFbzW0cKgKaLECjUy61ZF7GwNV5+wsw6MT3qvegTW8pyHhjQKm+AgbDBsSVPl2nMMHRyamysD4mO4bZWpyqly4OFOuXL5YpuTHEtgTDHHw05UdYEGq9DtScDbWOUT1uRTCp3bLK4tlYXG+3Lr5eXl0/07Z3FgTE0WAaTgtfVJyMDohMA85GFa0sE2NCSZnVLA6rb8xpGtf6dG1u3ugdDCvUSE4QwwRTh0AucQYnvu5eWWg4spA7WEkeKdw87FyfhuiX48UJt4yerskwoW0ctQXvwSyU4hwI/BD6EcbIJ+6w58y8rGCXitijInyVHli8KhIdZvyqiR5gI+JMuGp4Mc238gHPHxy3J/21pVtf/6yiZ75ShN+fNlkwOHxhgScFIa3p5SRTzc3euXURgYk2LkO6jqggYCDJQcr1ys8ngSJN2wB8wouaJIf11hODn0qo/jG1kJxTyVqDZRc6HGpHCKyoYNrrg7js9gYo2KrAvzq8TkR/uqmwmgbA96q3OuweMvCm/CAqHPqQDyiOfDMn65shSQf4wE/Vzm2SlI+onZLQWcJvQ97VXy+EtWlwVXoFKfq02q/0NYjOWE+VI5PpONHupggUjL1TyHGL9pB8EFcqIwocASfoDEdfnZVXWd7JTXPXqZkgwlyRDw2nxUWMeNayRSJtYjrOLolnnERhx6kDgU+9abwV8xAI+Am00XaJpDGnS/yslFNCfMaaWnrkhsdUg6UlNywTEkF0Y+OLAWtkn9OJ/xe9o58qvJznhRC7vhIZVIYVIgzzoJkALjBSnQmP1H+cFY0lY4YTIrAiT+Z8J/xAIw2bprzYA/5cix6cOaj6qPKTqBwK5IVne5b5Bthzi9pzXqkbFX5jLNK6/5OWmWCwiwxqHvxRJcw3Lq0TT+XSziQCzj3awF4cYSD1+GEkRFQpUs82b7sT5za1XJH4dBFmsSNwgeQZ5YLwJCWL3kyLOkC57m0yWU4eOu46+FApgdaMh16Gb9IywomlFDCVB+e8AZtNogxKVcYnGB7ZBjTkbOOoTgYgxjbMFDywoD+R3poDvwZh3zzbEHiZ/mg3/wTBP3wIGjP8rXzIHnEBAvH5IQ27XFAtdQMp/yE1ybCySe3HaXDJS+5Zjh54ZLOpBEgDq49jpDJUX6o0H+FsWXt/tMn5eajh+XzRw/K5w8flE+km3wm9+nNG+UjXT/+4ovy8aeflY8/+9z6zKOn0gOkFxwyGRM/jpjAVfRnnu15J3341csAZJxmGeGT6rJD8lcPrt8j5YVz3yWu+92LOOt4AfDhEnfSCRDPabnyUzLaAXE4c2tTk08MTAdqJ6zo4KWH04kmVscTl/bJ9mtwkA46GFPcNvTMZI0JHpM0Vi0wjoTBCgNnj3gXh4nXgS1B6G5M1kaHR8v02Li/duaec3JY9ne3y87mWtnjHKQtvrp46Hro0XjmrUMaswZIyxk6nP1lvfe07O1sleWFufLw3p1y+8bn5bZ0uNuq44cPHpT5uXkfjn+otthcOTY2GavOxibKxMR0GR+fig9IDY2KRgxG1M1x2dna8gSdlbn7ygPD2s76atnd3CiH+7tq90Vl6S2TE+NlevpiGRmfCAOi+iyH5LNyjG2dnN9L2bvQa6zXI4NOxf9D18OK2tzSynLZo7yMvSpVp+L4KBGNXd3d0j8bsY0qVneEjsMLa15QphEpWr8r2zIeXcAtRuGsukcXUad12SzzaUP60XQsJ5y3QHXo9PpRn/xjy93xYXxRkRVwzW1TqmOu+QVGjF+hZztj/lVXMMeVPpBtNts0V/ygA8d99nWuuATGMnCxSyT01haOxJP4uQLErY+BhGV45IM/eQSNiQsHEIe04AmUpCFvrkFn5EUacET+IUPiBQlg2sRvxs6Irrhy9DNhacWpXMDZZ/BCj2peabuso5vqJm0ab4XzRM/gZPW6ak95HpduxZe3ZYzLROeraMARZkd+FX9iTFW/x/hzxA4ZPYNfSTjb9FT99mhrrRxtqG+sL5ed1aWytbJUNlcWysaSnOZVm8sLZWt5Uf6LZVth21z1vL26oj61UnY139rfUj9FZlAethSr3aJyiTuh09PWKZPyznqhrNFmkH+KzB9MCEbU4sV9lMdZCGuMnx6T5Fp1GEB+9DWu6OFpKKvLYuRhrh6zbJSjfoBmfqKtNabzE6gtIns91xFOdjl1yjE2MG9RCsVTv5U+3qd5xei45NPomOUh9XOouS3nNCLPkW0cH3SgujmQH+PJoeqFe9w+Wx5Vd/ty6AYAK8jGxyd9rA8r0+AvKxaVFNKCbq6KSzmazpzDE57rSoTKgNoej+DzXB3OpJH79UDpTINcBeCK8a+Vr10zj6AfF20swtpdHYj3pUD8Kp3brH5n8fF81tGHmXfpqXKtMPfHGvVu+3KksQ2IhvASiDIpfpBUc3V6cBYAkehccAWfcYHnZS7xxnMrXdU/XwKkqUPXv/13fvR7ZgzGIg3KTEakbbiR8jUzlBW/5USIKS3nwXhLizpV7/BwGZueiUMLmeDSoZSOtt+coFQZIgSP1Hn4OtADKQx2Dx+WpfUNdYAO+z+ZferuOC4FAoOb31irckjLQPjw6WxZ5eD5y1fK+OSUDVCE6V8ZkYJx9ZXXS586NmfmKGEwiHJIcVpeWSkrq8sSKt1lR8oGBwa+9s43vIx9a21ZHV8KCweRSoRbUYJuSKdmdTMgRapf5W1IseHsr5XlJR8guSn6d/Y1KB9JaerpKsNSIOC/DQ0kF20M6nwafHFxwW+EFxeXyutvf7O8/tY7ZWnheVmae+a3lAPi47AUQ1ZEIBRQABHOXJdWVsueBNCQlJ8Lly6VXe+hRjBKuErhmLp8rQxIWWt0qbwoBlX+4oD+n1ppfPbsmScL9ld4CmHzUPGuXLkiRW2i6d8CGiOdRXgO9svqyprKse9Ds9X6lRcdhXvlJlzZyBDmCPG6gkp5EgJn5O+JpdwQh8lK+cJ4hZTkrfkRDY88VHcYqDxgYFDVlXZng5OuvNFN4w/KMYoYRiveBPtNiNKGIVbxPdCkAY24fWV4cMBhGCCXlleVHwYlDt7UVfjAbad6jqW8gcvKin7gghYGJ3jgclUDKnyhjHbyG9dA0xjkQxMaZMRTlNARlZ16UsZqg6d+m762vumtuJSTejD/yE+jB4MJeSCA4Uee11B31Cv1We/43NEuRkeHveUWoyBvz1bVxjBy+4tTopmsfLaZ8OSbM3hIeZgAgxKDnwdb5yHRwcAsl3ki+GzYMj2RMzy8MD0lJQnFvqesSjFnG7JGYQUzaYs2hBLOGL8v/hgXqdU0uSpSGVR/3eftNvtWCBAdCV7hCUG6ULczF2f8SBve39t1XaFEcy4FvOMAWFZbiqsqLxJAd0qg0lvAuwlWOdvQqjrhjSJl9yBiIAYp+JEqygENtJBBtS+24og5ZW11tWypD/ncC/EFZYs6H+vtKH2ikZxI4/SBWhDlizyVh/zCW/4ubhVXEOFR9+2QYZE4nl1f9TBBvd1wT4kynGdkff25fp+Q9xnmIlTB9Xi0VYcL8prgtG7LAc101bWetg6E4k979XMV/0y+4MZVz0Adl/tuFacOiSPz5qmOP9O001bPux6Ofz0MyLB07eGZHsiwjId/OgC/CIsJGfKU51hxGnnz043jwxCSEkw8wHEqB4ShJQ3Z4K7TEX71FyFATgYBnzsn/5xc1nG34kQZov7RLyI9egI0un4sB3Wt5YPwMu4qvZ1okqeD63klfTznPcBz+uc17h0sIK7wQoj+ns09Lx9+9lmZXVyUWy6ra2tld3s7DpyWjnCosqPX9GkC0i+5y0eEkAcTGgtGR0fsbxoF5JNA3lkG7pMWxpmMl+F1+pPXfAmNA7Lprxk/8TRdG+504Eg8OMLrdNQd4TDCOqDGi1MmrWpqx6qjPcloNA/kZva57FsY48BZB/wB8sZwhlGBs2NyYuiy68eqKFYvMKYQb3BgsNIFNNZLtno80rgoql0XHFDPgeEuG/kKh2WvdAtnKTcuXZCXfkzuT48YL9DZnpenTx+X+YXZsjA/p7FZE25NxJkcYvRB9+BLaRxkj77Zr7EJP8bTvPb1cMRDOHQSr4DWGBer4mNVCGMnB1fDJwzKvFCiz6JnwDd0Yg7PR4fly3YYijB8bO/suZ7ZxsR4xkd4hoY03kinYIynrQ0Nxe4D+g7lZ+wZkF+Of7u7e+YzugYvwDEuikk2TKhFih/0N1aGMZENxxgaW1PpX7BPbQDc6tsYEsfHpDerrJzNaiwRLDwY77rK7ONH1vO++e67ri/Ges5uY/4BUOYJ4WBrF/dAtjWuuGijsXoTR3rCuU/DGRPyDKft5AobG1xUBrIDB37Eqbf5zCvbKNf0S8hnXD0NUL+23+cznAMvz/X0XGnv0JbPoW/EvVPqOcPm5ue9wpQ6jDbNuXhRHvrJkdoKK1Ix1sIHVCdk0NjYmHGiz128MKV6G6vhr/Klgk/lpJ+g7qv3yh/60XpOyvrSYtnZWFc77ymHir+huc7a+pbaD3MY4VK74Yww6vFY8y7mXhh4jw90r7Z8hIyU43qsdnCq9nyquhShbnuUulv52UAgf+KiO2PM8uov1emh5kX7asssskDP21eb9mpcVoLJnznbtnRNztvb2NwQHzjnb72sS1YzR0Rmzz6fswy7KJ3x8syMeEd7inqKOoo2TLkDOsrg8FC5eu1a9RxA3M3NzXL79m3jgN/ICPo6wKrS69ev+74OyfcE+I+jHbS7jAvuaM8tB7itcqM6w4i9onkN29G3dnbL9t5W2dzeLJtbm3reMZ/2xE8b2pDfKh5t6/D4ULJlz7xBV19bW7fjfESfkSj+sVOLVc6cl+hwxXNc8XhdPNhQm2QcBP+u6nVjc0vz8RXvbAKYd77xxusqk+Y5Ihget0B9XHTsdg+Vo86+CHQ4V0qHSz8geFLz+BuCxAtApC7O/yxQVy9CxMuw+A+Ol8cFCK2aXg3OS/P1Qb026Ki3syZdEZYO//gRRqhvahAheWc4E34+1PNo5vU3BGdxQvH5uAn/g//b/+W/qx5L17/zd/7273GDQaMxNOID5Y8P+cRzn4Qnb3lBil1QHY4JsITlloTJxtZO2ZFwPensLXcfPvBXFR89flKez82r0e9JwZuU8ARzCzBosdXvyZMn7lgcGHrtzXfKtVfeLHckMDjocXIijFIx8DGo8nawVwL9pCyvb5Z9lW1i5nIZHZsqRwdBH8pUY2i4XJC/z9nxsCu6VdmQoOq1tRojB53uIkvNZy6Vzt6GDX+Hu9uQJ0F7VBpKSxqEAcoSE18OUv38ixvlxv17NpVhuJqfX5ACsu03V+T92lvfLCPDgx4URJTxAdB3pMEIQxSDLgobissrb7xTLly6VpYXZ8va4kIZkgI0hAIjJYylvTHAhREQgbaggYbtBMPi64To5y20B2/h7JJCNSVcrF7q90Q6BRl0iA8axBj8Z58+UZowarRcKAFMJjiPjK+DIkg9+Dk9oHjioijSwHbkgXRtY6dIT4yygqf6IRwSdxiLOJi2WhYrv9YbvHjOa6cUJ3iNwsaWA1Y4kefK8ooHUtqnDbAeSJSHeJL5JA7CQA3t0W5igoSy24yrCPgxkMBX2plI8qqnISmNufJtZXVV9S7eYqzAmCPaMh/QOG3lFM18tXFOjvLW6SKOE/lZTr8xTYAGBthyizFMSr7wY4w75KwF4gswmDCQYKQmVQxrkT9lpFzijOPC63jDdTZf4tUHRgwvVmoEoyPDNhayaguFlMGLfk8e+WVKTzRVJiYVpMoviVKJXj2CAl+1F/JmUIanpLNBTQoQCeEPCgZxqZfpqQl5nzj/NQZLDY6d6ucoTMk7JoeUjklQnD+C4Ug8RtHTtdEYUNi+84U7/Kf10/ij/yix2g7GsEuXZqIdSJPiE/5MmKDJXxdSPigCceaeaJai7gmSHDwDF/nlW1DKjEEcxcoGIYh1flHPUUsC3WT9AGynYVICrzcky/iUfpfKRHuE5h7FHetWO1Zi8wAFMu8ryHo9W6dVvhBXAffEradNcNtxuSI8n6tA006dAxkO5LWJFyfIvPKauDM+0KRX/pn+ZXh5woHd9+DVlbT0ayBybsGZPIlfeybvxA3kPWFM9Lin3ybYHxxt8c+DDEt+nQcOT/5WUM8jcecVICyBtPX0GZbpM5z79MtwIMJIj3/c2zCi9gW3LQuVJuIET7hGleEfRgvCW7hpnq0yJA32VzrGFMa7KrrD6jwOmdGi0UZzyYzEDxCWdWf8yCL6oZ4Z3zyRVTjuUHKHFwkYJzhc3BM+KelMeNiqRdHBR26ZJ2Bcej4v37zPsuEynnElmmqisaGJxfzycjlU2U8Ul6MVJjTRHOjrLQ2NLcirYfX/0ZEh6QrDdqzs9XEE6FhVHjk2AdCRtADJi+Rl0h/8TF5WbVLxuMIXvm6IDKP/1MfOKEfUefO+wpOQ9CQ+rklT5our0yAOubVhGDqVO1HeTLzdh4UPPMQHF+VnAgZGVj07tSbQjqf2GnkFvTj8+ziXS+N0v8Yrf61Q+JkEMyHeZ/IrHRX5zPgARax4ZuIMTegJjCU+BFp1w4pu88Zx9tRuVsvCwkKZm52X3jZb5uafl+3dLa+g4AXbBAfpj09IBx0v49JDB4dGVY+8SNNYonDaQhwCHivbnJ/8uDcvCce4pYkffoxzjEEqmnVFjGFx6DRl7C2sxg6DGi8XK6Md/NXVBj3dcBbblhztbGdXE9yNNfFU/BA+MVPpOmwUwwg3JD2DiTjn1IbRjTGadhE8gC/gPTxSnTAf0PXo8EA81QRaPKU9cWQItIeR6TDKp/LSvtRNhUdl1/3U1KTK0S9qpUerGqGV+uhiS5bSPHnyyEbTd7/9XdVjQ2Mr28Z4uY7uqHvhmZZOytiZuySgEUf+tAf4glxI/nINXSH4z9U4hcv813PKspBTtN+QUbTfbJvwLtt1rkrDoSug5xBuw111T7x0iYMwIP0TH+FA5gdwzf4DLQn44ZI+ABytVdyBl/Bns7M2huEfhkvpp6Ih8g5ZSTtB/wATKsaIdG7aA30MnW1m5oLmb2OWCUlH5kuvNrnkR28i/7iURw/ul88+/6ysSuZuSd5s7R2Uze1993tesJKWl5c7yv9Acy6+IMvOoxPNN2ljx0e66v5IfZCPddmQqXv68BFGGvkh17d3d1SGDemr62UFQ8wGH69YKysrq55XojOv29C15TMIMXYRF/+1DfkrbAfDj/B55VJVd/AH/4XFJfOJ3T+XL8+If7SDVj3AJ+JHGuri1LL98pUrnjMA8B+HsefP/uxnrgPaKC/BaZvAyMhIuXr1quMlJL+jXqNtpAPSLyHbMy7vDdAqurJdQifpbt25W37+y1+WJ8+eas7+uDzRnDDc0/Jk9kl5rPtH8n/w8JGNeBgLMR4ualy7pWcMaU/VxtjyzvWJ3NPZ5+UZHz7RdVbhs3NzDuMee8Ds/Jyvc5Kp85rrzvOhlKUlz5+HxAPm5OPjo+XqlcuSDxzVIfA8Nsupq2jf7RoqR12as0cVRBzzhuDkkVOfA4kLiDittC3XSv9i/BehHifgLL6gifsWxHOzd58JOwukpY+la/6yXVS/Jj++JiCDXwB7tftXz1yq2+jryvUFR5ni/mXcAjL+efDrhn0ZRDquPJ2lDL8zxrC/85u/+Xt7Guj22WLT3V82JKQW1Xh3JbTYUsabAiskRNbghPD47PMvys17D8opb3x6G+XB40cWQlsaLDlL4c23v+nJZp0tKGB0SoQDgoFBCsH22jvfknJxsdy7c1tC88hnaI30aSBTaibpdG4ENoPj/uFx6R0eKdNXrpax8SnnwWepBzWpHx0ZlzDoKb3SEZlMqjRUjSueQf65OujDB/fK8vJKefjwfllZ2yxDYxMSyjvl848+UKdfKz3qXBMDUqwqylG+GTShd1Yd+VCeUxculsnp6ViFw+CqcIxhFy+/In5pIBaOOtOpDAbQ+fl540Eo8Ybi6itvlokLM2Vl4XlZXZovQ2x5lDAb6dNArzRe2SLwuVHKZ3VtvRyoEgZFM0vsPREXPr+VU/jkpWul0SeFqWCMiLemgLeE6sfAMsvKMAn8bFR5DQHbWa5IGCGsQ+AHNAUy92oFGCU2Ndgurmx4kFOgnZULxwq8pEPooxyRd4JxVU7/jNOrj/BT3BHxktV9HELLVxKpr33e9KlFUBZWjRkPhhqF50CAo01ZqZcLJSiEiOOTnyCVx0xPdVFcFOsRTVR4m8nWwHUNAvsHR2r/asfCHVDxtMrP6fUDp3JQG20pHwA8yAHKH6Vw7GiTo2MjVk6hCiMW/WzUK8OUFvzy3xQNqxroafuQz9sxl4h85VDurAipraAQ+i2xaaHeFUd4bIQSPzJNOjJmNQIr7VidRV9bXlpWmPBTH8JBtCwrSh8rDsmHLVJC6nC/uYbnMBGne3iZky7SAtmOACY8GMOIOySlmrdG6xubauco5cEfcDHh4Ur74WB+fyVIYT73SlFYGQbvRHLkJ35QRfCEApAf+ZLf5UuXTA9loP/xNS+vDFOeNoZJDsw+nxV15FO1x8oB9WeUGtohb8vS0Gp+k9pX4rkaHQYx+A9L6WR1mBgmBW1VCt2u38rHG1fxUm1krC9WhuHBKjYjqiDzr/MS/tivCve1uge42l/xXgYOr9oIkEaOrDsgw9yWqzxb/aIFmY/DwVvFBZph1EOV1rRyrzDTTliV1uHVfTwFZJhu7MBro6Tuoa+OL/MEMhygTyRQdsD5VPlXHmdxkL7y4x4gXxwAbvo7kDjq+RCe+SeEohq8Jq1pqNLi77JVcfCvp2/SVYMMr6dDWY+0lbIMeuchf5GHzIhwykf5hVfPoI+JIvkEXaTHJY3kcV4ZCcfVw7IMmda0CG/gb5Ul0ycu3uqjXyyvrvgrfbwYsrFCYyrjuhX5J0/KU41vj3Xl+flcKOJMfKamprwyuE4XeaYD0r/dZRzKkX4tPNEX4J84rYnfVlnWOK3Bp/Ape1bETAyNSC/oLUPDcT5VQ37ewl6tBuLlQhhCgieMHXlPW7Rcq/Jt1WetvcrVJ0EZnnHwt4FQk1ODissLtOzj9tIVPImDa6uMrXpuxw1knEwfLxx4JkwRpD1jGNzTuMbRDfESIibZzb4iMtBhfD4NYfQDyWGew2glPVNp4RcvywD0L4w1u6xw0PjBhJmJGzS6HykO4yNHB8Bv9An0KsIwLtGL96VDkWZjbaMsaoK2JLemtrW4MF8WdeUl6KDya0gv6NNkl22H3XwJT/XFMRsdhfE+HGW28YExTCFRNlZBQz96NKvGFU/+9MNcuWOH3iDaGLeYvDb62d7ISxpWkcUKd3+1zcYxnjGixcp0ykY4Z5XhxxjjlSwa91VrxnckPnE+GPXBarJYUVYZd3TlRRfGNgx6vBAc0BjFOIWRkTzz2Ag1GtcDX9jkiA5o39FYCj62uJJH5Ms75gMbLzAk8DKzW+3e+qLA9S/a4RGr7dRCynvvfd80uC0xHvpPfNT9hPQU6o/Gm20NHHnNtprg+q/i1dtxPAf/0Q/hF3HjvmVAq/txjx9h6eCJdxA4ThjmMh4QW9PpJy0ZA53UBfcA/ZxnjGxcqYs0uGUY91F/LUMbYVwDJ6va4tlOeWKAYG5AWevGMAN9X7Rtbm1L99g2Dlbg0adYCRb86ShXLl+ybqgI9iNelg2Ql+sMfK4l8ZN484vz5cncs7ItXXFpa6csbW6VTcmdze2dsrmzXQ5EHy8tWB2E4Xp3Z89zCXQ/9G3mOKvqi+yGYEXR6uZ6WZH+yzbyZV3XtjbKkq6b+ztlixVf8EtyxQZJeCMHfq5eESq6IRE5Sr1RRy6j5AK8ac4BVB506FNdMdYtr6yKn6VcuHDBOxhow8kHAD4H/2mD6Nis+h8sl69e033UB3VGHOZ9P/nJT4wDo8+QxgPkEvzEAMlunHYgHfkBQV/k3e6X90kX9+D1VXS5Xap9ck8c3POFRRuuTkUD+nJ8REF8qdovfcP3SscqTVbaDotOP4vf8RVPtSvJA14K+54+4Gu4wCtchDMX4Op71QFxxHsRZ5ln+pQnCyAmxR8RI9lOu46Vm+4LrtPTstc7VI67Y2FAlrdqhBVEXeL/osM/wzLti/DyNOe5DG+5l0E9fvNZP9VqFZbh1HOERzz/j/t0xK0986/OhZcB6ULjOguBI3Cq5vwL38RapdAl6Kq7hFa6qjWe61rpX0Zxlh8X8SPNXx/quPJaN4Z1fnL7Tvnoxt3yZHmtnA6OlPvPF8qdp88leLbcaGmo+heJRb8LTEOWYjLAwaMSpCMSpEPDw5689jakOPQ31PFamWbGAAMJW61wvDXi/AMm11PTExIMl8rw2KiEEh0cgYZQCcMOe6BHxketUCKw9w52rRBj4X748IHPamAVEUKIcCgFJLIgwoM/b4qZPPOWFCHGElWMaQxovKHlDTICFGFKVdERU4jwNT+/wVO5eXvCVrmcNIs9zoM8FbVyrcomDoIJZY4rgyhlRKWMyVclnC20it+UohB6AJKHt50prt/kKx38sCCR05/Tmc+UmXDyr/IlLsA9YfZThLz63gUo3vPNXu8clDFCwE/v/ZYfPGQwZWLhsx6MMmngn9EYQrAqjsqRz0Fn0BqTLpRnBqXooqZf3dE0iy6v0pIiiT/ljbwqZUXOwr7mUpjHc5QJyHI2gVs7lV2XwNsinvS001wZFHlHGNeMn3m6HLpSrx5M9OzyZHrHwSf4bnD/sKdBsX2b4Vw4twTDEmVFqbdCravfvjpv0VDh9kRW2bpdNMOT14RBB9cqQ+UGS4IrMYHAKBkrsJSH+Jd5RD5RZlotGBIfeXkFHjTIn3S8zbUj3HkHDST0BX/LFqVRPM4rAz9vfvnCKvfK2tsofYi6HDgYKHTRPfRGPJ9dZLoU5npGUQllVKOp6zhAcRSfFYYmohoWMtTQjMsVPPTQcCg5PPuweD1jD+SMFU953I7wDwf2wEHfwvEMHvkJhw+Ct2xJXmqyIJooT5SvFp//TbogPbDzH0cY8gpwnRAuv2zzKBQ8U08OSyAcOaer24jCufq5ilI38rjuq/SJGwcQXof6NlnaEKkyPc6Ku5xlX5UWTKTJMKA9v7wHmvIRqOKRLmU2cof0GYewxA9k/wDAmHLf4aSjAerqsMrfdOiZdE5LvrW80xFWL2/mmzjc1ywrWjy30lcp0EDmUU+bjjR1+oEMIz7hhJn3TRpiPHN6/egzjGmeeGpiL2+vzHadg5++JRqRBUlnE7iXo+7O8FFp0wFJR6ZtD094WXjeu2ziPBM311F1rR9F4Ilqb0/p7tf4LLnJaml/Ol5jLnIYhRr+wgMAutORP3kQ1mw/NdwZJ+sInSQNjMg712VELz3SgVgRZmOGrhgW0HXQHfo0kcD4j8PIQX/0Sy85y96KHvJ3XjYkBL3kZdl/Dr1Jc9Jap9nxNFn0Cp/KGZ8c8XD1tgjUcec9+AHi4DJtpsOZbibo4k/wOxy8UkSFI4uC9+CEl5knafrFM/QwzsXkJc3gQMN1zUokVuOsrq7FhwY0cWbLDVsewRkTLPFO1z50y4H+MOiIz7xwYvxkpdgmq0nWVsqDB/fL3Tu3y4P798qzp0/L4vP5sit9l492qBQ2/LDdiq1THIGxyNaiZ7NeObzK1p755/JbCLcyX1bWRJNXrOxqAnlgnmRdBY/inuNE/EU2OQxd6Bg2NtnYheGrenabjfrmnqMaQmeWjsoB1X24eMaAheur4qCzc3g1+jjnkY0Oj3gFIm0Oo1xvr2jS4MV4xna0tdXlsrKyZOPiNgYI8YcD/lmtxZjBOalso5ucnCxXr133VrDJ6QvWlelzrIjBMNbTQ96MjEX6IisRD8rG5o54tmADdm57dAMQIIMAtVJf8+JojsI/9XUMpDy6fREefSPbDXwFCMMv2yOQbRc/ADngtkgt60J4psHxXId6n8IRFz+uZIE+EquzoIP6wmCrNqg6DKNZZUxUHXKlfrgnLP0wolg+6D5dxqvHz/wToDXGi5D7fuaFZRUnaWzdx0PyCcgrQLkSl8+F0jzA9zWDHC6NPUpd1ZDkMz+x+Nn8Qvnw81vlo7sPyhePHpV7z+fK7OpqWdjaLPPqs8vbcptrZX1nu2zsqH/t7PqoiF3ay+GxDeb7x6dlX3W0r3pnhS3KE3NNjKmdauOcc1VYaSp++FxkaIEQKNIzMoB+A8940UgbpmzQbnmmMhLdcls4Yh4R/ZN4NWQeGxMXcz22IPtriiy6EE3hwkBKvlmvXNORHiMv/WdwEEP+WV0g8gz+n1cvCbTDjFOPB570Izzx+lk/tW6nNY3o3KJHHVV/0NyrZ41D6brimZfvDuNrnyoPBi3kFWcThrELfsnV4nJl27cNzHLgj23gjIdc4QtOz8g7+btO/SIh+rDnLTjNJ8BjGQpfq6tKYjFB8ZMHvyr8msm+FL4OTuhV0ZruxTS1tmfIZznJmbNhZwFU4Psqxz8utA/96RlHG/HFz76XQ2K2p/eHur6EjoRsj+c5gPxfDoSlq4EeoVFYTEwdH9D+XId2f55P5YWrQ+eROsmTpcVyqAZ99e1vltOewdI1NOyD5iEgOheDj5CoEAiFnr5G6ZKg71LDRunr7Y9DyNk+iAD3BIfMzPRw+udOiVC4fPlyuXjxorflcVjo2sqiBIwGUQ3CHDTPhJIqIhkWYSaPCOe7d2+Vjz/5yErJzta2Btwd7xUnHoP/5SuXpQhIgVIaeQm4in4JcDqZz0cSfTiEQxotLPDU+fymQD8MGu6AVSdFaY0l5KH8osB6lUpzgKoGYIpJwWtQrwjKj8MPZ7z4c++c8Q+eAxkv6ERYiAbdp7+Isn/zuYL6M1u7ECLmCbjxFA0omTiMAyegsnU/hXwIcu7hDQMGEw2eWWWDAoQRwvloIo9hy2WQg88uV/WcAw7l9mS/Cqd+FMvlof4wduCTQHpo4K1nLge3wiFHVBsSoFv/Mm8GaqF3HTG4wZ3ASzz+k2urTXjwp8aq9PQ2fiiL5A0uVmwhiMFnXnBvXqn+FSHpIjl5sbTfKysEpHeLcBjlDjp8X9Gl4ACH4Rf0KJZwJd90L3qahrGqXrJdcHE8lzvK7jeXutKOfV/hCtwB3PMDvI3A8ZRPlRaegC/4i+IXZaB9Rn70iYjbTRtQILSyyiy2NChy/Ckv0Qieik5VgOud+KxMA4f+bPQjPW+KUCwbDT58gHxBeVQbtEJPu5DrZ2VoQ8r+QBkZGdQEiK/YxHlzvEmGT/0cAqz4UqHlKt4qX/KOs964hmzijTzbNvuEg3bHuSvxwQC5Bk64yFd4MfbxIQbTqCsfMWCVB4P8gJ6ZzPUpTSi3VTtW26DtwRfIGBgInH7zr7j0MYjLtm3ZWckCy9C4Mc8oR/o5HvdyyWPzvHIJpHHa2rPvKzx+Tlf5J+70r+eZRi+AdkC4PJrpCecZeqCrma+cDXFy3Cdu4qYyV1fqSJuAH47JG1e3wcStZ5zjVHxzevKXwx9IHIS5byusCfJvyl+5aPuBP9Ml7eCMFxLBFxxpm+mrMBxQD8840A8eAL+Mw5V09PMMr6fPcNIn4GeFv8JNeJQ98488nF6TXY9jUmpRWDuUjzRdr944PNCkZL96AaLxlZWUnAmCIWJuYd4rKJc0gebNMXkmZDnrQFvOSRZxMz5x0wH4Z5yEDMeQxIR+bHTUK5c5Y2tKegRXP09wKPlEGZsYL5PjE37DzBcC2YYSY5XaiPiQeZ3HI7cjOZ4JI06dXsLqdcF4epQTLMUHs3HpDt2A1avIVIwGgwPSOSQHkG3E8wpn6VueoAgfEzRwZZvNvAijjsgD5ziiJ+nlmmVKmnFAlstXlyvSuAzVc5Yvy8C1XuZmel3zPl2mq6fN9OhRxIcPHkekt9AGGOtVHMdHhnocU/vji2RsCSTXXCHjFVvr6z7ni23ttDW2UoWRFtmP7OwvA0MDujYsZ/nKI+fWEndza70sLs6Xh/7i+L3Cl8c5p5ZzW9lG2eS1asQfjhG9sV1RY5HotS4r/B0Yxk6ObOhii9WW9NPFhQXpoE/Lk2ePyuMnD8rjx/fLwwf3vTqRnQ+cE0Sf4WUiRjyvxNHEf38vXi42X6wkX9VqQt/iwzwNjfW0k+jb3UwqVWcel1kpJhoxjsWqMY0xvRj75Kf2xJlk6IgYYQYHxuRGytDAcBnqH7JhkDZIf+Ce7brD4h2rvxgve9mS2K08qQXVI2c57Wxvevvltq5srWOrKC+T9xXGmUu8rB5Rnxyj/01PlalpVtJcsI7Pmb4cwD2guQTjKm2Gxk+5xXw9M1ZRdrzjBxAtbvmncNqS+ABku6y3QfiXfjzXHfzDn/YGZHzTUj1nOuLU/dOlH8A96dM/+pBDfCWbfMaRNNODv543kPgCV1Xfqmsg+3f6RftAVwi9xrqN6i7OoIt72ivxW/QbVRPkE/+rcGjC2EibpK3iGLPdRiv/7NP0S+Lve5Xpnld1+SzC/TiTC8P0ptr8qtr6NgauPQxqwi8+dIvmPulp3dAnHcf1omrDcfYY8g/dmxdYoYOib0v/w/jCp6aOVYdHinckHkq8SYIVaVM2mjuu0sCrKGRtjJSD28gg+Idzm5MQonw22rOqTOUM/ov3rsdoL7RJz22oIzDBUPCKXngCcIk6JUbUbdYnjvqanp52/RANnuLSyAh/ua+75HmWKfMCst4SMk49T4AU3CetpHFfkp/LQ1klKzBadXTGWb0+Dkl+HSxQoNyKix4fL8TCD46Su9gnOsGrnPTn+SV85YqX/oEPUg8P4TMvSVQvdiqfyhh1oAjIA+XjcakaO0wjtEKH/IMulcelizL+6hD19PUcUL9/OdSq5yughr+aI6pINcjws0DMr3JfB7DfJPglPX3OWcqf+xewnU/P3wy8DPf5/umLq3q6od7mgfo90P78ZdDZPTBUjvhMP3u6NeBihe/UoHqqBngqPNnZ6KDKVncd3hv9zje/WS5eumQldRKllC1XgwMWqLOzz8VsR20CRCFonzx+7L3InBH22WefeYk7jf3Zk2fl+bOnZWczlrp7AoLho4dOIATqVSiHsYILZajHS7kRMgzmfDUnOrWqVPHpuBBAZ0LYMgFHMWXgsOVaQhRjUKxOkACuFJAoY7wl9/JPdU5/EQUDieLyLKY4XXRa0acf7SyEVgid9kogri3zVafOfLh3Wavo8Jnl5TyGEhDhQPLU6av8KWfmxWBXoWkCfhKHEQcBhsASmZTPb9otlEJYuiMo3il4K/w5KCfdvHkdkDKFcUbehlgtU+9M1F8YT9h2GM9mW8Qxn3BQBm0hQF0MueAJQliDPvmYhuAR6X2tnHFWHdlL86UI44+CS/4YgTBYpCEJvzNOeXBAPpNi14oS00YwiqA8YqwYaNDWYlIT14YNHmEwwdiBIoLho8cGV84CI579MajYeKNwlHbhZlCOelN5zYe4kLf5XoVhoOWtL/SQLowy3LcUIN468caJMN4yhsEXZSny5CBh/PNT8tDuyZniYLhjnxS00G99TonwonijdLcUsdhaQloUbZQQjGx9ipdxXNY+5S3aWNHGl6gwEMELDvLFxbaL+NS6+7iubLFgOyjx4k2q+CMaoD/6UfHEh+0g8I28Ypl7LNtmsG/xEYVTA7jrmjYU7foYTcptRBeiAm6DPEcfYqUJyh18cJ/w6i1WRUab4vP8ocDEZI3JAQb6VGCIwwpKX42DszBiVSVfy2VyRFrohCbO9cCxpYHJEhMocHqipB9twUYaXUOuQDL9JMKi70d7xeEP3UA9PKE9bfrlFWeFqYYvU2e8TJvp5eEw80tpU1ZkegB/46rSgjOfdeNwrsg4p9e1nq/xVGnP+HGvtIwp4Mq8Mw9w5oS3SbeuzbS6NvNWmCftCgdMYxXGfR1v4gRs7BOQzuFV+sQNXzJv6OMel/xKWvAjnLYN1NNzb/po9+fkgUv8yQPC6uHRR5DH0AINkScrjx4+flI++eKL8umt2/7y4ac3b5ZP+eLhJ5+UDz7+qLz/4Yfl408/Kbf48uGTx16NTVtm0g3Pgp6zNGX+QNB1Pt24LHs6npM/iQv5jyxEfgwi7zT+cB2SbOR4AZ69zUvyh3Mz8WfL+zBh8mfsoVXV8wHAnxMS8klaktdAnd7z4jhc6b06UwOrdEyvHKDvwmvidGsi4ZVhyDbJMACjI+Owy4afeOQVb+Cqyg/N5EN+4CFv/DMcwL9OD3GgKfH4WfHQiRI/9Y6rlytxJb7MMyHjZt64OiRfcNxHmxBvhBsKGCvCOKgxRvxhSx3nAiH/MHptymEA29Wzj6BQ3shxeMOLkCHVow+DZ1yW7kedckg2Rtrl5cUy+/xpmZt/Vp6qjT5+9LA8n31mw9f66qq3wDPW0Q8424qxJGiNVcnodYy7nohrbENPYxzzCxXF4fiJgcZI6e0f8IvgHl27u6Qjn7AF9aSsb2AgEw3Pnvn8nYXFxdYWXvs9FX2cm/Pc/gusbttmq9qWt4nRn2IsO1WZhdfjv9oOV8YzxmPGVdHK+NyDIbWbA/g1HnpM5KoxU7x1OrU3wjGQOV1vZTShDeq+0VC/GBrSmDtonXhQ/QV9iX40OiI9Xrx2X9OYzMsoVsr5uBTxL8c+tpFybhNjGtfdnS2PkYyb0Dg0PFQmp6bK9KUZf5yKekRnADf8xxjP1s7UbeoAH2iSbpf6c0tSe6u3R8LctolTg5j8R9vM9ghk/DrwTDvOdp+4Mh5pCU//el40fx55oRa6MbSBgzDyavVFIPGnS8h74rbTwH3SmDQBGUbUpD+fM007JF4g4upZ8dJAgvyIthJthnpxW1O9uY7UtrwrRs9pkENv5gWeX0yiEyrMq4jEjx7aoPwwpgSIppSPHjsYczG2SG6YBkWR7nOC3iSHzDB9plH1o7qAp5QC/lrmYlSpykI8+ECdcU0eNVcESw+jDZEN4ZQ3ZWvWM2dkQ2fwD9mlStZt5uG2EDH0P/zDsB3h6YCsA/iE/k1erORMnmb+dTqAwBkr8tAjufJMGbgm3synHdJflPhKfJIEP4pxcpba5jrnCm6XjTVddb+1iR7KtvHYQru9HR/n8OIXyRcw4r+5ueX0bG3lHr3VLy4ql8/INvTjXcle+1f6LscWOI713ThU/2A/XswZauUK2qmA2jOvLyp/h1V10bq2Q8aNNmGfWvpf1dXh/DCu7S7qhaLllQH5LL72NC2n1q3oOCdrOjpN8/4lUKdPHIir+wf9oArz1bkIFy0nfkC9nZHe+vk5+WUeSlG5l0PGPc9lmcMFiKQq38gfOr4MzuKrsLX5nQedU9Mz5a233ymXNWjx9chXr10p3/rGOzZ0SQLZcm4QDlaIqdX6nIDZec7smJNyPFceoChziP6jx95vjQEC+zEC7gxRSYgYjADAOsybpcGRUQlWBkUMXf1IO2WDBV2TTwmoHAh5C4/gtNBVDql0qjaFNKzW3gbF1Y2urjDG8mXyRbjiiEcnQdDm6p+kkfRW/OQ8+abB6IdwwOKtf3Y0Id+rwiTGSOn0CeBJHli5kZ+FOo2MMD27oqsqdupA11Ro4YGBfCpcvq/ycln9XN1XLp4jFuVlOTtvy0dHx/yllGvXr5fX33yzfOMb3yjvvPNOGRuL88KC1hY+5wce9TpvfRBNjQZbQDTh4CwUOVbmjI5yEOewrxx4GgaOXj2POHzEBwcr3thwGZcb41n+nFmA8chnYdj+pwmR6m5vb0d11+Vl+iPCRz7k65U4VooZlDVYowjSftR2wijVp7qMt63UXbPTV5PBdORDGznSQEO5EArAysqK2vW8iqxBSQMCStsB52xIEeTrNAcor3sc8onfroT+ng1xGHa2tzdUZwxgh2KYBkrqT+34WC7eqvI5cM5vca0EXfBX4HYqB83Q9PDhQynza86Xt28MHEwedvbYIhJfxIkzO2JSwCDjcDnCeKO7vb3lKwrszk487/A5eT7+oDzIm/q8d++uP/LAoZYo6jl45cDFmQ5sG2FgA/cuA6PCVzXZYMUIH1XY2GBCs162GCjl2M6yyVkPa6tlfX1N+NaVL+e7HMTLCP32RCsT8sXllbK6vuEzdzgnbU3pOSdoQf5LSwpbZbCFJsq2K7qgTc8axCk/n8TnXBzog06+aIORaVvxw7iMxEheB7+5mP+qd84Pg+Yd1e8Oy/c3UQp2/AZ0B7eN42tE1Sfe1V44IxF/6CEdX+PyJ+A5O8UjlHNUvUpBk/yBBr8KVV8nP5QNRjKJN8Sq0qAvEk48E+c28f8l7k+CNEu2/D7MY57niIycs7KGrHl87/Xrfu+BZiBg1IIiWxREE0kQJqNpJTPJjFpo31qJC8m0pLQEQDM1m0QD3U1ALZIGAQ109xtrrqzMqpznISIy5jki9f/9zz3f5/FVZlU1AJrOFx7u1/348ePHp+PD9Zv1I4E+gXZpBaoKA69u+wn1M3EB6AIZVqdhmTTP/i8c94X0y3IfCW/chNULU9hJGzvjkm6dduKlm7Ca+yNx6afJcwVHwhtZ1TThCaMH+9O+4DwNY0sdv6afNDBAHZ5+zrcMYWkSwMlw3BkOH0DiYkOXsYnFf28ANHgZH8Nz+qcB6jQw6d/GSXlQbyjHqD8aWcudh/fLJ5e+LF9c/bp89vXX5ZYm8A+fLPkVFl6ZJ5f9mhgzTvNJ9OPHj/suFSa1BAZfmbemXxVAP8cvcPBHL8i6AeB/FCcmKYkDDfwxnsgcKB2lySSLDQFvEKiv5xRmnszk9BXhcc+RJmny8+kqtVd2pIGUd/AcZQAP9LmZXpZH4nXmh+fk16+vQ0vjuk9DoSMQprhsBjm/kjmNnDBO9YDnxSn5QYt6+ay04IlnaDgtmcSBD8KTb3AIgw6G5+BVeSIdfmIF/0wrcWuaaWp5EAaAl/EzXvqZb+Ipr74rSvxH++KLlnEBuydhzThFv82F96qlxoEeG0YsbLJZM4Dp544xvqAYGwoPVD8Zq3jN8Zrq6w3pnndu3VR/LZoaDxin/dq62OXV837x5sm36h66AmkQhrxzMRe9wPdNoreSJ/lRpizgdXuSJqP6iw7pL0+zoDTIAuyw6tiw/Qzi06cemokd5cvJmRWNvQ8XF3yx9D0unL5922Mml53fvHXL99xxcTULzWsaWy0XyY5XLjF8OZxNFRbelDMKwTKHxz50HdWJ2DDitSP0Y028pUuhT6ED+eSxdCMvirHhxKKedG2/wqS6ODg06jvuoDUoHbEf+Q9JXxuRzuXNsyHraNbTRuMUHvKkLtKfdDN4NfeUobdrNFVYt3S6YV/OzoIJegr6Cwufy/QvfGlOekGUf/QFOCgPg0RIfYof+W5wBImDnX7UcbxZ8HdkQd12TKsxgMu9oVOHPSscqP1xU4/yOdtH9H/tPgX/pJPxsBMn8YB0J27STBpA5rUTEhc0bEBU/JxxgVYY/ZT491jI/Ec4kW47fQz4dT7l4X6OPoyy9zzK+rX8ZavliBnlT7hp/DZLkxbxn6oOszCF/uONeRmlJlzR9HyOhW71RfJn3sOXDPNjZuhpuYnNhxZ4gwMes69Mk/lEpjmvI3PIiXZFW6I/wXacRsbgMZbxDK5lLzqQg1bKxPT1Z5kYg/8Kw7ZfyDp5Q19EXiHvkG3242lIG796scxyk4FG8gOt2GyNvOKX6SVkGgH4R92gPJCrDeNBkz8b2jBGuPhDT8Wg9MUzviKTaUHMZU+IBpRM+3k8eF6FiUfHD0syVz/i+hep2B8r44PaphvPAQS05flsE+HG/deCNo2afifUYc8ybT5kMxDjegZe8N0Y1gWeifP8+DXUZWLBCjpxW+WXRm0g7rgO3GcB3mEyPGMDTeC3QoZjp6mh9j9q6DHaz98NTVa+E7q7VcE55cLnUW/fvFUe3rtbLl/8sty7c9dHGiUp59ENCUb0zGWjD+/f1SRzWz5SODTA+u4A0ZmcHPeOUBPNwkqB8Z8TJAyqvidBbl7N0DCiBqOOQAM6HaF6Ptus1HvXAMVRvNAxeOGDd5vlF4qL4tIgTb3dMEmSdLNhE5ydqeOYJwyKEZ0x4eqEJTn15xFOfPKhfzxzT1hcFkn8aMSQcNpdSgeK4kWhxnf6DT/uTJWI/fUjPfDEjeN0+YTOU+/ucXLNHbFwUDpMgkGDxUh1gPIOevChVK3YYZuXSA+IpOMZub/73rvlBx/8oHzw/vvlrbffLq+99np56aWXfHcaXzVBCQWS78xDy4jpLy5eLH/2Z3/mi+39xSbfxcFCSBq+4LXu0z58kZFFJe7ZeMKXXjDyQwniboony4vyW1KcJ2VFfsTxyS7KQXxcu3azfCWld3Fx0Zcn87WYpaXmqzF6Nh3RW1ljkWZZiuNW2ZbStbS0KGXzsZTuFfEnXsTfxiancHi1Vjiqt1Ywt3fL3o4GWy9eMDBE/VhdWS23b99RHHZsWcDiNFAea+biXnbWUdDZ3dwvO9t7XkBhUYQdE762ur216wmAv1gj+hwTzsGEQSwhygjZtusHBYxihYLPxMETGcXdlaKNEoGSTfpcjMuAngMkizFcJsoCtnfPZPLeFhZe0r0nvqGnxGxYrFFjMl++O0Bty/cFMsnToMyOPgUCPXDZiValM8+0SUiFchOG9kD9iazFwMtAS731CRXlLXb6aFODisM9I8gkJkUsXhA/6JIHdsrkty/lwnlQ/hSJL46x6CQqosVik/oMcBTHYaIVAz94ZiboYvSEX/YPtKdQUOBLbVsy8ElOyyCVE/oc+TFx0CSC3Xh2QmOHnl3T8MtdeL+60sskfcAnVNhZNQ2lweRkhFdYRsf80Qj6RHbsY9GML29RzvCcbZ18tsHybfimHNwXNf5kjHwTlnETcGc9pOwIBzIehYbb6TXxanemy3Mdl2fkajqCTBvIOGkyjDjpB0+Ua4bX6eEyHhVF4Pgd/GAyX8RNxTP9a8WRfNdpA7U7+QOIg3/GJ16GJ43EA4fnpA9Oxm0p4SyMy48Th6vqlxbVf/GVpTvcfalJ/ZXr18qly5c9QfYCvehgAGiRTppMG6j5yrbfxo3ycX1m3IReQ9N3gPTLX+Pxgfge5PSN6iKbJjPTMx7Lp6an/MymhE92aIyijkMiF9e4tJu08KPv8jhrEab8Ixye4REZYYwhP0ycvMxXVppJlIz5VVbNsWzXA+WJMPdPao8+ySMDf3H6RO2Pdqk8Jx36UcoiDZA0ou1HeWHgI3FIv8ZxfhgDjuAoT+47VCf0y7LIxQjHpX+CvnofwnLRk3u2oAXdjMOkKPMOP6RTp5f8gAOEjNt5Iw60aAexiBMywA8DJF1Mlk1tSDvxM+8uC0GdVhr6HDpWMFKulA36FuMok1tvLHphig2tWPiiPuWF7WweMe4tPF4odzQGX7lyxYtftznxdeuWX098ovGdTRZen4RvFqHi9BL6YSyA+jS2bI9R8CEZoEvBS/JKj0pZPPUrI9HOnjp7qn9y98mNzsUppr0DxlbSUxve2/FCMWlzuoUTZHEim3aBnON0eZhYpMJQrtEGNdYqLguC6Clc+4G+ce3aNb/SyXOcIntQFqRnPVT/gM7tr+Its6m0Wta31r1oxti/r7bHGxSqXgaKly9kho5NXYpJNl9l79cYxXjusYrFMentjF+Wh/oGyssn8oXPeBULaZInJ8zVN4yPjZepcV5XnvBXUSfHx8qpE8fL8eNzZVp+zCU4kb0rfWtx4WG5q3J7cF/5UHmiy6B3sfDBabSpiUnVs1igcL1qujOXBTqCjTKjQqG/z7oIYEcdjbpPmUW9jTD0DCDrddZbIOt3QsQH8AO/HSfTyzgZL+NA1vzatPEyvdqNnfxgcGc+0oCTNmFp8MPGn/qbfQOmnXfhNPH05DSBDEtwFAE+uGkjfpZH8BeNOHnJuMkTtOnvqHCWletO5I0+dl/Gb52o7bDYD624ZD1Nn/UocUs3bv2Pj1WwOCZKroe0Wdoz/TcpHdLfsnjV2Dw7MlyIJ/Kd/CIf+srsL+lzyagXjdkwVzvllKLHB/UbcR8vJ0Zpx9EP0QbgE55S/iHrkEPjFIR8EGHyUANx6eOoy5KUZBT45quqCzV9IPtq7Fwcc3/auIHMI30AfQHjJ3SiHKJ8eQ4XIP70g26MVyG3ACQvY3yN4yo3mhCh9Jnwz0NQCH/jEadFI+xaTi4b9Xd6ELZAdPB/2titObFs697mLeJbLjj02CTfBvUJzLkDmhBvJONO828avknbvDfm+6QZawfCa/IYcb5f3GfDt8c9yl+Aa4T+RXsLnGfTiPr57UD5N05B5q2m1ng15igvR6HNa6fphO8K/zZ4XryeE/Nzv/fVpUtlZGquvPfjH5crFz8vGyvLmqANl8kBOi1FpsKq3lH/OIG0vrImhWC/zJ86Wyamp8sux1olM5rTyMR0mTs278use1xhEXx00lzkytFxV3IZFhtOnbvg+z5uXPlCsj8oY5oQjvWyuCNDR6iGD206WE6NMEmcPX6y9GsCyQLFU3UGJDOg5xmlO6D20MOiEYIlXXKpRsaiCYsjNLjVjXUN7sPl3Isvl52tjfLw9o3Cq5fD6gCHpax5J0KJIipecaDSPFp6Ug7UUMcmp8vw+KSUISlG6tB29w7LgCa108eOSQFTh0U88ZpVCIHTYfFVETpl3q1nEjR/+nzhVN6TRw/L+uP7ZVhx/fqnGGaiz04LNq8wckEh96P1q2OcnpwsM8ePl011gOx+Hz9xopw5c7rMSDEZ6KZzYkKivDdp01lRMsjfnb/kmZ1s4gDYIxoE2GlH3uBQRg43HTZOu6W8LZbrN2/7y5q74m9PDgwLFkz0UHhZsMANIEV2N1F4YrGEQS8WOdwYGSwFLALwNdBxKVojnO7SgMXiDieGpOkVDijyBScuajWIJ7FnPj0wq6KiVMvH8mZBwwOa6CrQ5chEUJVZskCRiE6ajt71R4Pi6EgcY4b2vfuPmh3U+Cy40wOXE0bQUboMONChTeBGkXwq2sqmcGIg9yu5sqMTVJrIXelxOo8dV+TKghyK+sTUuD9igMxFTsrwo7It2aGAxmuD4le0WJyJBZsw5DEmpzGRIk2e2/kXb1J+7ae6FAs2LFyLB7VzlF0UjO2tHU14x6UsDDkNFAXvKBNHfLPgzeKNL88VLXbxOTWCMo2izElB7m8Zk4I8PDJaRrm8V21lQulMK7/UXT/LTGuCTf1F+eAiVCbbvgNI9qz6A+4Cmp2ZlrLNp5enyrE59Stzc2VmBv8p3wt0jIk6eLPTEVf0Z4/N+vTKcSnoJ+bnywnZ82qbpN3bo5Jkkq56xkc+PHEajAkAJ1OnRYePeJw4Pu+TsphTJ0XnJHRO+DPbKP6n5Z5XX3NC6Zw+eaqcPn1K/ifLmdNqi6dPllPHTyj9OYfPz8+VkzLH54+V8cmpMiS5TEhOZxTv3Pnz/pz0qVNB99T8TCkba+onN1SPQhlJZYX/POPI+tE8+rSM+znjt3FptUzqCDU+DQbb/xs8hZseFbjxzP452hZYTZyMLzvjHVEAO8JDETJnLUgeMhxI/Nqdi1ngtOLYVrgs0g3ZtOOFoT+hv8O34UsArUwDOJK3hn7SSMg4xmuMFdgItCHMPDpGAxU9JrxenFc/xqLXfbVpXpm67U+QPyz31f8/4LUqTYofPQ68hSdLPgVy7NicaCudhh7pWN6yE57FM327XDb0CQAomFY/JLpP1Qc/VlosKvT0D5U99SnHZ2fKpNr2iDe4Bv3aIQu5bvOi60UV923Rh2YayQJ2yJY0AifDMTkBcF6M164HQOYHk7LHRHbatjCMk/QM4CpfR2irvdM3MQlzfKOFXU9GgDpe+nli0eCZnsJjEiGe9UxtMK7++CruE034u9SX7Eq2jKczaus9qpO8UsR4wDgF78RUSiFPyTLp1/nhOSdFyVMa8BI8liu8E7zoI1wmSVwEX+cl4+MmLibznyb9E7+Oj0loxW9kQhlgg8GmBNt3+wrihBB1qk+6DqgskO7scrKWTbTlsqD2sfD4UXmysODNMe6TZXOMCbYnkyymiRa1BVlySoWNFeoir/3BE7LgHlvKnYEdfpkEMy6xScSiWOYh+KStiKpoMR4gxbhPlFJSiPKxJzpc5s09cLzyhK6D7mKdxjoQi7h8MVs4osnCHmMKE190HpWi+KEuijf5d0uf4foDJeJJLOl1sQMLBfX7jL9soFG3WCjl/jNOh/PKESerWQxbfLKooYITdhvODxtc6D3IfZ9NOhnzqDDrWciNcmX8Q/gCygwd07qEnpENfHuDRzJjYzY3eBjr0Sc4CUQeWXxkIZwNTE56ceJ8a2PTJ+dZsIAuV6Ao6TI+wZfeWWyIUy+cQuPybHQTFjdh5+133nG+vVFF+ejn19ZU9ry6iV7KoqR1yKZeZx1kMT7gaL0Esi4nEA59/HDXdVwSkX/oVImbdquOd8SLNGPMweBFuYMX4QHEqeMC+ZwAXwD+6U4gTqcfUeE1aIYfJyfXJHdosPhJPO52U2Q4xfKJeRYmOcPHZiD3LSNjx1H58uXtqYkJ08UQB/oYsmpe5GA8pv9CbuTi4uXL5eqVq4WvwcdmiOoK/R31T6ZXbuL6JKZ+xG0ttJg38UhiAtcDyzPat/tB+nDRjDgqU4XRPmPBPxaNvFjU2Oi4PikohQF+sSkr3tQgyQhSuSglVSzVt4OyqfnZY831hqW7cgJ6TuMh+hUALwBpW+aN/ClvNpA4VFCXJzzxdsXFi1/qiQVy6eiKCx34Ruc9c+ZMiy5Qx38WJC60aaM8WzbIQ9BqG8yv1F7srvi/K53jxm3aHLIX/5QcckgeZIebvuGp9Wt0fvo6Djf4+htFxPa6gJKl/ORjHqL9KLb+0Z+SNv0S3Pl+VX5NPOiQElUI3QJ9nr6SMooNthhvfDeZ6Gz3jZeDniHXNQ6tBMcqP3nEm1EyFMo3IOqRURz7WRDU2tDGy7gR/yik3Lo1RpC0rA7ItMMEXRnzL5PJmH7itMExai/KU1YnXg1JJ3Goa8iIIQZaTpICqEzDDQFHzLel0wmmjZGbaKbg6JnJtIF0G6GB8INXx62NCKfb8sDEP9t1nts8B6LxO6Hx+0f/z/bXJLv+o//wbz29cfV6eeX9H5f/2X/wt8r/+Ed/WNaXHpWTmnCeHB1ShaUx8TXFPq/y76iBffXV1bKwtlle+cGPyuyp02oki2WfUzb7B2Xm1Lny6utvlP5DKR50QE18CoRdoQ8//NAr2UwSHj1eKB/85G+WF18+X/75//sflAMpbMc0YTw+oMJT7eeSN7oqYHtvt1y5ebOsb+2VF995v4zMHZcCtVH2N9fKthSR8blT5cIb75bRXvF6sKN4yq3S7ZFycajWdu36dd8ngT8TkbGJ2fKzf/vfKStLj8unf/nPfBx8QgPufH+3lDd1KIqO4tWvDnxrZ69cuna9bBzslRMvXiizp8/7NJJfi1vfLmPTc+W1t97RpEGT66f7Vn6jS5eAlW/y+9nnn8cKvpQFBqPX3/2gnHvx1XLvysVy78tPyig7oyyGHaqjJp7y74URK1JS4Lpi9/Wwb7hMn3ux3JLiyAm5E5pMc1cbHSLly8BgRwOkj/zbFQSxHH1OmNQAwKuIOegewZPF1/2u37hZ/vIXv9KDlBN3fOzw0OAYIIgHPoavQcagxGktEcILoSo0wvHywEbHrjzicfz4fBkb4X6qQSt7V69d80mc/QMNeCi1/YPuKGMAVXzll44XOiygeYFyl4t2GdhjkIAvOmnyEnFDVgb5Ua8ZOCfGhguXtzPi39KA4a8+aQCTGIJnIjkfbbm4+cqJ0olynsocE8C4WD8GHdNQHHYscaNUs3iH377qF+1jYhxFWwNYQ3fpybLrDAtSMdjRHkJu0CBhW7JRFHxiwmnoORMFR3ZMTsOPvJiO5AOPLOCS5wMp4CxIgkHHSV6IAj1IYWADei2QE6XF/MmfKqCkjEPbBZPURNHp8hogtNmZ47Vsv8LGraimL0yFBc/8xxve7aUOUU9CcP4dgTiJozhqM1b58CSu8RtFSLKhnHu5a6V3UPVpt2xvrAYtEsVhusJl5LVf0DDITXooPoxg1KkII3eExTN5lMN+zj/4DOzyHhqdKEPDo2VzeamsLj72RyvMOztaCu9WP9a9slC69jZNwxtfDJrijeSpI5SJ02vAZQ3vgMIIxy+RrHg04VY2m/itOAK3Edk+kRdeTo94KKzEqPsEIGk6fep9Rzi2+ySFO83G5DMQdTog42d40jdvDX6NI88IAx+uFeQywa0/2lnrFJQg8w5kGpl++gOJj1+Nr39217itcNx2BW7Klv7arzqpDXMyc1NuJs7ewdWPibQ3XoTnE5Uy8Ek8Tgu+fuGCFHv1R6pDpJW8YXfyeTS8mXTIZFjmnzwHHm2vq3z+9aVy/+GDcjg4WlZ3dsurZ0+XCfUJ3AFD+WHYMeeUSTtulAvu2o80sowA/NMk1OUAZDh0klegpoMbnAyr8TwmNjT5Zf+bBn8+YZ8TB8qGX9IAB8CdfACd6SUtwk1DRv/cp0gC7nvvaiJ6Q5ONp5LXmvr0aU12LswfU/i+0tf4pL6HExEqHjVr+IN+pImcgdZkpkmbdNIkZHiaDMNO/oGUwQYnkFaW5dOmUdPDDZ3MY0LtfhYkDXgGlKWII282E5ETi2E7h91lTfogE6o9twVe84kTHlzIzaSJhZhYVNLECRlbt6B9x2u6A8KhLXmMa/Ls4UzpMo5NatJGO0OXYNIJE5wy47XJ7r5eTzyZmA5KlyA+PNM3Oof6Rzw2ZvDnNS74CNp9ZV1MbLH7Jx/efNjajIvwuQ6Bvn1H+g2nxSRAtZXeMqdJ9NDwmDd7l9c2LBN0WcqYhTB0E/jZ35MuuLqs9MgXp1lUl8Tf5OS0+gXpT9IP0GnQMzntyOYRtLg+gq9AUl7QnJ2dkz7NdQ17ZWp6xvauJvVscrEAiQ4GHidUkBu6gJgl56LBqSzJWen5S5xKkzGHU6nwhUx9VUTTj3ECdF/5pu+CLpvVY6OjHs9rQD5Li4vKb28ZGZ80T8YXH5wa4soOdLlf//Lnwj4sf+t/9R9KJxqNvhF5sZgpQOe88OKLZWJ0WDzGCTLqBTZlhRs5uK4oHgY3EM/KDvmr/BOggVwyPs9ATSvbRJTd0fhBm7oYtMAN/3Z7xcZAI/2SdkLGrePkcx0PyLjw0o4TdRP3Rx9/XO7ev6dwTgby2ix3q6q9cSJZbY452oMHbMjc94Y2C5cnjs37zRDmGWwKf/D+2+Xs6VMejyJN0kBGtPXOtAWy0WX++I/+qPzxH/+x20D9dVyAOPQHubCV+YdGqz9t8ka6HH5AkVRvaX/LVu2V+tHCVZ21P7SgQxqqNzEfEE3bCm76PcJp8YzF1j/tq6iKH3npKquan30t3X9EutpLL79U3n/rTelhMcaAk+VB2kQJ/aPLH4/4nZ/9rIWHYczhteg/+ZM/Uf+wZ52fNpDzEhbPfvKTn5iHlAeQaXQC/sRLd+KZn844lK34BiwjuFRb/PCTz8q//OWvxTeyUd1WmK8iUlw2jOLNJsVRfBa3z5w8UY7Nz3suevXaVffHSkg5jjpKuuQz6ohiqj3oQX+H3uynn/BbKRyYEQaEadugsxgmIu4PJ9Q3vff2W+q7By1b0xE4T/RX3f1lZehE2e6fds9FqOnJxeKJF3oYifFU+gm1SAKIHe0beLacnxXvm0Ae23hRLt8NpB/gzV0Jwgt5VYLJG0DePGdsnrElwXj4HpAnZOHuwGUU0JnvOs3a/TzIOvftENyGyfSeL6ekR56Z/HCwxO4a9IwX5f3d0I78LF4Rx//mg6kWpa6/8x/9r59ev3KtvPjej8rf/N3/oPyzf/xHmqwtlhMzE+W4Bkf1jSE4rq2Skozy8tWVq2VJCsHL7/2gTB0/oUn7UjnY2fdpoOkTZ8trr79e+tUQezmhpdzACDTYBfvoo4/coXEv0eOFxfLBT/5GefH8ufLP//QPy74G27nJiXJssKt4j47KRocmrrfVaV++erVsSmF44c13vRi2trZZdlgM29ku48dOldfefM+LYT0H22JWQld8L4aVnnL9xo1y784dZ/rm3XtldDIWw5aXHpXPfv7Pfbx7XIrD/ECPOuI4hsySSY9kyABy8esrSnu/nL7wRpk+ddYXAbJrubd7WCZm58sL6jiHNAiwAMiOA4WVUkaJuHjxohWE6elZn/QZGucuBSnN92+XhatfSc4aINQx9Clt6i/yYqLEKSY3fuUDeoe9w2X8zAvlzuMFnxQ7cfJUGWL3WW7KPnZCnKwhK63LsHqugQkE962MDA6pQwylIHHabprg08J9Ub/+zYf+FPJ77/9I5cNgpjICVwMgiTum/uVEPGmBd8gMnzD4wV+ZjSFKRn5eQFKOue9DzVeyZ3eDzhM6pKX4cnsBwUD9inSiyCMtqNQdjxO1XwUqq1g8iMHJr6RK2UMJhJ4lrr9OebUgw+LP1Gtc3H7ETl4cB5lr0qPJKArIiBRDKKw+eYIlxaLuMBr5QccdWzNZIkj/1GXomZQDrMCAx58TbwBcZId89MecggkEr+ctLS6UlSXVJyYKDFCkKXm4s4/YBrOhf8gsPVKRwS/SVlzbgetPqst48idPJoAsSJ079wKplEuXvlDYnnfzYmEVOkmesrFPPKtROU8wJTvyF34xMAW3sWAVOF4Iwyk/JmPTs8fKmTMvKs+Py8XPP5ZiokkqX8dVObiNUZ8duQbyALekh2lo4g19obu+NekHj3I/5fUThR+yy99d5tRW5+dPlltXrpTLX3xSRselHA3wChO9nZRX0Z5QRzuoumG+IVNVhVSEQrlpA6k6jHIgzPlGdsFPK7yBVGIAcIynYPIHrpMmCcmenV1F8CSGulHHDbmHglbzhl+mDRDGc+ID6ca/5i3DAdMgXIZxAFmavsKoV7hBgW92QpGZJ34SmuXeQM1LQvLTqssdkHw5DT134mW4+ZXJUJ7h17bC4/RImJ3d5hVrGedDfnvimTAWxEjDi2Jy8yrHubPnYnFekHJNwA0PaXjO8OwPUu4JhEPHoLJVV1e+uHK5PFb7L0Nj5Ykm0K+dO10mVM7DmkhxIpQFdOgwvqD05uQGCPm3eUg+gJqf9IdOygyTeSI88TCdOMgHN5B2xkkwrmRJ2095YxTi1zvzhGzGStkQL2klP+kHDpB4aVzYuIkm+fgLz/px0u/avfvlQP3opnSGKaX76on50tfNRFL0NGblYhgXR8ck/agcod+ZfwB34gC1O/GwE5J3bHStheUVZz5xsDtNnX4N6Q8kbp0eMm+48g/fQ+l9LOIsLi2Xjd2DsiZdaV/46FOcEEB23kDTj0UoNqN8SkrhpMfGkidNeub6DDam2EhkciUuSMH9tEWgNjI1Ne1JPyeafbobDJXBnnjo6ot7R9Fd+jXGMBnldAhUSN+7zkqPTUXisHBAG2VrAIV847C77GjsIWfcq+rrCFy/1IA0ydve3IhJusKHB/rKzNycaI2VtY1t331pEJ9M/kiP13nGxzltsVtWl5eUJm9WOET616DflKCf4FQWryfySjWLYbwKTL/GaTBemzxQfMZMTrCw0IdspmdmfGfmysoqhaV+G52q2wuEnKy2bNWO84QecTiBhR0TV14BVVnt7bMNW/hCZX6Mh74VOaHPssHJh3IojdHREfPhO0jJhAD5cp0Fm3SDw6OifeDXzzihx8k93sxAa/zy4mfC3S0//elf86n0Vt0Tz7hQZ199icWwUeU9Ts2nqeskz1kns/1EWPgTnrQJq+MSDn+EJ13sBMIJwwZqOvqvZ9zZTgiPxZ7ES1pJO+nX/unO8JqXhMgHfSi48B0LmbgB8DlscO/hA8fnbQDG7VzE5I2NWAx7WO6qn4IeJ5A5Oe8TSorDovN7775VXtKczJfOU6udJ+iTppNyXNIwf7CjdP7JP/4n5R//4z+xHg1LZIlT+M6PUFggYzyEf2o7P+eJ/kO0yI9PM+kZsl44o49wWztwP0BeSJcwy0d0aZmAKZKoxRM04/RZyJexC32bNIbUHqzTOG3VG+UL2WyI/vU79zQcjmteer688/pr6rfFo35ZJnXZEAKwAP47P/2Zx294zTK8efNm+YM/+AO/NcGbGB5HSVeQi2HgRdk2+SDzDaQfgH/9nJC8pBvI9LEzHnXl1x9/Vv78V7/2qUBOd/nqFJUz4xgL5+ST8kCO2xub5ezJ4+7PdtW2r9+47opAnpEp/T59BydHm+QFUCD/sRhGf7Dhflvl7mD4QG6Qklt6G4th06ND5b133i79zZs/zI+CZ/KjNLt6y/Lg8bLdP+m48Jd9DRwxGiiX+oXns2XVVN5vAHjflOu3g9LxXPbb4j2LLpweBThusmJAlsl6J26C5U3f9szkIUCbQx7fDU5bBJEf5tuAUOoNEGVOWpFO1sGEzudv5vzZ4PvrRNdtmWf7+b95xdmmHTjgPx/a5Q4HpuGnUv7OB9NJoHT9b//O33nKlx1feOuD8jd/939Z/uxP/8SLYcemxsuxPt6rJqOq/ChymqQfSBCXv/q6LKztlJff+2GZOn68LGlAP9iJXfCpE6f9pckBFpTUAfsiNjFOxWR36dNPPy18tQ3F5NEjTob92+WFF86VP/sf/pFPhs1KSZgdKGVAld/auqBXk8VtNaZLmkRuSbE699a7ZeTYfFlb2yo7m+vy2y5TcyeU7rtlWPP53sMd5UzZVgfTqwpLM6RTeqABgA7v5p3bZXxqtvzsb/w7ZX1psXzxy39RhgZ6yrgUrql+5Va80jmxGIZyxCSFu1321HinTpwtY8dPl0eaTKOgTIsOr0n2D3Hsu5Q+dRA0cq/JNwVGvvmCJhOe06fOWDErvZKJFIj1u7fKk5tflz791CUrTfHrDlplRKGrszBh+RN/v3ugTL3wUrn1cMG7OGc1Ycp30qO+BP/ANzsDWIqyqN3klQW6UXVeMcC244NjPD2zUEVefvObD8stDRj/7r//u1IC98v9e3c0aIl3Vk6FSa5NonJwbN60yGWIxeH40ZXBA6kcm5svo1IkH2pAX3z80PdxsPNL03YjNDnFYYBq+MyBJHltyQ1e/Fzlo3EDKJZ00tIHpCgeU9mcLksLj6WgfV64KJb8pLKRdIjfsGB/A+WFbzsgQuRuMATBM7Zft1QcJa2JwEh5+eULfv7w139pnkbGRtRqYyBzepFNAe0QOYlq0zn4yemSvsIdxnDFM3zr0emSb9nCgyfyfPbs+TKv9nv16yvl5rUrZXJi1AovA6PlRMIgQ4p/DQQFgaxUNAAvQuGJX7giuh+CzwNNLLp7+ssrr7yssMPy2Scfa8KyEac3qOcVPSzqRtypF6YRr8P0X8+NhyBwmjQzTM/4c+Sb3fbB4fFy/PhJv7r29aXPXefHRsetODFI+yMLJh5UwkTdNVUHIYEo81a94EebJbjhia/bUmVVGb3TOTg6qbY/UR7culluXLlcZo7xmuqoipoduV6fKO1S39u1u+X4UVyUXRvIC/yRRqZTA+GAk81w2SGbMABtBuDZWGKUmu5neURZtsEykUnFrU6/k/azeKvDgU6cDA8/Nk7iHgx2LX1KQcKg/2PSyS4rO5Uo1rHYFKdMmGy++sqFMjM5Hf1DkDbfz0qvtjNPQPql0mvFT2HgZF+T0Kr/Mq00qnSY1EIHYDLi/kZ+9LOMRbRJFGj37aYf6fgVeLXNOF3aNtCHRg34ZxpAi4+2BFrxFepn2uLutsbUa1+XJysr5engaFna3CxvvKDxTaSGpOByETcm+kBnUemwIMbiWHwEgmSSr0wjDX51XUkeCUs7+DxaH2oaGMocSPkDdbwakk7i4mbBn34tw9IAmUYCbsIybvrVeLYVxM67sMQYCn2PX4G9eu9u6RoYKhvqYKfGRssrmiT1dR2U3v4e2eJBcambjGVx+ikmdZkeZZvpZP1LqPnCvzYZnjwnLjS4vPzx8vKRMKCm3Qk17rPcgJ7c77kyNUBfTVthKYl7tTjdvLq9W9ak24HNhfae4IIrm8WaoeFhlU+/L8jPus09PhKSx0W/jj80WPiQCXqEmFDfajShsDjQXaZmpt1nsNDDwg18+roGTcS4T4sT7ywYDWhy7vYs2VAOtD9PGlQOw8Oj8qcviROc8Mum0MZhT9lWvtDC2ECCz7i/k9cB9zV+bfrjOMIug2ovx4+fKAPSYbg/dHV903mlM+/uJR3lff+pT4bx1bwnS4/i7l3x1CudFz1yZnq2rKst0tYGNT7t7O749BUTePoHFqz4YA6LSMSbnZ2VLrxOKr5agMVP382ltHzqTgY8ToqRX/ofPgDkDwLJ0O9wJyf1mfbOa8XEGVSZjHCPpWTD2Oy7xfSjCJCP+wDJGd0R2q67/FQdyCcnyvx1Qk7Yu1xikbKLRXX1byyo3bx2zXJ49733vUDmcBGgSlGGeTKMtsRrmYRhKD/jURdIUEB+8QciLOpY4iXus2xMxgMyDJNtLiHTID1hCof49pIdcbIdZ7ys1zxHvDa/mVadBs9A+mGDi57fTpe0cCOLyCfzK169x43c8WccpZ4Sn3Lmww28TunXaFUXjh077sUwFmp4lfXdd94oL2pO5nu5FB8WIo/kIXg/wrN4YoHzv/uT/6788R//keoJJ4Wyrwp5EYs2zsIuG/+qJq34pqVw51j1kzouS3Uu+gp5uK1Sl7zorHicJJXDaftnepKn0JEPfraTR9ksuvhZ9Iaaty2MwwEAp8EJ0L1y7abmMwq/8PJL5a1XpZtLdpFGGKBtRxuYVT//k5/9TOUcdQMAh3sA/95/9V+pjfBhsQnL2CeplB4y/+lPf2o/y0D4UbZtyHSAxEk3wHO6gXzuxKPesAvz8ecXy7/4+S/LrmQMH7yR4ytthM8mAu1WglA//rRsrq2WY9OTZWZmRpO/3nLn/v2yozrBIQ7wKVdMnApt+FYyh3x5XX0Ui2GUHYth6EFxZUeAepuQPXxIhlOjw+X9d97yBhy1oW7rtKmnLIb5ZNhE4VoVcJQ780nK1DD8CPkmpN83wzrl14aj5UAKf3WAx8hz5IXyiLbQCXCgWq/weAYSDz+XXwPJb9jyh659jgIx2rG+HaBluX9HDEJzMayGWoZZ9zoBjTzQCK/7VJ5xx3Pm+9slrvJWtGew0kD0K0kTgG7y5hCF/6fVYljPj9577/eWnzwpU/OnyouvvV7uXPvKJ7RGpHyMqdOibajLCBHpgc5zeWWtbO7slZkTJ8ugBikGVPUI+jvQhG/cO1Cc8bBoYVhRYYKGw46WJzGiw4LY8bMvlImpiXJbk3E6He4q8UKaGojfwyWuflwSyiX/XLQ9NXesDCgdfw1EDZkj6iwqzM0f95ISp8E8KCl9T+LkWlHDRhlikOdTz6dOnXQj70LxWX5cpgYHyqAadbcUAkRFPIRFA8bNpHVUSlt3nwb2oVEpmJve0ZydmpHCwW5vKEusUtNBugiImzJbWnLBWXFQp0MHSIzdleWy9uiBCwpcDSFWzLzyrQjcdQUdqiqvCUqPKkMTU2VdAxxhE1LOUGCgZ0Dejku+21BXVqDGweY1GDrGjmgtwBv+GNQpQy5y5QuUKGaXL10s62vLGqi2peCsSVlcLzuYbSllnNyTvbuzoXrCVxj5ul98hXFXk35s7m3DzaCN0jc8PFYWFx77tVayxcTx8HBXg/eeOtpdKas7Gtx3rUSxW8ilthjc0jRlKEOaEmWhzkdydInIny/f4I7JiIwGXAZe7rgaGx0reyrXh1IU+gea+03UBujsuUuDT4Kzc8YzZc6zL0qXX3zVMnCQJZ+DZ3DhhAevHgw1z/7qmeo4HzTgk+0DA8OqExOuYyuqh32aNLFrzEDCFzaHFd939/CMPcilw3zJKvxYkOUVW8yY6iNHsTlphj3KvV1S8EekmI/JzWsIyJedXNoLeR5QfWYRWwVrpXpictzhictXQY/YdseF7+EXbj6ljr/9ZI/IDr/xVjzupqBs4+LkYdWpLtWHLfE77J017osb0yTBccYDH4N8Ik3uIGvCZQgjfcLG+WKp/QgLXPOjcOdfbr6U1SfZc5eGd8RU5+aUZ14zmZicUtzg3TQUn7sSgod4Dt4mG5q4wcGeCN5HMaRNfiVDh4M7rPJW36E6RA+xp0nb4f6Od2RJdwQclRMLv/vqpw7VptSFqH5GH2So2i9tMUy7sYKX7dlKBobnyj+BcAyQVMHgSDK9tl81oP9tcEyroYftvkvuOs06DeM14ealCgMyPP1bvDR5ZDLNxHZT/QFfA93wXTnxhVQmiUzumexRb1mc5xi+F0wU/djcrE8goGxCDdNKSyb7dSBtIGWSPAF1eM0v0ApLuwk/gie7Tgtfy490mvRshGfjxRHC4/4TxpckZTpyM/mHfs0rYZnON3iQBNrhlBd+Cke50hi5tLJUdphgqB/Y2tsvJ+ZmyijjCXywMNzYlHkoZEEnIU9cJSQfCRE/8pV8tPk5ym/mibBUtAHsDKvxMDVkvJo+gCwTahqJw5iW7gxPnnHXdA1YcvsDPpIJOAAfallRHe3WmLCnSRFjwAxl6HFHafoEsgx6FeWiiYD+glaTJpBppkk/+EnTyVfiEQYkPv5b0s+2dmLhpKaD+1lQ08RkvNpE/KTR5hfZMHFFF6Qdq4r5OgU2A6jj6HXkk4mYY8qPU0vUo1wwwI/6x8kNTof54nfhuJyYqDU4Tp8n2Zy8gG9oZ3mDx2kleGW8pZ8wD3oGmHTTb3gyJxq+EkE6Q26SAbRFlrn20SdVhozlTOxy0VparRca4AtdkXwxDvGKGvd+bUtPdlsnjPrCsUCVftyPdegFKSZ+nMDlhDr0Ga/Qc3mlktMwPiUm+fj0leoVPKMrkQt0Ce7PZOxgPOJVR2TQPxj3c6F7bms84VQd+u+DB/fL/fsshjwsy09WvHDmvp0yUvtncxO5+rXups99sszXnVfLE+mqm1s7ptmjOs4pL8ZxdA3yQ381KrfvC23GTvRmXvWkLcAP8qFcrcuKzvLSonLx1Hff+sM8DURtlvwlt+nJCetNlDlVjJKN8mcRgbpAPY/yjGdKPvCAuh5TFzr9Er+2a/+Mg10bwqm32NkPUEaEZf9BnrO+487n9Esc4uZzhuPOZ8LCr80n/GdbxQZ4/ZEyBZg/uL6oLJGo9Qnp0nxEigVdRbMeZN1S5Rbtuag+cbfrqNRl0aaGOw36Y/Twdlqkm0A7v3rlSrl+/bpPCsVYljyz+Kk8KJ9salEu+JMP0iSPXmx1HW9kJT3aC6hqk8yXbKtuc7cr+iN6MM982ZWNI8oBvcXtCH7EG+x5k0ntZV96QtwV1lXWNI/ky+EsKPMhLj7OxfwsTleWsrS8Knp9blfHpaNx/zWCSbknBP+SqQx3hp05c64lmwzj6+YchMBNH5TlSh/ESTFeT83yw9DvhLyjftYyToBWbSfUz51hNCjS5Q5m3oxSMaqPkBzFN686x8c2YlPC7VTPtM9Rru7RXIMy3VY94i5MrvrgdUYWtON+tviibXxoKjYbmJdTboDzpHzAEwY+sq6xmMWJwYG+7nLi+DH55Rhoy7iIgAMEO32an/UMNoGBkC6PCvoj7UznqIlozwp7NoR/4EQZ4JOGdFhcjHyECaixMAGZlppgy10b/Wv1eQnt2MgOFNIJ37YdeM+KGxiBExjp800IPmr72eZZC2FAxGvy8ryc8IaXHcJzfbDTdhj5h5dAdT/jPQcitBMn006ZJU+BWbuBP6zvDPvf/Wf/2dMvv7xUXnznB+Wv/8//F+Uv/sd/UtaeLJa5idEy368OpisGanVZHrz3DvfLjZu3y5OtvXL+3Q/KxPy8JvErmuBpgN7bKVPHz5TX33jNC1rdLE4o1WzQTFy++OILd8TcY/Ho0ePy7k/+ejn/wtnyL/4//6g81QA/owF9pp8v+ShNxevrkzKiRrhXDsrVGzfUIJ+Ws6+/VcZOnPKiHAscNOSp2WNlZv5UGeyWQsQCCZWThiah4L59546VgMmpyTKnCRMXmHb1agLAJ68vfVL6RZ/KhuLvjkkNmIUOdhep+DRmdlLKkCat86d98TAT/tPzJzy4q+dWw1Unb6kerdjsGl756msrMadPnymTXE6pOHTgT25cLcs3vvJCCS3l8EATYXXEnHxgcbBfPIqwOqZdlYNsKUjzr7xe9tXp9GmQYdeUdD1sUdBNYXdClkFWhgT88WOxggEmV+TrThg3nRJVeUHy+uUvfy3Ff7P8e7/7u4V3wb/84vPSJ7lNaRBFYSR+NlwG0QRo6L+qBPI5Sp8d3x3Jenp6xgsNfIXy/t2bZXZ2xgs/KGzUJXZwTFMdKPQpm1rWAP4gd0oCvI7cs4arcuErnnw+fExK40a5fuXrMjMTp3biItCglxD0A+A9Gq1M/IW7caVfPEl5ltaAaKlKvohXNvllpfTe7asaVLr9yocXJpXnTCtsUgqZkhegldfkCa3EkHYbqMMkzhFk79T0DqiOD/ny4lUppbNz01KMNCFo5U+2/9r0PRmhGEmn1TFGeeZABHOuj0SWm5goUvhwmeuOFH3uQYOXx48eWOnhknwGVKL79RnRDuqKpedYqAGgJuABZ3ja7ZJw/puY5LdBUrIayJkYaHLU1ac+aKMsPb5f5jX5nxifUHXiFRBHcnqt/Pq/wLSAoJftw3nkr8EPIJy9L9VRClpujplvcMnxoRQkvgy28NB9wcjYsNLWZAy0ve3y+Osvyw73htGXVIodp4fqNJC1FQW5XQdb/AVY4ZCdYS57/BXPPDftFLqBqzKUjFysUJVNP4gCiTLjjQdNlNwP6pkFTCagyVG07YhT85L+QEumDU8J6Z+4VuAlLzZN6Dt31PfRD8MLp6nMl3A4yQAuz4wt9I+vvHze923hdwSUnvMpk+nngpkYcD4c3vBCfAzP+NgmrAk3/0kHI7+Mj4wBZOVFOkELT6Z+Tj59yogNJeWPV7CYHPC6VCpijgcPcicv5keQvCZE/cUEboRHehFFcTVQPd3vKpdvXvHpnadDY2VRffo7kt+U+nJ23j2Jpx6KF7fB5jnTgiXCgOSlM1/JZ8rG+RAQnrhAJ04dtq+6gH8NhOHXiQ/dnFBkPCZ6ySc4mU4dP/lJwD/tdNdpqHBV4Apj4VhO6t4D6TNX7t7VLGOgrLNpJ/3g9ZMn1QuwICL0p+KBcQv56pkFiHpymenAH9BKq3Fjkp/MD5B4nXSwobWmyfGCJoBCNC6Q9PI5IeMCuAnHrvlouWUljYzHBib3hfEGARPf3Z29siFZPF5dcTxeiwETvkia/obXExkPWHyh7AiLU8JqF/o3yKaRJpJM4ukP3D0pPX5KXeNGj3SPabc19CiM+RStbdVp7gxjg8KbodCWob3Rp3HxO6c2mLCziHP4lGsS2GSNkzRKqKw/7S1bnGgWP1PSH7e2d9wPuW1L1+Tur4OduPeLza8TJ076K428Irm8tul8eHNX6fpBZmJ8TLLZ9J1hbAj6hIN4YEOGj+vw1oM8rGPuSa8eYsNriBNb0milc21JVp5QNO2RvGFzSmV9c8P3lfkuIPl5kUVpIuftZmPBr0ahYysNFq18Ms8Lc0/L6DBfNVb5SEaDQ2z2Dbh8iM9EmA2jIemKyJliZ/wmHv0ePEDTedUzp/RYcGHRgck/vMAjix7r6+havDGxX959/4PQCRrwZrDKlusyLrx0vkyq/EgjIesbkG7CMTybH8s7/BMH2/Wwil/HqeNiUx/Ns+w6TpsOfQk0ok0oJP7LM3GApJlpJy38gUwvnzvDecaNd9CINMOvnc9f/epX5aH0C05gsUHLoQDKkrIhD+Bgb25tSwfa9UIn983Rn8zOzfni/B988E554ewZtx/wyUKMQ+Ql+GyBnNxYwljxp3/6p+W//+//h2YxrN3HArw6SX1hvFZQjL0tOkpDugV80WdnvkiYhRK/naO62DfYr/nnQdnZ3Hafy5whxn82wPVnmUT/BGWnzL8mHcpxanLKH1Oj7eLLl2TRJVj4Y4N4TG3vzoPHZWJyuly48Er54J23NABxzUWUQULWLXmi1ftk2O/85KeRttLLvN/RvPMf/dEfGZVxiIUm4rIYxkJYviZJnDRAurP+ANADN9PONDohaWQYz7jYvPns0lflz37+q7IjWQ+qP+HuPubX4PiCfzAdTf3I8lKZHR0s42q33eoDHiwslo3tXeVjVDzwIRLqh8qTvtpJir8ujbvqrzY2VtVfDdl/U+MPJ8q8wWHKyKw5dKLxYED1ZWygz3fV9fRoHgwt17cEjpj0lJXhkz4ZFjHFqfMpGvxXX2Y/R34eZFjYiCdEFXI6CrUflEOGLVBkThIm2CVaroP53AFRakfLswb0xdTTCWmHBsW6PIF8Jo4xeJZxXPlhByYQNGpIOv/TQE27SVfCgSte7VSN13O008AMbuE7+KLToUyPAvI9UjUaqbahTbETakxkRTr/yfvtO8N6fusHP/g9Xhmamj9Zzl14tdy+esWvK+bJMF49oaNk4QWRs/jBPRC7+0/L9PzxMqSJB0euD5nYq8K3ToZJqXCGmwIjcTq7xUV2gop39Tn+fersuTI1PlKe3L7hVwwn1WEMNNXdK/lK28ex9UxnwufeR8YmSp8aMl9m5CtxnPJiMUdNUUqHGidC9gARgmFgXV/b8GkuPunMrgfKvifdmhRvLD4s/ZKwd2odB8HFHWfw7V10/dEH9fQPlt6RcV+Cz0o/l84jHxRc8kq8zHMCQt/c2NQg0d41RDtGIdhaflL2N1aseHhiCr8q8WjW4ofBo5EBg9OB4kwfP1VGJqY8uFhDIz3ZWQXcKATxTPVr85NhNeDHDiMnmywv8YsfdrvjlVEa9+7dL3/xF3+pvAyUN996234c82eBb2Z2TooVJ2cmpHyOq7w4JTNeRiWvtDkZxOsIuAnHjekfHPGCFLsMDKx0tJzcmhNNTt2gqHJkn/LzKZqhhtaQ4suMVO4w6ugrw8mcIaVx1Cg9ybC3L3Y5PPFT2ijDnBrky4e8wsGuJ7gc48eNcm6D2ybot21ObtXhnADjctqIz64KymfsoqjuqEwpIhQE8jQ5MS282G2NOJossAMmPln4pf4kvYF+0VYY916F3bgpTw1umNqN4ShyKFCqrcpvdpzTUvTJo+n3M0Hhi4u4STvimZbczkMv94iEG95w92owYyffYbKRLXlFMUPGXbz+zExcKXrRQG2VdsQRcvMnfMe3fIIOylWLXk/sPrVN4IGTbk7xtfzljoWuZnKlPpb25a+eqi/ja5UjIxOK30k3dhs5GWC7MRGGX7NbW7vVRlnQCzx2KmU7Pq26230m6XMajtNhk1PT8YqQ8k09oAvZWHyksHW3P/oSFsTcgpEVZeV+Q2WHwY2iq/TdZiVVbIwVZkqYcla9Jr5pYideY3Ph7vXbd8qDxwvl0eKClMH75aae79295zAWprn/hS9Q0Yf7VKPqN/kmfgJup2E+SeUodIZn3E43UY3TPFMGyByZMkmmfJkUUhat05jYahtMMtlFpnYT1zT9v3mueDA0z+l+Vh6w8cdYWdGzTwwnDUFKIfOR/Ce9pJXhCfWz01X+XEYybAJ4bGmea9ykC2R4G9q42PDCWBM0Gj5QR1Ufef2fU3ZdasOcDJufVh8gFBbjaVNJN5Om/lEO2Kmod+YBU8sGACfxjvIakOGJ05nv9E/gOSce+Zz4aQD4YEIOvRrq+OA+S87YaQCXqcKjbEVff1ZELYcu6QTrZWl9zSeh9uTPKeIZNlSEF3VX4yv0UfTU7+GmXDJt+EkDJD+tNGUD8FPnPcMxNSTvlO+GT4IclWNNP2mkGwA302m50ZHkFlYLr45LX6OYyqHywCSTrMpnUxMu1g956zvSED78yk35IJ+crEdeot/To9s54ftMlMUDyrDHL5JrcFmoIT54TDgJY1zjK4u8BoWulAvmHncE4HOynftSGR/QBSCOP7qWORfurnoTToaRNcZHJuDoasFLmLgGovkQz8SYxzpOUmCAEA3pWnIau/sVZ9+n5Q/2d92vDWmyPzrKa/ujlsnw2Ij0GO7Z0rgIvvK/vrFWtpovSj6R7rjKRjSLY1vbrkds4HKilhNcPuHr7dlYdEUuLCj6tTnlzW1cfI5y4ln9Jl99np+fL2c0See+whdeeKGcO3fOmzYnT5wqx+aPeUHLuk0z0UXeWX/5IiEnyXhThDGCvgxcypQ5BvkC3zqHxrV9yWZ5acEy59VSxs4Ed1OuZ0/LrMZJv32hNNIAtRvodHfiYeAFmzLu9AOoTzynqXEIAzrjAHq0HLLtYj8rHpB+mVbiATVOAng1PfnITQi8RbsjbcLu3r3rr3jmFR/kk3aDDQ52bHD0Wifjypp1Tl+r3HgFeHxs1F/N5nVbdBfqUOhCXa4/2RbToP9QzrivXr1aLl++7LpPOpm2XytmEVuwrv4RPYIFEmxOZ62ucP/yblmWzRsnnKZaVr1eW1v110lZ+N3QPI36ygL2Ol/CVLtmwY85IrLxZhK20kQO/AIkX/1XsHikPo6Ynywn5EhboC37LQ/p3LxyjO49IxnwZfFY9Mm+pqMOUEPlZmPwzJn4mmQrTPbCwkL587/4C/cLtAXAdBTGWw7cGwYkfk2f8sJkukmXPMJ/5hc7w5JOPqdb/6BaHi4ulTv37pln9HXKNOJThpRzOx3uWxzu73Vb5oAGi+UsZDMHgJ9ctOzmNVN+Tit42N3dNm1SZVMTGYMFH1EyKX8OvnRLp+su88fmhBF1PWQetPTnVyN3BviaJF/3d2pQc3z6ZfzIH/+fD4ETkO7nmRoijchfGOPoL/xpkWHjacv/j7oYt+KfrEA+AoREKD12G7KNI4t4Th7kbp71z3UKt3mRMT3FyfoD1HH/VSF5/HYwZzat1OSwT+OBleWGicXNaB/m0zVGYcbHbvDsUZvvD4mdMvgH1cmw7qxwrI47EZbtNBJZyZPxRE486smdiRlVRN+3INvCZ0ImXxpuNgAHEk+RswAw4NBxMuD+tZ/9tXJ6frb07e+UY2PD5fjEaBlS5D5VGBQMGhmnObjTgMlHvLYmZYdOQngseuHmInnuBqOZ8UqC0wcUxyYepIhpsipOza14s3LSoDBA5EQErY380DmglJA/kPihDNIpj4yNucOExyi8SIVOJjIfQP6d33Nnywvnz1vpsALsuql0lBGfAlPnQNpMflHYfE8SKPrH3RR0evagbMKKMiC8SS8LOIE8Nm3PYRkOTwmtOGk1eM8y8EsnhXLt+iE+WdjgdbCxyVgAi0WueCXPhoUvjsw3C18saGJQXjlWz24MCwIYTutRP0Kp5CtFoiUFioWt4SFecxsvQyOTiq+0TFv+jYlXB4+adlgbr+0Xiz0sitHZo4ghFpRi+HWa4CrdoUFNsAeE58WnWJyy0TPxh2WHET0NFDb9cldmQOn1K05fs1DlhSYvTrEASdl3m08W/GLxTjiqXz4KDr7cLMhxlDkWykZMM3DCePEMN4tZMgy+GNzQS4PS76PNkjUVhItwh0eEJ6UbJRc+UQra9No8JO/YhHEvBfnIZy8YpgFf6aHIs+ATR7BZoIqFKaoPCxi81oYd/MFrvEqassRNeBuHZ2QXfhjcR4zS4ZWTfKZf8iJZ03/R1ngGj3bOAl+vyoLj+X7llTiN3TZNGEqTFwFZKAw788aCXaQX7jg+zmu2oczThjBsMtB39PbRf4gX0QUvhzJP9p5qEqb+hnqJErKrPmBLCuCa2h87uo8WF8v9R4/Krft3yu37d8uN2zfL9Vu3yv0HD/yqhJVRtddUEE2I5AX0MUrEYQ9E47MrX5dLiv+VzL3FhbK6tendQxZEaMN8YpsF4lgk5o4Y9YvNoAVAH4Mig42/61cTlpB4GQ6NDMdO5Q4gnHLj/qAsK3YRWfjimQulWXDgmcnloGRIf8cuLzYL26SDyXQwySN+zoPSilwED6086BkaQJ1Pb0p05LPOK/FbJ0saIB1wKONWug1f5hG+bUIW+NHXZtllOuAnOB3Li4l7O43EIR4mcYJGhdNknNckWHA0H/aXp+PGa2eBH/mHFgZIOsHrUeUcSH4w4LRkIxzcGY5MXPcbHMx+Jb/gO/kI2aUB6rSTNoZ4QP2cdJIW/sTJ9GoceMLGjzBwTF9u4sbCd+AqFdcJj+FNHC9Eiz7xWHxnwYQw6q43fPScNAHqOuGdfGWeTJN0Gxwg+eKkA3g1DsblS18jXtKvpgE+UKeXtKCNP1DTRf9hMs1z0sj4pqG6lotWkoQ3UtHTwOMkHacKyH/GTxppoKXokqh4cz8lozzAKfkAH30wOP8mwDf9nDgWPRl+DW1D4249k8V8Rs7hK8DVfkoc89CyoQ9P8IbOiIzhGXyREy/oSl4I1LO/Kqp+akBjLtcRHJub0ST6lMzJcurUcS/m7+3vSsfa1KR/1Xen3r17pzy4f88fqmJTFf8nTxbLxua6xoV9jfGD0onQJ7h+IxZBOAUijpQoCxbqNzUWo3/NzByzLspHrj74wQflp//WT8tv/86Pyw9++MPyAz2/887b5fyL5/0KP6do0MHGpd/Rf9BH8EraoMa+mYnJsr665tc8kYnHVxlkj3E/57Juyst8SX4WoySGAm/5qG1Gcdk/wS7wZVz3mzrSCVFHKbZo4wkZD0ieMIDpNbSorzwTBp+4sRPSL/ETl+c0mceM6zai/AMZL+0al7SBmj6QNIFMrwZQWdyMSTL6cuQDsNybuPglP9DMZ1FQWbFo3OMFWZ/uwd98hJydbuNPeviRZs0LYdR/gDToO1hIWllZ8UnFfM2WxVfcnOCiHoHHnXvMe1jc4jV9TkPH824snpAp8flU9cTp0GfAiPzgUaXuZ/Mt2/WDPkL4cTBBf/aTfNwewg2u8Xl2O8VP5aG4PuHWxKPpqEYpHaUkP/pQ8p5lnwAOTzbQrcJwkw1k6Tw1skucThvIuhBxo/6SR+SLSV2UtlaPT9lvp2FxMfmlD4ISc1PuYSNemKCbbZdXQ7NfN13k0wBz48TD7UVQ4UksMtR78iGDQ+A86OccyM95dDaVP+O2ZeW5pOqF3wBr3kSA77RtNFZamALHIr7TChp/NSBObb4HRNIVUO6qC42JXR7cUR9Uo1puxkEMUOe7E/CPcUXhDV5toh2ELNP2egP1Gxyn00qosaIeIcNngeNV5rsA6t/XkCL2ERCTIRdCxDd30funII+jTf7ULmnnMcaG24aG2WBHrO8PyReQbasGL4bRQfWWA9+31derBiN7AIbUGBjE6RRZgafBwRw7X3MzE2WY3Xk1DFicnp0qr756oZw5Ma8ILO7oV/Ga2aWxoUzxCgjvZPerNfU4/VL6xUvXAXdDxQAFeKUahxjpkXR74Fe8kC0aZbuBqAHLzwXqQg1/B8uwYo0YaXgWJx0naUvQTGi544NY5I+OgO6Duw64XJCOzPyYTpfyP26FgZ0y7567AJtkBdEEAhdD3OyAlIACkA2MkQqdq/IlJYNoyI3XkRBeDnjw5K+l6dn8IVjRzOrtdOyKlG3g1X6Rfhii0XEhAZNoAZM3f0lIyk12pmnbeJCK15d4XTSiMqnvKcODLAoNlqFhGS9ksEjAIkUsymQnigIYCxrYvKfOpaqazNpfOP3tCRGTXhak8q4An8TqD7ufxaVqEYS0cpBgsaJzgcTp2m7jRviAJtIssPZbrtQ06lsslLHoonSUJsavajhdFn8q01oUCdpM0D1Jb56TF77K5LzIz4tR4hOFhPtjoi42C0NDKR8m+7IlN99PBr8s7mDgG8PCgPMBfdmNnCN/4EQYJssAwykoLjwlXQZK+KDsIk9KX7yyWw69pIlxGo2/86I0XNaZlsLhNw1+IQfC494B2haG1x6pRMgYZT5l1lpsasWFnybdymTdavuRHnwlr8G7cWV8soiBnvql/oUBnJMa3c2CFf1Sv9x5+oznvp5GbunvMOFLPj6JRn4aNxMOXjvF5gMBPT1R7zn27ZNpoucWQzv0T7VN7ZDTY+4/LBcmEJKNKoM7fvcVpTxeXCx/+YtflD//xc/LX374YfnFhx+Vjz7/zK+cX/rqq3L1+vVy/8HDsiJFlL7E7UXGdxphmvYOZPr0HZ68iUcvNg4NlR6ZQ8lieGzMX03jlaDpqWl/rp+TnyyCsbhKvgD6F/q0HMDq/g4DZHkD6Yedig7Q7o+yV2lPUqAHj1kP446K5llpe5HMdrihFfmjv6Rv1chQ8Wf6ooupw+ExFTmAsOTRcRWWsnQdqvLAmHKEjtwxAW7jZH6AxEN22FaA1I/ir8jOP5CnuJxGYzId4zY9PHYnDv0YOHIKIr+M34QDHkdIE3oggSccLrNFjorcyiPx4TNN+md+0p908ctw0srn5BmcxIOfpBM8h0xwA8QnPGlhJ0Ar063TBzJNTE0j6WR60MgySJ4SL+MDyRv4ADSYuDFmeuFVfpQfCz7KIQiKi5yVb/llnvDLRVIWWTkpDs06XYC0sl1lmolDXAxAWOa9poNcs6yzL0GXq+WTeM+j2UmbuM5DU5c608HPOKJBv+UNP/e5yif9GgptVDIwwthqlwXsYZh4PnVw4y/j8Vm8AKRlnhu7lXZDJ41xZfAHnJzTaPJjP7UdOThd5a8tu88NWkYWZBsJ/KZOVG7KVRwEPnhKm80Gxu2hoQF/CXFuZrLMSUdGb56c5LVdKKjMpSvz6uKS+vh7vtj8YVl6suq3L3h9eXNLutcO9ZH8xGSeWoIuRvLIxf2h+vA8tcNm47G5Y+XcmResk7/99lvlhz/8YfnhD35Qfvu3f7v89Cd/rfxY9ptvvlnOnjlbJqenms3FYd87ykkcypnyY/xkU5PTOl7MpZ7TZmSjOwCkT3l7HBN/SMULsG4NyqfLJ8oCY9nipyfiUH4YAKm0ywaj//rL8gQcn7hYLbsNEU4SDU3odSC5XsmvtoHghT7UT636FbSCHnbSxgYn6adN+2jHC0jcBHDxSzvD0y9NDYmHf+AGPePJkG6mjR/5ok6gKwGZBu2Wt3OCTp6SU1kw5+DnZ1NWOHkIv1pOySt9GTbp7mmeAA0AXI/ZSj/Ga/Qx9Laoqz3doXdl3cGmrJ0jEjcPMjmW6Ue9C94IJxG5abMtwB1G2WnRDXwMfuQj2lICLmWB2tSEKz3TDRynaVf0/+TXxrLktWrJvFUeIXtAZEw4+wriAsRNwO30mjgZls8Zh+dMF3wM/TMyrg3ypkyynJmz5SKZX5tV3iO9SDPSCTuNedCfdQNasnCdpmxos5nby8Kjgtt01EM1tscd4RAb8HzUYfgEbYfJJoL1b83/0OHJQ+r15CUWbjlkQ4yIz2GZlFNI57shYz8fEqMTE5kjk2DXLMND66ltWGdoG+E1eU75fBsQjGw91lTmWZB5hy+aW/AXPCZ8F42EGi/rYbrr5+9gvwIwA/+5ccQrILLGjDTsFdDKSNT3xmmC5g2T1Ot4fqDRYUdAk5ShTbXtTuge18T7xbOnylR/d9l8eKfMTYyUExPDZULPoHPxqapd2VfhcjoBxeY4A+38XBntZ+FMTMl/WJNpFolGetVQ93cUlViyFGbTJB0ZpzERMzJFCO/f+mslUkj4ckQ/r1tJgeqRpoIa5deFUDyF7MpifPEkD6VYnooegYecpjBlITpdeatR8oWc46ePl+m5aU36+j1RRGgoVBy5ZVEP+u7oLM8udyLUNCbuNHL8eMecqDTQPNaNnoKyQmWMV85INfIOUHgAj/bTIzYdNQ+kHx2VeKHjQ3FVCAstAHnmroseyWV/VwOXcLrFV3xVQ+B0RE+2uLANXThBVY9gBpLoPKngDCp0NP7Uu+gQDwUNv2wA6bZtZRZ5acBV2q68IsxXJPkiH68vDvZVC0dMsDsMCyIsaHkBqS8Wl3jdEuNTNCwa8BNtFo84kTLCjqYG8sGBnjLEolbTUcbCkozwnKZoQZsL4WOhhgWB4MNh8NTwx8mmPl7HE16POmCf3lGa1Fnq3NgIl7yD2yzINAtaLPxwOqt1Yil5MA5pxuKM7UEZaHCKiYVC4ibfctO5cyIjd6sYPLirg4vuubuNBUYvFBF3iBNa0Im0h5v0jae8xKuj7PzKCNeLknKHyZNyyr9ooITEIonqnsuwlIHegTI+Nik6yHvMMh9VHE7qcToOvkiDk3xOCx7zWYZw4/gZO0/gBQ75IF0WfpjQkCaVkrKOy+0nRa85ATgYp/b8oYDGcFqtdRpPecD4M+0Ks3wbmbv8JRfcvTLIV5lVv0Wdok439djpU6+5MJltANVp8eO6rTDwmWvg5qubnM7CPlBfhM3nyPdQNIREH8Flx9wJZsMC8p4UTSlH22qrtvee+hVJ+hvaNZ/P71FeD8TDtuLu7B1KMT2Um4XmGOS5103/3f7gZXVjozxZWysP1zfLyvaesiWlQXnnLpzp8ekyOzNX5ufmy8zUrCY2w+7PkHH0N6pfooPNDqjIib4m5qQljjjFNkobVN3sHRxVHRwvk6o7kyNNfUKmTb11n6H4LdoC9x/QbwB/50H0U5EjHJNhGY4NtCbdctc4KJim0+CRflvpQ9lmwo7yFwuYimE8/udkOXlwn9UYAPrIIA39sft05ES4DP5JA+P48Cm7NRmXOTIBcftifKmBSUVMkpJW4lthFz59cpjopzF5oWzKI+PjDhy15wYnJi3YhMMr9QdFE34jraSBUQa8seIJEHwTzhgr8eTOL/hMlnwvi+sjZRkyzHyYlgD8evyIuEdll2FZ3snPvtoONs/4ZzgmIXEzzXQndMbL56grwVedHnF5Tr5CniHLpI8BJ/EoH/fbyFTi9mQI4xMW8kCHgIBkSBlwqht/l2vDG8XEfZHwACSvmS/867CMl7xBr5M/wskjBjx4bcmJO3fUz9QyBjLf6HS+NkJu/ABwiJ800u24TV2qeTti2Np8ymIJ+qPkLI2MfleY0heyLiIi6lykmekCpMGjUlN9pG7Bb/QF4LEbjs5ljYT06vgOlyyVnvUjFrjsLVxSVBj881NCoIsGp/O5Fwj909gEge24oGYtjLYf/KD/0Acx1nONw9TMjPTLOZ+K5sM7o4P9ZXZcY6/UuMPdzbKxvlKWFh+Xhw/ulvv3bpcH9++Wh/cf6PlRWVpaLvsqIzZF0TUOpWfyJUvXNbZ5xZrHHNUp7sDlSgmuj+BLgDOzx8rxk6fL6XPnyrkXz5d33nmn/PhHPyg/+ODd8vabr5cLL58vZ06e8Gl8NjQYm0cGGGuHxdOWqOsnmgNKm9cy/Zodfar6Fk7ksJFEH0CuXe8lLwTShS6M/mJJ5U/hTxWuAkofC9D9EW756BF9mgm15a+06fMIBdUxVHd8ApdFZ9noxywkxzOvxkVY2nW9pk7gzjrsOiM3dj4D6ZfP0EjcXBCjrGl2Itn48UwdaNPEtNqGIO0MC3rhl1DjAImDgX94SX8g6WATDpAmUNPgfjzGePzo99KfDW30Jtwpz1g8jQ0k01JSjGlNiqKheqeHoE+awUOmC/jtFDo0IgUbeLo/iUWTOE1IGtCjrD3eCI1FGRbI+qhn1EHVNdc3+lhhYHpIX2mSOjS8kCMatHn3qbgbXBvh0y/0KUzUPD/lGVyyQV5iAU7zG9HDcD81G6D0DfFmj/IONel7HEzY394tezu7vrsM2eUBgeynOc3E5ggLgRwm4FABxotk8lcS4rcxPACys9wAy70pg04AL+WOnc+YBPxCPmHYhEW2OYfxoRXhkKTbGnITQ9Ef429BN+F89RcZilfzjTxU95EK9EM6kivykywpV2g1J/JwRxkFLzF3BZ+yoaRJk//EJ67krrDIE71+u35ZRg6Un/ija1HuRQN+VW8pcPDwbcL9TLwKxBKp2kR+w/8oWtAC8A+8Bpf+WLZZsbFny3DCKdxtgE/klqfG3PF1QM0n7rpMvw/Ex+GQV5NGlYcaol63gbSQe53+8yBkIEPZN3Fcnh2G3EONfFOi+VxDixZ8NnJBTw05tXl3OTYyE7rjAIGi+E1B2z9pHjHw2ZgOkbSkJLwaen73r/9bvzfNay8adFUShY8n9+zvuJOg8ZFJdoJoqFTuVoOk8mvy2a1JLMdgueCT96Zd6WBAjk4G6UgWF5ZMI08ZwBCfT157/Kh0a5BDgnR4dDxM2NlZZJIpzyhQ/fVqIjnJfWVKb3xy3K90RYOlgCODpJcAv0zmWGhgwkwadAJInK8Hrjy+rw4AAUUcd0wyKJYkSHvjdJhFqInj+Nxxh/nklvDMFFHTUtod8jeEEhUAHp3IzspK2Vh6bIWUuy3QeqIA1SWoAwglPtxdDCqamI7PzpRBvvZSVWaPR/BNvho56ckVAbkgc47Vc2wZE+/lL6s8Fsvi4oKVIE6DAM9ScNOfO9+++PJL3/H01ltvu56w0EjZD6kusPPj180kJxaG4vWxeGayHSc8wp9BibzCIbLkRCADC24WQLxbqck+ix6eqCtOnAzRgEkH39CxW2lmuvEc4Qz2pEk8/DgR5YlqU0YsglAvub+CxY0+TfhZ1EW5tVLbxIu7xZRu0qoNaTduTnx5cY1yaxZM/UxeJSvS9OW7GiRZNGGyvb+PUhkfMWDBJ3kEX/9c76mbLlrFdy1qyr2u5/7Ag0JZxKEuUI/xs/Ijw/0QmFzAwZ86YhmpXjFIcumxy0H8Uecx4NduH23XYI97R3lAMcAN7QjbLdsYKRC8UsvX/zBWFBTuhV9xyqKcF2305HgK39rZdn+C4W4HvoIW/jKmJX/Z3IHjrwr6eccXBvNRDvzS7We5HUfxt0Xb7Yi+ywu/cRqTL2iRHvdS2GwrnszGtugoLl8z5FLiTT2vK9x8ge902nxkWn5W2luKxx0tO0p3B2VKMqWcmeywcIm8eSWGuoeyxR0NfNDjYGdDbS7KlXKH3uKK+k2V9WHfoCYyvKYyVsbV59JGclHSC4QDqoduV9HnJnQ+G6CnOrKifoCvND5VvdPsy/ccjWsix4Kw25Po+WQddZl6WdGhniXkQFlDHZ5hz8LBz/Gp83qGL8CYctd0AEhkPxVY5I/TldHHABkHO9MAsDF1eKYDZPizIOO0cCq6QGc4z/CIN2iJiz8mx1Mgw7CJQ98TMj0alhDxGrk13uF3VF7EoZ8NPPqSCDtUv7O8suxXb7vU/mlrJ2enS7/bSExkiENdrHlMJQMgnLCWXtAwkmk5PfmnqZaxXoAAAP/0SURBVKHGSUg6SSvpJy52DYTVcToB/BhDI37W30zzWXHBrdPJ8IwDJvqGKOJwf4ISv7Gx5Q/LdGms2BFdNj/mxkYVIZQ6pgG5EQF10zXFSLPmLfmBvwT8Mx/JS0LmA8gw50FOJmX0xSxkZJtJWgZFg3+PF4wJDR0g06qN/fk1buejMozfoXBCmMXBHt9Hx+XX+NZ04I/TzvDiBQ+l73AmrwTKHfpDfBkxeUt9D50YfPQPwllMwhBOnvZVt+ln6RcYYxyPvlV0PO5rLB7kNK9osRmDrucLu1nUlEyRiTdqRYOF93H1jYzxnJzmFDx6kzehBpgUiqZkzWISl8M/WV3x6+y8OsY4srMtGfARFfQM6TPQZtwkS8qu6GnsF+/knTEJPZjNCBYxJicnyoTM9MyUv5j7wtkXytnTZ8rx4/NlZnZWehJfLZYOJlzGAvKM/sXCDTTQQThpRp9Oe7AepvDHC9L9yJP6eJ+ulc6yuLhketnf4/f48YI3wfJUGBPshYXH3oxC56M/QMZ8qY8ygmfKBRqMuSvSNx2/6dMA9AZOxCFnLm+nulCGXlhwPZT8ZU9LHyM9youFMHAwPBM3Fh2wWbgN/6xLhONOQ7yI014MBy/rlWut3DymnX7khzg8u466jmW8qIdpp5u8Bp12HEzQaYenm7DETf/aL5+JH3HtJQgHVyRwQTxyJ4/ES3njRgY840WZra6uWW8hjA83UJ9PnTjuk+CRWju9cAedmiZjBW3q8qVLPq3OAm5eMUFfJxTrlGzOQic/gmO9UYbFMeoZH3XgXjxHEHhRRrSaXsr6OEAefPK5GYdghfgYIPs4TCxchmzRY2gfmSbxfahBYU/BUTzX4Y1N4Y2UWY2FfE2St5GSHukhWxvF9Tgpusju3AvnLavApS/vdlv64ouLosumtvhvwpEbMuYSfcAylI0/jixr4HluoH523AZUywi0LMHwfFw88VGPBfUDfouDeQtylPy8mCWjP/WBKmsZTqwOqV/rk77K3b8sNsE716qgD/KqM6fD4mS+/OWH3SsiuIcVj9NebKzRr1EfMMyn4uoUNjBVZuJxQPH4mqR1cnMceQsTi7K7feNlr3coFntdK8ijeFLd58Mt6rndB4dIwk4D5IIfv3jmf+JlWm38NjT4Mk2qMvrPAhg0W3757/tBXV7/WtAw7bHtm8wbSOn7spayeB60ZdU2NTBf7fQDjuCT9+/BELhZXjVkVIr9eWRIhviUmfU102oDYX/4//gv2l+T/L/95/8HsaUBXxVuZGq27D3dK7uaeNGYSYaBhkhU/qREIfpkyfB46Z0+WRafLJbZY3PqPGbVOKITgBP9tQAadM43b9xy/GPqZBi88e/RAHf9kw9L99Z6ecpWgNjnK2wcIefkz/5TOs9Ik8WDntHJcvrN99RA+x3GbgLCZfCEHoY00nb6khrdDU+H3Wo0cnNSZHPxcblz6SN/gfLpIY07Oiom/nSSUfmVETVAFk66NKCfee2d0qtBw8+KQ7B3IfUc3bHcTd6TD4BGm2A+u/vK4o2rZfHW1+4YoHPAl4UkPyYqKGYosHRCOxrkN7Y1wHf1lxdef6OsMrlnh0xjB7JhEYxTT7y+yZcdpUUcyT+T/U8++cQ7HbmbjSwpVDrBH33wQbnw6qstxYC4DFjY2XkzeFz88svy+3/w35TTZ06X/+Q//tvq1Pr89TZ3iFaKmow3QDyn0vARi4fx7MUV8UO9QEHcPWBwlFvpjgwPlBF1wHSadLrKohsZDpNoOqFw2+kwgHogRsLYw55Os97JJ3/6s3/eA8QiCa8DMthRjaPIRIe4fsjEIh6mJSv5UXZOn3Ci4YeRI9hQWqQrHCvaTp9w7r9joI11fmLxI05rYUCEgg7/CIu0kwcIkQfjmXnqRnuSlG5hNzSb9qKf2wMjYSNX6hT+BsdJZ7pIo12/aki/VpjxMm2eZQ4qucF6k4JxmnIEMZ5DIvBc06TM8pl6m1SQgeNVhrxkfac+o1BF1OQDPIXDq+RCmOPiL6xGEpKR5Co68O1n8Js0jvipPjum/XHJlh8K197uDlguc/+ExiYIX98d3dss/QdbCocW5cElrCvl0rWvypaUyF1N3MYGhsrJyXFNtuMV71hslSKCQfGQbZ5EgbzCAzZ8AcknFZzF0hs3b5Z7Dx+VHSmCe6pXL8zOlOlBTfhkfI+ExgIrn6LhdhGxjwDpZRq40y/d+Nc84J98JE4dziQR4CnpgNVyVwY6Lv4ihVsTPxTajAdkOtDHL3nJuOmXgLt+Tjx5tp6TVxv5UbcynYxLG2SSFo9JL/CgkSaeodtOC/rkJdKJ9By7SQO8gJQZ/uQj8JJOG8hzLLYoVT2r/905LNdvXS9PtjZKl8byx8ur5b2XXyrjGsRyQoEdr3RF2pHnUPaTTyDzknwFXluOdXjiRN4iPG1oYsDJ+IwPmU7iAUkn8TEZP/3Bpz5k/EyzplPHTyCcvCde0jZe+LjNophTtGyu8XXsG3fvlwO1ydW93TKlcfGN06ekE2gs1mDOnaVMSPz6oNmJfjjpPiuPAOEYIHmvZZe8p6lxwdvY3ChLKltUlRoPwBZFHBJO0KvTd7iesZOu3eq/kwbhhGFHXPW1lhJ875fdpz3l8cpG2aTf0zNDTNZTkmbDi0USf+VQZQ2JLl4vRx5KY8Cniwe8CcGmQfAsHNEhT+DNHZv3ZgxXWzDxBFiY4qJ5Tn1wgtYnnhTTZPVjMr65vlHGVPcZq8cnJxwPnZessfDDhtauGDqQfkxbY9IIn1wQvbcr/Us6GCdCDvd3vHHM1xbZUOsfGC7rm9teCONLZ14ExRYO4xant3kTYntjXbrInvryvjI1M13GhkbL4PCIKpT0KU3cx6Qjw4f7XdUbT97JAxKQzJlcslHDgiJ1i0UjeGRRhMvuqcMsAFBeN2/fso5Oe/Aig/Cu3bwh3X3ep8LQfVksu3jxyzJ//LjSio0FeGWRg7i+11XpcN/ZpcsXy+jYRJkYn3Q5IuO7t++Ufel0U9NTLhf6sB3J6s7du9b52VzJerK2ulqufP217x178523C/elukaJluWlJ2R6QTrt5MS4yjvrVLu9YKJeUkcRSfRJriOK67rq8IBMu6YB4KbuJSAbMyIerAs1tNI/4+Nf06ih5i/TTZN81uFA0kzojJ+AvpPP8JQn937xq1+W+/fvu4zRcQBo0r5q3d6LiqoTDx48Ko8eL1oPf+GFF8usyu2HP3ivnH/hnOspdR4ZRLzI39F8yl88opv/w3/4D8sf/Nd/4MMJpE+axhA+aXMAAhkzF6Ftbm/tyj+++Ev9ZvGFjwtBnVRZaBlR3aUOoKuwAc+ca11timKgDzkql3bfhkF21rHkdhqqe3wJlYMAyAY/2hb3UvO1QxZihkfHy/1HC6pvM+W1Cy/7ZKUqtKmDr1KP/Db0Q48v5fjxk+W3f/oz6QFtnZS297Xq99/7e3/Pc11/TVUywV9I/jjF7/zO7xgX2sw3rV82z7WhDtSAH+nUdieYDfEXi0Ciq3b79bUb5aPPPi27+6p/Gqd4W2dvVzwrfk/TNolDea0sLZTp4f4yPjFZBtQ2V9RXbanPc18jPMqSr4B6Q5vklQ5psqi5Q5+kvghabERzLxx9Fmiee5hv1WHVQUmxjKvfefftN1wGLH5ldpAxnTxve62PnCpr/dPuq3kbjUQ5+cviXfdTUemKfDwPmE8DjBktgJi5+iaQx28J1S/qQTyRd5WRkM1ZwwfhWT6YxAcSJ6EOAxL/aMk/H6LmPBug8W3h3xeSw2fLJMKNo3+RH+WdZ0FbBnI7X+1625n3gAinfUGlRsmyjOumjgIUG7LfgEwHG9ffrr4m2fV//T/+75+iqJWuvjIwMVX2pKwcrD2R9CQ6Mx6dNg04O2ATVG80MDlb+mZPldW11TKmwWpicqr0yd8XFspmJQ5IBohLA6IahUIdxdO1t1OuffTr0rPH56SFqwr6lF0eZZSOnsUaYbmjoU/onZgup19/10rHgRoUzQlKkb02pKANVHqCbSlPOKUkbTx6WO5e+rgM9DDoSfBNHskfihe7u7BPZeLk1oGUnLNvvuMOP14XpCNQPJmn6lS73WnxLEtA3sknjRdZ0qn5JIo62APJeP3BvXL94m+Mww7jzMiwlWx5qKNQdRGdPeXx0y+/LPcXFsuQOukf/M7PypUbt8ouK2Ear4akhLz17g/K1NS0FIohDR4Hpecpcg6gPDgNxmeXn0r+brQAPCtvLDL+1g9/WC5cuGB+4REbOVDm5p/qoN+Xly6X/9fv/345deZc+U//9t92XMurJfpINcucBOzCWw4GJ/BpCPgbDQMv/OTGpsi9QABpmVYHSstoAfiObBr7kodXf6HR5JHwwAk8P/MkOtj8SxzqGq+U0KkH4N+4Gpx0k4f0Q1mKuhyDvuVRQcbLOOHGX3JQneb1V+o2H39wOHjCsWnSSHAdYiJi3iJdglEqEgI9wjNu2r6IUvThE0QWZzjSHbzR1oNHJvFCdByeW3mCjtzUERRbJgKEMdCxaOUFqwbVcfRsP4x+0fZj4KeIWJRE2aFNki/E6LIOCoof6eMkrunIMNByYgzwaS/SUlxQw0ADuqJMO2riQYfBG4UslCmTMLje06Z5cAA0gp7d+kNp4x5Bl5d+yD9lUyssbu9NHMKdJxkWETgt5vxT3or69CD6yj5V+Jcmx/yqOa9JRvQu3yFz+frVsi1Z7fX2l0lNSE5OTZTBvh7f79ajfok0fEm16FrZEii6AdrJY9TT4JWmRN29dft2eaCJ/Lb6NF4JfWFutkwPcRqD02D9UhhRaqMOuC9o7JBxkz/Ry3DslDeGsNo/3QD1EL98BnCzuBRtOdJw2UCrecbtZ/Ihw+lK6u/ISJxmCwW6TTPxO9PB1LTSn2f4BNJm8R6cjAfwP+Wd9TzoRB7dzgzEwW7XkUwP+4A23cQlDjQ58UfaVhqb9JIXAFy/mq8g8p58RZyg18YjX1UZiOXDva5y4/b1srC2VsrwmBfD3n/l5TI9wEYARB1dvDTl3tCN/i4WXNMfyDQx+QwkXxgA/+DpaHjSARIHs4/O0MSt6QC1mziYrFPEA9pyjPBOWvmc4bUhrM4jz/h7YV39inLhNizJ+vTMjXsPyqEmcOtKe1LpXjhxvAwoam9/j8ZkyUxloBIWvmSH0t/QJp/wjZ381GlmupiUXfphg5vxajyAj2ksraya18TJuI6nZ4+rTd/faQDs5M00yLSgTtM2+RBF+mTVMOVpr+yWnrK4tl02d7Yls9T/mjwpOhPUXAyLSaro9mgi1QCnxFnkYjGMU7SZllMWMm1ldu6YTyQzCceAw6IWi2HUVTbsuNSbhRwm2dwbyYI7C1qTk9OaCHJvpnQvEYVn62g+pbxTtpWVXVQtyShPnXKil1PsfAnNi2cHO0qnaOI44Yljb+9gWV5dl268YT0THn2iXe4+1YXRsdEyxMkJ0eOKEZ/qleFjAyx6qaQ8NsfpF/Iap+WXnjzxdQ1eIFOCpHfx0qUyp/yzYc11EPSb129e91fdoQ9dXsG8rX5+ZnbGk1l/QVN6zpXrN8rcsWPeAGQjZXCwv3z++cVy/MRJb67CM1+zzMUwTnex8DsyOlwuX/5Sz3yFcso8ejHszl2Py3MaQyhfFsMYa7kPjQVLL+rJn3rHYtjXX3/lMn/n3XfL6PCoy43SVUtw+dKzvvbSi2VinBOWLm5Bu+4DsTAffhjaETaQeJj0oyyoy9k+Ml6NF6gxruGXbRQ7cer2igEIq20gw7Jfws72yjOGZwB3+mc8oPbDJO/40T8njY8/+9RflETO9H/kNdPNuDzTNvc0ZnJH3YOHj4V7UF588SWfOvzg/XfK+XNnPRfioEE7reA7IfxFkymQyuAP//APy+///n+tdjTi9pyvI5I2vLAYRt2gPrCILG/xQ5eArJ56McynttR3MPxwf+Wo2iQnjUAeHZ9w3aDeQJdyz8WjTkgZA15EVUJsGlJHWQyLQx6hK+1Ih+XtI04sDY+Ml/vqx+kTXtVY+Pbrr2kegq6kcq7KiHgAMpBky/zxE+XHP/3pEVmDwxc2/+7f/bvu4/gIEacxHVc4uRgGfpqUNfHTzroC1PJPIIy4CYkLrXDCj+LJfH3tavns4pfsRauf4YTWkBeruAIE3hjJyCsHBlYXF8uM+ibKbVDlsLi6UnZ39uIKEhGGPuVKXeONEpISJ5pPRL/LiVR07+3tzXIgGR8BIcMxb4VxRc2w6ssH77/nepNAnlp5VyVbG5wra70zZZ9y9/ii1FgjAC8Xw5gEPAcyJCSs2PDQFlsLrN8S+K1A5LbcJQ3bgH06otflA5CnLKeELHsgw1wn7PpueH7OI8/fFg4w7WU8/qsAfMJjnT8WJNFLE3LhCkh8/XfZpZ5Z5z0hF99RTYhRw3fl5bsg+f2P35tsEe76v/+f/nP5a6RXZRuZnS9rmxvlcGO19DNBVwfZrQlRRsSmIcM4R5kHJmbK6Tc/sADzGGacdoDyNyuUhdAIQwgWAs/dUiyuffyb0r2jRsMasBptF5Mb5Ri6KFjgkbaVpdHJcu7tD9QI+y1QRGO1VHRpPMkvcQA/425Zmmx4mFVH+GSp3P/6E2k37Ehw1D0aOZNd0uMOKToHCnhfGIcshr3+TumRIuPOYGe/7NLg1bmzEDXC6ShRzsUw+KHz/82vflWeLC2aF5SwY2fPldn5M2Xl3u3y2S//TErFcDkzP1/OzUxJsVKHIvlyBoN0NfUuH1+8WO4tLZfpE6fLOx/8Vrn38KFPmKDMDagDf/+3fsdKCS929ipGryfTdNQw0ROLYb/4uQc4oF0OkoI6My5XZTGMzi0BnKykXpBUuVyS4vUHf/AH5cSpM+WnP/2JFL5V45FdU2toAiz0EMIk0eKgVhugKR/RNHXC67Q0iJI3ds8dX6goopCGjstVD07K/wA3Ly90cNl/55gR+QU9iNjGKUQWYQB2bXxyzjlp8OyWU/h07D4NSKhtufR3sM/CUPM5aeU5FdhYABEKaPrnuuxOnGjCkc2kisUG3+uicqb+RVzh0Kb0kPKDV6cJWfl5Imwcjo4rzz3KNH7Q0A/eCcMAbhumJHBZ0F7UpqQYWGkxPjGDd7dDsEBVWALPtAkvDGkgJU5gBsBnys19APhy00+0ikV+LAhR5qQNOM8OIm74Qbv1iNv1AL67VM5xYsQnxxr+k40o35C3FWUCeBYNDrqglHFCA5rEJwn+mXPFRbZZVgaeZZHe7t626YSkSDMSdZoN5AlIIOiFbOlTSBs6auiRJSiJvmpBOTM+Usb7oi14EU9hT5bXytVb18uu/La7+8rU4FA5NT2uCQwXjvIaY0yoMS4/GdNv+FLi9kuwGyN/7j+7dftOWZDisyO62yjF83NKQ5MjCcp3+lmpRfRBB9qUXcKRfHemI6jz34mbfumfz/vqh+r8JA48IBu7GzvwKedDTyyZ6GUqxEXmrfjCSX+e040BEq9O07IEqjjGsatxK8yvNssOvvAPpTxxAtrpJwR+0AY/847ijs3pmnb8qINA0MANnyGLGlJ+bTm100TzOdzjtMjNsiDFtQxPlKW19fLOS+fLFPewqW1nGeckKOkpsmm5f9dzbRIyzQTcNR608Kvx8O/E4xl5ALgTN20AvITEwaTsWQygDiRenWbahKVcE2paQPJkOvrj1QwmAaKGOMv9+w/LnUePYzFMesqUyu+CPxevvrKvu/R19ZVudr5RPSQ7yHqS0gB06zTT1Ok67Qpy8lUDeQUyrhfDllfiFFsDSduLVh4LlLbrUcRJO3GzvFrg8o+63ClPL/hBV/XGEyvpkgurW2VT/aYK032daYsfwr0YJn2KU1p5YoMPkchh2ixSDQ4NfmMxLIFxj9fsmITFx2XihAMbRBsb65bH1MRk0+d3+1SUiJg2cdhU9PgrXkh/jzGNNMAR/Q21kz0VGjLgtXTsQ+nMjJucX2LMV2Oy7jE+Pml+6Te3NXFEDL5CRH6cDmGhLl7Hilc5WZwDJBEv4LPhSv547XN1ZcU8sghGfmamp8rlr77yAhR3hHIv0qgmql9c/MILTbz6xEKZUMv1mzf85V+eqf8s7t2+ddtvcKCrcIcp1f3S11fKMa4c0TOLYfD1xedfluMnT/pKERbYWIj84suLZY7FsCEu/+8Rf0Pi5ZL4GC3jnHjBT3nky5fopCy6kScWwziBd/vOndbJMOdXTOZiGDrQe+++J17jRB+le8hESTgaCn0yjNdTKY+ohzFuUkTgML4jwVh4ifqY9ZVw7PrZaTR+2X7QZQCeEyfjAmnXQHiaTBM7wxKSDmHYdTxMpokBwEv/hKRLfEy28aDZtD9F//jTT7wYRpkTP3miDIhD2bP5iayon4uLy/74DvXj1KlTZW5uunzw3nvlRZ8Mgy48wXPwn3KCP6eJW7S65P8nf/zH5R/8g39gPdr+zhMy5s2PgzKpNohuvqX+KPOBYSOIu4epN3t7Oy5/FsL6xS91vl96CHkZ9MnBrrLuOYdcqv88W89WWtmTpo5g/VXs44/04J3rT9bW19Q1HXp8oy2yic68iAWgYbXfRwtLXnh7/dVXy+uvvBwHCNrFKZrtsgLIw7H5E+W3fvrTI+WEvK9du1b+/t//+15Q8skw8YA/4S+++GL58Y9/bFo8p53xMTW9hEwfQ/mmX9bxhNqtJ6XbW768fKl8+OHHXuBm8UticP9FMhN80M5vYoW8djY2vUjFyVDm2luqQ/uSBRsHlr3w0J2drttr8EFZ0Y/2Kz3SRU9gvDPP5kX5FP6G+vurV66Ug+2d8tqrF8r58+ccmnlOoH+nHm72TZS90VNln1clpStzEIX7E0nDk0TRxAkfzwIvyigQC0ba4mk5zCOgFG0/HyAQuMphjBedQHBDL8sibcuiYhT/Oqy2mXMeod7gdULWfyDjJk0kWocD5gFHQ848tFn6K0OmRZvEQIoiqfOZ4HUi15kIyz6whv+pFsNIJ+VdL4ZxHZUrCZe4H+xpYk4HoopF58UreorhSMksbldWbBkaNg3cSl1DFjx+mWAagLjhjsYTEssGEMJJunSylA6NmOyjsBDOYoNPcMCrQkTQRHiuhZZpAnT+3p1lJiwhkwZ3WNABbqsT3uIia8mAOMk/P5RdJt3Xbt4sH3/2Rbl641b56srV8v/9Z/+s/NN/+k/Ln/3Lf1k++uSz8vDxkujEJAZjGs4gfByWJ1JsuLMB++bt26V3aLiceuGl0j0wXHqkUAxMTpSeAe5QU3zFY+ePAcb3UXk3cchH73v6Bml6oh3H7unQvWOB/O0v/tHAMHqOVdq2HIDODhT5tcslAHf97Aqpf3SGLisNIOzkrC8vlw0NThtra2VzdaVsbqyUrc3VsruzoUFruWzKvb21pgFQtvww/my4ntfXV8r2xlrZ3lyXIrwqnDUpr2tlZ3tdfrJ999KG7E0pqCjCW6qj22V/hx2kTT1z3Hq3MTsOOzzglYVdDXYooppEMZFksMNdZFCkJBvVMj3TSavMXGuQGbvWKBDUPw2eGImHZuCLcn2JP/cOcNEsX32Uu3ke6O+VkUI4iEKKG4WTL/VxIS73luV79fFOfU+TRr8GFXaqeWbxwV9zVYJpU1/DX/Fkw4/mqnrmlbhwg+cvTvI1FiZdCsOONIVHGyUNVcde0sEoLrT8bLqkk7x1lQFowIfC+oXYr4Qij6Qhtwz+/kw8xulzL0DwYF4buiLjtPpUNz3IqAzIL+XyVJMIn5CSkdqmOi0lRXg9tvXsBULKTGUjfJakKSfLT/693SwmRj56FY8r1FGg6TF6Fd/5UuLI2mUKDwrHqFJ410+sqQ+EHg4C5SNcNgL42qe/+KnyYBLru+HULpVF5U9G+OQNhQ2DG/47+4Fsc9nO6E/dnqQooiygMDIZC5mgBFM/ovxp0/R5vg9HmWBCHTuvMcGn/aPU6aGVLhDZ4X+km2nblgF8+oA4ylPyy9cvySNhKC30ApikCyQ9IP1btGVDBxtj+jKJX0Mdns+YBNxJE0hZkvfMf0LSMb8NPnb2WZZVg1+HE5a8Jf0MB1rpyySNVr8rSJoo1N5NN43A6zQ1ZNrY7rcVnvlKeeDHgnWd1zbPwWPgRN7rNKhj5D3oh8xMt0Ehfk4kMx7/nQ/XwVhYwQC1nNKfeG1+OAlE3JB1Kv7JG5C4yRf+dRpA0qrLLfGSZhr8Ex9D+mmexRcGejWNOg+JB9S8tfh3m0XZj9f7nYdGtvAmD2WgXXfoO3y/inDADd6ask6aFZ/P4o+0wSE9TPKIX6br9io84hJe4ykF42Y6wUNDI8uf/026nfnO9Dvj85w2cTNP9FsuJ+U7P8QAD9bPlFxsMpCuaCrh0FFk9Atch5gez+iB9neUkG3Ni3MgXE4x+SvMflWSOw+H/WoVi1A+oaaJNvrE8pMn5dHjx+XOnTvl7p1bZenR47ImPWZve9sXdh9qIqdhRf24xj8NBLyKPqSJuK/jkB8iOziAcfEm3XRsbEKT4VPl9LmXypmz58s56XUvnD9f3nzzjfL2O2+WN5nonT1T5mcny8zUWJmaHPVYx9hM3eCVQz4MxGIfeh2bY0NKk48HUI7WXdmQUNq+7kM2ZWP9mD/lHQDP8nJphn+G4Wd5NnYsGIS8QYkyjDh52t+SVnqmQbh+gR9+LFjYLTTXM3DYwVZE0oFPUjZtXA1+QvKaVwoQBi4EWrh6dPwmXddZ+wUd3EnTUQWuK41NGDY0MFl3k1a2n6xLAGFJM22g0z/dxMVtGQgiDwG4g+d23QYSJ/2Jn20JntIfA38s8DLmp8n2iT9f4KPO4yYtwgHCkycWYfMZmmzIQ5e2iF9rHFB9By/zB8ttdyweYlhcw+DmROaO2g5ueMDmVTnMNnemKoy7+8LQDuPutqSFzmO7KUv3H+RP4x76M6/u+gNNg3w4aqBMTYzbjHL4QPnmDtVh5KD8oMOit4ZO3bQJtR02dyIfyCXkyQlJ63N6xkbfsVyFm7JHPtES2mUKnZBZU97CwNWuKW2o8VKOQNBul31CHU75ZHnX5Z/lQ3wv3jfyTDeyJE3Co11Bl7r31PKbnBgtE+pzpsaHy+RwbxlBXy97ZUzzmNmp8TIt/zn1UadPHCtzc5PqP/no2WEZ7D2QvLtsD3TvlsGe/TIs92D3Xhnq2iuDZbcMPN0pw137ZWKguwz3HJQhmWEN7UOaFwwpP+jllM+JuTmX350bN8qDe/d8GIS81fnOPFM+jCOD6PqaD3jTAKP80R9KimQQqdk/SuI5RsXo0mwXpyDDKZPA+W4QknQ2TMi34ak2phmQfuSvs8yBOqwT0Cc5PZeG/INVmxo6aT8LzA+OOq/fI14nNCIINzRt4Bm5hGkhHTH+izoqkzIJk3JoyqOSYydknE6AZg2ZTqe7Br96y8Bo/tRmPcC5oNU505AVRuPLQqKhJQPOgH2NXsHzmSdOZjyaKqBCVgPwkEh6CsdmMI37ohBWLA75CztSevgKoC+cJ2H9KQdeQTU1xSO+02jspaWl8uWXF8unn31ePvvsi/LZxYvlqxs3y61Hj8rnX18rn1+9UR6urCid6Giyw9E/Lzrfuf+g3JbZYPdCyuz2Lhd6b/niaTFZTp89V8YmJpWHSDMBGig4XALfr8bfNzBkBUpasgZ4JpvMqDWIdfU5b5wKEwEvwkU9gIduKVDT5dSp02V+/rh34ubn58uJEye8m4ObyQvHUbtko2ghXV+4rbimIfBpFpnkD3erQ5cfgxu7p9h0qmljON2GMhmdeywuiVsPOCyK9NGhYtORNYYBmFMa/uqi3PlVRi8UeWDjwu/42gmLKISxgBOLMPEVGgYuK9VNHczstCec5IUyjvxgsn6F+MIPHMBx5KY2M/2KPLDwEp0MeNnZuLN1WpEmYAv56a9JIZRHRcBuD2Ax4Eae6NjlpzB2XngVgR1bdrH7lG9fzK8w3pfHpg56oVO0+dqbnsSL0nGFiPaaSgztUdqEFzeYxLpsmzAWneA1/MgDHAfPjVejFFNfRF+ZsMKd4Y4bNqfnvFPIRM4U9B+aclMWLJynEo0vXwhip5o8oVw4f80iC/KICX7Iy2VMe1O5RQFTKpRS8iDDM3xIaaNfgq+czPNKJyb9fIpQv5BTGAcKyCuu4DPsNPjb4G6eKXxi0Erwk/pmGkpC0MQ1r6KX8nM+5Ku45Cvrbtott8rYpqETQHpNucjgzaTMk0zoE5+4ptWORx5xZ3m28i1otYdWGoHvOMZp44LjtmA+yVk7jsPMd9vP9UyQ+QKglf5A0s78Q6dOr5NG4gCJh5100w0Opo6HIZ06fh0XSDwg8bAJT/qddNL/SPryr3GAxMHoSXTgrzZtGdUAetTn4DHpxCQh0qv5Bto4mV7ko8ZJSBoAk4zIX9RV3J5YC/ysNknlJ+0c79tlF7Jg8RZ6mV6mmTzVvNc4KavEAwebZ8LrOgIkTprEBcDBRB8S8ep0Ei/9gKS3r8lD8ua+SSbjAYmDDeBPOOlkWsTHxM46fDVyBp9w2ZQpAL7ToG+DB04iKQy60CMMd51f3EDy2DkRgr/kMfOStDI/gPtH+kQYFIBX58X1QH5Jl3RrPpJ+O37gZ54yraTBkBx0FMdxY7FADsUOPv2MzUibcVUvecYX4bXSbGwMcoVn9IlxTYinp6fL9NS0TyXlaZjNzY2ytrZaFhcel0cPH5THjx6WR48flUey2bRDx4Evem1ey5Lki78qp3xQ+n3dLCYoHdlcxcFpL05FnUTfOnmynD//Qnnj9dfLBx98UH70ox/5VP27775fXn75QjkhfWxC+hlfbISf6akpb3hAOHSi/jI6MlK4YJ980I+jJzC0+6SZdCjap9socoYT5KL2iSg81lrnkVjqNtu4Y5Mj2lL4BCBfy082dE3MtITV2CyMWt6uuREH2rYrGkkHT9OSI3RuY5lfL26ShH6mCQ0FZ1ww22nJT/8Bh8koFefFOPwZN8PhKdxRx6Pe1zg11P5Z5/FLQ10Pum2TkOEJpJcm2wlQ00uo4+Gf6WMTlu0K4DnyEu5OPhLSP8MiPryErpd5Q2dPqPkgTeRFWdMvBF7w4IWHpj2HTh7Poc+2TejysfjGMyf6eIZ/2lbqoc5zQ5e75hxf+iAXx4+Pj5UxTkuNT2huM1kmZLMozMI1XxJ3GtKLuQYCwyIO8wY2Nr25LDebsswv2IBm43l4cMCGRbNhjOKMqL35K/TNwrOmk4XWLQnS87jd1/oMrmhjYZyPRj6Zpxp4hg76EvWyhiwjoEULfOO2nzEJtTvLLXnJeJRxlhNlgMGdeJRxa2zYUxnvUs7xbF4lBDa1+aDc5NSM3yji1Vb0dFKPfIh3WeRdtbXsbG+UO7evlbt3rpUHd6+Xh/dulod3b9j96M718vjuzfLI5lZ5fD/MI5mFe7If3Cr3FXb75rVy5auL5e7tGyJM21b7YRx0XxyyIv/koQb7yfhuMJ7BFY9Zbvynx8AQ+lzjRY7ASwM9SdWmCZYLaOLYPA8ivOmOBXWcNN8f6rpQy6DtCiCMuvA8k/Ugjf614vlZ4HQ62AvUztS+P2Rc/qeJf8joqDFUaSVvYZ7l901DXhN4TjB1Paddx0nofAa6uY9qn+kenajCUJrqRsgATSMiWhLARKereJHbIwUpR9vdATQ0MkH8NP5cswyTPRo16ZsHkeDuMNLjk9KrUiAeLSyUx4sL5fb9e+XTLz4rH3/6cfno00/KZ19cLNeuXy+bW5vOB4M4E0OIoCfcuX27/PIvflE++eiT8ud/8fPy5eWvy8TUbOnqHyqrewdlVxP3A3XU3AcE/6QZcpBQUU76B0u/OuregSFfNDgwKOVLgwCfsO1iYUsTepYUeEWASXNCyOGpv7ozOjrmr/TMHTvu+xFQ/WbUEfGu/pmz5zQQjLYUa06lbO1vxWsYKqPRYb4qNCR6oZwuPVksS0uL5aGUvQcP7peFxwtW9Lq6GOyi/KIEosKEm7xE+dUVCR7x8wDTdK458GF4RrHjQlUWLlB0YsCgw2ZhLE5hWSETLQ+06uSsCMuNn/FhQqzR9aDs5Wd5Y/FMacrm7gq/oiPDrjoX6PurkU2HT/oMqMFbMwmSzENBUhqRIfEkI9mF/GQkAS8UiIn0o55QVkgLDPwgwABgeSks6rdskLEbP5HyM0TcZuRLuaH4Uj5Zh3GzeBN+TbtgART5i5ZtumLliR2s3t7mQnQvIoWJ00ipqIQdC0iSUVMeUdeTtzBKsmnP5L1xWzaUW9iOe0j8cJsX+HO9abshH+lknLDDL57RxxI/0os0A4/8ip5319kfUj/QQ16pU7zqx2saA8qbbMob47yGQQ6cWOoWLpe6M3FCjl5MFl39Mw9O8wBFD7f6DaXPxxlsy7BgjgzoT2zEtD+oIONFNuFyWsz39ckcqm9QJG8UYAvRdRr5OR35cxFtfMmKZ+o/9SlwoF/XBwlCf6KjMDOcz/oz5LPdoiKT9Rpb/8Kt/pLFR9qc/QUeCGWy/4FOTijAyYESSNuLm/AiMA7+BGE19Fq4yVfznOB8CTKN7FucvkzmP/lIk36YzvDkFQNgEw4kfsaB2cTPReLko6bRGa/G4flZJnHoZxoi38Ahvsexhk6mkSf+6LMDgk/3WU26yRvQSTf8kG81uRB+8kTZB16kua9xGptn0oh+IvgC2ny1ZR0KpWg09LGZILABQTh+kQ8Wxahj38xn8BD1j/QwAGHu/5ryB5J3eMMmbtJKPOhjkhZ4mWbi1LQzfQC8TKOOm6eL0g+o6WADGZ7xoI1cMU5PskBetL2aP9NS3fNGRhNX/9z+/Hq94tHMaE+Rd/Vd+iVt0iFelhmQ+U2TAB44NS7p13wmvcCVafjCmLcmjsdIbJnYVDgqz0wr7XSHbILHiBsyTFpkNhRflaNwXQbCd3+ln5PIdITjKqj+Gh5wg0NavGbH68IsdvGaEfdWcfdOfJmOLxvvlrW1lTjldfduWVhY9J1ALIixeccrYRBEh/ECP3lAT5FfLEw2cpI/98COaqI+c/JkOXX+fDl94UJ58c23ymtvvlFeu/BKefON18vLL71Yzp09W06fOllOzs+XCfHG5JuJ+/jYiDe5tre2rJ9QPnzxfEc6JV/QY+zq7uYVTumLSlPSMU+yVPEkRzlTH2mBni1vI0l+KUs/Nn6Eh4cBd/bjlI/D9AeeQX6ER9sPAKett0YakRYF09AQBD3RMvGKflOUOKgLyS+LI9RJFgGFGnTFh/U7lwV1Cn0gaFWE7Aqjn+pU1rXAg360z/R3OcrgJp1MC8jn2p1xwanD22kE4A9OplNDxqsNuMgg42Dwr+NnWwLq8NokX7Vf5g03dhio6J/+oJkLYfAAQCd5AugPAMZK6qhIGZKe05EBP9JFHpFu5Ik8BH/JV8OEgTZLe40FM052DdmAT9r4c9prRMZhancxv2jmArQd4ZJe9Dfii1ahukiddF+mdGhBPfKnJ0WS3FftNyG8iMbXXiONkaH+Mj4yWCbUZwwpjLc5xob67D/sRTXSYz4iKs6GZBsOQ+Sx7UYuGMqCu8c46cY1JbziybMXJqmzwkUsyorcIcOUFybp1XIHcNd2Z5xOSDxklXM2jPs85gnKlxe4FJ3Ff15/PJCNh+dckgGLhX6jQbqKWpBEnQtP+u+5lfpHzf+G+5sDDqLPQQYfapCMOZlI3zcwJCM/h+HflP3oCF/eVblw/UY/JaY0RFpS9JxUuXMeOvN+1AYHXMpJz3pUzuzkJBJU3bXTZ3UYcNKAG4ZnwsKkP26/ESETaX4fSNzafA8QGslg6FPTpJ9Z+NeATjkCuOv67efGr+WW+auCozwj2rfl4bvSaoW3iOu58QcyPJ9JqmXwq8I6oZMtV0e/itNLE6BiKr4aEJ0hlSVOy0AzOlMIuwGrgdGpqQ0JL5QJH22lY2HSSgPi1zAT8eIyvbW1NZ/UQnG5e/9+ebS4VO48fFwu3b5dbj186IkpCyFSFWWCZToYLm//8NPPy93Hinf3Xrl8+aty5dq1cu3Gdd+LMTN3ovQPDLYGToA84OqXIsKFoIQrmxJUTxkemyi9aqi8ntg9OFq61djh2q+INryjLJL3AeH1Ki675siKzpsvj0xMjZfxiTH5x86IZpdKLbhu8SD/mZnpcvz4cV9QeeL4fFmXDO7euS15bJQnTxbL44cPyubGmuSoNKk9Ugp9X5kUPhZYbt26US5+8Vm5ffuO4vKK4brvXNjY3LKyMTUjJVGGJIkeiyNp2h2t/SUTLwbJnWUTkxwGnvYADd+EGcDxIKr4iusJEgO745Jv5Zln4ikKijA4aWJSiCybzkZyYpEvFvc0ibORH7YUVEVvy7CZrFuBaE7UeQFSNp09i0W5iOfjzioj46oOecFA5eUBVcb0mjqBLLyQI8OCCcmkiYkBeUhDnsOdcfl5AU1uujA7FQcEJkA+SQUx4pAucYTUGkwx8iP/vMbB11MxLkBEbRPpsOaDYD2pU968GMIAhlvyt2LpZ9wRhnEdVtSgwq9xmxeM2FPeyC9fgeLeBmw/S4HH4PYCZ5Mn2+RL7cLKu4g4m6ILLdO1jPnhL3kq37Qr5x15NHw5nvAJj3fjoaVyUrgX6FGU1Z+wAOaFMZVvvC6oAV8DM359XPTLwjSLtSymtkyDK8MlxhJMQw/5SRlv/DMNeTRh8lcdItyvD9qWP/WKPmRo1KZvcNiL430Dw2H03M/lydgod+oz+ofkRjHUpCjMaBkaHSsDmkQNjk+WkbEpmQn1RZOaOE2IRfGA8Fz4koGrF7KmUWFFHfAj7VNuAH/wOic5LgvaZQOOX4e71Ew6aNi3/YyCqBgQsj+0OmkAWe740x+4T2ggcQkHj+dQckOZxq8Oj7aleA2dpNWZJuD8SUg26mdioTLaGGHEJV5nXMLcBsGh7TQmwzI/NZ2WaWg5nSYtTJ2vOjVFl6HNRNvhOQUNbsRBbjxH2YYdbiB5irSCBuNSfaon8WIxuGmjlB7js/vK6A/AoRxNzxWM2hY0kAf3gSrQ+BgWswF5mSY8M4kyfsNT2gD+xAMHXKDNe+BigOQJA+C/r/GsxiEs5VTTBBQz8iOTcdLgp3+RV8ujTQ9aSSfjJ3+OJ8h81rimLVqWbxOPsS4WnITD+EbPJjxeufMp9uyH6d/Vz3snXOULXQxAuplvIPOa+SUdwpNHTELyBy7pZF6Snh5lmnjQYKMKf5UlQw0yDBmXVn6TJnUj2lQa8g5d5BQytgyqMvLpJr8qD+/qzxgbkQVFbF7En+KKQsSTP5MoLmWfmJwok9KVZuZmyqTcTLZY0FpZWZaetFQePrxfHty/Vx4+uF8eP3hYFh7d912sypT4lEzQv5xhyUH8OnekQTtRG9CD9L1B3wk0fexYeeHlC+XF198sr739bnn5tTfLS6+9US68+XY5d+HVcpJ7XU+cLJNTefpsxPR4bRLDHUjbW5oAS669msgzqacOIPeURehT0R+4v1b6oYdY6n4GrEM3bix0JANZaRzgkrXwaOLrZxwHQC9kjZ9ybboWB8+OT2AFeu6WnPCP9KGBv8qW36HiUH6kA9jq8oXjbPwqg47Lb3NrQ2NxnxcqFUVB1Imo52OSt0/m6JmFA8pzaSk2tpdUrqFLqtnAa5NW/I98o++YV8WHv6jXUR/BoS4CyD5lChCe+c44aeCLMNoFzxmv052mpgPwnHgZBmBnm8Ufd42XkOGZPpC42Omfps5LDfhTzgCLHQlu7zLkE5krouXHGx/Rt8QJSI8j6qegS7o+2WWZJv/U4Ug3DPmIMSXCVcaKByTvOS7l2BE8M74ULx5x1+zu1nbZ3d4pO2rf8OS+iTYsQK+nvXgBG9qiRXyAZ9IOO/ypu6THm03MWbmYnQUeXxnCfI16yYky6YRDg/1luFmMGx5Cr1Q+RKth1fnL/OebMcgVG1kjU9IKE/n0fMpxOIXFK6Q7smMhGAg+29COH/4hn/AHUtYJ6f88fAC/dt20pX5PaciQR/ftMiyAeYOd/omrRNTXwB4ff1OJWcq0eP4On6o+yPT0Dpbp6bkyhZmcU9+s+abMxKT66SnZMpOETSmM02b4OWzGH3abUF85zum/sVEvlsG+5xRKM+eI9myAfNV5Awh2/uwNp+A37V/Pbd5VHzqMacm0U6gBXxkPhokBpTTfFyINm+8RN8ow06sh/RvTwqtNwNGnZ0OLG/GVMk3OOmUMJN43wyKlZ8QIo3ri1+S/DaBput/F9VFwGfr3fIBf+oE0uQmXYTU8K389/+7Pfvx7mm8rcm8Z0oTMk3IpS6wsqwcQQbHtRoNSo8omZKofCjeTyOHxqbK6wR1Q62V9nUWu5bK8su6v91g+/FSYdAY7O9vlz//8z8snn3zqi/Muf3W5aNZYRjQp/OzzT8vjtRW/RsgKPqvUXFLKBJWOns9mP3i8WNb2DsvcmRfK9Nx8Odg7ULCEr45sYnK6nJD/oNx8STF3ubzSKxoLi0vlsZQmJsncQTWqvL544fWyI74XHz0oY+J3YmSoDCvDyIOywrLA5BgTj+wYzp0+a+WIMHfSlL3yt7HDe9RPy+gAg0p0SJHvODr84Ye/Kbdu3SwLC4/KjZvXy7ETZ8qZc+fLo7vXy9WvLyq/3WVUg9O4Omca5OF+NG9OStHRciJuR/kdVwczd/yE5LEdVUPxONI8f+a8L5jsZXHTqQtCBOaBDvrB/bsiDefiTxYdOUiE88olu650Nsk3ecd2o4WW3I+kjH726Se+EPLk6TNlbX3D5QMvKLgmL+Je7GDkg0X/U0fUdHwMJuTJxn6BR47pIBnoONbrib7pQZKOGiZiQI105AOfMgDDkReKlBYLISx4eMFM5Y/hJFoqAfEeep/SQvnvcziLK9RTLwpS5+UHL95d0XPY6ceCTA7YvPrX30x6FMZAIxMnvYQnt+Ni97JbQ3q4A48Td7wqmXi+48Bu0QKn4jfiQ5fXL+POA3ZeeOVycJDduKHWbgwLtiim7NJxDNp+DpObZxlOK3LicHh0xJ90R+FnN5sLfO3m9RMZLh61X2MPDckeG/NuOvSG2b0fCdyBIaUnMygz4N0h0o9n0si0OV3J12z4dD6LzRnXRmHGd1zh98N70MUMs6CkSQ08Bs9KX37DI2N2+5Lh0XHFxT2ufMoNjp75HDx8ED48OhG2cGzGhMdClXDBH+IZm/j4c7+fZOp8NM/gYuC73wth8Mqz8iiDH/0ai3YD4osTbv2D8leY/YXfB/7AQBlW++31YgdtQvVZ9Wl7Z1ftbLUcqq7t65mduUnuWFBdpV5kx07rcNttngHbjRugPddAX8XmxLaUvS7RZSNiBjmqLtP4XNdlTMb4aqUd9M1rA+mucYCMVwO8dPJjeu4Tog+Vh9MNZ0VT9DKtsOk9YmEgJzn4Z7qY7NMynmnJkJb7EZ4rSDzAOArPOEeA5yYtIPPFUysf5o60+a88GzXyeYQfBSTPsTDR5jtopbyCh4xDntuyjLBYvDBrCmvTaRJ3+OLqspX8btXDdU1Ojk9PlQHXO/AiH9SBmGTDGzGDFpB25gE780RaET/5OoqX7sTBECf9Ady1jICkS57JqscJGVF0zpM29YiscsIUfMJrWnW6QMimHb8Tl/IIOk3dkvx8+plERILL2p+srLKiVPbUhrkeYFL9ApMNFog86SJ/xHM6qq+SrRdqmrRJM9PFBkgzyzfxgE48IOu/ZSMgHSaaGypb4sYkFvlBTzZjNyRtyHcnD2FMyEnTJyiO4mKCTsWXUZnkMMHBpUm9+qzNnTjlHvd6aUyQrjWq8YNTXyyEIUcW2fhK45b0M15zXFldKavrK9YbmVTubG/5cvtDFjzEWyq9LNgzJsGz8whvyhcT3x71qZOTU2V6ZrbMzh8vJ06eLvMnpMfJHLM5XcanZ70hQb/NONSjcmNc5Ctr6AGM7Yw55J/Lt0fU9yNfxtPFJ08Ub9Djry+kFl98rAh+mMjzRbUnS0+Er3xrEp7luLz8RGlwD5n4VDw2obZVRqMaE7gDlNMa6FbUNcZndAsWBpcWFzTma+xXvgAW5RakG8KTdRDRp6hWVQ/hjwkvm9MU7MrKisa/Yddj9AZk9UR68ZjKgHGEsqE8Hz9+bP2OibPblQgyRpAWJ/VbC+bijTQ59QUtZcW2eXh6YJ2dTd+V1VXJYKlcv3G9XL921Zfs80YDd7fdlC7MHbKvvfa680lD8knyZpJLa5uY0Hg0OOBFGuosEBuq2H60P88J1F1kC7TqpgD/4DXaPc8JWX8AwvI56SRuxqv9azrEwdQ4+fw8AC/TTkg66d9pA6YvuoHX7S+Grqn+UfZJk/rFhjqLINE2uF9vUG2KV4q3bNig5HVF7m5is55TmJFKM/aLthKSTPCLtHhm0Qsgb19++aU/sMWVJ8TJPiTGD9ULpZ8bOe6b9Ue4qBmXe8yMr+fgnXnXmCe1XCHjD6YRWc9e5KV89OMZXukLHC4gPeq+LOU5+kNo0g+D48UhZCE/5lUsynCHNB++2FQ7pH3NHztWZqcmnX5umMX8IXSulC9mTPoh87noE0Pvx36iOv7ZZ59LJpyeaj4QofTpz2hjp0+ftl/SISzdmAxLSJyEzmegxgd4xA+ztqb57uKi9Fb08uCH7h0dE12VAyE8x8qgaKudKQH1Zepr1Nbpz/xaLJvC6LNyx0GEeFU2NgrkJzqExRseMrxBpTI7OKDd9apcp3yB/qUvv1Bfflhee/UVvz6rKmWGM0+WBza8iMbewFjZl20fBRySN56a+qhc+vlZJkfJNsbzIeh8Ew9xtHwzyB76ZxmLD2x+jd/zoBUOyhFTJSJTOW3iX/R/lpLTi7w/C7LsEyBvu00sizvCGtSME/FxRUSVIJ6u/xFAi8UWDxCKaG3gGW+3twhsWPhe0ER3UmGCRidkPlsGvwj6RhzzLvhv/8v/y//ZDkHP3/jt3/49XvPZ4oi6GjuXxS8/WfZJGV9kLT8vbAiHfOxqQLp0+ety8cpVxTksmwelfPT5Z/5qxu1bd8quOtjZ+XkPzlS/zDTM0PleuXLFygIdGY3ywhtve1HlyqUvhfu0TI5PllkpCZyKYhepu0uDthingS4+kWIkHqaOzZdxKTh8CYjSI43RiSl/0YOXFTnqaWa9gBKNnZV66KEYzcxMxNd3mJgKt/twV5NmNWZNPPqe7rpovfsJLfUCDMJfXb1WLvEaptJkQeKG3Isa4BnQUWjPvHihTGgg6W9Wolw1lXjkm5NdN70gxcDAwiELcafPvFCePLpfFh7dK+PqTEfVkXDZoAd8VSryZT6UjyUpVBvqsEa9GHZcCgSXxasTV4vgKPKxk2fU2WqCzEq/8Mm4K7glELtxD+7fF0FGIMnFdSEGHMqYxTBOrzEoOaSpLAB5iPx0lcePHvkz25NSLl+58JoXcrxYoI50UArgwCALBCxKjGpAicUPLwrk4oaevXjAooKeCWPBgsWBAeEPEA4+na5sFFQrmywyKNyLJxjiOkx51sDOySDiD4oOi1pD8h+Sm+ehxh96mCF4HGp4VnosGGGjwHJy0Is95AneRScWhQIfgx9pe/HJ+SD+sJVo3CzuwI8v6LSBP04Qsfgx6NNFvTLgszjb2889cix+sbilMBm/QqhO368RynTp2a8Jqu51ddMmelW+GuDlzzPFyiIbdA6fMkmM8K5uvsrVp/JDScZfyqzqILs9vP6LkrFHRRONp6IphrzITVzum+MQ+qHcPHOAOkxP2Ve9g97uDvWTOkY74ZVBFivDoNYcHGLUnmyoz2EI293nNBp9BIon7YQOHsWIHV4UhjB88XBXjXhHdhhebSxlfVOTJNnQ2VG/hQGXvgubV1Poj2zzKrTaEkohry769Q3hMWljZx8/TiqyyC9082DjUzZM7txsPAAxudxXm6atpGHQbislkQcew0gWDkIRI74mc2pzHhwsJ3mqbfFRgOGD3dKDINWvueUKZ2d7tyzzZTGVFfu+vALgDQPFo+0CtM1YwAg35llg5QLcpn3D+8rqmid+T0UXWU2p/+XCU/oh+t5UZlk4q+kmnQgLupiURz4nbrqBlBfxO2kgqgxPk0B44ic90kvwKxZM4ip4VnwAO0OsnAuSbuLUkHQyvBMn+Um8DE+ayYbL23+RZuYxTEwWOnnI9MKvnU6aBOoDClnQCEN4lgkQ/IiOHvlcul+rUV+0qfHlxOxsGdKYxxDkkzQNfqYd+WjT45k0Cav5eFaaGR9TAziJV6eTeJ10Ow0g7KirGS/+SFh9biwSJE1Mxq15zLQxQJ3+UTzyonxLhm5/cjNGr61taiK6qS52sOwKlzsxp6QT+IM2ErZPLKiPhT6UxIH6F+iiZ7QXldKu0615JCzzA9R8eqNJcQDjCZ/y3dT47/4GugrLjSjvzJMO9U59LMmAgyEtfsSzW/WCaoOfwX118IftdOU2v4RTxRThQH3ZvuL3qk/hkmsWsmhvm9IDWaDhK5Iba+vWCzclv53tHZ8SEXkxKjIs1EjHIQ48IjnqZpfaOpMt9IrJmRnpRhNldu5YmZcuc+LUaZmTmmye9TOnF7h3ldP8I2Ojkh+bVUzi2ERCjxjwSXsmeuQVnJWVVcsPP3CYrG9ubVm3BYdNyCfLK2o6cSKdfodxgVP7+SVYFiWWhYPs+IIbOJQdk2QWpnDTZ7mMNjc12YxFNyaVK2trliNfc2Tyz2SUqzHglbQpI9JeXFhqaEWfTXwvfKnuQZ+PMFHHWJRKvlgoYGyDD67ugC+eORXOVSE+5SYcgEvPSY/FOEVWuhRB1DUWKlfXVv3ly4XHj8vDB/fK7Tu3bbi+4+H9B+Uhd7Vtrgln2eMt4NNHooFey/hy4cKr5ovFEl41Qx7YnPab4Guj4iXHXcLYLE2bOPkMT9AFL9sC7qyf+IGXbSWN664A/9rOtkA4dgJx4Dfj4SZOtsuaTobhn3GSLoAfAE7GS7yMm5BxarryDH+ZTzUXu3Hjhu/45QvRa6qL1Ks1zTmQPQvNyGpjc8MfbFhdXfeiMwcg2Awfll5x+uQJL4zFmAhvwVeTdNQVh+HPXEI4Cvzqq6+8GMaiKkAYkHUef/obej/6FN+B2vCNvpOnTUnGpzqUtXEvGMstP+qJ82sc8Jt+BlwZ3PBiN/JRmrmh7RP35jPqWKtPUxi6IW2bus+ppXXJhQWdY8fmNB8d97zRPDqpsM1HA4ylI+Nj5dSZMzy1cFgopH198sknnqOxWERYtisWHFkMoy75ZJxs6GKyXtWQYdBIk1C7E/ALPtu49E2csKXf4NVGfElrW32uNwLQ/RGxsWULoZk5qP2rv2RDXjKjPfo6F+ETJ403/203zzL01dChvGiLyoE3G3ib69KXFwkor7zyivtVTg0mXt1u6QvYVDkYGC+HvbGIR4lDi/pEPXW9eoYcEgh5fmgnIP9vYoeP0pODcie92iS0XBWJ5+EmtP0xWQI8pV9jGhysIAMG+H74TgA74mUaEGq5jpDJvinSckye4o9n22GgR5t1G6TNdEA7f///gTr9sJ+W//a//C9ai2HdH6kD++irq+XOk9VyODReLt+5Wz65crXcevhIvRivDtFhYOQUAaofk9DVja3SrcbTrUbOwganSehIRtR5zKgTOdDEjkU00kwGoOPVYxYIpABw+oVOiokhpyNQONj1YrxE6eH0DMojLYk4J0+fKi++eF70592YpqenyqyUIF4/RBlYftIo9iopdwKt9LvL1uZWuX//frmnQfqrry6Xr7++IiWFo9qL5QsNIDTKhcfKc8RudZbu0EXEi09qkL5oVXnmAsgR5T/ed4+TOJzcYYJNA82KRkOGFzoJFmRQvgbUmN1BKJzOmB1FBgofW5VBQUZmpI+iij80OMqMUhW7uYRX6Sg8FFrSb6BxgEsljdcbgjZHGqOjrCHKifAIi04ZGcSz0lSHxC4ACzNbmqSzGCEdyosk+4cskvCpYk3gVQw7LGbYT2E2vWXvUMr5AXfRdSlMA5P8NRZ5AQJ7z3HYqdjz1z2ZnOdiBjs42zJ8+XN7R4opZltK5O6B3Ji9siGztrFT1jZ3VE/5ehS74vLfko17A6PwjW2bddUL6vKabMzKuhQH1W8/y39TgwR0MNBcdZwdKcWio7TXoaPBkzjQ2hA+Zkt8wN/W7p7Mvvne1mDLYg6LN7sqY+xt8Y6bL5GyyLMrYe6xMKQ6HzJDLtVzhiFv2XtqJyxQ70lmezyzcKOSOpCbhSzihyEOcSOMBTBeBqaM4CmewyB/4yn8QHXNH2JgqFFdVcH72Z/PlwGHBbVDFufUluOVQpk+KfC9moTK9oKfJhRe5JO7W/VdDcKvHfZqQGayykXFfeo/vIjIIqPaUyx28rrhsF839Mkr+dNXQM9+9DssWmKacNtS6vqGBoOO+gZOc9E/sbhKe4MnJhVeaAUPPuSP7Y8eEAZPKDGNX9+A+iO3wZjAZF/Gjl++ppt3NcSXNcPQtgOfO2M48aM2RBrQNq6MwvnogAdYlQFtX84WZHt32ydMSNlOjdu42203woF8Tsg+KWhysjH6HdOHFpPeJi6QE9A6ndokHeM2z+nO59rUkLwAOZGoMdKdtBI/cwS+Fa+Gt9pkePJG3DrvnYB/To5www8m850AjX2UOuEQlngAfkCdVkAowUkv49W0wQUdZZC4tX/Qi/A6bkoo04MvxZBMIg1opGnTYfKHUipajT8PkT4TMMnMdcCkHQeZANBMuplmTkKTrzqfmS7h4OJOGs/Kf+Jh8AcHwI1JfEzwG3kiHnnHxk8YbieIJ8OBTBcDDSBpHInfpEXdwuA+ko7cPFuGCmtPusRfQ5MfY7ZPCajvPlCnysKCIgqPj4xwakd86MdFwnX6ySf9RsoA/8Tp5DPzlPlKPuHRfGqMYcKbfsQFgnfFF+8xoYkywVg8ISLrFkEHHqDTLs+aD+Tg/kRuvjJ3/+G9cu3WzXL77q1y8+ZN3+vFhtri48dlbWXVX5oTodB9kITYykVG3OLQJwsG+4cKJ3enZuc06TxfXnrl9fLmO++V937rt8sHv/2T8vrb75Q33nqnnH/lQjl55pxf5xmfmJZeOu6FMG/YMD6p3x+VP2MjOoVPW6vMOEVGfkgX3bR1Yq7Jmxx2W26QUh5BSBnRjkJmYXeC6yOIAmgkTuK34jVRTVdpevFA/lFaAgIUH30vJxxPudDSs5CoV9Ayvmz6cmFrzGcBgHJUPOHwmuPO3q4X/ayDKz/o4YiJ15m4HoB+YpePRK2vlNW1lfLw0YNy6/q18uXFi+Xjjz8uly59WS5+8UX59OOPpEN/Wm7cuOYPFWysr5VDrlvY2RWrhxrfuAuWegGLKIxoi8qvmORVYuRyIKUD+ZNn2hvjqnVrjfNxEp1NSY3jHnNVFzTnQO9m7M0xON0uw6bNAjzX9TSfsw0B2aZoHyxMsFDEghKGxST8cLOJRljiYGcY/SDheU9aGp4JS9xMCz/yXLejNIQD+ZyAG/ysMzxnPhmnOWBw/fr1cvnyZV8f8/WVr8snmt98cfHL8uvffFh+8+En5Ze/+nX5+S9+Xn71q1+qDC+WJ8tLKv8Y76CdJ7S8YdLUvJQZz4wdqkl2mx+VcQK8YMD/plt9jOpszK1U7riVB6pxpBf1ubHcWjCERdqMCfKzU2kqXcfTI0D8pBH48EPa9J9JjTBc4kdzGfLoQxcynJzDBhhrwbKM5XbsZExAfjI9pwVOO7iFiw2udRTJIceT7Ncx1hdVb+u+nnLI+kOdyTH2WfUleUh+Mm2AfDLXc8O2B/xEul6IFNAOaY9NUduKN6skI4sh8uATYeIz9GLpr9Lt2YxI3TeNcWTH3b9sEpAvZMtcP+QGTSxfjSI75ZPxa2O6zB9EhxxRNIpmd9R8cSoa5IHN5Tr/QC2XzrC/MlQ06jLAAO6Gw2nADV/BW+NZgXyPhNf4LX+PRY1xvctcQ5C6me0v2uQ3INBatGG/UwyRNohqYw0uEHmjvrXrXKTzTbB8zVrgpl/dVhLgI3g56p/w7BT+zUCk2TxU0L0hnr+6e69sqsGcfuXVskOFZcKowSZOkMRAgeIm3kVEDZuJoiafXZrccrqFCt/HgCocKn0u9DTi8H8AJmZmZnwKCfPS+Rc10RxWQz8sp8+c9sWkfH2HAkcJONjjgtToBNjVoENYXV0r66urvnOAO7du37rlQfjevXv+wqOyGRmNxKMSyIPBit2rjQ2O4K+J5p54OB6LWEpviDwpH0rIJ0XocIKIBiYWwdSImbT6639qeb5kWIZJJJ26T8K4AijxTLsB0o8JszoF4miiQlUAl1SioiPrqALIEFo8M0kGO2Qs+WoiHanoJ1rEzX4OBU4e8QCkk4rMD/4UTlqRJm7x0HSulnNlOE3Gq6r7+zGAI/+4IJ6OmsWpfS/87ErJz4UUqReFU0OYPeiQrtKwcZbFFHyKdw2/8kAJ40RTKmOadCjHKKteOPGCSiySeMGkn4WLIdVBPSNTL37IT6aH8hEOthdfFN4rf3Bqw11OLJhwSoyFFU6b+aSWOvde1WfcA4OxwBJ3PjULKyyoNIZnFlEGR6SkDYyUQfHY3yOlrFeKWh9+w2VEdXtEYaNy8zUcjvrzitvQgJR7GXZauMdgEGWRRRPuNBjC5pWKPqWjgUE4g7JthtJokGjc2P3G4YSe6GM4Aj1CWENHZlB0h8DnWemMEEcKKorqMDzgVt3CDPbL8KUe7kHBzY4+d8Co2Kj7/b0YlBtNYvqom7R7FanaiJVxqqEXw1Wfu7gfR8XMslkPyjpVQAP60z35q3Z0MbFUG+cjDKpru/vUpy3VnV3VIRZbqXsye3yee9v2IfVxb0f4e2VvR4rqtsyOFFOF7exula1tdj3XZTbK5taazHrZ3tlwfQ7FIiaUqaAyIWspuqIF/pbjrXlHe31jpazJrK9zRx9fIwsFmV02392n/qQ2XODM5GF1dVnPGMVfe1KWlxfV/4imzMqTpbL0ZLksLC36hOmCDAvz8EAToROhbdJkMShp2WbpDzCg0W4xuBl0ErJN45f+bv8NtOJBD02CIKelOKLmfqojXvYX+Kdf0vmudNIv4yfgT1mkkuc0FJ5ppUkwfoMLxU7a3hRo6KBcYdfhQMoGaOWzSgNwOuILyLy1+CYuaYlO8g7UOOZF/pEWdvSpiUuBKWfGy3iUr6hEoOxYYGGXHXlHXWjTDJlbqW3SBIJv+mzak9qctBqC06Bm5MLGEX4szQCUf+hkXGwMk6CcCPH6Jga8NEkTgK/kjTxmOYCTk0Cegcx/4mZY0sMGjsoq3HUaHv8ExCXefjOpS8Cv9q/jp13HTT4S1xMZK/XCUxjh4MXkUQmgB4jVOFHRrqcE5iSIRRSfQFUcFqfgOycC1Ic6/eQBIM3kgTgAuIRnvnhOuWR6AH7Khf0zn7VJegD00jDOH3DlRKOXRBWJdpVxk/cWHfNEHoKGHh3PJ+D4UbcyPdmu6ZKJN0c19qCP8WrUzOyxcvbsC+XCa6+W1954s7wq887775f3fvCj8tZ7H5TX3nyrnDv/Ujlx6oxPg4VewIbIqF953JHsRNSLOiNjY2XbugyTLvkpPfoYXgHKfAApv7Y8kFu2UT3JIAuCGdvoNj2xF07mPw20TAFk21Crn4XnPr2dLlEaaqEXVrwZGlwimc7ToIVfpk89YJzjVTX4Q/dze1OfwOuQbMh44TESLqPScRhPWcB6svi4PHrw0Ce6vrz4RfnNb35dPvnoo/LlZ5+Xr3gF7ovPy83r18qjRw/Kmsa2HY2V+QorC4royNaNmfCKbcb6HukKJBV8hk2+E2gjnAJCv23pyOgR5F18EoXqFwus0R9S3wDyS/1LGWFnXcyFBSbT2PViWUzUY9Mq7TT5HLzExJw0Ml5t1zTgJfkAqPtRppHpaAvRl2AoJ/yQnXWQZhENdy5+5EJc+tc46QbPBjqUg+TjRUPpprSlQemqPvkoPuGPeRQn/5jjYO+q7JHP1NRkzH8EWc+TdwB+yQ+42Jk3ygU0ngHSqA3+ucDUCYxPkoTHIz01nmn0r/GifqhKRLp4qt0C0IcfTJYRhrJDBpxyG5KujL48LHnEVyaHfIhhxIurI15w5euuM9OT5dj8seZ146g7ufHIh5bQKzqhVZ643brb5Z+QcknIOM5LY4DMCzZ5obyybmEIA6JfPnCZZz3Bxi/rFPQT0s1/0mptNNDLKC0Wu8xHFSd44rmps+o42TTw2zJ+YyavJOGKEp65yiSM3+rRvMdv9WgO5jt56c9UxMwZD3bb/LVSbETkjSTx5DRl4CNxpWq4PMAFvRFbC+zXUKR6iFLkq0LEGaYdBt6zTIQfLScbp0Fpx3NC5WwBXpZvsGWo3d8O1KWmPrmfbxJo0XtGggL4gMeM4fzIE9Pmt2YCdydTtEcMEONd5D/oR9IKp93WbbeCTAmIsrRL7oZug5DkavxM+d8cJI/BZ9avfE7oefedd3/v8eJymTtxplx46+1y9crXZXdz218vHOdYN5NXMA+iYhzIcJKkX43h2JkzvlSPwXVYuHwWF0XEigkTZEWMAohEaayczqp3VrirhFXma5e/8H1UDMzT6rh6rGygjImGGsiOGv1XV66WOw8flaGJqTI6Nl62N7fImevKhPh44cWXyhALTRJ4KlxRebt9ZwH3NPDeOcfwuafsxVffKNsbG+XBrZvqROks+8tEn5RNxaDDoJO2rZb88PHjsqO02JnkfrJWB6Qw7k+aPn66DGrgZ/imESWQfwY88k3HRafKUfuT586X2WMnytKj+76zjIWTYRS3/rhDwooynOiPOI/E/9beYRlV2pPTM2Vzm/f86QAlJxXSsZNnVQYjpU+DS09WOA9CagiSHwoSPFgqyEwGf/IGj5yu49guz4D91RazMyIODWph4XG5dPlymT950oqoInungBMznHixUiQb8TMIhvLJIJqdfTbMCI+dGz00fgB80Wg4URP1J6DtlsKtgTQ6/mbCIT8GV2zKJZ/1P3Bl4oL6ZqLj+DGA7HNPnpRFaBGGO5SMOJbPwimv2VLmLAzG5ZihtGDics3wR7nAbaVlB5uFFnYZt8rWzkbZ3tlsFmk27be7u20a4O3ubckWrnA4xh4LMc2CzPqq7yvB4MezwzbWTWt1lcWaNb+ysCJF1fbKst2YZbmp//Z7sixllgWaVSvBK8vL/igDNHDbgCfDqw08ryou7jS8hrEuHk1bYRy9Xl5eKotPFtzWOB7+ROksYS9FOB/N4GMRT4Tvjz+sb5QFLtBVOJfoEodLdf3sxaH4yAaLRNyVwvOy8OCLfFMXF30BLzgsLjU0GpuTn5gnGPHCnSwYFr9QMjktuiWbV3O4Y8X31ChfLGKx6M7CFjKlLNb9Gs+aFdTdnb2y2vhvKH7atGvKYkvl2rJJB/9msY3WBB4nTemHdlXuXCDLnQ0s8E1q/srdg2536v9YuCYed4bRI+yqs+OLPlMjQ2pH0Senod10Qh2OabXnBngmr9wpdKD2xinFGU1G+epSnDKwaiBC7T4DOs+CzrTS1Gl2+mcYzzXwzEJVJ77DZHC1egP55yKY49B/yD8VgDTZtyXwTDzCatwMy/RqHm2Qc0dYPrdwZPBphQtCEWjyLMMjod7QkCMWw4IGcs6FBp47oaZLcJZL4hKeOGkn3cBTHjW4PlGdZ8Opu2+orKsuHtfYMqiwhozxk4eaXjwzTsZkNNMFatllmjV/iQtOZ5nEGNGWAzj00UnveeVSp4E/JtNiggTdhDp+Jw0g6QB1egHgBX68AgKe0pHfBqeK1zbKU5Ubr1az0TDNa2lqU5AjDhO7VPoVy3iMQw7DT/RwpyHtTh6M25RJGiDzU+OTF8awTfUhCYlX49ampsvPbQO+PE4rPrW2YSfjZBmh+sDNUx8p4AFZdvv0MiFsIlKv2bTiVNKYdI7ZuVnfgzovc1x6xZlz53y6a046yezcfBmfmPDrjUy2xqT7sSACda5DGJMeqGTdpxLuL0/LcDeONzolaya4yxpTOIHMYhCTZcYPFiSZNLORC9NsYvCGA2XJa4r0/0z2eZ2ICSnthP7cd31JJtyXtaQxz6ckZMgXsq5fkySt1p1hbNDJppxXllelrw1ZNtzpxSta0GbhDhmx0cZ9W8iUeErOJ1cY/5AdfggB/Y/rQuDX94BJ16VMLWPxR/5ZnIUv0kB/YExk3OQjBPcf3JO57wUu7vF6vPAo9ICVJ75bly+Fox+hS3Hfkje8VA/oy6CtDlT0D7yZjD9pk++sR1k/UjaAdT6ELGCchubrb7xpGSY+5UsGaS/c2+RLt0UbgG621QSeMZk+OAnQS7t21zSS14yLyT6jbmuZTuLVz+QRG3xMuvFPO/2wc5EDdx0v8fHLONiZXtp12wX4z2uKi9Kh2Fil7lovV/2K19mCdtIPmt1uA3MzM5Yxp6Tm1B7HVQ+Zg8TGd2wessjNZkg+26js6b9EyGlf/uqr0qO5X36hnP6Degi/GHil3virj0qfMufkfSz89KsNMw8bUtsY9oLV5MS42x+bxyyusEDKXYz+ciG2eGbxKhcpnTfSQn7SnWIRJcoW/Z/Xc7mXEJ65p5C7+vgI2cbWjvqETX+ybVm6IK9JTksmU5MTrt8pcwB32nYrn7Tb02fPim7Mp9JQvz/99FPziclyBfLOMNNooHYnJC3iZvy0Ex+bPJJ+GtcN2qf4U4jkwBgVcwQ+HsDbCd1Po5zQP3lLold+tL6YpzX1UibsHr+l44VX9SW+XoS5EfOllmFhNhdbWaANN/WA8YMy4166PpUpOvUXn30muqW89tprvjNMbHsM8Zijn/Omn7z8muT+wHjZ76E/lK+CvWAFnvFTlwBbBkLpfp5xfIxJtEz8A9IOOPLU4CZqLCiGSX8H6R++AZFmC8d+8f/ZAK4E1IHiR+KLSG0yLEy6amhz0gbiUpfkqtAd37xWYJKqGxFamXhWdWqeQ6YJ0M1+ynm3k39hjNtEgAbuoBhQ5+9Z8G1hkUYCePFMnP+mek2y5yc//envcUz6zAsvltPnz5e1lSV/Lnp2aqL0qXJ1qULT8NjZo4LuKxe+Q0gKSf/IuP049k4jQwHhNS8a/ZiUimZfxwmRMAsMn3/+uQbdh+p4NjQYPyznX32tnDhxslz89DdlW5PKcXXMU0P9EhYTG1UD0qaRq0EtaaK6JzpcfMqdYfvcvaNndun4MuSx+ZNSbJQp8Yh4FaT/Sl/8MkHnDgiUJSavI6OT5dxLr5XdrY3y4DaLYX1lVJ3qWF76JeAUGPnjJAl3Q/DK2PjsMSlwU54Ux84pi2EjZfbEmTIghn2zEunyrwEGDxaiOFVFJ4zSfPzMS+WYF8PulcVH971b0a+0WAxj8UVdupUEF7JoLUih2t5TPscnysT0bHsxbD8WjVgM4+6M3qcqL0+6GkDpIA/q7Dg9x+KddzxUnSkZTnBRP86oU56bm3OU7HRzosNgGu4uD7QcvR7nTgHRZVEgF1G84PGET5uvWOni+PWy6hOLJLi90MHCRYO3iBv/5UXhPClPwG0WOnIxhGPfR92LTueJ4niRxAshC/ZblgLHggZu0yae0+X0DTjYYRwPeovC1TMKIumGohhxYzFF8Z8E3yzieEEpbaVHmsury178WFbaS8iBBSLJoG2vOIy7mVbVRlh8wI4Fkz1fXh6LMyzW7Ni97onVugaMDclSRvb6WizcbPD6pnCxt7dZfJOSK8WZZ2hs4u/Bnefw29qSkRt8DK9/8iqqWriVARZnuDdqi1c8FW6bhTzVm3CzYKe4acQzkxKnI/oo5DY77HSymNjYdrOwiK2BlEHUJyJ4DeOpeNrxALvPq5oK5/5C3+VlW/Wbtq8q6ju9pHPJ28/cVcddWq7pqs989YovmVCv6U2lOigNPePX1HcG4nwdmY45lQpMLIbSW6GwNTSaeBxpZFGqPOW1JSlc6mTIU8QnTFhyt2z/eFbcxsZ0d/f5qDn5iBaq+IS5w9BEUda0+h91AeIjlBkUkB2VU94ZplTLsBS/qVFN9OgaSK9Jmwzw3AmZV3CMJ0g3YdQzyl4dnuU/LcXOmwrC8ykKpQk/CUmjE9qDXfDFc+0H8JxpJ08JyQ8GZS79EjKeKTZ4LfqNbSW4kUGdFpB2xvMz9Ihb4SZeQj63FF34btJIAOMIXfya/KWxnyynB8hibMt4qcAmpAzTnfJKWhmPielRvOi3gyvShA78+9E8EMRkYVn9NIv5XRqzuUD/xMx0GVb97gWJOi9E4pIX6mLU6fCj/QLwk7xFum1IHoHkuzMfQI2HXdMEkm4+t2hiEVe8MLY5Lv76xTgnmyOt+FU004Cfk4caahxMAuN3nuD2ZbENPehuSadZVT/MeM0kgJO1c5rMcYE+jJplpQM52rz5q+iLe08w06/Ofw3Jb0sGHfgZh3AMF5lvyGRegcSrzXell2lGumEUsxUXw12v5M1GGFLN/Po8JwqYXJ7iEnvpGqc0cTx55nQ5cfJUmZuPO2DHJibL1OxMnMyWPsSiD3oGOgrbWlyrMT6myZDKgPHHlzlr4ox+xZ03TOrpT1ncYkHKk3vxxl1XbHIwiabv57Q9myDUmWEmgJpAA4yh0KCvp59nskYYi15s6jFOMWaPctes0uHKCxa64JOTWODAC+M3C3HIA5uNGMaYXJRFXkySRyQTcJjEM56gU3LXKhM88oGeiqjJB9JkI476xzUV/iiEaJGHfhY+5CaMMXtT8dC/lhYfe4Hrzp075Z70T3Swu3I/eHhf8lgu6xsshDP+sqFH/WAhibE1LjqnRrbKlUUGpUGZsyiFXsydQYcat71xS3mrwMHNOhT1JOoaCz/kkT5DtcV+hKNj8SbJ66+/7k1VABpKJeqPSHBqh7JLyLgYcNOvrtuEYdftKU2GYUeeAjrDsIFMA/rmTWGY9H+eG0h8aNX8deKknfjpxmSdSRzc+GWZ4Bfu7nLl6hXpmSvWdRi7Gb29yI406a8EsSmDHXxwiIH79GJBqa+cPHlC8z8WnYkXYwcFQZ3PuAHIs9v6GHDj+g3Vtbuu89RpbEwuBEEfPrl6Il4f7xfN4N8b4gKnCT0lygIs7VMP1gkBdE8+osHbOvRroXeyOY2+uesFay/WyO35kfilXTD3wp/2SRzygjwQCdeYEI/To5yAWpU+DI/H1S9NTbA4DW9RdxJwt4yeRzRnPnMuFsMynLzkYhjyiL4lyg7g8MFZ9YNA1pFnwfPCnHZDj7Sw0205Kox2ZIFaDofl/r075ca1q5IX18Wse2PY1/K4zy7S3+PtCGScb0wgSzZ2YxN8WWNcbKTHxrHcNsuNvSqzZjzmhDH/2HB/u6e+KQ4WKG3mNepvb9647r7kNbX/iQkWHhkfow3UedQ/zb/Vvw6MlcPeIUrDebLw9Y+5qGpi47b1vSFRnY4gZJa+8NF2I9EWVGm4zjaQdIDkBa8w4Wjly0SI3DYNSmMSV0EdgNezzDeh9m0z+k3aOEg/9DyHSart6DjioeXVgsZHVh2G28/4NwkF3cZuJ97gqA+QE9Piocb5V4KqcCr54q4Xw7pHJkbLLHd8qRLeuXfXE2N2iRaWFrxyTgOio+H4bSjuh+XmrWvlczXwxw8fWpFm8PXncYWHEjOvTgQlRMhKomakuFOkU8D2u8caJPvUifP+Ma+S8SoiURBXrEDvBfNUdKVNHuiwUdatnNNRobTL+C4jTVyjc2bwadIWH3QO/VJOucAVpYX7iojrii8bJSleQdRz0xBptHSeNFbfq+A01VAd2hSSJuHgu/ES0LiRW92g6aR6ufjcxSxwWISHHfTYqWAAj0FH/MktYlbAPTFtBo+oIMThf5BwRyzjZ7zMU8OLEAlm0YBxJS4Zj/LN+z8A0zPthl5DDVoe+DRZZkB68OChOspYaKFTY1eVhR8u5FyTIopyus6JG3V6YfCnA4zd87X1WPBB4fSCT2PzZRvu8mByzmkbOuENKaCb6qC9OEPHzEkaBkHVDe4V8+Xoet6RocipyyyuZB5jsUW28FDyyJd3vGS3J6MMxCiU5JvysOgcFuXa8nCcjOdnyrSnz4vE7H/7ji1kZZvOmW6aein6Uk/iQnouqec1jn5VXXbOUNRRljHsIHO5Jbt7nKwLw4IkF+djos5r0stCJRfsO1z1S3mIO0CYEKMwix6vmnIZv2k3eCgiUvKZYAhBExZsjPiRH18W1KwknuERd22E28vl/qYLD00a2DLBFwoaJtKELy4t5kJ/4sJb5Iv8Exb44aaeKw55dD6lFIlGvFKreOIdPpDdYZE8LBf6g2gjloPiRcceMsH4omOM+wG1eSllVhqVlmUmXPo68wvNjG8bhSPyAg5+LJC5TXsBrTF6PpJ2Q4e25LzhR5gVENoyBtxsuWDyizZIPbOCQ7j+2vU1+oFsu+FPOw062OnOnVyeiQeAa/pN/+NU6U8bIBzIdJIWcZJO+iUkzc60EvDL8OSbvhH/5D1p8gwei6KJCz2M+1P68AYXAD/DEjItDEB4TiKA5Lc2AOFpEmrePSFs0sJOvhOnkx7pBG7SbSusNWSeMx7hR/2QEfkkL4SDhYxJF7zID8/R9pAR6URa4Li/b/pB8oHNs6sBoPTAZazzYq38D+k7FQ8cv2qR/oqb8o102zLGBuC/zkPaTqORccoCvMRh7K1ptvDVbjnpwFcEaRP4A1ZIlb/MW4svjQXPowm96AuaqwkUVsfFrxPXEymB8ZClJlvcyQUv6Be8aj4xylexh0uP40uelLeMGIdapEOY2ht9Xba75AE+MclDpl/bQM1rJ27Wc57hzX5N34dfyi2B+NBLHvIZMI3GpLyCPmnhTzmwWaF4GMmEsgB/bHikvPzyKzKvlnMvvlKOnzpTZo4dL6PjU+XY8ZOFr+pylyNXFHDXV3c1nnE/VI4NbIDowZU+TiiRB7gjHfnpgWfrdbSROBYit1gRDjbPpmE6zXMDyMPxg6ghyx8/6NN+w0842A1u9t+EZRwgZQlgp1wTjzgsEuGHPMkLpPlyJtcpDI/E6TZO+JAUJ9v2D3akTy2Xx48fltt3bpRrV6+U3/zyF+XXMp9xf9dnn5SvL10stzTR5G2LDU1cdzbXPRnd3d1S233qNzf8uqRSpEZyipG668vCxe5T1WtJw3UGOSfv8MsdbgpRLHRh/VTOUd+ir8x6A67jq+z4uiofs9kXru8Nkj82m10WpWOGvAxkVgYLVTj9oZlyxgZqWWIybWwA/gnnuaaT/mkynLD6GcCdcqhx6nD8gAwD0s4yB8AFapyoy8E/biDpEY5Blkk74wItfJmhocEyMT7uhYUpGa6dmbGZtpvTSPkFbi9OqY3xRgmnKlncpa5xYgvdjTaFzTyNTbw4eZWnsDDhx1yOhS3P5VikVXuFGZ9o19yAi9LZJOCUPQsoXjCRrs/8gIVjX10jmzkEC8erfushTtuz4BVvXsSGqvt21RbqDfo99cnXssimjmHzZUxvqDbu+BCUyhp5qv1yZ67v7iVcbuoiddSL1cqDSqKRs2jQB++Tdhj65LSZH5JHvuzPIhImw7INZL3JssXUdQV3Z3lm/UhIXCBpZJx0A7VfmmiX6qvVf8TXRCULySZewd3SnGvNhwkea85/9cpX5Te/+Xn5+ENej/6wfPLxb+T+pexflU8//nX5+CMZ+X36yYfls88+Ll98/nG5+MWn5eLnMl98Xi5e/KJ8KRtzSW7uEbz85eflq8uXyqXLfGk0vjbK/dyELfCWl+qO66/Kwnlo8pH8t/Kkn++bQxT4gWmxYFMj7BN9/DMg6QHgJJ796POaMIC0SPNZkHTSUFeyvqT5LkBPaRlxTZTO+Jnv4CNM4OHO+kG7TxPQSSfitusT/pn/2rShTSuBAwX8jqC1gLod/VI7zefDs3AyruUIuw2AGibzQLtBDiGPMG0wDdWlur39VaD7a1XOj379C1XMu2VucrIsLyyWJ4sLZXdzQ42GCY0GSzoQGigPKhzqzhB3FGlgZvGKY4/+bPSAOhI1OlbXjSugLLNi4cWAyW4BHScKDQMpAmWhiFNblAx6FJNForErR3oUUZ/44Lgs/ODjibMLIgrQ96rAon6sUQW/VLdQlqxwCrW7D0E1PGF8vxEVT3mUd+yAR0digcoQFyU4BC1/bBmokD6KUtSWo5XbPspI+xlDXJD0Bz+SA49MPnxBN3QVR7mwzd1pVBS5rGg6TeGQJyY3LWWBvyZNg5zttLvL6MioB0N2JOaOHfM9bS+99FJ55ZUL8psWLvgx4BMnK1V02BDk1JrcHM+RXHt74lgyylEqPVZkWeiQYdGDxQt/BVG4KLjGkclFFPwzPBZHWExR2ZM2NnTpxBlkbSJ+KMhK33RYTFGY4jIoO00/s2iRbuqNbBagunBr4JMxTm98EACc4E9u0fTiSPLVAw5KOumhNLT9mJhRn1EuUQb6RDPulNPEzYb6zY61FEmVmY+Iy82BhT798yvFKO7y9wISii/x9YwMKAfXRdmuK6r+KPrcx4HpleGZExCE+9LcHpW718xUVkqTS3N9fwfp6Nlfim3qnJUe3C2jZ1UeTirxKh613PhqJ9j4ebdMz24XRJKfX42pCFEXW2tENFn85TZ/2ErbvEETp02TF3hSfmzIs3mQv/jCZiJsGcvdr3Bk6ngYyyPyTtuGLraardq+KEjeyNpIMiyMK3NyBy+0SZvky/zIth9otIs0hEUZZXuxbdlEfNqxX3lsaJovRMY/5QfbponPDxAWTVp6Au0v2j20sVnEcJsXUDeynacfeADPaYBUviLtgAhrcBp3QhNN9CSnJk5ND79MKyH5SKUucdI/IXGwCScfCeDyUyzXRX7g5lfIEohXm0yrkxZAfJRUDNAZB0ieki/C3PYaGi1aCttH6RVexk9aaUSgRauTZsSp4lVxkw42kP4ACy+deQj+iBP4pJM4ubCf6bTwlTa8pCwzDZ4j3tGy86kAaDVx8IcOYckbkOliEocxAncaAPqWn/CAxE0eazwMk4zMV+gMjRwbfMyz4iddTE0TOtDM9AFwrJc08VMWGHjF4MfiVdIEF+BOpomJ8XLhlZfLhQsvl9cvXCgvnDrt11GYoHqhgyopFnzaVeMor5N48sSJcfkB4HXyW/OBG8j8Jl6Lj0quGMJs9ENueZE+F/bjbhnFAxI/6Xsi1eIJ2YZcslx8+kJmv7mCgC9HcpWGEB2HCRhjsu/o1AR89sTxEl9+RiZ9/pIhekBvn8ZUb5CgOyqu+hs2HLJeS9JWlPVfNlNbyUXJpIH7cKufEH/kwbWEeotRYCM5Mikbg79konzwZNkKr26L5MG6HeGYpj1l35+ySpkAPOMPsLnpshfgT5kwgWbxIWTKqeT4+AQndMjXgeqEv6zJafPlZX+p/bPPP/NX6b78UpNMTTaZjGJuXL9alp8saELORuKqJuRbohDXe7jcRFcURZ/XOjnlFn4siJMh3ODidv2Sd7xSJ91HecSPfDlP0JJ89pv6RZ6Nq7GUNxS4PgBc6ztKm41T/NisdMk1kya/QrXHHW5KNMTUkhc2dBtvATJWbP1rSjTKiZAmTsq/9k+TYYDz2UDW3xqcruJgEy9N7U+cdCdkODIBUjY1PgAt3DWtGnhO/zRAxgfwIx+Jl+lYLvrNTk2Xs6fPlNMnTpRTMsel58/NzJaZ6WmfquTEI2MCJhd3rQOrHJ1Mwx8FkOMJkvc8Q+mAT1mSJDoJUXCjd5J9Pprh1+Jov0qLBTN/5d4LbejdqoOc/OSVR2QrAh5LNcdhczrypbTIv9zqUTzGRj6RYZQpPHlhX/NPruXB9seQZPhgEh9y4xXsiemZMjox5a/fswA/d+JUOXn2XDklc1Jy4oTq+RdfKq+/8Xp58+23y/z88TI6Ntq8trwRUiVh2XV5YCgHxgsWBHlV2psa8gefOpALY9le/PGUBqAFbtaJtIFOO8uZ55BD1M98ru00PAOWMXEobxenaNE/6IEwIbfaBf0OfdM+B1t2NmVvaZzYLvvqU7APD3bVP+zJaLzilCpu7hClP5ZRrbQ+3qj5musoDbEhL1q/fuKBOmP+wRYvyFS8cbqPAzXIrDa54IjBTT6iXiIbUYS4jL1UN2oZpNE/1zMMODwfMYAshzdwlMZR1L8KZLqt9P8VIA7GYKJMnwWtvFZQ5wH5Ez/rxTfh+bSfD035VlHNw/fI57PkkrzxmPyG+SY4mSZegut5YxI6cb4NusekpAxo4GLXzUpKf28caaXzEgIVz68FqLKpi3cH5YFJpm+IEyIs4LDogPIi4ShxFCOiUARuBOLNApPJzoMGSBw3amjSLhWZxSA6ZhREn1pRWNehOmOldyiGPHg7ffBp0HITVx7ehfWf/NTIuqk/zoP/a/IsxYz0yIxwqWSgCNt8eMInW8O/i+Bwj8YbHb8XBuk0mMUTAx5MNnjjUnAqrE8CRUgLKBxXSMkqbaWuTk5iVd56SUzxDyUkyqGnS4qEvOgEUSqgx3vrvaLDfS6cikNRIT8sQo6MjpRBTbD7uySz5EGGfMIJr3PwSsH7779fPvjgg/Luu++Wd955p7z++hvlpRdfLufPn/cdF4CimceErFiWgeTFLg4+VnhchqFMwSf8OH9KNe4Pa+oEdUNuD7xWnli8QtbhFyd6KET9eTGDOiA/FLIGh7pimTfGyEDDa+L0dPcrv5RT5J/yav0q5ToMccmNDGm7LsmfSgzNTAfb4dAQbT+Hn21FB9fpo/DpxyItP2QRBlRCZFMfZCMbf1FMskKWvny2F0WSPCsOBkRAtvnDho794b3xx5ZpxdNTysrtw5jw6Sbb0NLgJXkzeMELuMTFzwvEwicdigaAhnGgabe9Dfh4sZhwuxs84WDyueUHBfjwM2mH8dH99Gtog+0FKNsY8Ut9As9YiUm8oybbHCbqYm0kb9GBlhCcBrYre1MngnQjZ3AstxBIq12LVqaBOQJ6bPPZ0GwscuQFPuqlfuKoRSNYaNJt/pMOYG+n04TY3YZUnhK/EwirebdsyYPyRs2MsmjT9CmP/x9j/xWk2bLs92HZ3rvp6fFu+7PPdsfde3HuAYjgBSCAUCiooBSigBD5JL1JgkS96elQEXIhQwRDUjAUIT4pBFGKAEQCuBBhCPIC1x6zz/az9+zxpqe9993T+v/+ufLrNd+ZQzG/rq61qrKysrKyssyqVUt2pV1O0tfgn3u31ya8woAaQFZ+FQ4ULjhtniufpnjiKX8K5L9xj5tBZqUDinKFpc05k0HhAXVt+0V+TZ5tvsHBxxFeZQTDWIr3oF1y8ICdcMV3BsXgNGGZTrxIv+kbaweXJ9f6g0txIH3gvzAbHcsvXbnoCk0ZAme8MfGibtLmOv8mjfs3FikYvAqPpMiDCQm2msVr47NKbLuFLmAj88k+ZfNgVeDdWLLLAJMWdIISZ35ZZ1VvOHirOkJPCKv6MA+6xgHEe7LQ1CfQTdPXkonbEiKT3EiTMmjqijotXDkWb/xgpakJ8nM/JUc8QLo2n9xXfuDV4hiuyuXFpBPlS34C8yXaeXaUxjfC6xctzRi8u53dClnHyCZxebBT+kSeJYMqU/FQcsJxX7jFb+Hi2rhndJt20ix4ZfnENGnQE/Alo3a6ckDJN/M84w86KEnaCvEpnfFuPdPTvfpC992ioyDlg+Nr4ux0og40kUUGcvT/6FsutqHsJq0/5KbyoWdyafvlrKeJZD5gxfxke04c8eYg0skzPS7AT9xMKEzx47GdymFHPPhyfhDBtYmgY6pXLkHTr8L5VZ3wQAtAhuxsHx3LBVGXD6Kiz0dp9lnsWlv1V8zn55/Fw4f3fUj9l59/5q803v7yq/ha/rfffB2ri4uxtc7Znlte8KIuh4fYiUMbwhY0X3PlgVjxZNmhR5KxysVu+ZMj6hJ7oXqi3atw2CLeGGCXEOFZ37RFbKjGYtgKNUt2WOJ7oUNlpHzsnGGSavune0k7+KDS3p4myrrmA1sc38GCCIdt+wNaV67Gzddej9nzc14UIQ8gbSEuPUqBuBxXThGUFWjrYuks9wB+XQPEpc7mdbXn7rBqY+Xa9MsvqGv8Sl84RR8HDfyix3WlKyCONHUNtNMUtNMAdW97eMTZbkqrSqIdsFGBnTfjY6MxOT4a05OTMaL6YMyJzaLOAUg4GYou8MKxsnR9SOr8ipezMma6elAH54xr/aYQb3Ls7vk1O17H29/bYxARfFF0QrzgpifGY+78ubhwfjZmz83E3Llzcfnixbh65UrcuH49bt68Ga/dej0uXLgS51nEunhF7lJcunJN7npcuXnLR/vceP31uCn32htvxhtvvR2vv/WW3Nu+vyqcy1evxcVLonHpcszOXYrpc+flX4xzcxdiZm4uJiZnYmbmXEzbzVofeU2YM3k5toedmLmolw4b2e4/8F3XanPInD7Yi2PqN3Bs/JiZmXG67V3eilH77VrgqYUf7EfpW9V7ybzkD9R13QOEdXRB4XUNjU564uRyPJc+jrwZw9DgMB1+AC5HCn6Ee3xkE6l75gbsxvKOLAwC1JK643nwixMx5nMySSq/5rb0x8gI3504fFBO2UzZAL6mTp+A3JAxMvN6AffqV5k7uq9QhlleXZlPjDFMwLGZtcP++L7jBLAnXObdPuOrLcPGB5zCuDhRwbUwKv7VQES5Nog/1wt5Ny4jfg1cPn72z+CszsWPIkoG3HtDzyudYqtOdJ+USZJXvqPiFYdW40p/8iESjtAcI/YpzPMW4/HPfwaRcNo23+RfgCXzvRx0uUi7QxpTbCVownVPbp0fY9VmhwUpOg50bKVc1pl8Bbmclalc9lMEO7YDvfW6wakUlOMtMZL5TreUT5lmY8+CMZjhQmrqHVsoNjt4vEtHuIiKv1PhN3ZWt1mQ0xcYUV3RkUrJERa0kzE1WPA9K1ca4uQwtBQSnk+VzgM30ExXzhWoiwYQgHVFzukcCqRCZAXpR0MpPASre3Cx/VSyUyqsZDNAJZFGjZborBLQkhZxPY2ByVfi4IMMEqqsJi1AbuwIwiCwej4iuQ57stHrs728kKcw3q+mM2HHHE93rqrjuDA1GeMaWAzKaEyOT8Q7b78d3/3uuzE9NqQB+L6op3Gq3GtSRbnLwOAMhWSff+ngt4xtGlYMIZ9KP4jdnW1RIky0xXsOltCBdEzeatDnSZnlhdpjYC2ylIOMZu3kAT8Xz1JGtcjGol/u/jlzuSMIWTWuSZsTQOqMsEZvG9oZR13Bc8OXHffUh64VaXxd8zSbQSb1YRzFuYzgGL8ppx354OCfTjL92j1Y8s5FQOR/5hyG38iX8vHLcuoKWuif0vkJbBOWHUY9jWIgqfT8xJ84NL1amGv7SSPzcxkaOaEXZ51PTgCTR8pA+wAvfSsX+emetLp0GPmaB6kQQTaKxjz7pVFrcJCprqFh/ZIzHYU3FNK3EWtuiXM8+mlNlWu0ln/tNDKWyVNDq7E9/Zq0lXxTz7Iek0Mw4SHT2f417own4uU1kPy+CjLPTv7NPXzVPT8gZdXQ1Q0dVtrajCe2/ide3jMIPWujspeEOeYM3A6oJwF4Be1r600rIZeEkY48CKmB2VnemYDwdlzW58s4+OXa/BRUXNEqOqbVyKHSFG95c8YXE6OiA07RAtr0uoF0gGXbyqfgVby5TQvP7aPBIQ5aTAqdb4OXA2fRRaesD0oBg3Kg1YITE4/KS/9adFUuxZ/ZT2LSL3xwcExyswypI+mDDR585eTR5VDe8Ec79GCEgYPSK0RtA/uF/itOuC6XnGlSdtnGtoxx5ltQci4+AeJIf9wsFhQuON140Cpc86l4ZMh4w6/vYJds7yV/ZEsZGvvrV0E0duGg9HSa+MlGAlUGaAKkL7tXtg8ovMKFJ9d3y6WOcNyA8LzYSJngP+liXwaFZxsuH1wWFtg9Y9rUqZCRcZtmyYJ8KX+3vIrnMx5eltmrcLNfkhNt+8iO9E27kmZYZ+0aGuWq/AC8uWySf4cHwmwrk29Q0ZcXfp3pjIZCbQXBB7MWnrxgpjAeAvJLSsIwkuQDi9LhdpksI+iQXoikgbYH56AJl+QON28JTtZpD4CQm2vvQGHwp0hx73DaDj748FbnvVYdsVjE8Q11BiV1Td7kOa4JMPywW5CzdPc1Cebs0adPHvlVpG++/jLu37vrRa9PP/k4bn/1RTx5dN8fUlrfWImt7Q2NtfbMwzBffR6UvBtZWP+pB13nK7pMdpW/JpL0z4gKXav6cjlUJHQP2VJvLIJgb3IhA5uMXFgUU+l1z84e643qGelyz2tn0ObNBGTBERXoJ/MEzjljpxtfmZuYnPYiFx9CuHDpUsyy6KCx69T0tI9PmZo6J9r9To/zB4G2Ns2Hxz9UuiClLJFaB11bLhfOtSt+SYOfOkZdZZnbYdwXVBjpSqcA8Au4bt9bXsJt51F+0WjHgw9wj2vTyvpI/tpQtMDH5x68dp6E0564rnBwCp8fesBCjMP1y8Puqaf8QNTx8UHwlW6hC0e64HEe4zr4bsqlVpW8yJk2ek1M5lOQ10Sg88pNeY2NDscV1Tm70q5duRw3rl6N19h5df1a3Lp5La5evhg3rl2J64q7KjzcTcW/9dpr3lH73Xe+E995+5146823vJh1U+GcJzh9/kJMeofXVIxNTcf49EyMTU7FyMSEd5zy1Xe+EN9L2dVPsNOfa2+mkK4xR1VRYNrONkU/DvlnvkapcUjVE2ThMtdDBm4n+ISZSEJdl6zQ0xxEgZsOQE4+y1A88SElFsOAsqEp/7P6LbvPIlnZ/7KjVe9t2m0o/Slox582l+LMP2iD74Uw0mH5VOYzDP0QxRm5vBbNotqhTkTR17VvG93khp8u/N8yBhG7JEAvucq2jx3N9lO825dzLelfBmPL5MjHxATNRaYqqEjpqMrYq3qi5rMEONpJhuCgmusROKUSiv3mWsFnYWaky5lXLssHE5mWo/TpvChVzBv3Fa5UU7KEprFNGwfvyUsB5DqO+3IdpAzhowmMRZt1y+w3HdNIwQngz4GNSyRkR9mRFcA6j2WSt2fgsEaOGZJ+hUsvMi8FkdYu86z8LSvGpbrGxnDtcPtyPWoXCocH8wEJEbDu6dpE8yLjFJ5zO9SP8QMCPoNev0csxnpxBICE1im1GwkDZAiQtxyLMBxQOshiAYNQUU4jL+HCiGg4MzkK3LAtASRX4GIAjEs+5aCBL2Q6XOMoDEKE12Aj0zjTxBdZmorz1T8L0rQJARyjMmB4mJiosQmF/LmAw8RwgT0oVDamZUE3N242NCjxxnU2XhoxCzZ9MQBb0KLylAQowwQvlIVFhitXr8QPf/jDuDx3PvrUMU2PDsbFmamYHBqIMS+QJS/OD8bgTjTnzp+Py5cv+emKd/OIHjv6psYnYnhgSPWkxkZ2cpWvb00jI6woLZfh/GcwyLlbZ08pyh1jmOWnId/2dZq3TGsypocOdDmFexFF1xXPAJi8XR8K87XCO4tYLTwv+qjO2h1HXXcWxRRvHOJVIaan6yEmRQz8xZ/rSf9wXjyTy/tGF51fw5tkq6o0nSpDxuV1/qiV/HmSoTjfqeJ12fBKOeoaPpv00LXuyJHetOFd98VLiyd8p8kcTIO0xDFpJX/iqWd01b/SOwqOT7o2La5NI+VdA2zKXfm4GdF5QFP650URXacMFC6XNKEnp/JBOzMUTgqpuW34cHg6IMuSuOVyYH7mp95W2rznIq/P8MolPhctOege5/K6Xs4csja+/hL71WCUhg5Q9QqQT3dedQ1UXMIZruWjS+7B9YCESYfkDsCfqDmOchKauMlPQQ5awUyofGvwxH3pVJsXrtuuIwD7+ud89M9pxJ1tY9Z75VF+0eC+7dpA+uIJfmjL3XjQqAFg3Vd+2VZUb7omTIHGKTBteGj4qHhoAKTp1LegwvG7eWvjFRRe8WaewIM/7hucwqtrYpLfZMntBYetcbuBWvLcnZ66rQU290UCaJWre8e3HAA94pAzfoe22jK7legzeOWBVx/imFcgGIBz9ueBabjWRaPk4DClhxblrvwJ6x60t3Fw0Cg6HT6ER1jJuxu/6JqmeDZHkICW5FZCJ5z4Ng+VP65dfuLAoV8rfMLJr/oWcItP8OkHi27hglN0cW26OO6BwmvzARCPKz6KbuEVH22eqz9u8wBe4bZl1qHb2BJJ/CVaFV98AkWzTbdNu+iTxvnAv/TH+egeB5SNzVfcm7LIdQb/DUBP/5o8iW/agtpGZ1xImOJUYuu/KSga34tb2EUSwaOcI50OflP+8NUpA3k1fZX5BV1ON/zrXPOlXy5zTNLjV5zwJ8fHVT+Znskj4wxe8dna2IiVpaVYmH/uQ+o5U5cvpbGr6w7u69teAONAew445xWs7d1t02DngxcjJB/K453xGufRIVu+wsGVzptHgeWKfDSs5zxU+g74IhxZUvcsYpEGnSLOx1zQltiVIXIcrZD2gDzSR5bs/uSM1oMj2QWl4xD/odGRGOYr81N8rOqCxqOX4wJfAJU/d+FizM1d8DEc7IYhL58lu74eHM6/vbPte3bKWX/EFBL3jhQB+siX6BiD4vLjPfmVZX+lm500zYHee955tOudNdzTLvIMpAxnrEoYdGr3jekrrMJxdV8OPa7raic4AF2hTLiC0vcC0lR7qrYDTqUFqu0A6CRQ91lvmUc54kjTxi18oHBO0Qu1k5mZ6bjBrqmbN+Vuxc1br6XT9Y1bt/z1wsnma/ws0tQXWKvNVD66lMu8qkxA+7r4wIePkbFhfxn2wuxszE3PxIVz52LOZ5VNxdTEhD+qNjE2HqPD0iPOHFO+HvdLN5lXekyre3jwuI62TQaITs59kcK4zg8rJX+Vf0GF4eCXuCpXQRuHPGgrXtDSPaCcEIDz8D15N3nUNTQJKhpnHCQQ3p3GeE1Y6YjLP5i7ybiue+IAyoBr6yeubcPbeQHJW947Dl8OubN4zUMi6INHes5V5vQbf8DqmH5J9t1OeWMz2Ml+JEeYfDtd8yp0nqsmvGPxahylP1KYnBcToSkajDmQJ28u0aq4z3ObkzcAXrvLU2F+xdKY6RP70r3iqWUWd7zQ43jkLRrWG2qVEGxiCwEavlc9Nn4HjAMvhKFLDZ7zLRBSQ//M0Z6kx02eCrEzb81NoipOc+FfczzqKR90/fu1LMoZQ/lxfrEd120HDfnwJN/9pQxG5k2YYptmTfmxzrqy83EvPciVB6XITVJQOmi8EEP4dvyQC05JSa1g/VPfiycH/2g0C5POV+UjJts09/gtZPuixbVcD/2uukU7hddcns0w3rzCuIMxtfIcGGDsIemJ/+H+FzHUdxIDLw6i72Rf7iB6j/ai10cKnIH60maw5sFINnCf0dQwY0VUQ4Evsy7FdkPjGgoUW7hUuuXtUKSREkmlQaBJGyHY6PtauHIYckqnponsssGQ0o1AaflBJuuiQ88dgLPLPDrOyNDPMpGKfNnBRgxP1JgIsJuLLz3xFcgBoeHTMuEPY4sM+Gwsg4WJ8bG4MD0dE0PDPrcMYz2jjv+tN9+I125e9flKskxusORPvpl3AvLF2F2+eClef+31mOAV06P9GJSijauSx0SvjwGPByUYuOyIXU7xYuMgx9eaGhVKJVOBcoLY1In+dfB1gxEhgnpIqZ65TIC8FI+Dh8YAkzZ1QbIQNgMTKAhBkVmPDCqF5PrPMAgmOC1xAsKRpX3i9N+YIpfX+aMMXpwl76Y8uuF/hxZQRtz0mnincRjlpvwYSFiDVrr8CZcELnbKlABPtJUnZkMhSU/X8NFJ26GRP8cpHQtyL+Oc8WMajsmyJk0aKU53DQ2npzFLF1wOx4GjRi4H7oD0d7AW/qQHlSd+DSqQTTnuWSgkvsD8NS7Tq+z6P6TBCAvcwxqEjwz0yfXHmDrM8aGhGGervQYwfPIaPPjxoanKIylLl+SSri4tU9kJXROWgFQl77xx3kyQhOE05kdlNI6uy2UYJAkvPPQU+Th5B7fbFXDp+y5cy91O91354oBqSwV1XeF17zrrSl+uHXd2DS/IiXySjkIdx8MAt1tHJ76ZfwnO+NM/+1Ue0rYdUPnjim/inF6gEPuVkweH0CR/0az8il6Vow2VH+mIa7dToHxwahBHPHhA8VJQOEUTgEaVs1ybfoUBuaugKZ986OEXXx08hRVe8QYUPfzCaePhAHS5QxNewGmceTAuVlR0sU/KFkf2uLoX1UzXAHoJOH/57cE/7oy/M5tIOH1mDZQLF2jXByEE06/NnZ+Ji+em460b12JiNA9FZnECHHBxBV6U6qq7ogtUfuRd+QOvwi0ZtnELr2xZ4RYOruRe5feOV+EWn22auDbdoglud/6FS9yrcAunLVvizUOL3zZ+GxcgHjzwwcMR18bnunCLbvlAmxfSFs+Fnzt7z3a0GFf1VrgA8W1H2uK9eCJdO6+6x2We4lGK202j+kVqAxzo+aGNwhozIt1KPvBynKa4hj+zCA/C98DdHYmiSWtf8hVOTnCSJunc44MvsAShoXB4g3euARZCKAPhtAReL2PBxl+WVA/tXV0KY+I+pAn7C75ct7Mdu9tbsSf3+MH9uHfn67j9+edx986duPftnfiC1xpvfxVPnjzwV6v58jRfVNvZ3VYOL4IvELMw6NeIdM9Coc/Zlc8bALBmfiwjFq0kb2yGrr2TTuGEsUur3rBArrR1ymIZiz7CgJZffdR1jXnRK9J6ci9cwg4VtstiksI5umJweEj9+ogXSc6fn4vrN256d871Gze84IW7cuWKD2envsiX14Dhz3novqAm9rxmxniB8VjpF+MGHurSsqu+8auOkAM2yB+jkO+FOI1D8Bl31JnD/giX4rnu9qu9kB+u6h6f+7qmDKXX+LUQ1l50YHGNRbX2Ylv5LMLhatGt2yd90cVBm7qo+3LgFB/wVa54BeqaciFL4gu4om5XNjZiYWkxlpaWY1FuaWXFbmWdr6XvuH45Oxj98IKS6pHdUdQnY00aWeXjsanyolm1gXgWVbsjGDNgoTiuxpsG5HpOmdMI85h71QPpxCwp/dDqrAgObJe9DeRJGPLBcY9DDgWVph1WZQEqTaXDJ41x9IfdSsTGc1hbHnndSSMgy8ov828SC8BxPl08goVPfWeahA5+Q5tr6hp9Lode4ypPZAEddAqdcztv9Asf+p5DN7R39/ZllzbV7nPBmDqnXfmjCuPjMTlzLiamz8mflT8bk+fm5C7E+Mz5mFDcuMLZpccZbFPn0k3KTdgpnrPpZhNnSjZkXLTYzTemufPoxLh39OGmZmZiTPfoY6/KhT2HR/itspVsCLfjGjx8Ob/KqYsaI9OP1OJMLtikbqOVdo6XHVZaLKU3sogSvQC6aSf1xET7VcByjm/Cde1jirIW7fz6oXVd1wrCJb74eqG6OsUNyGGP5FoLVv7aPe2j20GHeuvQlK+8yLfb5UKdYkXyReM6C1OSD8dhePe1ZIFcvIvK2SOjwhUJ0VApoNhxkM43GuQrDXl12oR92QjFqxRyjUxFFz/nrMzp5bzG0uMjJIal00PCGZYb0j2fiuMzaBwBNSQ3IFn2STf7jw+j7/ggTve34sXORhxvr8Xx+qpd7G7G3tKz2F94GHvPvo3Nx1/HxqPbcbB4PzYefhXPb/8y5m//Ih59+kfx9Z/803j4qz+M5Tsfx/1f/kE8/uW/lMP/FxS6A32/9YMf/HR1ZTWmL12JW29/Jx7evSMjvueDX0dVOuwjQFFpdHwyfIOv0xyfxszFSzEyPhl7B+rMaYRqmGMTU94mTeVlRVmMdmzbXVpeSjrqKPgS4eWbr/ld9kd3vlHlH/mz7gPCHuprBE5FqEJ4QsZhoofKY+bCpRgcn1DjVydCZyKeWO3mU7hMIFjFTICGeFCFbG5sxab45mnE5PRk3Lh+I86r0cbBXhxvrcaMGiWV5NcdxTvqpQtRIH1PTExM+IDcgeHR6B8Z8+dixzWRuHjpogZRo1IIDXiaVcmzMpsEowR/YpdyMJCgE2fVEgU52FyNvZVFKz7KhKKhnAgeZXL5xReLJ5BkNX1URmpLHRsLR2w/r0NRyYCfJ7DQoQGZl4Ruw1txhGMQ/WUPhWGAAXwmPwcH+WQN/KXlZX+qe0QyuKjB0ZHKlruGzuiTjkEJxpZw5FdG3kWDVwF+hZdPWgY+PAkEnKblarCPMPwTbeTgL+FIDjxlNX3xMqiB2LgGdvAyrIHeiBy0h3HNNXGkQS+45okG8huV/nP+CwfiQ5tBnQdmTXoPzrhXOl494dw88yuXC8tZl5THTnrNINC8ik/vTlM6nizjM1kGz68nKJ07Sum6D+RXGnZGmkcWo1zegSy/eOVVDZ7eWIaNrBmA+l174VIvJd90yF+8sfilslFJoxqYO43oetenjDZ5OU/RQeacJ0i5qO+xsRHpzJCfoPMkyQtKTZndBpu8dGmnv/QbPOQPb+xCgR072g5pGxzCMk0rrXHZej4ivdw3L+DmQEYXDZgGjiDTzS/ZUg74ag+okA9fIsUvHa44XBtIjyyxXwXdON1QeeCjN7SlHKDAMWnJU/WhXnBygHMBi16mwc5tbm+ok1O+whsZGIqZcU3cXD45hReU3AHHybUHkOhYOx7Y3t7xE/hT1TVfZJqRXRtRB0Y0ky7LFhnqvujhl061oe6rvG1Xsq24ugeKVhunGwgj7zZ003cbEi38gnYacIo2aV5VBoA0bbw2vYLfRKtNs5tf8Nu0gQ4N/TrBSp4TaOWreuaeKOIr3066Jq/MF5vqW0MbF5fxtXCRH8KZ0KAUO8muF17v82vrLKILoeRpWvrVglyVi2sg6WW5cRUOVN5AxeNKpm3cbrkXD1wXEN+Wa+EXr924wKvotvnFEV8OwC9c/OIXKDzoFu02bjcfQBsXKLxybShcXEHx0KZd9Nq4bV7A5zUp+vA85+msDsD7Ta6gcNt8tnnAJbycnnEDthlSvLY0xrk5si9joxP+UrT7CTl2puzs8Uqg6Eo3fa+xVT4A4uucAz6EnnEDO8VHNE7jKInjo0P1vewuGfDDzUOFjSkt3EB3e3vbtpZ+gL6UXUWUH/vNTgZK6H5ffThMur+Vz8Hue3s7sbq6GotLCz7La3HheSwtLsTi4qLGoGuxtLTYWSDZ398VPY1zxCBPpZEHi1gHh/ud8cNZHaZ9ot8Dj8UJ8uVrfTxY9ENg3cNPjhVIe+LyUibSVVposjODtkyZavHFCxq21/CRi1Unp5wnpr5eYxofg6CxDJPfCY27z2lSO6MJ7rjG01OauJ7TmHhsbEI8Dcew5MkZb5wfnK9hUmfMA8g7z0bjmvyzP2eckDzigEGNGRhbUibsiscSwuP1KBYBlxeXLaf3P/hQNmjceuCde/JtA1V/fA2RdMQB1Q7hp62LXOOoR/K3TjXx3LevyxVON147DIee4HM8he1jk76drnDhpaDTHlQX+BVW9+14dKFce2GjwrimjmuRreJZ5GRhC5ylxSW3H3JCn7zbTziJz4cLjj0XWVldc5/PQh7zGD6qRd1StitXLsa05ilIW5bEbU/WpVMu+E15g4FtSL1/+viJ2st8Hpyue+hZHmDpnjpVaeW37UbGmaYxsy8B2jivCmtfAyX7csBZ22t4kCMv37uEAt2jc8hwS3ZjZXUldtU2Z8/N+nVPxmqJluX+deiJMfWd127c8HXlg+MLmXfv3jUfNWZkLgmv586dixtK0+YJ4L7K2w1Fl3hcW+9w6CPx6AIA3WxraYtXVpfj+fN54WJDTr0otrezF1uyZ3xZc1jzun61+UE5vu7br7Y7KDvA/Mavnqqt9srusoDlr86rLfORMxkDTVVFUzyIjD+iwgMYL3Tp3mdPKUwGSjqZC/E+akX3nCn3+mu3YmpyyjwLW2V4RV2qrCfDU3HcK3tibVG4/8i7wbccVZ+Ny4Uio9nlopdiVH7dZajTco2uEo59yXs7xzX4DR4AWw1r7Qu3F+6Qgy/KKRlhDhfktYThBI1j7aK59jnkcinTco0cGx6SJ7gmLW1I7dSOa8kAVNE6W5dQnJJQ/8TRXbB7iihl0+l3advqzpyOtwY1JfS8VDWge9l++X2nx6HOKXpfqH/iiKaj3Tjl/kQ2anszjva24mBnMw40dznaWo84PojN5YXYWl2I3eVnsb34OFafPYjDtQX59+PuFx/H8sM7sfzoTqw9uRe7i4/iZGMxnn3zWaw8+CZWH8o9+lbuThyvPxfu1woT7tP7sfnsYWw9fxS7K8/iUPS3Fh7HztKTWBGdu199GpuLT+N4ez321pfidFf87GyIx7X4z/6zf/LvIkWg77e//8OfrqnxT1+4HLfeeTce3b+rRrvnyfGYJICweJeXHSYMcDRkiLX19Tg4ehHnLl2JYTVsjCqdOFsrR9SRsmUagSI0WmBNvun8VlaWbZQxwizoXLl2053d07tfR9+LY++8YmcKFcGZC3ypkJ1pGGPOaKDDnTp/PoYmp2XgT2JcHfwFvpgydyFGRkalGmznQxFQNP4nbG1uuZPA6L/2xq04L0OEwQ4NZo7WlmLYlauKV8a2fbpmsQAUU9G9jSFfRtKAblcNeGhw2F9oqVfg/CqnkEkOWPn0h2FaXVmR8TnxYpgXnUgj4e5LSbaWF2NIdDFk/sqP8qUE0GERBu1lQEseL5RmTIOXPXVqPDnDsOYEnQZBfubWgHFsQxkWwrNhNDwKGMxAhyc3FQbQ0R5qMAoQvqwB4aMHj53vxctXvBjmtgvHiufHRMoLS6RDZv6Box84jWsbcIw6wDUDXjqONk6lId6LTaZHQ1Z6GrDDc8Go8uKgUO9gEm2ucQyqEi8HV+60lZ7zZtAtBg2EDw0NqByNYZDLLZkMUFnUIs8Mw2iw2s+gnbJSaYRBA6gBk/ns0Mt40/MgiwGcuFZcvirZ1+y+kD6CL53ET6OW9KHhDkB5QAN5OU/lX4MQ8kNmNSAgrGRKm0Ruw0rLUw0GqBhKBjLw5XqjMxNJeM765WkwA7cTTzTId9+vPbCDkfI2OtA44Cy/s3Ac+sH2ViYpYFIPjmuuKUNSECBTeFWelqMcn/omb1JkHeYSeNFPXrinKMkXT7zJl2vaJGlwABOuHDAoswbAq/iiW/Xphd5WeLmC7vvioRbDPFEkwkxzQTlOYlp1zdORkiWwv3/gBxCcm3gkuQxLxzkj0J1VU8cps8SvdFWWV92X42nu9tZO7GsSqAr1YJnFsFEvhikdePDGl0iVd5XDcQ2tql+g4uu6/MKre6Abj/vS2XbYS3jEoc+6roWZTpygeOEev81bN4CDA6d4K1z87nRFr67LLzptaOdb15VP27Vx/Oo97R0bIz0r2ugH1+g9dfCb6jl3jICT9HDEgVe0QC186JQtIg0PZABhWi8Sv0kvmwMS14l/JuPCc9oGh3rsBnCwRWWPCrd45bqgaLZpQ7Mbt40DXfyKL/yCdpo2D4XHdeEUdONW/t10iwfsCn7ReRXtwm07oF2+Nv02XpURaOMW7YLCBfYPD2JPNoT72nXaplNpi8dyRRdXoORKx5hG6U1DtAhsgfsCJUG/RCX6NIYZm56RDvV7oYVX5RgjACNjI7GjPoAvhTPO5IEVi2Np53PXAg/G4JX+AvvJQhQ2lP4A1uj7WDzgAQn8HPn1nHz9kP6axSr6aiZKLITR5+xp7LmhcSyH1zM5XPRi10I8eHDfi16cZcWrjPv7+ZpePqxKeXhSK1qMl2qRhHDaDGUmHPkiNWREmPtU+a4D6Qg4AHVO2ao/4h6puX4k1hcnKX/GJwiViS34qSuME87qkwlrp48UPl+n5LVFxmrDIyOS3YjTsBsDOfKVT3jmNabUF/g4tfzo3zAH/uK364a+LxeyqBfKwgIZ+bJTi77V4yw5/JRJ0oXm4cG+x5LU09rautyqz6DlATd9/Xe/+57H0wgNu45PuZmAzc5MexyX9i/bGuUnb/LpBuJxBeBVuvIrvjt91aXzpi7kE1bhHmc38S+HN3XXusZHFm1HGHVPPI7rwq80+OCiW3VdceBzXz7hlSdlWllZVfva7fCoEincmmifUjOW2NzaVn1kY0a2k2PjklPaLjYJjKktoeeM/XkF7uj45TOs0s61bImU5dnTp2o7z7Mfo62IJzHhusQvPpOvM7CdUDgTcV2ZJ6M0eFW29nXRAqqsFY6Pq7za8eUy3Vl6BMOizdb2Tixrjspi+rmZc3H12lWzX2BcQZsO/qja2tXrN3wPEAYui2Hffvut5HUkeR+JVq/bCrwxF71+/fpL+G36APdVjm6cNrTDwS9dw6EjqSfhMwwp2xiL4Zq7spvU43jN4XkgzFthzCtYGMOCsZgOK16EwVdYOgBfV8RxbbuPL6dgHqxybzmLnssgRx+EXnG9v7sf66srcePGdc2lxz3PRQ/rYy049I789rGHw+fiuH/YtBoWBDlf9u4sJqMAnuJy2nTGtSTpcCdj8C38vMZ2yzUyzg0pGW48gDyVh/WVa8mUMiRiUz6uJHPjgo4HE4nR5AUIM1HMk+dsSuNrfopw/Tm+uZfLHVfYRV3Lp5Y8DxC9/l7WPsCTfSQLyU7GXZP443SHu7mAJftwvLsdRztb8jfjQDr64pBNQWuxs/Ao9lcXY2f5udyzONhYjqONxXjw1afx/O7tWH96Lzbktp8/jJOt5Xh+74tYe/StF7BWWKh6eteLWwv3b8fSwzvCvxsbz+7F6pN7sbf8JLaXHse67jeXn8bWyrzw78Xjbz+Po+3leHL3i9hYfKzr1TjeW4/9bRastuIF/O7JXu3vxAu+bKpy7O9semGuFvnp7zm38MR9s/pqycD30qfF+WcqOhu88ixPbJOPOpCI/tk/ay+Gfe/7P11bXo3JCxfj9bfficf37sSRMh8bGohxGsqAjLB8KrqHgYUyWltdi4Ojkzh38XKMqLPdFwNsK+dLNXzS9vzcXPSq4VMhqbTp2N214kWhfJo0PTUdV65ei/GRQQlpPsY04ZrgqzsoipSOAZc7Yne+4U/eTk3NxPDEVAzIoOxpUHNONC5evOAFFJ97hvbwJAx+rSKpyEz4dna2ZbRG1OjGbHhRrjjYjd3lhVC3nlt4HZhAI6RVUwToKUX08hnf0XFvL+dJG0/XMDzGceYCk1D+Ljs6eRxr6qTo5DGAdD7g9vT2x+6GwlXRdANudjRIhTPIocEwIHEjszxOvBg3c/lqnFd9zYiWv7LR5JsNM8H15XTZuNtQhrYNdLw81bMVE3R4Fw9pUPs10BqMpYXncf/evRjTAIu6YxGhmx7y8BPcZsHAZe3iofgrV2XAaNNZMGgC2jjkU4NkLybovmiTjjLgYAeDysCFextDaDS4ONPmH3G+YRA76HwxqF4sA7eJa6cDustEmXOhqDGcDYBXAyjygmYBCxl8Ut6D2mbARtnAYYcai8GoI2UGTEMOP68dqrx5Msxi2KsXvhwmmWR5SOtkzovdbRgSD3Ax9PCrSL/ahWwa3u3086sWMj7IlTJztof10kQTCr+gk74VXulZFAfa+AVtvYKvbGepB7Sh/T12hmXd8pT6lMV3CgopuYoDvJtMOkkdAyVv6JINOws8sWjyJL4GmtApXmrw6gmRgPhOHq1r4OyatJkXkxDaRdJjuGFp60cH9yJmBnpjUPrHBJP6YgDLYhi7Wul8D09rMUw2hI5Q9aZcTY/8yq+8235dF07eRLMz7CBO1MYPVbczatujsgVGIZ1+HR3+DUDZKo+SbRvafIH7KgAHBxRepSG80pkWuLQ3yYn8cnCeE9Q2/UpXdADw27S4B9o4Bc6ryR8HcF80CwqnaBVu4bV5agNxNVilk2YhrNIkBQEX5K/yEl702jxUfsln2sZuvBz8F8/CFz3jg6cQbE0urkJH+cv3gqN+7Totukmz6CWAV7xUfJvPguSzU0JD4eIKCCua7TRtuuUqro2La+MUcA3dbtqEV/7dfLdxC1xvLZ4rn8Jr28aKK7tS4UDhlwOgWbhtXrpx2/iFW/wQR9/A6zFOL4dfeMV/0QaKHn6V+azsjurQwK5Wfna8BlJxDQ12DYyz80R2a3xs0rsRsFvQHNMknIca2BdGa+w23tvVoB1aDW8sfkGHPoM0NTZg5zf3OD8gkkP3Wbziw0MsurHgtbK87HEni1zPnz+P5/PzsawwJoXszqIP4it45lUuH4I215pp5Ad6znQC+w0vXJN3hRcOYSzgYYvAA9AD2lK7PsnXu7+FR9/Gwfa5IJXjXhaWoOUveIsdvw7MQ1PZZsbk7PBiJx1jUHzO8/Krjhr0Q488kdXe3tnZWuwK8it+us+FvrNX+pigMhnlITMLgYxBJARPKMy/xgnsesN0UF/s2vKrnGIOmkz8Wdwij1VNcHG8ksUuJF4bPVI+jKmPXxxJb7LtzD95GsfK+70PPnSfbh1DYLZV8lSftRhmITSADAuQUd3Dp2XZkjXQxucaB25Bd7z5kKtr8qj6Lb+gcOq6XIWBX/f4QF0X3QoHuC7Xbp+4ui4e8CkvYwX0dldzCWiyQInulW5l+8iFV75quKPJIYIWVS+EsWjKOJI3Ha5du6K5xVSTDp1jQS77qHIAfEAhF2SP1a6e52KY8moQGi/LUdCuLwAe+AEdOdIZ4bfwgO57gLAK777uhlfh+l6OxZxt2QMWw3Yko3PnZuLShbkci4tneENn0GHuK4wH13wx9fLVq6nfzBsF1M3GxkZ8e/eO2wl0KB6L1MiDuWB7Z1iHF0H7vsIKuu+BV+G1gThs2fOFhZiXDcS2KtC7UkelKyyIKTD6+Jomb9mo7q07KgM7Q/1gQbrAQ/98u0W2TfecW4yesDBOODg+wxk8+bx5wiK9NxtAA53yddLfls3gLMG3Xn/D590BqWPoay4aI0f0OwZG4mR4Ol40i2EurexDozoew4T6n1yUU18gHElRl/Qs0MgwvzIo/eL1QbSN/7b3drrH7yMl9EyqMUfgEZR4LKxwna8FKk51hupzZJIXqjSez4WpWrBivM+mmxfCEQ0WR5mzyB5yXuuLY/XRp9Ktw7043N+KYzbqsAi0sxq9umcnEzubdtdwC7GzuuBXCHeX5mP18TexdO92PPn601i893Xsrz6P7YVHMf/tl95ltS639uhO7C0+jp35B8L7JNYe31H4XS9isatqf/lZLAhnY+FxbC09jW25nZXncbS9Es/u3o5n92/HwdaaF6VYjDrY3oqT/W3v/IJX+D6Rz26wfpX95HA31JlED+U8PvS6Ur/Kztt3PqaKutMcl7M0+cDMhN/227c+uX+VMJEvD3ioXI81+qUXnGmFnKVD/tprP5uGpGvq+wb9heVen19I3PjomNci2IV54dLFOHd+1v3lKGcmap7z9//jv9teDPvop8uLC3H+0qV48513Vehv4sXBbkyIwISUFSX0jjB2LNHwVZD9HQ1OxOb0hYvhxTB1cpwrhDKfO5dPFQZU2eiPqlygImlkjcFcXVPFSjk5SJ5XFUdHh6NPwjpYW4khKQaH1KM4rOpxLtKJBggoq3J248KY0GD7xR+dOQ15bGzUCono3EgaJbfG6g9gwserjUyIJyZGvQOGxagXGjjtri46T7ZtHosH0npxQAMTGmxOLiClEqmzGNCAbl+GjS+ZjEugdBbqdpV37k7pLErBC0ZNefGVq5mpaT9BgGYOGjXQ21yP/fVlKYVKiKIIlwYuk+GFR57apSEjXDhKN3nxUgyJjieoCvdwjCzJr3EF1Wl2Opkmro1DgUfccWoCrB+4pMPnKQ+DMBtC8c2g8uuvv45x1fuVK1fjwBN7cWCX+aDMDF4YZLU7vuKtnI2cXN0Xjhc6GCiKVuEB3PsJMmVuOqJKi9Fkuz1y4ikMnRbp3AkLD2jTAkhfNMConWEUhLICxJVfvJbfAV1yCCl5duMhCw/0dU8KwittxufkPQ2yytHg+lBK00u8brqUyxNVOXbD5SKekOWgTnzmLdoarFQ677iSsuvST6uRWS6G5UIXkxBkkZNgAfQaumrC5gnZY6z6ZXhog3T+ouq0taMLLiiHdZTMTIqY9J1e/FHP3Fcc8JvuXRbxhc9gj0kSvHBPvK+dc+ZPvacvGYqvOmuEeyYcpEn9qJ1hOWEhj8oXqHsAvhlU8DpNdaBGa/kQRKMyue7Nh/hWAHrFhAN7Bq4kBpJAvDSLYewMc5uSz8I4E5XN7U3vCmVnGJ9Hnx4ZUnJ0/Gyw3G5rANftMtQ1frtMTLa8c0RtXBTjHK/NqXOh7mDCgwhbmayDSt9Ns/y6rvh2XgBhRedVAD5lAQoH3zaW64acfQWgl0XJtlW0gaLT5oG4dt7tOIBr5yW9KBygrqEHTrnucrSvi27RBPC7cQqvXWaXoZ2GC3Dxmmugg2tIXppkHV4zrGReOOie2gF4jVyp4sLHjrqPaspXfBbNgqKNK6j4SlNA/sgVP3l5OU033cJt02/TBghv03N7bqBottMUrW66BZQPV+GFW/gF0Kr6qjwKp42PK9ySHa6NhwOKfuFUGqDw8Us3ceAVYL8qLVC42Kr9g6OcADXhBW2+/DBHdlE3jsNDX2j/Hdcql/PXr+iZDos5pgUvec+rMpw306u+jsWwvYNcDEORsckcrg5tzmKBj929XfGdkykeJGIv2eGFy10DuXuABS8WYVjw2lhfi3lN9NjptbQspzHtyvJSbG6sa+yniYQG2TwMZdcTxxRgi+EdyfvIiqa/PzpioU3jDPVNpUslT+7ps6qvrbqzHJCj8MAFr+oi6496yEUFwthpg133gyWlfSEDxutsihSOyq3Bv18hUl5MVsc0cJ/k63kabxKHzHioArBzg8OveViCLOiLWVzMxa9a7EleAffVus7+96x90Y/4DQfKpPJDl3uMAq+kokO7u9t+TZT5wvN5TZz4GIDky+IBb3xsrG+oT95xHsiQHfOUGVkD7Ob2maiq6xorLM4voGTx0fe+r/gR44GOTQfg5bx0Z2TkbDEMHpEjzrJv/AJkXvXTjm/jEFfQxmvTbacF2jgVBlQY0A7nutLgpy6c0SkeKm1Bpavr7nig4gFh26e9LfIKr/Qg01G2rGP0Fh1Hrxjj0s77B4et55Oaw7BA4wVYtY3LmgvOTE9CUXTodZW+XtkX1LgSnzAcbWpx6Xk8f/qsKVeWocrIdfFc1/TfOUb8dRzS+0/3JauSI67SABWGAwq/9KAdh590qPOsdwtKHjuW2Bm2urYWO1vbMce5edeuOh30qtxlB7guNzU94w8XYFCwbYSRP4vD9+7fU/tWO9UYExvrnWHKl8Wwq1eTfvHYLmM7rID7NtQ9+YFXuN14AH06R9zcuXPHtpC53Nrqqv3d3T3xeKr5b75azcI4esIxRNDmgcreHjblwA+OWezHxtS5edhEXIVxzcfWaOPYX96kwj7hE0c+yH13a1ey3oq333zDmzsA8qNCSt+4d3mkvydDUxqnNhtfRAMThX56x5Rw/WAP18yjPJ+CFtdSONWM58xJk+rqcb/DwhWzX+wNzhty1Mf0qN58dBJj9uMDv+32QrbwRHbudG9TPrurNqLnYDcOd9TXrKr9bSzH9tpCHKwshi7kL8TW/KPYWngSKw/vxsK9r+NwbTF2dL/88NvYfv4g1p/ej40nd2OXHVPPH8byg29i/dl9vwK4/vyRF6W2l57F0uNvY0P3W4vPYnv5mcKfxcH6UqzPP4j7X30ad29/FqvPHsXe2lLsby7H4dZ6nO7vJJ/0C9vr8ULlYBHqcH9XZeLDSdJN1cvJySHroZ57slaj3sv9b+2yZjcvi1istwywYCL99tmPyA+5SdYsnqJ52It8dZ63n+jHOGIo53zjHMeh/of+ALvDm3LYIXZJXpibi/PnL3pX5iQf3pBOjE9O+KMt9IGT01MxPTMdM7OzbnMOn5p0W5rQNQtd4HAeHQ/aSHP58kUfZzWtcM6tY6GMPOHv//0f/Z3OYljPv/M/+O+fLj9/HnO33oj3fuvH8ejLT2N7fTUmxydiXMJQV8g6jZRABbbiqcGoMRzofmj2fIyI8YWV1ZgTg3O67x0cRcNikAm3MmDxhvaJ4Tk62o87396xQC9fvqKB0ZgiemPg9Cgefv6JFCpP91cV+DOoJsSnA1RBL07UsNxDSpEnpqJ3ejZWNrfi/LnZmLsw6xVrNwcy7YVv4VmlMYgR88+WYuHZMze4S1cviD8NfjRA2VtbieX7t+NUeXsRy0yrUanQ7MBgNxs0HEf48Hhcfvu7njSyU87nPTTJpA0Kf9kgcY2y4MM9akNHhJHQKDFW5u/F2t2vYpjBkRUw07IYdqj73l6eLCp/yqGrk76huPreRzE0NeMBmDgCvQPOp8kPeJVRfAkULTsQU1KikRGetL7Me9LBuORAjs+A/92/9/figurvo+//SJP0nVwQ4+mh8bOzZGs+TwpzYJRQPLUBOdTTZeLxZ2Zm/HQxF4NgUGnFF3KjUWIkoQt+GUwal8+7kuN1WDoe+CCcRgudtiwsZ/3VAIX6ZYDJFzMZVHCYrsOVBzjwBT3uiw7hOGjxjv3+3oEGtkkPIA7+vGNJ6aivDh/K2wN+DfJY4fYinMpIh0U8nROr5KhJbh9HvaxlntRw7S/ASCbw7dcNFJaLWGevcJAvO4vwibfZ4h1x4dBps5jMRAGjxddf4Je82odkd8orB590lKOj4zGs9ruizpTOL/Hgr3SvkQONQ0BYOaAMImeztKHiybOuAehTpgrD+NUu0+IxFzITfp3OqfTqnAciQOFm/ZxKV7fdSTMp4R4HXcrDxKtkwESkv7/HZ0u082j7QC3YAEWPxUfOlthT3bJl3lbqVPqrOFr3QBzF9cHTmPRifvKsksf6xlY8mX8Sp7Jxu7IZ06NjcW16PAZk52iXTLTIG1nglzsrw5k8ygcqzbwmJKvraqvowmlv3Jg9F7OjskDUnex34qL3NYhI2m1abWjnD5AHQFhB4RQUvUrTHQ9ILIbufL07TD74ZQ/AIV98wstvu4Lir6Abt8LatCqs4tt+4UIXebXxgLqucPyCzrXCLeu8c7gXF6yPWc+EVX0kzarrbLttuoXjyY18qwVjvPTUZTLokxwURy4e4KhPAsDP/M/qB7/Kl3mf5dHGLfyCl/jFV1g3Pq5wOrgNdOMB0CzgmvDygVqYKOAamsVL3VdcWx/acfjlAOLajvA2fjd9/O56UUSnjtv4QOF6YbyD9et8pBDP+Cn+Cwdbtbax6TYijA79gg4dj6/O7sHjuvCLPkAexmsZOuOjgw5XeRR3+kI2Q3Zl7uZNjQ2HZPenY0OToxEWRqClPpUJEnZ5WP0hY4h9zh1x/aXtpR9kksUiGP0+YYeHPCzK1/kYhNPueeBJ/18L4sUrfBJPWhz9eIVZIkIz7wqjDyAch9wpj3ep6I8y8/CKxTv6rsRJmXgCxlhGPn0nO0zYhQweYyrzIjoiYxqcycUOOaF7kSt5aibw4t3nuwmXSWiejQmPucAIlG6QhlcXOeOI0o6M8iqkUkp28IKDeTzkQl8N37x+ypEgEGZRjgdmtfBIe2HM4NdDdc3infsr8GQtGIdRB5RtcHBYeLnopixN2w9/xT+73r3oRXkUzngafqWhkoXwJZfPP/nE+vI3/q1/OybHJqkNywla8EYNvf36rZjRRIegNrT1vHxkUrpZ7anwSifarnC4BiqsO75odIdx3Y4DKCsyBIgvv/CAwoUOQBzXhUd8xeHjCKt0BYR7fGK59cYf/skf+9wueMh46EGLtil7r7qbX1iMZ0/n40j58OU/Fr/YoUTe1NtHH7wXr926ISap59Rr6qzNQ/FkGcinrf/8Fz+Lj3/+c+s3ICmZJnj43WUqv67b0AkrDzxKKRrQchh6Ir9Nt/IBCrfiXsaTfKRkVSc8IEaKyOarr2/HgubE77z1dvz4z/2WZWQcpYUGssWvfGCCr6r+9k9+0qFX8PTZ0/jH//g/9S7VnW0Wq0802T9vOb/22mvx4x//uEO34KzuUjbFc/lAd5qCwi87oZDGV5n7e+MXqp8//qM/Uvl7ZAt23ZYpgFQkBnhzQvMRFujFRYbL8cEFXi3nbG706YyiABYUYF6cTr7kKum4HBMa77ID1/k09o9w3mhizr78bD6ePX4c/43/+l+Pm9JB7DlkyAcNgi7loR6PNB45mL4Zh4PTrNh4B1Z9fMS6oTA/INYcyrvw1C48FmKjia5ZuOH1eN64YT2BcSP2ieOGdrY2vQh0qro+Yeeq9Bkdefb0sedt2GPMKuN3HtJsaW4LbcoDHeoTt7WtcOGX/Af7Bx1uW6qysTC48Hzeu5X4Ii+2EhyG2ZQVfugL4OVYjgx4ZZXVDHY88RVgfwAwpeMFTM6dRt537nwd33xzJ6amp2Ju7qLPYCMfdlvzSjy0UrbZF+QciBIgX9ltyY3zopE180g/CG3qkbliPUzKXaS5EA6u1zLgSIRJY586Ez344s82RLxWeyTXXBeRrBgnOD39BG/Fpd4hbxRTaHLZ5glP/c78dNHQauymrkWOAKIalJy/gUk650UqXf93/o1/neSGvv/mX/wLPz0/MxVDEsILTXJZxBqWMrCVz6+iyPd5B4asYBjzrhINYHqGNblTQxlVh855EPSvLqwK7QUk8nUapVYHsbG27vSTkxOaxPOkSEJVPuuL89FzdOh8eWrmVzMRtCXSLAgIj8rvV+PsoYFqoDDG7izyZeCOAMhIBYWHTuYC7thxNDlFvhrIiB55HO3uxPbKYjZ9LILy4OkJgELYuEkZk6pAHfrMxSsxMiEe4L0J99cZSMvPeVNm+TiFF7gS8cFX3P7GahzIsQOL7FNBoJl5ok5F71SJTnr649z5i9GnssAfnRByUWyrtGeQaeHBd3lZPDT/uKXB4lNeHJ15TSJYcPEigdCfL6qzuP21D1xlZxgNitfmaPump/xoKMiaHS3QKP4BiTLZIMyu7rMRsdDDwHh/d8/1QXjKQr8mHoMBX/BJ44KADayMK+XIlW0MGAtnvPqZHTm0SAevzo9r508DZQWbM5NkIBTItRs7eNBHX6RfmR/pSZgNnFrvF77lRMMDR/HIA3zy5C4HDbg0IBgLjBK0kwr0mayyMCUjT/l0nbs0Mm/LQH495Udp+jBskrXbKXGigRz8fjQ8iq+krf84JcMhR16TpI5oX4Bpy6FbytTX+uc4yoVcKQ8D4QENhPc1UO+uYy7PbpH7WZ4ANepDeVU/PMUmItMgMeqca9KBba3SdXYSvlWZeS1kj9dHjJ98wluB+W4BOH6yLlkB8NzGOdTgn84eephiLCr5SwSmyzW20BMtyZnOLdkTnnhKPZUvR5qSBz7yAmjvLJ6zo8FtnZ94sA6KtrqBmFA18Jok1Joa9quoW1ua7PQNym5wXtqgXydXi83dFE1e7fJUnkDJpw3FH7CxvhlbsuGc6cMgA9p83IPSoDM+A4SSKci6rLTt8nVDG6fbtQE8XPHWjfNr13Lgum9RmEuoYHyHK77KXfcVVtdA4QDgVf5A8VTXBZW+XMUVTaDC2nlXfJtWQTeOLjo++Jkm64Ey51P6M7SCwk38nJx4Egq+6q4DLRyaSrUW2zWl0X/JMnHIgodg3Be0+T0rI3b4DKfaYOKkq3vK0eGVNNhlkioKNm2fTDNtZrmyOUUnab9cv0A3bkHht9MAhVdpKhw8bH83Hn65Nm43bVzh/SbeO/hEKNo4LTzqnTrn9RP6sOzbsD2Mc5q08hE3026SQo0F7Kz7bCPU64HsDYfWmyzpWq74SMhyifOsH0Hxb/6KWXKqtE6fLutPFel7eU06Dlme4Mww9THsLGAwz/EbXtSSbWOAfbDHK41rsbSyFHyNcXV1OZaXlnx4/fraWmxvbcttGY+dZRpMOv/Ur+QJ+1w7puDb7aCRA8B4BH7ou4Ac36gckikypog+y0Y+fQ39KHkw2UEe2H0eGnEWKnmptCkHOQbwfmVQ7DBx4nVGdovjOE5jfGJS42ONs0fGYkDjXsYL7PKi736hcR0yEDtxpMy9AKY8OI+Vj6ccHuUZY728IskDNPn5UZ/8ABCvHzE+40Eh54HlItWAx7ne7d/UG3JnbHREf7KxaTnzCunq8lKsSO681kjYniY9+5oo81CRxUEmlRrkqZyoXpYXeTFGQk75kI8qyd3syMd5Ua/qV5jAMSljlxj64jEOuiKuWHQg8QcffdSpO+rSlaDwPED/nMuSKYg6a3/4dV3h5knXOOqvHWe9MA85XminB+q+O21dA4XfTlf0244wgLRcF07bB7hu+wV1Dx402niVNv0mP/1YfOG1s8pTRUwc21rdayy4ubHhh81ZXy80wR+LqZlp02AMefEiOzNaD9sbI535wztl0WUDXpRSwNPHT2P+WS7EgetFZNI1vNsmCc9xnb6pwTHtus5w4+rnsjtc8ZVeGLrIa6flNn2gHWZZ6JpxEj7663IVLQ20yEm33r3Elzi3pfvnZ8/HjWvXMCbGB9ey7ALkjgyv3rhpmmdl7HFdcIB+LeRTEhYTaM+8unXr1q2OvOATZ5qiUbYXn3aFX3HlKp+Cuhe2y9RILjg0np93g6nts/Bl+4adY2OIZD6gOZvflpKtq3wB2h72SQG2bykBZKkr5cW9+YYn5Zvs5CIKr60xR3S4U4kj6YX7NKXZ1RgeW/T2m2/62KScS6SNKHD55FhIXHz2JJaf3I3NZ/d8ltX2wuO4+9nP48mdz2Ll8Z3YePYgDtYWY13+ku45oH1tXu7p/dhT+Jru15899KuAmwtPvMNqf30pdlYWYoNXA9efx9byQsw/uBPrzx/H7vpyPH94zzusTnh1cW/Txxq9ONrRnEG++qJjOV5nPDnc97nnvB7Iw0XG0rxizltu/TzJtR09iRX1a+yo9eup2FHZaPoVPlqGblJn2HDPdRU/OCBbr35kYIjXAodjUPWEreR1eD9Ekj/COb8TEzHFRxluvebz62bn5uLc7Dm17SnJdlxuMndP2Y0rnB3H0959dU6ODxmOT477bbeJSXaLcp33I6PDPu98WvTYzTVEP+PXEnmFVv2NdMSvweKkU2zwoA7RAY9HdO3X/HXt+uyTrhCuMNZC0Bf3CZ4MSUy6ZvMTcSeSi/XdIx20GXVAR5UeFdS95+ngSEdT/zKcG38xV3joaYaKtsL5/b9aO8P6/urv/NZPsVk9p0cxMjTCMDlOdrfEuIgrnAFLkslVS0+SFc7W8h7OOxrlNcl9T075GgyHlLMjS8gUrzE8SiIfRccQo9TsDGGXBRXOu6Oby4vRI8VhMIdQ2PVCA2NCT0ePgrBoQNPrUV7TV66pwqZ96N7gwDDSIBPF4ztLC9AG+AXb4PttsKhAjJ9x1fCPZfzWnj9TeZNXRJ6GRiThTff8NTFxqoHIxNxFD2KQClnh14F7Nj6O6DCRfgPw53yERKM/UKNYV/4YHm+jpzIpp+IorwJ0r3SShRA0QemNmfNzMlxDzjczw2/K3+UcK5vGtY0tCyv4yFbOX6pUBvWFxJqQIC/AeMLBcPWKP7YQ8+SEwxcvX73iFfgTDdbQG+Xi4sI32xAZfPqplH4AdAEvBMGf8vLAqOENYOFnTA2NJ8EecFIsp+F/4oGDXKin3EnFzrBsfDTGYxbokGdjaJxS/8iCNIAbj2WX97yqwKusLCoRxrbvlJ4S8ieHwUrIukuesxx8Ip1dhPDVGQwIzzI2fpZBntM5jXwbPBkPn8Uhnqls0lYZfGC/4gmDrgejpKV9KZ72CK+0LQ/WRdPv70sO+ZoDr1LkxwhgAh02qOzwwYCWQRF1Rn6EkR/XOXBNfhhI2Fdy2iPnlQyP5GHGTHBsyHAi7brK7DKrZMNxhEGTw47z9U7Vs3TH7V6RXvgTL+lnWNUrLsvf66/fcQAvExX4RTZu74pLOb3sowv1mmSWgzpJ+gADFbc17ECThoEhvuVgfpDX2c5EdMg2yXwnLjjlkvfKX051SXprleKY0LCF2BMjxWt+GOMqX78mD9RTD09lxQ+vOLHTQMME8ZhPgiYlvz7h2b6JVuk1UGUCuCauo/cNXwBh1PPRyZEa3oC/IDwluthUOjSXg/oSvgeoTX0UcN0ua0GbPlB4Fd6O57obr40LfwA4dr4TrnCEZLzCBcCpNEWv/G4oXPzufLv9yp/7oteOA7gvvAornaj7NlTebXrlCkhF0k7ybvwm2KC4ysc+uG4vZ3TPyLT0Qnx4wgKe8VO2+ifEpIXr5jfpgnom28ItZwKClENjF3H6EZ0LDQz0Ey/hrHzmRdBNF16IB9q4+N24OOfZuOT9DLegrvGLfuHiAMKAolsOaNOnvHVfULhF207hyE8xstP5tTjGU7ySsr27548MbW5vxcamJrCaNKxqvLCythrLq2uxsKyB+tKiz4BhEscX4CTQzIu+raHP4sq26AHkCQ+v4kuJO/ohAkLOyzavrX8GhypRphddjYAoS15btWTDZLtHx1wedotvb224PJzbhVvnQHXOl9ra9FcY2bFwKB8a1X68U1kuF3o4F1RylKOfwLaDg+zgkzT0CbpR/upXxQ6Dc3z0Dfl36oh6NS1sKeWshTCOW8gJaI47c/zKzhomdxxGz9k62N8BjYOHVT4eBrMY1c84Sjx5jCiC1Oue6oAFSSaVPDw+Eq1tlZMvMcOHH2goz+z78gEZ/TllRsr1JevqB3H0H/UVR8oNzzzQoU9Gzuy63pC/sbEVHFrPBCzvN4MPBLBjgyNOPFml/vzHMRUjyhJ9z3pn3JNtnDyyPogf6Fc5FcfYxa8jCZcxDS5fuSTJqSdJ7E5QAU0POuTFFa9aoqvvf/CRH6hbz0iIU10phT+wNaKyM94pXTWenHlpgOsKrzpuA+FtIL5wKq6dluvKC7CMGqi06AT1V2EA6YGi0ealTQ+f8MJvQ5sWeEUHv/gonA4o7slTTfC3tl7iyTplu45usWvmKHZ3eC2OcbvGHJokT01NU9uuwytXrtiWMP62Rojdss+VZTtvLxQLibP4Fuafe5xTPFPJ9Ckmoj+PuwXEQSLL8rJMzq6771v2OiNfDhPAF/c4XxNIPOj80zXUTFc+umoU3VPEPDOM1wZ3Y3Z2Nq5dvsyA1/jefNDQxycMn3Dms9dv3urUZcWta7579+4dzw14W0W1EaNj+SEnFhd4NaxNq+1qrIqr+gTIAwcf+OhglbkcFWs6JMCWC6BD/7G+uWV7deH8eR9rdKyCj45PeNcTixzYszzni7HugNueF/qdJ7WVtBAYUvQ4wDkIEHXDMygsgjNOV6jD4In2TXnQGXa08krqm2+96cWYSptwloaMKefDb7+J9fnHsb+pOlpbipO9zVh69iAWHn4bL/a3feQS5229ONjxGVbHCjuVf3q0H4e7ahf0cT6fS/M8l+nIDwfQFC+w0J6V3c72Rtz55o53xaHPPMDGhmFzuWfuQv2wPkFd2jar3/DClBwfA2GhioUjvrzPl47RERZCp2XPLl2+ZDd77lxMTE/kotPkREyoLfoVP15dFj7z7KkphY+LznjSIHxcOsSGFHbeeUFM8+3zs+f82i27wmi/fNyPeRIPz5kz+Cw4HHWrMlAONox4QdR1gt7lOC37QrWtbEFSpuyj0C2asC6pntQvsJg7EcZ4Djw5bulvSWBb4mq1gjRUFaCLXNBSPfPfaMRneo68qrcZoE9+GQOiwiFkug1NdFH5eTxLGt3Tcqgn5sadfkpp2Ejwd/6f/4+zxbB/7Sc//mkS040XwwRMMqX4FkbTuKh4lLGjnMpwUA0qhjQplXGlgY81i2EMtJ0bLacB0xJNFIaJcL0mpQi/j7u68ExKu+9k8KDcZUDyDCO2d6YxpmrkS9HOXbkqOmOuUEBl7IBFCV0chXMFZg0SzsINZsLn8eypMa4uKsN8SlJGp8qqjM8MJuWRMk3NXZJCsS+j8nKd+o4KdZ54XeCKK6Uxbm/srq/F4daajNNwnNIKQ5NsFcaHlyJ3TZYpnHdmIYshTVhlxPrV4DRXdr6K8pppni8mypmBgTwte9HiFcCdnS019G13mJy1weIWH0RglZqG6jQNDRvTpuy1eLK8shS3b992g7x6/aoM6YkGdvnKIrmSjkUEv36nwSnl8AIG5VX5iC+F5IefCzg0QIra44aO8aGuqQ/SUH/QoREzSCQzFgqId8NWnNC8Qk3DY4dWNXgaBPRNR86NXmk9+euUlV07Ax58cs3OGNetrik3eKSzDgiSL9ImjhesFO7ywJPTZLgH1/AqXhznTgajozDOYnDa5MHlk6/att4ND8voYsgUnq+ANPTgSzRIDz2Y4Wm7DxAUjp+8qN3w7rYNwgALOZkW3YUmT5L9gQzk5sXEzN84uk65NB1XUx4EX18LhS6v9sIH9Jhw2BUNl7UJk0vjm2HoAgKjnTGYT37TYWty4JZ00p0NBkjLAIRzGOAreUNPm7ptws7i4FvpRJMWw0KWdzTSpqAjHryQKcA2ZF0onfInLXqIX/IgTdlHKJdOAMZv7tvhmER4Jp0nH7Jn/LztWXbHW5/VMY9Jn3j9MVu2NdDnM2zv7CpvFmzz3fsx1dcQ/MGnHEDeL9fVGXTzCA6AT0dK58lr6xM89Wn0zQ82UA79ZfpfL5dl0JS5ZPOboJsvcLv5bMNviuvIvsv9Jqj47vy6eS48wtrh7XRckz9QuJWuTQfgvlzRxBUUXtFz+oYGeNnvcJ++dYbBhl3ydFbfYJ3lC2BDvNjU4NJO8dsus6RMDKglV3CVVrHJQysNULTTz2tjK77KlnTP4rlOl3HmV3pV+AXKvoWbPCd+lrGg6JcDCr+t/+V343bXX+EVbneacoXTnQbXBnDLr7huXNNEPrqnjrY4w0VjgdX1VS8QLa3K16RsaZXr5VhcXZFb9kLYmiY0uPXNjVjf2nBfPiT7OadxgQh36JIXfNI/s+hR9wXIoXg0P3JKmJF4JtMqm9NDt6vemrT+SbRJt5mg6f5A9m1B/C+Ld3YCcCYYn9P3qyxKj71nrIcNxs4zsaA/MG2l9w5vhSvnDq/0Ge4H3CayfWHHPaYUwAO42EbSwttBs1jGpAb9Y0ylxC6q25qu2cmEDx/0o65njRP7Ne7ygtfEtK9xXgzSpEi554LX3mFs7+4rn2O/2p7naZ4EX+iFTy8+KE9+AGfYele9Cmke6LvEH6//DMm++8uQChtu+nSVXDLjoHvOP9uKFekDXynH99k/8rd3+FIg54dxjg+vWDKupX2fSq55ODZ2wDsNmcBp4svrnOzy5kw3HsSCd+qn8XCZOsN1jruQB/0vbS3rxWNlhaVupL7AN1euKxYL1ce4ztwHO8ZyXlyYV16n8cEHH3mCSd/I7nycd/jL8XCGxbV2v811OcLqmjiPO3Xtfr0JM4+N7nANWD9brsLAr+sqD8B9u/1UOnAqnLTYIPxK2/Zx7TjAOtbEpazP8q24gnZ40emkkfwXFxYsO8aZjCupS9tE1RtjUKF5MXZDNoP0vGkzMT7l42OoMXbi8dok5+vk60XOVbhV9pQTkGG0y6zRZ/PP4vnC86bfSoC/Mx6bQIHHFQLGz1VGtwPjE5PIZ3F5T1kAbj2f4Ebx5Om0uqUN1b194yPTRi/pT3StrInxuAwkds3xQY2llWV/FO4Ci2FXrzjcNo805AGhNig9Z0Ffv3GzI53C4XW6+/fvxaHmuOgp9dA+QJ/FMHCrfO3rgsqTNOW7TlW2tiMdjjlMDyrOblVd+/wnFZaD43nL4FBtgsWBmcmJmJ6css2jLbOphLnE1SvXxNus0vIhhiGPCxnz5xEhtZNJTriWofk7KzPs47DhLKxj/xQrHrEfWadVBt7u2JGM3nj99RgfH234zX6pbHteqy0fncTS8pIX/KlHAFw2XtAHsr7AolLabdlv8YhNgdfcKcuDA8qRi5GUB/5qMYmzsHKxacJHqrBQeOHCXLz+xutxUW2Co51YIGVHH+dUTc3MSE646ZjSPedTTbCoJRrMpdlRxcIWukGfQ758PZldmOfPzxlvSPL1vE784GNPGXuj28zB/NVDyUsFsm9X8nY4Gpyypy4Ua1//HSERCmQrpHfUP+H+YqZ9aCUBSdkLWNkXOZEg8ahVwjJfMm6cAEsJDadwGxGO+FaNwbLuMx30aZc0vEyeeRdNdEL/XSbKTvukimX1vVjm9iqalM2Lsux9lH4yZqBfZcPHwVF+oIXFV76gzVtHHEnDq7GMO/iIIrvLNzc2vUi9qfHT7//+Pzw7M+zf+3f+1qm/rqDf+OwlP0HkYDhYS2MrRsQgClnANQwMz8zF7Ovv+mwrr472y/CalgQP94iqSWYhKh0CKQFA35IW43c//UX0Hezka4dSZFarbaREgF1onk3qj/e3+6fOxfX3v+8VTQ49JA6UXwPygAHStuBFjwZd7L+TAdhbXoynX/4yBq0TdLjZsVOZfOVmWB25eVUIyhIj43Hjux9Fv5T7WKS9DV981sJUn/6pdKqq5J04GyvhodwoWz4N57o3Vp/cj6UH37iMpBhQB+QL5YWyGl8Bq6q8DQ1wXshgfefD78XztbXYlyIcHWoAqA5vQg2RbY3Xrl72xwE8irT8UuF40vHxxx9LgY4tcp5MYnjAwLD89g9/FO+887bCcmGrXd8AfLDw8sWXX8U//Ef/37h167V47c03fbYEO1dcl6SRw8hhXHhCySS/A8oYA4cYActGckE+vtcPI8YCkM9vEn/mH7pKBD60ua4nvNQVdW+dEjYDAPB4+mWDy0CYdIrtlEmINHPzLD0mrWkqjJ1hyIP32fOdc6HI1UAPGuV8b3rUE0/gm/NGVAbK0sGR7yfUMEgYaUioC+uwMqCsXrBTeQlnAQRdHByk00gZVGdCeuR4LP6RsaxH5itHmyEeg8SPZohRoL3CJ2FerFY7Rew+C1Bp6FCoe/hlEYQBNBMUwIaqKQeH8rJQSQci6fn8F3Sp2jVQ5UZwKR8HOxwH5IIXX0rk1RWhNPTbUPaHOHhlME0YeNgbys41/FF2nrpnHqTJ/DJzwnrcYfEk3YtPyJtOR2mhCS0PohVuGvpVuyUefYMPOlfyYvcGhaPcZFN52uATpl/KGh4Ur2Dyg2/qViSbRUE/eNTgRZOGF4dxdag3JpgHqr5UquRF19g57A+dGlnwgRJe+IS6n8LIVTsCUg7pCrgGD0cZXsaB5wby1iGFX3QKnzCg7ZcsC6cbr31d8UD53QA9cKEJvAqv6LZpliuo+LoGKr7tt3HquqBoEt6+Bl4l97ouaNMsv2TVhrqvshtXykNo4iOLxGmoGacGGt35uw+VM52GXg1EOji2c6LbpDOuFSBx0BWgTRtIfrCfGQ8U34mHw05nGtsdLkVWXNh2267qV3zyK3xRcpmkrbrLdlmyLl7a/AB135YffGaZkue6bqdth3H9KroVV7jAq2i0oU23/M41rkniM0Jke1hUYRED3079WA728p4BIOmpM/cBSsP1rAbl7771Fhl4sFj54rPbYWl93bJFmhXe9tvlUGgHr823/vsH08jx14A+RXVFXZ72iAfCNIY50qRokwULhfAABl31AyD5cOQdVCLLJK5/IMdT1J/7O6joD9tOPOMKeAMH2aGb4HLPhCgXXXIRyxMr88vDHo5AyIPg/bqG0vkBDOVXPPhMlmAk+YL3vOZoiiPJmkkkwI4qJVA5mvaha8tM95QHnWa8xQMmdhKQBXRAN2Vd09cfaKwNr+QL/+ZXjrELEz7uKTfXyJvFQx4+QYc8aLLwjUzh91j8pV3POPf3FE+R0EI2QOpO2hLyRY+gwziDew6rJw2vdilSKcBRfVLMpu7pDznwnvx81AGSFt3C5RVtFVbXynd0wmfS0n9jK+ANWoxFP/3VxyJ5Gv+t//a/GRPj+TCWMZtfk9E1Y9m3mjPDVAjLDoBPZEpegOtMYaULbcgyZlkrXdsvnEr7Krptv8LBKdtY8F+Gwz3XhJFX8cR1peEeV0B4xb0KKo/C++STj+P54oL1AWCRg0Vgv64lwdM2FxYW4smTZ7YdhwfHPu/qFmf6qb0ND/fHh+9/GK/dvKH6IQ11Cn/UBvzlmPDM5isn0aQN/OxnP4tf/vIXXsglGH4om8uHU5j7qRagxwnI10rrdA6Rhy6fvZaZsuE6ZVT3LSdZcO4gFEq+uCO1G86+ywPBG/vY0GFRPCfVEXuS1f0HD73B4/3vflfzoh/ECecTCrnqiTTmRj5hwOyFC/E7v/vnO/kB1PXDhw/jH/yDvy/aLJYf2PbMzc253d+UzH/yk58YH16Bolc0gJJHQZsHoOIrzHbpRDiSGw9bscWMH6n7xYVF1f+S5zdjo4z5T2J9fcN2Uj255PAiJqd4pb0n5p/Pe7MDX43Ebl68cDF2D/ZieWnZ+UCvR7aDxaedvV3Tov6wQziARSH6Hx+mT6xYRZdIw2v/S3zd8vHj+Gt/5S9r7nqVQkBCPpepP1neXLhlFzT6jK5WHD5jdzEkW8Prn43OteTCdd2nn/dnONkmU4bgZ/skrKDoAJ7Dy+ee88UzGHr4CWBku6EedK2ruicbX1nniyeBiTY+/xTuM9y4bKJIzJqNLwlxIJ5+rXzIn3zTcCtUeTFXzrPX5Rq6uVDqRMZxXAPJI0iURWXVj7aQ9FIHwHHaBmhj6B0I+QBXeLRF/Ri/0N9A8/h43+EscrKuQ19xdEo7VV7g6J4z4TzOUTxtlA0/fC10cETjiIa214AE9OfwaJ1XUOYNf6kjtn/Kj3ZOXtik/+3/+n/RYbzn//g/+1unDLbYSTM5dzV2D5X51lrHaOFVQwVo4BgTOuiBydm49f3f0XgHBqQ4/MQAwldbVFoq5uWGy4o0AM00kGJWDeWbz34WfepU/fUGGVoU3xN602YgrMmjCsuTtN6x6bj+4Q/UoAY0wKLUystUyTPzK98FgAcifc+t8qShNYthz+985q8qUPUIzYsA4AiZrxfSsHsHB6wEJ4Mjceu978fA8GAcSaq84wqvkpp5HYIG5XeOyQfpnz17pgHSjljICukbHI0RDRK2Fp7F1x//sQ8UvDBzLq6dm/EgAeVMHnvd+D/+7PN4trIWkxcuxfd/58dxXwbkiHqTkoxOTMUPfvQ7fpozPKBBHhVtbVC5lT88sDL6Zz/7E/NG/eWEQzi6p0P6wfd/EO+8846VD4DHMg6WpXDh5fMvvoz/5O//wzg3ez6uXL/up6CUH0DUDOZYIGSiz2IOuoXIE0M+9Q49BZRecJ+LN1ynoWQSUHkD8IOjzulIPEkgL+kjZWKwywCTAVwZMvAGh/IdeG/FFCloemGBhUbhyJI5gl1ANEoWtNh5Mzo85HSw6Cct4q8GNdQntDDIuZoe7iyONInhNdwaCJJXGlOMwFlZqm2pehROHeTAsyYI/BgQUz6eXrAgpkbgJx02sE7dE/tqqzwBZoDCU16ePtCxYyeRrM96Er3dPXVGqtceldlS1h+8+TVKfPHIgcaHagPIkMUwFr1MS+nd5oWHo9PhFVY+kKDYWNYkC95dTsolHHPHtQ2XbiQ7c5RNley9gw/jhV56oQ5w+vSoQ/JLPcSY5XZkk1EY25FZ5ccYM4inLrBJ5M+PcpYPQIstxZ7wKCzzVCxZKo5FUD+NlszRC/ikTJSD/AgAj/NfqKed7R1TRi9cdhKQRvjgcdsUx3hFj0VE5Ee9Q4fXa62H+htUPV4cOI1xdoZJR/s0CTsWLXEguqIgQp5MQBMdRi/JQ7ICrDsEdEHJseK5Lzx48n2DhzO06FS6SosregUVX9cAOEWvwrjvxrV8BUW7G6fqoeKASlM4gOtBUOkLB6h0AHGFWwBuN83Cw6/0bR7Kb+O3oY3bBvDKFU7htfHbdNtl6+DIw67R9wrJbc24tB1rSULps0P8D8Rfr4ekTatO2aEVhNEWaX9tXKD6spywnJWF63RnPGS8GRTdpgxEQ0qOgYvxlA/V4EGPLrDVtvMqPucMtidTlWdB5d0O4x5ohwHd6aqeCygX91m+l9MWbluHSndelQ+4bXzC7PzTvdJ6EZ7y6p7yUv5j9TPYNx4oMXgDB5tMXhmmdBovsfOLDx7dvHbVthyixTvAwfJLG/mBlTaAA3T4aVwGkp77djuHsP7Uj7jeBMR10qBTiqMqT3saO6qBzKFs1rb4P5G9G9YESAlUz/kAIxdE2VmV5RoZVR3rPu2wSMqus+uYe/pmv74tfaRvR0OrjNxjVx2uhH7NENrkIX4YuyBL5MMkTMM0j+/g32Uw05zRxTmn7Djuax5aKJeB4XihsWKKoceTu9y91uQhR3j1Q8ht/2DX+sqDPfL1wFwcUw76Kc7x5PwzxjEseFHX7NDIRdGUBX0kZef1quwrNA5Q+6AeiGfsx4iEw/DpT+i/amEOPeK6Jgg4+h7qk4dBcEMd570mror3A1nxWotmjGeow1ywyHwB6gzwBwI0VjvgS8SqX2gB1iPum2t2JzEp9s4w1R06DE3K8Ktf/dKU/8bf/Le8y4Jxj22AeVa9ispbr7+Wi2HCpxzIsOTuvBqX9ZDgOm3C21B40KhxTUGlwS+9ArrD2teVJzhFu/ArrPDrvh0OFC6A/yoa8Fo0gIor3Kqjr776wrtnivu+3lwMYw6FjuEWFxc1H5lv7l/E5SvXvEMJYFf4Rx9+4LOyOOso2z/2ruxj2cUse8bn9c/++E/jZ7/4uRe0O6a/4dc8wrPaAfjtsnBdzropXnN+Qjmxh2eyo70kHwDtIMNJ24a6B9f48Ijuwa/CuQaKB5dJPmPqO/fu2bZ8+MGH8duaF3mHouIoI1Ayx5EOf+7ixfidn/wF61XlSZ19/vnn8bf/9r8X45zppPY3OzvnM9mIQ+Z//s//edNs829+W1D5VF6/CdrxkrZ9SHkxUSXo1Xjy8eMn8eDBQ813+mNyatT58so6iH44oDY6oznooWwCY3PvAHWbPYmZicnY1FyCxTPyQfaMP65euezXc/dVN56bSYYAO52wfTu7u9JBzh5UGsknZaR4zeX4+u/i02fxr/3lvxI3bqBzKdcqs6RtWvApVvwxGHaaoY/d8CoZ1X23frRxMy+Hyq+0OYf0VVd982O9BEXqU9+G7fMN/1t0JXQHZ0zBWYBpkjEOXN2TlxfadF9mN9Ghx9guL2lg/NBTmoq7ZMXnYhhtLeMwyf5iscYTfSCJ72RNfa7kaATTUTvjSveU2w/dqi6cnXCauqO8wnBS9MK4is9d0If+mi19Q/ZFUFd6l7OpR6WjtY2N0YefxOY6/SA7evfiUPSO4VV4HJXFrsZst1lwzpdnE9Po9FSwB9w2BdKqh+zrmgzxwJXAkCnHFlhOCqf+Mk1P/G/+3f85KQw9/4f/6f+Y4ttIjE7PxYkQjtaXhXhmZCFWjdzCIROR7Z84F7e+9ztepbTINPBRKsWpQlmCFF4nJ4HpybdgGt+6d7Af33z2C3+edDC5VZyUTBXHO6NecBBtD/pViv5xdoZ95AUkH1gOrzgJEMpUaCmw7yEp48MkH6C86C9fStlZXY7ndz7Nw++UJ19TsDxUXgZLCJtBB9v8t/c1wJk+H9fffj9WNvjaoRrlqSpBg54hGbu5ufMxNzGhVCnsVCN25uzHP/2n/9SvP8APr0T88Cd/Md5VGe5++sv49M/+hd8fvzQ9HTdUyXzVy1+SbOqAUn38+ZexsLEZM5evxbsffS8W1KGxFZDOYXh8Kn742z/2O9f9PSq7P4BA7uJDpaAO2f77y5//LJURuSB7Oe6R1Y9+9KN48803pdDN+VIN1HXhffHVl/H3/j//SfC57zfefFuDvtxNo4qy3PmxaMmClp9kKq7yS0IpE3CpaGgC5XtXluqVgW/lWXxSJyyG0ZFwzYTAu6kU722oQ2zJPXJ90WD7B3m3O5861yIsvOAATzS4lqvBhp/oahDKu+7Gk8MQKBPjAOSdgAyTzoEGuHxymAEr9UY4gz5k4QUTGSJyNRf6h46g33S0lBGajldCXOXBji3KAFQHTnrSsJXbcrK+84okr2woWnmB6R2VAgbvrKqnXjpz4bAlXni6pgMblsw5PJho8qNMxw1vVXfIgzB2UbHFF1qr0km3O9N1DoiskwZboJTOm78cDDWvqujHmWEueSYH1UAccrNB1j0LjAy8oQ0Sk5Edddakg0d03Ls6oaH40rkzPjh3hYXUQeGqbox7loeNOj4TgwafNlzlZ/ICoNcYeSZNZKbWpHshmq/MD32xnBXoQaTuSQ0anQR1njooR6D8XtmifrX5iUN1JKdqg+60oC96/g+FlKNfVxFY1rQLh74M8AHvBeh2G0o+AH4usWU4v7SkysF8cimcRhaA8VoOaOdnOcgR186b+6IBcF3pCreNU9flCggvqOtX4RJWrg1tPFwbr3DbaUoP8CscXgkrHyCurssHim7hA228Nm5bXm34NXyxkbolB/2MVDiOvhv1wu5UOVROkQaf/+CU/tcEt2h7IcMhQmuuK3+g8Iyr/EomVc6EJp9GO9kFyis6DJiwIx0n+rnriTYofT5u2qOYxYaCMzUxFh++94HKJFriVxm/xA9QeeMqrs0nrnjDJ6+6BwoHaOtyO025gjZ+O492mnZ9Fn7hFlBGcOmPXO4j2Vp2ZtgmpVy6Hfg8uWeqNqr+6pLGH8imw4fo8mGULU0glpnwCBze8FQ8Au3rBNFo2j864hA8o70sx3JSRuUv/eaewz/EC8FHGrzKUgdTJA4Cxo5UO4Ifdk8xfnMf5QFh9knsarHunWpMyhNiyYEFJsBpNVYADxrQ84MsxTNGQOWs18IlDsdHadAnFlbhEebMK7T0S7vOGZbJJ/ToV3sGR+JE/TgLakTS/7Eb3wfIE8/Eo+k/8KkvxgIseqHrvCJFGJMPdtKzUMTBw0wieLiLrlNsFVNcpN7BA3kwFmKBCHyON3CMyoA8aMuUnTECtA/3RFs/ynjEZ/LFW45FUjc5FJld3fBlmcnqK0rlz7FGvsbImUZjljsPxOj3KDb4uNQbJk4v1B8PW068tmkdUJwXq43HYhN+jul4NYy6wiEL8qG+P/3kE9Dj3/zv/s2YmZpxO0Df/DBdPA0o8p03XvPYllcmsVOlN4zHwC+o8VlBW8drfAdUWYoO4W2/jVO8AoWPT1jdF1Re3fHt8AqrvAq3oI1b8d1p2uUASJLXL+KLLz73PMN0RJdJILqInSAd84Xnz5/74TwLYdjdCxcu+awhaPCK1kcffBC3bt4QYcZI8MPCQPGT8uDNgeSbeOq9L/7gv/gv4p//5/+cbM2UU+pflYEw5gTZZhXZgipjWxYFlR5HGahLcPHBT74yPQ4ov52WMC/gSL+wEYWTeSpOHG/t7sUdDryXvN5/7734wQcfSQxqBy2+2rRLr86zM+wn/4rk8rI+fvnlV/Hv//t/228lcC7bpUtX/DoeMmAxjJ1hALQK2vS5rvtuqDTd+A53kP4Rxi3hau9P5595IwWL7JNqk4xF19bXOvXLRgA+MsdYelP9Ro/kxIYQbOO05nxbB3tejKpuWBYjpoX/dH4+DiUnsmQRnQV1PkAwvzDvcy+xDdCfGBvPIwFWljXX7o9V6eqi0v7Xfu/34pbkgSzb5cDH0Q5PxQfnZzJPqYcOxHVDpe2G7nZTeOVjp7BbFKLWP7px6xqdp+/gqnT27KEgOLqHP8dAEXlJD3XBNZRcVq5JI1xpt+vLfZPuKDMLwbbXkjNjPS/+yMfGwys2lLo64uwzvuqrcHaBCktzrD4fhTQ5dS72dmSjhc85z4tLSzEzMyMb8FTz1aEYHRlzP0H54Zv8kW1yme0LvnKhTGHwpzCXu+GFDTHEM/+GrwH13W4b2UnZbpNHjkeR2UDcunFR8+OIh/Mr4h3ZqRyK9U472Rlqy5tzoK+iHR3sxOH2ZoxPn4/py9c8H+zhqILGDvT35Vs7eZ/8Yf+k7MqfMOJUzl6la/rzf/uv/hbVYej53/2t/yE5u/MZn7kQ+2ocx5trXmQoxfQAVABxKog7KrV/fDpufe/PdRbDvPNEhffguD8F1cmpAdSmrVT84vgw7n35qV/PHFQcfTMCZXcRJ6qxYydUgD4m7BL2AK9JfucDGTRNLE8RX6+UAUOnNAhc/KIMBeSzurIaq6u8byzBil+JLgZGJiIOduPzP/kD3fOO+FxcmztnxayGo9T+GtPP1GmvrG/Eldffjte++1E8fvrIysUOo5nzF+O973/f5+0MiP8+noo2qQEGVX/wB3/gA00pOwtZP/krfz3e/96P4vM//cP4/Bd/FNPnZCjHJ+PqKK+aquJZDKPCVJ4DGZ9Pbt+Oha3tmLxwOd778HuxsLTgr/aw42d4bDK+96Mfx7mZaZ+7NiCV4r1gVoThj8k6Xwb6xc9/4QFlNagCFOj74v8NDTraxsh1TR3J0QhYef3k00/jH/z+P4zpmdn47nvv+6lTLiipzlBf4eV5GzyRUt3QGDqggqEQDkvNgLbri0YiOugYizp04I5v/qNv8OYFHDnnJ3z0lHTkx8DMWy4pA7yINotT0KhFM4ByFTARc6Np4igPht8LS8q0F14RleJzUkCjTz95Jh/R8eo4Br8xHmA0csTnLAbiGmIOqw7Cgz+1O58Jpwbr9E098IQ7y9AYQlNOH303nSQpPBaLRA8HfvOkF3lUXSqDzLPhlcRgI4PcVZftHJe0qwzOWJBGGp0hJXXPgJmDdJto8Zl1ZWKklU6Yd90iI3/51SUAlL657uTVkQvyEkAnE+e9vJzEK9/GThFIcVzyho4uE8CHrtMLo8LJA7Ikh4uGPjTQIN8jC+pUSMUXbYhwsK1rosGgD2Js6qIDcKmcHD6TH3ee8r0AKnTTly2yHiGu44MY2FqLnsMdp2NimVuAlW+z5KUcXB48q5NCIFO8Ay57A1y371NWL+MD1KbblXDhXSx36LbTA8ZrgPg2rbpu4/ym/Iu3um7rXOFUXPlApat79LHSFG5dA8VLhcNDxRFW8RUGEN52Fdf2y1kHWnj4BYVT0MYHym/LC+im06ZNKBRpUzW4YDGBBz7WPAXQJtFi3xiDNErvlJKZ+hcm2fCC7ST/tGeZN+D0DUChXY7iJ+FMvm2eSZU2MeuW10RYSNjd3/MDIiZm7DT1K4Aa1OUAzzmZL+qVnpSyzGgy/NEH7zeLDxmPX7QLii/iC+qacCDL+rKecF147fDyKw1AfOHXdRu3/HJFr/zqf6iPxKY+VB7avCDpNn2KJEAfRVi5Y/oKIXDNIgi4o5p8zJ2ftU44veiYL11saVKzurXpsG4ofoG6tskpIJGMGzR9a8OgPF5CagBbhiVRvrx6gWbyEPOofyB2lO5IafyqnFDpPzxwpX9jws44QnLhjBrGoi6UID8Gk2dJwQO7g3lYU3a/ZEr98CALeMkeyCcfHp7wdUP00Q80yFuOfCg36aHHDgZ2jrGLw4thwmHAfaRyuc2Idj6AUs2oHriGN/pOJsJMTKBNHTFR8STHrEiGbifokeprlIdtGucpLfxa8opw/02foUgWwHKhS2NelZt2ypgT48wZKUk3vHucCWKOmTiwH/7oyxu7Jt4BviCGnP3hGWQkOuTFD1rwhRzY9c09Exz6taqv/n71QuhkT9JDpkzqjyQDwPomIjkuyXEVMtWcIzjsmTOGCCs85PfZZ5/4/m/8zf9eTE1wTpXkhazgS9fk5MUwdqJDizoT1LXxG1f54RcO0K7f5O8Mp9LhA+ZLsoG260X3OOLrutITxnXxAbTxcAA4FV/pCq/t13XdA0Wj4oDKv12OuuY1ySXNL4TsN3Y4b4/FC2RNedAlFsOePuU1yVwcm5u74Ff20Bd2Mn7/w4/i+rVrqvdcnGbTQC48wAcyYR7oLOTgFw5O45/8k38S/+gf/b7abPKEXOrtBMB9lfhEZ8BvQ7vsOMqCqzKXPCgD6dvyaF+XX+lxbWBxGkp8xa9oUkZfyhZx5t/X396xzf3www/it7//Q/U/0ueGLkAelbb0ZO7CxfjxT/6CbRyYxJP3F198Gf/Bf/B/8VlSnEE1IR1nwYkyXJOMWQyDHg78Kks33+0867rtd4PfDDInot34wozFpXkvXDGnGB0Z9+IkO8PQA2wxH2bjrCvsFxsomNsz+yCPmcmp2Njdjr39Az+IAH9YY/lz01Px+PmzGJLNRB4vZIvYTMCC2MbWhs+IHB4exaDIH/LRKl9//bXt2brm5Uvi56/8pX81bly9Jj07m5u1ywhgJbdl47FhzCFy0SihWw7IjzZR10A3TtHFxzHmzvxT3yuu/Lxu+mHVuReBaAiEdq7P2mP2lUrnELUjld94CnO8fOqJfgW7mmHKHR51Qf/BeIlXdv3wxQs49HtEK69G11hoPT45jLXVdQWp3Cf0Dweytz1Kv6M+cxi2g48VTEkHqe+xETZD9MXa9r7qfMILnrzWrwpUn0A7FR+SB+XxIhn2GL5kCyiLblz/1LfTEKzyInHO0eQ8dnSMOanXMRpc9D4XpvpjrE/95sFu7PaMxuj0Ra97IL6eXvX5zCexEwoTtvB748ndr+IXf/BP492Pfiu++7t/yXme8MBMvCH1nh5oZ/9qoetC6ttZyAarCYZV+//6uxNgG3r+9/+T/5H63yzEyNSsz8E62lg2MQTv17fktxuq48QAi1JX3/uBB6yqRjEN2yiNOhTRBJWGWApFrgxkoFHKRcWenOzH3S8+ieOtde8M6wc9E4tpnkSgAD2xsLrshjQ+dzkuvvFOrK+uaRCtjlhGdmBo3Nusr1y6pIY4lMZADr7JjydQn3z6K+Nu8Nnc85fjX/nLfy22V5biD//xP4ih4f64osHk9Wl12o3wUE4q7kADnJ9/+mmsalB548134+Y73435hacyJDzhjpievRgf/ui3fNBpvwJ63YlAgdKz++Uw/uBf/ov8nLFosjL747/0V+P9j34Ut3/5s/j8V38c0zNTMTcyGpcHB/yVuGOxQONhIChqzntXlAenpuPK9Zv5Vc6DfRlt1c/gWEyqPGxHnx0fiaEepaCR0fkoDeXf3dmOX/ziF80kSaKpuhQgow8//NCLYTToqi8gcbK+GOz96Z/9LP7ZP//ncePGjfhXf+8vud69rd8NU7jQdxLdNQ5zYMMgkGpYBuyYIq8cjAHyde2FlVJe4yodvBIGD0pLfHWw0K9FBg/u5Juiw3MwQ316gULxdMhEN9woXI3Naay5RHXifGM1ymvnJWMJL+RpPhveuG7LznwYX/wqT3ea0g3KD1j+/HSPsWFSkwaHskNDEabF0zoNaNix5/BsX0SRPe2J7aSVL3GkYdCMMSKe3RiZlxwy1o//Nkz68SQH/jj7K3lmAnH2Sp+NPOyQrmEN/GHp2+bmVg5OnHd2KNzQEfJ0bX93z4NgoHSEumPAzRevzDdCEOARDz0G2rQX8im+qXsGV6PjY36lhME/cjfdBgd584WWleUV81m6VABteGNhGrmSpgBexkfHvINgQ+2Np2eNVOXEtzxos5htnVNay6uRPXp0SYOib+98GyPN2QXQTJcTIBaKnz155kNJPaF0/nKqt/7T4+jfWo2j7VXRlk6dpi6oJfu/HzZ4egDovimauwJINHyUX2DZNK4AHNu3Jox7riyvBpf4bloF3TSLXl1X2YE2Hj543XkD7bqquKJZ0KYJPn6FtXHbeAVFn7iKLx9wvO5taxpo4wJ1XXTx23kA8NHGa1+3y0h44XbjFc32tfHBafAU26l7vky3Rp8APSkGbfVIbeRUNofdvn5woxQ8HIEe2+jRfw6cZZDOWXhQM1XHk2/m0ymPwto8cp3lyTJVGIDHgI1JMUAcuwmwJbzez2vJx+YtXwVkQYxr4muQSb/ie7kJtZ3vvPO2F0eYUJGPnXAyA7mm/rAZBeRb/Bdv3QAOrq7PytDk0dy3ceoa4Lpd5+UXEN+ud6CNi2MyUsA99coEzMuBum+XwddYBNl9D6IlV56yz85M2yZZR2APHmXLeU3SO8O4hzZ+k0+3j8POQL8TRifYQOpIpm/LADCe0pK/zwyT79ddNRjfFp/76uN4zRwrZl4E9FEc4k4+9K3YR2w0dYjMqF73tyoz+kEqJqfWEfKRgw9wGOyzgMSrlNBHh5F69SfoHDTHpEvmXc64AvL27irhiKTKcOLDd714JB5wLHTBgHVW+XtByanhPX3oc1CyF81M60zeJKZfhT59KxfeyU7bhJD+ncKWfqSD5/oQEYuATB4BxiNJ25l6MQz9YWGOMMuKJ+quR7NsHnhVkV0GfLHTu6jJrIlzPZuJUN88RqAftsIL7Q++JRWny8P1OVtM/dlAn/g7cN9HZpQfR7z5lW+Zj416PkG9EkeeuRj2qa5742/8zb8Zk+OTjoOLnHOpv5fHYtiUxgvQKlkWz9CjvOSBX1B4FUY8UGnwgUrrfBv6hLVtSDfdSlt5EtbOr66Bwq/wypv7yq8N7fuKr/zaAB3qpQAc2s7HH/8ylhYWxZzoeBLb752J2Ex2w6MnvCY5Pz8vfWHn4nFcunTZh78zdhsa6I+PNBe4deO60rDLqcra38iBclDOdhlpY33x+7//j+Kf/OP/VPUOz9i8xHE3Iv5qMQzecZQNV3VT95Slytwue8m78PHBB8r/TWDawveZe/qhm01K/ehnsCfhL97e1viN6w/efz9++wc/jB61Tz+UbPKAJ/Ju+xcvXorf/t0/7zppmpXLyKLPf/gf/t+8GMb8FNuAPQLqzDCg9KGgXR7yqLK+qpwVhg8NXGqv7hkkEg+vqsvN1cXY0JyXOREfATkQvzykYlcX/Q07wfqHR9zOd/Z3NZ8TT8x/lH5mcjq2drf9Kin9zLFkMiiq58/NxP2njzUPZddvXxzvH3rxmg9fyBr5DRZ2H7HJAPvDq5r3HtyPIdmP1cWlXAz7vd+L63yswLYw5VCyJW/XnS55yyVfy6PWsqzlhJj9ofWUdpwbIwB86gZbyk5W9DnlBX6mLXxocfwMax+0l3zIkTvXAefX0M03SpJnXu9jbkFZUS40C4B3yk4K2CQ3LqgW2oaouZ+EP9Y6iCDM53orXzDo3zX4cRxzAPimjvkA2o0bVzXOk1yfPFceg7bPfHSwty/lxg92rcMDo9GjvmFj/r4CjuL8rbdieOaKF7BNno8oKC9sdS5gqS/m4RF0aLO9g/Gij8UuxSsNdWSe5Ny+ue7jHn09i7NTGofze7EXW49ux/bGagzO3YrZG2+yM8USOzYe0kJmoqu6ZqHs6de/jD/7x/9xvPvDH8fbP/nrVkt2kKUEU9bIFfmSjrxq3QGAB/13XTmNhP9vvDveJFR7/as//nM/NaPKbWR8yu8KhwTLIIXKZ0cNh3wXIXyI4fep0UxcuEywhIbiSgGlPEzOe9nCBrNOlz4Kdf/+/Xjy5Ek8ffrUXx9ZXlu3gn722a/i6eOHmuAe+Gwfn40DAdu9njhUob64/VU8evYshmVUekfG/Vnm7d0tG7CRsal48823vfKMKuEqX4zy8vKSJ8h8TYfXHYfHJuK7H37PT6nJt394UAPu0ZiiHE1aNwz5qOPCiiapL3pj6vyFmJ6di72D3abhSG6TU3Hx6jUbGM5Ma1hOUP4M3NgezzbZGU08+JLE7IVLUvDhGNAEeHiwN6ZlUEYl50E6IDWuUIdCQ4B3VoaXJKdni8uxLfmMa1Dz6MHDWF/ha0LLsbWzHzNzFzXAGosRFtOagagVRPkjA56I0AFm2bL+rMgC8rh69bL4Om8DTmMoZ6W3U/2Jj0ePHsa9h/f9NY3vvveu9QPn3VTC51U0nw8hRUQnPIhTg/IrasLjCTZb3o80gOIVgCEZX/LkFVY61LnZWbGHKucZWTRSnuQ6HzXwixcveGGPBRbCKUPywBPNcRsjaPsriYqDLx9UrqLOzc26vr04pfLQuAf61TEqksWJUQ3UoT0snhXtNNDA8F+6dDH29ncsO1bQWfGmiuGZBSf43lxfVznzHA3nKx2mHLPnNEmRvHkii36SEH55jYD0fBKXc71sXBTGIJ70AGUaVae1s7XhtGmkkjfkNqsy7XMWHWZQtKinpNtr2c5MT8bWxpoG1gMuE2dUYVgo/+Q4ry70ifaW68JGD75EHF5mpassdgEMeis8JzA8EZpWm1qy3Fh85Quc0EX3JsZHfb1PWxNt86xwx1smM7G1telBNHXvVzoVTxtCZ/gk8LrkyWedLSvZgpzcqFOW7lHHLEYjaxtydFSUyfvi3AU/HW3rpp9QKp664mn7+tqar0mHYFzPoo9+0laYWMAHYXTw6DPXbPPmq13qSVJmylvBVKnLMTU5EffufeuBQE4gMo7FBz5xTHmXFhf82gh80R7RRwy3RBy9R+qED1LPMp2bsIl4oVMOPgjDPpYt7jinBPcsPI3/y2HdkFbhLC0+8v5NUDSKdjfd7jxMs5V/G7/8olVAnSnSfIBRi44FbXxoUIe4bjrE/ab8wS+cgvY1bQwcfBzQpl90gXY6oO6LRuGWIx6/6HLPdaWr+JecYwS6todkRPuJ+tNffvJJPOUVGE2G+BIhX5XjlYQ92Tx2EOfTfemZ9Bq7wlb5SQ1w+wfyC3zK0XI2mP5ZueCfuJJXDTIbNjr8AeAYn3RyLofCmySpV1Js73pt5IqtZ4JCH+I+Qw77Nchn3hXGl/Um1bbMY8MPDhrc80M68FAD2nKOlyvZ4graeOWADv9NPkDF4bfzANq4lRZXOP9laQrXi+vNvS4Sj74Qn0EdApRnbqhLaEBKDhlhjxj8OS+l88MfYTEB2VPfDWLlX+5VsioovtLGNbw25Suo9AzkczIhmk0++sef7nvjxGllR3HUt3ilTpmUtGXGIJ9xIvbXuweZkGg86R2FvG6jPJPPtJuko8/AljJexX5D1/qETNRn8qVzdmMgMfofcaUxJ+dt7sTq2or7sGWNozY21v1ayYYG6A6T29jY0JjhMPbFA3yho0xSOEtHTCh/ZhDwLpkwCelT/8JkCH0UjneUMA5QOd33GbfH4xTSM0GxrHRN/SuWpPrLhbpaUKItcE9amlEtAnNPe4EGC3hVxz0voAAkbzgm4kzikBNDzNSk4glHWJ5BJlZU3tyFAyBn6poKMA/KA97ot1kMY/EP+fAgiR0N3qmmcT3HR5AfxyLAZ9Vz9S0szHD/3vvv+xXXkoVZEzAsOD9zrhnXJ0CjG+ANOrhq54SBW3m2ofAB8gTHeQsqLT7hRQe64BQeUDReRasd150GmsVnQZsG0OYRILxcm6bp4evHnIidOMZxueH/jB7h7KDkYxP5apPGalNTGs9PkYHqtC8uXbzor0vTUhTotFDP/EiTvJzxnzh3796Nu/fuOpz6xcd5/KZ24snyS+leBuIIx5W8cw5yVocsTlTaNo3kLcNw5qFJh1Og49NOZduxPCQDxhme9Csvjn1Z1lyP8EsXL/k8LGwt+t6uM1zliT+i8dz16zeyDATqHzjImq9JYpvz/N/sz4jjq4QsiLXLWHFt3rmH7+K9fPKqsnSXn/wxUT4vyhEaW3M4+fZGxJbGvgd70X+4F8MaFzDnHJLtGBL+mMbTk2prw8p3UHJhp9ioeMZ+jshn8Z6cst/NMe+o7O2WdI7dYhw1xLzikua4jM+Zb7CYhGV7oXv43Nra1vh73TLnq8I7un/91k3P+6s8BeCTH46+4OHDR97ZtsKXlpc0p+drunK8+bWs+T1hyw5f9sN0vrbLg29eHcbx8YilpUXr/8bGpu07D+V3NE6irigXr4kTv62wOj6F/pTjd9A/2zb5PrNZ5WazCwtn7LLzvFDlQjhogj8kKFmeSk7qHIIv9jLP6h8cjkEWRjVnHxifjJGJmRiZmo7R6XMxIjd2bi4mZi/GzMWrMXPpekxdvhEzV27FzNVbMXvttbhw4/W4eOONmLt2K/qHxuJA8r3w2tvx2ge/E5fe/CAuvfVduffi8htyb74fV9/+IK6+825cefvDuC68zbVVjQ334gd/8a/F9Q9/J2auvyZaN+Pc5ddi+qLyu3gtJuauyl2J0XMXY3j6QgzNzIlH8Tc+FcOqq8HRiRhQX9dvNxq94qNvSPM+dHxAfYgcr2Geqk9UgVV+nGQj+bCIdbK1Eie7+9E/MRtDU3OubyFKb3MTwqmaLR8MO+UoKslzZ+VJLN2/HVfE69T1N1U3qLnim3QirgAc42mFo6Dy8ehbC3zPP+nWf/R//l91vibpxTBVdxyJYi9nI0hx+RTlkXB5Viw1CM4RqycBPO2dl0I9kNtVmgMpyRdffh4PH9yLBw8fxAJfplClT2uwTf4os9hxo+Y8hj/5kz+OO3fvxKIU8ttv78WVW2/EZVXCF59/6qdd4xqcT8hoUHgGRh5EqHCHGhgta7Cy96I3zl+94df0eHKF8lLocU36L1256dXSfgYFCrNhQKISEJ8kX1Gj4MtF+3sHMT5xLt5455042N2Oxfkn7qynR0diYkhClZQx3ChxlronhtRAJudmpSzXY1rKyuLAxPiED0Ycm5wUD1JwYY7wXWzJLCtIJMQDi0gYRAZYLJjQIFEg0i3MP4wvPvullHMtBtTYpobZZSP+VdEsfBhkIO4/fBjzi0vSqUG/n74tA8IiGwMulO/a629psjAVg5IZr/adiOcsv5xlfxjzz56ZHDxRH2VMwePMABbDyqgCCua/nc+nUjn4Us2jh49d9nfffde0SJ8LJTKQ+rEgcKwBEk9iWRyCEIsoCIUdCONqOBghnhKjzP6iU6Os51SG/b0dLxx5W70ajjsEOXhl0Qljxvlg3oJJnNJhMtmay0Ab/SVfXhvKQZ5ykQ5NiectyR+c4pXOTZk7LxZHWKAZkOEnHmNW/uz0dGyLZ8o7oIYNTZeLcksHWUxbk+EdHmnKK721/PWDFwaE6DADda+QKx1yhT8WYbfUbnxmB2WiMSscmdI50uGwZZm0lBPaxNPbTY6N+/PEdN6e1MIWRlc0GHyPydhurK+Zh6KrC9fFkAwysmOiwVNo4qh9yoxUWZCik4AOi2w1EWLRnvYxoUnGutoVO8QosxAbGjxhZOFHdcHOMOSpa+pDCEIRbRlTaLP4Rx3YSkBbPwYn7O7c3clFOtNuZM3AhPz8iXk5PhxAeRVpNOQwNTHpzpZFUOuA5YG8czccdb22yeIifGcc+SppDKkOOACUr0VCG3lkXZO8J0alu6tqq2LcAxvAbVD31ZE+fvLEbRF886b0tMOaANF589oIE6pqPwBPcno1SDmRMzAuUBSyt/zMhzgyujnzf+PoglK40zWaaMnlUCLjnZRbh0M36xsHSfMi39DYAfJ0nctv24Y2OFyOFuVFR+tA4pb9h5/MWw5+G5pVdqB9j0Zg9+h/CFPLUJjKJn3xjiVwFQYtUrgsDX/gd9MvH5w2nnexyOEzyGQix7k6+3IcDM3i+fbOvg+B5QwNnky6TWJfumi3B3LtfEy/iWunaeMUFC4+ODjKgmsQXF5FNDLWf11vqD9YXF1X39vrA8vZGj9FHyMby04PdmLSLljMZVEJG8yiMA8pWICi7nOhGupyIk1OtCcvQkpXCU+e0EXkm66gypI+5cUXPu2v4b/KRFtHV6BK3tkOdK0Ql9f38j3Axp4MiPcJ04A+dZUALRKe1TlQvJQsywFtmVYaXMXjk67SAsTXRKjSVBxQ+DigaJIm+5gMAypdOw3OaRSO74ca5u8sP/MLToMnTIsYeuy0ZrLl19UzUhFpQBhX7e7l12/JWcmJPKPZ5Yh/qV7RAfFnX2Ojmow5THlXedKOZr3mQx1yV5hs6jE8owfSHSXzAhcLXjjGMXyhkT4un+zTx6XO+GBc6Sd5wi/6TJ/Arkb6O86NZTcYNh0ueLjD5Ds0BmRHJA966P/W1E/xQGl9NRe/FjWO2VL4ruIZlx4fH3uhzk/8KReLXzW+ZOdaL7uI1S+pT4Q/ygx/+ud8rcPKlzA/8EImslPIkgUd4rkpmdMXcE153beKBmYNqbtdKI4y0S+7b1c5LQ+c4kr2XNdiGDt/aKdcK4nj9Gf6yJNXULPe4DghcYov9FRtTf0r99SL1QCf9i861u4GnzEFdcOuTtLh3N+pFBQf/HwQyVcK8yy3xIKE/gtpeeG57l7Eex986H4d/syPQhEscmPnSS6cntl4wPL/DQAdwPkIKl33/atotMPAq/tKg28eG1qlmwB+4QFtnst+tOO5fhUPRQ/gutsBxQeQdiFifv6Zx3PceHFVtOsYE+ZuyGVHk2AeclK/6AJjMfoGkNh5e/nyJX/9s2RI8so3eW3q1wBh1Zl0/9u79zSn+9b66xjSiYTLK0f5vSNJeoBt4x56uCqH/ytfvxounfPuT/2I53UofMbJfvgJL0qg0IavhOyv0um/fdKRZ8o7bXLmqGjyY/e06pFFjoVlTdIVzgPwq3KUTwSSB2g29HAFY+pfr924IU1+OY6Flq+++sr37Ab1a+JNPA+jeMMGSL6yDCUP/JIRvuWn9lZxBdmm0y7joFXjGWFaNxRi2xI7m3G6qbHxixPPk/uEw1m1fLxpWK7/aD/69rajf38nRk4OY5iFMvlDGhcNaxA5ICLjast+UCV+2EnIR08ONE4aUJE5r+ri7Hmfgc0Ymn4J3w+7pRe8tru9xSH8a354v3uwE7vSxddvXPcudXimLC6DfECXAtWRePv23qNYWtt0fswt9tyH7MfhYT7g8M4v1SG20PqtlPQ1OI/1IKX5G3M4NIfX7ChUL/Mj2Zip6Zk4NzUZB5qL942yOHU+xjXfZ2Fq4sKVOHfpWpy/woLU63aXbr0VF2+83iyQHcZ3fvC7cfP9H8Wl196JK6+/G5feeC+uvPl+XH4zF6Uuv/nd5vo9xX03LoEjXN50u/T6d+Lia2/r/u24eOvNuHTz7bhw842YE/25a6/FuSs3Y+rS9Zi+eDmm5q7GyMVrMa6x3On2Wpxobjl25bWYuPJGDI+Ox4DGeX0jE5rDTGqsOhp9zJc1JuyVT3+8/PhOHKmer7/3wxiYuSBZoHOSheqLnWXsOzvVPJN1DR/B4TaNTuNaOm6fIDStaR/omwVNcOI4ADzfK7fjgzhcX4yjg12fPT84Meu6YfH2RO0TjSWNN0SJFzX92Fl5GisPv4nL12/FlOoA+yBORI+cE6hj5gdsznCorv2mBPkK4NldmdoP2vDSYtjlSxd/+nxtJfZO1UGfuxjfPrwf9x89iEMpz/TwiJ8USHriS0ZITKJsX8vgPZxfFP5sjMpoLi4t+9wAFkym5i7F62+/E/0NQwgHAdAgWRDgAD+eYNFIdjXZeO0778X5uQtx5/aXEoQM89hknBsdVl4sOtB50PhVLDXEZTWgA12fu3Q1JqemvXPKlaJGOab781JWvvnYK/oU1EYDQejH4b0IYGJqIqa9Q2suhmXAWDjqUUNnNXtCk/YBNXx1354UsRrM6jUDwGVNgBfW1y1YJkLPnj6LFU24GVzR0KYku7HhwRjuJ09Em8qCOxafX399WwOydT/tXFGaW29/J157/c1YmH8cz58+jPHRCeU/JEeZVVmSNwMl5IQ6MAHn896T09Nx8fLlHNwqD6F4gezitRsaMMjYvmBreyqAO0jf5dkUz5/NZ5gcdQEUj5dFkycVGCDuXW8ug2RxdKJJ4K7lyELeg4fiV7J777vvgeI8wGPdkQXMMQ30eErsnW2qGwne9QBdBmZeZNneaSaUSo/SCwdFHm/Somde6CCdfgw0oc2usm11MAyAETTlAeCXARNGmq9Z8HQToM6tAyovHfzBwZ75OHtFTmWVDFkIG5Xe8bQ4n2CqAVr2FCqsHyzwkQ+HsDNIZ1FNAVCIScmDxR3oMGCV4sC143miQn48PeAsMk90ZIQpLyZmcnzUizvQ6+/PMruxnpzGkPLi9TpeC+RpussjvjwhFeMTo2PKh4GDyoCxkwEDB8COTE1OubPwBEKDei8CCod6zo8evCgTAAD/9ElEQVQOpLx9joHKzIBVtx4gsKjJ1zzcFhVOR8ZkhjgGPJxRt7e36wkCcTgx43YDXeoZmzCMHVH+DJzhk7zztQd2k6mTl7wZ7CMjfxRB/NOZwjdpWSDkaQoDbXTRu6rUuUKHp92WVzMJ5Ik57ZvJFQPx2uJLpHVf19TvxtamFwMtZ+qh8dkViO7xcQq+WAmUPFnc47WV9Y110/HgHsMN3YY+A0t2vU5ocGndRb/9L89YoU2z4w28qmcg9VwGXGU+UQehXC1rlQgVMjgfaHWD4v2VFWSrf/DiibQaZA4nMn9camtDsAFottvRq/IwjmgWD+AZNyN9DST9xPfEzaH677aWQHzhd9MtsFyUBrvghX0pjs9AtGPwx6t1J7ZrflonZ9slfPSzuxxFvxyDLuqBp4VLuCUmyIt+Bfa5bBznqvAZb+zd8+cLuePq+TPhLlq/0EHyIx93wE0+8F3u/x/ARw1ygbZMcEANbgtMu+LxFYZdZMFunVfhZFeOpfPjGgydF4/j6pNGZNfG1E5YyOUruSyCscvEeTfyoiw1aYYq+VQ96n+HhyozQBx45bfLnHiJW+xzXeXCJrtPsC3MNlQ0qENfu3CUWRN+2TzaDOGVP753QDmPRh9bdHAl2zbAW1uuL+Wt6+IRKLpV7sqj0kAfvw2FV9cF7XTtvHDFTyefl+R3xqf+2Xf/1KJhGcl2IY92GPzRTpg0eHJMnAWbOEDlUXnbV/tqhzH+809Jin9clb/yTDtm8qo60kuHdbOxs+OzZuiHeYKO7a800GC8Rd9EX8fCCWXBcUxEv/pPFmoH2NWsckP0ROMcbDRfPNvU5I4vC29t8ZR/zbu82DHPjgAOhz5SvtSQxxma5FB83kDwIqv7VHhg97r6R/Fa7avK0T88GgMjmmDI3pcNp8wMqhmf1SIYKaDFoiQyM1h2Z3pZwGIY934NRqhuD7p3e2xkQl55dim70TVuUBhAHPUCkIY49IdxJvkA5l9x7XvkCl7qmoM78cUv9MiXemScbo5VUMLBwNYBpGOs47qTfjXScjrnjVNi0jEmMS51KD/xcgy6tPDc+vje+x+4ry9AtqmvEec0QfVD1Sbv1Md0AHkAVZa2b76FZ34aV3HwXjQArtu0cJW27WeZkm7ht6FwC7gvv9pTO+/CL/9V1wDXbah7ZC4qdvRX7HBxDOnFn7/2Lhq8Kk/+uTNsW9fJDw/meJsDeowBL16Y85fpk+ZZPlnW5KmcywOeUL69d9eLYTzwtoyadMJU29O1/qx7+pF3lQuAFmlI4XSmn3FnvKO3shukI0vFOx/S6cZjHimM113k0Ld0xKuuwJHcWSxHH9FF5rfwS3vkrSF2OK6ub3jMeUFyuHrpkniCT/EjOkCHV/k4mB5Tf3vl2vUsk+4LWAz74osvdJXtqvgFb1pzOc4NAzq0BMSBAxDGPa6uiwb3+CyQ4VOeiksQvRfUkWQn+6rGGyc7m9GzvZl4oEBPnp2uc3FM806l6T85iv7jffkHMcAZVIe6Ptr3A9uBw70YlX0YE96QxuRDsj2TGndMiIdpzWf8QS6fW6X+QfLLt1aUi2TPIfgr66se869r/rC7vRdvv/am5DHp+ilHufKafgaZRSxtHWiiMxajGl+PTs3EMLuo5EanL8S45vRjc1di4sL1XDS6fNPu3NVbMXftDS8sXXrtO3H5rXfj0uvvxFUWqt54X/fvx7U3342rr3/Hm3EO9g5iSPP5N3/wk7j45neV5q2Yu/WduHjrnca9GXM33ozLN9+KyyxaXX0tNlYX/RD1w9/9S3FJNMeUfvzchRieOR8jk7MxNHlObE/HwOh09I9ORq/m+z3DGs8MjclpDtM/Ej0Dsn99w7rW3LWX+a1sXi9zKtkKFqdONTeTPlv/ezSX6lG86uZo7Xm8UL0Mz16NnlHaLYuA6g+sT3Ksh7AekzWutnQcqw+/9rFU1975IPrGp0RT7copG1BdpdYLnJ+CfC8ddBytInEcjW6CqziyBY9rB8mVbjsOPVP/fbixoH54NwYnZmJU8pGiNmkV7/GByqyA3tOc726vzsfCowdx6fqbMXXlpvDVHyIPEkHTbZ2gbPe0+VqEhQcF2TZ4hOt8Iv7O/+l/ebYYdu3WjZ/ef/JEynMlvve7fyG+uP2Nv/4wq8no7DjbvROYCCIqtnUvyVjsnfTEpWu3YvL8ee8YykOxe6UAs34HvUcTeQplO+1s0xDOq/OjcTJxZvX/tTfUCGZmYv7Jwxge6vcXLsaUFZXDpNhUJOXefg1cWLCaPR8zF6XwmpBIArkAMjaqQYMGF3265rU3ZcdTBGoHwWB8FxYX4uGDB16wWFxcij014PO8+qaG+cnPf+ZBU5+UZJqdPRrseIKj/GmEGMhv79+PxdUVH1Y/PTvrBRcbdpVhVA3o1hvvxCivoolGG6goJmscWEm5eXLJoPCaGv+cyrH8/EmsaYI1qYH+mBo/O8swSp4IqwhMzBmYLmpgt6trGv7s3MXY3dtz3nQqTPgvXL2pic6YV/mZAlupEZxrIfyU87kmc6QhHL7OFLQnrlzJxTCMLYDh4pqBDmdO8a49ys3rZw8kCxalvve973sxAyPM4hS0GdxRFnYGQZcOoJ4OeuIinBl1AuDl1nk5pUdTGcyxS4qFGSXWBG6sWURRo8CQy9hcvHBBclda0eUVOQawdHbQYyGDRSmumfAxSCQPBt90prwySImhyYCVxTjqF3w6SF7d4zBDvrgBfW/bJ9/jI+sltNBnnpwOjaBvDOjSiMzOzrjDYbGEMoHjMxrUoXAO1TjncDT66sGC5EbdURZeN6QMdMbsiKqFvBPVGYNAtqxj3DiHih1xLH5ieDkQeGpqwvgMAnhdkQVE5HV0kF/hmJ2lTtVZ+Ym65KH0lJeFOV5BnOLrpeKLfOCbSQFPei0v5YtceCXSX7ZSm/XgSnqP6iAvXpEY1iTbi22iweDIdaE6ZAfK6alkojpFR+jYfGi30rPYRZmRP4t45G15KJ42y2CMduNJg8pDmZAndclCBPmhSzxpkzDND2foQJvFCnYeujMV750JmgCfvDY2tlzHALpebYH629/fswyQFwt4gGPVNEYkxzrLjB01pPPgTbxDB94eP3rsnTgecMjVAIYFCK7X1JbB88Jkwxg2ikXHXg04jniyKyCKegWqXZJf8Vo++TPYBIMxp/PTjXElXzJxnLHPwDTloFJ0iyZQ1+CVAwh32eBffoXpn/5UXl1KHIQ6DGe7Q/ka/IKiWQAdFvofPn4SiyursbixFos8iJDNXpSdZGfqc/UhS7pflhx5wpg7SljQPXsFoc17+e0yAB5ooSPySWd9KZ+4xnnHJr4GdrzyzWskLC616ZFfXbfDypUetIF72gvQxsMHiG9fd5xDst49SNT11s5urGvgzRZ9XkmbEn/n1f78epX6JWweC0q0Q8pXi2FFH+hMUCoDxSVfyZMnIk2YJ0HCLb/CcVUG/cllfYNDHRW+XZNROw0+fOGzQIAKZTnZ2ZJnPTmuk8cZ/9B8ld+m3+06vDSujV+uwoDCa5cDKHol06IBdOO30xRfQOVX90Abv+1DD8DHWU9l64BKAzqOnWF7B3wlkYCz9G06BcW7rjr8pPv1MnFfeRUf9Jf6XyMQxUlXxBuvafoVQvoR8enjBQbZpSufcZP6Uh5+0teIiPthznbhi8E8/Nre4pWW9VjVGIxdXX5FZmlR7X/Vu7kZ4PPKDX11LbIqc/PAGIV+BL1XoMsAz/i0nyyb+FDfa1velI02j87y6sfg8Kjly64W+mzikCWLVfQT+WAs65D+zmPDRjaVV8kPd7YzLPG4pg514WtoDgrHD2w48kD5kA4gnrFSpaNNcw0t7qtuCxdHGbGPnXrqxPOfa2jlvXe2CVgMc5jLxYRMeSgt9AB4hCf6ygpr+1xmebGhTRrxChBOn8Auf+rgnXffczn8cEN1SD7ImTMPp2XHaoxXNqTKgBwqrPx2GNdtfFz7Hh/AL94rrPAJx6+wwiugLKRx/QkqncvY4OO4Byp9hdd9xVf+3eHct/Ova+w2PpO/paVl94dwm4u06DBllTyQidKwGLateY/P+lVencUw6Uguhl3QXGDG9dMuU3f+QIXRHr6+803cufOt2xDhbocKLz6g74VeygMN/XXbFcYTPOy1LVBa+qxB2YghOcaULKowbh2WrrCQlXhqH8Jll5Jfs7ef9xmmflx5+HVNFedEcz93LQxSJJO9g0PbGeZUuwcHsSZ7M6I5JV9DvKj5rbg231Vu/LoGdKc2PxY3br7WhCRQJmT9+PFjZZPjScJwpGdnGF+UbNMqeFVYQcVVXeCg6XpoaCPH3D2Hy3ECNup0V2Ol7Y3UD5H5Tfk4XA5LLg3zfJx5JbvJBk6PYuDFUQyeHMaA5je9moswY2F32QC2UXOCF3s70a/wgeND+UcxqjHUoHhiZ9kWNntz3e19S2O9ve29eOu11zyXoQxtHbOve7+WPjgeMze+GxffeN+7qebkLniR6u04b6c59bXX48KNWzF79VZMX74eM7zyd+FaTF/MV/4mzl+KsdkLMTIzF6MzF2J4ei5GJs9pXj/jo5NOD/diT2PO/tEp7z7qGRr36358RKWnjzkfC1KSYy8P51mQkrwlzKXH38bhznZcf+f9GJw87/Gvy2LtyXKoFUqPuEughHkOsH4K5r7zBocxEqx7hLj9sFBEvFNHn+rgcG05jvcPVKaLMchCm+oqo/WPPznWQ6AD7z1q9yuP7sWRdPPa2x9G39ikeQMx6RaIe9eFsiZe19xQJmmxcfE9TqN+5LyrmWv56Be2oK3zLE7hs8axLb731d4GJ87H2AxvpeU6k/GUi6QrvONcoNX8d2P5WSw8uh9Xb7zm10iPpWOnR3vRI9d7cqD7rThV2PHudhztbMXJ/pb8jTjeWIzjzZU42FiK463VeLGzHnsrz+NgfSn+7v/9/9pZDOsdQxCqEN7T7B9Uh68KHxjQhFlhnJ2HaPIg3OxcaFwMDEY02RvUxLB/YMidP7tDOMuKibGfHiGPzCOVQg6DOTd33ruQLl+5Em++/oa3wW5tb8ecjA5fk2HSXU86/BloDeRYRKLDZSHm3r179tc0UXoiI8MrSQ8fPvQgya+YUdnUApVnSOGzqMR7wBg8JspMyjk4mEmCoj0ww/DTiTplU3ZqiN0mnBnEDh8WHLw91JP/nOBT0e6+kKOUg4ZQUGWn4bNAkpORNFBWJpRE1+wUgncmXiRH1jQlT9Jk0HkiykCM9KTh3mUV8/CJX2DKZ7dWWwO4ck4vvp225QgH4LcAeSADDLmf0iJj4VJ+XlkYU71714EGbiULOlF0YlwdCofV0nnlwoPyUVnpwDhQlYWHMZyucxeg+FSZmPRAm0EZOCxs0QTpRJEb4SwMEcdOB2SRJTxV3KDS50IZCxc8uc1XbukoerzYxICcRSkWz+ggSZsTLnWqKhcOnuEJmrBV52SxaMTAlEmmy+pOQmWSYYQu8dD2lz+UH3HUI2d20VEzCWUA7QEBaUVcaOIXmjmo9gDEAxz4Ut7CJR00PfCWLrJQTDujqkgDbetIR7dIn77zJD165PI2soQOAwRd5640pW3SoAmJ10xSeCqPPBqmKBPNFJqKUtqsG+RMewUNup5syIBTDiWxbriVKKCTt+iyCJdtRR2v6KURFT0GZEphfmRkrSMN1DX1C20c3AOOk7Mu4xog/Owu70vvHSdc5O9FTmjoPilyyXVDX450+HWd99Rn8ln0TKcBWKmF9sLBUReV3vdcC892gEROe7agQK65Kw0dlS4ojQ9LVTjO4zyuFeYFHuqJxcxWnuWgW3lw3ylLE1/XhcfuVg5rrzMYeMDx9NnTePj4Udy9f89PiL+5cye+vH07Pvv88/jVp5/GF1995TMY2nkV1H3Fcc7VF19/Ex9/9WV8ee9+fHX3bjyafxbzmgSvaKDC+YvIkAVRnshy3glPWWkbHfoUXTxTl2WX2gAOYbRVFib9qojosFA/Mz3jgSoPB2ZmcLpXOBMGztqCLkD6WkwrWTlvAT71VPVHXC2yFS+ElwOPunX/8wr8yhMofCY3PKhRztYft2Ec1/Q39M3YUexSy3YXQLdolyt+Us/gBV2jLdAuwAcP2aYDOvw0ZTgrcyOjpgy/Ka9KW/c0UGHaNmC7KBNpSz7HGgsYTwAd6Jdr0y66uJf5yjRt3gDiKo9ufBx4VSeVV6WBp3ZawoHKy7JXeu4BaJOm0lVeQOVV6So/HOHl2vhcV5p2PHRxLC5wzw9o43bTh17RBPCzXMkvzjQbvnGA87WOpKO/8CtRojus8cDoGA9yyANszl859JEG6yxqy3GW4gPsh2zHt998E3flP7h/VzbmmRe9eAjBJOrwYM+LJJDBccyCd3qINjYAu0CfYtnBh/L3tcJyrHVWVknPjrGpw5qyA6TJM+sUrv6NcI81XCdKKzSHmb6cfNOnr3RYjgGyb0zccgXJw1lcQfLTD4LClT/3oqcbp+nI2HhZlrrHb+fV7YC85qraKTfoS/bd2c5bLhOZdoHDXgFntBvQNarEYlYBOgOe5SgEf1CDh5ZCzAm8ykB5VGa/Cut6TRvGGLjKjUs5Z5mBkkPdk1e1hdJZ7yZWnt4Frv6srnltl7g6s678cnXfTlv35ZOefAqHNLiKa7f7aktt3gB4d3ttXIXjt++5znKC14zXBR3xK4w2z33WcaahZXuxqkGkhl3L+kPXGsz8L/yq926+cDVfY4zPuL8evPLQlvbPmxQclTHgN40IyzgeoHNsjd8KEQWVzPzzWh07PTkL15NhlbVXDl+KEi94pfH4SBNhXR8exAlylX+4vxuHe7txhNvfiwP5+5oYE3Z8JDzmk6qjI9kPPj7GbhoWz7e3N707fHlp2TtNqSO6PT+cVfn4yABh5aoe2z4Phanjwql64pr5ZsqJdpGSLTkWVDhQ193x5QrqHjzy47rdPjN91o/bklylPqNylk83bYAliTjVXKdHY0dd95yqberHGCPH9dTckUKOou+URbHDGFA99G1vxCAfxFtfi+HtrehZXY6+tcXoX12Mm7LTv3XzRrx1fibG+mQDKAd5tcoBdPhxvOJkFzhfa3B6Nnon5cZno29kOnoHJzWBmogXAyNilYfjcradmlMoDQtWfEzO50/1KPwF40TmG6YaxyrDsdrGcfMGXJ9sIAtO+QErpVURKbvvfS2+oKk4ZidIiQWowX5hKV8kYpC8yb/0O9uJ0jbV6uL1MH7jTDX5rLPIZ+RejnvSnpA1q2QACbkW34RA4VB808ez8wmyLKpR2+RIa85+jXpD3szAxJdfF1W/Kf4GVH4WqpiTeQype8KZ/0kqSqf+UMT6xOuAXJ/que/FQfSd7EfP0a53D/adqF8+2Io42IievdWInbU43V6Jw7X52Ft+EjsLj2J7/kHs63pz4XHE4Y70RW1kcyk2n9yNjcd3YuXBV7F894tY+vazWL//ZazLX/7mF7F4++dxsvY8rs5ORt/hdjz98ufx/Is/jYUv/8zxW/eFf/fTWL33Saw/+Cw2H30RO0++jt0nt2Pv2Z3Yn78Th8/vxuHCvdh//m0cLz+MWHuCNDvQy2GfnL/F2UJ09CxKsUto5vyspKpKlGLQwE5OjlwBNKrrN2/Gd77znbhwfi4XF5oFCxYRMEDLi4tCpQqbyhOg2Bi6Z8/mvaB1X+6r21/FBgd0K46we99+GytLC5roqEEojbe9qWKgQ0e6tqrB0MaWjZ+iPMFnYcqfBdWAn4kR+EyUvCAlul4wgJbC4ZMncjyJ9KKSKh7FZtDReWWPfwIWupiI00DdYcMTCtEMgqCHcekYH0Wy+mqlzxADuUMT/FrIypVU0oF5Fi4sh7Aw4gYnxrP8TXqVM+8ToGt+ccKhIRdUnONFh3KU0QOqMyWevLlvG/O6JjGDO3B4EsOgjx1Q0KJzrcGe2yb0RTZ5rPicQOAjw5yMqTy6d0MTake+5odGR2NUOsWnocxykca+8Mkh77MDdcKmjAxInbdiXcOKsnwld3gjjCfYZoVyKJyFlsQxSf8jX/PbiA1eMHbFEc70lVfmIR8ZkKBBcAck4eSuisKR0ZLM0HNwcvAHzdQV+PY1kVwrPXygSyl35EV46oWzgrgCrS3CMW3z0sTp0npHZ0OYIxSMHpTsHUZgk87/uVW+whOLAgZuMr/cYA+cL7jFrfAUB4+Wp+NS1hhqaFMPWcakjZ+H6ye+89Mvn2yBKRzHwQeyUJCuqfdsS0nD/+QyvS6VKXLr8KFrDwyaawAf/AKusBl0CAWpA/At3+ka+egavYcnwG3KKORz5jqygFfSkki9lVMJv15tgo+6RhaZhvwSih6Qu3gkU9oWA4CBfn+B1k/Uj0+8W3eHhX8NRHhdiC/Y8voQA3agm65lRv5Kj6v7NnTyl+NhAq+irmugx1mMiysrzoPdW4scPr264vAVTWDx1zbWc0Juvs9cG0pO2GPsOYeMyni4fCx48QGS6alJ75RkwYoFsHOz5xQ+2Sy2C0TTPJKPXJUFKHni6pr2UxMsnBel1RewgERfwcI6Pov+3uFJHyO9RPdYjMp2cVbHbo/k3wLyP24mP0Dla1ukNG0oucA3+MV7O03Rdz+nkZpR5NDsogmPyVc9Xc/yVfrKA8d9m38g+YKXbO84FkPwCccGF36lafOejuuc4FUehd/tiKtyAUVLteWfrxsa+MjGdSDadQ208yncolt8tdO26bZ5ebkcZxNVwgsKv51XxeNXPrh2PugbjnRt3tr4bVc8FG3StPOu/ItG4VVc5qX6kise8MEHwK88fNZKk2eVoZ3vb8q74tAXPzhVGl5FpN3z+jGvHT968igeP34YDx8+iLvf3vV479GDB/F8ft4fNOEBJ2dnHrLD6/DI/Rg6XEdm4Jyn8qMs+PVgiLGgQsQLZdUEvE8Tbibh0nn4Sx7l9AOqLVA+duorG/Ovjib7Gq4FjBW59kHKKhfBPJTyIg15ChcwfTUD+mpw1Ox0L/5rdpLkDCX3gsoLv2RpIkpE+fNW102b6wbiisZ/FSh80xS9bke+bTzfg+vrlyHj27gvXwNcQ7V93lzpHLsJwOzYX9le72aVbHEus9J36xt+tSH8dnr8CqNf6A7jnrkAcd3O+b8irMLx27yUDhQvJcOSQeEB9AFAtSvua6yN46yvWlCrMO7ZXcQ1O74qrPw2LtelW5a/mq2sqORHgEOTt3IKo03Aj6rBwDWXSSdtRLX/ol1+QpbTYxsRQQ60uR4G9soYO8BRGZypxLnF7PpmNwiO8cmuyuB7yiFZ8Do35XIZ1S5ZrPI8DN2RvDzWKh1it4b5xW/4lCufMI8DCPN4QLZMaXltjBqpOqIMdvqrcRXl8WKY8J2+cVWnpYNJI2mhqwWko26pUzZh5Fwq8QD4L9ni2lA45f+meKB4quui2YToOsOhYDqKAJ/xeyesAacjrkNf9WmrSvuVvjSoOc9Eb7K8LIrFKW+iYLPph4/lNws8Pcj6MPpPdmPwaDdGj3ZiWriXhvtidki6csKbInI5qO/kX7y0gS8MQk+S80+ZwoWPCPGCKfVNKOm5UPLy8wqn+nuh+jvNNtnDok6P2g2LTqKTOwCFp/r1+VWkbXxJlmLrv+Ss4DxbS3hoE/NCOcZb5goZmX9zCLKuGifdymv994KdnNKequ3woIWxPK6ncT5XWfKhD+93/4buqW7EJ7RYJFTLcDvXLEC5sTApn115xwcRknnsbUff7mqcbi1FyO95sS8ZHMXJ7lrszD+MvYVHcbT4KLae3InNx7dj7cGXsXr/i9h9fjdWHn4Zy/e+iOW7n8eK3MbDL2Ll209i8ZuP4/ntX8TC7Z/H8p2P7Ra//kUsff3LWPrml7H67a9i/f5nsXb3U7uNB5/F1qMvY/fJ18rvfgwcbcf4gPjcWYk95XO89DBerDyKnvVH0bc5Hycb89GzuxwDh+tyGzE90hdvvn4rhiWe4RfSo8EXMd3/IkbjwLTGVI9jPUd2473HMfRiL4YlD46BH1QVDA+wg1SilR6NDPT4SKs29F6+djW+++F7cW7unCYtyphUEixnsNjnaaAatg26dIHBLQflf/KrX/nLkBxGyhcGn2qgw6AGo8zkxE+UaWjoH5R0zUTvuJkUcI0R5IwIzjKRCmZnhTLICNGos1OhsUkR5OgkhzVZYcLCFlpeY6sncl7ttMHL/CgmeZAvDhyeWLCrx0/cxFgaPnZtnXW8NEB3+oQbVwovXpggjfBEA4XF8JOH8DrOFLtAARlDGejUoa+GaH4Vo3j4zjjoKInyoqNy2UlrEUJIfEnpmeRAlfgOKI5ygA4N/vnX7BohvQ23fsJyeQwgy1UHgCzL0Jexx+VggAEKW49zmzv5kZXL4fwgVXxlh8E9esCgFeDrigDhNG7EaDpknhQUoDTij3AvDDiMhp4ToM6Cic0RSZq89PNh+77OPNJRXqVveCCnLBdlhIeUjzsH8tF98Z7642TJg+KQHTQBUbBPmyCs8vVg3TEky3Qup/wmaaMLcgqDq+x0m0kjDhpylgF8KiG6Ai60XA4FcoXeur05VE5/LoPSOU6hQKZrygw/yXDj0iNx5qcb+Qz6fe2YLB9Q7RNHmJ1lSGzWIfcGxVkG+uHzCoxLUHTRR6659Swi8U94UmK5iY9Gck4iOWQ+2carbVlulA+kBqFBM0BLKVImjY5VeYCMp9ipa86KeLnKP21Eljn5hp2Sp/I3b3ltaePrPsNUfhlgBcGl/hGeOu58BMgVh53s8CP6JWfA9kfXfI33T/7sT+OPf/az+NNf/TJ+/ukn8bOPP46fy/3ys0/j0y+/iC9vfx337t/za0UMqlmQgn7RPuMtZd6dVzcu99hSdlKxY4qPbly4cMGvVuDPzc05nIUrXhXF5Y6qfG2U8VPRbkPRxkdtsDPelSE3NDwaE5Oc9TgZMxNT/uoQi1N8MMOLPm7P2Q9A2+Uxy1m2og+0y1iOdLUDybtZdO1JkxxPsmtHJx9X8BlB8O++Jnmmf8QvgIdyBcUXelUOIP+yN4UPrZJF+eWAtF9pp5NuIzdoIQ+Fwadf75RukYqBHriWk8oCbpt+8cQ9eMTnIj28lTU7KwOvz/86fpYF/6wsmUfRL0cYULj4JffisU2rTRu/HQdPxVflVfTbaavcQKVp47fTgFuONJWu+MfVWAY6lUfl081f4ZYjL+Jw4NZkvWhU2oJufstVGFD02ji1GAker0u9HPeybukPKtKfzL9dpuIJB5C2aP36tfJSebc1EfQXvuz4mveyX2tmgsiuMHBpQ/RjLDDx8AO/2iK6x9PpqgdPApoxil2z8MWrK7kAhtMYTc5jxK6dsJYprrHfttsqC+1XAVn25sEf904jB58cK5BfTUy/syChsnBwMrtV2dkEzwB55CsfmZ8zUhbQbMu0eHvJCZX60GUrnOSUIe9fBS5fE1fp6rqgrqFfQFjVbZsnx+n3a2HNNfKrdJU3jmtSFq7HOoQ144HCoSzte/wmAMttkUGnraPgFF6VoeIKiOe+dBKotIVX1/ivqgcAnojrbs+Mh7kuvSybhWu347Yt44EKi2kVX4truIorv/DqnoW7bvyiky7zgDfyw28k05QFl3WQ+q8Ju0yGZXQi2yQZsRuL+dghrwxqnJALc7lAh56zEMf4Ab8Wq3C5UHcoPBbmckdc2QGAIy48j4JH8exjPOS7PCpHlYHyeOzO+Eo8+pUu6p7dSJQB55051Bs61eiMezjVk2wBh6IPsAt6iE0Po3JjMTI65nvOlh0dHbcbH5uKsbEJjSEYR4z5odr587Nx4eLFmDk344Pc4YkPfDEGKP5K5lXX5ehnfd3oBHg5Z0o9Qc642kmGy91kLzv6CBzxbRkCpauuW10XtO+zrtthpc+61D1hbVyCM/7MvQSMK9idxO6vHmwk9/ChuEJVXdQ81vM8XZMDjjFHfgBB9w0tHiiwWMa+KnjiQQb2X4Xt5F88lgw6PJMXc0jdUuueKypcnndNGUt85A6wxsFTh2HskvC8bappG6fSuZPeUA26DFA8hmfZpt5+1g00b/WOKcbuzKPp69mIozSSx1Av42EFME5CB6UHAyrjgPDwB0+PYujFYQypzAMvDqL/xX70H+9F35Hc4U707G7E6c5avNhZjePNpXixvRIHqwuxu/QsthaexNbzR3G49CR25u/F5qPbsfHwdqw++Cq2nnwTq/e/jJX7t+N0d8uvrm4+exD3P/mzuPvLP4r7H/9RPPn0z2Lx9q9i8atfxbPPfxHPv/xFLHz1cSze/Tymx/rixrXZ2Fl+GBuiu/v4TuzIP3x2J47m78bxwr04WbgfJ8/vRqw8jJ61x9G78TT6Np9FrD2NfvE5uLcWI4frMXayFYMHeT35Yjf4tuUIi1BxGIMq77hkPTXQE9ODPTHRr7E9OwglN/UArjxkOYgsJbNRzY9GJPthXfcrHc+S+lS3fdSXZOydfvrxgKxHNKhCXVnX0KduHbL+aNzjUI+T0T/ZPV3Tl7eh97PPPos//Bd/GA/u3ZPxGIgnzx7F/Qd3YnN9RWlf5IBCGTe0U0GbraooCQ3fr8mxPbYMtowc6FZPmG0YhGkMObikA58YGMOge3u7lInMGNR70CQDS0PxEwEoiFa++pavUGAU08A3Su+80u8MenDwqnQOY6VW/ykfxopOOY1Z0qOs3mEh58k2OIr32UXynYNpNwMf/xeIR+XkODdUC0Gxcl7IUv424qQVTSrMi0INnwaF5SHvLA6rnMJjkEh5PRHTdZUJvoBO/oLkFXqUM3EqL+MrP124PGTizysXz5YLi2IvG3wbePnsTGOS6vyFR/FKCVm9TjrpQPDiJPHg4jvr5L/C/CNKYVx7sQun+5RThsMn4V5oUjhlIb2wOp1G3ouW4lxGfPhQQ4KLzCPrljwxhPYdXpOTlCnBgJ8Gy4eCF9WEAzje5Lln5yTxhIuWdAY5W/YNvtES1WEuD7jyj+XAJ2/zDCI8ufHmQeGU0KySRheuU+Ec03lqoA5+pjWS05HGX3pyvpQRHSAfBhrqkjR4Z6BjfP8gA17WK0/r2BEKrUpH3gDxfJWICRZ5ZyDtiIXm5Gt3bzf5FC7pSE99Us6dXU0ihEM8OgGOuVARoL29uy1fdUKZnD4zZnGOwRqDN+KSX4iTbfLOtnSAuNInt1/58Muhpkx6GKBlW8myEb/H1wN3dzxwwwYRTv6VFzuh0APahQIsV/ImHj1kF0Sd+SaqLdo9qotDH9qODcyFwiwzcZaR7th1SQx5Qq8Gl8TXwMCaI5oMPuefL8XjhYV4uLAY8ysrsacwb/UW7+x25dy22fPnvVjFl1j5KABpS55cA0W/DcU7QHzdYzfxGSjymuGoBqDsmmKRanJ8MqYnpvzxhcmpSec/qcElX1v1BFe8t9uFy9Ny1iexhnyxfwN9Q+oseQiifFSeWgTzhEG6Bk0GY8UT6dwO4LOh35Fbc13lLD7wScfgFZnZ/hEmGfb1NBMO8sKXzkgKTldOhF+ijau44uclfAE4Vbc4ANy2czkEbd4Ln+viO9tU1hdhOOTS2Q3W0DFvDa1KiyMcMGutfBSiMNHz4gh9Av0nbQIZ0K6Tt+Kp+ALQ6eIFV+UueFU6wgoqHfxVf9TGb5e1ylF5QAcHTewQjjRFv2iSFijcKjeunQa6laZ4IS3hlbbSFZ12XpUW/FelqXSEV7rCxRWNolO8F//gAG1Z4LjHVmR+OfkAt/BMpxkreGFJ+k5c0Ss+S4bdsixegUpn2nL4vKbLIjivIXM4OuM78nF+pUvguh2nXDNvuYaWH3BBExxkzxjNdln5eeIMz7LF0DWNqh/GKejpmSyB4tHp+Sm42ofDCNBfjtOIZ0d8tiPsNvJCt7E9akzuv31GikQhUWm8ehyHB7gj948H+7z+hz6lXSsofpKX4inDaM9MEuUpvOHF5YTjTJNjIMIzjRI7ffFf9VNhpQ+vgsJp12d3ehzQvsdVCq6rDE4Hr7ouMOkumiR2PoqqMBxhmQZ82VJ+op33aTcK50xnUi7oK1DxFdcGwgqvnR9QcW0c4rnHAYQTRn74lb6u2zQrDe2maFQ9gAP/AOFc49rhJVP8iucaV4sttvEKby++kC0cwAbDUXYx12I4Y9osAxkrD/Vp9HtsFMCnT8+dczmf85s/cp7j6Z52QF6e68mlTcrxkgdwLaB92MYpM+UYfYPq00kj29DHovWg6Im254XyGSfwoI1zzLAb9PW5sEX+I34oBh75u79m54zKbJ1XmdixzqLe3j4Lerl4t7Oz5fMGGXuxCL+rsSUfMeOYh+UljZ+ePPabSU+fPIktjQ1Z5GOi7Pqv9iX+q04Brtv3CLzGiLgC5Hbx4kWXr2RVcqPeqhxV35UWmbEoVjv+0J9aSOO6dPC/KhRf/EiXepBl+E10WBA66VU/JXesQZZaXU5nGxpWMCMSiKP80lHsqOLIS5oavF6o3kZp0G25Ho4CEp6uTw7Ulx+LtsatRweHdizItsuLO5RdPThEb0VT6fqg6WzVTimXbjxfhAc7hcnpipzMRy52sTljT+k1fzg5jF7Z5QF1jX2aT/RxBtWh5kNwzllc62txuLwU+0vPYm/xaRysLcTG/MPYfvYwVu9/E+uPvo69+bux/PB2nB7sxsTwQOyuPIvVB1/Eo0//LB5++ifx6Fd/GE8/+5OY//Jn8eBX/zIeffJH8VDu2ed/Gs+/+nnMf/IvY/GzP4rVL/8sNr7+RWx+86vYvPNxbH/7Sezd+zQORGvv0Zdx+Ph2nDy7Eyfz38bJwoM4mr8Xsfwo+jcXYvRkJ6aH+uTvxfjJdkz2HMR0z1FMx34MH27E6IudmOplx9SLGNNceFg1OT425Lct+mQLRnpPvDjF4t2w1HBkoC/Ghvo1rle7VkUOSzeHpAuDcj7XWPLuFR2c5zH8yWU7zHgWsHwoP3NbZpu240qD0jTXxJyoPtEVaYU7UHZvgo/dyNejCVc66Rs4bpNyPX7I56pqdJtr/kE1Lwl3HwlvygTLdHYt2qC3oHecQYoK4clG86okB3cykPZZYfz4IoWYYUCFMIbUoDlja3A4Jw7ZmBmMaABCNuYfblR03VRj8xNA0cUQ8OSOPDAgFKCe+iFQVJZ8bShkkDmEkUKj7KS1wRctD4bkUggI3KScHxPpbOh5D0YabTqU7EwcKChDAbD11k8oyEO8s7UbomeDtcwvrzMtF00Rm7AML5r45Eca4xk3E1BZNXhk5R056wKmHY/MURAPzISLbHIglIM9QysvT1pwysvllO9ty0rrzpCtxaLBYkw93cfwWEYNnbq24jXQKYNkSHyFcWWsJi11zoIC795TRsuJsilP8I6UH18989ejXPaUaU64+mLbT5+2zS+0zS35ylEfC+q8jvyaJmVFDk165UMnyFc32wOxGuD6ww8rKzKoLKIQn/XPOXPoEOcC8DpZlZP4mgAzAF7noxHqXJ0nsmVSrGtaGKq+IKNJ62JR0HVAeUSL8tMhr66tO53piiblsY6Jx+W1VdcFT8xMH9rgyj/QoHpFfHuQLyPleu0nrXzhszjDOXjewaW0/uIjC9hKSxtaVlr85O1MJ8BlS/oGC0PW7Xwyx4HzlPfUZV53J5S8Uh7Ss2Atp3vOWPA5fUqPICw3firjgdJtbmw1/JKf6lPxflKjtBxgj8zhG2uITuWAX/ZDOsL5MFm3rkR3zLVLjQPuGbC4bqDptNgd6Zvw2JZuGStvp0VZEDS+gEV2L0hZRZCNHBZZjoOmlVB2Z8g6Q1pSHeuaAR2LeP6QgsrkMLWRY7VP7w7S/c7uToyN55cGa0BTbYxDWvGxa/U0kAWyw6MD+3wumgVK+KK+rQtyZ7qcPq/slLwGR5rDnTWo5NBXPizC4be487PnYmZyMj9o4V206GW2jZKbZSMgjGsPkpp2X3jFQ+HqhqZj+bLoAl374pkFLMo3or5hTHLyuYKSNWfwkaryhJ51Q45rIPMReV37lWzRYdLJzqw8MJf2qME/4c09bUwETRM5F++0IehZBwSVR7uM1AV+lQsfS0V53PfYsSCXk2HahesF2rou/TPTTfqiVXnAU4WVHNvyLL7a/BQQB/+FX1D5dMorA2Q+BEXf17R5XVdbMI0mXVtWr8oD4IlafZRCym3nhzLSO2yC7YLSFD84aJbjXlQ6PJXfvi4faKctWbTl1wbiu+uPcpSDbrniq8pdZa+8wS8ZFU8A6cB91QSkna70gHTgtPMiHT5xRR+/ritd8dhOi6v7yregeK/8gZIJuDjHd/JU+Zo2Ufn5R9Wqniu/4rd4AQ/8yq+b93LEG4qufHFp3vzBGbWfPDgfGkmHCQz9Enxh23HYENMkXjQZNgtJuibbrwkV15xxy8SLocwJfQd5K40UnmjRlSdUn92lcdLLfCavya/KpJ/HA4qjNZjvRtRMrrkXJ34d0zKQz7gFfO4pX+0egT7AddKHrTM7i2yx+d5Rpv7L9t8TvbNX3U7VD7Bzmi8pc46WX8/E+RXl7Bs4hFrm0WNxrBsTDyYt9hWXu+6Tl6yH1Jc2tO+5brsCjzm5fzmpofDaaUpfAPom5EA9Y6d53ZRFDhY4sKWgwaPtuPAMrXyIrzojXEU7uxeQZ+WFXzxwjf5yT97cwxf3pCUMqPu6xp3xnnVrHW2F41ccQD5tIK5wCweodEC1K6Boc098ya9wi0bFAxVWaSs/oJ1eJTIO6E7j65fL6IliQzd94Tj8rIzlVxgyybRn9+VqwYyFq1r4KXxwuWcMzziIMRqH+K9vbHpsvaYxMF9xfvLkqdwTf5Ebt7S0kB/MUBxjwpWV5Xg2Px/PFPds/qnSzMfi0vPE84d1FmJl+bnfWFpfX4nNdc4Z3JTbiJ2tTbUrzU322OW2E/sazzOW3OPwfM07GHvR3ng9k0VY7xyxvORa8ig5lyy5N5xVRSeONu8zquWXLAFk0gbukU+5mifnOCcXO9tAntiOWizjupxteMMjkLyKR9SgqXP0o6B4qXJU2TQdjV5eKWxelsyf0p4qtZxtYaNnTcL0BYpOl1Y18Vik0hWLY9KMOD06icf376ueVjXOynIyTmXcxRmntbnG4zB2F2osZjlh51RP/adHjeM1zKMYOOG1wP0Y8M6r3dx5taf5zf5G9O6t63o9jtafx9rdz2Pxyz+JRx//5/Hok38Zz7/803gm/9GnfxgbCw9idFDtbVf6+OUvY+XLX8T617+M1W/k3/1VbNz7NLaUfvfh17H16KvYfnw79hYfxIWp8bhxaS6O1uZ9HtXQ/kqMHG3KbcTI8WYMHazHxOl+TMZBTMmxQDV6shsTAxHjMuijfacxRLlUllH1i2MyicOqlhFd90usLES1PwrBa5KD6kexsyfq8FRjkq3mkOrQB/qwF9hAueDh+KHqQGMI7uknqI9T6RNfY5QJ61VF8YDfP+pesnVdSmfoA71oqjpm/SBf/5SdE751SPf12ixLJSTjjtdle5Q2r/GbcYR+aWnQCoWad24a3UtM52ckQfbN0iThSAxkD6LoiX8Sk48ydj7gKBDncPn0+ag2dOGTBVWkkITOoO+jDz/86db6ZsxduRY33nk37n/7bZxocnZuXBMrGmHTUDwxFSfHamicD3OgQfKFq9dibGLKO0gsNGU4OjUVsxcuRq8kQzF9hoJ+dKx0Hhg1hAud3d39uHrrNW9TffDt16qY45iSMR1XZav3V4WLcZWJ8jIRXZFB21fAuYuXPfHDCJycHseR8hodn4y5C1c8IEB0CcqZ8sttKO0mn55XAJ8VHh6diJuvvxn7O9ux8PSxG96oRhjjUjhq1ZN36EhgKMHS+roP4RufPa+8pnxgo3fsqExDo2Nx/uLVGNZIhK8e0OThmcqn8aJgHNDIUwueTLCz5dL11+L83MVYW5ThljHncP4hlXd6eMAVqz+n53ckwa5tbMWu0g+Ojftrliwa8VUUdgWx2HXhynUfRs/Krldv3VAatRMdlB2jzCIAAxI6LZ7aTs8weZ710wvukXYZxTJy5VOHy4tL8eWXnyvNdHz40YcewFpZpYS8WsuiDhMoxrn+ulWjP4cK44uW3u2jwmHgkDG8UdZ9ngwIxx8rgH/RLd7RFbZiw5cbs3SRjpx06NSBZMoCGfGs+nqQLYAXFt/29rJzo65IB5hf5VXbvcmDWuNcHGidHHOGGk+R8kBN3msH2GkFzf0mji9t8rUu9N8dqcJZwOIckm22lGtQyxcS4RN9xbGgsiu3ub3thRBxozxyMEz41vauDxDd03V20PCy70Wc3Z090d2NTeLVmTNIPlb5wfU2dqVlgYt4Xt+gLPCwo7y2Fbe5se04HK+yMODOgcm29EMDE+kIi2As6vA6CHls+kteG17A4jUXrvmaKguaXK+vrWugIqdBDR+ygN6B5MKAgwEMccsrqxqgrMaqbAf5sCi5vbmtgcyin9LxGg1fDGThb2NrQzLYclraDV+cWlxa9q4rFiw3lSe0uefLsLyKw3lV4K6uriU/nFfV0AWPwRGvCi6vLIn+pp8Kkhev7rBgCB50ir7Pu3K44nFKu7jA18vWPSAzTZXJcXKZz1Ks6poFWdIumyb5qGyye+TPrrRKg6ygBe6qaG2sLvupDZ0c+oQRZ3GV9ocNKSCc2+3tHdXNdryQ3XmhNBPjE3Fe9niUhTHOcpTLLzClHa9BT9mlottu5+18CggvV/dA2YkCQjMGW8FElMmHHNcazLFjjrCXy3JGu8JZTF+TreYjLjIwsiO9MTcxqU6ewTcyURgLMo2Nq/RA0ahy4cCpshcQ3+afe6dtfKgkTaUX/54w6xYbyOSNnRtCBslhlVemqbQv59OO6+anoMNHF1QZSEusBwstXL4miV5jNw9OTmNC/ePUyLD6IqW13FiszMmdHTSa9B2+mjx01cEDkAZ4lINrg6KgUmksA6dNSLqZDqd/7veBNu26brsKB8gTRx71IKyNU3yVy3wz3nw1jrByQKUzbw2AV365um/n1fYrfeG386k0+ODTB+C3ofIAr2gUHaBNpxw02nzgwGEy0cZNHPWt9CvqA9pp8BnIUp2VR+WHrrT9titw+sZ/mSb34gnfWqb2rrazr76GeJVM5WMseVZOT5w1VkA+STX54IEfDPKAhwXwI/XJ5ENYPQQ1HV2za4SHtzWZLFYZu/FgileuaQeMAZQq+dWYiHEA/Su7UziPJQ95F+9VHhHiPBevruk2P+aDLByVi422daJJ+RTGxI20jCWSEcqSCWxLdEmZKWNbJ9KOsLtM4wn9WET0ZEc8wTt0GO9RBo99G1lQT1wn7zkmQva1WF06xZiLvOxUbpdPgB2lT3G5FVa8UY/mGznZpQ5XvTGWtI4oJbbdu4QZg/IAhN3AmkN4l4/Gmzz8pl6gwTiFsQV0/3+E/VmQbkt234etmud5OFVnuucOfbv79gygARAgCIKDFSGBoiFaliP0wkc7HLYf7AjLeup32w9+sR8cVgRpP4iWbJIYQpRpiSQIA+pmN9B3OvNYp+b5q++rqu+r0f/fP/eq2rdwmlpfZe3cuXNYuXLlypVrZ+ZGn8AY+rWPvy4dvKyopu5kSr4Uz1er+QARwQngkFBwLbiDD1fC0iVkvAxPfwL3QP1ZPQzcMyzLATIcnOrxE/IZtMt0dfy5z/hJW8IyrwyrQ/2e8hWisLBewstXg3mOyV/JK3n9SM+tNwgfXorz8TOOMsix7dateZ/LqZyvyqnjktfEkR/1evz4SXz55ZcqT3o3uqfnO9fnD9P++NFHmQvAwx3xATozz9HD0SutJyseui3nUF/qCq4YAKgnh+HTP1V44Ql4WfXQxMI0AGeqTn0I8I8w4UyfSt4TlZ3+CJ1dYbzkZNXavvRXaDI9NRW35uc8HyR7r3xTljYEKL+kCfUf0dzp3v37RieBOOiTP/nJT1x35lzQKYF5732luQmky/wT77ySD9d05Ifjeaa9ahfRyC86dLUxTHifS6++PGzIiywmCJklH2MB2HOBjqYO5ascrmSuuCTyTpsu5emf5llcKZc4BuFKCpWJDgBckE5X5mec8cXjQ7XzT548jCPh+O1PPolJ6a9JU4PzLDSg7EuVxIq/k+Z+nDW3oyN3ciC3vxlneztxursRJ3sb0dlfj87uusMxfrUVdrq/Ecd7K3G2vxVdx4fRfXLk86T6ujRmXLTLNka23TF/loN/2BUwJNoO91xIfilM4QMKH1KEQQxT/V0aMxhzkG1qG9pDz6mj81Al0VMVVGQxdVD1LOevfoXk+R8wzfwAWlB/qi/ZjoFJIVdbTblRFG9jla6MUYswp7rgIXlJbuF1mcpLCIARbQrgJ1ycIn5SgPlAoPhXL5kcQ6DMCVKOroMroyf2i8e4ALRUMZAROa8qUX6PWOY3ggnnWuhCuG0Cemhd0nkk91U8BSguhtXCwdwQWOLgjBZ+/YGLo6gseAtZyIPsL//Ff/mPrr4m2fX3/+P/+PLFk2fx4fd/Jf7G3/278d/+0e/H4d5uLM5MxGy/mEHl9UmR4HBDymbC/+Ll69g77MQH3/9BTN2660nnWbslJfw8Zm+/H9/85neKlfbi1PVBeDCosvzx0y++8KSe1T9McH/lt/9GPLj/IP7Vf/WHcXF6GPMTIzHDdklqpLRl8hQ+u+zJq6U4PL2MB598J8Znpj1Jt2VfQpTPqH6icPabYh0t1kiAfLrj1ZvXsfz2jW4v4/Xb9RifuxW//Tf/VuxvrManP/n/xZgG8AmVe2tQigyCtmJEJl4Yah69eBUdhd/68Osxs3BPE+btaB+341BlT0zPxSff/oHyGIh+9lYjnI2/iC78Ee6fffa5J8IYCjhg+vu/8dvxybe+Ha8efhHPvvxUgmAopjTgzw5LIbgQ46sefeqZWD/PlM+r1fU4lrIzeWsxFiVA95QPhhmWl6KILNy+4zcy3XQU4YnxEOF3qAnzribZ4+MTMSHhmwI0mQGAATmPhy9CUucyuNIPYLZroC2+/PJh/Of/6D+P9957L37rt37LRhTSE/XoGAOhBIf4BuMihhzSAODKAEe5KGUl76oT6B+GNIxhWL1RqhgciQP9PKiKhtxb4SdDCZsi8MUbosGZ8meg4A0k53sQl3pQFdJT3astTsKXTgKZbbxTJOLz9UnyIV/i03GsWApH0hacS7mkQdHmOfmhJFOO213g5/irvBGQBvKVl3SUDT4DFc+RXzF0XNrgZsEl/kNZdVK3mRRo9cFUfHNwLIqWFHaVQ/1T8SItdaUcp6VcPi2tvKAlyjz8mXVj4CxnBKLgk6IIEeJTHSvdes75cSjDnCsBEF+P3M60eeExaEVfwiNaKx104Tn0JHdv3xH9CIf2hCErSA/QBmBOPmw1AQfqA4912qWdwS/dVRqXXe4BZBA/yqHetJXDiaPIOWhTPrhyR7kJ3NNGrIzDcIkS8ZV+pPuidNb6vkv0Q5dPjqRBIQR81oCGB0eXcO0TDh9Mj/tNEXl4WfcVXgUIJ4Q06+ubkmVv41hltRV3RsrEvcliNMJAzhYElFua1q2reNALnNPdBOiTUH9ej0+cdIBxAiEB/FF/joNfeD4uhZFJLblkXvV8iQP/86b4+evXcaT+cSJFY0hpvrY4b/qwXdt1EO1Q4uD/evp3Qb2MhMQrgfuErE86T+y5VvyLUgsPEZb95mYZ9fQAz+r+m9d8Vk9383m2XQJhHtw1yK5tbsXb9VUN1gOxq/58e2Y23pMy789T9xa+88Rdrkp8VU4CeV87On/po/kl6Xpcg+6tSFdg3PRHLPymqdNAWyby1/Tm+c2yExIvHG2E4zkrD7LPZXpc+hPHel74U0ZkOP6EbPcM45ptCtykOUCcd9KjAuJnmnrad5UFEAfZV4+Ln+dc019Ply7pA57wZeJ+FUd0ZyXGdoNVz9f1opH0+KpM4uY1Xd5n+Xlfv9bx5FoFh7DyPTK7o2pvNhrSD1VHjXFEAhfGTfoWZ/QwCeXLkqyyBTdWV7MSmQk8xhWMVbzwYdzL8gy6Ml5MTU9bD0DmIRMAJtNtTa5ZVTY6xq4HdIUTq3bQDJrjkMcTE1PmLybxZ2d8oKmMlV4NLbmqEJV9HmPj48r50jpnGa+Eq3gSnGhftVYMj44obvlaJjjRCoU2Kph4crx4xBCBIYB8IBv4MU6wYprxcXwSI9Cg80U3oc6sbGH3AuVDG/JjKxm6lVeIiyz0szOlYZwlDQ6+wDCFMe3kpO26JQ/Tp5jyckanCGrclMQGi6EB6WrooUpPPUjjVXy6R48jIroZnM1LvzLOFtnKGEtdkTtIEn+5jBekioHRHvz5cihj1b//d38vJscm9QxpYYo5HiuZv/nRhzEmmlLXbPc6D3A1bSu/26EKqz8DoAMO/DI98bPf1NPW+9LNfBMyzi+CTJv++j0A7Wl/8uFZXnEJGZblmy+rcr8a/zIefv65X+Cxqp0dApynx8taVp7TLqfirc2NrVjVfAId81z3nPt5794954Xe/r3vfjvef+++9R3g7JQ2TzkE7pQnXChSYbQjhoI/+KM/in/yT38/+II8+BCfqlrHE1+Nqg3pf+iM9P8epae/EBeDNi9XL/ScPs4LXr58Nzs1YV2T8pBvxGfu6DSVPCt1L5C05Up9iOO+DO0kJzDSshLsqi3FrzsHh7GvuRkGLb56+3J1NcanZ+OjD96P737yiRd2ZHng7dJI66vqd3kW8wuL8Vd+86+6bQoUPnv+4kX8P/7h/926DzIKoz9tTvkffPBB/MZv/IbzTrwTL+NWqxfwrvBMdzMud8JW/xUfYwkhkknnW2txuvHat+iJZQYiPuFegRfsTvIcVmkVJmzI7hpHylHDV7XXf9qfa+GV7A3IE4fQRq4TdCIP0ZHtkWqLjYNm/N/+6T+LhuYj/5O/9x/GnTt31BcK/dA5zNuleAMyrdHEWKqcyVB5Wef2ApSCo7jKNbK+XQKdtqBuRC0jrdMpffkCe4laqKT/2A+Uj3ld8UGBuPbpj7rxgLqQD2eUYSjl4wymiwqzwUrpGcc8B3J46idKz4te8iDcPl6qKK7qYkxoBy5VmQU7eUr0EqY6ioymER8zcLQaFF7ROJy4q2wkvbBSbtSd7Eq+ZdWeQFELXYhBXdWxFcXt4HyEs5NQx4IMj1yCy6N+xtp+oKRyEl/BAxyI52OITHyVCQ7kQSzF8Usz/ZjvGjvSm5YC0lJ/EaCUo5iklR9HeOJALsogztRP4RDKrmob/+F/9HvFI+j20nkJIlu9lZBPbA5IgLInlw7Cns0LDYos1UN48Ywl457wylGkB1P7SxF2yqv4YQgEg/IXsvhL/JKGMJMG5UeONBADiyp3VMSf/SQtFaNsRSJfKoZPIWqgElJAYYqHELQAI73K7BKzEbdYawu+Pf5kLEM1byZ1EbFZbUZexKIeSq54ooMUCb+lqMooE1/akQFfuYiW/pywrmwJwLBTDp3vjQkpY3Mz03Hn9kJ8/aOPYnZiLLqV38zkZHz08cdx+/79mL17L/pn5mJg7lb06Xo2NRmd8ZHoDA/G1L3bsfjBAwnskWjs78U5Rgi1CxadzuFBLD1/Ek+++PN4/OVn8fjRF/GE6+PP4uWLx/Hwyy+9hBhBbOOJuU9t63ZRHUUn6pPgtnRYAQQ0YEbTj2e89WR568rqsiblq17SzOobPn1+0Njzqhg+ib6xuealzFtb67EnvA+arLphNc6mV+ngWPnDGxSWMXtvP+l3t2JnjxU3GzbmNZr70WwdaNDai335y0qlhvLc9WodVsmw/Jml12l0PFLYodLwhdMTKY9tKdO8eSKcAZFl0qx84k0RK/14Y8YKKoycrFr04aFtFHCet6VwHtt1eDvB2y2/oaINMDBJIeR8LbWH+UJhXfL78EW2a1z1kWvOLVu+CEcoMOzAa8V5KbD7pRgMAYBQU57kzxJUFGfelNlY4vLgRZWN4FDTYTTgTQWt6FLpB/Yrnf6RN+WQHkMWONgpkg80ROGtcIZncMVAJvnQX5ZtwweE5bkN+ruqb9lTXvodcsJ+OfoD/aOEFZdbr7wlTnl72wn9nzqQvnLegtdHPKVTGrbBpHKBy7jkX/Ct8lAZLrN6nuW6bIfhL/Xxj3rpme/TiW5cFXz1HPni8OqZ/q7zFl2J65WqwtVyCPpXaakL8Z1XhRPtTzuWvKQIeIAoroRVzmXiF71FU/dp4c9WJOoJHa/rWeUvl+kzTyDDXD4ZCvJ5lpt+5EA9/Kqulcv0+eyqXrq3I17lr+eZruRbpdfoKxJcpc1tiUxsDYoLZFrHqeFQhywHRTVxx5W2L3Sp1yHzqPsTMn3G5T7zzzrU4yQNCLsJmQYHZBocdeX+ZhnUIcsp8a/LcR8XukljnOuo54DzqNLns8I7tecVPuVcGTldAdou64IjPZC46J/95S10qWuJW9GqumZa4mS8LJe6pUs86pBhPD/ThIlrvSzXtYYjwPPM72a+PHtXOsLTkSYd6QgDMk2mS3oDWQaOdKTBn/mnbEqXaevl1vOgrvX7xIE0pE9eIV49LuAtc86/lAOUMq5pk3Wr+xMyTdaRa+Kd9cln6fxGWeAxibycrjwDfMWrK3zByjGnVZ5+oD/ytJdwuaxzQqmDHGXoPvN2LPnLKg4LECv3XK/y4pf5KRnP4XNC8B+y4lp3xXDMsSAYhFRvpRVxPD5Rf/KAVj77Vs+YxFOfQd375ZfGZbaLM176/CWNVRi1eNnHOMfK3eGhgRga6FOast2Sr5gPDZdzd0VVj9dMv7mWMafiN90X5Lmqva2VgjXlQhcMkeon0tNOzzGGdNQ3T+McPYXV5nqGTB0aHvJOAfRKJuuLiws+TNxf6p2esiGSYtBP0GvgL1ato6+x2nljfb2sepZjVRIrpFnxjA7Gi1I+MHDWORVdxKcY1jjqAX3BY27VPsI827uUoxDRUYGupyddVdslOL6AMNog25NrtnO6eh9LHsdP3IyfPJ/xcHUgHmWa9tVz/JkHDiA888ow4KYfR1xweVc+dciwxCmvQNb9Ch/RDS7gnmTiUPOE+1nmr+Rk4TmaPCUuZWS9yJ+4yBH0Q/pBARsZbkDShJed6NK0Ow4dHB297Dwouw+82l/6PkdssIqfr82yC4HdMpwxe8IcS2WY840kOFUFCcoYV/QAyr12pf4pl8AHv8c3eC11PM3qytEehX8UaD3Sx/HoOfQzULSeAaafSFAMRao/qBk9CAz9uZQr5RaAtvRbUku2YEHQPe1VaFzlbbpfXzN93gOE4Qirh//bgGwynefBqhe0AHEbL6GRsNva2Y8ff/p5/PmTZ/Hw7XIs8bGTgyMvdmmz/kVpmQt4q6KurNItNBZBqjrozvaCYjMojlpAbewH1kccgpzFOVnBT3mg6+kRIQ7nJuljsSZQVAWLtyW7ui5PNLeSTJFsY+FLD/wip9ZTJMZb5DC8y8sK6C+/6kz2xa94ood8CsAVvCiCJiWiqK0opFEettqW9nSbs4KM1XGkFZqnp23xNrvOSvvknArnOAnQRrzrRMZVpZBGBdM+HoMUn/QlXTEyU3epYkIVHgBLpScvaqyrmNIoFnuNcJez/lzF7WI75IWuGCEVx+KJZ1SPn8IsC3QtPFbhXPkpn3DTU1fy9KVyRHdZtIOutUcGaosEcTnwg8pELyFvnlE2hSCjSGWsS6FORFw7PWFe6Pma5pnMJbNNyniLMVJ5EqZ8bIRXPqfiebaS9vSWF2XWv3xl5fk19Pzwl37wo72dnZi6dTsefO3jWHn10m96Rob6Y4RBS5m7giCnPyz7TbZ/nV/E5PyityfyZs3btUTpkbGpmJu7pcYok/IUTDA9wpItQQgE3hqxfP/W/fdjemIqll6+FB+fxbAUgwHF71NaM6gcjMKqmb39VnQ0GE/OzsfQyKjfqrFV8Exhg7qfn7/liTJvFCjb5+NU5bNNkm1eEAihPDQ8Fh99+GGcdo5ia3PdyseQ6jwsodgrZaVvaCgGpCR0sbx7cCQupKhMzM3E/O27PpAaPDkg2l84w+KvhjlpY2hpRMsGoV1v1drdkdDf2bLhhAaCnhgPmgd7sbO2HM39beF/HEfCg4O7D0TbPeG3LyWi0T6OpgaJY9GKLX1+48fWSLXBxZm6sgYOOiufnMUCzGo4v8U/PzXzXIgu0AYaLC7e9hvYMgiIrhDoil2FFwwmpuFtZl0pJj3+XPWE8oNxbWJ8PO7du6s2aF8Z/VDW2JLlbUS6TwFMOAxsZU9xaRcMOSisOA9khJGH4sGolEfawjvE59m1UgMt+Q+U/Okqly4DKANAiW8caunhSRsoSIeTgkZ8jDgAVwa7xLtebvIzeYM3z4y/wgFohJc4AM8BBniEgPlRzvUlDxXkc1K4r3DEgbM/KGHccwKVk+SCk8PIizzhd4WVOl3nk/gWbApeJbzUB7BQqnDGXae59lMvgHtcqWd5w5rh9TItLCrIfL+Cjxw4wGMZ5msV/yugssDFfKo4lE1eWXbGz3zr94Axdzi4o0QVJbSOL67wYh2/pO11vsSn/LwvWV/7rwA5rhbPN6kAcSibPlWHQlsEfcS0Jh8DKpM0JWVJWweXJcd2E7biXogPpBrEhPr3BKtnVAa8YfwVNXmL+2zHxJf7dEDWJR3heU2oK+BAXoFMB9TTEIaMTTwS6mkzPp9fZ3UYn9u+4LwupZkZHbHhr/C22kROqR0/Icuu5/mL4GYdgJttjXMcPSO+bhyGYgh9Ae6BxJ0rzvEF+Zy8k3cybh0yDdd6mpuQaYlb4hMYHicamnCIQD5KYHRwOCaHh23YRkYgQ7OmmT+J8VNOOu5xKDgoSyg4ngBV5eiJ4hXZmGkAPwYZ0up65UiLDkFfkK9eTr28dADpkhbpJ25uk6xDxssrkPnUy8Ll83reQKYnTvIn/rwmZLx0dainfVe6vKZLIB6OsDqu9Tzq6RPw5xjNlbjX29uu6QawpZ+tx6r11bMC1zjWy63Xo45TQj2P9F/RRH8K0S/poz4suXssvYKVKPCTxx4cg6yA1U/0p3I+HbyisqpngF/iaVxnFQt1pbzE1U48j0GH8lFwiQt/KqL0pbJ6mD6LXDSthPoVzmJ03jyXs2oGdH9uWhHH9Vbe/epHZxX/or8Ql9XXzlu4Ytw61z2GZs66GZEuygostn2xmgVg1QDGMrZfUbaVeuWPvuSP1AgXVpta34DmKgwjGi9VydcfH1B8vwgy7dQHlS+Kv2URHZZ81Xa036D002GNJRjfhgeH/NU8dDZW7YyMDOuZZINwZWzgh3GMl38cJdJsHsSB5C9nLfGiEYMGRzO0mhylUI5IoG4J4J7ysPAOOBTdzfd6Vs55TAN/0WOg/8bGluvyzW9+4jZC72OegGmS52fSddnyTf3xl6M4Ch+kM98JCMe5XSuX7Uy+CfVn4IMfKLgVvgLyeV4zHMBPOJDpMs8Mq1+JXw8jXuZbdxmW15tAeD0voI4v52vlynP6ENiwShE5jJ4HjmyjPDgocyHmVfQdVg2SJ3r7wjxfhJ50uyoT8xUMyXO6JflQljPXlb4OHz18/DgePnxoP+A4JZLv2UlAO3CMSOG7Eod5Hu3Gx9JYdW9jmJ5TLXgYngf6NJmFt6gDfYB5Ajt3MIy5z4vXfLYtPCfnFYzo1goz6Mr8AF43Tpeis7Boq/+x88kLQ5RmX7ThK5STUxNemWYDsnBETvjrmxWfJa9xRSYs3r7tOhAvabS7txufffaZZTNyoRjzSr+YmJiIu3fv+v4mFNpd8w/3df5L4HnGTShhbrkaYCzS7POobJMkrzPhsqY58Zdvl+Ktri80t3srfJd3duPN+lYsbW7Gm+2NWNrejs3GfuwdHUdbdOJYIq/yvpSsquQtZwGXfq82qNrLctY9GUyEEzykH8YyRfa89i+evHSen3zjm/7YkgcQUlT19sX1I710w5Nj3VJ24TnGE+fpiHLKN2nCPMt5lScFiCfeKf7qmfIquzAqWuqqHHkib3VVPo7Mna5lmx7xT2N3dy1WVl/GQWtTMrRlu0bhVaX1OV1FdpRmKplUxfjeLwBcbzmFl/lYl2RdOw5Y+HGw68Uk7HqiD7Ey2OhU+FJ3jGGZKfnCr64dcRym8nGUSJ30nHgY0MiM+joLnjO+4NcN81PTUk8gGy9jii2ojL1kUgzNSiDnY13sZz4jvChf/KIYykPpKhxdPl6XVNK5PzsNySlDf8Snj4lHypgrPaJavHIqXgBv5gSlPuRVlSMkyhX8umJncy2Wnj2O3bW3sbm6HJsrr2N16UX8qz/9s6ttkj2/8oPv/4jzamZu3Y33P/o43r5+5YKGh3qrM7AEFKIC6fQQC6Wbpe/TC7djGKOUV88IUTHm0JgEyNy8DVKsbjGCclwZuCiLfDBksXf8zv33Y8rGsOcSNB0Jld7oV1kQg4OKsdSTL8sq9ySkToTA9Px8jGhgNz56RmOw531udkbCrtvCs+qPYq8iRCzsRJSxsaGYQcjNKe4gSgSD7VBMTvLJ/vHoZVm6GuVMAvZUHZt6noiwPZpcXLJdVGU2pSActxrRPj4U8x9KSTgQs27E9tZq7HKA496233gQzhsRv/FQI+YXSrxqSEKiu+tUyovbTW1Jp5GfHk8zKpAvayABUBARwqT123qEbZcYhKviKtiZ0Da8wmB5NMoO+fT1D8bc3Kzf9KFc+W0nzWlG9p+ZkjeAQ1ZKi0BDqfKgoni+F01wnHH0xRefWZDflvBvt4/8PONxLU1ORy1L9WFwH0LNwATTK17Jk/h6hoFMz8pqJe7V7mrXq1VExFc84urPfuOtOvteeaZxD2XYZ3UYStl0Zgs5QV4TfA4Bz0VLcLUCQAWqzgU+3BYLdEmjaFf+ci38Tfs4DREE4M09wBUcs3zuUXwB4psvqjKBvNbDM6yUX+4Lvcs16X/Tz3PTsArLa2nj0l4MZBkv0xWB9FV8uFCF8kgDqvoDz8Dxirb4i89AOPWQ7+qeNJknUMJKnlyv8qog05S8Cs1QmlOwA+TmLLmVp8QvZZQoxa8nXsFSoISVRPp/FZ7ZJJ60VTEyFdyu65A5ANCPMMsv4VgGFvwobbQB59LQ9yvecOKSN4PylJSmfsv2Msh5SCNeDcr9tTHsXDidCqUJyeKp4QEPQrSrP+JA+YqfLuHmPZD3xvsdzwGegdtNdwVVmnrazAvapT/pVAc/E77tNl/dbEjmS5HvroxhYyOmko3Y1A25UOF5EwgDz3oZzluujuvNOuSzTJ9pAZ7kHZPWfH7V3jfip7/w/TVkXNxNyDR1fAirp8k4wFV8FcHb9QONNV2icVv9YlTyf0K8gJJUdE/6e6F/1uUq/Y2yigzQM0dyDLvCjUUeFYe8g+erNkGWGgodiZN+4EzjWKZNWZk4ZN3q9eSa8blPur8rbh1SZgJ5rcdNB+Rz7vGTNtuM+0xXd3XINEC93CwDWgKkq5dZLyPLxJ9xEjIPrll+xqnnRzjGBMLqcWlADAh8LCXTXl9LvriExOdd17q/Dpm+5FXhWJGJe4xhR7zAg1+UlNQ4xTZ7YSihL6PwenWVHjKpBciTdrcxTHydeABZD2QGRifGIk+C4V+Fw5/kSRwbUlUYeVAyct756UqdMMj19XHW10V0jjXhUpgKkA4i+SPd70J+lWxcMGBRFukpC7rnuMFke2gI41gx7LH6y8cpSL9j4sHknuMjvGJZ+fAi7kx6Hjo0RirqZIVfji/yMqFjEoBuNqh8qQNx/GJR6QnzOV2qH2dz8UVfJkzQNGW/66o8WPnOi2BWbXn1fHVl2xnPGE8wOBWDQzE0Ob3wznHPkyzhwErDXunq8rg+xMUIY5oqDvShlTAuQPvylcCxGJFDV5+cmLQRhsPKwffO3bulr7jtCz8Bg6rnAvr+8JDbFDyof7Y9V9oPuMkXAPiAS94DrofS4Gx80/O84njhn/fUifubfp6nn3zySnlA/T79eZ94AoTlfT6r14Pn4J7pb4ZnvYo/Ym1tzW2KbmSjosom35K3ylI6r9RqtqQDqSzmbKItx6hAf3RxzsmamBjXM9ofGSF6V+UkDoD1VwcLX8n+R48e2cHb13gVB2BsZts0tGMc58GVnqSr631ZZALhDCcc3YK+zyPSEw96qgUVj3QlH6Aim+MoB3yWK36ueITCP64D/U99hA8lKZL7Ga5X86WjNoaxvriledP8zJRx4Rm6GzTibEHvAlJe6HR9esYRNA/e/8jxKM8YqUyMyRyRg4yo6w3gwHZkzgyrt3kC8RKIf0WfCjKfd4HDSUO7OEnptxgmzpqNuDjcL/lFTzTUd7ePO3Gmdu8obpfkDO5MSsOx2mqndRgrmrOzUmxdOtmLtfV4sbIWT94ux/PVFT3biTXO8907iF3JkEP1Ec4C80fO1G7M35TrVdvgd7uJ5ofig589eq459UV88xtftwyHN+BV6EM7J++ir8PPjGXIVbdJVbeyEhn5DJ3kU2EOIQ4lUi9IUl0TlcRJ2OhHG1TPnI6QbANy4Rn5d1lmsZWd3S8np5ypvBcvXz6zPWBYMo0zqnt7+iXzhmEBz5F5yYDsVy9Xv5I8UF8EIfiXPGluf50RPMVT9NXllTfx7PnDWN98LXryYS7Ou2u73/IiI9vftcTLPZ0GtEX2kp/awP1R+Ks8jwkK98dWFIdwSQWP0ep6rj9z3conRz7q/3hEf7Zbs7Dn7Jwjkdqq/7HGDHZLteQO4/ioFYctPlaxHy3VGRmJYVnULe1U8XU536zbplLoQD/59N/8ON6+eBYrL5/H21fP4u3LR7Hy4on8ci+fxPLrZ7H86mms8IzwNy9jbGIqxuW8RVV5G/NrZrOfIleU74vPP42Txm4c729HG/uN3I8/e3htDPv1X/rlH3EQ9NTcYnzwta+7AM4KGNFAN6TOz2c2+9WwNC4rfmBQLOeHp+cxNb/ginKoHV/AwWg1MjouYXpLAoOtWiKiGofl70Xxitje3fEbPgZbaH3n7h2vaGjsbPrsJBSAKQ2UrPzqF2MNavDs5eskug5pEJ2+tSBc52JAjJVLzUfVifqU9lAdfX93118UwW1srMmt++sjbL9j5dbFiZwakwO+Wa67v70R7SMaTwOEOnOTJbtSTI7YNiemR4mjA56gHIiw1JPleG5T3TPRALhg/DMDim7s1ScdHYqmYbmxjVpicr+NVN39xc0LDWywswUrS1H5dPGI688KMN7QWJEQncdEJxwrvBCkDFgTYxNyfDFu3HSb0KA2LlpxmDYCnfMk+ISqP5vs5f5iQjoHv8KHhvK54utVVTCRBxIBTEaHYCDY2Nj0IZmT05Nx985tDawtP3PHlOOXgBBzI1dh5FmKK/mnu+rUpJej8zKIU54nvwrL8vNrU/jT2dDA0mnxGwMOgoQvHroTG7eqQ9tfynB5ujdUeFFfFFduHEd/13g6moW096lXOkEJQ7D0WkhdKwuUUcqp+4lfyr8OA68yAHyVHqnMAoRnGuJxLWGlfJ8/prhfwfcKH8JL2ZkHrvTLwp+mjfpooXlOiIsiRJvyBo78/eZNChLA+VmUZdoqPvEUwXkXzAgpZV3hVElcyvDbNtXbz6q6X7nqnjjuN6oHYZwbUM5Ww6BVSnEc5y2/MqdteIKj9oQj6cnP27iED32ZcNPMP0cRCK+81z+3ifweMM5L23AuGgMzVSMvPyduledVetdbnrxW9OM8D1FU99BeDyqa9QqBKYzSfQwUZKB02UEroA4A7eKPLaDUiv4oLxOSEeOShzYq42g7yqSOVTraFSDsXZDxuNbTpj+fZVhCxrMjgOd+Im91LeeXqa5VvASHVQC/YAzjIxCYtM9FL4zoM+PFGMaKCkoo+Hy1T2f5wHU/LPlnGfW49TgJmUc+T7/T6TlXaHizvJv534SMl3kC9bhZj8wz/UCGAZkm0ynE/kMpYqwqZuw5Vv8YxzAqmW4+kivxi0Kc8hzIvG86oODElTIUQD6mQgHieSzT2OiJlu5LfPKnHPhY5VSJq2xLOtEhXZZZ9ydkPblC93x+Mw4uaZgOyLhZVv05ruB6ne4mZNosL+MV+fiX0+Gvp8lrxsNl2kwPJG71NOnq93Wo54kjv4ybQDhv8Y+l82TTlThfbYd/W/51f+Jdxz/jFFAd9LOeU41pNoZxrABlWCco+ZGeEvnIB4YhHw4vXMjOX4qChxShd6AYfjBs8TzTA+AMn3HeF894u+xJp54ztqBDEbduDCNpvc5l5ZV0L022MRagwHuiC++qPgPqS8gi6tQvHYrVWowB1M15K50wscwlHx+yrzIwJlgfQddVPdCHfZaq0nJlSyTUwtiF7sKB86xyYfLPi0t2HfRJkUb+oRszgbRxwxNCjDblKAeOesDxAoEXsLxEtS4rGcoKLtNC6biiW4EctIcPMUThWH0HrhwiPiiXE3eu2VbZ3mxzxPlDTOimchw2PjNTPsS0sLDgM6hY9XLv/r24Jz1xcXExZmfn/FIWY5hfPKt8DEy8uL17724M9pcVghg+bVynTJU3Kx0Y/RRIvPMKPuDo9tJ93SX+POOa4Rk3w+vP8edzwtKIcTNeuoyb9Mk+dLMvwW+0OwDOV3qPXNH9iqEs4xEOH3KfBgLCcfX7ulEOx5yGs+Mu3T0k78U70FJFip5lVZU/tHTIAfrIbs6jG9KcQvMFxVPBfnnOPIy419W4lhUA7QJPK4bTMRY/evQ4njx9YjoA1LO8RAaZbvMZfEg/T6CN02DlvFWgcvM4RfDIsHhC9CULPoJBIPVUzsKhyI+kI1DKLHIUPHKsS32S9iImX/ym3jaGqc9ZL5OcZO51fIKho9d8yzE2LAhBHrk8JXa+IGRQ/RQ2qgn5nXvv6b7Qwi/3JbM8yf/0U8uf8kGMkhbHHI4+knSlTesu64XjedbJpYKI4BqPr9bdcxtF8XOiCEnVIC4Om3KNK7qx2KMjfFkEwhx/RHPpIfVHDoXvA1/RnBeSgyNjcamwS9HvTHMtdoY1RafDk9PYOWjG6v5evF5di0cvXsRnD7+Mzz/73HPu999/v6K/ChIe6AWijsaEy2ip72MMO1XbfPtb3/ICC4A2Ik32tXzBAV1P2owBVIy2J0N0edWlVLdqZ+qscJUJn1QEIGvH8X+nJ1ThpqXS6cecyPmarhj42/JqXKFvCGdoxi6z5eU30To68NFAfLSM9r5zB5n3IBr7Tc3Xx1wkRwOxWuzgYCdOzyWjm3xga8tGpJ3dLeV3oXGgR/J6L9qdQ/E224wPfORPu92K1fU3sbXzNvYafLBr27aZqclpjTHDQhnswVN1Ne7SnTvH0TrYFd5Kf6h8WvtxeLAXrcZuHMod7G/HHkcPye1gH1lb8XyEr9Azf0mAp+Gh5Ceo9fzJ4/j8Zz+NrbevY+3Vy1h98SxWX72IlVfPY/X1CzmF6X5Dz9aXXsXy0mvLplvicQxh0DX5lf8X+ocdBBvR8f5uvHn4MHraR9F7fhKX0le6ObtT9OjW+Ml2WL62yQcC+dDgoPIZUP+aWritvjxs3C0/lJ98lVOJ4g/qcry7G5dHrZgeGY5x9X0+NsjX7v/bn/zFlTGs63/69//+5UMJsK9965fjf/C7/37863/5/xXR9mN2ZEhOEzOsWpcIezGkCmJP95vV1dhXozz4xicxNTOrhmz6kMYz4TI5PecVQ4gcqs+KJ4RXmbCr49CgCEQEupAfHB2NfhR4DdxZiV4YmjdrKs8VFNAgrrByvRAhJD4UJkLyT39sqcGr3lAIrpti4VQlRbzca9snfABbQhEOF1JExErsQ8c4JZFUCChG4JwplJ8ULmBXJmDXE0oGBQtchZdBQaWoM/Ps+LgdY1Kk8PPzXlby1v2FhKuG0uiX31855RnMrbKUW3Srg7DajFVrYA4tpU263ngpA8+pymAfLm/dmeAz8EFbluNjwearhov33/N9j+riJYUVDoVG0O3SCgqWea9Qq+rmOHIIZoQTDsH+j/7RP4r7792NH/7yD4Xjlt+SeKBVPvxEBdMEPJiYQzPypByXLb+hNE+hrdu50BfBhxKHsmjaO3HBqdxU+NkDf5YwDKy8icAI6bdJxFW6qhiwkr8KKEkMDlc5lMtbWYcIJ4QEkYmaaakC4KzxO04Z/DyA6QdPZDyD4pZJofwu3v+u7jESMKHEJd39Ix9HLOVDG/AkpJQhXhfd5XWfSuWAbDPtVT5VOvwAaYnP6kve7MI3DCQ89YBbpS+JSjp+/BHPE4M+vvBVVi8634xHWuji8JIetgXIk58NbcobvKtsr57zZyBQfhukKoK6HnKkvzJIZRLXsRbX/3VlLiJ8SjxWHFZvB3mmQJrGkSskHMZNdc/FskHlMVBzDotxyDrrZ9FbChDonzIttM4woChjJyhzFT2Kxz1Gcu8sZuI0hgmjCaAzOZPvDUAO7mzvxOraenSkNByqjrenZ+LO5Ig/ve9VnbweUl60Z2kT6Fb8BbcCSQugHg5kXBzxyAOX/gSe57ObcfLqSZfl1lfB/CYgDvnwpas3S8shlV6uN4bFZx/fmVN9LiUvxTcMRBVO9fyyXCDxATJ/wgDu4Tv6a0LGzTyIk374zP6KTii2N+uReQP4cdQ7wzMvgHBkDff5PNMA9bj1K8/zWo+vqUOsb2/GkpRRzd5it3Mai9Oz8f7stA/FNX8rKvwq6vmNLWnBAQAfaJH5AVnOTdoB1zhVfv9V1+toVXqVVe48RhE/0wN5T9wM5wpOOCDpyOQl24Uw/Pks8avji+N5Pd8E/JkGwJ9ps1wg49XzybzTn9f0Ey/j1vNKyHgAfuJmPTIdUM/npj/xST9tCX3yef3aOjyOXSnwiu17AH0oschy63gBmX/685p+IPG4Sqt8uecQZseVEsd5HRvNhr8oec5qdwHja5Y7NjbusaSc38lEWbTo6QMxx+VAevqcv2CssSrLz/ToHxxdcaLJGZNbDBjwOoaww1bTtGHiydtwlHN0LJ+nJXzQSTl8flQ4jGjCR1hTuBa+lQ6jPGfu3I0z61VnpjGrVdDtOB+J+mOoYasjfQidhRVQGBo45D55lCu1ATfkCfLDYcITXQfdBfY7PRHfu36ige756BRt5a9dSs4zYWeVF2kxJPEVvD7O4tI956DSxOB4JDpSL4C6Exc6IIMxhoAbZWP8YmsXOJIO/RTjHvnhwLdM7K8NR+gMPGNyX1aolbq4LVQGfq7c087oSPajb2jcLvG6NVFrxfMXz132d777vRisVv7on/VhgC/PffzBg5hioix/yeeaT0mb94kD91xxQN7fTAdkmrwC9fjvCssyuaeeddmZ13q6OmR45lUHwvJ54pN4Uk76M2297gk/+9m/8ZewWZlDmvKCs6zqA0+MUUzw+aI3evLBAV80ly43NBgzU1MxId793ve+HQ/u37W+g1GIl4CpsCSOOOu0Yjh0DbD+wz/6o/j9P/x9694J1lExbCsGfMjh+eyWUQ4K0vgt/HMstaFXZWIIY7VVX89lzAonztOjrkODoxDCKzdF/au61+nANWkDv0LHcl8MjTbI6dovXqduQjCaR22fE0ifHhgejbcbm+L7ofjud78VH9y7Ix5kLFK+qpf5sqoevG2dWXncWrwdP/z133K9KAeALq9fv4x/8A/+gedX0zMzZQxWOHjxEbK/8lf+iuNCz/oVnPFDD65Zv4S8J58Ewq7u5fcWMyuSpBevXmpOu7HsA/Sdt57ua9K+dnQSR6ofHyihP3drzo+OS/uwpRXDOitPUbvY6s4qVmQNq1fZUURc5NCJ6Njc34sT5vLHrfjandvx9/7O77otKa+82BUu57oXWtsal/6v/+SfRUPy53/8e/9B3L1/z/W9ol9Vl6QJOvj+fuFbeV1H/SvPyZto0MB8WW5hxUKpAqalZKuK0fMikzF6BeeMqYLiJIXD25pbn3Xi5csXXn3LaknkNItB+BI8H8GzIRPDrmgIX41OTqgO92N/txnjIxMua2tnO9Y23irNanT38aXeXvUP0ViaGOPJzNyc+WFlZUn1ZSXkqMrhBQ5zI1bYsTW1Yf5ttU5ibGgqvvOtX473H3xD+fdo7BnVM6EvPlQ28eiLn8fzx1/GiMrp0oPyIcGKAoWMhS5Vm3TOLuODb3wrvvHdH6gceK3QrFt5+gugpin35/H4s5/H6qtnMTGIvGd+oXDJceQ7+JKfjZ30Cf3aKmNsbiE+/PYP4kIyiHFNI4B1UH4dxgWlx7LSXFuJN8p/RG3gBVQaYyiceabnMYqj0pyO3HnBxCEFc8J9bmFBPIhMEqoiAniUdiauRIb+rz1/GhuvXpguttMIN+xL/8n/6f9cEUdp/9P/5H97yUHnC3e/Ft/+/q/Ey+dfRkdMyplYw9JHfHA8nAvBxfQg1zzSIKyC+vh6IY9EdLbsYQwDYcV0p2cyhzBM5qZBQVJJqwbBoilhyEM6AXRVhhzW3y13rjxKI5MnfhGdSihPF0OoCU9+5Kh7OoICGKBRACibFU88vZSC1a9nXsUjAQ2bIHD5SpmoKKdGpjOpPM6N4lD2sZGRUhf9jIeYgAIKqSlPacGnVNH1zTd+LI1EsYBtwA/mNg0Vt6dvIC6laPnrKVIcxRZOWybAUmjGRmNjZS0G+8REKD8qjDM1yudHpfhKQeSNSmt3i1L1nHoXhQ2hjXEKxe9SSuZ73/6eFU6zotIgNFOYcqVN6sYw/XMHBa4YS+lIy/53jGEP3n8Qv/mbfzUOGo3yTLSlXaAz9AI3hKVpJL9pBj/oR9FZPlKNMEs3/cHubB1A8JhpSUc04UC+TkwKBUITpyBM9xgOEObU28YdMiQHJyv51P4ZrvIUbgxe8AupiiU742VrF7//V3SB5jyjPJQHyik0rcX1/2twuqvAYiApb+nKtosSyr+vpoS3sy+BHUYiK+2iL5ME0yHRdIwrClzhm3Eoz3wivFnyS3tdJcWvm2wv04invhIufhVqKBtX5VJWFY8rXtcz013VBTxEL5XNcyYG8G4arksaPP6zBzzgLJdShUML3jC6LJfhP9MkDV8AihhpTTcnhreLQYucCg/5n9MVKPfOU0kc6tFXpBG9mGSZLiTOcsrlCvIrNQUXYkMf0msQ1OAP/ih9VkkkXzGE92pAHj87ir7zjiUGLeIDNrMygvRDf1b0rq2vx4n6eEuDwcLkTNydGpXyoQGECYwGXSoADtnvSc81FY0Mu+IrkBRkvIT0k464KC1A4sM1/QBxcISlQod8Ma8rvJ53AmHkv99oxus3S9HRfVt1GJY8/fjOguU0shTSFnGBTCr8lvVJPH5RGQB9jOd1SFyB+pXwfOvE+ENY1iMhy+JZpuU+XQLPuL9ZdoYD9TR5zTzrOCbAR+rFsSEFbWldCpfGm11NOBamZuLB7GwMiCzo/Fd50j8qmuHqdOP+315W4nadPvsFcXH+gm7VKUr66z7GSs4s4zqvjHcNWXbyDVfiQveb41L661cg8yeMK/WsP8ef7l2QuGU+QD1N5l2HjAe8y5/x6/nUw25CPV3dn/c5ccBxj0Ke8a7jd/lw6u39XQKvwmmiLDLzfJe/fn0X5LMr+qo85eCxWB1G44yUesmijf19H1VxKp0MHKwT6EoaVgmx6sPHSdgYpvbuLSuSAHQdJmN8GRL9hjTOo0qPcYYv4qUxzCuLlO5Mk2s+ykNf/aoxrDzjZR2OidzY6ISNWByx0GjsVXzGC82TmOPNtspgso7hi7MPmThjSAPgS1VWdT3zmIhRyV/RVL7kkXyc+gH35umKZuw2QDdGZzuXHKc9UTMxRCmCsuiO0ZExy3R0QOKTDzoSE3tWaSGb+PAP4RgOWxjrKlpTd+pJfnxxHD/lc8/qLgBdYHRk1PW20Ut5elu1wkGBcNo45YWob30vw6gH6Viphp+dCAWXshpoc2szpqY4W5fdB7Qd2/Va8eLZM+fzne9+1yvDSAP/iBjOB0PExx98EJNsGVVKaOPyFa8OxMWBi/OQH8Cf/aOeph4n02W8m2lzvPhF6RO4v5k+88i0POMensRfj5t+gHtwMp9UzzIPAD/5ZHiJcxF/+md/GhuitUoS3uUFrT86w/OKR4lLODy6tb0b29IjjsQrH77/QdyanYvvfe9bta9JairJmEGfrMosZSHXuVf5RcDH7/trkv+4kvcFHK/iD1b+dDgCQfMixnD6oT/GRl9TGnRJ+gh6EUc98FJvbnrSZxJTLqthkAsnygPZcq2vFUi8EuDv5Af6NecBIiOJ0zeguQ6Fqnz6CscMYCAeGB6JpbVVyZyx+Na3Pomv3b8Xl+i4SBTqq4kpX6Ureod4RuUwB3r/wQfxO7/ztz3+FT2h6MfPn7+If/gP/4H74MzMrHEpsiX8Nclf//Vfd1jSNevwritxgAyru4R8VgwP8BC0JW9o3RNnm6txvrVUnitwR3VbOzyTrqX58nFHtFY/H2ApC9TpsjEeOcJqMT40gJEVvZt25JgjdmbBRxjSWJHa3N2J1vZOnLVEk7mZ+N1/52+rLUU7/VmXlZzrvlD+oh9bMP8v//iP4kB5/Ud/738U9+7ft17udnkHwId70g07wpl2y7rGBWcusriGsUFhigdzUUfawv1E8x3kjPuTwicmZr3qDYoii47bB3F4zIsT4ab71sF27DZ24+mTx5K7Xd6FxYdRmsKZc895OTE1NaH67sWlF6mop0h+3b53X9j3xsjAUNy5dy/2NO4dHjVibWM5njz9MmZmp9wfOZdRyKoa3TE8MuxxanpyOsY1T9/d25dsPy42FdF64fa0cGQrYSv6egZifHQ6Zufuiq4DMTU5K9yUbmQ6BsRXT7/4NNaWXsTYYH/0wVMQzn0AbqCu6ovKC9oxVrdPL2L+/gdx92sf+4vJJp1agOM1NGoFC4+I2y36vnr8MPbW3vooF/d52M55uSoVKK3wpg3bmtcMz8x70dSxcKGPYZNhJxtt0jc8pLS9XtDU2lqPN59/KrqJ/5hLu79pbCFzKGqhAhNRB/n1xznJM+9/PaZn5gofUDd+FTKOBya6bK2+jcO9XfN3ecjz7vif/e/+UyIZen7zr/21H7HFEMv32pomVsctT/aO1Bj7fL2v1YwdVaKhQe5AysjBsSokpuqIaidSutkPy+eeORMLRYXzxs5P2+JPlu7ymdzSoAiuwqxFiNmpyv6CAgKQhhBaGMO8QkqIcu5BR/mwCsqDtAQhhqZeKfws4RyUG5JQY4BHIcHgwyGFEJuzCTgDgvPIpiYnLYjZPjg1PuptlcPDo1YERlAIlOeI8mLZHVZshO+oGupEyhkrt3qEnyRCnKF8SABAo2415slhM4729uJ4fy9Om+qkzUa0sIwr/PSwFc2d7TiW4D+WcnUoIcHzYw4gVdhgf08cqwMcH5D2IC5Ex1MJkHOWL59JOB/sR5fKEttFF6tv1CY0Y7foBl9wHhBChjyxfDI1o5OXQaQr+vWMt2rdEsgTc5pIqn4whxlbz24CgwTCG8aBO5KhuJIGJiMdK8EePX4c45MTMX9rMU5FB84oo8N5tY/aDWMdSPrz3sqTNzBewaQ4PlyxipOGPX9FSs8o0Z1P/pNTCU2UP3MtzzQYyNnI4HrAL4SZ3b0Fg5UHcBVKN2EIRnOZngkVCUL4ToOubpiY4TDGoFDyppi8WOHIfXlWBKkuvr9yFqwKU2ZWXpUHaVHGHV/PMw7KgvPX1WnkL3kqjHS6gmuWi4AiDXHLlsBaOpUH/jzPOjiecMeg5RWQFmi0Fm0HbcBTaeRzWvtrV/1jAlKEJEKIZ4oLKopTaFjF1z/wcLlyfMmEtximNWkVt9SvohcTIe6FgGlVhbHFBP+pP35RjCpZFysTlEl5LhOScK+0VTzeAoAT238wdtlwWaVxXeWMk3oGMqUMCYXnPVgqvg8AJdj8RN0Ln5kvXZ9ybyM5PU88iYNOZaWQbiWX4N3C2+qBjkNc+gGTB66lX9AHypvI0l4ow+6HlCk+h9d5GzVwfhrdHKisBvD5gQqrQ/ZhymfiwQBzof7HmWFjkmsTUk7IR5F0RdHUVXyhVEpT8qpfs3+n0lgPB0pZxZ8AzwKJS7q6XDFfV/ngeI5yWjci3cw371nNyjZJVvueiy7Iuemx4ehTHt4mbRlCjQoOdQAHxoqb4YkjUMcrHc/qNKjXRREqT0lLHXCZJiHT1iHpwLN0iR8uywe4BzIs0wEZv35/DV0+QP9A444yj7b4a2yILbN8kY62Uj7QRY5tpkpcUulKGe/CkXolPbKOYFm+aMQV/AquwFVatVk9D10E5E/fLXwDZP3SJZAOICzzSD90y/gZj2u6xPMK3yrfTJMOuJmu4PrVPpJ+oO7PuHnFJWS8Ov/fhHp56ep96mbfyfuE9Oc18yBPgPiZH2GMLcfSX+r5IZPzPl1C5geQHronvlzTX48HKBfLGY8N8J2uHjMU51C6DGMBk5Oq5SyfABuwkGGM28KjyM7r/Fn55NXTGjfID0h8HUdxMUBRL142sK0KRxzON0H+InskCjX+MGYgg8u2MniSSUd/32D0a8LHanD0BxuDeJEpvEalM+YB8P2Sr95q6N4AVDqEdFwMbSj7yOUjyeUjdDqVgdGKMLZ5gpNfUiql6SqkkPUALwG9TVIyDtKAM8gyhqDL4iddxsePIRC9DTzBjzN80YE5EH16ejrm5+d9ZQsjfj72NDc7H7cWFnSdi+kpTaxmZz0R42gN9GiO1mClHro2Dv2aOthIhtxT+1MGL2PgBfCkHZjwNzT54wBpzj+joTFiMgHe00QE3FJu8pC5Al+epCkXFhf8rExk9Vx/0EqSMmaFs4/w0D1pKRNw2zuvaz4Fkjfq8ZJnAZ7juM+4CcTL5zch4/+ia5ZX0ipc0rf4r/Ml7jVe/u+whHwG3Exbzz/zSrD+pjCOhsH4TdSSHp1MetZ5MeAwBtAH2EFB+gZH3hwdW+/imJXR0ZFYXLjlba82XKDD6Of6KP5XZIHKzH7K9mS2SDI3qKF1BcSBj+i/rEwDP/SUkkfR4XhBK6QVpryFOnMxjM8qwmoQfVAdxkYzcAPq9KKMOsBP1zSjz5QPbEEW5IQ7mdyJ9K1TVnZenkaPJuPN9mH0aH7m+aH42P1dCPBV1sMOxxGIxyVXdg52Y21zNbZ2t2JwZDDu3XvPRgxkEfKPlY/7mg9+8eUXNhqV7dPXfMqWYVYXAeBOa5U2K5D+rFfSPV3eZ5twxWUYxvViTAAbyV2N3Reau54f7pmeShGnXb1xKHl7Kl0efbzITuWrspmXIyNNN9EemShsTFfyhpc4m3RYfRxDpbeC6hlz/xPJv4nRYRuyaT/XjTFBoBYnGx+g/3BpBTNrfPKNbwQH6CPD07ha53GuyGkMcPAq7QYv9erx9tpyfPrTn8Tm8ptYf/vKW/TW0r15FZtLS7Gx9Nrh67pubq1r7nrLhk966fkFK2xbsbT8Mr589Fk8ktvcWY6j4wOHX1ycxP7edmxtbyisJVxYYMOW9ZOYEI9caP5En9rZ24n1TXZK9caE5scHrZ3Y3V/X3KxtA+KZeJCv656fdWJ8YiTGxsUPYnS+xqsOIDphhDw3z3GM0/5+M047mtupztSfD2HATyyy4YVN5+RI8nPbvDU5Pc8sxQafC5Uxofl++Zidxj3Jco4N8jFJjC29annzDn1Dbah+PzY35zmEAitbggirdsj5tmrrs8DOMIyqrRkbu5VvD2Nkv/qoyuOKkbmbFyzwunTQvpGxmNA4syk5v9/cj5OLdjx9+SReqi04HmFuclbliWfV7mKeGJ2eiP4xudGJ6JYs6huf1P2o8hyNHo1NFyqPvHHnkmGgzO4+2uVY+m+r2RCeB9E62It99cu9ne3YUHu/XVuJjb2t2NxvxMrWdrxd34yVjc34+eefX2+T/F/9b/7XcL2EixqCDsLXCUUIVoPBJBrqRTy+AqKOImaGiIxXMLANMrY6i2gKh0Hp0ijgEB9DCI7tel56rdYivb8aoLjFQqnBtFuDLHmoI9IG/tIO+SjeQfNAg7QIrJzdsbMjEJ/mF5PRsV0HxcEwgfDnUMg2X7+QAzWpYX7L1M1bOPLoY1WbJg4i3OVJuwgeBILy61Oj9KljH+w1xFBZJwRMMdIompSL+Wg2GtHRwNOnHtmnvLy6h3wUj1VR1NVf2kBJI1j1Az869ZgGHJarX7T4chECQNVSeg9qquaZGJFJn8SZlTjeqALQiGFgVExCfodqcCyrl2oLyEBbwLqFVGq9nv5Y+Oa3Y0QMxnMeQEee68Y/pbbyhCLE51OLAC3p3bbUSfjR3l8+fBj/z//yv4jF23fjV3/t1/yG1Mv01clA3MKM9GoUthHQ7hw4SR5Y5qmn8TCAZMGFIkgLLgh2v6Xx20WJTuOg6MaD+Ayapa4oT/QjwLjrOctoy2GbJW0pB90cRZj7UnPKQqASxBV6osxa2DPhJlYV/51AtkwqxF3gzKQjBwpCnVblmo7GW/dy8KvrWtUXPDEYlwGt0Aq/6V7lg69govTKK/MFEMTkh7IKQAM/KY9L2VVqt4F9xa8/87y/LKUyeQhNKTPvM58E4+6yRWvVGVoXegH1BNS50DbpaCO4HpMH/VC1LIMsgY6ja/lzGTjSMpgXIx1tVvJgEoJyU8rUfwUiBarEDrYXdnHaQm9CmXjRVuTt/kJVKxzJPyH9pT3Issv78ol7nb7wEpBtYplE+cI3gbpTB2QDhn3n6SJVuIrplbwdOmpG3+mhkkrW+j/1L+UnfpSBUZDl2hsb23EiRaUpPrytScPdcVaMMiksMjaVVdKb5nJ5n3kBrkeVP1fTq3IZBrhs0R3IPBKIU9qmtFH6kz+RL0kzIPPHJYDv/oEUkzfLcSLB15H8QsH62uJ89IkabFvvkbxlQkayTG9aVvkkrd5VDo5wruBUh4xPeD0t90ya7Vdd6GeeqAqQGXWo55v5ZHnpB+r+Oh6Zvh4vwWlgqioo4/Eia0MD/NrmRlwKr732SdyamvE2ScZn2As5iCGRt+4eUKpMKK9eZh3PdBnPGVU0LzjrhueF7Fde84XTKS9+6gzwPW+QSz4ljywrwxLyWdIlcUPZruOU4XU+zOeZZ+ZVv8/09Wvd/640ecXdjF+/B27Gz3ugHq+eLvtUxiW8ntZ+qMuf/dRfaeSBJzHKM3HMdJaVCD7JgFbzUBO3fecDlPH0Gn/9r/zX5QM3/dkeLr96ltcsVzUynsgtdB7E35nGww10JclcDmh3icKLNDwfG5fy29/nlfjIZedXTdYBjnhgOw4rn7wqt1amr2r/WZR5TZKZMGNco47E5Q08EzxWvntlGOO7+gF18bYs0ehE9JsYm4wh6UBMsr39kZdZQo6XuWzlEJNpMlPaCACHs8qYhqwd1PjJSw5qXw7j74v2ybH1YL8YI57yIJw8GS/RDWm7E02sGYtZHQcbQD2qxvYcFaS69PpsXstO5cE2NMYPxixeRBJeXrgUmnJFByET5CngcP1MOQXZ4KY79LdcUUi6fulcq6urPuDeHziS/jusyc+TZ89sOKMdPAkWrZ48feorRjCA82zXlBadYHp21u3sVXKi+fLqSszOSoZLV6D5wItJ3Yvnz9xu3//B92NoYKiMl3qGjg2N+ar8x++/rzlA2aFhHtMVyGuGcUubAdSF8ORZ7utg2QFteFyy0UUe50k68rkeV0oZ5KFnaivG1qp4xy10LgEFL3i79M+MV56XPq/s8Cmt5ldK6zQUyaWqj3F03FIPzx8qPso4AP6EH//0x7GysqI44FXGJ/iDGPSHkh/8J/5Uu6yubnpbJS8R37v/XszPzMYv/dL3vDKMs+ngK2SJ0auVg8/U4BmFKcLv/+Efxv/7H/+/FKqCr6M6LRWbnJgSb5x6TsdqJRQzzuXDAMxLS85D8sII+VkxNiDP9NSEt0kiKAaHhlUhVjBpvqZ+Sl2uaUAR+leVSzB6qdtd4eh+RBoYFD9ShvpreRHfFwdHLbkDySfNxxS2ub0bXQN9sbi4EF8T702rLwxIDwHXje2NeP7muSbrmhNLb0ZuM1fhjK2P3//YNP3Od74b5ydn0dDEe/HW7fhX/+KPY2x41KuRetGzK5XhwYP3q22SyV/Xdam8BtdNYP7Xr7ThV69A3pcb2ocWkke0Zq7de6F56eZqdFZfFN7XjP5A8mO3qz/aosPF6YXPY+rukdxT21MHFrmcnEnHV/3JmXkovI8cpZ8PI6Oq8Z1+fKg+vb28HDtrS3F3ejJ+92/+zeijQZX4gjaXpxdLgvLY1JjwD//Zv4qm2v33fvfv+Pxw5L91Oz2/qksFLKbZFU1PzxSuuSh59ahdN96+ioc//zf+YFChhGstPNW+7luikcY7svPYJBn39e/+cvQMjUZLc//19aV48vxLjRV7NmwOafwYxDAzLrmmRJy/hU0BY9KEeIEzwtbXtyQXB2JmQvypPnZwfKTxQTrK0GR8//s/jOPDTjx8/LPo6T8R38/EXqNl+mDMmp4e1zhwGVOT40KyJx4/fB4He4eipXR30cofQtF8fXll1X24l61yoh271WgPPpLCQoTtnf34xje+GR88+Hp8/LUfxEB3X6y+fB6NzfUYEf/CLzb6ovfpankDBUQcDM3QiBdUgxr7Zu/ej1PTSLJMYR7/FBd7BvLu4rQdjd1tXcv2a2wYGJGLnqGMcMrQX6o9PIh+DFaXZYfX5ORUPH7yKA5PjmJicixWVpekxw/EgzvvxdzYXJy1z2PvYDe2W8ghyUzV+eJUsn+kT2UUmXV0yEH96A+sB+PIDeKdx+y4xh+NDRj7yxEKyEzxvfFSu+sHajvitfWdbYXxDHyFrJ4/f7UEGQxd//P/5f+CYAs9mJA+4qvuMX6wBBsFgyXNPqhehC1xFJ/BUv4y6RJx5TDeQBQaQoGuCHuOhyyYxLxKgGBSPUSrLg/aZ1g+VQkCi+KgBhHBR9ToHIDfTydi+aQu9Ct/ilp4jE3NR3N7XR33pCheSkexKIn5ZSAU8AzD4s1ZZCo0BidnyCg6UhLBycQVocqqA+KXgQiCUTB+11FXDUcxOb/or0qes0oMmaN/LJckLYzr/dqKC91T8cvBDGVodHExjqT8qZVFNzGd8OuBGQvxipEFVChXft4gsv4Ixe5c5QypU15oEGlurilfIsqpTAYR6ICi51VZarP5j74ZQ2PjHvDIn4Hb55dV5SEwmKgywaMuVOGq/ldQ8P/ii8/jn/yTfxoPPvwwfumHP4zW0bGNVv3VgFs6R3FnwgHlj3wyL+KA59V95edKmVyhM0YpJj9APs80APdAhuVkgnvKRQEocF12Kb3cC0N8DiMv0hPOFUUxlci/DCUP+5QOlwoKgrwoHz0Kd5QrPAmgPHc235Zwrolz8kmBQoekCcElzXXZWS7tDX/jBz3991sI3wvgG+XsZyUP4pcrZVJ2iQttSEG9uFZQ+VVcdS0eny1AncGhypdJVpWF+Fc+lZN1zHTcmxqgCx61wjJuwbMA6Rwmv9OqbkxoPHEqhDEPcy2pSpmV12FEo47GTcBzZFzmiVIKLnlvIFyOsvkxKNC+nmiJZsSriq/iCPQv5VDJp9QbmQeO8CVKhMEdnCFHeIk0A/q3IO1/tAdZhDFMMoVoicOVE156wirNza2dONEgzVeB7mAMmxy1PAMB93NMarq1XKvyyvzeBaZR7Zlxdz2uIe/r4TfjAISRHv7Cj3xJeZCAn2e4En4ZDSkOb94uR0con/QOepXrxwuaSOme8yW7eR2ouNlfrvijhkPeZ33yPuNwTZlxE3iWeWb964464OpA3ATKrMd/F7DCCkD2J351HHGUXfplwcll0F+4VsX5ufhoTbywvrHpA253OiexIF74YH5Ok0kxlvhFMZVE3AC/KUlZfVNok2UBWTbg8gRXfUDO4zqgKLCZX/7oBp7H5zRVfIcjD9ROlJW0TEh/vcy8Ejfj006kZ4yi/92MX79PnIGsX0LGAer1BTJe/Vr336RP3gM347pN3gGZNsusX8mPtPi/kp8bS3FoZskE4CoP/THOswUEGBgeAgG1cUlP7rAZ+teOdBV/Pp6olKenPEf26MZ5O5R8HeX6mrhkWB3yWQJ3zheeE0+wsvlUcnZDk5i25B5nclpJd7qCI8YUXqgdHXIOV3WmmOSVJ9kCjHxsS+FLiPU+Sw1Ijxyfn79lhRhji407knucZ8kqFFYn8TVC64NMtvQ7l1JNWcimjia1ViyN+IVfcOInPl89lyKiGUl5eTGkCYtXtwuyzTBqMRlmCzI4jAyP+CUgq0R4wz+giQlweskqC7ZPDVgfNq30jwkQW9oHB4f9kteH2asMzvOCBqw6Ridh1T+rZFlFQ/8FycJr5FT4nTbiSt3Q3cFvgIm/nu/u7GiCN+5xyDJMfenN0tuYmZtV/t3WLTkQ/8njxzE/d8tjFSvDOOCejyaxgow+yLjPQdvPnj3zai/aj/w5yHh9dc3j8tTMjEjaE4Oi+6losLK6onI4HwfdqtCP9sQYRpt853vfC1akWb4hWFwXjfOK97UPHsSk8FbAVf2SL+GH1PVsHHYjwpdFThCn3lfracnP52FJQyK8RxN+r1SX34Ys6Kt4iiav4qveXpGkTqRWqahONuCEbk9LEJ8nyrurGEetH+kh+YBXSVfaje1drO4r53KRljJVDjqb6FDSlRe16TfuglJuoWXCT/78J7GqSTRxaGP4GxrlPXo17QMunCG8xUuU9XWFnceDBw/U7nPxyz/4frx3/y4ENTUp510ADYoxuPTVf/oHvx//+J/8Y6U5V5pCowLwq+ZMmrOcnpxHs3WgrKmHHDytZ4AN3RiKRUuq1a9nM1Nj6iv9ag9N2gfK11bpk5dsVTQd0OFKOcXYIryMdJkDYjRWQaKvtGCFD6tvFmOY5isK5yVCU3OYVqfplV6IglazrT7fHfPvzcTt27NewXJ5Kr496Y7trc1onbaid6Tb27rPVB8m/qwYGxrGYK95iyb61Pej9z+KD+59FD/90z+PucnFGB+bDr7A2tsnCqk+D977KH7jN35TyKp9xFfUA7llkWx9nnrhrtsYmiVkuyRPJxT+EG+ID/Vf9SwyE33yYmst2isvTV+mqw3pV1vdklXIS/VTxgi2K1suoWeJaBj90LeRF4W/z7wrjJWdnpeKnzBE8BKBlUkbS0uxt7oc9+em49/9238jeo2bHPWSXzMkj0vru3vxn/3BP48j8d7f+ff+PX9Rtsh3PVQdvFpQ/EV9cNCM3WkY7dzHCFfY3tpKLD3+NMYlZ5GltDN5sAWPvnrZpUbVANrVNaD8TuNcbX/r/ntxKFm9tPk2Wsf7sb6+ZhsH7cMq37OTs9jb3vWLlbt3FzVGnMTG5qZk4aj47yKaB4344MGCZDSrFwdtKGsfX8TE5Fws3L4XXz56rLJaMX9rIk47l7G0tB67u40YnxjTWDUTh0cHsbe74xc97K45ap3EnVt3VMfTaOw1Y3HxvsKbwp0VzB3lXwxLORa+evU6Dg+P4td+9dfj3p334v69b4rHu2JvT/MBjXmQG4MW/Z2t0SKT6ce8BYMadD4X3VVZG8YmpyYUxm4l+Er/sEkgJ2g5tQELPTa3d5T/nul7Krr2DPbH6YVwZzeb+gELgkhwrjboYrujbkbUBrenZ80rZ2p/ZMXJ8bHvkendwlkoxb50lKWNtTgRDhjq4bWhSY3jatN+ldNz2RO769vRdXKhcliWhZ4VcXd+0uccqrYea+kz8IpZTiyCPKdO8M3mzl6xG41jYO/3WPrHf/JjxSrQ9X/43/8fkUpFgaJTqeJkjALtWOocDIgMpCwbxYACA2I1Jp7udFF8iC8MIDKTSuSb/mzQYN8srYGQOj/vOC6HSJeBdNxfZLBI88oeUvVYyRZKleBmYOAcL6zzqui5FBQRbFLMs7/+VsIUFIhfFFHiY4WFMLnSBiA/Vl9dqLH6RqcltLqi3diT0OxVY1MOHabEvR5oyj3gTqnruSo3PjMfHQ4RbDXMOLxhsBBWegxbV8nAt8qLuqA4QefR+YVot1gZduD0WFovzqhneRPDAAoNTztKIz/CW1QvTaM6DYxNIK2itbPpvBEarKhjgLgQbbnnsMfe4dG49dEnNobRsgjHoowKQf+pTqIHe5XLG0LFqHAuTJVX2rMrPv/ycx+U+d4HH3h12HGlvBbVDPRKxUnDQFzagzAoV5SZcl/iZP5AhjPwl7NDTL6rOPn8JqSSQFmkpVygRL8u713As3QoVQgE9wGX6xh/CT+uN/EhrWlO2gr+bTi7PLUfim9RpMoWkMJzdOKixAA386jfU1/erH2FXrSC4lzhrYv9pCMpTreUBd4I2RIXV/L+apmqBySp6pPXgSEpjwyEGjwcLg7x5LdKJUZCKHwlTQIGdgQj20eqLncF9bj40wHmc+GMXGFl5XU8uUI6w7vS08+hdSqJ+Zy4TB4suyCW01JeXq/zY4LCGxq2waDwJGQ+1/xegPDkT/y8KUdpYMkzZXE+AT2LQaFfA9+94f4Y7VWY5AGTCVGPXJxX5oFsOBfRdqqDPE+kzDQkj2/PTMW9KVZACC/JFMhv5crJC2448El8uSbcxDsd4emAd6XPOtaBe8KTjzGGwa8J9TLynjQsD19aLivDTnoGYkD95OMFTdhUrT4mgQhaxaUts7+Q9l04ZJ5ZRsZP3NKfLiH9mSfX9NOGOQF7VxrKynLqkOUZsG4AKGu1dABpsz4ZdpW2GueUyreinvi+1yvDVjfWPdjvShbcmpqKB3Mz0unV7p6saGJM35Si40mDeMRp34Fr1jeB8Ygw48KVwFo6rjxPSmR9kl5giXOc6lnWq4y31+Xnc66lP5YrAN1v8k/GB7K8eljG4ZoOICzxzzSZLuMnpL8eRtqb5eX1JhA3ywLq8TJ91hG4phuUEf66KpbLJ9x4+Dn36l9VW/VKT4OcHr95qiuOL2TvNA5Ku1XymOdORRzd6L9uyrN6PROy7Lo/77/iB3ddeQGjiiigW0pwX2xq8sAXLdEboYQNXS4Gw8qIz+FCnnOeogWXnGmsfIdGhnyeleW9xuesF30QfmAMRY/0oeGSCR4IlA49rKMJK2O6awetGKvQAUVvxgDkPhMEvi7HF8qhd+ug6Ze+iuVtOZp9KG/K7PbZMaxwK8eClJdfroXKRddkAs52n7JylDp02RCHQQ4jGrsiMJSxegwy8+KCuiCzezWJpk3or6q5frQTLzMUUfXhC5McHt4tmeg4SsvWMyZyrHyDXuWFZnesrK7G1PSU0w5jZFL6pTdvYnZ+3jookyu20bx49Uphc6YlYRi7Hj58GHNz814tTn7ohY8ePbIxjD7IywgMZM+fpzFsXDUtB6SzqoxVI6zUU+2vjGGsDJubv2V6gR94YQzjC2XQ/3s/+EFZGSY8MZBgGgBnpOxHH7wfk2Ojvs9+VOc98iw8CPVKHMZW+hTlmH4Cwjk7iiurRsye+rm31JQQ1HeTnGdV2gT6pifcuuYzX8mCm6pulA3XkbeqU4XxwpNY5FsMCxh58DNxLUcziCfEC9QF2Wh66Dn5lXqV+lF+AnniePbTv/hpvH379iou4bQhfJ66Xqa50ARzbW0ttqRHMGm8f/+9uKV2//73v+uVYeCdNKQ88sR/RVfVGfx147z/6R/+gY1hGHIST9e28k+MT1pPPeAA/aof011tHpT/THMdzlTGKKvo0S8en50cF5+qfVU+X3r0ZJo5h8uFPpTgFuTiPPPlALsG2H7NIggbAIQH20CZe7JCCyD5/slxHLSbsb2/I9WiP45bnRgcH4rbH9zSc81XnZ84UV6O2lneeBsnuuGDG53Dtvi4GV197KRCpoh5hMzuzm7MTM/EBw8+jgvSDU7HrZlFyTn0XnDWRP7ue/Gbv/FXTYPkXVOjPBYwDpQb6lWAODfDCty8R00yd2u8N62V19nGSrTXXmmuKL/o0RmejMbAWBxIH20dHNgIMaI5I33yHMOR2hqegZbILSFkXL3lW3MWDDOcVYU8bTb2/YXC7ZWV2Hr9Mu7OTsfv/u2/6ZeYGJF5QYLNt5ftgCp/TTT6z37/n0dL7fkf/N7/UPS4f8XX1NJHr1T9DAd9m62yQojFOBrKzKO7qtPb549jfAD7QOnnEj3Kgxf9Hc1RG5bLPd0YLVuxtrvrL2Ienp9Gs9NQOw7YqEm/32s0Yv9gJ8ZGWaXaFfs7ezElXYqti8caCziipXPCeH0qedUdk5PDMTMjvm7zMQHp3t39sbGp/iTkRsf7YmKSsy7Pon18HvvKmy/1Dg1KjqvOfDCGevlIp16Nf82jOD5qCpfLODzsaLzgo1MY+MS/HY7RkY5/947psLy0HKNqJ+T//PSceL4nmkrPmWZbW3vCs9CN9gLghfLRwDKq+BkWScWbmRiNOc0dutSG2G5YLea+RQdXeq8Sk7fBeWn7B3EuoncNaMydmYjRsSHjw2pNn9+uduFoplPxDnYLPv83rX7L7g70ENjZW3DVUPTNM9ENI96peIrVWyei76DGgQnkvfi24VVmQ16d2XWmMbBL/Ue4gzowibFMDAb/8SVd9yPXE9QVTz9uOOd+c7fhoxDYmuxVsqrH/+ef/4sqJ/W8v/6rv/6jczF7WwPTiZSNk8PDaEtxOVEH7yis3WyGWiIaW1vRFrKt3R2fe3UkwXF62FS8gzgivvydpgilCp+fKB/5T9tHcdTY9f7hHjWkv+QoYSfOMaF4+zUkBj5pcwbXqSaEmgCClBoBh5FruF8dR43BFxjYSonYwxh3KaKP8KaBPbzuoBgXpGwoX3cG3TNI2qikfCAgMgQ1g4bg8H+vCBODYzxiJRoDZDGglQGbK8IAamaHJF86NERln+vlRSEqmVMWZbghjKlulcbL4atObkVVbhCBIwbvRngqGdKfZ57gSfhjKOENkc94cXsqN8XJvPskhISglT0GSx9MqnyKUoVFnIFMg68UqLGZW6ovB0cqUM9NQyLg/Hd9ng/1Z+AB7xRECdRzfX09Pvv8c3fmkfEJdehOHB2qncU3rZY6Y1P8o7Cz03Nvz8B6jeOART75zLPjo7b9XFmm77DqigMjFCWWH3NQI4KArba8EcK1q6vDJRjx89UnykRhJa8Sxtvf8tYC4yiOc72Id6Y2L+HXqxHLaiMs8SWMFXzQwH41us9ZUVtwtVMasYP9GFgwcJDWYXpWtlqYZb4Snzy4gmt5U8pgbwqXH8qR4ibvOQ3/uONy5Sp+EV8Uo3GJwzPaOnmQeH4mCcKPv2xbJhLgaSlVQclFvKZg5y88jVudF+RnAmPayRGv5F7i2Ylf4Gn84IjLZ/AbkwOEGByZz9MBGZ9+yDXDuMcYRhtmmMsXnvZf4Qvu4EU+TBTK9hX6iuvm+CVdMeCXOmR5uJJ3cdyTnjTwDm2XeVt21MoqdEOakU/1XGE+UNjtmnXTc+IqHltCxvt7/AVfakvr8eMvcQHKCjYOdz7W4Nfyl1pOVJ8xTeYmhgctA6C9KaZ2VVKnT8i6pLvimwquea3ihFr9M/7NNADP6ld4jHh5Rb7UaQvczIdwlF2+dsWZYWeiG2+cZjTBRIFjskvSkh53nb6OI5DXm5BlZtx0mT6fEe8mftynrMw0vwiod0LGxZElPFHK+iouAOmSZhmerqwaMFcYFGpeZvVP81BjoXjhWPw1qvEBXvBDZVv6AuXLb96oeEllZHmJb5Z15c8r9JE/yzZ9dIWfy0u067SmJU59nBzcx6h4Da7LvuaRugPICz9XeCfxJCzxBXie16RzPexmvjevQKbhCmR6gHhZLkCdeZ7xM23eZ1qumfZdeANZHkAd633EukWioaJNTXCQg+Y+80ptrFAb6lGcaWfo7QQCjBNHGke5JV4xRMnRNsofGV30pGvccQn1ut+sS70++Iu8UVuT3PmozYT1sSajJ9JHykSVh/BDicuEiu151juED7Kd7XgYZngTPsS2Qwx9+pUJbjFEc2YLq6/Yto5+cKDJHDIR3YRzbI+lvB8dNL1zANmRdCsrUYSH/Oj7tCVyGWOTKGB6oQ8Sna+n8bEjtlUNqN+zLZAreI1PTFTnct2KW/PzsXDrVty+veCzuTAGYTzCTc7MaFI0bqMRHwsYGRrxZJytoUzSvJ1LbcGbewxQ0H50eMT6D8YGxivwYZvihvQv9ENW4zP+YIDCoAGtoEvShrO7OJgZXvKWSlUG+pSVXYQV/ZIX1axOKLK5GDXYfk89vapGwJjHodGkxU8bIQMJA3faC77hBdehxiPoySov6Ifxj61vDc0ROGeM/JO/WLXHCx345pZo53GVSbgYFb5GN8B4Oa6JEQYSP1MYV3gOf15xTIQKT5Y2rfNoeV67ko4JOn76j+p0cSn+ZO6huhAuBhE/YMgBXyhBXsxFGNdLXyUGrKQHDjvTJPnsXHx5Al9KDxU/koY8St8iFv+USBfCjLfaAhzc75RXyoSUm9kvr4GwgkcC6ZdXljV2Ntwm1D9dKafgaLzlZYUUujn8zrELTPrh68WFhZiZnlI69BRwKHiRHmd/Fe48dSX/Z8+e+9ywUgwyEZoW+UDcIfEjR5igt3Nv0ulZoXPNXx55vsc5W95NpHysewl3dE7iFRlT4grDcqVsPYC3y5ZE4dAtHHoUv09tru5xiWVAjnnYifjr4PQwOt2n0cWqfPUnjN2jE+L1IVaPXcSKaNo+bUsG9MTE1Hi0z47UerxAPY3DgyPLIVaktjXh7tM8la9808dHxLfII4xIrBjl5bENYSoe3hsfH/XWwNSh6eumsdoC/ii0Vp34p9qVexNX18IfJYznJR731Y1awB68NIfmq11xrnn9RatBbo5/xhFIfdITJOPY0cLZ2cgoxhJWz9DPMSJiEEdO0M6eIypL5hzwoKY2lt2sdHr98lW09nbi8qQTU5wZ9mE5MwwUoBllSoN32zVFm58/fSnd9SI++cY3Y3Jy+gr/Ml+/HlfhWfDA8MgKoJMzzTHVdp0TzSHVz3gR1C/8zoVvhx0ris/XDLePDmK9uR1tlb3W2A/1yni1vhTru9sak9rRaO577sr4wYubvZ091etEcn00ZmbnorHXEDZdMTc3oxx4EcrY1BOTE+MK1lgtHBlz0b+gHyvJ9puN2N3flewr8zJWzIpaMTc/qedl+/vw8JDnqLyEQUYiC+fmpsRfo3F2oTmofnw9uVc82dYc/+Ssrfn2iF8yYehie/zJ8Yl4T3JAOAwMXIr+G+K3ck4lc+ABtemw2pMXMWx1H2FMVf/mbGG2Wk6Mjfglw/TEWMxOT2jMUV8TX2JC6hPujBGcn049GDNoSM6L7x3pj+lb09Et3E4uTv3Cg3PnB8ZEf/GnyC7dU2O60jDucv5gPwsn1KQ4DF+SOOI5zbfV9r1K21ZbHnKsgPiO7al8sZlV5NhY/AEQ9Yk85/AI25Lqd6E28xox+JN5lebyyAdWXsOX8Axzer42jXHy8FB8IpnA6uj9vX2NS5ex9Hb56sywnl/7xkc/woh1dtyKSw6+lxJxKWbjHK0zMWu3CHuqhlarxoAQ6YNZhSR9WjRyp5KY1T0CCKEnPxmLCD77SwjRExBVRZjphjs940wwmIezINxhHFc5ylmRViPTObxdkyv5OV/FkRscHosTOrbS0mkAmA+CURbMa6OSnpWBS51RvZDBr0fMwdu/tiYQlIEyQjkIKeI7PeElW4fZkY9I0C/Bfq4JMXQhjTus8KMM4qkkD+BWZJQHnYZwvgbkTiOGZKlpnHKwLYOhBLxwM70gmMsWTRUGHvkmlYGaPHwgvsrD0Ihh0VQlH5QAOdLTSS+U3+jMvOgs5QR6QlthZzqDJfdy3uoogQKUehchhOPeIkr4rG+sxpdfPIyBkZFYWLztZ+SlP0FpFwwsDMa8qaUNwdn5yaXSXXf1snAI3rKyr0pn2uUEQYMcbVrRsyj+12lTCcCf6d/tME58NQzBXwbk0t5ZXnHXZdRdxqPcMojV01472vVmOIohZeIyHfHMq8rL8WhZytczxTCPFqWp5EUeuDP1U9KVvMszePUr9YCf/Iy8wKmUD794suy4tNF1OuIDJY9SX4ArdcYoxGS25FnC7Yif11paHP6iVPOmVv3NOF3Hy7g3w9LxzPxV9fUMq8e56XietM4+RrgNWrrS7u5ntTQ3HXlAa9JD73p4Xt+Jh37Zpygf5cf9BixENpWqlpWTDBjv46wM6G0M/dwaHk6yoCQqFwzKDMJ8JfdEbTCmAWhsUPKGvIRjToxL7y11S6jjV8c5aVAHwhJf4Gaad8HNNPhpc+iXQFg9fd5j7N7fbzBcxrkGQuTbtBQKZH8xhimN01G+k36lrMQNeFf+GTf7el4TiHPTAaTDkT8u83lX3IS8p4xr2aJ4tBLx1b7vSpN5/yUgjS5XOBCmfxyazMoZvuqbxrBJ8QPDbeZf/hcalLDSjnXIOqZLsAyv0pX+U+KCjzwlT4V5Epv0rJ6ViSB1KrhcuxIFPLgHSEu+SS/8yAieW38QHpk+IXE1PoJ8ljTi/mY67utlJNTzuBk//Rknr5kPkHEA/CmTb5ZP2kyDPyfp6TLcRJWjH3s1kPLz9nMmeKSHl+jjikp/153H+JJOd3rOONzuaDxVPJcvl29WSegvjOqatKhf01+HrMNN2nK9KkNs5XBWJKJnScHHMMpHipjgsgqLc11ZKcE2QqoE7koinNjOceoVCcfSb9qaWB0dtYLzvzCSc9bUseQekwV/dUuy2C91hGsxvhbaseXK2/hFM87jQnzmSpZ8MVXGRU0Cx8Z9ZhiGOb6cxkHzM/O3YhZD1+Id6TqLcefOnbh9+3YsLNySK2ELCws25PCRpsmpSa8KQ39BOWcVwIgm1z6yQjRgRQRGt345zo5hlZVq7PKEupT8pssXSt6F0dTED+MBb//ReVhBt7OzLd2vz5NV+lS//GyXx/DVq8k6Oidtvq+JH5NX6m6jliqLMcwTWoU5nujAeVGekOme/k0fszFsZOxqrGPM2mSLkNLid7m67iotL3oZi5EPA/I3eTmjytC26Fh+ESzebqpubME0veEPAZNaDtaH96enZ8w7V/yHnFKerFS5NTfn1XXmL3hK6TMPrsQHSOuvBuqWMOIC8Efmq1imhb/I2X2uMeYsdvc2Y2dvO56/fKaJU1mBQvns1vBZNOcd9SFNPNH3FU5d4E0m47QtL1d5ccoh7Gvra7G6uhw///Qv4sWLJ7Gxua76n8Xk+KT5m2NbCn6gwSqrSnYILejgustx9QtU413kX8G/1NkvtuFf30MTbi9jWWWDX8an/dwXqvon3ejRhHHGD2f1gQeGXdr47p3FmJycuCqXeHlN+nO18Vp+yx3dP3361OfIMQZZ9yCOXwKXORVnIdE+1BOe9HPmYsK/+Jm3lDoqx+BDYEzkOYIFtJnIUh+3J5NgBar0ciVCBV75rIn6pSao7e6zOLw8ieM4ibOei2h3nUajI9khPJgP7bUO4u3W2zjtOonBkSH3B1bXsKumeVQMJazoOZScgS82d7bED6extb2lPnxg4/XUDF/7ky7rd7PdMaf5FitPfvlXfhi96ifeXqe5av9wb+w1t6NffZw5IKtMP/zwffE9bSR8C/Zup+KKjIJe0A360+LJB9xn29x0JCzH4NDWJT50vjg8iPPWvhkHmbR7fBLL0rUOjtoaIzo2jPIyEr8/KlCVhVygz1t+YbwX/mQyLPmGYYW5I0akPdW1cyj+OzuJ8ZHB+PD9ByqXtoE7Sw27WRWv9m5Jf/3Zk+fRUd/hAP0JyVDq5nqSBp3XaUqdTjtH8bOf/Ek8efjzWH79NN68ehIvXzyOx4++iE+/+Hl8/uhhfPbsaXzxSO7J43j47Fks0x83V+Pt2nps7O1EW335sN2ywdNjgdygxg5euCAfd3f3Yu7WdMzNs7q3z/0DXj0SfXbU9kND/eJJybmmeES8zeH40Hd4eDCaqjcyG4PUoOL1D5Qtl3viE/oY8/29Xb4UeWRjGGMHZb5dWhF9NQaNiL/hdfEpq3TPNEgjFznDjFWzrI7mpQJymvMZ6RsshuFMtvHJ4bKCelTjjfDC0LYwvxATGo/G1e+4Tqqt+DAgX+blvLOh3n5fx4T7kMZhzkenzc8uyi4jZCQ7ljhGgP1fknhxoflJ/9hgdCQPMYQdn7RVHsZ/zFvCm5c0xBnhaAHxm5r66PQ4do+acaC4p2rTEznO4USEHfHS6rRTjvXxuDYo3upWGx16yyrjOS+22M2Hoe2s69zjBuea9UpmMQ7yIo246AKXkg20K2MOsgVZgQw9EY8dtzFa98eY6EG7ojN8xRj2t37jhz/S0KDOiYBTB1KFUExgQjqsmVGZMdDCkFjZRCELO0k9syrKF1cSIhQKI+OHn5WGCY0UAYjL8MTefEb83n6Wj2MBFOJCmj7LgCgKKF6PjT5k7L3K6jwlf+FpQkpQjo5H+1iTQeGDFZO4CBDFtnA1UtwrT/oXnR8hywyhf2jUK9Mu1Wn9UA6DAIzNLUDHZEAXQhbC5El6lIkBMeapOvOlGAXLKWmKUQFhxflkYIFAUtbkU5BTHoVW/UrPJ3vP1NAq1g2Gcc4DDGVjZKCzCn/oCOOw1Jf8+kS/MjBIQKj++YVJDGEuE4ypM/kI//HZhegVndnCBlwJS64CcB+Sckp7m24V8NyGOjISgM/rV6/j2fMXfss3r84sdK+eK7HbJhUoFFryc9spL/LLMrnyjLjpz+fFGHZt6MAlJH4Zn2s9bRrDcpDIZ/U09fB8xjXT4urxsu0BrnWX8ajvzcHpXfEynCvKJunIn3T1+CUv4QXHka4KtxG5MlzR0AjPNIZ5IqC4hixHjFGnMfxHXo6rq99a0c/gcyWFt6+Vq0IXgHbN/pcOwWVhU6MXzoCf+NSB8m48RyjZYq/0dYMZwNX1E7gO1X0+T7oxaGe6dBnvXY40OaGGr7kmbVA4Eup5AHV/pje9FXazPKB+vekHB8pKPuGqp5aTvcJpXHK4vwgN0wUFIvMg3jVw+PGx3+yyMoyv+46qPSaGOItGaYwX5SKHiH3Nl7RXQin/L0PiV4fCk8UlZJ7QAchrPV7yB7RLetcdUI/PW7qGFHrOHvDKMPHjrAZ/f30KWpmnS39IIJ96HgnZPnW86lcg06UD33yeYUDiWpcHN5/fdEDG4T79at7qWeHDxBOop03IdMatCgMcTfRhdQzKJR+yOdaEa1TyfJIJsmhV8ha+4jGwLjmUMupl13FI4P4KZ7mElEcYKnnp5XTlz/GcTrgmvgX3azqVa4kHn5OXV0n62Vdpl/yafa+Ob/rrcDWprKXFn3HTJdTviZfp0iVkvCz3ZtmZNv2JQz0OkPxT7wvEzXj1fNALSoMrTP81PVGfuJSC2dYERrqPGrRPupUw8bY3zjpiBdZFr7Q6PWtLuT3UxIavctMSrEBw/tSLDMGvKov/ic/NOr7rHsB/hSv1VRt7Ai88GMM5bLgpxfNICi9vrCmfbeK8CS/GriPpcFKI5VpNTRrU7zHqctYJh+17O45+5WuSRcFVJqqtQlW2eUW4YETiuRASP4Gb8BR9uR/QBH94jC+Mj8aQJgtjU5MxqUkGhq65hcW4dfduLMrNsSJmfl56ze2YuSW/3PTcfExOTfngZLZYeQWZnA1dwyN+aYfBh3GT84gojxXxrIziw0F8MW6fry4KT77C5S9SapK0vc0EmRVPZSzjfBZkOatnkG2k56BxSEvdqBMr0jCG8UXL7Atc+aIYxjP4CQUfsmA0HFZ9bdCirZQRK4ZY8QWulEE4k780hhFGfqz4Ij+/VSdP5YHBjTBwRYfIeFyhBzKZVXvNamUYtFDLeEXfheoGD6AzXvG8yoYP9lQ+/LO4uOg6FzzkpBsUA3zE3IwmhJJnvpcDH66JG9ekBQ6dHTxvPit593rCdnp+FM9fPYq3qy/jsy/+Ip4+exSHR+B+qgnakb++2WgdxNPnj+Pt8pvY3F4XDw17Uts8aGqCu20DISvzMO6ij8ONf/4Xf24DGjePnnwRw5qgQp/FO3c1/1GwcCtdj37jZrnSPeBpnjDJZouWpkuKK1mmvgSNiIejX+W9dz4IZ8K4Z5sqE2zqTxzqDljPqmhGP4WWnQ7pTvxCDaB9MNCyspHVeEX3Fy41B5AXUOQ74UWWPH3+zOfIqZJ6SusXmUAdKBdaYUD0HA190895GQotSjzPf3TvMUF5ckA78z8KYBUlfINccOYqR6OnqWbZhuvRhBnZNyA+GeuPQ03UG52D2Gntx2ZrN876WN1yGhvb27Gzv+cvGvb0qZxRtsF1JK84z+gkujXfPT45is2tbcSN+/LBgeQtSAs3VpANDbLyS3KK3UEau5DFTM7ff/+BjQQYFqAvq3Qajf04ONyNy371Q8k4DM5DI/0xqv7OOVQD/ay6YmwobcR2O89XFQg5k/dFFcvXettA4+QNHPdGszRXiYfuJF3q4kh6lWhhma/8WmrKnZMz0QS+O/OqPb7mfdQuXyrHGIiM5sUrZ2p5t4/CMSaxUoumZ3GJV7ZJFrIl+hwDh/rOhOr20fvvC2Nar0IGoGjR8Eh0/uL1W+V1Hl//+sdfWRlG++KDF9zWgnONGT/+8Z/F6srrOGzuC5d947J30IjltQ1dW95txaIQbBkYd5AB/WwxU74caj8k2Wsjd0e0OjmPyXH0yvLygaNPWP03ygonWzZLO7PCry0aTEyOxuzspOQl50GKLiprbHxM7duy8d+yV6m8jVe+jo8E6JW8OJRs5BiAY7fpvMaVtdUN1Q0ZeC6ZciQZIXnfamq8KzsPyKexD/3bMTmKnaRX9MBwJ3nLOK+8J0fGRZNT1U+ybkh5qQ3anGem/E46ej4xRWf1yuhu+hbjp+ulYLUTWxvPJYOxevSL5zi8/lhtiEEUXVGSk4ayvtHE+NUnmaG+w5epu/r5qItksuilTN1vWRhhYzdMwcs6N3S3X9TuS2bSnsUIWbWxG1jtIn5pn3XUB0VD17OkvehXecId+YZRrV/P+1RmR/0N46Gy1liIziOZoX6D/oBssRxRGfliiA7EKti2ZCW2BYy38DUGtDdLNWPY3/jhD3+EgAExVp14xYwysYELpHU1QwrK0uILZcIKIiYkND6dlMk8IfqJiH4mJuRNCncwCRFoCDo1CNJpWRnG2QM+B0EREXmUBQNz9WozIYZSQ/cGH4QFBjsVIMKMqDHLqjLieiWa8idvBAplI0AsDPxzJtGl/Lv5HCgNrYZQlspD/8BfYaQhD6qNYAEf6gehvapD4QNSZNTqwv3QjYGgpgBKIR2dHSaxtMDxkDD9sSe3R4O7t5chvJS5mlNRnEEFlCMBJiFLXslYRLHyh+KlNB0N4NQV4OrnxBeulMcXLiak5PWps7lw1fNK4Bof6oshqKyaSWEEDQBawOnk2qL182fPY+nNkt+i3rq1aLyKYq10VVraAGt6+SgBKUlfrld+lZt8VfdD6zSGWfgrHJwyTuKVkPclbjmjjrS0G2GZRz19/b7uUJhIR3kZL6EeLwF/lkG5KAmJa70c++FbrlV82pQ2gOaUm+nMt7omHs7DaXLiVOXheFyLwMegxXOAvHEM0PB1SVeeGQeeV1eWd8PTJawqv3rmsOq+xC/h+ucyUfLYv4/wyfh1R1PL53ITHC4o53eVZcT1GITV4SqvCvCDI/Qugw5sV+gE3IybgJ80qRRf0bZytF0qEQk30wPUO/EGMv1NP1D3A9zT3sknJZAOIrrq0qt/YxpwOPTc+BUC6i9pX6eNlAkNMofHGMN6bAwb10AxJmUs+7UvpFW7lqDCVzfxSlwIrzugTqeEenz86YCMD9TzAJK3Aa51Vwe2Ph94myRvlkRvPZ8ZG/FYUF6WZPmFH7P8m/ndbE/aLV2mA/IKZFog801HfowL8EDyUB0yXkLikuXVgWiOjwSt0tXT3sQVcH6OUovPvVzr8FhKVasYw9SfMYZNMIFUAr+gMB3Jq0qv/+/i93qZ6erx6rjijA+ZEtd8Vlw9D0W0K6vGMi1jBvceQXzvsCo7/a/813kmzZ2GPAXGoRbnpkvINDfTgidA3Jt1r0M9bd3V02Xaur+eNiH9hNehnp7rlRNd5YmWFHC+Cnl42oktTa5ONB4P8jlzjfH0ed5k81a1o1n0zvGBJn6aeCnNxs6Wt0zAax4z5Dy5qvK/mmjJAYQlJO71uuc9QH/IcONKu/GnvDjiYHdvz2eNNKR88tb8VBMtVtP4QF3JUGQh5bNF8WpVITiJZ5WrdCONFdIleFGH4QmKGVf0v35Wl41qwjIeU9MzMTE1GTMzczE7N+/zqeYXbsUtVnIt3tb9YkzOzSnebIk7O6f40zE8NhHjE5N+udnLNno5tkVyjgvKM+M2q/tHpKfy1cgDKfU2FEkGjCkOxinvAJBcZ7WbSGxjCcYgVrJiMNvb3TXOTJRt2Oji7Jt9Gx742qTHb9ED4yBfjYT8vCTm7bWobiORWsgrAciLL53ndkpeZrFCC0OGdXdoo7jgkGfskT+ExBhm3D0GlvZnmyQTPo9ruueK4YtVCPgpgzHLW7+EG2GkJaysDGO1yIDTYvhCBtGmlAMj5MowVjRQTn0MoL6cRYz+zOo68gJ/+McTfsXhRfbc9LT5I182A/AbYJ6rhaWelPyKv/Cn9MEq31dvXsW//tN/EX/yp/9NPHv5KDZ31m1AOtAE/uGTL/3SmW1Oz54/jT/78Z/E05eP48nTh6KVwqT/Yjx6s/Ra/NAVn3zyLfFL2ToKH49NTpgeTOI++PCBt8ky2WWlBgZUVjz39jPx1CR2sJzRxmo0VkiennGeF+0tHhSd0VXQk7xNibmN+C/pl+ef2mBJ24ls6Gpvl9+arhkvaWC+0BVHn0UOEwZutBmrSTh3DqMjW35ZSQK9oWOJX+iZ/T31JXmLkVsevjj67Plz513mPJV8UDz6SOr19GMal/T0h4JXaW9aEv7C+I1xdXRE8s0v6aUrK31u10IeMOcq9af/iV5D/X4J0KVJdPuyw1owCY9uf92OCfSl6KwSXR4Hgbcli0QhtdFUjE2MuG1YyYZ8HBoZ1ByPl72qxxk6GYs5+KKl+Fp14yznRoNVq2finf2YnB6L8alRr86hvXr6urwFT9STrONYmFYcnx7G2AwyYy/erix7JVHn5Fj9eijm2SbsGXDha1FBDnlc2rq8KBIdeLkJr4me2T/x05Z1RxvROGVuqTqQrep2ofliHLGbSpRWPZsKb2iadi46EuZ0PCtFGyyHlQXtyrZSDLC8rOhIZrEKCjl1KNm+pjq9efE02upH7B4bFy0+evDActBjOx1QIAydNwa4Dc656rTjw/ff9wcW4AmD8av4t7q9UJ7PnzyKo1bDeg26h1dnnZzHUbucNYmx6oMP7sbCgtp0fET9S/Mr8YNllmTq6Wnbxp5L79lzzVSG+EQFKCsbeFj5RXkc/+OFLoqD0Q27B6sDgYmJCfWVYjRj7oXMYD6E3D/psP24beMQBrDjIxbc9OnKameOFWoHq5zpB5w1Nj42SVPF6sqaeJCdauFtyqQ7EZ8xNnBA/5jyHtL4xPcQZjV2nSkvjh1gRe652nxvr6m0vZLLTXFPX4xJhmP0xDjIIfniEuPOcVLuu6owXIa8YeUt55KfQgT99WtcYhxB5rCtcRde1YMh5IKufepvXPk4C2edY8ugv5IvpZyrXuenF9JPNB9XkyIjqBdb/8WgMax6wFTmZYyWrOzqHHuFWI/kIyvXMcKxQpOPzbA6jozPNTc6UXuNTo/7yllkjEW0Lf2zvOiRPKyuNCQvIDpCgvGcVY2c/9ZSfcDn7fLqtTHst7//gx9hWYRBrTD7KhIJKWXjJfTcw0xe7k1nUyeCt+ljLliZ+u2wfsRFeeHK5JqO6IFI6ekUWPkIFzdb0WAAhQgSs8qQFWhUQH+K468/Oj0CXWHgALFFoHNRa2R8ymeG6Ub4lE5T4uKD1qxgK29CyADBAJ4QnFVpvFfgjDTQwcIFcaycVcIFQV4MJAymemiQX8841A1l7iK3OUI50QUkKId4ZWAuDOgKCC4lzKhpv5QwhAo0VVLnWQQRNC1sizEDJtNfmRiq/n6zhBNefDkMi/2pOiiH+rMv1rSjfYQTSkbvgDrRjBQN1RfjAUzJYIllFCHmzqo8GFxyok6909HReePKMkgsvMtv33rARWlbWLhtK3sxhkGDAtAOHiA9QHtQ+2wX31f+BO5JBw4oE+CY4XnlObQp6UVv8xjX4ocXSV/aCzqW+Ndx/vI9eRGGy/oD70oHJB7pCi5FYYTPMr96HN8Ll6/c68pglsaZTJvPoR1tb4OW02uwIo9a/kBRYEt8+gw8aFflg8s+UXcANPRXsHRf8CirzPCX9NwrXGH5jKQZn73ZnMtW8n9HGVz54Xd55QowsFCGV3dVYUA9bh3vOpCubgxLqMerp0t/GsPw19uKK0pa9nHuE9Kf1zIZYGJWVi4Cec02qYfj6vnCJ25b+ozD+Cc+kvzhS39jam+2SSqRZIDSFi+RnJ4yMn/eZPFFI7ZJdjSIjWnyMyGlWjGJrnjqBxQjv/lP6bJcIPNJAM86rlkekM8Iy2uGk2c+vxmWQPykdT0eLvPKujFoMelkKfWp5CVn/MyOsdLAUlZxlNYpCpCGtPW80o+r17keDmSZeQ+kv44f18yHNkxFFOBZXtMP1MOJS1nQQCX45+e0US0d15v0zLS+UmblKF2x9I+3b8flzDDJQYxhnA/BKkFG0IKl0lO+mtNGD9KTjyDLrJeLuyqzuqZT4ivckPqMMzggwzNdOgW4zZBNJR/wdtQyXlImN7oaD8nwcq1w0iN0BeflaAXHm3gDWTbX5LnEAz9AXPz1PBIIr6cBbl6zrEyfY91NyDITjywzXeLucae6r+OiEKjt/ruvicza1oYPsGWyONw36NWgrFqgVkzOz+U51kR7ZW8r1vd3pMCeeTUZ8ptJFWQXFmRcymasVKAnTUnzCrd0QOIOZJ1w1KtOG/uJR0ECv0AV72m6rCJF08oxVjkP1YuVThhNWGkAHkxumfiiY9jQNTsbUzOzMT07F7cWFuP23fvx3oMP4j1NoN7TZOv2vXsKX9DzeW8rwcg1pok9Bi0mr2PjmmxAMynMvIAdHZ8oeInMGLHYhtiv/sIqKfzUie0mB1KYxbDu74wdtDGGEAw91JMXSXt7+7qWlfqMLUyO0K3YtkgdmVztcjC3JuJ8in6vsRvN9r63z01MTTkPFHRWzDCxpM60NS8n2e7Gi6pyVg/jF0apXccHJxsI5N/e3rFRJccm6EpaznJBXwcv+hEGnyHhzstldHFkyd5+4+psMddJccmPVTzkl2EYyGy8g4fUvJSPIYtjTry1RWHwF+Wit4AzvEU8zuTFEGrDj8oByJcxlI9nEY8tpwVP8Zye8zKeerCylS17GJKQHfX0yZvJs8QHuPI87zMNObN65+mLx/Ff//M/iJ3GVuzsbpsGTKQ4M6xxsKu6rnlFGDJqQ/1tbXNF+Eg/ECdzpu2c+PDBB+/b4Di3MO/y2Urpr0dqDGcVGauFhJQPp3/29LkmgUdeJfjy1bN4u/JaZZ2Iz7tiafm19OnX8eL1s3j4+PN49ea5eF386fPLxKCqAm2PozpZz+JYHKD29nPRRv0mjWHwKs+SNkkP64m6Fj232zzhs+kUb0Z9bFztzgHTTMYxYJEHfEDbcAVoU4dLplAmz5BHr9+8iaWlN17JOKT2gl+G1a/gL/LF2DagSTD9B2MrKxKZmPJsTH62UbJqg63G4+r3TOZZoebzq6TXeGWlyqa+lMtKSc8zPZdk8qwJ71nHX23dbzVir7lv/Zlt4owdd+/e9urLXfWhEfVzjARM5vnCX6O5p3kUu6HKogAsDkOjQ57oH+w1o33Yll5yEg3JBOZ9R81j6V+aEyk/2mZE/dyrYjRXujV/y/TdFm+x+jEd21CZj7HynXu2fnM0BmdKcSYVZ6NSN15qwNo4zp9bWV4SX+6pT447zHyNR2C/gPagjbOdudJ+xShAvoz9mtOKLucYw0gvOdM8u4zGqcYc9S2A3JSazlLdMAakTBedicRDeeAr91bGdF2bjb3YXF2NCxaoiBbj6u9f+6icGVZSVbyLpUNlH4mOr7b2YmNnN95/7z219YRlAjyKfGaFpfuWaEkWbdHr0aMv40DlwPvmS3aZXfb4ZSDZTowPi06s1Ly0weOozRZgxuYu6cpt8WaveHtOQoNasjOFbYHMb0/KqiXd8zVNjGy5UgzeS31/amrGbb63J/7i7PSj8gIDOby+tqFy+LrkWGyrXoynnXYxdnJWF/NRtiWWXXiimXR+jIrYMzCWHx5KxlyUryCDF3H5cia4srOuLR2PLaZQ+2D3wF9wZP514LO5WdF4Hv29Q3EsvuxW/PFR8YtkMbKf+bjtEwJewKCuQVu2QLKSizGHpsRAh8HuVHzc0Xh1Itqciq581bF9Kr4VbmzxZO7IVtryUqaMJ5zZ1ZF8VLVsCMTQd3zMltuT4OvNg8LholPCTyRzGH/oz9gv+MKsMhKthz1+cJZ3o3mg+qhj654+B60Oj3mpduQXQsdqh/M2q1wlm7zyDrwvhCPHLGh8FyJ8JEIxfOXcVNJhsPSOGtV/ZXX92hj2O7/6Sz+iA1qZVQIEiwWuHtL4CDkvN1PlvVRdGdBPMCpx9T5vX5VeAFHdQegjSi+Su5J0RCtD9AzdExvLPsrAsSoofhCTYOwqShmDImGOrubHKJMTfToexp/BkbE4bjbEIEWJA1IQcE8nwO9BgTopjZVrtXufiM7b1DMpIHrsZ3QACqwPHvL6HqFr4WL0JWgkTFkWyhJE9shSN5+9oR/GAzeC8kMYWcnT8xPF53O27FXvkeCHgY9ah2IyMQu4q56UR0cwqEoYKEGLPc9LEjS7Ujb2xQznwqchhnqx9DZ2NCjzeWDKZBk8b1tgNE+cNGBN3lpU2Rfx+Rdf+AD8rc0tddYtKzM7uzt+w4ele3Z2xsXSVklHOBvasdwXmm6sb8Ty8rKVKhQYVn9ZKKr9wV1/TsfggxBLKLxQrjf9Lqe6z4GXAb3eDnVXoB6GUacM1lxzwC9KxFfTvyu/dKRPnIlXxytdHer3VuQggCDL+Ipf7mbZ8FMqFtA2w4lXBoRi4KJ+hMN89IlrgL/KIIewvppoVrTRP+dV7xvpAIQz9Cr+ggPxsx71dHn12QZqa9IiyBjYWRn2TgCF9FZ5FF6plgKrPmkMq+MF1Mu86cCR9AjHepybkGH5PI1hADgQRr0B8Mj6vgsyL3iE8qF3Qj4DbvqTlgD34A2PZVlIBssO0VUtEGMaKPvFduSi1vSzzCOvLkLuWAMtxjBWT2EMG9cgZQMI6RXJCjQRXVfSXtPpJp55TxnX5VzHJSzj5XOgHg7kNfNJB0Br3M086sAzXhJgDGNptLjab7XmJvlSj+pEffhzvyhlJdAuhNXD8x53E586DqRNR1yuQOaV7cUVHsg4WZ90CenPMkhXLx+5nrxXJjpfzSPT5RUgD57W4xYFB0WP8+NaaDrRVrwRTVAnUcDKY/3x0436Lr/youa6vDrU8XT5jMWKxnhiulc0sh99QWnAzX2IG8VlnLWRy+M4ceTXn8ck0ila0hr5Vad3kXFkUuFCpgq3rBTemS5xz7Q38a67jJvp6nmkS8i2ymuBMhbddJkWf0KWSXocUC+nnjavxrHKg3tXnjar8gEw6HB2DS+xZienYn58MjB9M1khH2iD4WtLE7ud42ZceoXEiSeDxVCq/KRYW0+hXchT/zzXKaVd4Zgu8avfZ5hxquiTdS56IC8raX9km/BXXKQlLzcHpfNhPMFQxUG2GISmZ2d9PtfM7Hzcvnsv7r33IO7ek7t7Pxbl5qS/zM7dqoxds0o36bO4eDNPPrwVRqdCkUaf5Gwq3uoTzjjFJBQdB2MNOiyTcT7og+KPkYU32tCOLZpMWpjkD2rSyj1UYdzACISu01K+3gKo8hj/WFnFlXGFs40Yt4+kz46McdjxubdaLa8ueXUKfP9W/pdvnsfO/o7rQh3YfkQa6Dc8VIxhlG9jmOh4vVpswMYj6kh5tAF9gu2KNlSp/JQppPUZXWorts/SWhlmXlEZXHc0ESUMuhR9gJUFO6Jr2dKIIyzPDMOPgyaUW76MOaByyqp86sIB0KwiK3pZ0anYAoTxo84/bEfb2do2zW7fueMJm3lIyFbsZf6fmZh0u+jhVZ8kPdebspMwwPJHLsPwq1jpyQfx8OnnXvG1f9CQJORrq21NoCd8flOzuStdWZM+6Z+8uB8axtjHttU+t8m3v/mdGBf/MaGEj1bXVuPnn/55LC29jL/49Kfx5aPP4uGTL+LZ88fx8tVTuD++/e1P4jvf/o7aPxyXs+VevHhqo9i//rN/FY+ffRlfPPzzWNtajtdLL8RjB5ogsl3z0F82ZeUIK+ToV1l3jNvXsoUnkOcyNjY3zOvQGLi+8gKvHCtBm3gep0SsDONlOG0wrYk+7caZeBjuPFeqygNyrEsau1zL5lIOX4DGGAcf+WW8nmFcoP35miD9CuMBE1HO/eGsaPiebdIYkBm/DsWjfISB7agYh9ldwxwLgx0Hh/ulvJ9pvDs5juZpM44vTmz073Sdx95RK5oKb3WOo1tzkENWm4gfWfG2vLIS+3sHNqJxoPhAb3+Mqp/a6IWdT3hTR3Yr9Q10x+7+tuiu+USHF9Nn0c9B6BrvmO3FKS8wMDj2eRsnq3e21nc1edNT9qdfan4snaylOiCHWO1OX2mqfA+SGuSQRy3x435jS3U8jadPXzjOtvoVL7WQDSEZ0jxq2Hi+tbWhtuu38TAh2+YmuN3w0F4MqLrnpeJZ8yDOm/uqqp7q2eF5l78kyXEUiqSxQT2CDkgdSwb2Vr5yVX7Ktfpxr/6s9j5Uf2psbUaX+k2f7vki4Ifvvaf0ZV5R9FHy0X/522rPZ6ubsd1oxNfe/zCmNKaRI3UqCwCQH4XnSH+pPvH69ctotflQEDggQ8788rQpXuLFykglJ3wwfosPtp143q3mk3wZiKlpvgasMbHDakYhA07SuY80j+kcn3pFFCuaDhpHxmVmblJtUV7QMFawAABdq9GQrhUaT/o19lxoLt44ED+ojRVnZ3tPPN5WXxqOO3cX1e+YI3VUlzPJjsFYXCxf6m01sT102UDXPjoVz/PF137LRc244+6dORvA9vYOFQ/53BtDfUMhjhPv8rGcvui+RBeVPBavDw2OeMUifYy6jqp8VncqM40TA8JX/VF+VrJy5cMFh4qrDNQHNAZIvonaHkvPRctO90V0ekVL9dHDs04MDg8G22jPRLtylqJ4RXRh/nd2IllRtRvbXskfQzJtA/171Y8mhkZjnL6lerAgiW2kbE3meA/GtMH+Ya+EO5JMQl4Nita8D+BFL4a3dlv6pfIUGeNCtBoVLb77yS/FN7/+7bhz+27cufNevP/B1+L9j74eD+Q++hj3zfj469+MfvX35dU10RfD+qBlDnPZ5dXayrDf+bVf/pF5051DXU/EK28K4RO6Pau5ilAE+A9zEg8FwRN2hRIu/b4IaFWUg+Pog+oCzocMMVrBwGSFRXNAjMvg31bl3RX9vHQWOqSVb/ImXH4KsbHNXhpwLE4k/LwUUM99sKzKpy7eisiAUaX36hYGBtLKDUjoI7BR4FFycK6z8qchrvedFiXoSMKYfdQtrKbKoF/p+RTobmNfglfCWg1OPTHolXpwxcLJMsozDcDPYkmNsSuBv7G9Gz2q9/r2dmxJGWkqz2PRg6WQw2JIcEYxcO1VD5js1dvlWN7YNN4vX7+JE+E6Pj8XDXX4bqXDhIMg5esQ3dBaaRDgNMrE3IKNh0vKQ0iZRiZmIZfxXNQAODc3p3AlqQZQBk3qwsSfekDjjY0NfyYbRWBhQR1dzEmeRQkuQHqUNNLlgF0H8qm7elimtZHkFzy3n1/tvihuxbjDIEU1r+LKAcQBMjwh80HBhK8zv4yTz7nWHXEIx6EIkjbjF6inU7lqA09Iqqek9wRP16Kslbxw5JVhJb0GarkyIa2uakOe0060D+xPGTm5LLzMIEL/qMrX1fiJPqRDkaeNiZeQZdb9OPoVcd0vlBYBe9LBaPlV3NOB81fvCz1wHHrINb8sVHfAu+6Jn4BAS2PYL4JMC+AnDXjjh7aZJ9d/mzGsng/pSQNv1+mWcepx65DhtDfygLQOk5As0oK3PxcxqsGxnBmG89+781SxDHpMzlgpysDGAfrjfLFI8UlR8i80pDwAPzjX+RtIfPJ5Pst0GYarxwXqYRk/rwB+aJv95RcBcYjLknPO1RB1pQoqjZ5xZhgviUjPgAthXHpVZroSdF2Hd+GUYTedwRf9U5ybkLjXaZc4Z1npEm76cfQXv/DhJ39OTHnm+lX+K5wE6fcKnsTRQJ49Hp8OeNMsBelIyggrw6ZQcNRnmejb0EK1qlSus67cW55UDsiyeU6PwE+5yBEmj5JMcdKtSY549VCTAN7sYXDhkGleprmPkTPpNEE5uTwFcbXrqfUFV0B/jHOOx1VlIsCQj4y/xqeih58Z2RK7pChQaFbiWyknztW1xDb+0Nt1YLwqaS0P+ZGHaFjyIE/GbkWrHIH26+f25uc8Cv4uy3iXq/PT1ZgqIuUqqumnDDQuKw/wMJ4FDyZZHN+AcZFxiDfB8Bk0gbZ7miCz8qFrQOOcFG7ekE0Pj8VAT78VUrZDtvW8V5N3vpjGobX9YxhIVBf9TjSp5AtKbFvg/Ff6kM/U0vMLcIBHwLcGxht8qzokr3NNfzqg1LjUvwToKl2JL1nP3170GaOLt+/4fC5Wd91aXIxbnM01fysmJqflJvzmfUBKvd+2Dw55NQSH8LuNpYuNTUzonrfnfERICr90QICVARipeMGK0ehAE2rGZIw8vCBMww2TEAwrvEjgTNNhldHLm23RonFw4O0i8B2rM5qa4NCO5QiJ8rEYJvLEoc8wqeagelYSYHCi7I4mPvutPdH1Ila2VuLL51/Ey5WXcXx2FMOaePcN9sSLN88ks0U3TTR29nZ8cHujuRtj46yEmTCvUIem8IG0jFsAkzHOB+OryIyf8Bq4cf4Q+pj1H9UD/PMAffoi/R9+o3429klvRzeG73b3dss5YqoPxkrib20pP9ESmuAIyzLQS5mgEt9bNjFuijYAYdAHpPkaqHqwdOczj9PwSNkWWsZPWIMxlzzgF7ZJ8oIATnLXEXChLjNTU94qU0Jgq2sec19Vv0Ln4cW8+x1huhaeRoIV/YQwDGB/9F/9Qezub4k1z/1F0B7pz5xhNzQk/U+TVlbtDGrS5nKEEe19polbX/dA3L/3gSbt0zE8MqY+cB6ffvbnmsTuax6wqUldQxPXHU3MD6LJ1rzjpspV1xb9aLenTx8JkwufjfPFl5/Hl48e+nB1jD57+3uilfQZ8cX+/m6sbrz1OWasKJufXVCfYAUMfQ69k7pCDeQX4pSRUriqfq/fvFb6/VJfhbNaCZ4oY055kYPukmOYX6Kor0BHjHTwwjwrMdUX4ZnSVoXeX+nrCqdtwAIgv0ePH4sen/pFdtGnmFex0wS84V9205yZvjaUuT6MKOhjTKj5Oh6GM4XLKVD9YFBty3ORhjmR/Kxm6VycxmF0onFxFMcai2KkLy7VTboGe2NDPL2+vSX5hsFQGoT4lZWmLLSw0Vo8i+SGNqxaOzxtxwYGZfUXdDN4Cbrjp19T/pDyH5RsHZZMbXFwfu+gJ+8TY5NqZ8mEgeG4t/hBDA2Ox+ryWmxv7drwRnu12xhZNAE/OvH5gcjkTucsWo2maNIfrYNd6XKH4rMxzjBS/OO4d/eecJOcOj6MLx9+5rPg+LJt++xYfV59CB7QGED/Q2DQPlft4ZcjUDXbx8ziVUWcGXZxJP5we6r9bQwri0syttta15KUfwXQMww0pp/JKS7FYgxj++LezibLgmwMG5JsGh4fjtdv39hAy9yMIRBeY/w5lp7yXPPJvYNmfPzhh5L9GJ7E36KP9RX6r8ZB+rG4JXZ2N+L5m6fig0vJP7XpgPKTNsJB7uxaYtcVNESO8JKYA9OZFx0da47R3Sc5Jf47P9W8fdfG4PLRC+ksKorVURhIMa61Wm2NDdJnVI9eDoNHFjfZRXUqedWM9jGvdsoCnWar4xcAtB/z9wvRE2OutCDxF8Yx5qMn/prwxPhIbO9sQUGPJ7Qdq2ZZOLK731LZ9M8e8diAaMAXPJW2g8EKY54oINWJMuk34EzTsI0QnQtAhzlX+e3jM2+dxBhnO4we0weIC7Al8UKDPnoIq5VZSX3nvftehc0KZ87VuxjqiY3DRjTVV/31VfEbc1JoxhjQozwIY6ssR5pgDCScwjByc5YsRmVW43F+nnq0+s9wTM7OxOjUmM83AydsTWBFXI4vgCbjUxP+OiU86qMfKEs8w6KiHkUels4zNzoeY/0j8c1vfS8evP9RjOh+amo2JiamROcp0XA8hnhhJjnNSxzOwVtfWy82IrVOs6lxSnmu1I1hf/NXf/gjOg1n/zBoAgwuFqawoAqH9/mqIRKJboJAxNgEkb1sWhWTRqbHmiAqsPtSg6ieOR2FuwdUCq8cK5i61FgoYzAab2GIzEoABFH59LU6KKvOcEpDXhaawhGLMumHpeyzVBFh60PxFK+XvJXG2w4ZIlQ+OOxLEVjf2vTZFS11DhZeosivbO3Ejpi5JT/Ck8/J0ggoXOALs9JxHr14Hk9ev4mWmOHt5kb0amDfO+7EJm8xJJTaog+H3I1KYekWOaAhDc3bQjB/+fatjWZ942PxamlJDT6jPIbjRCSRVidmYdlvd4yJQRC+DFp+s64mYUDZlhA9kTCbmpnxwEkjzy3c8eFzKIsIMzrAhARQj3AW6qYbSwhHZ+eZxcfa+qaZlBVxCBcfgCgHfficMm9QGYTqAx8DBktIQQVxyZsnBlyUVBRbBi/yYRBXpnYMjDnpJy+3u9GhLcogXR9k0xFGWpTYNIbV4wHcO0wCQejIzzOqR3uxQqu8nRXTfSXdzbzqLstF6Uycuc90Geemn2s60qJsABkGxcpEDaVM8Umjdir+UiZ04s100p0w3JUxTPGcR5VW1XUfMY+Kv3iz4C+PSOijaKL8Z/ncozjReORt3JxfSU8+vO3krZ0NDBXwvF7PEkZ58tDWwsv0kqLiwxb9vORL/HQFx0x/nRdX6o2SRvpMm1CPC7zrHnr/otWDQP2aDr6iXNKYtkqH4x5+44q7mS4Bf76RR6Gsx6m7jFu/TwAHeKyUwzNdiacrK8PGNVEd8OBm6eVnxK3nS1I47bh6y3oJHRU2JnkyRv8nL9pTcthFUIagjks9Pxx0ALL+CUmTenjikw6o+4GMn5NmnkE78Mp4GaeeDjz4egzyWqqeqcIkbXJsWD7kOiIRGYmrcK7qV4d63nWXwPPEK+8rD0OVLsUIkPinA5JvgAy7Sl9BPud6s1wDhagVyZ+JAVDPo45zpi/Xwg8AV3w4+OBArhtFULKAST4H2PbpITLfOIuv9P+aJZS+Xkfgqkzwdrpa+UrLuN9ot2K7vR/7J4fx4u2SDQvIXfoWxpZr+RQaF89iV0oVhjCUeXJhbLNRTEMjSj0fykG/KFuVoL9wUTnFQXfMb7zZLX2POGVlQ8GZS+Xz85u0T3cFxFei4vCTe+alMNWZtNTDSjk1d17E4ldim276FRqWl2fyKTp4QGfSU3ahI6mMR4WL81F09ATOAdvttHzgvSJL4e+JIymyG829aGvSfip3pIl6k/NnTllJrtT0ceWLYeX17mYsHWzFdmtPCqqeQztFOeMsFZH6RLQfHh/1AbgHncM4vNREUu3Y1r0/VAG/S+E2Zuhz4Ob6gF9pS49d8iRd6cv47ar7Qmvq7tqTSfRonJi/fVsK6qQU7znrThgbeMvOyjD0B5RwDIAoxKwMLeda9frgesY29Cnan1VMyF7GRybX8BsTBMYRtmfRZn3qA2zLQ9Yy/jFWcEZQ+epUv9+Ac94iedBPKId2wljkryCqHuilbJNMHdUvyphYKZ1XTame8DuGB8ZQJts90v+OTo7i2esn8eXLL+PV2stY212O7mHRaVBjxlk7tjSha4ruQ5rwHJ0exX5Lep0muHzhrH+Is8k4uJwDvctWDhqAiQL4eSWa6sEZYvglAo0bX7ZD4WeFCmO+UPOh0oTRNtANHj1gZRhhah+PD2ofjFE+H0zpkB30x13pmhhF0O3hAficVWXWVVRX85X0Ql4SYywgnDyZKLk80YqJofmi0j/o86W/saLm1G3KyruVlRUby+7euetJIXgWpgM9+Oc85memrdt6u1b1kEfwGBN68FNRCtMzzZY444a1FcxHoBGzSOYS3RgOhOfz50/kP1dbU2e+tFqOaZnjfK9mQ3THUKpJqspkks3ZdyPDE7G4eNeTZWj+05/9THrwC80/tmNgqNfnQe3vb6nfSkefnrI+wRnMfC3zzdvX8frty3j64qny7ahtdmNlfdXtOz05G/fuvBdbGzsxLp1+dnZaMrbj1UJHxw1Pnlutg3j56rlXRc3OzXrsM4gI5cWQdEf6mv7eLL2xgYs20a3aWXoPvCsa9cAHlZyibrQDq0yZKCIuJsYnvFWRr9xhDCt0JpdrIC1AqJvI8q24J0+exMOHD1WW5mLK8PyMxQZn3j2ATKA/eguW+i+p6dPoPTbgmnfV19RGGJnxY0zhnDnq0itZwRf1+oYG4pzzuE5b0TiWjtCnMUmDXM+ItCdNvFjVx0KK0yPR/7zHW6kYW/o5JoYVLWcKF0/aQCbZgWxD/rB1cn+vEaftImtYAIJM43y3odHBGBsfEq3Y1qj4kpMYVpCXZ8dl3vzh+x/G4vyt6LASSfM8ztZi9ZoKiMauZFHfoOokmYYRZ1ByQpNxaegxMjASbL1lDjcxOeV+Nj+/EN/8xrel5aALHcWRyoXWDcm0py8fxqNnX8ab5df+yqXIqjZ/JVl2IrkwIDrT/9EAC1gSuwlFI0W+PG7FxWFlDNP9ofpUQ/32TB3I0l51d6ZAFzTAQzvpJxxpeVZKdYnW1lApT9FJwS6nPYyQ8OOF5iP9ovtIXzxfeSseY+ukZNBRK2Zmp7yzjJd2j96+ig2lYTHG5OS4xqHzOFS7diQrOW8SvhlUm19cSHY2NuLhk0eawx+o/wqXvgvN2w+9lY9jk1ihxQuRgSHNPS9OYmBYurDkjqoneTZhecT5Yhh32J4Ln0K3hfk58SRjJnqGaC7+ZEy2we74LFaWNyQn08Cl4VEZMsaySrstfkHGYXQSQl6ZxdZWST6FU/ZJtCRDWPGF5spWvsZBy7r75PiUV4etrO9oHs+ZW73iE9VhtN/HHaD7Xp6E+v+xxs5Rb+XHsDQ6MRK94qE+1W9qdkJ+5S1+nl+8F/O37sX2xq7GtUH1F/V7yRv0KVZjM6ayy4KvEfeKL9FtkBwfffyN+OGv/2ZM31qMS/H7tnikobGJFZYYu3jp7uNw6A+SIXADKx2R2/TnS7WjzwtTf6dejI0IFOa0yB8JDbWD+EtMwlZLf5iBucsxX9g8jgHxAv2eDyn2iYd5oXRyrnxFV1Z1st3fBnDVHb5m5xtjPc/n52/H9OxMNIXzvvTMw6OmZU+f+hqiqvSDrmju7cf62orSgAtfnjxRmQOx9Hbp2hj2t37thz+y5Z47/evt6S/KnRgaaykdhIHSSjtMbgKK+W0ZpIswwGG1U7iVVnoGhCYSA1XJy3kqqKNB8FTltUW4M4S6iLglhaKjwedQQsQrXFQGjl7szsyAJ/8bVketb0Tj6Dg2JQgGNGAvrazGNp+GbR9JoTyNURQXMYa3IjK4Cwe6+crmdnz+/EVwEtX6/oEU9KMYGJuIPQ0G5+rQnE2D0J0R4V1XOQQ8QhnG39jaibbqMqaBjuV2CK5hMTPr4liOizIwKaaE5ftFL4xILNtk2IK+69s7wqknRqcmJXT3xLh3/Yld6OKDEYXniGgxRidHAHmg0IWf/Lt7BzYCjig9X+DBGDa7uOilxdCKOAMqb0p5anxwu9G5u3sHY3xuXgNFt7c4gidcggGkGAqFo+p5S8JoSopp1jsHQQa/pAP04QyFly9f2BjGp8Z9eKbKdom6wBEoWgx89W1sQLZr5n/zHscgzRvETJvPE4oSZ1b9Sh6piNeNDTfzzvg3wwDCqd/NtDfjcw/gp0zus74o16RF8Svxwbe84SdZ5pXpcJRJ5/SbMAECmHDywhHXb3HVV0o66kla8CavouyCN+XW88YvLNymQNYhHc+ht58rz6z3Nf7XrpSLX5RHTigOb69R+sCTZ+8q42ZYAvWmrDSm1eMmvCsdftIlf918Dty8BwhjUgTeAHVOWlHvXOmFqwP3WQYOehlv1TvLqT/P+7ziMk/SUe9SlmPIlWf4MIZhDOfMMOSq+6og02e+BTjTQIqSZCFnB1o2abAclwIJa5iPJFdSWa3jkH6uN/Oul1FPA9TTJU8lEKeeNv1ZBg7aZ14ZP13mjZ8l0WyTPBf+p6IBPD49JgUAI4MpVaV1fJVRpcs86tf0A/UyE77iV9SrO/xyyoGMSlCVX/azLDPzqJeFHxplGuL895Wf6TMNkPFJ+xWa6Qduzlvx2FbiybPIy1jKgd8coF9WYysvynFa5SNXbvnHUHNdXpaNAtWDU1oUZ5evOssjBQ/+lWxSOMvaDzSeTgyPxoQm1ZrSSJaRjybM8mw29mLnSMqt+gtv+86kRPNW97znPPbbjbjQdUjjb48UWSYVNr6VUf8KZ2QTk8w+KWrwM3XUfwHPuJQCmdAiR/kcuA8q1xjnusA3pME5O+6hBXRBx0E/wRGfvGg3+BtVUXHkh2tdNLRQLS2PkYkVrtSXqFV0hm+Nv7oHQQpVBiiTJROlMT1p05LxVmsvnq5oYtCU0tbYiT1N9pY1IV5ubko5bURTSiNf5Nvc3tOYy7aWyzjuakfrQgq5aNjuOo2WJk67nswfRdfpZYz3jcZoz2icSAE/VlomEA3FafdqMjw+HKfd53GkSYe0Lhs++HFuDe0KfjgUTlW04Es4VRLAO8krOHi9zu/FqIFfcTU+jXEIunhydnbeE0UbX5THlBRZtkrY+KUyRsfHpNByhmnpY5xPknKecZJtKMhexjsU537peLzBJw47DcCdF0Kc7cVKKvJE7mO0QvZyViVXjACMW4xhPu9WbcAB6hjbyIM4zVbLODBp5qBeJjwtTUg5T4s2xTDEG3HoenxxGAedfemZS/Hk1aPY2tuUDNuTXnwWE+PjsbezZz47UF9gRQMvchrS6Q7Yqice5NBgzrfZ2NxSvHNPwvm6IZMRthfCV9RjZ7ecGVZeejF5Ktuq2GEBrtCNyX0elu8+JVwxXDHRRrciHgAdwSPDaD8MkYpuHMkLP8bG1MscprTMDYosQvcUP0rfpY/7HEuNS9SLl7ZsuWRVHitDeDO/ur7mVS7ra6uxtbUZr1+/spHh61/7enB2HACXpWxCHsyKd0YGmbxKFjE2Khwegyehi8+MAik5zpl58vxJbO2uxebGmo0OGCeePHsSyyuvbSzhS3CPHn8mPmyb78zV6qusDmNsTjphODqEJ4YHfI4XhfDluNFRzoHbU3ux+qQVO/u7Lpe5y9raZqyonsjF7q6+OGg0Y1s04HBtJsXwOu0IXw4PM0HtLV9Rk3xjldDs3Eysb0pP148VgKzIW11ZivV1zXPkR7igD3LGECs/qHTRHeVEq+fSzYkH/fgKIGfv0BeZ/JHOLz4VjzalrqzcYGULuHPYPysHMUywSsd5QhsB9E5w2wgyLMelleXlWFPbTk6MFye+n56ciFnNK2Zmpr3Cj61zM2rP+bnZmJ+Z0XUuFuZnbZBYmL8VdzSnuXP7dty7dz8Wbt+JuVvzjj+t9JOKPzI5qgm75oKix+bulg/9hm/gBdqN1VJnon0HY5jqOzo0GmPD417Jdah6IpAY/9g+Rv+38aJzHmfHmn+KV3yelRxzNIzfnCfGRH17Y8fGr/GxKX+VED9fyrX+KjZkhRmk8uqmPhZf7KtNMWxIfkl2Uybj5sDIgCb3feK9ZtxevO2tXeNjs15Ftr6xGjOTk/HXf+uvx+jwpMrghedhPH/xInaEz5/82R/Hi9dPYm3rrbfRcrxO32Bf/OmP/zQ+/fznMTI2ZEMQMg1geLMOKQ8/7s8Pm3GhsYbdQ6wUOlRYQ2MF51C6M9Gv1J+IT33o34Trzm3MmXicrcfYibEXDYGxEDja24+W+vql5OTJheRba1/1YIXoRSzcmotFtf+w8J3U3BX+56XO49W3saUxj0Prd/e2Ymt7PV6/fRGrG2/i1dvn6ld76mOa3x9ua67/UvLjrQ1MnO3Hqi1kD/Pr0bFJ9/N+yc3Tc8626ni8wAjs6akqwwIX7oeGNHeRbuTx/4I5yIVkFvOYCL4OyaKWQQxqCsAwPj7O+d7YJspOJwxByFSypX/xMgSDHfRh3o9RD3lKH8MIxYH5GNExiA0OlK2LjDnkd6I4TY3XfG1yuG9Ico6Pt0jWKXOfX9ndH+tsj9W4NT45Zh2Ir11iUFqTnOClCFsReYHHmX8YfJHDrBhmjOWLkdSRFx4T4+Ip4cFCIV7ynCEH5PjAzL1799yPMf7/xRefxtL6ilesMrenjzAuQAPOIzs5ansVJ3XiRSa2Aa+6U39BvmB38KovyH4pOonOLJpBbLh/Kh1xicBOOD6ewAr3TlNzmeNOnIpeh9uN4MullAcObOfGpjMq3uGIBOqAjH1w5754pBF/+rM/i2dvXsS+xnXGywnFkZpjPsd+1JS8Xl1dtvz3DgVoJP54vVQzhv32L33vRyhvPgTNzEMVigIM49DAVJgwOgYK3r4E/66UgAMRDuIdqjMddfdFSxVp63lH6TBIefuiUlqRovHFBF8+eRpvJDCbYtyN7Z3oUSNtaKA81KDcVidSK8W4BnYInEwDI/O5cM7N2lCH6x8djRfLErpz81Lj1FGFt7hFQqhXE8IhTQCKUlYUOARCl/BtxZ4mDONT02aeC5Uzf+s2tVKRGuB7NNgrnxEGW/1gDAQDSgcD/c5+QwJIE06lZ5XWvAT34MiEOwzSkIVRI33CXYKIRndLS7nmrTzW6HXVEQYc0mCAYsTXjfqlHFJHcBV7qjP0xASDMzgrOU3BYInit7mzH23dD42NW8FAsZy7e8d77SmOTjogms+IEbrEjA6kJqrX2Oycvzi3vrFZBCRPIAxtK+YkjHMC+Jw0YNrpmZ3wTyULhWhjY91f2RkdHY/bGqyw5lI2PEQ6HPHTWMF9Avnlte5PwE9aL2vkrUoVdjPOu+5zQKbcFFpuwxrU09bxAhJn0gKZH0BemRaX9CFOlgFtsv75DPDkzgMK5V/jgKNM0jEwoNAwWSKMtLR5GpmuDVHFZV6ljrRNMYYlztdxit/tU9U3nwHEp3zKUUM7jOfgANysS8kCXDGGFcMOQpL0GbeeP1APyziA661ycqKTUI8P1P31MuptVYd8nq4ehkLKnnGgXjf8CHroBGQ6AH/G5QrepCE+YRn35jWhfo+f9LQVeSmk6qbCQxemGaPq+H1SHsqkvDwjHdngEnjERIavSfIlmY4EM2eGjbO82H2bSEqHX0AelJl1/EVwE990dSi4F8Cf9+nH1dPiCKO9049LIAyaJp9BW96YnXZJ9gl/xoLZ8dGy6td1UzyEI3koLY605APcvAJZZvZl/PmctLw1ZRIM1NOZ0JRDfPslKyQLszxcvWygnndClg9kmqQHUH8O3Ay/2YfBhbHF8fSHoYTtLii/jJWjGgcnpYhqSPEYaOOP4is3Mr3Guer3gPOVoxyXXpPp5Nk6bccRK4vaBz4nE2PZ3MSU3eiAxt1zVqNKDooX4V/yOla6QylkjGdHUkSONQH1173iLLZajeiScsdZF7w4OvOWSo0niB/QshOtNAbCA/nCgLZnTPcZckIU+YnhF6TF8gVqdRE2NhCYfuShC9HsaHfJUPJQiiqfQhOis/KEmPjRfYyCniddko5FRtOmFW84VXGsNKBMO0+2FC5/Xd50SZ6ysp2jF5qarO9rkr20tRqdnkvpOdN+M9rDypbLHk2wG9E73O/tPW92NCnUhH1A4771CdOiO8Z6BuP+9O2Y1GSQCfhRVzFGssqAbUp89QzjEWXD+xxwyyr4yzO+PKW6VHU2htBb4ehz6IRZdyCvgOthWqj+FV2gQJfwHtEkj680Yhji7TZ9iDh8BZGVLNAPvIek+x22OUuljIPI+ZTNVro1ucAQgAxlhY6/QikeY+UBK6hoR3QVjGGeJAsDDBs2hiG79YxxC/2CPFnd7JWT4j8MGrlyigkwk2ef3aP4fGSKF38YQIY0WYFNMORu7W3E0UkrlndexfOVJ7G8/lrxTqSOCge1i8dK5eGv42J4VcMzXjakx3IoNvof49hxhy3vrTjQxPCsS/rm3o6NLKurK9IB+32GE7juSnfs18SLlVf0ZXh3X7qhDVWqH7zO8RisdGBSDD1gPN7sAxhicgyj7aAzxrWURWztYfygPUxX0akpucJKOxu49nZt3MLg0tAEfV364NLbpVhfW4sV4WrDl1xDkw/iNxr7caRJzanaDBrwFVEmy+CFsYmtu0yqP/7614UXX9sssoMtPBgPiMPZN+ywYGUAHOmVZWoLJsE8h80wgHOMyU9++pN4+PTTePP2mXDZilkOy1Z7/ot/+d/Elwp/+vyRJ9E7O5vWt5iM0id5qcQKMAycY5pYQ1/GV74YShnoO3wxTyVqbDowj27tbJsfmAFwED0HN7MaBEMkiwrYTjUguXgRPdLZ98RXQlTtTztyCD8fgSCcrZUnp8fRPm0Jp7KNsKWJYfOg7fOL+LrjmCbk6C+cRUS9e5T//NwCTFj6nQQsvx//5Cfx+PFj8/uO8t4Vfbc0z6K9NjV5xiC5ovnX8ttlXYth8ljyGV6ZVzn0N4xh01NT5hcAPqGM7Ov46TvwENd8RhmcBXZrdtpfAJ2emvTVxizx79jIcExMcDj+WEwMj9lYNqFxnYPyR4dHgu2onPlEH2T1I1+5g6dZeNErHu0elD6gPrSmdj04bonnh913aDtoziSbrW7IMxYM0M8naD/NT1lFJWRt2MBIcHjQiqNWO45bxzHYPeg492/fEz4TcbDfjLYm/Lxkpt80djXf3TyI8VGlFV9sbm57BYz7l+Zcx5LXrIzeUP1bx021pXjioh2z87RZv3hDk/rDjlccTU2xzTuE67ENgi3lMzNzy0YYtkq//+B+/OYPf0v9VHNglYUA+/SzT+PR00dx9/5t9Q/G01bMaExgZQ3bwTkfi7MJ99Xn7qgOk5NqO41bZURT28B2ctyfI5Na+7SqebEl2d7IhSmKo4ZUXCHoNCU9fS7El7wXuTjviJ/eit6aS3bTFzEitWN/dyO2NpdjY+2txnq1iXQEdi3dujUXI2pn5sw+umFm1nRl22Lz9Cx+/uJ5rGheyvyTrcXLq2+9+q15tBuX3efR7hzFtvJe21yKze011YUVwXyE6lR5SNdR+WdeqcdZucWGcQitxQsYSlkNiW7RluywMUppO2eHitsX7935MH7pl37N503x0qGrB9nDgUNlG2POvaFH4fMc9zVXF4+yKplVlQj5wtcjmhdrDJYs4qUOXyLttJFhon03L3d63S+RX4wrXqEo/mb2z2H4g8IPDU2jkY1hO3sN7+ZyG0oG0d/4Mib2COqOsWx4eFR8wDFLbW/FxKCaLwMZszD0UhfGxt6eLpW/Gx3ykjzDgMYq2jnx4eLibettA+qDfITi9dIrG40w9mEMgxfAlxfVvBRFFGAIZjUY+J7Kz+5CjMnIUPoFPGc9QPRknILlGGvRMSiDs/rmFhZ8PBN5Qis+StKv8QB9kYVFI6rDKWe5aS7QK/1yvJ/txsd+0YIx9/biQmzvbcba1rp5dmpiMt67d99zKcokDqsxG/u8lNmQzsPZj5pPTI1J5vTHF4+eXxvDfufXfvVHKAhWlvm54aWQiuAMkJziT6UYvCAA7tmrl972d9k9IKKtYk6N7/3O34qmCDKnzvjBx9+Ippjfh/EpLQ0JsLqLPfJs6eFLkJsSWCzNYwVArwQLZ1/x9YARCTG+sgGoLhIswkf57Ghg7ajzjk3PxKbyv3XnrnCE2aUYCD/OSxmX4tAvSqICoMTRENSpoQGZg+BGJ8a93FgJ/Tlb3lISiUF4UGWPi0kA/nvAlrLC6q9NltAK/yHVdUcNMavBjNVZnG/DmxcmUqOaeXDeD0ojjIv0oGxWwq1ubQtHKXMSzhxgP7t4xyvDyuF+52bEEQl9VobYsqq4CG1V3x1wU0rQseINjY7G1u52DErJnRMD8yYOZZsBckgTi2nlqQxFi6LMooCOzd+SOOtSx9rwQIGy46ET4lCAYPH24tUAmIPf1UCnMF3cGTDEPXr0yPuL70qI8EbJ1ne5IihQsMoBq3VjGPnUrwk3w1FkSZtb4Fx+lQfAfT2PvIfeXLPcHKzrcDNt5g8Ql7RpYCH8F5Wb6bJMII1KacACMk25LbSpPyN9KqZJ6wxHCGde3CtFLS3/r/MjD/BOfHD5DEc+Jd112XlFYXA9HXQdjnN4dQ9kniiqtDH7uf2lEOEKFDzfDZlHAuUiX2jnLA94lz9dlg9kO9+EfJ6Q91wZPKAV+fC2gb7pvqD7nHDdrHNC3md71fkkn9XxexfwjHrTtmU1JQDtlYd8vfo3Knz6GAkkj0poVTZyxXmXMMryAfqsDFNbYAzzmWEa7NX1iwJkKXaNE9d3+QHyq9c9eYlrhgP1OED9GZD51OVBupzgJpBHxk3wmNPhc+Uty9tT0YOv78xKbvaCD8XqH+MCwAV3E+fED8CfZeGAerkO01/Gqzsgr4B9PKv4Bsg61ePV61SHOl3SnxNR8qnjnvkDGZZpGKNdcdrX5bMipk9j0rDPwZmQYjY8oD6qvAvdpcAoC+epvJSLxzyyyLK5pt9xUGCop+45QHW/ozH07Ch2j3fjrFeySYoZbMzWGlbosDEHRYYDaVuKv9fhLJqumJTiOC2ceFsLcLi5VT7Gbg4aVnwOat05klJ/pknIIIZy4SBc+3TlDV+uXrNTHl4Bln7/QFl1RZFifZpwt19X3gx2eYtVXsXTQtyGLiW8lHIhUthfZAKuSgsNFEYa0ovahYbVKjJP3E3NQk89vnLd6CHQvlq5Ugy5LtDxWTnnvNSU/iKS9BgMmuDDGYC8Cb2QMss2IyY64DU7M+1JJcm8Gkc6AYcE72/veoUHOgcyla3FfZr0NzrNWG1okiZ5xap8ykdmcF7NhfQgVvOxZQRjw6WUzkHJEtVe2BFVvCCPKGD9BtrAa+/iVyb6eU9aA+0jx/a0YU2G2erEGV9tKdcYHWnD0TGUeYxhSqswVmbZGAbtlScTTn+kRbRiYozR58oYJlmHgYsJ65EmXhj4vFVQefHBAIxl4MXExQfoM+ZogpPGMMZFrx6jPqKXtxF60sCb7gGvHgMvVugwkTrVBIyzhLqkpa9tL8ezpSfxauVZvF59Ljrv+6uDHfG4t3WcSheen4+OyuELW169rYkFq3UYLyekjHMmDLTnrCImy0w8hkcHvI2o0cBIsmsZz0SbrSBMftc3V33+2O7BrnmFlWEY8gYGOLOsvEiF/kWPKquvSz9HJ2VFEKvbWuIVDu7e8xWDFavLOA+Wl51su3zBJPXtcmxpospHlpqNho2wGLSait86aGgy1PaKw/wyGPqyt0hl26t9Vbj7MjRHZmHATp1DHOVtmgim9z/8UG1QVm6wIsdgnuqKec6ZEU3hB+oHH9Jm1FPFOV/3QvH26WVHuvqKJpLrmmDPxde//g3zx+s3z2J57VX0SmahN3BW2jq7TBot1elQeZQvqbFCg3Zi/GHbHBM7DrTGmHJ8dOLnnFfHHGLvAPo1PQGnD1IPJp572zui87nyi+AraeOTo9LzOdIAXZ0vyHEkAytazmJ1dV16+Zp4W+OexnD4kokk/QL6YJT7/ve+710Y+/sH5gWMSxhH2VLZPmGFI2eAMVe4jE8//SyWNDc712z6RHzGhBbdhnmKt++JFpR/FS7Hy9RbrMCaKWf2sE1yQvMkv6BF0FRQ7/NuP7eHW9vtxOq1LfEQW7HMD8gLJdd/X6kPsR1OouQVvG5NxdUzSVKPVRbJPdJzRLvG0UHsNvdiWzR/oYn60XFLuPIyla/VtcWDHfcFjuwBbwyKrKYZlOOrjc3DpuNy+D4G+Au1zVHjWDrFgFe5jGs+MzI8ah7gAG9W16h5bDDjAP2RoTHxwYUN90eHxzaWYyAFB/rfZfeFj+zpqD16+i5icnpYc9yB6Bvqj8ODI/HHmfr2YMwuTNiAMToyof7NIe+HNuJxEPrXPvrIW0F398uqshOMTKozk3mMXawypf3Y+nl2emGZtrGxFmNjklmiOVtDP37w9ZidvOXVsugK6Orw2fkFq3ZEU1aGHe6LsDRMd7TEj40zzR81frtNFcdng4n+ZbwKyYu92NpaEf9txvbuarx5/Ti++OJn0djfjtU1Vi2+kVtS+DPxO4b5/uhT+89NzcTQ+EQ8W3kde0eNOOwcRVPje0e47KlfPH+7FK+31rxikhVDbHHc3NpUe0o2q67IUQyTr16/cj9jCxx1Yq7bUZvcuXvbfI98R95Rn74ezvpjl474TH2HDxRgQBwWTpy7h4GOOf2D+x/G7YX7ql6PV/HtH2yK3zrqt6wcauta5gSc38YqeMpgzIE/0Asw1FqPUT9ntRYr+DAMipKK04nbmk+D64HaV5dqPisZc8YLmCH3Nc77ZQwaGx7TWMw2STQojF3kwVcdxYO6sm3Y+o7KYvxBVtCmyMsTySpWqk1NT/rlS0v8gtGL1WrIXr7cyE6x/n7Jfv0u5AYn0B+kf6jPMN4vzi96ay52DlZHv1L/Oj45joEhzYeVN3LfPZf+rjLptbQB4y+6DfRkKzIH45eXXOiXag7dM64yDrFCjSOosHWgT3FgPysQkaMHvMhVvzpku7rCRlidNzbo8+aGx0ekP2hMR2aon1wKH1Z3Tc5PxNTinNtgXX0AYyArS/3VzeaRSu+KMWSYcNkSnz57+TRWxbtHl+q/Z9I3JFdmVM7Pfv742hj2nW9+40cQk4piLaQh6AOIJAjOoMMgC2EBBlY+RczXy6YX7nj74MjcXPzyX/vr7tzjU7O2NG6IgbvP2a964fws/NWgbGlEuR5RJ+FcGA5RpTSICLP0ixij/SKiGNDC165sudiWkKDB+JrQrvJZXLxjhZeK09HBdVK49pPWofwXzrrsSPk7kDKB0ENRob5zrCzToEA5GKOGMcSJcRhseY6QZGDCSssqNiacA0q/ubkV02LmwdFRKzZWynUdFu5Dio+ov6gYAmHEKrQt0aa7V8JRyt7e3oGXJsIQ0AU8WUk3KoVmFMEKIVDWhQeGMRrUb1X5vLgGLd6u3rl3P+YWFs30LNvHkDUlRbNLzNVNGg8uJY/h2TmI45VhVmr1qD74QDc+pcynj6EHHZSOT2fmikG0GLzOvbT90aPH/mzrnbt3vdqPgR+cERoMZAwQVmI1+JBHDpo5cOYVqIfrzkKNJaoMOggW8KM9TBMopbhW8Kp8wR3IK28+qUM+T0j/zSuAvyi919skCctrxqmnASgzwzHOkBbaEV5XGPAD7/LTt+B9IexwJk88ow7kRxzzo+qOv9xTJn2qGF3Jg7gl/BrvdHVjWHG+dVrjrX6uFH6W4bhfBBi36RcWchJgKNgl/jWt8lrPE7wAwqA1bV03htVdxkt/Qta5bgyr1zchwxIYwHizWiYMTAqKbCMK9wx88EziCGT6ej5uL6Wjfeo0Is7N+O8KA2/Kot8rVH8VX+t/j8JGJEMw5hv/K1TKRMbRnU3J14qZJras+kQ2MWEYF117rHmW9uCSdQLfOj4Zjj/DgQyvP88rDjrdBMKJn2mAvM8w2vtmOTfvAdp1X0oQS/fZDsbn9WekwPapMpylpESOBzh9rezMg/C6y7AsM69XoGTcZR4pP5IncABhGARQgBOIU+cd4kDrOr3rkHyT8etlZPy6bKnn8a78yIVVFYwDfKJ+TBOpYU0C+jSem22URjl77E6ol0n69AP2i8ydbinfUiT5xPaBFNE3m2uxdbDtrY57UiDZ5rB73PSKblYEcBYTBxs3Ooex3T6Ih6+faxLTtEzrlsJ4eK4JI1sb9GPix4QMJXj38CA2DxuxprGFLUWs8rERQAr6UD9bBTDkZR8o9NedJ0zGvfpJLF3VJw1lji++sRGH9oD20BCn/JyOfIivMOhCRp7IQ6+KJhiXFM2TFPKh+cmC0h3HTjRl3K6nJUyxvFWTYlUm7Y8Sj+GGSQMGAvDoSJlGTtk4dtktPWhYuozodtB0OramMZlDw0DJZYuTaXN6GU1N3hlvERqsSsJQyRbI5vlxbB/tlfPCpOhzGP/M5FRMDAzHRO9I9J8p/ZH0pZPLGMRQJAXX58GqgtTZ4y/44YRr8kidfwCuucq9Pon2SwfJTFaG8cUotmvw5S7ztX5safDKMOlITJKZALE1BT9GKVbRcCAvVET2IsM9NqostvJxZhX6CVuGWDVGK/ESEWMYWyrJh4mMzwyTbPTKMOVzZQxDXtKYKosD8zk4HkBON1usDBMe0mf60Uk0Id3c25Bbj+dLT2Np/VUcnh1Es93w5JPJC2cGUeeRIel2YgHaC8axwa7JIdlM3DR+CVe2w2xsbMc5E6Fe4a6+wGf2kS3Ng4bochgDw4PCpS82dzbizfLLePLicey392J7b0vxuqSHTnqimwauAyZ20pNZbcQXINFVWf3DF8A319dj6c1SbKyteSK9jxNdWFXTUt3ZZcBXNhnfSz/gpRetRPsWGSePcBQPi17Q07JFYZZXjlfa3Tzeiz5Hf0Hul22IOe7ynPzAo1/8+s1PvuV24hmGbNoautM2HOjOiqGiGxV91ddutb8mkD2KB/0fPv48Pn38s1he0eRZE3jyYAUB54CNT47EqzfPzcv0FYxbGDk56xjjCLxCe2FcZvUddGC1jvu6eAZD9e6u6CTexPDVEJ0xDHIuVlNjFdt+ZqamFVZW6UEn2oU5FG1vI4zaG5qA//zcovSAc/Xpkhd0QRcqOk2Xz8qjnNHhCU28x+L1qyXPr9j6yuQeK/Xy8pv46U//OxtvZmbmzM+PnzxRfk3VZ8h9g9UttJPrUdGdNitjUBnnOB8OYxhfPSScLY3jGkPoz+CVfd3tLyAs2xnAj9xi6ysrBMuKXeRuceV5KbPkobR+VtKbcRIUzxZ4Xeh7nAO0vL5sYxjbIhl3kINscYWuyA0MtZQzOlLOyGOFyvDIYMzMztiAzYpYto4j13g+qfljn9qdL/L1i4cmZiZs2Gypzdkq6Q/GqV29AmhwxC/nvANG5UJjao6YZsHImCbro5q0s+rz1m0WSHAubY/yanq10dBQOdtWmdmAcnmuel9IljRPxOeh/juhOUu/8+Ql1ojoztbAl29fxL/+s38Zfyy3trksmXloI0rroC3+3PcKHfTuvb1Np6fPjAyMxl/51b8aE2Ozph19x0cF0Ye5V5+5lFxkm6T9otmhBr8D4cTXJGkPmsIjnerH/OvspB1r668lR5bjxatnsbO17jIxEjHvQ5ddXnnjLWfICM54oh361V8w/Ow2W/H500c26E3NzcYu7ag++eePHsZbyaMu6Sl83XFyYspnVvOihPkIBh3Oldrfa2q+OxUD6qv7mvP39g2KHjvBQfYYLDHUs50P+vECA0O1V4wKlz7JlfHJYfFCr/KeUFo+8NGSXtHnVYu7+zvx/MUT0balfLaVP8cPDXkOedJmVSxnffHCYsR5Yoj0KlrRGn5gOy5jFLSEZ5n/soWa/ra6sqpxSuOcMLNhWPRhdRjykFVUbDFkDqUOERfiL1aAstLRBinRjEP44RnGS86/Ghse9ZwaOqAzYVifET1pMcayPskVDL8D4r3LC9FTfIRR+u7irZgXj/X1qa1PD+K0V+UJ3UHRZkbz/Xnm8Qt3Ykg6Af2DlWXPXjyN12pTPt7AzhN4grLhN9N1aMDjmLL3uIzdCKMVPGadk3oJOMfdhjHaQ+2iJ6bfhHSBU43pHfU3VgwfqQy2fbKimvMXNXzb6Net9hpgBbv4fnJ0ImaR06I1266hHbJyenI6+CgKL7pYWES7cKbf+OiYz26Elq/fvJGsfBtv11a88p6xclh9/870XPx3P/vi2hi2MLfwo/1mUx1QzCUlBeFJBdTEaidYTM1ZKYfqUhYU+xK2ZxIUY7zB2t81ApwBdiqBz6eADyS0zo/2o18CArlmZpBDDG7t7Uqj5Mscw34jODs3b+biDSzL+wbVgUdEUPUFEVv/1PB0Mpb2be3uxalwGFZF9yQQFm4tKG+Eu/hG8bCOjyl9v5R19w51cBRdCLel+E0NZCzZPDxiMtodc3xlUfUhErIdYxQH0FMsDau2Ng0QvnxFskcDzLgaAgHAGVt8AYk3NSg2Y6rPuNIPiylpeIrHYaw7F6348uWkBvUJ1Xde7u79B1bm/LUjNfK4Bt4RNX43xixVnkEDh980F23ZD8vbHgQhbxf4EMHK27ca7JtShNR5NNkYo9NhlKoGIOWgdpq3AXJ9o5wZpuoJN57jh36XV9skCWPQzIEz/eCJcsFbw0cSZFhd7967pw7PGXCcIVOMnQDpOIiWwQCFoAyMlANhmRRAGXm5BRnCkCfyIywQRsUiXyYQ4Oo0xC1J5XVC1xFIfNPYALi86vouVwfuUWJIC93zeQ769XT1MMoFf96oEc5gabrW4uU9kHmkg6bQNidvxKWNeJOXeZX0Tl4BfaI4npFHGobIk3CuWS6Th3xWQCUJZ5RuvoSFcmNyCq7Luy4w/bSB+VJ4UW++roPMIL3bwdXNuJmeepb7Qo8SzsBFv0SQO64eFQr89wNlM+BYyRDcxBd4V5iXPovWhJc2Jq9ipIN+hAHC2Ne/DLQXZ44V45lDlIl/qr/9VZlcs32AbBPwhl5Mmk2ziq+FLactxaiil9WllQwDiCMo9KvyloN2PvtGMoYzw1iBM8k5UcoPWnryX1L4r54+8UogDHcTSFNPB+0zLq6eT8arQ6bHwaeZvh6Xe4Aw/Ewo+RqaxKYII5qrjGnVjWiEFXnClTaWo54KID1tmOVlGTzDJU/UwzOMPK/8uqYffPFb6RHvwLNpsAayHO4z33oYkPnhgAx/F9zMI9PV6X4F+Kt7la74tgaZXfB3YVWBl0QjFDbe6sFzzkOOfJ1nllk5ZNHO4X7sXDZj9/ggVjnE+VS8dsJWHo2d4jf1HPHyoM8FIaxXkwCpx7HW2IktzkrSyOMV3Yp5qvxWNteidd4ubyWlFHT3q9wB8byUN87UWF/ZjEsphJwNhPLEBATFb7BfE0spNyhh1NFt794iuggPO+rEz/2EEgstcIUfjI3TM+MlPvoI/aRMGGhntY3So4SzoqvQzTm5zEu/Mue+khEV72HUYquDlV3ehEqPKXRlXMDw55YR/pI5yhZ9wyoHclR0oV6nwu3g7CiebSzZuAg/c3aPW1Z+VjhwAD5yHCW9zTkawqnNy0YUJRXlVVGjUlJ1HZYMGJsYiwuJKg5d5q0rX6BE9nGeKYYP3tSeUDZyUMr2uerHgfodkeFcbSL13PgJUf1dWrHl1m+oTdPCn8mP/L/iJ13NtzyT4wB9VoaxZYW3/3z51KvuRBeMYWyjRVbRqqyS4gwVT6gVxltxZDPyEvzRtZgEo5j7YHuMYdK3MARiTIEPeEONEo8uQL5c0xiGDOI+D9BnaxZ9CzzZosHkFZ0N3Wy/2RBtL+PoTP2gtRkvl1/E01ePY21nNV4tvzIfM3nlDJOT47PY396zAcOHZff2x8EeK0VOymRVk0GMB2VudQAA//RJREFUjSeq67Z0UQ57Pmgc+zP8J8cdOQyCYgzRlEP9WSEBn8K3raOWugAr+47jJDrCR3Ub4tyxw1hdX/VZO2+X3thAxoHrO9s7XknBuYtt0YHVBX6BxSROtIMfy7hXxkDLNrlcEYefVUQ8tzFMfOz2lEs5BHCfL+1om3zO1VHgF8rQjzDi8fw6Tpe3VeL/5JNvuT1zDCaxkruPzmlSMyweov+QH7xDvydf+g9frD08bMaf/PiP409/8sexo0muDeqaYG1ows2h9Xz4iUk3Ey500sXFe+on414NBy8Rl0kcZ7adq07379+xUQjj1clJ2ZqIvpTGTdKgf3iyqnZFp2elFmkxihHGmWEY6djaxDYq9GtWnA1JxsHTGC85LJw6wZucNzWq/sDWx/Oznrh96724vfBevHz+xjx+595dy4KXr154GyBbHkUh4TDmnRpT09Px+Mlj0xQ+xyiMsRC8+9XHfc6caE9blTYoVybhrASj7Zn8szKMs74A2ib7OlBW1JZxlv5Dm/KSnPP01lfXY2drS3mobUlXpbccoLUqmekwGhbQxfyke4/jXKt4rKJ8tfzSk+I2q8NEL87G5DwgViNzHhvbGX04O/Mk4cALITgHecD2z529fckulaH6s7IUvY0VPKqEt4V/59vfUt6dePP/Z+u/mqRPsvxMzFNHRGZEZqQWrxalRfd09yjMYLAAYQB3Zy92jQAXZstPsBc020te9XfhFXhNkLbLJWa5AAfT06K6S75a5Js6Q8vUyec5nlFVGGO8FRWR//gL9+NH/M7x48dxlu2LNsvlsrZlcaEamVrqhauxi1jKTk8jyKF+sI6ZQTeXpJn1bGFydYuTCPLYbLnE2E/FMn/H2/aZyWOQTRouuZx0eSn45Y8+/0V6eO9hevniZboYO0+11mFq95upM2gypt+Ej/fpR5+n9ZWt5OYYsdlGuUA7tVnZXsxXFtMmfF2pVIMeQXVpyzt8ej6vzcLCN9dUKmm9Kwvo47fEuKALeEs/24/lTvt72+nZi6/T7t7b9Aze6nb6PG+K/pfgrdm0WF2mb0NoPYjafgv4sQbRrqdSqrVr6fj4MC3A0zMT4APkyODYrjKH/A7RSx3GCPaHblMhywbMzXC6uMIqIksxsYCMuSTP5JmJSXd2tLYfz6CF1qZbRq6ME8hM5xfKpzW0zlN12Uw/s8zQnWCXfr8TvGM2rkuuT8772KJuTDpIo1nkaAx6FIvlSPgZoperjI0TMNoLRcDyQPq8Q/iwQrskpL7fYnU+kjhQTSHLFng3+BZZXej1qA8oX8ADttQUPMfMJBonxZYXlkIurQ0nb0QmLHTZWF1O5blcZ0/wq8y566t+slmFl9Chg506RT7cCddls2ZfO6nlhi36aMPTfmQT93jjkSNH7XSNHFgwZgFd5GZ+Be6JNY+lnrOV2RjDFjguy3H2JUSvoTug1Yy4x9/gMwv7Wzddnz1eypYgh09pFfUTaXsExTgWGavYIXWq9tEsTgOEbngyCT9DpsCkMxfYk0v0QN/A60XUTW/1e6kLr51cwjtOTCDnZsxqr9aX19PH732Ubm/eTjt7u+n56xdpG7kO+4nuh8z08CoV0HvLs/NpY2E5/Yff/P6HYNijx49/6SlR1B4G6aNcHFEVqUZHBvV3O6YSc429u+4oKs72tRu11INxDvePGcBC2n77Jm0/f5burCyggDlJwUdxSkr59agFEODeBRip2WhhIJZD8TkQsTyQb2ZHYYPiWg24To9BrTqG5JqOuG2msyRux6yDa7tsosa8guKZVMwZMGtsaPSNXrpt+SSMvLC4nAoGpvhcWl3FuEzH0pLSXCkK2BcVZHvM/bxtGAHaMIGS87oZwJxbYK+vbgTNshNtbTAAKYwxAbPLLN7AAbRNDvzrd7vpEEPRQ3Hv7eyE4Xcd9SFOQmxN2mqmSZRqEeFy5xsj/fY7HAqk4s2bd+kNAzxOG1+/fBlMML+4lFoYPg2Twq6bvgw4m+Aa2JG/aAbGrby8BinH08GBmWHZENlEmdxrZXKXSVpAf/QKUMt7ZAyzARtPtdpx+jaCYfPp1q270UeXmnovtZr3VmAEpio2aRNGLu6X6ZoVtPYv31NFPfqus6my0mgF6Tnmybkt3Fu6MKbewh0qwjnluNloKghn+CKbjrb4m+f5u+9wfHh7/egePDaE2uMG8AzI+lz/HhnmUd9Hb19+jgAgpwF4rU+SBX50nm3+/hz/9l/cM9PVdwQIPId7Zr6D1hp2lF70gXNCFqO9Xmd/R3TJ7TSVX7CU+5fB5ugdz71pRygyj0k3PsMxwLmgWfEcQYvO3Q/Py6A53yu3N8/08kxkS8ch+CeO52Cpzkl88tYouJTSGV6vM9DubI0AwcCj373esRM8ek787rX+7Tue7/25z00fot3IT+5/7ueobz8+Z9Su0dsx8jM4P3g109CX7ZBO8tSIP/Jzuf/N2+xN2yQvBa/7u+dx/Ptr/M7v8dvoOH+PJhnsu89XJqLtN88zDRgyRGbqBPLvOdJZxrBdvpTD0EfBKBgJjIKp1i6/PgXxzUKT+aLZEJkv1J/ZFfeC/Pr+Hrzsv+8f33/06bHRcV+j36TTP/zdz9G9/uFrdM5onEbXjd6j1+j+vmh26EdBQBWwszS/EH0bxyhINyc9Qo95D75rYL3Xj+8xeo2O+Tn6PmrrqO9x3KZkb8tGx3lxjV95+5w4zvvH1/r+8fcfv0fP8yXdfP34d3lxdO3ot9HLa0fXRDtu3vE37+Cff9AOX37kUbAfXCMHYDyja94ubvHD+MWbI9yFe8otmT7uOPjd3otUBzj10cU9sMEkYM/ghTrDnaWclNER0EFRFxg8sLB07FbEPZzRLCC3y5UF7p+Ls7YBumaEaaEWV6v0CUf2qJO2FlbTRw8fp4XSXCoCeOdj7KvYRPoZA5AbL0liLKKXo3HMQagITMUncjfS23xG/+ink1LeJXat9F50NrIMdOq4sW+DQ6f87TJFyxKcYN98G7DpDodhv3t8bwPEmgB7J6ka4JIagKzeMmjSxwnopkMwkpv8HIGNjvltH+d19N45rqcd7PY7sNPrw4O02wIHnPfS0WU/9a7PoiZOzY0HcIAGOFlXgOrR8r4cjDc+iL4v5KwGZ+IrVUA+9ku8oZNt5rxtk15z5fko6mxGlHVboE5MYJqRJbis97uxo6Q7S17PcP8izjig1Fles+Mdx+A1KJnpnd8/5t9sO7J8/2e86ifjMie2YJx03AfcU/XEj2Hr5YvMhwbDitB3kGWctw56xgI5GKZe8G9xh99n4K/IDGNcijjItlGnf1QEXT3vzL7ZUtqE0OPQUedGmzlaJilf9BjPuUIxsxZM0z/pR6Hqvdq79OTl1+nF62dp53AHrHUawSprVBmwbTPeO693GBTstk7a+XUsZRIbas/EJLM4zdpTZUV5nJkqRS2Uy7NLnKIZ+uISUewTdtXl/BbunsUxcdLx7NLJgQZtQQ577pbFM7iXyxytNaWzZX0xsZYBH3nAjBaDgmGDbsZEehoM8iUt5SX7fqMU4jPbQTAoOCbkaDS+N5++XIKXx8PNdxxGbbh86e8jXQUZuYaLQga1RzpGvkb38TwDN74++PBDaFDw6hhDm2SrPNWi4vKBuC50Pu1TMQe2nESXhSq4TvvHu+kpY9RCxibhNVcv6My6K53lWa5xdA1iLCxXoeMwPX/2Cj5powdw1miffo1BNp+1gM3hK20+SSsr7uBeCx9hAT526aO8ZLDMoLM2Xfz84P592pb7edK3RIjBRwOFE1GPy/6YtSu9nLy+xmmfX3Cn0JS6HTOS8MNOLVjtzpab6f3HH6SnT77Dwa2nRruW5qs43+P4Am9fhvN3e+sW7VxMDx48gmdKOMFz6c2r1/Bxh/HPRfrzbuPwAf2LsZZ0Dg40dqwNNlTQD9LJoJg45dbWVqwUcfxG7+AXxtuRCwzEvQwu+XaJtQ79kctsjw4yr/Avxv/mWXFMXhA7BSXycV8j/pJPPOzRrK/RydcX6K7xtLO7G/KqU13BRpj8YFaIL681O9Dl1WZ9SHNrenXa1keER8Ymk3UplVvxs47x2QDHHd412KWNNIvSumUGG5yIlg/1h6SfO9VNzoyl6mIFnmB80AnWPSvi7zqeReTXDdWmJsDS0FT+MRghT7prrqtnhifWNjuJTEIDrNrNc2yq9cfMArx3524ENr786mt82wa6u4Xcn8ZEi8HTzdipEv18nie3xUJ379xhnJakbnrv0cdpZWkVuk2mldWVkM2Qo3jTUT7ETJcDdH23mYNh/G0B/S58p/4/NxClDa+7SdpT8GU3vX71JH311W+gZzcmzpfxJQ0OKSeTBrigeRW+ZKSQT5d6D6DLVLqcNoMIPxDMUF2AbvCBet3gvm05uVRf5+xYh90l/cYJIrYAfQ3EOF7WUoz28+50+9CmHeMto7i5xcmwH+O2gD8abZq6Tsur6IuCAchhLIs0y1M7tqCsYgelv9lItVqTu2bc4+YDsRSzf8bnMGyML4PEbpJioMegl413cmECOq8xJtoe5UiemeRn7ZerGpYZgzJ9M1NfH0i+X1pcCF2j/irBH9a7dIzWltbSXWRZvVGr1QPzlqC1gaGl5Xmun4jJrhJvs1XNCI/VeefQZ9APO1BenEtTyPzbd7vYAlehTQauMdv80BIK9LcwRx+xS+EboTvtkxlylaWlVARrKarqKl/PXz1Ph9g4dZv8Zd+L6mfswrDnBIurCTmf330bnMa6phkzbeV/9IHlAczyvjq/SiXkbHV5NZZfGoxzRK2DaiagNtl+lefnwh5rU032qZTm6Vs3tV3mTPuH2MEu42kM6vT0Ip0hDxfoL8fPSb5H9x5wDXKJ3T+qHaXXO9shu3V0pzv9zpakOc9CZoOD0C9ffPXsh2DYe4/e/6XcaLBEM3SGknEdZoAgOqmjrvKMmTwVFAPfggmv6HS5shjBEVP2J6aLqYpxcIeNa0DWg401n8Z9Qy2GogMjAKxhJIy99bbAMxEMK8DM0xxT4RZRtDO0BJ7NL65xkFAhaQynv1CppFnAdRkFsrK2Tjtgbq8BTLgmeIYzry8BGVzkk0c3sMhcC4LGsj4NPUZRSOwsmmvKT6wFcXmRVI2mv9pnmZbbo/wu0tMXL9PL7e00hOmfP3sejvHZxXWkYauETfMroBDmBAXQKD9Z5S14wIDt7oTzMI0CePfmDYp1KVLgHRDpqrIoMKguEdUwZ6rxf3hTgyWDmxUnjdsoS2dYV9c3kjuVjBi4gJKowkzXtFHjoGI3eFhZYSw45/i4FkCJ0YCRM2gRVNjHtfXVUP653xk8qXR++OQSjms0Xr56ifHfSouMnX3z+jBI3Nv3KAMngoQoZb//w7fA3k9BVKw1tl30W6DqcdvuPf0+um+86YczT56bgxUaeo/BH5yv0lE52W7Pj7Z5brTv5jrOcXy+N8L8nZ+fr/Vv3zEu8O2P++YxX3732fmc/AyBpnSK8/wXv+V3GPobOo2e7Zv/hRGwLoUA1+CzPGH/BX8/vkfwCtdqqH1QDvr9MDsXQWWO+/YVy1a4d8zw8/rhN47xjz9os8YfIwuPmervNfKb99bo2g7vPfrumm/bqlET7OtUjGaHVeYuC/C79/LT9d2xVMBZMa5zdsy31+jAGNCJa2+OxbWeCy3jO9f6TEFE/s02Zvp4vZ9xjH76GW28OTZ6j45JO/tlkNa2jK4ZtSX6iKz7/NE1vuM4n7YlX5P74Fh5vx/Ozb/76fH4PZ6f39JR+ke7Pc6zPG7g8wp6ufFFGR6cDlZB7hjzzA9ZJkev4AGG0YLLZoZZNNs6jJVSKc0iB7BuyMJItkMHwxsRIIur82t0z3/46WvEQ6PP71/+fXNe8DLfs6z43WPZgRq9RzIa8sV5Xj66p9fm623XD883QCiocGdgZ9Z0ePNzffuRz8t3CWmI1+iZP379Z33y3z/oz6gN+Z37M3oZMPHseHNd/H1zvZ9xjf9u+j66T7zit3zej9++5BFlOU80/UDHH18/OtfX6JjX5Wv5zft5kM+4jq/2PHSZ7Yk/Rvfi96iVddMepd9P7+MrY2XuwyUxTtDRQAjgvN3sxUY5cC7A3uKj2tpJgLOgphP3VR4FowbKXLZvoDwCS4CgyEiAJ8wCdxfoDg5Bvd5O9UYHwIvdHSDr2GazJpz9RxrTNQ7u9JzWlHbi6KsLLKyPVU5DgHKb9nS5Vxe72wKrNPvd1KQtNUBrnXcNUFvD2Tzm+3G7nQ6arZtAVIPvo78b6R32cBf7v1urpbcHR2kb27Z9dJx2wDR7AOU9g1Z836+bHddIu3XuwbXuRn3Q4B462TzD9zF9yZ/d1AAANnDK6rTN9nXBPG2coTY4qQ9NeziyQvzhtbsQunzhgmPoJPSAExFlsNGpyzTOzlNPkF2YSovLlVSYhf7WmSqX+F4MUNymLS51c3mKGQ3Wzgk9DP11mC0L4ezzKU6DYDaWZzJGZ9DR4Q/7CzjugGPGwH4CdDGFhYB7/Q76SR7V9lnfja83/BZ8dPMe8aS2Rj0YvIUN8Z+c5YScE6dmzjn7Lg4KncGvsUyS8Qye459AViw1Cq65PEP96/3Fov8wGOZSMPur4+RsvHZWPGBWlL/7HO9tgXPxrLpIudN22TYdO2XxFFDuS9p4jstJdcrqzVr65tlX6cnLJ2lgcAt6GXRUhytR9pkbph7jD4NKqWifjoDxWzGFABxQqpjhrE1HAOxigP05vcQpmmFsF9MUDiRAiD4Uwnao4sRw7jJpEWkLiEfQkH8ufYpMBZ49hwNBS+lfExloRc0X+ac05UZKNvBGxnk5ztIxAkrqYv4pux7zlfVQdoi0b9JlhHlifL8/zyBoxj+Ot5O96kDp6Sn5vIwbHQ//9Hfp4m/e07ffXSYpz3/wwYeMj8gf/vJOPpMvtsfJEOsQhT7jmtyWjNNkSgsoP3n2NRh7OzWgwwm6Rpvh0jh3IXOp6MTYdFpcWEpLKws4Soehf1wW6i52c5ViWsBRlfY6V5c4KtaFEsM4FrZBPs1L9NFNtNMMTLNzrFflkiEDYwY6Dw+OufaU76ep07SYujtxen4pztXeW2jeT8uSLCzMM47jsRys2zMY0Y/nmg1dr9fS9vYLnFxrLM8wZuKpkygCP809XRK3tLieHj78IIqmaxddpik9F6uL4PmFm7c1JMvh2CubJ+gIqazcSuQy7bBwvONp1o9FqW0X3Q5aj+zP92Mjn9z85jhyODD1wd4+tHaZpMcyn2X5g9+CP4J8/j+O+XVkuzzfA/lZPIfv+g4uyXr55nXUQTPYc/fW3ZCxSqGcHt1/jNyfRcYRajQyTg2YueTsAkDkznozyKvBKp9iUENdoUN/hj4uFOa453osaXbpnJsaxNI27uUGMYvLC/hPl9iuHvI3zngb9CqHD6KeckLWUiHifusDipuPDxv8ZiH1XGNMHa4uriCnLvdVJubKLvnNfXWDBpfnuRTsow8+hTcaoee2t9/Gkl37EUF/3vs7++nhvfeC5m5esTS/HDzwZz/7y/TTT/84nQ8uIuBgmSIoHPQMWac/IUv8s4D+Za+V6cwYuEyyCZ0s69OsHaXnT79JjVYtvX79NO3vv0vb0B6HMi1Di6gTvbVFPy+gwxxyMA79h/BT3kDADS9OTvv4rGPBg27Opn8eerM0na4mrmNnRJdFWxd0tlCIzKXYNdcVJozb3r4bW8A70N8lxAYufEZ1sYzudKLHWnGTwZ+ra8vwrZst4PWjvg26iCkOj2phM6wHeHlJr6+zL6wMOo4GnofYV8cnOJrB0OYZoDRDzUMutYvJNWjt0soIxDJ2ZiKq+8z+NctWeZR1c3C8As8YaOf++DXKhJuwyFMGBZdXq/FpltjCgiWS0C08I2wJtsP6i8XpQlpZXILk52mV8y2YenqZM4HDfsIv2n2zIR3DXPP8KgHXuM8ZNhzGQp+YseomFGY1np2Cm4Y5JqC/NzmGjz45ncZmwHiM5Sz6ddwA1qQbmKSQtW+efB0Bwyn4zpUA7sob2eT02eQL9UjIErSawaad9Ybw1WlaK5bTInwif46NOVkyljbXttISutel7gYNXfJrXCNqtganjkOPStgKk5ZmSm4m0Y86f5P0WxsoJjS7WjkHFaLjoRnXu4u5yUcV+OHtu+3k8ndjMgYgl1eXwImdmPAo83cBfqxy7xJ9L0zMROD1yfMf7Sb5/qP3fumXrISyYoIeaWCWGEbFBhvpNvKfAc5V1GO45HyL41l0VAgwXZpNi4vL4bROMcgrCL/1D2QUbxjBKSgg4DO7yaKqziAXGTTrgwiQFCZDVLNmAHBeKF+eKVP2+X3v8CgdAFhNs3MWwiBas90EAHRzQIv2ztHOApwhUPDRCoF9O+Tat9s7tPsyUubbDQiEEYjleJxr+mIEoxBCL4yUUo4742wk8ggDdgYtFjAyR0cHqYrxse6ZDB0ggn+zfBZ5torcopYSU4XuTN4xzzRaO4thagPMV9c3oVkxgg8WyTQ7pqTi5vECFQ2bypXGh3FxZ4k+jDjvTBcAQlDpPUwlVmB1qN0AYEFASJucVdEAmVY6526S3MMUcGlpkC87Q6MRH4vdMd1aWQM3emWe+OFlPw2GfffkOwQTk0TfuoB+Z0jdVUNj7zgKevI6YIMd+Zh0FoDmc05C+cV3hDr/noMRAgGXf7kblHwR13APP0dvjbnPUyGY7ur3UeqlgVyBouA4QCm/Wc9GsOszdBCiTf7m/bjGlGrXG3vfLoAmiovenB+zEzfXjZ7v37bd+zvLFO3nLRhyFyfvGVu4el/OiXb4NzwW13l/j3PuhY4KzxC4+ffo2aHwoIO/R8CK8+VlZcRlIu5MoxH2fBVvtAV+FRyouN35SkdGUJ/p5HGvsW0/BK/iO/fVQYhr4FV5w2PuhuJ5ATD42/O93vaGJuD+Kn7Xv7sUId/Te+eZklHQyGNeO3qm95Pn/HQspFk+x+cARn2u9+HcHEzKTpbXh+OFDhJMOV6jYwKO6Af3jACab4/HtZwT4DkHC2NWjnb53XPsR+4nb+4xel7+5HdEQln0vAB/vOQXnzs6LjiPGXPxJcfUHRGM9Ppoh4GwrA+in/5OO5zh9Lg0N6OzTL9mkE+kP8CKgSz1kQZD50Z5Na5xzWH74wywS6yXAfOLfKoDBGuxXAtQInB1rOIm8eLze7H2F/62AbyU99Hbe/vyJ9/RjDjPe45ukNsev9uum6OcwMHROX568c375m//HxeMzuPTZ0Y/vV7DaFvymfEZz4//pI/PjtbHr77i6rhG0vFpP7yf/zjRt+dGN/KFMTajl+d7l9Hz+XLTBs750XnZCcvtkK+i5/Hpy7b5T2cwn5fv+8OnrwxWvXPuR75hbpgtFhg44TLKjPYR0RbeQSc/De7Hk26u5z/P9fcYf78L6G6c13BiaJPNiDbaHM6JiTDe7uZ4MYaM4lyfXyszAHHsSQFwL08ZRHbDFoGW7TA93Vl3l7WX5nDK4V/tQew0DRAV2NCImNU7rNdjg51O/wTMoKMJnWiTDlhlESBUmEi7R3vJXcIuprnmfOBqoXQCWHuzvxNL/s7p74GZVTXeR/V00DIg1UiH2NYjnMBDgLCBqhp6uIE+bWBD6rwNTjXRM130pm+Lyfs5ZEyHgF6wYnIHbCt8uOQYiwwF+ERWgZDYzknA2HSyyPAYYNXveO58TqVJAOcExxgs7DmYZ8bv4CWcG7M1JsBOvic5PjVTSjNm7PCb10xDtymOO5uvXr9Ar55An9O+dsuMuwHjcs01U+gLM0zczekkJv/kGWe8dQDM6MfSo/sExVOR1SJfxFgBvJ1p7rcZg70DgCFAlPs4vm7RPj8/H7PXRQButbIQ+s1dAA0mDWiPzmgJoDrEMfE6WSbYTaXoX/4XPAc/yZfyWPBd5tNgMTDIrDP30EznLy+TzEHUKKjP3/KjDGkWV2AaeGOUGebvyqkOh1kuLpnR3sl3yszIpsbfNM7ftGWRScf52kt1srTRkXJyJeQoALnF0LWtBm/BLdCsN2inVreWjltH6evn36R3+9vRZtsrxtBp06YoUz5fG3A+PA15c+mLdi1kCxpod8Nhx1a5e7kOoiC8Wq2kMg4lLMR513F/ien2+i6DFUuIewwma0cuwA9TpZyR02v0AsPmvp7yuysQ8nLREs6jyRflaZxH+q6865iGvENPcYq2JyZ6abvjHefRdmkiX/ndfmrTzCiyX/4Wts9h5+V4OIZRTxZaR5ZQ3Ee9YuclDfbVttNn9apjwqFw9m2Ltrbdakef3n/fzDCXFI2uv2kL31wmWdQp4++Rc+9LR84lkV99+4f0d7/+2/T0+XepVq/RRJdY43DjAIn5z89cjjsfAfvzi0Gq4rTafh3fKn7K8vJ8BDlKYOom+qPdAgOCwRxeZY/u02YDF/gqYDIna8Q7ys7sXBEZNmMkpeODOk7fWso7QfYZFxx65NqsIgPYBrfEpyfwirIsT5idcoasQ4rIZnN87J4Y0jF1Q4nj+j78jf2xfiBOZwU5vbV5J/308z9O7z36AB7PwR7pc7C/Gxku0ikChtzLqVkOBB/Yfp8vEYN/+XTTiLlyro/mGLqb5HwE6cRpnvLDmOo/+ILrv7ddPkvH3yWp+3s5GBb2hkv0+cKeyjgOvsf8X9xEXqNp8Jg2LCcfcEB24dNJEHcrbWJP3P1vHODz8Pb9tLG8imyjP+GJQ2h6ZELGDW4VyxsM9ib2xUCYk5AGHs1wtUaRzZCWLl1fXV2xJfhL5xGU6eCAix/N6LSI+/UEMjUPxopAIvLA8bnKHL/jFyKT4jxpJX6FRWIiaOgydtpq7TbH0ywyfVODMWbwlsroiMuzCKiZ1dSDV9z11ILv+/tH4fu4UZk+EyonMOI9+u04l+Hj+lEjra2sp7XV9fTpx59gn7Er0OPunbvo8GoaN2IgjaOj2vb8p/jnenATDLv5d0l7r2jHFLbLQNaL599Coy7UQzeDJ61SoC5XNt2JuGNWmffj956lFOrHqQ+/y1v6+Cfwbf8En2jgzoB9vusHZ5twDo1th4EYbcHxcT303Aq+p9mwBjL29g8Y91PGEEwx6zNpL+Pn5iuxDB5+MkPR5ZG+pG0JPnBzJSckxi8mUpFzzUZzGeMZYzFfrPBGL4LZzW4bdq177thYhH4ytbu92FBG/WZCjTrLDU2sV6nv6Es7JI31/5Ac+G8mliqrf8U9ETQPcWLcuZekN6g+OVFIx4e12PhO+xVYqWiG1SWy3I3+GACvucEedqQwVUhzPHdrcy3a0x12UqlSjE049BcMDJr1pr0tFNHdjI2bbRjMdhOjGeRka3k9LWJXz8A9Zh+L1/QhTQjqoj9MXjIgV11ZoF2l1NOGwDOV8kLonV9/8Zu0c7AfST7n9MtJNk4IfHERdnVGgQlb5msMDFUErL1/+25aX1yGL8AatRr8Mx9vl7kqWwaVxXEVbN90UVuGPkHnGMzUFrgE3WyvPnzjbvJ0LeQn6ofxnEl4MPwZaYuMOnEnRlZ/zEBTP/W5TXCy3IbZYjvb28jRebq/cSc9QoYe33mU1pc30grvy7Gp9Ovf/WiZ5AeP3/+lzB1vRED4Iuy/4iHOkljkTPChEnTpko1w5g6onKYwBAYZFOJJBNVU0VME5vp8mJZhRpVDKGWk0H+mFz5/8zq5XNBQ1/7uXigIGUzlIEgRis5xoepRvOWgq4SU771DBmhwEoNvUVC36zUgY0q9V6hMKxpljQDPldDRMX5toVB7KJe5paUADTqpbutp5Dq2GeVZBag/j4FkmII4Pj8CA5zfRnggAgBmIZZomvZslFZB8BkG7VyiWUQBR32GUPDSEqcfRto/PgyHo1SdT02U2fLaOgxRgJ4CkwxWDKSVab/XaxgdXJd2mIljMM5g2MLSCoJzhEAU0ur67QBvpinqYBd4dhV6Oo7RbxUp95nnWYhqCNw4AFGAFCmzPCcbs4m0seEyySXakzcUGL0EPL4CmHD4iLH79ptvucdEWlxcSu5QZRQ9ggYwtIBRmkXgk/aqWDRG/pa/5yBl/ptzoVv8LbGhe4Ad2md6rKDNl8+OYILf8wHGJAcg1PC5bTTuRusbTMnG1e/xLf75u+faET/i9nyJCDX9VPmcneVC9PGY+NnzoRHneNRj0Qcv4TxH2WeqBM04jGu9P0f936htni9d8vP4iH77PV8fSx/4570jEwq6amjVsN47fru5ac7ilIb5eT5S+tAguhHQh1duk/e/EITCDKP7xzPlDW+vfHFjrwvaezP/gx5x/5u72d7ccGiKUtb4OVPjbITLPnKP871dHqDMm9IfWTzeM37zTpzL+TELzGEDevEzfzD68ekBD+WXbUJrxrfvfw6jJX993+a4d/7N80L0+Z/ffZktoEya9q5esJ3Swuu9wu+jc+X5CEDc0NO/I9uGt4ZYkCX/Kp8ek2/Uj86oeyxApddw3N+lld8NepvpIL29vQEGjZfFee1iYfw6zdGeGQkF7aSh11vryTZKS5sbfMT9BRXO/hQwjmbUTtFenQln7iOIxt92ymdJ0fwvDn3/Vzg63Fcdm3nRl8/lHN72PfPEiMD5Iw9mvpO0/563/YNPr4lr/eczvMfNy+c42qM7OKjKctwy/oY2fKiXsozl8+QP7+cJcd3N/+I6H8sY2o9gbl/8PnLS40/pwdd4Ll9tqwbXroUu8bL40d/zk3y+EyPq49ynnNHg9bbG8VY30NI4Fv31uH1WFnln/sjOfSwv8fNG3jJvCG6gh+30k3uJM3JPtCF8cm9dE9/WijxF3w90sm/ekSkF4G73zJTibWaSS+06LtNrpeMOwBUn3EypIxxpA0i+9812iuDSYRRaPxk/T4fdRjrutRNQKjW8vlmPuipuYmPxc9vjRIUBL1RL6D0dd2fb9/aPATICGOw5fXCXP7GCOwK5FMJJHzWUs8tREwR7cwLAG54OYhZ9BmAvJpDGBtRdetimP26k0KDt7T52IU2JjKAXbxwcZzX9OzaoMcMc0BoBqJuglOUSDEzNGNTzN4/7O0jf2qViiGmDV2YI8Lu/CdYNJFqI2mxlAaDj5HIBv/s2q8gZ/RwIsCSDNluc5N8ANc8z2AXv6CB6rfyig+2MMlTjmRYAn2L8eunscsg1XmfmADoGyrnVuwEJna3AIPLWDTZw+Z0Rcp0RtAxvgxMXEfwxY1THMGwSPBUZvWC3khmXAHP/tlabgSMD+zqe9rOIcyae68NP8qM7Z7dwSAZngNMZs73BBzDjDDpL+fTeOdM6JJ9XKBvaLgOrYzlCv519NkPMmjJO9HBhnK1D6NKmkc5Vhqw7q67O7QZvAurVuQa21LviIZ8prXQQQo8jyAa/vH6EM5yRjxo0OBs6o30+nTU22+uwdpDeWQfn9Xdpe/dtarXqUW+rdnyQXnDs9e7LVOsdpeFlP2adDVJya3hTB+k0xla9pZORbZB2T2ch2/EZHV0ccJ1nt4yfAHgbkKzXGvAE/DuNEzMPVuOrgS37P1/CgemepX6rnwZdA2HT6ZxrDXY5kWYtF1/teifoo0OjY7WEA3KK0+eyJZ0td7A0oxZtGPQIrKHigL46HWF3GBN1kvpIWkkz8ZhjKO+qz9Wd2k1vEgE/eYu2BFbjvrFqhPPjXO49orv6Qb0XMoI866yXDLjCWwZ3ZuE/J6KVB3fOsw34ISFH3lAK+gj1q7pXnF+grxA4xsCXGzx43pfffIVD86vIZHB5mWxVMguFfxV4Tv+EZnNTM6LgA97WALMDBoH1O9RJrvI4ODzmqonQXdoRMYbBU/2Dac6RHlH7Bz2mgxi6n7aLwV2a12+dRIZOZW4+ffGH3wePRjZDYkwH3eDb7CDnAK19rDdxEpFfA3b2T9sQqybUGcjh48fvBc/fxpGzFpS0M5Oo0+ohS/PpNk6eARgu5X6X6RAn1vZESQfHDlnlpxhbMaaBWFfvyAfiJ53fkkGaecaD8RTDuEpkHjnV15NH1MXZ5jkeBj2yZQrDyYCod2yAxfOtzeY12d4rF5o05TprCP/FIPrhcWjkyzZ63H6EBeV4DbtzWDtOa5sboccMZEzDV+5S6H2a2KhjaLG9twMfufOqu+iKszIek2d8xmxpLoIMYmqTIGyLYyuvnOCruhzQCYXh1akiHfpJTOuuhtOlybS8uhzXRdYeNDZQ5q6DbmQg77gbYtSZtPG0S74wkKbt6/a66RIaG8hrcQ8nMpzA16c2s6gwUcBXXg1b+uvf/jo2qpGPlQIDLRPogOtz9L9lzmAYPAX6eZq2XCKLL/nkxbfpf/pf/p9p9+gdvDkTS8umuaf0sZ9i52gVY2Upjqt+O11BNw+Ky1royBr2VZ/CYMXR4bv09vULBw39NE8/e9CuyHCPR9b3QtWgmfxKn8CojrW864SFJWwMApqF5GYEjmTXCTPo4sqtdr0RbSgX9ZtTpief6hOD0AeHtQhwKveioPLsXPBpup6EjvoZ6N/iXAQ73NlVeqiDlEmaCwaeSg9X76Tb61vfj8/64kpsQjM9hk7gYS6bNQhWKMyClXrRbwvhqx/U5QbuGw2XX54wjnmJsUEx7WoExPyuP4ue01dUB6kDbLc+ae24yacIbjKC6sqpNDHwqtydwCsu45ZXxO85ecNJp5wRXClV0qN799MAvmn3sFfddthfCI08mmAwCLxvEsaQ8Vpamo8x6DkZQz/NMNta2Uiby2vpfKjiMzPvJDY5MpYgf5+CtU6x5/Q42yJtF3pvkj4cNI7S3uEeGLEWyVDGA87FfFyvBOu/GMCdd1KLtltfc4r+FeHT+dkyOA7diUxYYqIDD4gj2v1W6p106Yc13y3vMIktA3fFklVsEfc0o/0auin7joU8Iw5UR4bOwE9Sh7Wb8C90N/hnRq47kZs9pqwbF1pbWUsLcwuhEy2NcHBwEPhvqboM3eZQh+O05Sy1oNc5N//tb3/3fTBs7L/+l3/Nk+AyJSb+R5cVajgvDjFA43x3DagzjPOVuXR0cJj6COrSrdvp6bPnqcMgT8Gkj97/ILVQXqcosb/47OM0BZFVnN4nG4CL9NWL5+kURWcheXe2ef+DjwCoACu4Gfql2YmrtAqxnGuRNIqyxtaCac/fvks9hHB5Yyt99/Rpeo9rNbYa4hAaFMUtiFKCnuGsck+f7u/v9vZjKURlaz11UTznCMXjjz+KYI6GU4BTgfnXIewkHKPj4rUqEWeJvnvxKvURgNU7d9LX33yb3sNIVVc3IkXXoM0FTLCBMqpiOHWw4uUn93H70N99/W26NmJ9ayN998U36f1PP0+lxQUECqNqL6HzPMyxgv2KoCPEiD5AGxXPd8+fpcbwPG3cv5e+++6bqHn20ee/iK2MdTRMoS/zec+oKwpbQRaY6ThsffJZusJp+JJ2C+41uJe0SYcGjcj4pvT555+nBw/uQ8e8Bjpox2d0IwwZ8sixL37/+/R//3f/LjLUPv7kkzCoBk2NEvN/rskGVCCUAyUAMj3bYCY/+KKS5rtvx1ZgIw20rWYg5qUBpitnQgY/8hpd49U6ZqE0uTZ+o22q0MjEo0185SBPw6h5fDTrFIWQ1QgIcG5HDoLonDrjJzjw7zDofBr48ZWd3UyHHLiSHigQn8GJLiMxO80+KOCeIP1GffBmPk0jH+ACmvmbAMtnO/MvbaRxvLg2g06uMSgQx2/64APh6Wuu4X/Bb9LDNtguyZUB+hgKJLdVcBc0uLl/2O7corhAhe510Qb7HrTzrzgYbc7Phia0TcBh8c6YQTYVGbrys3embQ64TYfWgh0uciYkX6880h+uV7Z0dryQ5nGljpWGgzZ7HtfCVqFw4/nSjvHyFeMsWPO3oFM8JtqQx5Rz+R5AjVf01b+5x382LrwEBUFr7x7t4T9oMDpPWgYlHLN85zg3Ajjxz0sYD/tpO+N8n0OffR59t0+x/AEg5aNtqzwInqBRAmZoeoUTA5CdQBddjtEOwQY0urDfGhw8J7lSUxvXy5rSayzzaIw5n7mdvGy7A31DA19BK9vMx6jl0R/GKgekPOZtHccf0Qg5M+AfV3NO1g2e4wHPyF/jXvyem+YR+njDc0Gfm8+bA/n7qN3+40+5JygYx+UzT/6hLWZzZMrfvBjoPK753o5nnJ4fG1/tinJmu3MbOPlmPHO6dr42ZyZ4TeaTuJgb+V0eyX3wDiPZGh3Pukw7lANyyCTflZUIansev2sPow189zp5w2s91y3HnTjxvNCn/kBjPEe59W/T/n1+5jec2Lh3kCDua5u0B4JxZ1ZdnmFtKMGpywJcXmMGYx46KM1AhSww/lMztH/sPBXnCgDOWmQdqhfcMt7dCO2XM5O3b21x+gWA8Srt7NSSW69XcNRvgwcOD5sAvkucX0DjhTVIu9H+Ig7qPG1xiU/siuZEErbGjGyDIdEWXgZ+zLZwaYKzxRa5nimU09X5SfCBs7PTk7OApwQghlaX0IHrZLELZFfdJdYwkOZ3aZb5CNAEWJakZoVm/S7fMLaALPuWdWS2/ZLEAFS2K+qbHIhx9lu9H0PjQ302J3/PF5I27ulX7kW31APSMbAQvDsxZQbDCWDR4tkusSgAVs1IxmFGR4iTBH7uVBbcig6IIrAXZzGLapF566H4WzjhHewdY2+NErO9XMbHVcmapruAQZ2Yxfly1Dwy8Gf9EbPO6ke1mI03y2JjdS1dngwioOkyHwu9ix40k9q7WcZijucWLsZTdaqcZq7NWOIhtE0qhO6IL9LC4/4HRbC/kzg/K3fvpnH4yd0bBflmEvqSlgaqDNKNgjA6ik7wOfHgvRxX6eu4Kidm5YTsccy3k6lmdZllnOUty5Qj4Key5LhGdvrVWcxKD077GaB3WzgE06lwk3Wh/reui8syujgM/WEfHh1LnWYnHAEza7yvmye59PL86jyKJxsgUc6H3VMcW2f8tV15+bD9uzpHvnES1Rcue62uVmmHmSqnwaviJZ3Ji4GZZ2YA3Ngh3l5jvZe5xQptKKb6fo1+XabV9WV4BycBJ+zixI2KtAWcL3Y85xr4anF+Oc0VKjiK5VgG49J69YTBNJ1FdWXmd6Qh7FDm9ZyVfp5muH/IVHzyBpsGUTl/BmfOe+VMGtrPeWIfdai00LnzXNRc2HnHbFa8rtzAN2bw//3f/338/W/+9X8XAbOsKR28LIe4aunhw7vBv2G7YDIfr347bh2m/+V//Z/Tt0+/Sa9evXS0+afuMSg4zR3G0+FBHXmyIPUc/MQR/AsD0N5KudZu6EybjXPccLd6sZb1bobxe3XBgJrL7/APcOAmwegGHOVj22F2Z612lIropJnJSloor8cKi6+++oL7zqWd/W3kJzudToa5bCpWHHA/JefiYiKWibvs0oysKILdbaTlpRV0XQlM/jDKopgBF0vToP93T56GI/0v/3f/Vfrjn/15enj/cc4wpS8WOXeXUB13xzTbGsfoKp2gW1whs4/PoP8TKx3Abwv0cWVlJcqV6Jh+/tmn6e6dW6Gbgy94+/ITtgs9rL1QFuUfNaS8+8XvfpP+8IcvaNsoQ/CGr/g0yBb2KnSgmC7/Jp+Ejg4ezLrTv/kSvlEdWhw0D9K3r55HHaX5mbn0+YefRVDi2zfP0hOO7x3twxba4ssIoIgJ1W/aOv0JdyS2NtV8ZSGWuSlv+0cHERAzOKs/pO4ZYmMMfui3qAeVu+lZZBU/bdge4CviRKMvytW5sGXLSwvIg89CR8DrZhG5wclCdSmC/Gb9acfUpfdv32dcOlFLzKC2Aa8VZHOSfx8+/jAKfX/x1e+RX7OV3FmykuqMY3GmHG8DMlfwxsJCKS3hO5vhdv/+A+xrP73Ap7bu2C/ghb/60/8izU1Xou0xeTqOToUu4nnLFVwc7aTLg+0Yz3PG8Tdv3qYvXr3lHHwf7PU3z76OcXr08EEEXU1s0TZPo0vOLgwOjqcabVfXlLE11jBsNfqhv7x/s9X6kfzSO86zTtd7j2lrrROF9P/kj36evnjyZap3mqk+tI7oAIHGh+2eRB04M3jdEZEWhr6ZmSmlt+/2eIZYkj6gG50EvnVnk35Zi60DfTdTBTtz3pavz9KlyyH7Zmhdp35LmdMnnIzdSCfBIqsba9jGw+RSaSe0BtZSC5vC9dj9KdqpXijPloLW+iwGu+TTqPNLv1yOaWkh7bu8qt7OS/H12fNmHcq1kzI6XOPwqBltMzMG17HJXOtSXoNzts1JDjMfDS5Z1L+DfWoPrc9+FQHrs/NBur21Bo+6IYwZjOexCUOr1U9vt3fT+w/eQ0ZK6QReLZfKsYrNHRSbXcYR3XB6zfHyLCODbQOzufTUbLt+7zQtLd5Cv6ym1+920jt48RKdNUQ/jFZ0RW1NaB8YCl2iAh30TiLAaODegvruUr21uZXewV+1TiN4ykk2nx1Z7YC2ycJkBHGj1h48bX21k/4wWe7BsfIZTtaZPaZeMkZkjcIK11hIv1VHptzEQd7iniu3V1MhgmaXkZE3hq2+PIXfaSK3ignXC/wp+cXrnUzQLDkx5o7dL16+zcqNVwTDQhmpifjMbMzfKCmZOt48yJu7w5k1DmZ4ispoDgH89rtvoqjZNcLw4P2PAdHH6bzZTH/2ycdR+4s23wAUbsDDn7x9k85RjAsI9OuXr9OD996PqKrG1BTLAkZutcD9aYU0nwqjfRmzxs/fbac+Rn4NMP71t0/S4/c/hEnmAmiq7F3bvIZyKkF8/guGdIbVWYI3OztpG+ZfeXAPgrYAKGfpvU8/BTCK6JzpPkkLAJqVaYydmRpcH8YchWEE+MnLN2kAfVYA/H/48kuE+3FaWr8Vy0lDGAanaQPno4qzO8F5CpY3cSD7GNNvnj1P1whAeW01Pfnyu/T+J59HlphLvRQ0CJQWePZisBB045jGTUbSafr6ybcojvO0iQL89tuvQ+F+/Ed/koNh0NOZ4Dn6/nCpmiYwtAaJTEtPCPXGR5+kK/r05TffYQAwmg417ROkOd7ato8//ijdu3svhOD/30se0ZD9/a9+nf793/xN2rp9O/3Tf/bPUBAAL0gfYyyfcMPvZ3u0aRIy/8l5macUppjVNfrp7zraXue/zIDfX6OjKlcGLTSk0EJFZP8CHHmez+F3eUBAxmkcl29vghkyIS8Ddb4MLsWzuDYcTb/EcT59cz+f5SsynOI/Z+2c+dBpErCpBBy3/JvXavTD8Ym2ejG3i3M8iftxjv33P/7I53k+10lb+xL08uVpXJf7zgjdXBb04UQj+eFYccC22h+lP+5v36GFgDduGmOX25gdNw7fPDe+Mi657YISzrcN3FtaKgPey2vit7jPTYBj7GY2mTEKEBNP8xwBNn1FlmPmfEKnUGOSAbt0E0QIMjOdGY+xG5BNDwyySRszFvKz7Kv9zH3wXo6bsuv3fF30NNouoDtxZsqu8C8CrvZJqnG+Bk1AGjVU5Fuvi3YDfgBDyobpwd7Lt7MUniM1R9vyx/m84toYA/rJ15hxQllnR5lfJy5xjuqhFwWPzti7I02Zd/BP8Cryg+EfQ/YmAQdj6AQNuct1LAh6haycQefKDMCNZml4dHQmXZPP8Zum5ObyTNtrv/Nhjshno3Nu/ict5eNo4+jT8be//p6PfP8Kh8lT+c1zJHmIn8fiHy8OGpj1GZdxnscyD8Z1fmM8/WEEgr0ubIMnBx05kI/mc/mqzIWD5fmekP/Lf3PtiEdtj+SIH3kZyNZ2yN86jN7HV74HMsFxJ+SVDS+SPz0mv8R9GS9/ifvynUPBP86Y53OgoTRz4iEkjzbyz2M+I4Kh9iFkwefkPgcPKwPcC06/ORanZVnjPplfORZ85Eu+1xb4943+u2mnQQLpG7qR873D9biZDd7D5W3asPOY8FGGZ0vuFuRMuRcZ5tf57gOsOyGrhRJO+tkwln+4/Oz46DjqfvhM2yfA00kWYEiHfq+FzE2lVbOdp4oAtXZcO+i3o4yCNXPcISqWCOAguszaoI1ZRjqK0Tfc3vHx6XR0VI8aWHPualQqBp2izdhWa414/BKcPOgaKLbuKE4p/RZwa+8M0tOk/LrRHVLMIKM/SFfHOeuvLCNBM34bBZPV7RGUZ8w9J5w+/mmzdOrVthbh18H78Us+Uz8Y0JLX1GG+5BezYOQF9QRuJE27Th3o46ywy+gMfPcGLcYJ8GnWCe22bl65Ogs+MjhxEuDcZYS2yaXxAlMDdlcXZvBbezHvKGzQxldkxjDuzXYrsk+81uwBl3Wp+8QMZpHY3oVKBdCI045OWSwvQlNtJZSgi+IX6ecmFkuA7dLVTJq+xuGF6YJ35VjaFDLqg/mfY6ZFcPnFWKGUlsFNY1xvUMjdRcWPeSzgAWjKFXGh9sTAlrY8go/KIOd7zkh2/Ax5vHlu0B296jkhU/z+45fjEBla0Kd70klnOFqnV26E0LGH+R6A6KWFZRy7Fve2gLM7SeIg0hZuGE60dD2DFur2ArrYpR8zxZlUWZjFnrkbZQ/epP3Q0fF2jOR5HX+xqKuEDBwhcjjEcxEUc7LC4LVLWYLe2EuDZoObWXUzSmhejLVLVsVOfTPnwJVLK+5aiD0C2G+Y/a8ehL90ktq0pVyaT7NT5cgWWaysYDNwqEKOzWQwS9FxykEJ/2mbfZh4XPp6XAygbKjTQuf5PX5zxOBD+mVwIew/58S/m/N8i73FIZdgaPWhy9Wss6SsaUdHwbD/7v/4b+DXcuhfta73dlydbHz88G4se1KHm3EhVlBX/U9/8+/Sl9/+Lsq2GHww0P7ixQvu4S5wOE/IzM7OPnKK3sHhlae1p+oQs3/M2qH3XIfzxbMHyJ50K6GbfP4JTqL+xd7OQeAFd/67dpIK2Z6fy9mr2hj7U51fThenE2lr/V44mO/evY4lm5YmGZtEd8APMzixDZy5TRxxgyIvXr5M1aW16FdMWmDzj4/20zLjajZTcaYUmwDs7u1FsHwBXSA+tybZh+9/kn762c/gLevwzdmktLa2Ad+cZOyDbNo3ZUqM5QoYJ9T0N/YODyJDUb9G/eFyz7XVvKu/ffkUv+ju7a3op2OjXMkL8fK+YYeUR2Ury5tBpN/99tfpyz98kabA2yPb7bnym1jPSYioJwXPusFD4CoDDNzW8w2+awSVz07fuk6n6fB4Lx3UD9LgPE+OuwRsbXkl/K7XO2+jfnUnJgqc4BBbTuGk4+iC8Q3QjF9ep8X5xbS+sRGB5PWN9fT733+Rdg92kW/syhyyy3VuVtFGT0ZgmnEykGbAUZ53Oe7FicvMuiG7yxuLqgboXkjdAfYN/azsGbQxc0m92m63cfjLyPJpOto7NJyEeEMLZN1ApWVkVhdXYpdU9Ur/hD4gtz0+de6VTX1tbV290UWn0C7G5v79u9jnGfjqgN+tkZiX1PY6w/RHP/15+sd/9lfIzER6dO+9NFuAL0ILS2FsGvJ0BS0vj7djXFsng/S3T56m7UYdHttFH82kJ29ep/sPHkYR9HfbL1KxYiF3A91T2KcuOnQIPfAd4THbZ3DWDCJrjC8hf8qvG5ns7R6g8/KO0NZIW3MHxOF4+uy9T9LyQjX9h9//p3SBLLp5zA7njo9ZO+w8XQPIzPpxV9VL+OD27Vup1e2lZy9eIcfyGfQDYwQWYVxmivAfMrHM/Rfh43atHUGcMeyBmc5mT1mbbBxDZnbZcb2exjChFnw3WGeGrHpWHjIBxU1j5Bu/i2lcCjsBzxcZVzPZtE/a/dXV9XRUb4TOD7GAT9SRytLW5q30bmcHPujQ95ylF5sm0E7+H2O2aI1CnuOyPnUkJhjd0Eu3NpE7niEvno8jByf9CDKpc3u9dnr8+B79HUsvX71Nt+9sIsMnPOcEzGVA8H7IVf2o6XCnpeVl2lgP2dAFtlKpvGnG1a2tdWSyF/jupHeZzoZawonUZizV/Qb85Eczd2GoVFX30fqokYdcmuBz3semnfIgJ2iRTftf1A4byJzg+9xcKszlCVVtoUE1a8BW0OXWJ1VDHR/V4EVsjpO08JW239p8Bd4GqK15Zi1HJ8Zsl/bQQJZZbwYbp8CF49NgxChvhe7A9k5eT6Vp+Fu8PA/24MHpDDsicqssLoaNPgMPmTH46998eaPYaPJHH3wQu0kqHGibfJSP+Mr/hBVm/ghXzD6JqDkKzO2kXds6B7PPaFzpzBwDLPi9wHDcXlvTXcd4cyX3CqXJl8NanYFxR8hyqsNM89VqMK0dd8Z6GnBQNqDE8ySiM3UqwXOefdxsAfLHMRzVdHRci2V6Zjp5nu0UaM4zWDMxMNbYcGnCVFxvevAAjrNmlzUZNNzLGACZmMaFUXCZYkWAYoMRasG0jOwgNFo3O2jC7O5Ms2zh/7kyTIoDxS3GEJ4SAlqib1qJIB+DHACCZ9UazTBIxUo5HR8epaVVDCIGPANuaC8j8Xyz2nJszB5l4KcRb8EUQx7kxgHWHlDhLK9tRtE9+6fBKkCHBRTUGEx8jhbVwLgsZHZphZGejMipEWYdctO/NWCCSGea19dWEORy8IEzg4JKv48+Deq4FHN7+116/eZNcveHTz75JJjUc6RzFLvmbV0QlZazMgYmHNscMXd3EbcALodTEctMOF9l4G+u8TUl3pdjYPTc+wok4pP7uY2uMy3+reNhH3RcNOTWdPB+zmj5m7OUsaMSity11VVop3IzwBoBGe4nj3itjoeASqMtbaRp9J23YHYZXnMWV1pE9hp9CrpwngYhCqh2O9DTZ/nM3C5+jv56TTxbenFcMCj4tB8q8bwUeXRcEJrbEA4M7dJpsW+CUwGs51hkdZnnaogEPLZVxeJv3ksaLCNfXWf/oaH9kF7ypn22XbbX4pHeO/oa1+cMjRWUqfVbDHh4Lw2QQVrp4vkq6QbyLN3ktegzdJb/rcURdTFOnaGbhL2zgxnp/3xaMNvtonVVI2BNe2Lcebi79OgcNJEZZ8Skk++gJ//kAevEmAFoAWWPxaw0bxXBFsDnuH4c9DGNOp7Lp+MlP1pM1qUpmXfsM62AZr7mAevS0lnrcCo57DggoZzns5dTG8Oj4o8dIjnu8+M+E9NpY3MzvXr5HCMNvVEFpjZbgyeKfKIr5LdeuwnIhT6ADGl9dnGSjhuHGKoGcjxAnwxTo19L3bNe6nN99xxjDR2PO420XzsALOL0QVvr/Nhu2xfgM7qA3kKHYheCTyIoF33Ib7VKXBPj7NtzNGboUBUP/TCsp/oJ55bfs/Of7YA6wPIlYRPQR2afGKiz2Gvs8nJ2mQYY+OHpRdSOcGm6S/ja6Cl3t2thyCwqbl2pBjqtybEGurkGjx632ukIZ/SAsbEe1C72YadWy4XO+Z6Lm9fTXoPjx/W0zfF3x0fxu8csbr7LtXvwzS7fd/h8x3V7jXY64FlHAJdDnneAHqyjQ45o0xHtafO9gU1o4kj06F8fW9ADyDnxMqSf1pY6hw7WlrqAx074NNP2ggG+gIcwQnqr2CZ4AIBjWvaY+ofj0xhjj00DUqanLTo7i3Gv8Pcc52HkfQPSTeF2WYwbyeS6Ulw77RI/P/PStSkccGVFezlauqfj6ls+j+wNdS3On7OHeWwN+Mq78D+yKUCTRwTkgvMsX9b/aMPTAkAcbi4QlFxfT6ZG04CNAPgK3rzESSuEY6ouOz11F0m3Ou9zXwO4/QBsFnl3SaQ1QXyuxW6dfdX5Oq410TfnXAMPtLr0oQBodoe03dRq91OnPcSBuEBnAGJgYsGSPOu28a3mAHCkDnbX3yneBpiyjqcTYWNEffJ8Dp5mfo9gMH8EBgneHzkI8D/j6d/yuzTUEVe243fu66e0NvgV9wt5EK9mfauz4fXZHnj/DKbNbFJpaPtcBhm22PujTF2OEpmWtNXyEgY0xQniDMfcrCDvY5+kuW/tvA82QNDCeTHApt6ltXxqW9FxoaOnwGC9mCAz8GLBXrNS+u2TWNYQgJTnOONrvSeXWho4uMBpOwNUuzHPOM4WYCSNldAvjKVZyxacLcCDJqFO4VgESpK/pGLoFjXkjYK5eUH1oJkugJsGuMzVQKdFvtvoxFazEYV2xYzWyPHtTpixxJP2RT0WcIIdjzqU/J0zvBka9b08z1u97tu+hc2++TtwjG2kaeegt/aglZro2P55P9VaR+n08hQMNpFmK8rfDLTAFkITsxmLAnDoaZ0ha/bop6tnpY/yZM+1H9JfBzoCoJx3ihzknkMnfj8Hi6ExA8/RKm8S99Gh9GUwxT7ZN2XPIImBrlFmnDpa3JFtN85dj3E7zQFEA4bKVxQK53wDzlf0yWVMFty3cPT4GA70vYfYWxxvsJ91eqd8hrSBv82Alm/Fdzp68rX3dkyUZ2uZ6Vz2cWbcwTwvO7TOqRMHZneZOZAzJ9RN8qz3s13eXxnR5mn/5RV51iC6GMvgyO67nchSf+/992mTBZ7tl7VM1T+XYIBjxsbi+dfgztch49fWNbyin5fDtH+4k7bfvWEUnLyTXmaWzkbwSlnhv+Bzs9Rd0ha7zOFA2k/lxY2zdCjLC7P8PRYBRtvnMil5Uf0ovxmkVk8akF9aqkYgwKwc8Q7WEb1YinpN6/g9Bwd7qdNvobPmAv9EjVvkS6dVnvjZT38SY+REq1mis7PqXEuKnIcIzZdzxogTa3/x53+Jj7SQmq1j5NjaONOcX0mffvoZbboImdk92E7tLnZxbzdwolML8obyoLNrUMld2wy6i5vcxf/4+PimXcMYEzNc5DX1lSVgRgX0fcmvvpQphcm/5PvAW7wy/hhLe7s7UeNLHKgAeJm7HuqM7+zv4EC7jL8Z+M5ginyi7va53tR5ngH45wAs9N2b59jtfWjWDl9BfGV23+rKSurjxO/V99JEEdNbmgrn3vI5lkTRGVYOrTFXZKzHLsfT6tIazv+dwGFmRnZ7vaCFMhoTDvTVwFin26atOOPY77yREnIF70WdYYOM+gYzk8jEAOza4/g5fILcwi8r1ZW0v3cUdZdmsdPKqAXHpZHLDGPikn8uy8wZ0e5kC2/x+y48vLi6iD/Jc+GJeXwgd/mTs0a0tL1mU5vRZnDOsXfStdcZJOsuYk5C/t+8eUXfi1y/xJguQeMb/Qh99a+u+3k3STGxMmrwosWYlaCv+NQsNzOT1vBJjC+o+DrwmLykkXSC2mXrJpPQurDfZnTKR9oUecPlqAZoDU5ru1xiPAR7zU6YqbrI9YP0/O3L8Ie1t2Yca2N78K79lS/UhW0woEvdavU6cqxsKH9mfmd94lg5kWmmmG0RSxWxWzPYrYkZ/MGqyyzzUnkDLNPYtcuYdAKPM8a319bhF+tJG6TJEx9OfIn7zR4VF4uz1ZWqbjPsLW0Uy6pDB5ttrG7JtNR30XZZsN26Z05MWCva2EIwOOPoZKKlGMRs+uM+22XYTnI2mt2wiQ1wq5v2TRYmwNVnaa44G9lOgddpvxnJBvHMBI9yC/D7zFSurWmQ28z7/YPD4BV9tiL9Fs/FMlDwrbuWuuGGtb3MgLvg3mJBbi2woaViFPQifZCOBZ4zid3QJlmf2M0l1C+warqCDgaxxsQbcjjjEv0Ru9B/9bg0jUC1NofzDCBqx7ItO4sJIKxHnBM+LPS0P+KwXCbAACS8y/NGOspgmfpTXKe9VK9GvAC8O8X1V9x3DPl1nLXf57QF5hE4gInA02NcA69tb+9+v0xy4iefffZLjYYPGik9P8ChkERxxFDyj3ZxDszLp1uPt2FcBXQJoVmdr/Kc6TSD466yuUQJ3MZpNDrnsrQREPXtrk8a6hlAhcy+sLgEY2TgoeCoMmYh5jjXCHQnIWoYNf52W1CZdrZcQZk30iIGPu/+Y8qyhu8iLcBkM7adNsqkNDeeH0CddhUjGCYDXaUllL79EsxqmL3O4v0BWrhfXBv/T6mOo+amARbNd1fGxUWM5mw5GF46qQAM4lkEf/RsDgdNdRhrOGU0NM2U51L98DgtLTs7VIh+eaLPwdYl9Hv0RZr79Cg6yj+3rD9hPN2VySwT6y8suUzTYAU0sv3uJrmIcgc9QcVMv3HaM4cxmC6WYGR3lqlG9NqdZZb4XqUfixh3UxINjNhe6fWf8QLjriCZCuoa3Ldv30Yw9KOPPoo+ah4DnNJnZ7wNNkQBdGnKPT3H3xUe+cSihxZOLTprGk4B18Oc6l7T0g0MnQMOPTcrmmyAVeprK8vp6OgQ2uFw0Dd/t62+nZETLPUxdkawuXEcNz7j86sYvS5OuIIThp32hJDRMMGwAmbar/fImXlenw2JO8HIr7bRWWYVnzPjnmM20Tw86Vr2WFqEwNvecLrgXZW9vKniVcnHfePeXM/bsXC5SsyiKiejPtM+76fQuouKu3H4imulOo0x3bQf6cAqWZyXuJ4+8+l1FpF0wwUVfDzXfxKE/wrwiv0x8KP8RYFk28R53sNx0hjF2KHspUUYZ65VaVUwwjVAlQVYvZGzHzyW6y14qUyc4fweBQhpNvMMhYFSaevMZ64N4719LveOfjuLqhODrkCpW28kQLtNtm0MmrM6XQyCDoRGJcYo+mbTnJ2ppEOMgQG8UfDQG8TYMVb2tYGBFYyMfvfevqSTRn0AyDFbVXp57+gzb4F2rVGLgLUZNxbkPb84QfHjtGFNBO6v377gTgBVa9Mc7ccs4ByArchv8p48Zn2iYrFCe8bS2eVJevn2CXyIszd5gaO2l66mccpw2rC3Mfvu7Funhw7Sc4D/zLBYKJXBB9mRRzwxoIItHF1AzSl6YwBIcPfeHgarA/Dtov9cx99G/0UQCp6q8252cQ75u44D5A58R4z5EfJpsfIIUBlkAhC9g2Y76LF39Vp6iw7c4Vi8Of6uVkt7OLY7vLeRg334ea/T4nuT750IQMUn96vx/YixryGnBqia0Mfd/wxGuQOfu+/1z9HZJ4BQOjZEfw5whk/o3xlA7Qwnz/c5388Z1UsdVozeBXxwBX0ZuDSGDBtImuTthIB1pMYZWz/dgtq6UdaM8neDUbF8nPGW32LJyaTfcw2psFc4Ju5W5w45AWZ4G+CJYJbnco2136L+FMfGOc9PzxOQGiCJWXHGTodKMOPLCQH1XARzOc97KB86vj7Xz5HcyevhPMCPArL49G9/V2YQPnWwTp7gJHiWc+QPg2nqccGQuzxiWcKxP3EZ2DVyVOBehSmct2GqNY9xGDoBVF2yGDsTA0bdvWluzmCyW5mXY9mOhae1JwJGwYvZGAJjJ8fcSU2Hy3bo4KpflUMnc44Oazhphl0LMSPc7+VNPgwauLRsFASagh76iIXiHAC7Cr2QmYkKt9TZmQ0dqMOlc6by0XJGIIrnhK6Frjk4ZbBf51865jEdfdp2N+OJACS8EQFJdLaTRNrZArrK5TTO2Is9ZucqqcRnMY7PJXfZ0lHxNwtRl/hempvn73n+XkhlZ7rpk9hBJ/jt7hvk0+U656GHdG50SPNmJGYFDXh+IeiQl2S4xCUXjneXO4GrAcVeexCAUqfcmWh3oLQ2iY6SdkBscYzut2aNWRjqZ22IdIEZwil2xzuzogLn8azI0Md5ULdewSM6sDoB0vniDI7ASS/C1451dhIYXHWnOAa+VY+OkJPHbIO1OQyGR705ZFk8ZzDP4J/ftQHaG/VwfOdz9PY++Tu/c476O143j4yvN8f9DHvCpxjGZ3mKs9HtnjXz6rE01ewLC2YbHHK55jn9jQw7dKgyJJbzWh1r66rxqLivvKxdNkCmjFqjRPBvFqb0QyFF3RNZMTJLwYYWzF5Bbgwu9LH/sUslx60lpYEPm8kDnEjTWV7G2TcrbQYHxvs7KRW7jDFuLucy68XssOg6FzoGYibPM6imnDpRqfxZBLq6sIKdNrjiRAUONDq+j4yeo0/loViWi5xG8ITvfopnddKkr/ygTgsbCw0Cn9yMjTR3/GzM9zqM80aTm9+/0R/SUB3mEhgnx3zpoLmyQbz18cefoo+c2ObZOGFPnz3BodtLtdphyIfLIr998k16+fpZevrim/Tk+Tfp+cvn6Rhd4vnnOIUGLbTyOl8XBlB4ns5X0AWnUkxoYFgsGzVp6auYxEkAl7qqQ7Trjn1khtAuJ1Et5l1dQOcxhmK9E+yVeNEyI97TQLTZLGZ0mkXmkll3TFNu1QvKpDI7h21xDA26WNZE2Tar1qWbq6vLga9ttxkofeRa3aM+FM94vzN0h/jEoI/9bGM7xWeHh+/SwfF21MMz4K3eLKN7DIx7Zggvgxmyyf0Mlrs03aFz/MTNjksey+toixjLJUYjGR19fv8dvo/gaRzPGZwHYJ1jfBMDq24KYkacfolLC48bR/Ar9EaZ6/AbcK7A38p9jBf365/1087xbjIINgATWacyZ/yeBd5fWV2CLu5C3ICcF/hCs2AY+gxucFdjl37adwM88pjaw3YYNHInSdu2f7gfq4AgQzjqLsU/4f5OvJqkoZyZKbixuRFk8x3Zs4zLVGEiMsPEjy697LX74Xwra3Qz9Vonaa26lt57+F7UN7OGmjxo8MEbLboRBHJt5ufU+HRk/lk7LwcpTyMI6XPEi2VsycsXL4OnI2mAt3wUu95CbyfAqwuLHC+m21tb6U9/8SfpYPcwJu2XV9YjE/ju7buMOW2GttJZeqRhN130LILvX+Bw+PfO2koEc1/t7mDzUzrBh3dSywmz+ytraW1hKUoHyd/an6P6MfdU104F7c2y1DaYoawfI95xWaqbApjhZOaa8qR/2WAM7t67kw7ggQiGwRPqdm2OwSHbub62nh48eBC6zoC0tsjyIs7EOL7SxAmCmBCHn6wXpSxaf1Q17JJZzgq5j8QGxsDJh9PzYZqvVhgPbA6s7rLbE2xuC0yq3st1wdxdOE9OmImtzMRkIPpS/CDPq/DkIWsLGli3/RI3MpvgJQu+KxPKsj+oR6X+wKW70LSIHjCoaAa92la92gP/yL+RXMMzDPCsry+HvHMAu3LB36v47+40jW4olLjS5aJgHO/dNQGkGDjKiYzgZbHMjPgQXodeXmNAWX9X3Wu21sbaWug0s/DNUgy5oO1mW02AB80M1w7pdrjDZQd87wSryw1nodUF93UnfMQvuew/glTwG4qT9qWYXIr6iPRL+yktXFpp1qDHbLtBLP/2uzJhwtUA/nVDBP1AdYudkH+ibBH90YZOF50URhaRqdIsWBxd7WStSUHz2PZpromaZ46tffZaWmUSQQefRtxUO2z8EAz7+U//6JdGD33l2grxVbMQ34VJcYhOOEjOWJqdZRHfIQQ1RVkmWVpegpildImw4DKkpYUKhjMvJXA5k3exs02c2CueZwqdCqi6lINhGk2VonXG3FHRrA5fCocvWbCDAhdrzFUWULzHacmAGwOisRZcmUE1y/nTvGUAGVmhN9iiM6kzGEsTBxrPi1QFeDhg/i7jFiWigQ6ORTCCtzME9lvDc8H9ZjFMBj0EqiUMjkYhAmII6SxGMBfAl8W9M+3HMGjQ3PUkHDCc6aPD41BYMzBgPo/GwoCRGUZb7LrRT/vu717vbpQnGjkUoCmyOkarm7cxzIBjztGQSrtFnJcZmMIWyGxmq8wur4bDZ7BEQzXBfTXKAilBTWSZRHAJ0BOtzrTLX/LOQlH3gjF3F883b98iVLPp4w8/ivNsX4BVr4YeBkfyLkMuF1CJZVpKU/s0WyygVF0+k50W7xHXcx+VsjsnOR450CENULz8bpahyzla7WY4LvEb5PO+KjDTiDWCBghDifCbGVm2yzExSKdhsw0KWfA99/VE21LgWgNpPldQFkGSmz5Zi8CaAAJWAZbtts3yio6GBtRgWdRqiOsYQz5toM6Hj1JxatSkhw6sz/Ue9lkHSLAooLR9sZSTcwye6DirAO1fRN7tEzdU6RhksZiiIMUMutwu7hHtShHJNwMrMsNshH2Pa2lXAFjABmOlohHIem/Psd0CIvnKVwQAuc6++SzldQEl2QaYTCOwF1fWBxLQAwj3X8cW2wd7uzED6Uwp7MxtoRNOtP02MKkxs//2C9sKjVSgGkd4lHaYam7queOceYR2wyOCN2dHdOwFM9EnfvNt25wpqx0dxZgqRzEeN30KwH5zb4GP1/qOZ9AWU5dtl8bOAEn+XQrAhZBPoLt//C6KXbudvbOye0fb6fWbb9PZRT/Vmwfp+Yvn9L+GUh+kLmD3/ALd02/TFhQ/fY1lUNDv5KwDAHTmaxdnrR474zpjXW81kgWYTwT4jK00uWIc7BtEoD3opdOrtFBcSG/f7abfP32WXu3sxS57e6OMqAhCdfl0x7122rNQequTjgBwB02AYXcQgagan4eAxTp6vDk0O2qYWujJBvLeBnR0eW4XXWmtxlNof0YTTjFmFwwYtps3jgaAE02D04ucAZAu4WN33HPzDnexncAoj0FXmCi5+56/+TldxDBzfhQ1Vz9hrKdnZnEUDUhZYJPz+M0C6QYt3JXO3Yf5IQCogaIofM65mU8MdKD/DFDxDp6A5uo56Z6zWNGrEZzKNkdyyvvqPu8ZcsA1kTEKnxhkys4vskh7lM3I2IBXlM04h3cEi/nUATETyGdEcBpayM8+yyzG0IEwlNeoV2LmNrQMx7hOPjRwIy/Gs3h+fL8BF6Gb0A3htY2ukcY+n2NuhW2bXJM1PgEovHImesgxdA3308bLyyCY0Fvqw3Bs+HumCICa5f6obHc/MzvGGVLT1GNmEYAYIObKXXuc7TSNHXB81AyQ7oyvt1ev6ORbbNfAuPpP3lVufZYypRNpluUAx8zdzwRX59xDGimX3k/9Vl2qpiUA/uS0jv4l96hge1cie8LdrswwF6yVSu58ZW2YSgSfyugZd5CziPloV6MyuMFi6H63JktlwYLU5ZDzMn/7Xd1hECuCW7O+54LnDHD5t58RBCvCp/CkwVOv0XE1eDYDD8fuXsHfBllzsNWi+Dp0DEKc5/POL09To3WEbmgGf5gB4cy8jt6MWABgdx7BJxAVaNPdlqrzLmHEuiOL6rMI2qAH5V2Xf5Ww/9ZWMYCp3lA/OkMvGBZU6vRqx+QFwb/XcRpjb5aCDqXLJnrc30wb+It2jDMm1oIx8OosvLtWOXPMgYSVD37SOfJ5tsuxzriG/6sfON/lyGK4PPtL++BR36PAii+Dg4FHbo7/+HfvKSYY/R1yRHtCr9+8DOCM7ITvkFOeBXeD/SxI3E4Da+DwOLMmDFZbw+ak7+5nBmKlyRU8OB3LJd0VbgxvQARxjnwox9LMt2Ng4Njssitw7hnXn/VPcRoMXOdsOh0jQXplQV6cS3X0steU+bu6KI8V4e+FbF/AkPKay/PdEdJaK+og2AX9hjzRHwu+a8s5JZwAa8DFsltwlp8+K5YiupSY51crSzg7t9LkmJM68AMdF/dO0Oc88aY9V3dleuW3uCM7IGY9iQu1o6GfuEY+1aYqvxnXOIufZdaJO3GGGEzdGBjT8YYPHGH1mJg0Z090QqeYKehzP/jw4wgwOTbcNLBUh3PK1mZaXYJ29fTi1bO0vfsKDLqbnr74Lu3s7gV2sb+uRLC4skE/dzc3+BE7jWPH1CPq8cggMniMj+LOagYcFtAJOseVSjV4X9vsygED/vZ9Bh73U97ynlCBz15M8OnY6oiHDwA/GCnR33Ks29hyg/Jmd80WdWDP0r07d6LPyq2F+w2C2G7Hwok7s9mdlBZn2947d2+FU/72zdtYdi49DD649NjAQaPeiGBYq1WLAJuFu+VdJ72tj+VkR87Qc0zFODrsV5EZ5RjwGN5mphnoWwi86LlupmVtI8/P14mzxaoOjjgo/x2yBq8o+06CP3/+NH39zVeR/VRvHoFnamClPfDgNnrQbLWzCJD1wP7yiOPiEvwa/pR1qA6bh+mocRTXmInssv4LxnB1A/1fyhk/Zt0YwNSMGNCVHgbtDBjOIU9mD9m+mclCTALIeS3GzckdsyLtvzyjyDmBpV40uOJrqboYSwxPrU+JvTQAayaYPKzu1ia6dE8aqxt67SG8gq3mGfJVtbSYPnz0YXpw+0Fqg7eUBe3t/v4+tMu7LkcW1PhMenT3MWNUTR9/8HFkyrgMsjDpqp0Z/NxuLAUzeGBGn8v4tPMmRBjgQEul9Y3V4Oc5dMApusdls3/xp3+Z/tGf/VVkiwmoH9x7yGfWrY6lcnhpZhhYNA8uuoqf7etvnz1N/+sfvkg79QPs7XzgzCt0+TQ8bf+sr3UK+HMy1qCHk7iu2jIrtENbp6G35RdiySR+qrsBurpDm6bes6aZtkcenmOsLhkja5E26eskGMPdQut1d7kcZxyW0h///E9Cvhwb++nyV+2/WXbaITP64Gb0ZxkZRBfyvryw1m5KC0uLYY+ln7WoxIMtMK9BEPEF5OMeuba0us6szUnGSvuifvSZ6lF1XUweYmMt9WAQS98ggjMykPYNnGUAU7nRT/YH5VnaOeb+rXwYDMwyNBGTS+7WLG4QW5mJahah/JgnFvXP0L/Q2qCn/qzPkL/dJVc9ZV1P/QtFcgX/3uL5joXZYdYs1L+anjLI2KPtY7HE24ChMmhmq3p1fPKa56IfsRWLS/MRf2mhV4bQcXbBHR+LoT/tatnsRvSLO59qMwwkmgxhQoO4obqM/jDuQLv1Ge27etHMNnVb+J9cpz4SQ0hDE51cuqxd8RnaXul9gh3VxkZcQruCzDiJ4Vtc4XhHBjXj4wSkwT0nW4PuN/dWH+hrTkCvCSdhoUFMtvBMcc00+mgKvLv76vAfBMNoZIDzyOISyPDyf4FbaaaDeCM8BsnyfzqmOESc3xy4beZJKk0U0ipA0qCONRRUkGEkeAUoQTE0UUqCq0KAgzoNXgiAH4wH01kjYJYBtmi/zM//6HSe5WwCnC9pg1lJh2ZnAaYFnQI/jawNLnLdDB22075iloJnu8ywC9OXIJKBB5l+eW0tnHCZVGYzM6zI83VOZG6fGYqfPtRwMiMzjPaq3FwP7ndBY6SWw6BzKPgi9/DZDpoOjMEF71PD6JvVNs11B3sHsea4CLhRcfBztN/dLMtqJxUUDRsFJxQkg4gnKDafaWaYyyWX1zYAcQMYDNpykzkYpAwdrfemZQvAiBIpIRxmQNgmQY2UydTxCN/pl4ArglM25uaYvKBQO9uvoHiRxTffvH4Ns5XTZ599Bt9kJ1Hw490E50aZI5LP397Tt/3w1lImtriG/gasVP4ytexlPzUWrtWWCzUe3ltgEGN0fhpp6H56rc6whUxjNtfx43vsEATgCLAGGFGhRhAXmswj4Naxkte9d+z0Rfujhhm0t10qQndoUniDHrTLNM5Y1uYMp7TiWpeXhPBxrfyyvLwYgQsF1zYb9PJcBVOnsoSTKT28b247feRa6bFUdWkotKL9tlsHRh6yTzrnCrbK2fvETCTtklYcBLTNxf2kr4bSmdygteMFzVR80QZAm+BVEH2l8gAQCF5dWiqtXYo52hktlD3PXoBe0kr6R63AoDWmGOXpeK8A5Ld3X6QnL79K3z79A7JdT2/fPU/b717h1AEcoZ2KcWwM5bRYRkc0U6ffiBmaRQxut2uxTbce9/5m00gv5F19xP2d4dBYSItYViS1oi+lG5B7Hc6mMhxA7YZ3NSjHtVr0V96KhvCKoAWfzmLnQBtjEr8hq4y/AQ+XfQnCNHqhl+K53p//MQb26+mzbzDkR5zTTm93XuBkNQB8OzzzkCEZci/GFePk8iMdIrPjWu1WGPWNzdX0evt1qrf2MTouEaoBDs2+w8Hsm4p/mQ4OG+hGgC+gfYhuRQxpIq1gvBcWGU+o5szjAmN35G5KR0eph7d5Bci6wMiDwtM5Db42NR/5xyLEe8JMKIOx8J6BpXEM/Bjv2HnPwLx093fH3KCSYBpeHON+/m2mlBlGEdTnvKlpQAq09D4Gp2OXvuB7nSEAE200OKXT6XIwDaTGUAc8ijFzjvKvXRGkmOGr7DiTp+wGkJ9y5ggjii7VuTI45JiYeaiNyTLp7/STkdJBdrDU33Qn7hvXwgfycRz3B8bc8Y8szqCVuhYOgx9C5/P2Otujgx985BP4XaMc/IZ9EyhzaehJ9W38zT+fNwpmcSuvzG1jHJVPnxlt5hw/bZfP02YaSFIvGDyOZThcHzPdfM/Lqngen4INdW4uGK6tQq7DUVDRXqIn+wAnC9GbHYWuQqZdGu3Ehk4+T5algt/DiZ6HPwBIc3PWE7uEN09wtLiesTP406hhw7hAmVY26/U6bTXIhW5BbpzdjmAj/TTrxJsb0DfTxSLWOmtiAPtSBtjNz8+m9fWloJnp/hF84VrLJ8SkBXS1LZVqLlzdaBxzv7G0ur4KIAIg4Whay8MMSwOpBiGLyJgZfILhcFb5rhwr83l5Anwrn/k3dLetWkX1pjpbUKwOzHYnB0m1AwYAYpzkScbWwKezzfKUAUjP85h6ynHUrugwqHMc25jc4lMHdXllNXjp4HgH/UA/0Rcj4O2sqfbHQIi60EmQKOCNvTR4qa43Y8m+OcxqvNxGs25cRosdvcb+FfKSBuvaeJ9LsJo7QVuvTf6Qx/Ny/5yxIE4yc8isefljBp2M6xR1rQwkaxukvfwoLnMXp6kyx2aUGyfMdOyzXAT2Ug5kVIUDmun82LgIwHj85iXfZplUjrLcjo5HUI0OxoSG97mRK3utjVLmfIXs3FznfUbXCpCjrchCe9BOjcgokV/hG8baIsNdwL/BwVx/x4yeAbyFY3SZM4a0m+obZ9R1iNXTZu/ZMJs0v1JN1dWlsEsujbJnjrm8MeqbTpkZZk7grK6tpNt3b6dypRTg3EDwBXLpDoSOo7tG0oXv8Y8bWWgP5UF3IwvHTf4N50De03kfMvYlxsCZ92v0bl5mNHE9nRbKSziDyAZjIP+YBaYDb/+VQ226zwk8pEzI6+oa2uBGC6Ej+SNsMH3z7Wy7PGmGlFnUkUmNvBrYctles9FIjWYjHfPdItzdlrPwg9A/BoPsr7QVk+3v7QfvfPzJp7TB7NU8hksry2nr9lZgNnn67dtX9HUMBztPEnl/MzCUxQgg61s0zLjKwQ1tiNlPjr/Pi0AjGF3ZNxPEDM2QAXjLLJ8u58aOuMiZY+m46dB3zL6yLAI9t1aXuENzzG2hF44sfCFPturt9ODe++mnn/88srKOsMkuyW43DfwN0uryGrKLM44erjdqwbs6ye4YatDAXRjNVHA3NoNk4jydYINclmUwuHUyOE+D3jA9fvg4lr2aFeoup0PGXUWwUF5MW1u302ef/AT9Os/z1HdmNTu2ORijnvNkecqx9a0vE7iVftiXW1tb4Uxn+zPSX/CaOo4++d0xyp/IbhybiPrR//H/+zdpbmE69U6sv9WLQL9LQReXc/DfezqeZkK62sHxkA7cKHjMDD+Lp6+C862DWCpM4istxLJmd43T4dbXVJb0yfTW5OExgwe0Qbk12GWww/pJ+grKhfpSHSmm1hnXDnsOzYHew8jwmseOmCjQ6uRl3EVkSowu38iXBvHMaqPH3ANfE7nyvgZK1Qu3N2+lQRdeRIe7mYzBrucvXyITLeijDUGnwvMFcVOaTp0G94MX9QkeP3wPk61vMQ3NeH6rm85P9SHNtJFXriMryAmu9dVF+pqzxKzpZDaWk+IV+K7TcAVJBd/sc+TesYa0/g8Sq3sjGIYudEyVZVcODeH3Pzx/np6+exOTG6suoWt3kLFWJKAMGQ/9/EPsshOUTrosLpSNRsay+ZiMQxlKb+1pFz3lJIilaExgOIVH9Z+cJDpuN9IJY3Dcqkf9rgG8LrZst+F9xlW+PIGvnVBYpB0u50NpM1x5sl9dIa8GysJuzmqDxvRVrLmIL844WWDd8i3ZTk5FfStt1MraeoyTNfrMDFXO2h3p7O7E49gD+IXv+qbyhe13fA24OiklDhefhJ+C/xWlgGiT9lRdYJkn/XZlSr4JLc5Fo2z+sBHodwOw+o/6c2E7T8x0cyOLaoxLLP+jT9mvPce/MEvfwRqHtl30Gu05lx4uGR9L1gsLWw1PuHrEupZigfv376DL3ehAv2489KT2ZcpgEjYOwgXNs69+FZlqboaoTlWGfKkT+uhAd5D27UZMXnPN8w3iGlcR88hg2gSTCLQ1sVIC+yRGljeNCdjv05vMVfGXfoDjaQBPuVAfX+AvQfrA5W6kZxKGOMYBMYDvOInpDRa7WYXLVFutTmRbKtOulPH5tqeDferynoAHLuC5M76XwEOnl/DjUiVdwLw7T/d/CIb90ec/+aWDqyIJECdo4eVMZP7Gi9/jTTPj/7SWPnJIA8kRrjmFWSzUatCkAsh1fb2KR0bRyPtywJsofAHnNAztzIa7Ek7BGBol05cnYZ4ifZnk3oI4H2v7zC4zO+oKYli4v4ejWDE9nHtLOOtg6BSUUa4TEVXVnRAU0WYYzNTgLsq1UKkEOLHeweLy6k2PlOvzVOI+FYhvcMROjoJhBsraEP+cdthus6OseeQMc4AervcaC9gXYQwNvZkfAjLp40AcN5rhVM5geBiutIHBMWrpbzF7W66k+RLAA7BgXpcCK4PQzHhZb+OMKxdX19KjRw/S4/c/4DecDoy6QZw7d+6kLZyEU8YA5OwAxjjp4M4tLwPkcHZv7uUXqWPX8yGUcDAnRiWTI4TXl0subKNAFUmNQNyb16+i/z//+c9RAl6XwbjZeZGmjJC7fM87mDapAsqZMNa+cClkJR6s0ginhOu9zgCN2UimOtpG6+3YJsGZgmZQamV1OcComTMGBDSEOm620Qwq760CFrjaNo21AufvBndGRjwyQ2iXz3Fb12nG3nX6KqtIL+VeKiYNocecKVP5RYYI95XvpF04KXxbsjAfPOAym+zU22YVK3yFETCLKrZSjntrpOArfldBmn5vkcZY+4zg2j7pYV0eQYwO7AUgIQfCXF4FT3EvZ8RcyljgGhszCoT5XcUjWHcHWAGoM1yjbBfBPyISgNhsORV7LCnkuQ6/Ck1+ts/eTIcpj7EO2kUamkYNSLMpf/urv0nPXn2ZgLnISDO9232NsQQgMNZ37zzINd6coT3t8u6gbBux9KHTa6aDw3fp2Ysn8Qz5LhQptAuZRo4MIDkDlHkyB6scL41hgFLkw3ODNz2HfgsaBHeHLr+Av2KM43p/9znIMOPXQJfoKHtzn6WcGbS6FujTXvVJzFRzreOro94AxNYArUf1wwh8uSX/8bG6YCFmr1fXluAR7ocyXl7c9IH0KW/nPhh2MdyFcPr393diSQECzjm5ftPRYR36yxcYPHSVwXFnjFxKtrqxxXFawaDprDljWUWZC+JMYzY762rMrJ755HJo9altlxdC19Jf5VA6jXhXmRzRWZ6I7FyOKYsWKHX203PC+YfugmqDTpPwrvcR9AiMnDHzGTGhAv/IvwY3/O5nOFE3MhfHfGOYPR4BJvSUdsdUbWltezzPRPdr+mlRcJcYG6Q0SM7PUMLld50A256rnnZ5oc+Je3DveC60lAYxQ8cAc9oNP/h8s34NvBrQjqGin/zGNQbGbLsFhwPse69gBE7yk5ODZ7gwvw2I++zshLskR6Oe9aHf1SF8MvZxjjI06CGX2CFk85QxlUfMrDzFYA+HFjbnEznrA36G2EydB5fXDgBGp/yu3j+LQMkAWccp4n7OFPo2/X0Ibwh8BIcXl2ZyAeovDDpBq0mc4wl3bqPN0Mfab+pXa0+1WsfxfJd+6lTqXNgOl+B4jhs/SJPIcIWmoQevACcDAzfIjEAV2lo4uAnY77Roy+CSexpAd4mPAHUilSsAQegoLQS+6kt3nFxZmU/VRXfDcpelAfSCnrRBh1LaC3rLyFGt6S6WvdDzLnkz4KFjJHiNgG0E5Rg7AymOIXwSPMt3+V2+sR/qi9Aj/P09f96c49sgTOaBzDPygXhEXrAv6tTI4IFHDJoI1iKoKvchL3Ed9whe5DqDSc7Ovt1+nd68fYEsuNRdHY6tY1zOGR+xQF5C2aJtFzxH583um1ljmCT/U0+YBTMUoJrtjq12ablZaKoWTApyOxUFayMLxUmH2WJaXlkOh837IX2M3TBm5WOGHzl3ks5gV2W5mh1CON4ASoFrLfhuQO6avl4iLmZcxZJH+Nu+mnFtY+Ofekl54DlD+qCYjZyJES3jzXfbpxxnmudj8iZ/cJX4D1lCJ4d9u5FPz/Wlbfc5eWlfvkceXznsAtwHaMc2dfs4Fcirtsx2iifOANHOSDvu1pW1zIf630kYg0dT8Kq6UDvvceuocNNoozxQmoffZ1zKiF7mPmYWB10ZJ7GjAWuxtEELg4o6Ke5Qpk08592Fh9WzIkWX3ZQr1g4UOUFzxi4yMHlev3+G7GuX8jJYg+Huijk+pT3LQXVn/8Ve8o5LiIsFS2GsQ3OwEH0o6FzQJotEa3fClqMr3FHNzQAMAJjR5ISPmTTuSihGN3PH5U0ubzbY5fEOeNQgmEEuA3pmCsqLUViZ+6pr8yc6Qr6IMVEeMu0y/VJgadv+ySefBS6SZ+UddbPObRfn7uuv/wBvNniONTUv0sHBEZdkeXSi0HpOjRp45AYbSU9Xjehcqr/spzpGJ71BH7xm8/Ya5zE+yJf99xzbaiH16RkcWnCXDvrEOLb5qJlqdb6jS+bK84E9Y2mekwmOG7ouMoU6J/S1gA5bj8wxMzabDWvgnQbfG2jJOzXew28wE2kpbW1uRAAkT3KYyaHOdeLgKiYFlMfHDx+ln/3kF6lUKEP3Xvrrv/7r9PjRQ2RyJv3i538SmSFOOP3081+k9bUNePEEe9GLMfIdtfloj9koZuTt7e+n3Z29+K5fpDxb5kN6GrRxuV7UD3YsoEnwM5++ff3wXf2N1uU6seG7d29jKWun34QXLNRtzSYohF0dDs7AZNZDsl39VMJBd7zd3EAMYTDKYOEceE8srn2zOPoE8qoz3aadTZxe5dKNaK4mwe3IrzW7YBZsz2m6c/tu8I2BMjGLu0C60kP8rzPOodCfYmb7u766jsxm/VouzqZNaBcbWGCXx8Eo8qFOvbpZjGxgw7YslKucN8bY3ea3Im1rMQaLMYngJNB7j98POn737RN45xgdknGdMqsDPluai8D2GXbg5GwAZt5GbzfSY66TruELMf5i6MnpsbRk8GsCXYSOYkjQJ9buPk31FvaBPqn3VPhmxbgsUdx4+/btLE8qXUWNt1YI5kinrVo6RJ4Pusfp5bvd1GjlIImZjPoNlvRxDYyBsSV8bWVWP9oyRVEzDBziBGW5iCzwDG2CSRn+5ng7JupXg0mzM6W0hW9ULZbRwfAfzznHpl+MX4ZvZOabGEEbFPIrGIMG4m19SH2cWFqtPMLD6kZ1p/LlzogukVO3SDeXOLrroPe8wo6WofMSNmx23iAwviuyj1EBK4+lfugqbA7/lquLaYx2j6N8nCAyFiEW1H65VM/6aLBCtFd+sX3adp9hQMZzDYKZxZUn+tzQQuyV+yLd1YGOgbpaudI2uOO2eOEM3KT9Ugdbt0y4Wiwa+NOPp03aW+4iX4h3XAmhTgkdyD+XoYrbtTWRpTbupgAD5Ax6w/9iNF/Khn0fIFtNdIEbE7iMuDxXjWdoI67AicqO71H2qM8xfnAprpHWdGsI/zpRYIKPmlr6mwCg7IgblRVrh7lRknioy3i5msxdjl12qn1U7tS7JglEVrN30j6BA6cLU2l2IW8k4c6aYmhxg4FDda39vkTWLnwW94kEGNpWBn8a/LZW4xgyfMZv3d4wxo3Wx2TpqZgWO26JrZ1v934Ihv3pL/7klyPwF44+I2GR62zIUXZygW8765AwkMaUw6DRSRl+CoIKGJXMHoQWyBvVi9lsOYA+2hAzUtoI0gWNFDQ3MDIGwwwgCGAVfnOC5mjLjIoZAxKBKV7KtIWYBfAuhWgwEJFVhnNnWwRKYypOhHSadtrW7BwxWBDcge0jJAWU4ITO3kyR6w3KCMxyKnQJgZvkXBlU5hQyqGQ00DUAAFyVKosraXn9Vtq8dSsoI8hdWCinDQxISeOKQ69Q+VxfkTVGu+qNVhrj+tsPHqaPP/0sra9vhqHiQbE+fWt9I01y3rDdiOdKNuk++mzATKfQ4h6G8fa9hxirxQBvOkYWSzToMAN9e4CVcZzICAYCwi54l1HyOruRScD94p7xefOF4+EE0H6DlwHAoWeevfL5GUAJMF1+9vz5s7RQraaf/OQncQ/5R4qPgj9un+3YR1CQsdQZ8dkqcBWDYMQgk795rffXmBm00YAWGAedREHNyBDLGzbGgvHW3rJ/GmFfGgOFSuDvWnUdQvnScY3Zde6lAbVQvQFTeTEUKJ8RqQfI216fHUtIgv/93XujMDFMLjURzESfgq9ysDb6IQ/QJ8GyTZKqvswUk48M+hmw8veI5vObbK3hsU8LlXLQXJZR7hwkFeEFgiyA1Cjo8EaWiO3iBqGYabv1QXSwDSSGDNMAeU4wYUOcWb3AMRa4y9fBE7G+/6ZQJHx/dmJ2AidH/yxEnGe+LSbvcguDMBcXLoNs44QaDNpNB0fv0qu3T9Mfvvx1pK1qmMy6E9iVMP4GAF161es3UqtzBB9qqAW0ZoOdRTBse5f77O8iG8ep0bRIZs6Oc9ZLI9eOtPA5mqWDJOwMcYnsQdsSdfIKJWiSlT3ND/4V7FhXTrobaFEWR7Lq9s8CN517a6ZJM2l+EIV4X6RjgKKOjcuYRtkQ0qaJ871/8C6dXvRSrb0PP1mvzFmXWQASRvvS4rjcHzk7OLQuwsO4t/Ty3InpS2SmHI6GM5u+hv28PbLLr3Rg2l1nrAeM5RD6TTP20yjys1QH6PdR6GaKmR5tdlgsY6If1mtwBlu+KM5W0ixGywCPfRw5hM4mKi9R00paSo1xZd4gV17KpxwqL3Et8jdyWLMj7z9oCH1zcCnrgtDtvNUdjo3fpZeAQnqHHvNTefJceComXbhep87rR/KdnVuzEgUDtpBn4Oi14R0gB/JDW8Yt4NzD+Wjym5kTZnuCHOCtawxxEWdBOkww7jQ0TfIpEIgACc6Cy4PcMcmaYQWc0qgfNs34YU90cKx5WXBpnDWh+G7w+XB/L9WPD4N3XRZrdlJ8tg64xmKsONnwdKt9xFjVGQ+X56AH4X3rLalbzFA5pV+NTg1bAJgyg4vxM/uMBtBfs+tsSyFZq8rlo4VSmfvnQvsl5LCMvtcRc8OZOb6X56t8Xwr7WVngc3GZ78vYtEUcjcW0sLwWdSmrS+tpcXED3tvg700+V+Ef3+upusI953De4Y+r6/OYYXYphrQowdfpWieiEAERZ99yBh52Gjva7bjc3EmFEjJcT+1mN2Y71dsngz4yUUbPoB8j0DBBu+ZiWZhLMvb3DzJPgCQENma4+B4Me3CLKe5lPq+Qi2La3FyLGjYGLJz9X15eCHlCXSPDNeTAWiMHgKIu/FDh7dKgKXgdPoWn5DH5TT4LmwDJ5bXg6WBJIBj3NRiX9WeWGc/3nQNhvvP3AKDeBAY/FaBxfgSX+U3n6Qqa2fZw/AXJSoEP0sx5Hf+ZCbq395Jn52Cj9sVMDmVTx957K+vW/zGAZXvM2tKWmNHi/Q0cqva0bdo9nTRnz53xzoHgHHSbpA3W4NCee3+d+wzwcx0UbVgbZ8iATZyjHILP5E+X4TnZpG3WVunAXk0ynsgiHBM2uW2QFnt7AU9PV26WjGFb4lPUZt9tCzrCoFhMotLBOOwv9E2bODrg//MkYHYi8njRbt7+FqTn3hJJ+x2z89xbJ9lzBPRRnoDzrLm4ffw2nV7h+Fy6M6C7mRbjfO2ty95cHpqxCaAa22HWSPAEbbDuns6+kzSCfJc4+rs7E+bJWkE4ch7ZdCdcl3ktMiQB8xOMnf3LgXN4Al4Rb5g5dbh3yHc0G7JkUMPsH7eYF0+cD8+j5IjFg+UraxP124N4bhTlNnCArMmPwSPQDy4JmjgmOsOOK5om1XGOD8Bs1uzsdLCz6K8aWLROG5ot5LbTioCBNXXNOohl0wYxzy8zxoAWgS84FmMU//GPPuXJxhuszOdIXiKbnN89U1vg39rimMwDA3uub/n8+PhIaJI+/eQT9DUOIOPyavtV+ua7r9LLl0/Smzcv04vXL9IRzrsbAZ2f4B+UKowVTh3tlS99G4iMiUIYRD4QSzjx6MSpmQeOkzZTXGHmZGTRY//kee2otUCtYSW/O1GhHXS5ziJ6VRxgSReaif5Zod0T4BWX64GzsVXcOPoau9JBy5evXqW3796kne2DtLa6kf7iH/1Fsq6b5T8+/cknyNdkevbqWVpbX0kzfN/efhPtc0l3Xl4GloQfrfvp0qw5bMHP/uhn6fPPP4/xMaD6u9/9LoLXSolLJfVf3PBIHjFQ4NIws0YcEwmcfSG1UcbaOZvOQFBeOl01O5ReqDvW1tdiYjiwstfz0kY7ZqOi1fJA6EX0obhv/3CPMfsycJxLFJUFsYq2N7JdsQfaEAc9L+c947lmmxewkyep2a2l6Vnv6WqIGf5u4xTD48hgHVqL2n2ekyJm3vl9ZWWZsR8Ez7tkXYR4fOzOuTr5E4Fv5Sd5Yhx5sD6Wu/vp+DsRKq3msBfHh0dho2YrpVTEeY/lnDzRyWKznQzUzYITDPIYRHP5lTZ+2pkMXuKoee1bEZvNvf/8T/8svX79Kh0eHqBDxniWSyyLYHWx+HUqTs/FMmxt0727d6BViuxcV0u823+XGrUW/exyz/nwdcyotD/9zgAZGKRmvQt2PIsl1hsb6+FHzmL71lY38SM3Of8cW78ChrSmoXLrf8qcPkcnvQHn/vvf/F36j9/8Pn27/Tq9O9hPTfSA8llr18O3tr7lUqWa/snP/ziCDe7yLN4eA5OVF5AT5FibbPDteuIKmkIjsII2UZmvlMAP6AV3ctxa20R/Xobvj6JKPXxWsVg36oSa0TeZLBK/CLaxFljYTmjqBOLwtJ/O0N3nBi/UqTf0nClhr7mXZYBOTi5Sq5kncgbwAo91VEJnn3C9q3LMKJXQZq866eAkQL/fQ+ZLEYwxwGgA12xYfSrVqbX5IvCi3aS/yoIBQ/GR3yM7TH+FhiAqIRe+LfZvME+9qB52WbPZ3k5gLy87Ya1ffp4W4KWZkqVmuvRZXYlviB2Oms7wrBZOOdIP0KbohzmOZkWZdSheM9M3ivmjPxbBgVcX6LRzZdxnm1CCbzaPLRGHYrt8vhvGiI+vLpHdi4nIehvQBmXKpcfWKDajajwmWcahP3qCvhh0UyfpL+W4jDjeYQYTeD/7y4Epl72iU8UStktfQZtqkN4JuxPsm1hSOxXLIbWPtNXJb+VQfWRwS9qJr1y1JD4p6evRHieH1dMmyRhT0k6pptw0I1aN8LxIRqKFsr9BSyXABCiXX0tnE7OG6InadvOHYNgvfvHzX4KSoL3KUlWp4uRvmFHhiZlsOhJKkH/xVN6eI7CVUbzWTz64TuJcAmzP6KAgMwPFGQEq57RQctaPmYH5XdtsAfcZFL5Olg13qaI7Kk7wTMGUgNn7WojNXcd06OYWFnFaLN67yHUCIrdcL6cyjDyNoTPcIPHNNIuACzcw1bAPaJtfWku37z9MG1sbEflV4VdxKLY216PW1glKwf5owJ2RFtwY8TaK6hLNu48epXuP34vZ207LtdfjgPWVtEo/rlHqpzwn01JaQUsGR0bSybimnfe5vsy5nIST24hnaIhcJnaOcA6hjwZSJRaGCAGQ/maGoXvS+tZdlFFe1tChrc7a63gYjR6H3t1I471EIExzRCB5ZhmnKGrucD/Zwhd35p0Fzj+MhstEHlegfWkY/RqzudDBYIzR9adPn0YwTOMc9+G+zrhoIAQXOjECpcgM5AYqC4XAGU3v5VpjFWsAqJsWGfxxBsdixFOTObgTQsQZzjAa8RZ8LEMrMxQkjcJr4/1Ng6gyNxhmIEhApPduZlwP4G87DDq5pasB3hE4MHJshpYRb7f9FlgJXiOAwjWxfpw+lSsYRYUbpeLD/T1ns6kFr0KRW4x6lBUgSFF5KKh5CYKZj7nP9hi5zM+FxgGUuK/KxHZ5rdd5fwXepZ+5zzpceeTcIUhaW6tM4yHoi3RV2uZ1Xu95Zg2aQRTOhDJq9J5xUIm6U07MJN/Qy7aoQHWwlB8DPWaeHNX30hdf/iZ98+T36d3u83R4/A664VCdoTB5pjstCcqdMTKzL0AyzWy1a6k3aERAQMfDmWRfgm/5Vx1TqRp0ADCrJ2ifPBBBWRTj27dvIgtM4JKdZ8YOcrvMxSwaeUQHONNEXQQfMmYG8VymID9EoOZmvEKuoZW53a9eP0lulX2B4arVj2JpZ6dbjwKkblGuojfQZoB2cNLBgdjnfYAxsB7GMcA900dnzKULAkuX9kVGB3pBPnKHJ4Gpy8hiGS0G3XoBGj/pXbWYJ2PlxECeRb+M2X3rybhWXkAPS8QuQGI6ec1isE2zOAAsBiWs1aAhF2ipsyKryWN86siMT6lDs1Gh99Gv4BP+c5A4JfMFfKfGDUPMOy8v8iRo51hxb8eak2m7ukDZVAb97ljmbCFnVMNRwoC7bM3ZvshG463j6Xez12aLOYst12MCXNFfJ0Vm52fRH9CV63rOMA/RxwDk4UkvdPX8QhEa96DXED5qp0UARk6jHk+bm3ci0FNZWE5z1Xn05HKqzld5hkuN4TOMdJnP6YLGGV26tsW1zhwCZJGjEiDXJfij2lGC6d2dd9gp9LxABNIoFxZnnZjCKZ6d4G0RWYAY9ywC0CyY7S7FLhucLkETjpXh8TnubaYrKgmnp5wWAfKmb8/Db0uA2MrCSgS8ZssL/L6QrIWljSzgoLmDsYFOi7xP8zkdgTL7wZvPKT5nCnPx6ZJVA2yjOlUGGM3mm5h0BlXn1UwpeCG+Ozl1wNidAJ4tH9CFZy6g4QLnGojshTOmwyIYteaEekVdrxzKY2ZnmdXm7pHVRYvpY4eCR0yVx9lAb87OzcCftAdspbNksN3d0rqAOuuMWVusNDsNsF+Dh1yWgMMDTxgUM+NI/eKSIeVIfjMTwwK/01MALPRAv9tC78zxjFV0TzFsjDqYU2mjTpy6Iev0UBUOpDwN/9sX7YoZjd57FEiyD6EzVGQ3usVr/cvr5R8BpuDNTKN83VUsn3759imXmNlpgMbftJ88Et5R3lrtRgTf3fZdUFmccUOCxagN5AyqPKautF0GB9UDYign9KzhVgHczsNnyqnA06zU5bUqn4thD1ziJIA0G+bw4CDGwUy946MmuCDbNINhJXhUECqYttSEtDLI4j10OOyzwFs7Y/aZk046QmY6aEWdOJIgsaOXIJNrXJpwxvnnyOzAYBw6wc6fcEygP4OuEVNFoJLP0HH0MtM7YzntR6ap53i+wDqDazOvnFjKfyvHYj1RzFX0C0jKPXk+zvZOYy+92n8dy+p0pNTNYjHPdmmZmW6yhOcb7BCc266uPE1fYxJNBUwfDU4IoMWwkaHBMfWfS3EMYgVGCn7JuEE5F4to+8Q+0tDfzaBwcxaLYavPLZp8isPlEkvtn7PmLtNhNLBLtXDEnVx1Vn2GZ5iVlTO7eAbtvuR6HXozNk/gjwg2cr7Af2J6LIpduzOZu6wlxsRi4f2Bzo1LTTM9LHwdTrMv2l2cNmMB2vpbjA4HeWfMJCPzyVudLm70Zb8dEwPOeWyQL4gUx5URx5T3SKY87m2PsdNcHcsko4QD/K7IWTpitbqcVlZWYzmVAclbm5vpX/zz/zI9fvR+OLO141yXU5xtQGKC++sEaeO1HwPx9NBaPGYguQQNvo1+mj0+n7EOPKNN9pj4y9It6hfHW+wozlLneU+DpWZjWuA+llIhf4WZvARHORdTGQwzu9B+mq31CF9jZWUl2uuzXWpn4X8xmasszNKyhIorQU5PL/ElNrCdM/DaZdpa30ob62vpqIaOhiZPn36bjg73ow6rWfNO0Jot45LRzbW19Ojhg5isdtLZeog60TEOtNPx9Lu+hFgylpDCk/ZZ7OAOhowq11i4ez1WI9DgaHP4DTf8kfUcJFcAbj7duf5v/9N/TL/57a/AUO3gc3nHYLtJCgaRnWwpYwe016XZyTQjFBm7ip0hh2e9NAGemsHxOz237modR3w6tZEVNxWx9qgBDJdEWVxen9Jx1+bOYztoRFoEN+lPWTcOhQQNTeqA16bzKgvRj5Mp4l31lJnEFXDG/Nw88nEVO+ZZV6jdb0eml3apurgcPGIQrFzQZ8m2xOWsfnfS9NbWbegLpubYJx9+nv70T/4k8O3du3eC73Z2dmJSweDH0sJSmp3EpsMX2p3V5ZVo7wZ4s7o0n97uvYIXjmNs7t69h34upWatA/7Dd7uCn5B/gweV8hLjlsfKOpIGHfWBDKTf2rqV7ty+E8Xr1SehIxgDAztclF6//jb9/W//Nn315kV6eXSYOoxNE56sY5MafPbkDTD/9Ph0WpjBLvMMs4ZXaGML2pyBf8VQUavMgAljKA6emSvif88GFlqGl8rofXne2uCHLs8H3zo5qLzYzlxiwaW7TpChD9BZtteEBCdnzWxq9RrgplLszNrqGMRyx2qwM3pNDG+9PldT1GptdDYYBLyvDjEQbCBF30G7oP5Rhi2vYikJedlgSl7BNMvfxjfUb5nPxakG0uQB2d7ML+sAqvpctic2FqMYF1Aegva8zQSVF51MFsubDCHWQgLDHwjf9GLAPZxIMAkh+2FmkJkN6eRh1M2i7S4BjxpZqF/tkTbHCW5rqZvc4GYBU9zHDFbNwfUlbedtwNl6gkqrAUoNgpNkldkSth9bw/hq22kofDZMs/C1CQKXBhEZIzfa6uODddCJ53Q+Mv2xidLB5Zde5z/vpZ2JMAd9zvEWfVAz3rCjtDVPOLgUn+dxnnr1zEAYPmjYSfhR+2NcwO8aTfWc9lieVcaM0Zi5q57W3rtCRPpKy6gThp4328tJFnWZcQSDaepGl5ybwSsmEB96X/nKcQt9D50bO60fgmGPH93/Za5LMeQkI7UnNAIjCbGlgP8cfJWCis2BkjCuUdVBcIbGvzViV2MGCkztY3QuxsOgmI7olv0MWRDO3WwE56tbG2l9c4uOzAYxBSJrqytpwU7C8Fco2Buty/8k9HnMXrlj2K37D9JdFL9r4TWSEmIDBb6EA3SKIrtmYG23KaQaWpm8PXCZ5DCt3bqdbt27z/OcAeoH6DGQZoFKLFA673SiPz47FD7vM57fpN0Wg968fRsBnQ9CWnfoEgY0c8dZhAEA/RSAi26E8HmGUaOoAnM97hgDt761hUNThFpjMUNo5o3FBVWc5/RvSPu5aYAlg3jBeBhhU0xPEJZNFJ3OmrOW7sg4QFDMGBAsOfvRbdbQEwbxuJK2j0+hpFYMhhlgkxz0KTqYXwY5pbD0N2gzAjC2O8ANzGxAxnsZdXVG8bvvvksW3DQY5r0ynQxo4bigdIy0G/zxb3+TiTVI/ub93YnMmkz+loM/ZjplxeCslymxI+ZHum6uzYE2Z7+sVaHCzM81k8mC+3mGT0FwJjAH8KzdgWIR7PAQd8+MnaJocwBprjcYZjsFdTHjE4Eh7gvvKKim/ZutYiBNxRrpmtBFh18jajvla1OyVWDSzTfCgCzpyFn40BlHU5B1nnREMz3yso4Uz40MAZVBKB6DYWfxLEGd9HQ2T6Vuf5XBHBx0mSRKGvrl4OFUOCYaAme6fS1WF4PHdcgcJGcaNAyn5ziXOFICREGYYMk+C37DCbjUGegD3J6kF6+fpm+ffhUFUZutRtzPII9ZDKakm8a6hiNbKOWlqT6/VqvRRgwWhmVm2p1jrV+UN0a4OHdpB0Zv/ArQpdM2rSqJ811+6W5BPQzvwdEujvJ8BFkEdkFo/nPppEvG1J/OBglsYKPomzKnAm9ibG1L0Nsf6bvsEss1z9rp91/9Hc85BkzWI+vL2cBYZ//ofvDPwfEBvHGSXr56mnb23zKW6ApA22tAhE68gSdnPE3/16lRN1ps2vZZB8NdV5zds47JbNHMMXRQy92feqnD292nDEI5E3OhfGPEXC4g75je7PipV8qz1sErp5Ygj98iMN/phkNlNpRGxAKYZnNYrHK2sghYmEPeC4BIs49wehmXHkZglvtZvHRG44GD7G64ZsgakLI4bKFsBhU0wthqYJZX1zkfYKNzjV4uI/MVdJ8gUb3tTsBmKlVwXAxswrbxTAuaV5HTBd9LSwC9VcZxMd7zizjsHLPmobvBFIrILDxgYFYjqoGfsOba2BCQv39jHM8AOFPJ2hsGRpRXgbR68KQP4zi6/G2wRN5Q7sqz80HP/qCZdnefAGzMMOvTNpzLhKMOvWfNrpjiWZEll7MXIksL+bTOA0MZRY3T9Sn9BcAUzEouhHPZcWMElz1ybcxK03nrEZlBLI9bRPjkzBk/jP/Eedzr8kJ9Zao895k1UDIWdiLPaBnY13HkPtfOvmm3sjMay/7U5yGj8nPWmzmomYPYfof9Q/4FPzpA0s7nhT4CknmC7fB874fEwfsHmL0+9icDDO2AGQethsHurN9M2b99FyeNdrvrWrSVG02MTYX9tZ5YzrJ2JrUXzqVZEsqeWVfn0MJlCusbizzzmued0l4zhMuAFGssOllyyvgbGDfzTLpabzLXgFHvm9GRMz2UOXlAUOfyNWduDXLjaMO8glwDKdqGkR3zd37kyepPaWDf/VveUqcru1lPaDPyRJaE0rb5lmb8HVfkv/2qTTKwY0BcBXZ0vAPwf5sOa9vIUD8cwyAVcnkGTXrItQ6OfXVXZpfBmxVkPSCBsUsc7at9lg/KZimcOeGSJ5V8rrIyBR+OGbzinJg84rsYTp3h7G8EbgCFOkwGAwzGuATD4utmG8hv0tP+RtF96x4xPt7HrA31hW2Tj6WnATMdFYvnng8vw4Fz4qO6ZPDWHcR1npArdJzLLKSwtcbkATgaGjkhanCL8YF/5T+D57EcRVljvIK6jIWklQYxLrxzkCbbLPWy/Ch/xOSZdgxeciLBawzc6fw5OMOrk9QAj7mTnROp4gHxj7ITmyl1e6G3rLuEQNO+idBlSBJ8D2blLup3cd4EQHLYcwmcE2blcKDk2TPGSbkTJ4hrJmESr/d7ZK8z+Ooqx8TlRGaS6TDFBC3vmGBgDMSO4lV16srGCratEzY2MqnAQtp676nzob64c3czZNDd1mITDD5jWSb2UF6Rb82GkGVjx1jGIfA5unkKPevOfY4nIxAyHBPZ3l954Rrtpt/O7Z/UdFz4XVo4Lsp5xlBcR7st2fB9MO3mJb9mnhX/5SL76gOv8Xi2yQkbfxifH3/0aUwIO3aqJp1A9bh2MkpQIGvaVx3cV29eY4dfRZDFCRsnMsVfOsLeWwfM2+vMGsTyugL8KN/Zdku65ElOqALfyFdiNLGKLyenvcEoG07fR2zqJOL3E7C0h1tFRo9ZVu7khuXnFxx69KH9tO6VTrA7brsk0cCfuDk2QYAZXe6pHnLS1Oxkl3aOX1kz6SStr6ynD9/7gDaepRdvnsADpxEEEycrk7u7e4HBtFvqj5//9Gfp5z/7efrdb78IvyRwEa1RtsQZo5fjZ39dMmnfpZcbCTgh65ioz9bWsNfo83BQeTmGo7G0z/ZfOTLwgbRy/Coy+b76+g8RrPCknoFZxj1vVEMfTwf4WOj3aYMH/ZiYMrhoUO/w+CjGSLnSLtkG/ZKDo1rQ3nQidYlj4G74acKJ3FwixoCLY2dfFHCDA74Mhrmbp077FDweZUVCTvndZfWXJ8jdNPp0MV3TPjPkDa5KO7M8C8hitbqCIw1Gw4F3ksVJjNKcGU3qj2HUgbPovvUz3aTiX/03/02s0Nl+u53+0Z//OXhhBnzZoW1XXNtJFjnvt8F/nG/CgIFxbefjDx6lZy++gw4HtPEy5N3VAmYIittdRdQFr7h6xSWzm5u3aD9ywv3U+eLMKMdx2kuNlsHcAVw1npbBaU5GKd9mCKs7jvbepmfffhmBgiP4x1UKPfq8uria1uA/5c9r0Tyx7MzC+ftgoONWKw2xY9abUr/I/wYbLfFibdwiGGgR3DfF+FUrlbQIPynbBnoMHlquQPkRl5p1PlcppOU1eI57GfDU/rVa1k/M/KhvM8SvEDf4DG2mmVz67ZOTxiDwIytLN4GfnE2ujxRL6ZFR9bs60c3Jwt/BPupnWOTfiTZLNcTKEeTDJav6HvpqY+NOwrrhlUF29FYE0K8Cl+qp2ufI3j3ljW323vptBpmdSBR3eb60Dn8O21EEY+d7oHGdNAUDGNh1t99z2lzAx9NOGhCPJcC8tf9yvkEvMYg1VqfB+EXwsv6zcjduQJD7mdW6vLiBztH/u4QXDD4zkipvz4QO1qw0pCLdaBVHwS3whDat1aihe/E9+H6JrLiCzUmcE/qmz4vYZx3OOTP6amCwcbCFfOLklPZCnBclBLj1pEE8Wx/Psg/5HrEjdmQ767tnnGpf1csxGQm/5TiFx3LcRPsZtlK60x7tvvrdl2PtSz/egvraOq+1PepJ7ycPWIrIZb2+jBE45gtgF+3r3vODH4JhD+/c+aUZKhoegUYGGYApARxvnWwVScyUASJ0gCN4FuDrNBSrqfumMzrbEfegw878mrLvTGENxWv0uQNz23CLNd9/9F5aWlsPwRfQWAjfelAFiHSK4dDBC72LYlUROyhdmPSSAdu8eyecKgMVOqYGjRYwmu780mdgL2mPUcBwHvhNxtAZ1AhWl1fTIs6Z9zaCH2AexTcLILzguhOcfYYossisz3MOgzMSIVySfn1zEyCZo4ymiApwnPWG7qmPY+1WyTHIMGoISYyX65XbNGU6bd25i7Nu+mrCwa0xUOepimM4C1jy+cNODoaZQSG40XgJ6C1mqCO8uXUrHFKFzsKkQ0DpPMJtIXXrrfVQhtcoEmmiwb2g7bNLKzCZ9RQgJ28xwfcvvkvfnL3EOUF0uyzwysbQg/4tcxnk+Oabb8Kou0wyQBpvhV1aCopiRgah8JiKSUaOaDf8YAqpBtysMR0Qmd52qmDkNxmfAyE8jp19h52DP1WQOjoXXCuI9rl2QCHxmLxiO+2Dn95bYypPa2QEbt8bde5rV/NSByPFvlSyChHneD0GQaASY8CvnhfBKv5wuZMGSMfFFuaaDy75MGhjoM3ZgBxUFqALLIKG9tk+0Q4FPQN/eB2+99rsuAnAbhQt1/kZy9zgbxWWfba2hB01ndR+R/APJSatdYi9xv4FXXhJ6wgu8jJoYrv9TaVhBkH0F7Ds7oc6+m7V/eTZlwCxp6lWP0wWiXcmxYBb7biOPJwAhs6Crw1AFHDuVS77GM/aUYO+Sb9pzjlNnfYpgP0EuQOwmmatAzdhzSFkGlmfnjDDinOHPRTpGMDBQs/Wg8IJgWesz3U9hnI+a3Jcw4mOwVmzXoNgS0Gx31nJ32yFTf/NropiwPCUgQedjN/9/ldpe/d56vRr8YwzgxY8w5oSgqVms5m2d95iwDuM0Wl6s/08nV72capq0EddIFgHIEH/CPpBC51pAZzZHOoY2IGXDqTOOs27xsB23TlrkDrNPv3C8FyP09+T4JMewErj6MzO8XGDv3vxu8FnZ/SduTeoJjCamcZBlid4ti9nkWP3Pca0z7MXV9fTvXvvR2ABLqA/R5EB50SHuwXOzc8FAKzMr+HYrURgy6DbyTV97B2ls6sB98dJB6yqk11W6Ezc4LSTBtLrEoNH/+Ho0GFmqerEmbI9UyoAWFrRPoM2/uaOu6NC+uq02OURgyoYubwcptevv0rH9Tf0Dx5rHqZuu56ODl/yCOvYoF9NOQcEGKipAOzkCa1BbGCB4T4zswKeUM7OL90YBdsBrxSKc/BBO21vf8MYNFPtcI9zAJlOoDC2U5OXjMcu/NXEMWiik+jvlIF42seYuNOO8nHAdWfnLYytQS9kkn9RgBke1LnrATK0eS7zU3c5Q2lw2cwcg3rlebfg73JPHGPsnGNSckyTE0/WDXOZxwAeNFhsvaJcS0waKZOCQ/lIpS2QkcPVXzErx1/q33jzuzpC/aR+ieVi6BPbZDA5dqRD9lzSLJ2ur7BHE3kJkTPf/a61xs7gPQM11nZxR6sBn+72ZpBkDtDkZI+TZFnWXJ4TABJ9qL4SVIoJBD95WVSRttF+nqvq0SGdX5jDzq/AB+oiga8zs/ZNe9hCJswAy3UmDLTbF8dae6MuNsM0dDkPjSXtnKdjYS2kiSl16UkEtwV3eVmw+lbHaCqAnzbBwEfYKNqmI4fgYVcKtAma0VDtU2SaQLvIivQd3+m3b9rkPWy32X3O8oqB/vDVb2N32c6gwXgho8jRObqjXt/DSfHYFFjBHWBfptdvn8LLLuuDTugxs750xNTxTqoILulSOHM5GHGdKtU58MMGMlzmvjkTQBop/9b0ajZa0LADXdAl0FMxVKeYae59HZMCOEMdJ5A0WCceYzBj3MQzTlA46+1yklGheYG/y2LN5O+2rGc3jKU5TkbOI9/XBo3OAfvIw8JkMVW4Rg6xOHgBukMh6IOdpUGCfcdPu2VAIkoJwC8jfKnt0uaN3tpvaT6y8TloKe/TbMYgluFBR2VAfFBEx1i495JxdRWCmRPWjgmnmGtd2qQMxXWMo4WAzfC/OHcG2uCK6k3di53l2YJ9g0Y6n850q4vENWaiD+A/9WAsxbZdth1boFMmXlF+5RPxs0szPOZyGzFM7ocZBGgE2q09MUAwjtPlUnkdTGVDfOx9wpnj06y92WoZW1qln2IN7EcEY6aSu4gpK3Nmv85OpRl4a8CYDZBjA4D5vi7lwt5fwQ+T6FP43bbZzsAn9N36seIQeS74Pvg921aPS2vlL4Jm/K3sa3/ty+g1Gj/P47bIVu6zb18e93QzuEU0n330IfoBewlvvNl/l7588U16ufMSh3o/rYLZ/+lf/hX6ppn+w3/839K73bdRUkA7YJDEgK72QXmVxvJ5BEzN5IM3GEjOdLIEx82JNfiyVhOjGHB0Mm4iJsOVY2XKIJiYNAQDbnEyWp2nw2aJjwiw4bSZJWTQQvkVA7jcKHiNMbO/8rb4w5INZh5+8smnGbvwDB1fMyZcYWK7V1eWoug6DUVfNKBPCrxihop9jc100NMGz1dX1tOjx+/RrpQ+/+zzZJmUTz/9HB9oIX3z7TfgpJN0eHwITeAV2hdMzSv8KN7KtzyjTIlhxGP6FAx39M2aYWaXRmNuXmFzHDOcYG2Pv+3uvUu//8PvkAPwCrbOenP22ckk8ZY7tp1fgBP7PWibgzGzs+AVeNNi6geHNWjo7pfzHJ9F76Fn2nm3Ov0M8REsRDsN8Fs/16zYMrrKchFTyBqtuISPp9Cf+IGl2VJawJdywlu+NgCl7BkA8Z5iLHX8/Fwxzc3lrBqfb2BQ3jrXf0FPMJTIM3xxPZEGTfwrsMQ82LXZO0zWNMtLTK/S5tomY56Lf2+sbKb//b/4F9FGN296u7Od3vBWx9qOOrjuAlzgbrMGr9QnS/ihajLlf29/L+0fHoV/sAL9RzSn2bE5k/6mK1fu3LmX1tbXwTW5zpjnLOHYN7B5ffwRZfy4cRSJEmagYwAZcwMEM/QdTDY5lhbRM8pUu95Ki6VK+uTh++nB2q20OltJn3/wYdqsLqcp6PDw3oP0hxcv0/beAbgQoqhn4esu9JJX1rmHvkMsYaQdZ8jihHSJGnYGzcbAEwPd38Dx7u7sxK8bKVQXZ9F36BXuGZM1sWQS3kGfeJ0yZADMLKZ5dB6WAP22FDoifCrk0qWAZou5SZicqnyYke8ki/33Huog+V1cbjBVvGIWu4Fy7Yl6QPmQZw0DKvvWplO2YnkebZF/9ZeUjVgeiAzYTjOuIS0jqE50maB+mloJv4v7uPPzw/sPaX9V4UvrGxupUa/TF2hle07yTttOvEa9SX0Q7JarVZzIMuBo9nZ1oRgbDfHw4DWX7qJyg/YG2Ez2sC1OTpkt1WyB3RgL+2frcqZVXpZp0NcVJdq1WMqOEGnnH95/BOaHX8bRgdw815ulLdwvlw5y2XMB/DzLfUzemaYPlv1xUsga3WAbsJ08qm10LK2TGSutoJW+8wB8KE7QBmMdaMvNajRoLNVi50fupz6MyRZtDp/6ldqhH1aa0Wf8SnG3+M+lkvqDJjXF5JrBPPo4Dq/ZdmNYeIhhA2PHXZ+PXlD37zzf/SEY9v777/9Sg5qDAyg5G8YDGeMwAtqBeKuVHGXP4jTrnfinZ3plKFoG0LeBD2e3TxjU02vefPZc+wvxjMpaAG51YzO207eBdkrjoaEfg7B9GIYHBiiJIELocsC3Soh2ml1l5D6i4gjmFMcqOH+TMGIfZ2pMI6Rxpj/Of0lUnZQOBqW6vILDuBwEdVvQIYPlGmEzq1zmOHS3Oxihj1KJGj4cE9gpUCqwDdptCuAQB9M6MReXOJk4Sv1+MzVqu6ndqSG2gNRhJ2ZJdLAFG6a+CjicdXFmxyLvnQYONm2d12mnj+cuUxn0aDu95dxgBoit4nUWRaBilpDXXnHdFQx3jWGYod9nXOcSyysdKceF8RBYjpsZRp9dJx8hHf9j4GTAePnB90hpZAziT8eTTwVgBGhGb43U119/HTM0BsO8Rlr6isxBLInBn4gk64DxOU7/VcjSQrAo14yCb97TWWIN3ghAeY2C4n1lbgUjB40MaN3MXEKfCIAoaKH0eC7n6RAqoLlN0I8rIgtNueIeBl1MszSTxd8EA6M6ISqMw+M9FGmLdublKxZj9Bz/1pBKm529nfTVN3+AJ1Q6LXihF30VzOZAFMCfMTJzxIwjlRgPCIHOz5FOznxo7A2ajsCkygfuQWmr4HKwzNlInUlBJ7/zm06hgWANPTcIevrPa723gTKVgDXFvCckDpCZAwYGvVUko2wDZfUksqSePfsuZpYODnbSt0++jhoQewDT4WkPUuWdLQPo8xbQ9XGeDXJE0BH6nJ5YGNwMB42Hy0TdfRGjc2r9H2djxgEhOFDIm+PXih0TnZWtRGDRYNzYOA7NrPXbnKHpQN8uY7Kf9nAye71jAMNutH2uOE/Xb4yKtEAeHGffpxgCX/ZXcOa9z84Gqdmmjy+dgduDNQyw5mVfGsbIHuTl8qs+z9XwWSfNekrG2+YAcRpEsyQqcwCuK7Mv3F3qFJ6YSGX6p0NpAMGZj7W1FZ7L9fxzCYs7/XRxTHRaBXECVflvDqClYh/2nCU6C6ClE2NqvDsF9Zx8gH46tQIA78nt08pylfsWcObQnciX6cLWTlvD4C6trKR32y8BXeik5hHPNWgPL6GHxbFmkhZnF9BbswEursdO01ff/Tbt7L9KjCBO/Am0aqbjei3VuL43qKW949fo0HqMRRtd5wYTOtJmtZZKbhHtcrrp4BUzC+VPl1M5U6MMCEDgQvqAPlcnQH9l9bi2zRh2okDz2Ynb7bfTbHkSZw/nBN4ysGm9CnfgcrdDnUaXhsgXsDr3cAbcWTfT8Lvc4ySWkkxPG2zGmRgYwEFG0d/W2TAr7/oaw1kxm4hraK/BL/nQbBcDq/KhDp/ytrezyzXNCI6NTV1FjRuDRgYKc2DarAOBptfpHFUA5AYYbf8UvMTzkD2dmmLJXWzH0bUTqdOuAcAtSn3AsTHul3Amjji/QbvcNa0cBXpXlxnPxaXk8t1lQN/yEvYL3bu4uBjH/G1pcTmyCtzUZIW3QHd1bTkt4tCMAJq1wW7fXsM5u0j7BzqZ1qyyPtVlbOigDtHGufW5fKpWMXilnk7X02l/r4ajMozsIGXXOplmYzgjpxMUy5BwUFwOvL65yvOsNzUVesfUdnflMztJOVMX37l9O+RFe6EMo+ZsQszKO+mjMyPYM/vPmdVOZ4heMVijyjNQiVwimGIJBaqvrYXGZ+CMLrSNmhPodfWPmTOn2OvhCbzgBJdyj564POcT+351gY5WD6ML1LmCOcGUwRplPII2vtUz/B4ThLYbHajtiawDOiBPOpHQxx6oe9CK8OQQmrbSFPzizmBmsxzWdujLHrTs0GfsEzQx41ZH29oiOSgh/5nxZH0wnLeymdvYPehsNoV0Oh3QRnSHE2Xq3wrOsLtrOhPv5J3L+80+0La4RMQgo0FZ7acZamZO6nAKXM0kqTCmOk1iqrCN3NPafuIsJ0HkeZeImY1k1oJ6R2wCg+GIFsJGac+tbWotMecR5wsAVJxKs8e0jdz2B/xhP2mb4FXbFYAbQfBvQXLOJMoBFG139ANeiqCeTgTtl8e059p7sYD4SBk+OD5MxziILvnbWFuDJ9rRd4QRfDWJAz2TTvunUe+LoQq9bsahuM9gnRjEwIVLmhbQlZZ2ELvKw9prdY742LYVeKYZijrSLvdxzPKkF2S0w7wMsvjdrDxtvtowAjWCa+5mMC0OcigvVS3Tppwh6kRN4ANoMDUzmXrwrLq3SZ/EUy7tninh3OAYWfPGMTVj2V3GXJGgPZqGPjqsriTABYUMOWvITAudsQgA02cDYTGJxDEdWgNAsXGQ1/O3fBCZV55LXzwPRcIzcvA43raVrqhDHUODeWaGxZjyuy/HX3ZwF0VtxOP3HsczzK5wp7k3e2/j2dbA7NOPtYUlzmdcsf9OHBiAcRJbPdgF92acNB4Zxz5cbBV8w1jJL/wUuMfAV16yiPMJnb3Ga73GwKnXGYDVruvHmMUl3lH2XOLlRKnZwU7MyIvKwuoq/IXMqCN8xubGelpbXWUc+uDkBY6JAybS40ePY7fH48PjsA/S01qUJe5969ZmyKc7vsoyFgI/wI6doMfM05nFxj5+8H56/72PsAt30r/6P/xrvr8XwZ8P3/8glmJK0O13r6GN9OlDG23zXJZRXhl3qiv7gTMy3k6xTNLJBjlVmtl+664qK74cq5BXzjCAmydO9Q3P05df/x79cwz58tIxsXFkfSEfbn5TKJrZOGSspsNmGOxqtto5QAJWtN6TWarqU2thNZpd2ox8Yy/KFWmE0w2O9fHyvBs72Cw3Y5krLWDTL7D3x6EPJ8E/82AtJ0ycyNZn0ga7+kYdasBBWljrdXW1klawm/1urpWpzrQcRxQrhxdcnry5th7LKMU1V+PYAnBDBAzh+dh9fcwleVOhsz3fpYgG1t68e5t+8/vfpqcvnwVWc3JDHWvA0ZVRbtSk3VSWzGzypd4u0fYPP/gk9LNjf3WFfjrXpoC3wAzWlHMS3oB3Nyb0kCF4V/m16L0TP9bUchmegfoOuur19lvGupdWqstplnZeYp9O8OG4cTreO0i3NrZSpVgGo+NLN1rp1uYGfPYg3cXH1n9+DS6TPvpNblhmgKM4WUxDcEBhHL5d33LNFxipm9aXViNwuDhfZZy7qYtvOsCWl5AVg1raVmXamn2X9C1nbIKj4HD1pRl+8meUcUCXj3SSQfmYcOQc8YPBJetiHR3Vwtcy4KtNdhWaOw2KlLOvZGCb3w1QR2xCucYfgB4G5Vyt4cTmDBhimrf8VqHtHpPPxehiETP8SmXspbqOds1XFiNesI7MocrhQes4hhkM/eYkPdoVvphNP/3888BlTiRaDsTgnROM+gDyo0FjYy+YjnTNtQb9xDf+5g7HsaHEjKvAcmmUKfz5NvjMGnwD9Jj4QqxnaZUWGOLd7i59NkOyGPpLG+Nuw5WKu3e7BBVbzRipuw22qwcXwZDr6JTd/WNw/gH8g78eRjonbIQehx6Ogf7Vhb4P9s460GYPn8YEOedzbwO739t16CXPqGdQF+HXuiOlmEe5dGJe3ayN4xDjne2Gmb5OIswWpLl+PrYdoVRfyhf6VMq714k7lBf9Ip/tZngd5L9Zz0vPy9DJenWuVlCnIyGpRJsieI5t333zw26SY/+n//7fYC8MUAgyddTNjjG4FYeCUTVW1xpqXqgTBsBoOK4ZjXEXPKPdns8Y0CMGcgylq+PFQKvErGd0AWgbB2BuVVdo4EL65Ge/SNMo8lqzEc6GhuXura10pfPz+k0ah+AOlOukZW5nFV/t7MWOjj/90z9PVYyNRSwPdnB8EIBbXFuYGUsHbwH5OCATnGddFGs8uGvEfv0o1VFEdx4/Slv33XUkJZcpWkvMumXzOLgdAFTr+F0YIAM3phsuocAEHKZxqmBvP3iUjgCj3V4jjeNwgfNQ3gAUM9Robw+mnYB5nbnVMV6cXUxby1v4gTLBBMClkqzrUkTx9WnPFcwlHQ0IIb08IQMl4EUoboM21hVyDGyzW+EqNDqyKgsL7msdYm0yfbZWmPeLrAKNH0bj1kefxdptx0eDMsbYOWAaOM2djLiA8XMGRW50/IO5+SMHTDJz+7Je2L/9t/82baIs/8k/+asACplfrhEUhcQ6Tkbnc+AnXoyBSs4ghk5wMLX343cZ/YdrUfQGlQqT4WAIbv3d4E8U7qO1jnXM2kbLs/DEksGbfpsW67PiRR8s4KzT4m8qX5WP/+yi3O0abQV70jFDabgbokBgrlhBOS9giOFnHjUjkIOmPrfbb6fnr57R/NxeFfbG5maMlX0QdGjEp81+Ysz91Ch6reNiRoHnueRH2gq0pIXOiw62MhiBQ/5WuWo0OS3oJLhT2Z1xjuPojBtdoh8XATzlk0yPDOjztQFNoJVFIjXMQ47DgyhMizhbgNqo/fUVzmWpgvPWTI0OTj8gRkfaYFIXx82tjjUgrsOOehS8pXG+n0HKqVCYOq0aGFPSNdaCPB3rS8CR2VUurVlcWI7ZGwOdBQy9s2UanVgXz33MHDLt18yVVmvAe5i3lB4vpLnCelpZ3gxnxYGM7A7GV+MtjWJ2CTrYX1Pp24AJx8mMzWanwb3q/GZ2ifxhCnwhAlE6QTre1mgTlNsfZ1IM5jgr4W1dc+4skO2UG5qAN8fY+zD86BwcLa5xR11+CPpHfSSc+VrNpXXK1ngEOzQW8ndsic94ml3ichALkbrkdIBuGMKbghwaEfwzAZBzdnVtVcd3OvW5r+nyM7MYOsZzaf1WWqpupJ2dN/TzEFnJs6oaIgMUUUdr6W5aXHpAXy1U2U/7+y/SN0//kHYP3kCT01RdrjI2vbR16wHt1AFswzcd+ocR6Z2kO7fv4xzinMALgnyNEZwZwctu74huu+TB5S3LAZCDN2m7Y6LsXyEMAscyvNbtHNO+LjQvw4dHGK162tpYDRloNawpdZIO9q2teIYxN+VfOYT2k9bdsQbPFW2h7/w9BW0uztCJ6OrFRUDZUhVZLgAiGjiq4+nV6z14rZTc4eYCA75QMRsYuo4ZFDBzJaUetKoCHP/xP/7njM1c7FJ2ftpLz17+Nh0evwpgbwDGIEt27KwbU6BtpZsgyBUOprPqDBn8forjpq2cmTXAVwma9xiz4Fv4xbFX/8grps+rj2YKC9AOUProJ1yzFmBWsGbKfLq2zkYOJvsKncA/r89/2x8dk3ba2X2basfQFHvo8tKVtSWcrQPouUfbBePTwlB4+BiwmpeyoHYAUrSR/rV69QAUFsk/HV6GbTHIE9md8OD61kbY4MODw3DGnPlngGJpszpIvesygFjCD0h3qUHUTqS/Bu/MYHK57/GBS0vhbehhmYaVlSo0yPWIAnwpexBLs+WkjTPJLiWWBJtb69gEA4kdxuky3aJNAsp+7zytrTyE/8vQBH17CZB0qcMEzs4VdmDcJcmAPjqsnlC/SsLAO+oR/vRYWAu+SGdfArCwr7QnFxfPwRydkC56ZufgFYDyXcjwhKAJepRK8zjBdzlWTl99+xXy1ETfNeLZHotd186w+zzHIJZgVKdUsCpwdlLDXbFcNulGDC6TPh3oHExHcKUPzcQIAl9xgMtQvbe7JzvBSBeg/2SqHx2jm3Q84VGAunrB3QEtuWDNIO2QgQwz6MxS8y0w923mhssIfYY6SvsuEDbIqW3TBlXBSucDgSd83xum6kw5rc4tQ9dxnDd4nGvMZjL47HOkpW8nrwyMSnBBunJlP5xwdVh8ad/to2OibZQn8gRZntTxXPnCwLPH6idtnDGXdTp7zHNCheYlJD5TdSRAd7zNGAlZ5jydizRtIPAilq9U0NOzM2AtzrPAdgfb73Ip9bPLL93RziU2ZuMXOd8sFQNQPtMliT4v6sbxPIMuZtPpnEe9E56ZJ6nEEe5UOJumZl3me1M3jbf20UCatU6d9HXydgKn1r5qP601Zl0ts1vl3LXVNa6fiSCfWatuFGI/bL+ZAO4k5kSyPFSdq4Jvl9M1uvESLJKdv5w9kx0/aZaxlTZNeQ7HBvoZ2IxgGXzlWHjcVw6a5MCLL/9WRjIW0TYabMiYUnz49VdfI60p/bf/6l9jn3CycfK/fvIVNO6kBzjlizioj2/diYDR87cv0vY+8nX4LiZqlBUbKT+YqSBzqMPFMuIfHXh1p3WNXJbuEmCdMHF/YBJ0qvZcObB+jm22bzkAmzMpzc5wYtHAgxhHXrVkAEAcfTyGrV3BcZtJ3339HTrH4u55l0JZ7LhRS+vYstWl1TQ1Ph0TGTra1YXFCL7Ia/v0RX51SZt02n77DpvYj+CgtbtevHiVdrf30z//5/8s/fVf/1dc30mvnr9MP/v5H4XO2Xm3Tb9K0CLviPnNt19CmwPoYHmO+bSxfieCRgam5TtxyvFxPTYx0dE1U2Z1bSNtgl+F/I7RZ599mu7c2kRu85j6Clyl3UWWjSk7Obp/sJf+/jf/Cd00nzroql/96j9FEEfdf30Nz0KDzc0N+MNlajlDw8llsZ0F5asLK7FUzGCLvKStj1pKFzi26Dkn9tS6dSdb0Ik9dIhB9ZgEBa+Z8Su7qa3FgHnlCIPEEcsk+BqfsubXMJ1acL68mCxA74Tr3VsL6fHdh+msN5m28Q136/tpY+tWBEssbq+z9PEHH8UkwhF+oRPGBgo6zR70WmEsF9LMGM48Y+/yxi1w1y/++E+gyQH8+3Vs2GGNWTzXCNa4I+XK8koETeUBNZs+pZnBP/n0p2kR/S5Pu3PkF3/4bdrd2462lxeckM9ZPgZAzGCNSQ3GYRks57i6Wuvd3i6ybT01+Be+kIeXV9ZCz28tbaR/89/+9xHgau68TF/8v/5nfNqr9GT7ZWoMwfboP8d+2OtHwPIKEqp3jvFzd5CVmHinrdp4WaKFTZotFlMBGbmH372EjFr/7qcffBgB+h46T5ne67XSfrMefrEBUidczMAzUDuHXVparIZOUeaixvjVRNrfPcQ+aJvzEkzl1hUNoV9MqmH8tafaRcfZGn36yZFVC19qK5VRM6HDTmP7nWwWO0gTswqtaRaTQ8iN9Qhzdnv2lZxIrB03I4PaFRrulmxmmvc2I9qam65IMBu9DA2s62iAVtuoD9vvneaahvC7ge7HDx9GkPX4uEbbe/CwSTntNBMTSZfo4mn4U98DYXFFEvzi8ZlJy5dYW84JedtnENdJ7yl4AF5gXHUJLBejv3L//mb077unL9HzRegMz6ADz7keqiR36HappXp+HAypXouMPu5pfdkqOLPecIM0xgu74w7MZohdMj4z2gPe0sjad66Eswapf4t3TWgKVQG9L7RP6BDbogwp88ZPbHtMRCDj7uA8A360lEIE27hO/WIAzHESiGkfxCHqI89Rf3hfFYKBVe+vvFuaxAzICKpx/xP0+PH+Yfhzmxtb4K4txgIsW2tEpph2zZ3Zy/gBj+7dTf/X/9v/YwQx0sT/5X/8P//y4f376cGdWxD0brp/71Z6cPd2un/7XtpaWwO0LqaF8lwGPSgxo4FpEkcdwO0snOvjS8VyRN6nSjBUEQM6hqICUEzh5IK5cUIBCxoSOi8CMZq+DBiWwGbXnCOQ+DEwVyFdq6ARyghmaVEEYxBKoqvIBZ7O0E1AlUsU6znMBZJMVp1wVvgMhpNLBDkyQwClSQYVNDIGGD4fG6bD+l7a3X2Tmq2jdH4Fw7eP04sn36Q2xqsJSNWrddtb0+2diRM5uYZeJ/4UBtrZe8c4n+DUucTEWl4wOQJh2q0zv4LTUwyPu/NE8WgG1WWcRjrh+piBNiI+AbNNIuBjfNLQAJkW2RU4mAUiqNegOPARfGTY/B0RD9oYNT0DPMQ1cgnAKkaW5znLpgKx+OQcRlhFJB19q/i+B/jeVGV14/jHMU+4eY3Oy6DGaPxR+vbbb1EkgGNocoBB7KA087bcbRwql85ifHB4BB0xCwXz6ay4DE5nZ8h466DpKJuV41IPQUtk9iBYCqrLNBQAaw9IR2fzTH827dJi7f7tW1Ch0opZfPhAwckp4LSDe/mbysbZ2FNr4nFPd2QSfAuCLM6ng+sMTLtfjyi6s1IqVAtp9nAqzZbpo8DaKHef2cHpr+JoKxMqQgNcTRTfiXWlLuDnqwHH+ZtnmW4dy7l4tlu7m+nikgfHT/CVZz5gWfrsEDqABrRU8NJbwCz9HUvP8xSdE1N1bWM2/o4pb871JK9XeftbXv7gfTFujcO0/e4l/agBpm1DQpG1kIPdoF0BJ75UhE/nCsg5IPEip55L7yj0Lv9ihDVgypdBgJjdRrYGfRy0M4wxOsIZMGXbHWdUmFG/BKXlbMslwPvibCx4xeDj1i2LXpvW7BjjxHbOGXt5YCwAuP0xu0swOlsGRJUq8Kp1AMxC694oXvgWmkTwVdpACyjGdTja9UMMZj213Jqd8XOGzvbrEBqkMrCXZ4gzfxuIk4cMXFknwn47jgLvkwHP7GuYeAb9Mb2/znmdjgEyrmcopJcBIpeeaQgsyGtbXY5oerIzodbwGAV7wwmjzY6fDqJAJ4JiANtTrhtgqNUf0sj6VgZdDLQZ4DEb1vF1OZwA1GXkLkc66QMw4BV103TBgJxLyVyG2qFvFzhVBvzcht9lOCfI8xexiYDBG42WsymR2QRQc6LC/poFpFEzQ0K+j6AL7zZ0NbvJ3e1iN8W+hX2LjG+NdmvYkdH2EXTaZQzPGbMG/I8+gBe7yMzYlUU1MVaAG+sq+bm7sx/8YKbbcMg9+Kf+0tmwSP2cdZNc1iZN6OjJiUvWkeWuWTyAxaIzgdcB7rrtXFsOLYqusHg0RhXb1ODZfc6XVyKln08dVx16l34JXA1UuSuTs/kuHzNzUr6XZzg9ZggjOAygNwisAz0+fskYYugnDT6fIft5bA3+WSfLrfE7rVz0Vt2nztXZlccEOWYfG5R118xDHKUdwKs7D75+/Yznf53qhwBsxqzVPEqN2gHvm8/jvdTks877zbsn6fnLb1Lt6B2g6ACeN1PTgs376fjoIALbZ6fYRobQYJeBk7yEYEh7dALN5NW+FwKQugOfM3DSoGT214pbvY9HlnBs/z+NvuA+AwCIIFCd7xIgA3vKkgNg5o06Qbpp+1zOtw9oqdea4YjmIDG2RllALsIpQn4MELr8y6C2tDGA5lg6sbGymgM4ZpANcHb63Ee9Z73D2LADGYz+gVkMul5cYCtxhDiYYjchQSjPddzcROT8HFug44G+icxr9IefFpe1kH98Yr8u0OUG9qPoLO9z+OYcoHyCfj862gOsTYFNrlK31UuT6MsSNuAS3htgT5rNw8h8Hfos+ietnSwUKBooVjc5+22Wku03K8IAzw9LNpwRFRRCIz7NUpC2Thi5BMCMeLM2LTAtT66vr4TzfnB4hPPFPbF5Tla47Nqd2Rw3A/HZrg5DXszotDi0vG7GiBOVyqA0FXM4ETBE119PXkeASNvKz5FFMQ49gVuxJKM0WUgulbS0hdNTFuqNCSX0tPpNMGvmnXb4hPa7zEYs4Cy4G/Ucw+u+68fH2Kh8zLo+1mBqgNV0rNxwQNsjPoxNZRhXJzKgRpS6oHcRcBK7Tsgr6Ax1rnpdXWhQyZfOppMo9kWHyuyvmEiCH6WxeFD8oG3VRrvsx2ukUdksGnjcwNT8fDXGLrazh6VjYxzO87vPNYvEcc+BwBTLIa075fdYErSQa8A5TtpdZ8ANejkJaLbiEg6wy+qb2JVYCo1O0Vmb5dpyKddcMjdi4pJ7cH4fedShMDPZINkVz71i3C7HzkNP+VJ+lC3xvLhD2TbI5YZBBvm0LdbT9DNPWDrZKe7IfYoJDvvPmJpJKp8qU+psf/d+YhaP6xjyEXpbZeBYioU+/uSTCA793a//Lj158TS93X0LVnmbjg72gz5mrP76d3+HztjlfLANciOWE//Z5xg78JTyYlsMljgO6tQIxiALMXGILWxBOwNoBhvNSOpg28UmMSmGzoqAKscN2pqp6PIgdaDXat/N2nR5nUGIS5xtawGKTQ0Yq8eVYfWcmCvjPbNNcc4MRmB39g73kjtkXoAhzjnHGm5OkjsJY1DFZVDraxvpX/6Lf5ke3HvAja7T3Xub3JN+gDGdAPjVr/427FEHnNnttXP2/P5O6Ml6q0a7LgNv5ixIS1iYoSGOvA67I94Wf9p/bZE0jmxAaHJrazP8vuADxtYxdOzEevY9lgojWdrLM5xtM1R2ebaybAa3E030LLBgFX7NdR7BdZ1uBOdv39mgfeBB7mnwZmlpPuTE+lpuZLO0is2ZLSLznTQdji82Xl3MU6XliYH1K3Ak4+ozypGFPMl9wORgOTG6dsB2moHlYDiWMVmLPtc3clKlDE6YGi+kpqUd4CmD2wYM9YUiqYDnGWwQ34vNjo4NwEwyNmtpEfpMj4sbp8CWnTTjMrH5cmRjHWKT3UmyBI4+w+7K18qMGY1iaut4ueR9EjxnBvwt+MLs2729N9jUw+AZM+4r6F43/3JjoWtsryUqvF/BiXvs4PrKrXR8AL6Et/zdyRgz4A1qnICNnfRz91P58/GD9/Briulo/1169uUfQmf99Kefp7//8vfpXauRjuGHGj7ZKTR7tbeTDuFTEzqmcMznwXzLi/Mh0771hRfRU8qJBd2Pjuv4RNAc2vSwc+qIDx6+FysbjsGVDB/+L7i9AEXHclCtCw46vzCMacbQaegTkxDUe6pYs4ScUFCWc73JifDLLM3i7tUmnzjBFkEdnhd6xtgCtku/VN6N7GH+NhBlpqz2TTxgkNyyD+J772s9XjNC1afq3E8++iStLLlUNesV+dqkGnfe1becQI+6JNnJ3zTu5HE5JgCt4asvcuv2nXT3zq30Dv3l0j3LP5jpa6LD8dFx8KKTSXOMK2waOkpfySL6MyYAoI+cQJTuyoR0tqbv4soC7XYTKPwf+LQNDd0R0mdaR9tSKfKOvrkBdle2+RJL2Q/7qn5z8l4/fWV1kWvMqLKsyEz2T/HNW/TTCR5jFU60m81FE+KaqDEO3U3EUVe4es+d90040gdX38RkFX06A7+IC2Kyh7GLzRKRR2Usl+rRBjt+BkShhPYSHGpGdLy0GTd2Qh/QExzXzBdcy/OMNRgjCJuqYeYax2ZrczNt3roVetE4ihn95ZnJ9HjrVnq0upbe47dN2vPvf/XFD8sk/8f/4X/4pTuYraytwKSLaQHhLKOQlleqEH8Roa1E52MLbQNX12c4CEswIo1CmemAl3DOxgp0ehrAiMNjbRl364klRgBDs6+up8bS9JwKYZAqMOIMnb+EAV3mc82xSQhwpuFAIMfpmB2Pf2FVAicHIIzZRwBp3jkHAANImWaABLGnKKJJrnHGD5poqdM4iuMEh6t10k6dYS+1cP7dsSOWNOBQ6iBOTXE9SmcexrUorW5MDQXhDIUzLNYNO8CpPgEAC6rcPl2jINOYiq7T2miYFaGAY3xV2xhJnd4ZDKxOQAWg6A4dptEbT5xBMWkABNSqBIY9BtrspzBanBfLJWDiK49yjJ/DoXJWzt3X4DMAGOBY4kgj1JHXRQQXZvG+YyiZ2cVVlFqekTMzLIKMcT5ncMyZHoGC5wvcVEAayh+/ZTbPPTw8jGWSziRrlAUcI2OpYLhkISLzEcDTOTTYozEZ9UcgJO/k49EOBYyvOgSeJ0+pdP1bYfB3DZh/y3MRuIjj+e3fCmc2rnkWwftJhxxwyO88q5+fH7PTnOTMzTg8e1B/m+o47c74aqg1PC6hOr3qw8susXEJBfzPcflbYHzC3/0TjskX8PcYIPMAZ0i+CWAGGJ3CYKogXG5m4MCRDiOO4g06OAq0NQI5jB0/QzfaH+2UPpn/fXlOBL3sG78FHfjD3QR92Vd/9JiOh/TioniONNw72EEW69D3NBXnJmk/YPFygEKyNlAL4GLh1KpiEzVudJh03HXgzSTT8Gt4Tfs3qCk/Ckq7OEnBJzhoOhlleFuAYsBIEGrWg0bGmVgze1zyNECxGkAxUGOw0iwNszW4TcyuuByr14OO0fGEMc6OLxwGUBmL7DWXKefldnlWxx13gob+R38t6OiSSJfuTThDCK+OagWoTF32KMiXN3x5vFItBRgr0DbsUqScq9FVxmZCXAJIBWNNAIaZcb3+KbrEgquCZoGbQU71lgFQA2n0H6O/ACg8O7lGXnSskV8NITyrQWDEwrBYDyMDu+nMw4wDZgWQUEqrq1Vkazy5M591EVz2HTViAHQGzgUuzg7rbKn75FMNN5IBI+noAKi4JyYsvff4I9qzGjtZNbumwR8x3oAWdEue4DDYlYGgS4BzJudEBgJ8KmMWq3fZpXXVDDK6XHyALLiEXIBr0XCDA5cAQFoHiO3jXI2Fjr7iWAX9tbZi1o76y0yfBp1VL6iHACzo7fsP7weYkYfMuDOA0+22YhbQbMFmAKoLxsOaRoMILFiTSme4D/AZS2cAUme1pgKMDwBaLpFQh5oRZtFjszGsVWi9kvOza4zoXYDBHLq9k56//C4d1XbS6zfPAKqvw/C6tNcghQ6SRl5AYnBCZ0ddEktEsWclxmgSneA259YmiOA758g70tAsCIGHjq7Pm56ehdYuu3XpIvYBfa1j4bKgrINdojGGTd5Ez9BmxufsEjAIUDnXXkA3pCi+W4fPHR5d7utyXjO+BI22IYIf6AeDOy7hVIhdjhpLr5HJDmOuTdT5G4OHzTChuWFzY4kaMiiwM2irw1TmuxklyqA87eYJOlrWjjCQpc7KWUAAwVqezY3gDW0xM80Au0X7dbQMrkvLqP2BDGhXDOhLa+2ty+KiCC86wyCCgTsnUA73jiNAoK2O2j/cR6elWl3KbePaLn11htAApWDNOnbymjVAc0HfCrxSTkUwwFxpjjYhh7RL2x2117CjMdlg+6GxWjmydhhfs+V0QiODFN5TVzibblBqGcBljYoT9UTfiRJ3NhyPHTud3RWAm+1hGj8anTYBWA3SgCl8Nk1FZtEP0K/T4PpTgSI6Cd0vbbQlqN1okzpN+2CWpe0a0dRglzU9FtzogntFpinP8VnREf5nMClnAaKDb65Vh+pQVhYZb8YgMjbom5dFbSqzRtEJjqf9sC6XEwARBOFJmFWctaN0hG05rNexJ7XUbaG3cZKc7Bq9I0sGMO/EkoFaJ8u0MToh2lGazPhrW3JgUK2oZfSlM6Y8yUcGrqIWGHQ5Q0/3GG9tpEA8sBu6ycCQvOcylAhaoVdcnqNuzLjxEvkQg+WAijiuUEbWxy7BAUOwAjyHHLsMKTAJeNHaXi67cLY8Si7oPDAOkVlMW8Qak8oc+iKK0tN4g+Dq/AWczHDYefjCojqeMeUcgyGNeiN0uvxnJod2VBrn2oPX2PBC1Nn1uxPElv2wDk1pZjZZo3NCB/x8yL3POdflZpepDl51I6rYpAOaulz2gmvsuzpefvJT+sZSY/Sr36VPDvJkbBUBUF6QNwIH8gWDFZjKMfNa0ZUMHHzp8eBP+IzzDTbF0rhGg3uM4YC+F3p9+3Av7TcOUh/M5YR717qPOOdmEbgkLzL7aLf6SOeXIUUn4HTBb05qTU/n+mp9HEozLg0CBR+D2/VZfGYuiWAQBbzPP7Nb3bSIIQs5MJtdHBoONvxhG81cjyAgY+YyUmVGfOWqmqgdDD3NeNI2OpkhjWJJGPdy0lea3HtwNybYre3kJkFuxHVYd8mkWRtzadgVIxXTJx98mu7dupMePXyY3rx+HTVbLfHwh69/h004RH4aMTF/gKMnDuoMOuhWA8YN+tJCV43Bn7kAuH6HBfYnzYilf9p167iq+6OvHDPwIp4P2w6OcjMyl3faxxF+V24Cr6p6oI36ZXd/N/1v/+H/E5sZPHvxDB3W435X8CR6d7bMGLsDLlgPOYv6yy7Zhz59nn92irzRztit/OA4HR01Qm/MVa0PZbYf+o4xHDCWrh5yYkxZdRK1hKwbeJTGMFTIs/xnG31rmwyIGBgI+4W+M3hlsGr/8IB2gYcK6Hz4Q0zQBhM2GcMouI/sqetGmYbznOPzhvS3o67DxiCFyOg1dns6drNsgn/QvsklxvoYZrhZ1BxTFvfR4Vf2nBA3s8aJH3Hkysp86LoL7PgBfpX1Jq09Wq83ae9yPF+7pi0wy14d6W7t6XwcXjlLc8UqGGqTdrWQ57xJjXreQN8M91ldXQmduVJdSf/oF3+G7Jyk777+Ip31wBzYpA/fez9NgT3qjM8QfegEo1mmQ7EAzxyHf90d3GL7eSUYfhkMI8bQJ76e4FNaQF/nsqyBNsTn2d8/Skv4EQ14+4MHDyNjFpWIbm9EwLJaXQy+iOWJtNeVDvqdfTC/JUWUBXeGdKJDPo0ln+g29XVMFsE/+joGcZy0U//qB2Qdk2Xd48qedsyVArZfQxIZuzcy6sSGG6gx7GmVfhvwcimmutcaovXjWtiUAnxnZqr6otvpMc4zETwa4P+tb62k4ux0rDhx7C2DZILIAdhaeTEDbn9vP+h2//79mOxxc4FpMImZdbdX19MWY71AH+5t3Upj0L3E/Y3JiDeV0eWVDWxALg2gHhEjWiJDvCkmy5uDGOydicmrWq0emXOel/E0fbYP6EKzUs2qDzpyf3GNEwgGkcXC2iSXGZotXS7Nc72bxrj02EQC8RPEQn7cGEC5MxBlG9Xh+nhil7Bz6GRtoZjCcSni15itp/6LgFjoRXQ5v8lXZli6xFFZMZAWGI3zHTXHTJ5xl08n4sVxYiyxp8+2b+Fngo3kNbPlndhwUlY/1trwsVIRfeO1y+gCV/zhrqf/94+DYR99/OEv3+6+S8/fvUnP3r5Kv/vmy/TVi6fp9y+/Tu/qe2kHhfv18yfp5fab1FVwYSDBlx2toMQNAJyODVLnopM6p+10GssbL8NICSqctThFIUXWFNePw4QVBm0WpTsFoac0aDDkuEoG5nZHRJWtoEejZ2q3M04BamBiHh1GV+NdwLhdOqCqT6/jJyOuOg1AGoQUxc8A7hzvpr2moAzC8HcEuGAGs9kMAJryOM/AG5VUsfVop2m6br1tdpuRRVNkm/12ENXZYRtwykD3+ig6NEG3k2ud6GjIfO5cmLM9cr0E1/5aIFbHwFmoKZgjgCx9CQeacwViXBxKUOPOgRBugzOjmUaZ84rfJwDqXIiyd0cXA2b5OgG79DK6KgCzqPrc8noU+tU4xr25j6Alat7wp0raXWs0jNmgGKgRDBtkEPBlUCA4yDXDvkkVnI6trc2Izupsep1KRuGyT7HjI31XuFQKAlSvd1vwDDIyMI0AF7//eH14gD+EwdnQcKRsN/fKMzT0Kdqeu+IzNOKCfDvmd/sf3YRu/h5BNa/hWAA0SSUf88/Cn8PzdhQPH3cHWJ4fxTsBvu1uDX43jRtDjcIxJVaHwNTWywQgnYAPxs4ik8qaQoeHx/G2aGSxWE7WkXKWSeB5jvFznb9BJINkBhfd2SvTPAOxAOQ3/cz/oqW57/kPvkarOQwBuCYDTqPpglONAf+Pk3lzU8G8r8iSqu2l3iAHLqSr7YgtqmcwSBhFwcPFhdkVeYbMmVdBuApNfhBEqnQEtRoS+VyFK2/IM9EUZFmH2wY7C8KpnKXCdiZsMgy3isxNNryHDqQznhoz0299e8xgjgrR2W1T288A7HbxpO+swyRtBcxdAQAMvJglMeU6fZVOEAV5UPcAEutHyWWSebcdA88YUZ4vj3itSzQNNhgIizoajKwyZGAk0vGd1Rzq7ErfCWhyiREW8NM2jtv/cJYZo1j+wr1j5qlUCTAcO7VNWEB/kNY3ttAfgCZA1O3bt0LmzX6TDvKo+igKitMKM1B1YGZ5V6tm3yJfAH2H3UCYzDroWxMBp6g0nVYwws6wlSvIYtSvMjjmLqi30sbGnaDR2fAqbfH94aMPcfxn01ff/jbtHD7lOc6oBfdwnWPi8rU+RgtghQ60lpYFs50IUMblQXnaGpBmT1mQOwA/9OpieAQelxg1d5wx61VA6q5t/a5ZNRdRR8B0erONrB/iTFYX3nIZhDNe1sAxMGqNBIYLuWszNmZzmi6dd1lTd7n01OWcpnNbx2ABp33tFmBrwQwJl5kNwlkXeOsECb4np69DF7tcsVnrA0IB4si79ZYW0NnKyxTtM0DmkkI3b7Ce2cH+AfobOT5FxwAwzDayZop2zR0R1d0GZgxWjI2ZNXABzyErjI9BlajfAAB1ecF81UAR+hh665x0aWcP2jhD7+ynS6E6HUA6fZP/xscAQdA0Np6YmYc/rdVTYMBcJqIOV4dGPgj3xBZcuiOp8nEd+jlqcAHuOshRveHspgFhdcNV6Gv1t+MoQBKM6iQYHNvbOYJ+BpDdyjs7r+plAY+/C9oVt6PDOvcGFPE86ecxx9Ugt47jfLmEDhGsmp4PDZG1mGXkPDNWokaTAUv0jcF0zxHcuTOXNXrMuhYLLPK3wUxEhT5fR3DPHZ1mDV7p1COip4D6QqFCv6AZYyKAU+eqM83oM8OngvPnbLsTX26p77NdKjAxBd9MudNqCV7HbgEeR2/rm05M8+ZzkvG07MAMfBu1obBdyvAVAHcaR2zv6IAGXocDNsX9xifLPG821QDM2g0DJYPeJXQ9hbfr0OmUv/OstXrWgL0q3ICgSz/dCWwZ5yI2OoI2YjD8p3TiZN31WQRc1EGCZQMlyoh8JbA0M1osMDFtvUbLIDgzPhXPDF5lvMLGA9jEP4LUwFr0WedePRrFcedn0xJYSedIuxCO+3ghlhDKE4JpnfQrroX4yfpZMxeMhxl72LrI7EAGYtB5+08a2VGXYURgAf7xpeULTBB4INce1UkJ+8jttf8ZR3ledtTVIeItHWZAZThrZukbCI0+cS8aGvcHaaRrmGWOMZEW2lufrOPq/WMs7bfPhabzi5U0XjAraDa5s24XO6lZDYeXC5yIOEVGQCsRZOOnaGPUduW9jANikK43dAmswXl5hvaLX+HRxs0yMJ0Eg75mF0kFnUD52pozLi9xfFxmZdDZGmEuNZlCjxhEqjfNWj/hOWZU4mjAG/WWmzmZFQe9GMuJyUKM3QS4HDZLDZzNa2zZ2KWTjzmoYMayk3fWQNNZ0k4aIIiaLPCTesBP34FTIFx22lyFYZaHthVcy7+cleXEkxsRGNDTZhi4OA/e9BqDG74++ugT50LSU3wPl3FXwAt3Nm8nNzcwGLJzsIO9g37Iapu+tpt18FMJ+syAwcEstFl9po0UAxrMN6Atj0lna3w5MS1+icko5Nh2GQiT1jFZQdsMjLrLtrwm38SOz+hwdZtZHj7H6ybBjW5GYM01J2DoXmRaKCc6k2IcM13sow6wdbn2D/YZp2bwjZOpFuF/dP9eWkVPSPeV6hI+kXpwkFax57/97a/TYe0Ah3stfff0q8ButcZx2ju0rk8hlpIeHIFvOk3sqSsRlDH8KWRRnGCWzNLCCjrd4vhiQ7iat9jJ4IK0ceLODHexqHyrLJm5s8Df6gr1iC/lMOO+i7Sz8y65A+SrVy/Ac5308tXLCIQZKBILWuPUzFvuHvInL+hPuetyZPFiF7Sl7oZpUHN5eTX0pLX31POHR3XkwiCnk6G0O56NXYbvtYFm8a4sVaHxeXIiUn6dK5Whu06+Y4Z8oR+cYLgGx7lE1eVup1d5GeYYPG/gQxl+/e5t6uKHRXBEPufeLmXTcTaAFRniPKferEVwfa5CHxg3zx8OW+gZ62K59Bh5xKF/+OBRevzeBzFBbBZ2lBSCfi6VdhdJfearq5wBbBBF3ju/cKKIsW1ZJuIEPtjEhpWCzq64GdIe7bC1ZDdXb6eNxVvpaKeW3n/4frq1eStt47sPzwfIeErVJXf/dqMh5d0ldZfpn/3lP02ff/x5evPmTXrx3dfp9uJi2lpaw6Ys0n4wG3JawO7fv/cwLZQtRTIRtcRc0dJnrLRHOv0WwEeYaOMpz0Ke+ac8iS1V3U4oirsMRmy/eY1dGk8fvvcoxt/Jb+m6trIGzxiIFQ9Y3qDFPbHhYB/LZthv8YgTbmLlqLfHeeofeUCZDD6GLz1vFuy7ugZO4BxXMoizRqtelEGz0x0Al/caYFMXMNDoCcaQe5kxZPb7vbv3AitZ20s7pD0adF11xjhhn8Z55sbqWgS/1WmN/x9T/92k2ZadiX07vfc+y13T17RFAxiA5FDQDINkSCHzh9xIwU/T+lRSaIIKUePE4cywge5G+3tv2fTe29LzW7sKjbydnVn5vu85Z6+9zLPsPt1rw1OD2cPJCtqKbcwtOqjhviqYDw8EyENbMRN4J88voM6nqc6gyJbTzLWAq1CaC+6LkLTr2NVPn71oT5+ux28R5HagH3/dCCC4WOv3dZ4tvljkvXeKSDoOVgUc/oftHC4w8N7Jk07s1F0TTBGaibEcRgfhaxVifDV6UXUnXVU+evhY0E/1a53GGHpp00SzePHt7gIO1iXjmrqLepeWoBQMIgmkg0QSEE4EUdlfsZPr6D2Y3qIqWOh92Ud6p3zJrFNVqOvc5b5wuAH/AmHsMl7iR8LJMIoiCLjUHk8HaxqrJaHAbr2LvnUyeh0odPe+fR7f5zOVt8HKM/BccPK//Pf/6U/BsP/bv/g//mz3eK/KkvfPD9t3MTrfbr/K7wcl/C8jkHqoZRcwi7YISoZj5JCr08uzGKv9KsnT8iDTfR4gXkwYQQfwEBhgkxmsE4by0I8R1ri7eS3ObAhOZQ7FEcOoADVQWIAoxEEAP3G8IFcFA7J4TkaVbub38EJezv/5PZv/EOd6/3AnAnjWLgIMpsxriWPZBu7C/DMlADaNASV0DPiRNUShHsSwUChrq0thhGxgXqOQy8nPs6o4sf48VBwgLQ1KLIei6CYq2GNmxHGcA4pEVnIsgMXsGMaFIzgSUDIcIMZx1ipp4zy/ioXilNxLxtN6OA5VRZW1UwLWx0ArH0Y1TgwafqSXNom8EelDq1wtgjy1GCMbRYBOMjqv3v2xbW29ikGWYRxsf/z2N+3lu18FfJ0UY4nYy/zWpSJYylRdD+Pt7e20X/3iF5U5ehqwwgADVoxeniLXe6xqioOjOAT5vOHanDnBKkLpjz3Q5jN5Q77whwCOaxSvZF+yMX1NeQ8A5O8Co376u9YxPz9m8NCIIa6Wp9yrB2gE4PLT+1w7PNHf7xnyM8qaIj4+36+qr+EAqeHhKNkCVAFwAZwqS5Q7U2K7AQCMmxPgDPPWVsSJCBlDF5WEHBMzoGIUQqu5+TjXAaMnl0cVVLu8DQDJ/aocmzKcHguI2Y3CiMLM32qOTT29nQ3FwhT17/wfUPKR7/3wd/zkpz8BaP3lD0G+fJ7xoLx9nlN0GFBp/YKwZoeInAOmBihWdjyazamw2kE5NoC3ABL6Ml6V4YqyVWVYTxkjDiQpaa4WlciujAnnpbLkoYvs7EBkfnZ2MbSl6LK/Y30PKCngDYD2/J5HkGB5Zb7eG9bPewJcR6ZjCFRHPY0eWst7AZ3Tars2z+iL7/0k8rwemV1o8zEsCytLcdxWqvpSRQiHBi0Mha/AadajLNscOPIjq6vSqUrf897hgACBl3LMs15UFTDGv9YmKCjQZY89tz2gG2W8ych4DHsFNqKs6ZXav7xnPmBXcExrAeM0N5fnXA4gecxeBKBqAb0Kf+0dbeX9obNs1Mxk9kbQSKm1qt2Z8Nld298PiGfgK3tyl+1wWIE2ZGBXBZc5Kj3osxiDeLy/X6Dw6ZPvRY6mcr293Ffb7m7oHycAGJmOc5H9YsT3D6P/T1Xb3kZWGFdBvrFWpw5G3wn8aF92T7zJ2avh4rm/9mRZPlkbzrzqBsBFtRQwe5JrCC4KAqHv7u5xBW/ePw6FXxw2sBI6TofOWoVuKpimxYt+wy94QVZ1dnay+JkuL/nIXji1qdpXwvecNFUX5WTmfdYB6M/FAJMHPB0lEB5w0qPMMsCHNsB4bFP09NXFXTm5nPvx7LmDFKamh9ryakBn9ia4O3sXQBxnVVWuGYPlMGVXVCfQQWQMcKEozbHEW3nc8A49PRigC0zcVdZXAEQwVeBGe4m1Gn4/NBQa473Q3QEOY6MBXnkuznMuUevjFLhw2b/H27YTHY87tBU7zEK1cG9Lu819w5TFl+ytALNZdfgtYKYCIxz52Lrczxs9lwHF7MN0+BTIFqykn82CrCBNeL2qIrMPPesXfRyaOlHT+8jJiNaE8Ir2upmZXrWhdN/sHl/eY099yTr2tvte0cYZo99ViE5PZW8AzfAcRzPbnXUAd+zpQ80X1P6umsfni+bRiRxXFXuqllVVXJ4f5aYqfcLrcZyubwD38Hd0eM2DCn/6aeBuDd0Nfe2tANp4bLigrIqjrL4dnZo/IlDAKQzWyPMMjUzkftnzPIcsJZshs61NFJ9q1eSVoSewp6oDiIdrVBLiY6BdNYlZEKOxSQXkQwuBifyI3qEnr+NMhFciv1XFnRc4RJXJD33xp5Y61ZMqCLSMXFzQu6FF7g9fCf74DN6ASXzVLI68vrdzkDVF32Ufbq9Cl1yzWsijr1QAw3d0oqoE68CPo7m2NtH3scFxUQub1Cme//Ad2uWnWZHVqpf/KuEV/hDUIkdhlnJgBYvok7I3+ebscrxUEjo8ZCKAuaxe5I2cqMozo0UShO7Fcz5TwZ7wpWoPw/Hp/7voTs56HTCS98pec3hHJ0KP0AoOkKwTjJzItSVcHRQxOT1RiVSfc8ABfCKQh/ZwoANj8ji1j0dnvTtCldmkSruFqTY4Hj0R2aVroppC0+7oLcVOqFyFqT3HUOycYFYMUK1BEF5CgpyYFwNPnMbZz4v531DJzUR0UxsJRaM3KjB6HdwRXqNjDLBWqfOYe6xMr7bZMYchZM2hEX3iJNZ/wEhZa8dm/TX6rBIieV0Q035o5RRIhLHIZ17CQsVrriPgbl9om49J0Y/fEine/PUPfli8oPNgf2c3TnI/PIfdpSPgMdUZEuIqC713JPbVaIXDYHayKIjoeXrVPcyS/aTHcx8jEVxTAlAgCU08E3lVGSVpe1Any7U6uW15ea7kqOxbZIyuZQ/IiqSXtaqi9nmVE9ZNz7i3ofvWrcK0qjaiYwWmyLRDlc6jdyDfv/rpX7X/3X/7v2k/+f6P2mz4d2drqxzV7e3tqjR5vfVd+OYgsnNbmIAtq26TrNshMQoN2FW8lv9F79xVhZcgU1V8ZK0O7JkYn877zEqM7sq35IZ1+V2Qz/P7Jueee2N9NdfRBkfeui5GGDjtd9/8uv0//1//j/bqzbdt92C35mltZc8kN53srPVa4EPbHhztRF0qZS7+wkLwiyIKQ9jZB9fHTxxi+7QHc+TvqoyOsleCRzUC4yEyFd18cXTRBqKfJbjg7oVKKgku90rbqlKJXuKonxye5JnYuWDFYN3x6EYnZNIr5iQpeBCceQxfDZVOjG2NHX7IGgRK2ROBS9UuVdEdjHQZbLy+uRz9EF6Ieje/1bykSk6GdnPTC7E7G20j3y9fftfevntT9kdn1dziXPbjsvig/NboCDZNcLza+PI8eE/FjYCRdtzt7b0KZJpNN509/Ou/+M/DJ1nzkO4BBwxE1z/ctJ3sg0pkWF3CXnJONfVw+HV5caM9f/IivL3f/s2/+R/a3//2F+026/z+00/rcJH3gg7kM8/luVUt1UD1tY3SZWaTPV1/3laX1uskYfYCJlHZaRSAeXOVAAhm5nCu5LNorVsGplhZWa7kwfbRQRvVPRHe3Tfv636gbGCuEjnpycuJyLCgCmmjl+k1vIpO9A19pKKe/06OIuLVslkjJvI8aCYBeRy+gRNhR8lEr9EL7Av9CueF4cq2kieJfDIlmKnYRHX/uq6n0FNA8jpYXcUbfhgej757yDOGb+gydrVXMdHLKgLHI/MCNZ7lomRRe7pkmyo3vkM/8CN8Jlif55CoEtf45rvvqtJuaiE+QmzK2913MUaC2sNtIb7Cn/3ZX2X9s9XFozW3tFLkAB5ifyMl2YvQfGklWNXcSMlCtiKvhIbTeab56UVOfZuvEy4jn3m/0yDhTZjedU9rTcEA5D/Xd8CFGAY7FQuQ79AgtPGlChMOMdOSDqxZorGT+BOeUA3vudjV8pEKx+Vf7EwwoCBXHuNDwEwgro+8sTYxlZo3lv25yVrMA1NYFYuSPXXwhQOIcu283+cUIAkY//gHP2lffe/rtr68Eb9muugVM9g+23jSvtx41mbznuFA72x++5f//j/+KRj2f/3v/g8/2z/Za5d35+3b19+22ziG42E4Br0CLfnAaoj7/MmTbPhIjGgAfpTA49BDu7w/C8CLIIcZgSvHZo5FSzgxxOoIcp1sF4KrPjGYmYPasvl3gw9tP0Zh/yQgi3ENuZzIYaFATeQqeozjfhuFKB7ZAZAFaJlxAoNjXgV3VBOMAEYhCgHSh7+TNV3cXbTBPOt5FNJt3mNwNsGh6JS72xhRXcpVGZ/WTo4acJtHyHo4KHGcsgG3BiwDD8vK0gMu814KlEOvdXNzfb2cYeBIy6HgwMHBaQT+spjgImCF0nayIodxPNcVqNCGdBnhcvKmTRfdpsA/noaJuWRc3BOzYJNIXejZZzPcRNFUYKj4K+orz92P/2bo8pk8o9MkZWXe55rX9xftd3/8D+3bN7/I3sQJvTisCqjrmxiPu7Omp110Ho3/0//8P0ZAf1lBMifQAazfvfy2ZhXoOd+IIpT14nwBxJ7xNg7I2eVRlMdljOV+3jcXIYkR50JEmMoAB9T66tk3wlH/wtf1TfFVEKIUWC23/u7r4+/+yYkjSL5Exik2wQ6iV+2EWW+vLMub6o3RLHmPPZAhuLm/jPDvBkzFiQkYvg2wF70HMPVoM8YMJv7kPNfQxHLgAjpkLsI/qlNU0ShvjoYPiJiJYXaELec7gCCGk8zcqMaKvRAswlssh5lk+EKAaWp8JsqRcxVK5dlruUVXby7q1Tr+Yf31nf+r9/TKQr8DjhVBz3rRVaWPvUFT7UUMyHHkziwCgYkKVkW6OPLl/OZZGCnXdE/ylX+Epyk6gUa36UprIk6266GjALGnFniYnhzP5wLhygFlUvN8eRi8IdgFnMqyct4Xl+dDpwDdGDJATIaCsyYwZQ3HAbqecy2G+q/+8m/aj370l9mf6QCf49IpK6ub7Yc/+Iv24tPvteWVlXwvt6XIqFP2gCwEw2PAjKCPtsdqqcwzMRI1+wRdQyaOB4dE4EIgReAL2CrDHj00HyMF3Mpu9zZm/GY2AWPKeQP8Bf4j47mgKhsAm0GgSyvQHHnUEnh85O/RSze9TVumWKtfL10mu3flkMvCqeh5/4A2oWf2l3NMdlZXFsJvst/0g7/LpKgIY4AGopdW2uryk3YSIHQaPS1xMR6AzoF89eb3bXvrZe5zE94OmIhOxOsP4T9iwgkcHhytyh3PfHamzU/rstafIMHcjyE9PglvRzcKTmysLffdDityXlRPAbtYlE4EYIFggR/OB+CSd5btUMljphqwdRgge59rmO2nGoDORudi+vAzIxtWyXX7oQMVIAx98bi2yn5y3WObnZ/OHvR5LwIQZrtpeQFYyunPGuYXVsu+yGKqguPckMnnTz9vL57+IABtPno1wCeyMzQU2zhp3wVHAyDyfAbfcozylgD+ueyBaj3BybBe9gm9zKUyyw2NrdGatUDdZ6/oWqDKfqpeODk+KtAElK1vrOT5JsPPU7VmgQ/BQkGJ8TFDXcPHuTGwUWrgoz4I/0jisOEG9zpq+za2WRsuHe1htXIVTwpiYX4fzZPZHzYYbxuMbFzCcmTU/BHPRfbJhuABvaJdJ3Aun9P+KQDkKqFR9kJwhsysrM5VxUQuGmevtwRqRZEhRXszra7hivCeE9s45Wjaq1AHcl82uztmAq3m8xhwKwGi/efy3Kya45IVVd/Mdw2WF+yPzUYvpyu5hv2lE9h8wArtVcfSq6OjcQizliJE/l1f6Jo1A9Noi7xERBC6ZjCxX7FrJ8EbTrq1f1rZyNh8ACy9pVWhZ9AFiYZrZhderuCDNYQXObUCZpIigB5nSZt17RX9Hf7UzkkPC1TVnvsvdg9/qeSRTZUJzhPlmcJ7kbmYqHpnzcEKbSoonPUI0MEoZKsCwVkPJ6HmCEbvCHLR0xxBekrwi8NrOLn5ch8TidMBtKrry3nOvzmk8XMq4Wl+2Mj7vC97fJsH8byhZD2DoI399N2DcD3Ax6ax23lX0byCY3mNzmZDir+yN3R32XU6N7Rzmm0F4cJ3quDRaNv8nftrMcng2+j/rN+6PtJW5RWAr3UJHwhCsnfu6Tra0TsWjK4Lja60jYdvnLrpNO3dXJ+sq/4WCGPDPINqSPy7vBzHMI7RdOQO00zMTLT1pxt5XpVrD3UPNuoxelXSkQ4RjH8fWp+fOqE6TkhkYz7y534cuUv4NO8bF5iJA6JibCD0tdeYE161b0FabW4p+DvrFWiNYq/qXE4f7CrA8Hz1k/b50y9yrYnII2wDg0yUMyvQg5+qNTD0VeXEDvibCjl/V3nF5qH1Qpxo1V9ogDe8V2CUnu8jOkKC8LmWaNfzHrJ/cHBQe/71D39QtFhf32xPnz2rltGD4HWn4c5IMtvncAU8XHgm/2ZHjFwQ0IHl6a5KCOTLCYOuy24I/gvS4HsYo7osQmz6j31X1Shw55lhhHBV2SRJTe1TWoZUgbN7S4uL4Y8WPhfQkViAF8zq6YmgxzC/wDs538xet7i3ZkRximfjuM/NR77idAqm/vTHPw39Pyvc/q//9b8KJjiOrlyr4PDbre/a6sZC29l/nZ0UlBPwE4zjuDrQKJg8vFKjGcIQw8EQKjhVVVQFf545Et1ePP+8/DCzf+h++BudBMMqcRF+1UoOY5E3AU/tdfN4Np+AwfpXsGxk5FsVP5FX8v63f/e30aNntZeSTOzZbeQBflO9WC3reY28mnFVAcnYIjqvgpSRg4WlpZJj/KtN3cFQ5tyV7s+euq7ZQ2exG06lFUyBx2E/z67rJk9ZSSL8ZP4T/YXn6Qs0cR8BdK3D1fWSz9f86vDA7Nx0Xh+qAKZA1PvIIVxvraofVbzT81GzpbfspW4SVeaS1zvbe0Vns4FHBsbzrLft9ctX7Xe//317+eZlO7+ODxqem2UnI4OD0YczuQZdbH7a0spSmwytZmamq3pF4N9zvX77ugIEiwvzbXNzvZ5FN8v223fBRXftz3/600ruwo0//7ufRxdJqnecyrb2oE/2aXqp7PIf//D7Gujv2bPFFRTfU/wR23d0qQI/uih/I9tv375tv/3tbypI5W8vnr9of/nTv4g83JePK/hydXbRvvry6/Zf/Of/ZTDVUR3I8NVn36vqbdiR3jFXkm3U+k7nnAWXCdCY3Soh4VCVx/eqiEP/YLPquoouWZEgDi85IVPlN91BN7C5TkRkL+khiSPcKWlK/lXwwc90E6yNh3zhy0oQ5UK9aKL7hPgdJvA606JaanPzaTPvbXd3r147OAhdw1t8XFXBWtOHRqLLoy9josLPpz2IFt6Q7BW8oYNUHqoyzC3q3my6of3m/V7HX8SPbICOod3jw/aNoFsw1fLmWnWvvdrtByIsa4PH53yt2MytrXfZ9/26ttnM3V87rCSBwFSYp/SYZPp87mXNgvQLs4stVooYR1doabyqDgynZMIjElkhSHDd0D/Q3D6aIyx5ovoZzciYytNqkc2aBAzZRusxJ1QQ0sEQdIx9Z6NcK5o3945djT6pyvUQXBDNid9AClln9X2OfwXjwbYOf4m6r9NLByIfT9afRI6N0AlGzn9zwcNPNp/UnF/B6MXZhfbDL3/Qnq4+a0/XnlZb6Hevv8seXrXpYISN6O/x7E+2q/b0X/6P/+FPwbBPf/jJz759910c5ON2EidARN8Hz7PJDAlwJcqsquT2McrhLoA4ijfbGOJl48OggFYZv2wGpuBUXWTDMeh1GJ9zYngfziUgFJ9Bg0DKiQHwIbqvsRBaaSag5HSg44uT7EgUk79n4UBMDXBF2FzMyUROL9AOCEhX6Wv+O8o6/v6737bHOL7nAdmem7GuGUTZEIaCwTo8OAnhe4AGyAIKMZiNAU6Oj/OMUV57O4dRxDHEeTbZ4VMZ6xi+s4ALQqTs2gkwmEVfMQXLMT3YP4uBJIyUT2iT1zEIIVpd3wjIPIsg7LbTm7PQ4SzrGqzKOWCMgc/bc3FOQD4SAVYCSiCiQbL2KM3sz0PobD5ULlmMX3NLQie0ZvzfR+nMLAeARcmae3F0stXebn8TJaqP9joAUT/2Yd4eI34ni/G+/T6KfGvnXTs922uDY1nj+zhIobsTJnb2Xrdvvv1DDPVKe/78eZ5VRtlpgVlf5Ontdi/tnY5jCBgCjpxWc0F8qW6p6psYMYBcdFx/LxBWGeCR8YCnGKzcj0Hl3PrurwFmWhdkbPu37GCVX+fvgpNAsRYElXMyaaprvM+wRO/tgpy9OX7X9vN9eX8e5ZM1Zv0hb4w7Q3xXgwtrfkD2E2gguIwMQ/YRcJSmC+VVqJAB/xZMAew5tjKb1l0naoTFKF0lz+sBPNrbBmNMV1aeFGiemBwpA6yaTKB0Kg4+wzQhu6gNKLLle3zK7/7e/+2EmYm8z7rNUVBqDpBOTUVxTzlBqUf1GX9ZjR2tkgKweX6DrAE861VaW/NJArIFsFVhcFIpLacQkutSalEkDJVKUT38nC6AQ2WZmR3WolKH3tjXRhWFVs5+lPNj5HC3smDhz8jw1MxYW1uPAlucDe3c/zKgYbbAKaWrKoRzpV1Py+zMzFJ49bydnB2049O9AoeLUXbeZ/bEefj4RDl7QMLx8X717htovX+0nX/vFfAFdIBc2QSVGdYJXDEqfQh1AF2ABydQ68BywAo0p4cfyOP83N085vMy4uYecWTJwEC16RkuDihp/7B+Qd1qD4oxWV9ezfMutOnwvKy+U2Umxgeim6a7XsjbGNTZAKNq944M1xynk+jT7E3xYfaDnK9oGStjpYJJVvqiTU06klymNHw+6BpmOY0EsL1q1/eXbWg8eiLX5Vxz3g9jVLXh3IUmZslcZc2cv/Inch97UMoq/CwQp9LMPntQoIUO7afyDWVdccKiXyYj2ydHe+H/OIT5KJ6mt+p444Af2Tq6jayoLJH5BVrsAadKQNqAewEre+rUKqeV1km0Lhj7xGk9iRNkTiNHcCb3Pjg6iD4LAcNH9hFfO02SbtnZoecD0osP8TFHTLWSLOBdACdHoFfWCdDRFQvz69n/1dAWrXZDm9M49E4AC7iVWcx9OCi98iAckjUBB33QsjlX/SCFGtp/DthHw4aw+KLPuIh9Oz4JLeK0xjbhGwHFXt0QW5ZrCMZWAHfYvIgeYN7fU7EXcHInMN6DxzJ6AAadJEB5E7reRZ6V+csUly0Oz4R9ck2t24A5sJz157My6Z23OIjmrxlkftGc8sUL4AxqKzwNRhBMVhXMsVrfWM+/R8ohV3nGccILFIX2F0Fi80Cs6SBOyt6eTPt1yU0dnoC72PrQUtbeUeIcF3oXoFWtQAdyqPGKwDUHlq5VfckZvrgIJrkCVlUNOg12tM1Hd+LNOp58QhZZ4DLyEb0tgDg2omrTyZ13VZmyv38UfsHbs/XcBuc/+M7vd3l2A/Lvg4nu4jjc5DpXgoKxbbKrPbscnguvGszNpmtzcvrp++g7iQ160rD34+gllXkhU+2/Ch+6wz67DkeGk+8NZAb/FM/mGqo/6OLcrPaNniqg+YHnzVdSwQTg+yxbSM7Dnrn2fdYrcNrp7dRogTB6E++OjTkUpc+rszfVypz9pvf8XWBKksm/7U1uGJreVQDIwRoccrzHeShnM88wPZZ9C48OBvvgC9Ws+Xi+e1DTez4mN9lzARK6zFd/vQfLKlgIK2TvyQpa4K8eDBM4y3vyWg8U5Np5Jjru8PSo7cQGTC5Ml30XaLx9vKkA0caTjUp+Pvr8h6ArnW+vYF60JVMCq1VVmmeADSuAk32Aa6IBy7bbNwFEszUNdbY36F1BBzgz8qSST3W566KxlnMY830w5EXs2VAwqRNx2U+t/Wys+/XqnW6vBILuw++cUMnPciyCGOllOtC1VUmOh18E4gJWy+6SHcmKuenFaolk/9BoYW6xzUzMl16VODB/r3gtdk0iVFIHrTkcvuhTOg7/CEy6vyooOpscwUS1F8Un/Sf7YbsEg/1NUKH2MXzi3756MEyb5A/Dh8FyWbvqbjj81cuXFaTwHKps6doykv4/P1RV0uv4xrOpbOLI2U+B8G4rOa5GkkRecp3VVQFKVXt0Xx/lIaGC3hub65Vo293Wcqj6K7Yw9pO84C1VK3iuhlWHbhJ1kkWSh6oPdMN4//z8UvblJq9JROyTmrz/uvyCJ09W6yAjey3IL9CzsbnRfv3r37QXn3ze/hf/9G/aL3/1iziZZ8F3Q7mHE33hrtE4gWRMRUafd4dPVAiOZe8kD9mK8+if5cXV9nTjs/bZi+/n97WS3Y+4wU+0+YfKsPDvdDAXrGOn8c76+lrwWzBZ3k8fkcOSrcjByspG+/KL70d/XFcAhD5T6aIKRnupZO9JeJQOETjnGEsI4Qf2UlJMNTy9sbK2VnoIFmVvVOwJUg+EvwS95qanetV39Ji2qOKZ7Bc9oFOnTg3Nfguw0vcOOZrKXuMnaxPcl7SGtbRt0m1sMJtJZ8KVIAVN6zoSLG7B/xBYgdvwFAdehbTrRSwqMV7BxcjTyWHkN3KoCppMCGjCwJ+Z9/bqu9A6r2fthSkjv+enEo/hh8i06xVvZ8/YN0FJvumbt1vZCHL6UO14DiOSLCIr/EtVNy+efxK6vG8v3+rwia2N7u9JPlU7F0Vnsr88u1jBrLN8HkbMhpXN+dWrP7ZXe+/ay72d9mp7p3AmGXm7s9X+48//Y3vz7k3xObup8tNBQnjkNHstcP7JJ5+2r7/6uopD1tdWg7md0DfVZpbm287uVvTacbsxn7Pdtb/+s7+M7bxvh8E7Cj74/nXIwWiLj6JQgp7l3wuA4LHV9urVm5IvthDG4J/+qWrstvQY+bSnAm7lM+f5YSQBPIEz5oVuELiCJyqhks/B/BL7eERSXrvf8UmwTf5WFfyxPQIugjy9yje6LH+TBIRFS79LNo0IwJsHqJBnuHCQamOabS7+H36H5QVue5VsdGae2Wwswc88cs1v3D90qNRNW408WJMWZDzKTxZ7Maif3aiDZQ73ssbrXM8IBRi8Y04+Px6cn1sO3t0Kj0leR18NRsYjU+RKoJudHgvOFF9Rwcku0/XmwPNL1xY2so6LsvthkzwP3BF+jXxle2ITs6PBLey/ql12gU5nz1TCOsVRskwlKt1ML/uuIBpskP+o8aoki9xMDAV3BSuMOdE9NIfh6OSonNo/GAF+dI3R0IYudm/2XyGHqke+qIrOTyMTf/HTv6yxBHTjwf5BVRprsZcw18myMD9bszSvso6H2ID/z7/9R8Gw0eXRnwEOjqGeCbMDjIzb7QWw9ZgNBf6jyLIZCNEHIeZCYTrEOT0+bbNT8xW5FdkLL5ehkWV6zAO2m7jB2TSRekrEUG5GQ0ZFNiUQMDrkoQAGJ2lCa08YSvnq6fVZO40Tdx+BINjUVgEqwN19whADeQ5MVZH7Ml6D7fj8pJ3ks0MTjquOs5dNB2QAOfN1GFUG2dooTspaqwpnBthZiTERFAE0OOgbK+ttfmquhEaV2P5BH6LMIVNx4Nh5Jdi+lMwaPnh8SnA9YzY8itzMi8WFpRJUJZ6GsO4e7LV3+1vt7f7bmv+RHa8oMwajHD0cwbI+QE10lnJQeSIwFLFudxEaFWboUsA4dMDo9aF8BW9l0yP4Q3ftjy9/1f7+dz9vb9++y/qBJY6odZzEYTppu7sHFZmtIcCh+95RlGQUgLJifek7eVZ/Pz7fi2KcrKoe2VZKpAaBR9hktRjKHf3yUcoAPwMtMs5ZnVtYDL0D7QhHnsue5f+K6SkhgVDPTlGVMw4Q5+dH4Oy7Svc/fIby9F2UymsyvRS4kzEMqRTVpkwoVPfqhyG8jpF5G5B81G7z+kkAqZYtwVH76fji3qPewTajo1WLErROZc1mLhBSTqrAybt32+GPniF0cok5V4KvlK9rmH0FMA+1sTJmTtZhfPTGi/Q/DkTgZfhyvccYWvfBo3mEyAWHprfzeiaAhvPqPf7tOgbz5m35WweAjAWF7YShb1/+sWZn/eb3v87PrdBCoFEVR/4XvuqVRAJ5dzU/qWaDEO5cEQhiMMiJ4Jl5Q+6tZY7CdI9yxvIfjhMsYqxqUH2ejzzWewbzekCNoJs2RwpzfDJK9D2njDOSuwVcuLbviTFZDtVoKqligKcDvDkPAXGGyApeqJ7szncck7Oj7Ft3QsmXgP7Ll9+2v/27/5T9EVCTEYqxCyAhu8AIxVvzpkIzvKZdQsCT8+I1hknra+176MFBqoHLUfqAjz0tIxTgsvlkOfIUuuSz2BQfyF7ZG7pyPqB5ZWm97k1HMuyqa0bH6TbOj3JxDvlMyYf3CTzIwnmOhSUVQUDxcNaQNYYWJ0eyL5H/7E0N98w+CowuLwRk4sH8++buLI5KZD2AWSXtXgyE7FnJZUArWZHRfx+jJ8hA5x/sHEb/hz7BBbKsBUZjQDlsAOLbN+8K5KkgMMRfoHB4iNNvYP5VnidrMYT+2Emu9+30PBeKgi59k40G+FSZ1ayJcI3DQOpa5jfO9LlpDL6qRod0oAtew7DACFBGZ6viBXa2twMesl6EB4a0Igg6O9qandFmgF/W1paq2vPtm4O2v3ee9ZuJA0zE0Yi9cO3FuYWST1nWi8vjPN91dIkTM3fDw4P1/PQWZyaIuO4vkLK/K9ATpyq6n0PWBkaaw1XIiVka9EAFj2PvtFnT79oCqOzSjQ/RN+EzAQ4z65S998oD5f7dNo6NvQ8/PralpY3wwkRY0DzCbhvyseIDspgHQ6rYg/tqh9UOKJkwN7tU5fb4HEAnK8BzPlRy2itHORvAXq4bOaXDBLJUBwGk7PPc7FzkUMZ7OOvezzrN3dH+PBrajUQutNL2wxYEdPZj840NoFer5SWytRTQ/NlnzyuQImB8kteBboFw1bUAGCdVALrsS3QDnVIVN/gkfC6IdXh0EJ4fq+vJsPs5McFu0DcC1qFrCCMbOjXDoSJTAcfBGACjE21rjlLWr0ryUPB8e7sd7++2o9jno4P9dmzw+9FhHJ+9CnidHDlhdbBtbj4pe0PvcQp397ayBz2A4tr4t04Qu9GqHax0dhg9okU6MhJOmAouACThEJiLbLPvgh+uL5Bduj770bHYecmj93L86GmBIviC/qWj8J+qFFlieIceERC2Z1pEzSCsqufgFYc/SC5pZTGj6GOGHa/Qq+5TvJEFmmfoWexVBR7yRwFsdkJrl4rLakPjBMcpGA1vTsfbGbrvtvkGb2P27AXn2vqKcPkB29G/npc96+/Bl3kLOoRGdCDH3TN8vEZ+Kb4V4ByP3mbLPJdkK2eiOgbCG6okn754WrzBifB5tk4S4TQyqgKVji+HKZ8tfevAlqyZE+6+TtidD5A2IwaWoGfQi/NztBf5iC6h41SXfrQp1WabNcEidIullbOVJaiqVuUlGEZfWY1AmArOqdgX2XEnruPVvfCiIJhZRwLcgrsBztETgojRL3kvemhguY6ccg5VhlVbdeT3+vy2zU1G5mNPVeyV7sp7rq6Cr6Pj2jD7ls/leYcHY/9yXVjj4z6xYfklVxcUYb/tUe6XfYGZ2XsOZ/6a/RBEszPezfb7a99q7xdYrH2q/RuIDO+Fvx/b1z/4QbX2eM23sQHfffct9qiDregT0BAO6vhEEJddiKzkv2rrzh+77PTqCNVO9rKqH2+7Azk1rSrtfWzBSgVD8A/H2E/7CZfYW0kFAVrBr7K70TtatAYGdcz0CiN2SBBWwE6SCA97bkkAw73pJrZzfmE29x6ODEXXqbQIP6LLn//0L2pPVGaoIv+Lf/JP2uvX79o3334Tm3nSNjfW2ptXqk3DI7kPBx9foOjy0koFmgbesxNwyWjedxJfRzXwdJufXS7HuBLi2Ss70mnbSo/SJX5HM76ab18C3JsbG00VG4ZFW8/6McgpKGedv/vt76LX2RZ6xEnyR7Vme1PjFdi823w+WFbyUMKVk6vykZxLjvp5FBxMv6P9yclZ+U/2A3bSoVHBmOA5Ff8qOY2L6IO6c4272KpcW3KsB0zCHx/0n6C0OaAVII2sG8CNp80WZbe9mR2HNY+jtwQz2JSF2H+tYoK8CFSHnuXNAo3mw+ErVd0qMI8Pzwq3WSOZliTDL0+eqW7cbC9fvYzPt1BrMT9QsoOOplc9k1CzCtCd3d3a06Pjo9DzombLHoV3JLHZLPTBIzCfCqGN9SfFo04N1c1F1znNkB0U0PYMbDG99tknn5d+OYqPfxPffSD3xUNvgwuu8yxn0UcH2T/3cJ3ff/P79mb7XZef8PR86ME/+vtf/7p0lyokftfGxmZbWoB5BYv7jCYJ21inwt1XkYmRsejuyOLXeQZ45/TquK0+XajilJGJ+O7BG4o3xvM+laiVwCo7d0GRlEz5yT4LLlcxTOyVIAudTD5rUHvuLWjT2/Sjh+KzKNJhA/tBLIL1PdBINyuu8Xk2GPb2efxdAafwIPv37MmzCvDA/Gx6jRYIHmHPJTgcfKLKk+2SqI86LR9S8u02z/vk6WauKdimE0N11nnxgnmzVxf8JrgOnlFMFL8h6+pt1iopIx25B5tbawlfqbiTZIcF6B98TmYU7bg3jLsXLFZ4J//VQVj5phvgWXJqJq6REsubK+0iPPAufCcRIuBGh5vF51Ri+k5gW9Az2xFenwvtIq/5fUDyjk2NXhOMElcRsyA/Eotl3yJzRd9cm1711Qsi/JeXo1eWF1baD7//o+iGu7bzbqd8c0FxqoofbETBxKwCm+4Le11iFBjB+2JS4gD23fgio03EGbQn72ZdeOHVm1ftPPqYDzwT+Qjx62DEg+jWnbOT9iaY5fe/+fZPwbDl7y3+TN8zA8uI1CYEwE+OUEQcqosoG4GsKKKDCOSNsmCOZAyj+RrnYbA4mIJiDJE5AsrRRO5u4gTdxBB3cgTM57rZy3zmugIH0+MzYcysPqDxOAuprF4Wawiatqato/22dX7c9i9P2lWcI62ENppD+pANGxG4iyNNE911zV6+wBCHNM7fSUAI59kGVXChGQoakB6jLHPKoeqGWfTTxg0UUyrNE0xQRpiHyzqzGXlua9f2JwJMkVXAIX9nGDlFMILZI0dRBBV1zRoMAF5amA4Qm2uzYc6x3FP2aC+GSxBS9Y4sHn1qTtdslKyTPlS5MUTo5v9lMQ3Dv8/z+stQ3iugVMP4OB15f7UH5H3ei8k5VacRwt3LgyjNP7Tv3vw2yuC8hIIBmY6i5RhXlDzXVZkg4y7ajHkFD/b3z6pk1Awhp9UA9JPTTlx0YtZFe7sVhruQ9d8O411UX7WKB0E1IFxWkOLnBCp3dzztbgCQgZtmltU8jtwLk3COlS4CHpQiRUtZWB+mj1Ypvqr1RsjsW4Fhv/sOnSiL129f1VBapdPXdxd5tnd5rv12Gx6YmpUVP82/naB3UE7v1PRM+ET1SUBdjA3FrY2oPcqocXRUwADjff4ToyloIXBmAOv1lbYRoDk8lDcIUHAkRbHLIYny4njPTKxGWc+XYpJVGI1so+NNnGNBR1kXTm1VgkQ26hZI4A0AAP/0SURBVEjh7LGKGGu2zk4PNOp06coGD3dn1Hs5VQCLwO7JxUFlal6++rbKfyezBzJIfbYZZzi8hr6RCU65uQ2MA7lgNMl0z4pra/rQsixLGSWrmg3RGQyGBOCTdeQ42yv0KFnLPgICgDOAynF2dC8HQbZLdk2lC3py8txH0GxocKLNTC7leQba+tp6W5hfyf17oNggSNe8vBTEuChlqIUR2JIp4ZjscdAii2fRAapTOWvn2edeQh/nJ0bA3AnOA1CrN58CEUQCWDhIMj8+59lc073pE+XR1sDoGqqqum0myrsMXPZNgMRshUh2GayhIWB2ogwQkAyYXcexdJInfRJxrHZ0SQFVak43wjvWJBg5V8N6h9tKHKQKxsVqqOABHu2jz2er8rwCi1o8Lgpk1AlGD4K2kb3ocoM9AStOvc+pXuEU0JvAjHbdm/Pw/91wgOB46KDsXnvITBk+6xP4UeGp+pHuHQtQUDFjPpTB+YC5Zzs8cBKpkmj8qkqAAxY6RifgczQaHddaRH7JPEf6PDTD5wEA0ZuOCJfJNCOMBwjYqc40vLhOIg3wUFkF7OYGNZTUqZtPNlcLpKnwWV6eyb5FB8WIAtUqBM2d2dx4GtDzvAKEgnnPXiyHf2JT8t7DgEWBMGXiKnoAMfIEsOBrTuvRoRZXwe2xCnSXcsgz0BkyrZUJi5ziP3RaDIDa3Fwp+RNUrBNaIx8GBRsM79qAEvvADnFYVH84oIVzZh8Fq4bigKv8rKH52bjuWPqKg5p1hJQhlazhedveeZ3rnNT9zKsU7N3aetl2trejB/tMHkEzNKsAc2wR3VJ4IHfXptRPcY2Nzd9O45hpaRAsFmA5iTMju88qaVsAHH2bXQV0XmS/6QZJA0CwMuj2PjwDuB8eOA6+g2CtQz4nKGGwPOxh9pygMxtyHR6bmp6sLJ/qK0CW3JKRw7yf41OVEwPacLOO7JekBj0haEO/klmBY/bxfXTv8PB9+DB6LOubnBjKXkYfDk3EuSKv2qcmwi+TsYsfv3vln/etb27WXsfaRqb22qvX34Tml1ETcZjzzIz64vxSVc1omddeUS0moRc9hJ5hq9DH+iO/kR0ywO5XcrFsW/6V/S0bGoBRgYx8qZITXABYVUCrOiHDdTJlQDkges9RyD0EILxY8yuDOThY2r2sTVuRgLWMveBQBbpyP/d2DayFx2AT8v/RBtBTKq456U5MZRPZCs7jnURA9nl2OM+Wn7DSFX0aGhfeYqv7hYvHyE/Z18hnvZ514OX+nliLD2vtdhnGqzcEM3Tcw4apzvJXiQRAWOuT5K1gD9qZP1IV3RxpyZdgOfaNqNA91uEzHAOHkdRM2dizqp7LvVWbS4z4nY2VLIUHnez2GBxcfBj8VPo7NHc9gF6CsCr5ssEF4tlsAYpgx5CjnqPms+a5VQJwjK5jczhw5fBlbfbzMe9TVWAWJ7404NznTiX68mwCPU5L1mrV7dNhuzi5KFkdej/SJgM20Jge6YfYXLbhsfdtYi6OULssO6qSUnBGS7Fn/bgX9GEFWXN/65NIKiySdaksUEVjFqYNqGBl9q2qdwT2/Rf6upY99HWfa9tbf+PAuf4XX35R+gJGoGt7daVDhmCz2F+JqNzP81frXJ5BAruCprkO/cZ59VnPVlXv4QM0tDaYQGJa1QNcRteSJ7pOkgKv22v+Qcld6VnriBxXYL1XEuWlcjLxtOcTPLqKXqID8AsHm7Oq+uQma0EPgVUYwww7wRDP9uzZ80pqjQ9PBp/tVAfFy+++bb/6+18VvdhoXTUqpn7w9VeR3bvYrqU8Yxz/gZH2/MVn5fi2h+G2sf6s+AtGQ1MnLnvePu9RElNiEZlISE8q9Mo5tip2IXqNDYWg+VYqw+jI/m7BMJg0PFt/iV6JHVpaXsjnxtpvf/vr3O+0ri0gCucOD0aeB/hXsRt+RrdI5ghmXWRfdQg4FIh9ZvsE0RQJVGVknl1CkRPLkAkmSDgIdvWZYL0rwfxTwbaQE5zEcsU79NdHXVmVpGHHe7o4X3Tv9JwuClXnHWPCgtboi/7VFYH36bPJscn4Y7MlV/wlJ/XRL6rJVRYLonVe68FPCTwBz8PDvRolg+dqJmz0MP6oivDwFbsl2YPH+TiCL+6twlAbKT7BP2wU7AgnqUL79JMv2v/lX/x3edLH9ne//J/b7sF2FSjQ6R+WkHU5JCB4O4RZmF5o8/n+8quvc/+B9rtf/zq+paqn0Dbyoh2bvRiM3qFTYO9Xr18VLv7iyy/bkyfP2urGZvv2u5eRBQG5o9DhppnHq5pwZXW9xpEY2UP/7R3shxc3KoE0Hllfz2tLod/zp5vt8Hy/vd1/0y6jd+wXfEOG8Jv4Af41iof+Owxu7/ZmLDLutH6BK7NZBY9g9Dx+3m/+HF7BI/bBvl/ikeyfQJ6TivkuxefBBpWEjYzb85Jv13JlwdHwWnF76aXH9sX3vsje0Ef0xEO1Rz7GrrNhXEO+MYwHD0ha5i15HoUq/VAo+qp3Q0m004sYNX62hH++tYO7n3XXPNLIz+JisGl0k9Mg6Q42ns5VMav4w96uri7X5/Cbk4DhXvhaYgsumgt/U4kwF1/JGAlBYaerPnv2oo1EZo/igx/Ev6DT+b+CdxX4Cv8ODQqyGfsj2eswH9WmAmx51sgTOYPz+CB0hEBlFUCEFnSJ1xU4PURnKroQNBuIHjWHE819aw+VZKJPBLf5MJJG5M77jIOISxCah++jx8wEFfyyl9WWGdpISpNJATwHJlTHTtaijffld99U8c7rt2/a1va76mhTjehEabjS4V0O7NrN74c7R38Khm1+ufYzkVhG2ewCQEH2l3GpvmzMEmJTKI83UYQ3dj1/vY2rIMIZAyRYIGOoL5yCPjrsQTOMLUOm0kigi9GjQOfCvJSgoAfnhfDKqAmKyZYa3L9zuN9Os7id46N2JpM+mg1+UFUQ5yebgMPMIrhlELIJ2a3IWM86OfXx9d52O8imf5ylVAPiInSO2HcCyWQdZx+nKGCQ8HAGumFE0A48BIr0TV8GVKAHgDo3s1AAkzALIFHyQBoBvYvhNH8CMxpCqp9dAEjlQSiYvzMIost37YDDHQliEFQEzK8s9oBX1jERIXXS5iPO8vz5m2q861KQMU55LRamZnM4Cv86zx/xrmBPOZVhNocaHF9GuUYgtYue5H0Go2ttdYobR5KBlgk9icE1YNVAWE4oJcGZVQIO+Ozs7tV1KQdKyEwsCuLt1usI7k4pqfN8EyzVJrIKz559Fuf+acBUH5B5ex8F38L0EWJzxgyWNJvHaTQWLQpekV7fepvzRRkCuvbFMwFT//AzgupZKVNgnyGnECnHsfHhAJDFtrK8Hmf8OM7uu/x0oqDZRIPlFAmEAVIMgOCR+RacqWOzfMK7QEceNXS4KJ5g1CozHEDk/owHJXQQY9KBlmGwx5VB9hyAEeA0MzdRWQTH+y4trBVgOIzjZF4YBajCxty4mPAIai+X7dkWbUMOHwghch1rtHYsUcHA/NLp4vfuXNgfQ659oBR9+Kk7xCp5Lj5k+4C+KJDwHBkdGx4PsNZyNx6eMW/hvq2trXVwnWepa+d6FPJR1up9i8srbTUGUVCC0SVH+KKqOxnZ0FF1jEwTBcn4yAwCAJQhGQVGZLoEpAXXtFBYi+wn0GfOBaPx/n6kffri6/bpp18WTRxU4HOCjgKJEcMCEuXwR/aOAwwEZQ3pdJqlAPLR6Unux2AxVmPt6dNnxT+Ay9r6SoGZqciEShRl7q7NIe+Z4d4Ogh8YVUDSngi62YesOHvaq00ZIPSpYGT+4+QRX22O2gTJcz8h5b4tLq3mOnGMA7TQanzIoPTp4getcAKMSqwZXXxm/wTF6KaF7OONVtfoST6VILIKVjRGC7wYlVp6INucv93lOjFu2Uv7QT5HIv8qwqq6j86ZMMOwB9hUug4+RicHRAPVDn2o6r58aQfhcIzX7Dcz3U7qyOawe3RlDFz20HNIsJARNCMHPp/dLIAqGOZHDSm3noX5XCtgJgInqUDfaVmwRvP5JsbxuMH5MmUDBU4r6zaljFxL8mTkGpiYrXZNbRv3ofHk2FQzM4ADzYk38yhbkPuZb9TbYJwcqU1BsqLaFcLHHVjF8F47cUtVjEq1gIbwR6hR/MeOoKWqHA4bp2kx11AO79lUMmQZ2Qe0NoR7tK3EKRoc1g6hRe8h91AR1StMtSJzcB31jg9UTJkvoQWGKNPVFQAJnfKQ5QTcROeSb217hv/eGHMA3IT255GD45Pd8N5OGIQtjk4Lf95EJm9uTiP/nU9UMNkfvF6JqOLfsfAygOP4doBrNjKzkedzyMJIM8dMhUXYKXvq+QTW4zyHHviWXGhPcVQ3Ggl6AaewQbUN528cSe9zOmu17AUPsKkCz8dxCMyoGomjKNHAPg3EZV9ZWQhtwvu5h41UMUI+Li9UooYg4V/6SnU7PVBBluxxZVDDVtqB+2yc4dDmIOu7LAcMmObkOBxmem6+zcduLaxsttmF1XwH+M9HH4WPZhaWsifLpcPYv7XNjbLhWXjx55EW7ewBh2F2ZrF98dmP2tMnL7LX77MP7jWZdUXThwZO2sRHUB+9hBc+OvI9ux/9Fl0K4Nsf/8ZLXcfCH/QCR7YPqi2h8R35kBH3N7yivcPaxqaGeiAx63eIgwpfNuLo4LSdHjt1NQ7fPV10V3gGViMrknUqYCQFtFj4DGeQDeQAcT4lJiYn4twGU82NTreNmfm2El0d6x3W48gMtCvAlXOX/8r5dPH6n5a1gN3wQk8oRsLy7Yc1C5yxh+5Hn9ULH7/goKyNo0xGewVL7GBVEwbXxMaaSfuRrnQR2tOHcK2/dVDeE5ECtp5JRdjB4UEuLZkQPBx+4gaZ+0Sv2Lvjg5N2fR5gHj3gsW5VGUYH4FuOi92ooHc+JzAmeE5OPj7Hx6AjOmgHpkcKV8Z+s7W+yvmvoNn7qiy2j5I4Zg2h4/VteOpD9chpsC7eD7XqM3WQUkSCn0cPzschqpa+4/3SUcZHyLo7Nduwdvwk6AavsV30H0eUbqKXzakSzOj4VVv0benyCvqQx3xJnNAZeJadsh5JJVtWSbo8vzX7jC/Ll8W3Pz/60Y8qyGT/VEDACovRlw70uYg+V3mYza/P0BMlL5EPtMSvzFTNncpekR901ookMKXixAE5+DVqJ/yeNesCyD5K1vJzzMCyX2Zl4UP74XkUB3D0Kgkb3ldlUae1Rc9al4QAvU2n4eEKLpeD2KsDu657X8FJCc+qpohtcw8ntu3t7OW5W7DSSXvz7rtgwJ1KOmsTWw5+/ef/7L+qNf7+d7/Pc2o5v8yzqXxWPPA+uHSurru7uxM9Av8TEcEAp2nCJeYrTeaPeSH0QzOyLOHnd/auRmxEZ7iP95hTZR5ZBRyiB3ogr8+H/ua737b/6T/82/Zv/92/bk6TVLm1vLzafvKTn9Rcondvt7PPHQNpSYSjar4xlwU0zfXHY3dgBUFreBc/wd7kT7LKzGPBBIaPjyfoTg7hYHNoVWPibcPdJfy1QGdlJWv4mBDjTTwrmIA34CLXKHwaIpER1zJzEX6rQHF0Q41wyNXwLT01Pqyq630FqOgifCUoYA8l1Oguwc4sNfw10qZnsy6VTpFJiUNBRPOT7Zv7c/z9Db8JKN7f94pFfkGdjBnb4iA2fkrpaqN54nOzc4KUAkU//8X/FIyrat1gf2uPznGf6AsJNJj600++1z7Pt7ZMBRx//pOf1ugjbY0DWeePP/2i/eDzr+JrR7aDRc5im1WpkVn6S5JuKXsB85sh9sMf/bBay/mb80a5hGdUvq5tbhaN6axf/ebvow+vQjMzwE7aD5992n78+ZftF7/9VfvlN79r+7n+8VmeN3hWQoAepi+mYhfXVtcqmPP27VZonHsvLtV16VtfZLcfUvS+8Kt94HexdfaBTWSnCtPl/r7wr/2pkRV5PxqqVLPDsJSgjtd9hk4qeajk33h1yLzbflt8o5uoDYW3wrd1yB0dlmtILJ+F3qoGjaIovss16G0JAphO10ifSRg+DgZXYaUKfjr+jcSKOb738X9ZRSOcjuMbm5lnnA9/XiEFfoGpK1GWe/MR6JX1jbXos/BA9nB2fqpj0fkeW6m2/Cg7Fe8loytrsWmH7Xd//F1zOIUqLDqq7EtoqmuHXy45Ss4c2KJbAx1Ow7PUhxiAa15dXJXOPT9ViCDpG/85epcPza90EutsMOPyajBTMHn55MEpdAApJatshpNEYSW8bq/YULjFtWA39g4W5n/Br7qzCstnT8pHi/6YGous5NkkGKrCP5+BYYydobvIaotKcCAB2zmV9/FXtFObc7b9ZvdPwbBnX23+zAYxwk4KQxiGSxYRs1QWJAu/DCDV9tiPy89ygPkyCBxaBlQFUIxfBDf8kNfymWyKUx1jX6PQBiJMo21uKcZgMgZoPArv3lByJb3zUYSyY4G8eeDrEFQs/wGRLCYENA9BC57hZ/Pjc+UsAe73YQS9pIIFYdO65zc7b9r22WHAVz8aV4ZKhPPhPsJ1N1BVbqK5jJqoM8Hy5QhPDpONCK1jNI+qSozQeYyLKAylkOaaOB0EuNGHStvqS9eWp6VwJky5ubrUllQvyC7lHqLFSyurdfz6+U0EiDfjM1mrlhPMxnmcyD5MDsaBiuCG1Ll0RDcP8/tvvm2//eabgO2b9nprp91Ead/mtZdv3rSTKN2zGGy0Ulr8PoyjpPOdeQWh6+z8cgnV3t5uFMdR7jNeJb5v323n/h8CFwHDJydaOO6qr7aYvbKf3VkS2IzUFi1VfulTF2AAVClbGT7Gb311vZhYtRFDZ9ZJ2CMgyqD9uxi+OCbZF8GDwzgPskTnl0dh8G6gPSMD1cH3dQn+xxkHH3/277MyNjIBH1/zGWWstzEwnHztoPv770K/29A+hmXkseY1nJ2b79Db86xfNoh202JQWi5LFeH3OkUjI3yf3wHs+3KEtV7K7N+Vg+Fo28qChtGVMTPu6xurUUBxsGOQq3x2yvGwZt6cZc2yrAJAsuk967G8tBCZQlv7MxSeUD1pvshZ9uWgwK52Vi2DHEbfwLmsHEOtRF7fu5L1s3xGxF0Q7PW7b9vefvglz9+Vfnd2zo7Pw2OqYHpWAT+Ukg9PzcYII4JovTkGFHU5u3kdKKpqkhiIwfB2PlT75quqCcMDSvUrAMMxAU4CyD5WhFQFQBQfB2lqQvVbN0Qcj4uLU5JeIJjMCRjQzLLO+4f77ds//r6c3Go1yLMdB8Tn46X8KPxS1AEdaKAKjsy5j2Ato1ZZqOyZo+oNExcQBkRk9IBTIJaTQrECJ3SKtgkBWVWgjCRdwQD53fB0e00PyJRJCqBHry5x59DT0NTBsfDoRXhAJZDDAqbb6vJGZGS4XZ2dx9FZaF998f3omzgfl+e51mR0olPhovSzH+sbmwFXTncKLaLIyx5Hr2opBOjrZLesfUTlSZwj5fJAzd5uAP+FYJ3ZG/MxDHcF/MmzyhnZT4rn8FBF51mM12Z0xXx0RWQ0/61Eh5nZaJZYnVYUWWA8e7DZsPHojhjpuzzDcIzpY/blOvzMGZGhevJsvfgEz4UVyq4InjBQ6Ii/OAoMnIQIRwi4wVUCN+i5vr4YOVqsgAdAgIdZVYCYrJDzyRjaXg2nRdmpnzGe0fOnx7KtKhVV6w22jSeG5QvWyvzGGIYf7PWck91y7+OjPqwf754cR5+wGeEHcrUTp4UOPDsRMMAjkwVwgDVtMtpwYzayDm0psv+T0X/Zv9yDs+exBa6AAC2ykk+cJy11gsMcGiBAJQi+5NQAWZJHWiYH89x0ZV6KjYrNOI1Dd3TUTo6O20Xk/UZATBAwdBAsPCzayDx3kC5wyVliq9hph6l8dCDwuWpgeyMwMzYa2RiIDYyDomqPY0BfxiS15bX5gPjekigAwdER0DsNyL29sY8BGnHE8C6ABZjbL4EcCSlAlwyCRRSCYMhdAINWUpUeF7FDgvCqK7ueeJ9rSqhIzAmsq7xQTTNZgUwBpYvz+zhXDtyI+s5+0ZkqhlYCAIFu+wgRqfhaWFxpczPm63Ssw1kElM08Oz+/LfA1OT1fFYuqG+xfgUO8m5/41pwfCay1jfV2H/xTkp5r2WcAT+JvekpgdjmfC53GZ2KXF7K3aHVSdksrNx2ysf60LSyYS9jlA3AHdNGPLqmqteKPgNSsD69YZ9fl6G2g+Xh0xkTwR/gueosMdd4ZKYcP77/47ElVLrF1Ejy7Owdt591e8aE9gHfIIZrjEQ6F5Fi1CWZd7AIdyVZxlCpjm+cld+b7qLo0882IixGObbBMXTO/o89VZOoutBrM/gD01lGYLd/0K9vaAwfdAJMN77M3nGaOUfFD3oMAdIQbqCrnVMCGAoUG+6o4r1NE3we7TAzVe3wePbVUwjh5rKKT52B/tImxbRI4pUcij55HlfR45FKVl+PiabDTgzgN4dEKaOVZ2bCZ6JDR6N2qYvD3ODgCOX7Hq/lRfM72umefb8r+9oorzwYvmblSSZjoI4lmD+r9PmfNi4sLuWN4Ps+pxejjgPB6T27iVNcahp+1Tee5tVquhOfpFeuCvwSIYM2bq/CVqozos6pQieOvKkwFqbauqmbA9Lkj21rVtaGVPWBz2aCasZbf6WGvCxxVdU1ozNG5il3GOwI53lvryjU6b7wPNtmvIOcPf/zjyENvF5VI+HUca8lbtuMsMnWwv5dnoE/67J4a5xH6uA7awt2CfJJU7A9dwmGXnPV+ew3Xo4MKaA6VfXU9CRn7dHl6WaNMBIP82xwpXSxBMXk2zhaZzP1jhwRE19Y2qhJG0s34F/aRTTHqAi6Ej+lDP+kxuGN+brGKDV6/elX8fHPn2cbiAJ+0d+9eVgJE8BF+NlPrs88+r9mnTlt2oAO7PejwstBVm/vAULDolcOERnPthbzvKvh/KM/2vM3NLueeq+HZ6DCcGnrTj4LaMDPbay/4YPgfPuJ4a/HSUsz/E5iE03/+d/+x/aef/4f269/+bfvd7/4+TrJuCzMSz9uf/eTH7T/76/+s7PGrrIvM0hnkFyYsfzL3RkOyDh/u7R5V4g02YmtGh1RUHQev3IZSnYaX0ZFwU6djeDP6El3Oo99hDn5pFR8EU8E86IMn6Eb3pxPY47FJp9qhF53l99AI7sh7PwZwBYBIs+oU8scvExSm58k0fwqtvCYZkDeHt86zrui0iK8WWvsmwe+AKjqIfsRzdIqkhfE1KqyMiKDfBCQk4yW+YC3zNR8eritg9ezZ0/BYH2FDD6nyE5x5+86MMAHR8QqycfBn5sKvUdtGMpROjc3mkzk8hxxMTc60v/rLv2rTof+38SMfs+alqf46P/I4z6HgAY7hZ0uyejY84iCKmWDl//q//W+y5Mf23ctvIi+3uf9kVdloC36ZPbc+gfVf/fznpQfOg0Wexff+6rPP2r//xd+13bPQgK8U3DiatcMKkt2qkvlgqszI4bt3WxVclfjUdhq26fokOgqtyRFe6om7zq81sgFts+/sJRvOF2SvBLvoIrILI0vKSn4Xb4dP6S3vQWPJUOugr/C8k1IFpyQ5lpaD7x90vPTCjToZNDhYd5XxKKurC/VzMv+emhmpTg5BXdqzFxvxh4aqJRbzODHW/GSjGcImhdclCwV9dJsIIImH4Dd8oIOGc8r8Se55bvyiSId+W1yaquc/CB50YKExRqPj8cHDK1doET9G/MI1yWWfd0lfS1awLYokBJEEnVVkTlaMg0112Jq9sB76Lf9f/I9+aM2PcPhgHaYX2vWDZ9jtPpJhpKrC4krETrN1AlE+W0m/2Gt8dRe+pzce80xsrKDlQehjb2tEUWTGISpmr0/FvklAO9RFYkRRSS5eyRq+3nXW/94Ns1aIBYSbmIkPtLzY5dDbYyuMEXj9x7d/CoZ98v0XPzuNI+QUDSaZQRGscGGAgOHT3ylYdn4Sw8Yos0C+8+V1zqCFAVHFAHkICrAqjUbz77y0tDIfpRUHLKBNG8HsfIQiAIOj7Wh6TMDA7u4fltEbjJG3AIBiPga6qr5yS5UsYwGwQOxwhNspUuaZnd/HQL6/be8O9trWyUGVYxIQzELhAGPdcbwtJ4aCMwCf8qjTn/KzZnRESZbyjnKRFTfQ3k4eRemfhdBOeDg5P2mnV33wupI99BKpnJnTYz1dlRsAquHLBvsDeEeH52FgwhynerIzOzCs+kILE2OlbHr0frCtz63l9fztA+PmI+3tzm47YuDn5trrKAzVYYvraxG0KOkAvJvsA0O/POvkmDhfMQJxkdpJlLKAiYow89JkMQROZIYHBd0CXmWQGZHrqyioCOXUdAB2lJ2yXVl6jPsY51LboCy9eSOE5cnTjQhDhKYCC4NRrgGEWY8WHIGNk9N9ItZ29t9Ece6WE8wxA6IMDVSSriLPvAFzvRjT/YPjatUiBL1qynwDv1+UEafkPgbI/Lv/LT/xawzWxfVpc8T98clhtQMBGaNjA5VxC7wp55NxOswa0NsaGQwOlDJaTIYGQAOeYIir4iZ8g1Z+FzzSHqCV4tMXT9rR8Xl79dLMMAFCM9S6UvbcKgGUeQ6Nh/dnOQgqXKZCPwpbFidS96DtQpVTHMVcV+UWB14blXZLAPf6Dg1Oa58YwCoTzTeaMvyCMkA+JQlgCzQ45XF7503dx2sMHA5kpGW2KFWBPU4qmlQ2DrOR4+yLbIfXRNC1Q1FmKt7KCMVHe4hzbrC2DAn+Go/Tog0lj+MS4ZvIa+6j51w2iHzL/qkg0DJltgbH3304Hb44YQBKyW45d2MxIO+qfPvgeC8X7bOEGCJarQxa6GNvlgP87KV5eipIyFW2MfcN/TjYkaelpcXs12H2RUkwfj7O8x/GePdTgzxXzW0KHwDlAgYUOJqp+CGPnA7P67SkkKbkWPWgmVGOf0cXfK3qkXM7MTad+6saE+wZb0vRp883nwVox/mKbvrep5+1ZxtP2972bmztQ1uLrhyPbrwTTA4fqXwwY7CqUyOX5zE6jj7uQQRBI4EM+8L4AI2joXdAwhmgp3Iv4C68z5hzZC/Cp8Aexx2QOjnVLkQfTUXn4NeBnskJrc8vHXEfI2pfwnv0Jt4GxipJkG2zhsnYjYHixTiZ0X32rwx29INqJzrdiYoAiwySoJw1YhTtsvSHgAnw0NtbtKhGxvNZz3uwf5p9ij7Isxj2b2NVnMpIchQEBMfGpuJcBVBHjqvFP2Cbk7ewOF2BaScbOn1TRaP1AmLfffcqIFySwADVwbw+UfM3JEq0ewjETs04TfY0Rn+29hltSmwjq3icXZI0cNAHnYH/VVuaT6clWiYT8ABaAPLzs5sKiHJUZes4gYy6lkFBa/aHfB/HwXI/QEX1l33OdocnAZX16BAzIObjQM3F8Vko+SlgE7sjY7628Sxr3wipZBz3c11BlTjceb7JicgHZyF2e319PWtTmTZTeyBICzxlKwvUa1WlY87Pb/KMF3FkzgIWL/PMATW5z2Hwg/lwhMFcOLLCkaartHlwKMmqpIvALP2h9ZYTL9MctgkdAVtBj+HYmh6EgCNkOrUAaqNxIhe9KdBzFn3k+pIPePx96EuX5CEKBNeR6rlGHWPO7kTnjIc/VHZopUQLFZpmsKmYFVizv2Z+BP+VbnBcfNRHnj14JCDYGug11XUcowqGxaE1TB+GAGjpdnJKz18GnLJP9hQA9Czb22+Cf1SZCxhyiobbapwftqSC6fmcYIUvwBPeKmcoOszOZ3l5fgH67ggIFI3GrqtE2Hi6WgGdxzyravRsQz4Hn+RaqoDyLPSX/6raIc6/TZYQQDkZWl90/0yBaTqlZ+ddh7PMLpJhwJUTp7VcmySazE3NSKC32Ti2qtvrK+9TuWpsBGBam20ZnuPDs9Bb1sNpsTZ/85W31eer4jmvew0t7EM+XJgLcAe8JS8eh7IPsOvjVds/249iDuCejGMS+djd3is+7DrsNvJ1E9no1VYwoSQKXcrhrpbJ4seA99xfNUCdRofHs89T0ZMwUzkMC7P5GfA/pvLO3rNFg3XypP2dnuzz9XxxoqbCvwZTWwM7p0IE5lYlBAMLgHEo2Hi6jyOEn+hTgcnpyIK/hwpVaXcS2y4YiIcFx4azZ3C3ihF8y3lASPiGU1lB1dgO6eup4LW5PB/caNzGDNw6ORv5FxhTRQETs3tF5qKVvbd2nRM6H2rf8tx0erX1+Ez2ReWxz5TTk/2lA9lf+Lf2OK/BY/v7wYh5vh/9+M9yjfgG2Xt7/PLVd+3oqJ+6jEkF8uFYOotcC/743Rf+gc+qejb6h01SnYF2Tp+lD/IkxUe5ezmJnsM1uqMc3iwMYT7pWegZ+kQWdrbzbLBMHhbWopc5ayol2OXVOPDGFmwFj59JyAZ7sPfm8tgTuItdok8EFz3vVOyJBBvHHgUc/iFRLSBl3fQJPFvVS3mL9uub2/MKpOCPs8g3f0a1OQyPdoJrkhKCLLeXj+3Fs+/FHqzGvqyXfhTYw1O+6C3BINfwxTeR8BSos7/kfWV1sZJZ+3u6Pk4rufyb3/2qvXrzTe5xET8o+D+f4ftZI5tjsPfu7lZWhGDx/WIjVTXLgd7HN5ucDmaYYNfJeHg3/kRIXvZBwJDMs00RNooo64/9jX6r1vesy9OzQYob0M97F2KnJZh9xPgTCUkzQSVvjF8hm65j/dqfVWCyZ/acw02lDzzkJ17M/1V1qj3IfWhCPOFvFcDOe1Q6l2rK54Q57BO/1N90UwiS6pQYyTrp1GxX6W22/DRYRlVldeXEX6sDx+J/mQWp3U+wq+6TZ3V/VUyv37wt/tUGLzBRJ9ZHx8FV/JIK8ofPnj97Hj66aaOR24X5pUqGaSH1YLo4FJt8/fmXkaWT9t//v//79nbrTXsbTP2L3/yuHYZeg+Gdra2tdh+asgFVJRt66bqCUWExOt4hLGfnMMpV6TLtvb/45S/Kt1OQ4tTcVy+/K13qEC824Yc//H77Jve7NKojutiInS/zvDAGn4SNGZkczDM66OYhfH3Vnj193nF85M2eV2t7iCnO4G8OyYG97Cm57LakB1cqdhEf0YbR9WiK/uwqXDJe/osZdTBn12fFD9FTrkf28YzYhIQfH0645tPPnkaPtWD3hfzdOui0+OrrS3me4baxttQWl+Zzzexn/K4nz1aLbooaJFEV2sDNDtTgj+I5gVyjTDZyDfhGZVMlwDtLRR+Smf4MeFrcYkAla3wdCXz4Cdbn3yiOKP0OC0XWrWFT5XqewV7Mhfe3dnfLt2fbatTI4nzpcTbCiAr4zMFuY7EzRkvwdY9zXXrICAXPBAvARmhZNjn7o0CDbqL7P5jm0ptsoef2fjZFhZcZmQ832ZOsVdJQEoNNQ2++78dnxRuUG91NL1pPxWpy4ViDqJjoBesUIwm2idFpUwszbSo8KHB3Hz6IRaj4kZPiJ3MPyWZ4HE43mipud3v3+38UDFtcn//ZSZwLD1qzCyJvGKNKiPOPmnsSMGNafx3jHcpQ4/qZCXWFd4r4Ah2j1VtbbW8helUP5PeBPNg/ODu5JoJzsJaX18qo2DAlgTH5VREl6AZYjnG24pA9j1KnFO9zDZks5enfvnzTBgM+DuIkHF5ftLen2+313lZ7d7DTom7DVDdtIveTIRO1NINshqMYxr2Pk414FHHonF+V4wVMfDBSQDnQbGi+QdA7+4ftIsqKUzqKOeO8j0+FMSM4jLCBwNmnNhvHD2hxauNYBN9ARKWuAl5sn0oZQww5A0ongfQq8cxrVREQ1fpi9UmbHAlwvtF6aAixstz3bTcO+3XoNj2/0PbDfBO57vLaRjOTpYZfZw0TucZcBGYwDKO08/XhdtuN8Gl97Yo8ACaMMDtH6DF2nKMIjwi9LJiABnDNWBnaOTo8FZqE2fJfDSrMWilLxwsrKT88dMpJnzkmEw8wK02ktESLVcrdPVzm+aNkozg40k7wQePKaAfAKks1xJhgcUjm5nqfuwoASo4AkEJGCW3ry8/QhUD4ogi9l8AY8H92fpK9Ggp/LZUS0sqlnx04InBKr/VkK70ntMzG+Gh4DQlYvfCzrBJBvYngchzsGQeHkgCaRKeBBw77xWVo/fJt6KAiRhtODxzs7wn4XRYAnl8yU0NwdCR/P2lvX2/HiTwuw9KrBfCXmSW9zF8/NoPIwSf0VzeCEuGV7FmeKO9Vhh6aUEpkiDIKPcow5G/A3uXVWQUzrm7O633oqKprKI4gJ5iSUfJKon2ek1CVPAGpnqE78Y8VcAbkZOUASU7n+BRZ7spRK6oZZMryAV0ZQG1RDBfHYmLc74CneT1zAQ6bkYPbrEs/v8xe6BX+exojide0ZywvL2R976v6DWC8vHqIjEZ5h9cKjeR7Qktq3g8cGHAp0IW3zApAa4aOQpadFkDTXkJRez+j45uhpJMMRM1ba72+BWGBZ8EcyllVlWAlfaUCkBHuvCt4eVvVHq6tpUw2xJoKbMdQcSqAFIZhMcp63DWygq23b6JfJqrldGVxsZ2EzuZvDY/al4DdU20Vc+00Ok5AVMXN1ORwOzNX4uyygkyMg9lKKmDKERb0Yvsfw7+Rp8Gh2+gsGUnZ86HSF6enjO5deDeOUR5aS5zsoSyQGVlmrNDZYfzip14F4DUB9wD6yLbgaQWD8pmJ8Imq4aXFheao8KpwCB9Em+cZ76PjAtpDA/oGDUOa7H1eD78KjqvytO9mIESII69HxRfWpjr19Mx+DWR9N5HtOLT5O/3FGZ+fX8z1z6pdWaYWZwiiqPwzuJgxff780wAVxj6gNLR69/YggPF9OTBO1V1fX42epfOBHIedxJkPmBYQQNvz89MKfPaMnKzodO51UfKDB8jA5ZmBov09dKeTLlUjuy5Zsl46Q0BGBYEHxX8cZ4kHztDxyXl062LuEZ0cLIDvwypZI93hAJZn0fsbbfP511nbZgx/QFT05ayfM1o1YkHokACK0YmptrbxIs7CdCUHBodUJwjqt/bFl3/enjx50day7l41Nli2i17Q6nkVB8fp0eXkhsboLXHETt3cGnDLFtAD4+2NI8Er6/pBkeb/2Ily+PJ+7TeqJDlBSui1rQJHBeIAr9hG1S1ONBQIVxXrGqo66LA6sTP2z0wr+5clhl7Zo7JTEjgOeInzOtIzpGw4wMhuCF5rne6IRTueWYJ06VH2jNz2ALmEhYCH1vpr+j56fnJyLtfRlmhNvaqifs3v2lM5gk7T9FOA6CE64DHE5QQ6IYptFPwSBBPMo+fPzo6q8lklAt0ON9GhgJ9EUI0ZyHrRr05UDp2A+UrW5Y1obF0SBDAaxFQ2UBBoUKKnn9TGNqjaFSQwH9S8RLxEFvoMtPEC7o6wVw1gTh2b5ZocLK1mbOdHW97nj9B9wYiTcGIchbyn4l3hay2xsrRVoV+SHAyU/a6quVwTfbREwzuqOegc31l9/ezjEHowjEx9/BJotW6vCS7QB+iNH+r1fLyggPUGX9w83LaTq9i799ft5OasXQQX9sBUT9DgR6Bd1SmeHyte67SFTfsaexWQoBF9KKB1Ex4TkCIARihU0CDYYJTTG2d8zuEm+Vy3w9EPsZWCSSqiBWwFEXs1aJ9RJvilssda4IqaqxoZug3mriBy9tm+wi7Wik8FmSmNo+hGoyuGIg8SvBIFqjToO3NRnWjMVsEMdfhE1sapEZBje2ei5xeCIafiAD9/8iT2aL6SOHACLCswIvk9NzET+pgxmP3OewWqJK8ks+A2nRyeT/DaOgRze3LX3/v78ZmEVMcA+AVOyypsRn5KKgl4sTFf/eCHoVf4JvsDa5TEZn9XVxbj1K2XTbf/n336ae05207vSmDhD7xK5wj4SupJOlQ1e3gspChdpkoRhluJjbLnkkGeWbsa3Qw7XF4KntMzHGZVlUOFG9j0yVmjDCZDJ0Fl+sX1BiLrh5Ht6KnwkopEMlNtcdFXHE8+TR2mkWcLoq3KfW2gcKlKDiyvlXp9/WklZ/EfbEh+2YbX0bFauNFeAufoiJ2P/OTZJEsHB8fbwtxyXZNMOjGTs9/xkqqXrr9C4PwO2/RgWNmv8LTEjEBRSFqBr1/+6m/br/L929//ffvDN79rr99+F1odNrPmrJdcqI6iV+0pLKl6zRiBclKzHpVUI8GKWVn4UeVV+Dg8zlZIXOJf772MjN5Gb5tbySEeC8a5iq9W18+eGZAfDVD4TdKUboPZ8Nb8fHg0Ok+iTyulLhHBVPoUz+EXfCaBojpFsYK+YRVP1foa+VTkQfdXoDMk8nl8zhYJVNG3ApRos7bqkJGrZj62dXiNbM/FF/NMdHaNe8kzCh6osoZfTkJrQ8FhbzMx6cHeRSCx0nFEexxuh/sn8Rfug/Nv60RJuNKuuS7bQN+rtlTpDLPSs57ZLG/YlV7ow+Hv2+Js8HOeQavwp09fVDUz7PX69cv2y9/+sl0M3NXw/MCB8r0XsgbBGkl07ZDkAo1gv/nwxtGhsTIP4XWnGXY7VfKS5xcU97pDhszBhg3Dmu0o9k5g6ib7sB++5n/xpdYdZpBr0NlOOL/N8+pKM09LMuAgvu5xrsMOVqIma4Wr8LeAnL3/6EPqUqogV56Xzub3Sxawr06eJ/N86Hw463Bib0/UCq7zJQSYyClawutsP17sejqyK/6RzR8cvIuPGGyV9/N16CB+QSX4zVfPntBDaEjHjUWGPR+/ph/W9RgZm4qPs5H7DAabrUSnD7YXLzbDM/ChwPhV8ZGbV1wlPKMFGC7Gk66rO8QXm2BNMAQeU0zxvkUflJxnzeGDXrzBp4Mz+ElOTu+na8OtfS10zHgFx8iNIPIMXReM7/NbWw5U61Wd5ImNhsv8VIChKtgXO2U2IB3+0YeGN8y4FMw7CR4+CZ+ycarRPINxBNpB57RS5udidL0krvfX6ZfBJHyYCnjl+eFQ+z4YfTOUvVHBKOAqnnMfX9Le60aQaGSfFGfgw5nsu7EA/sG2OghMIg223/1u9x/NDHv+9GeIdHFjrk0IHP1hqOP68kZ2BKiJeggz1ZD9MAmlUUNBGfEoXoQGTDnyDxgpf1taXypgQEktrRDKrkB3d3brc06zkuG3cdWKFeLXSWUUdYz7+clltjUK8DJMHcKOhNAY4uIkzH5pMQvNyYfzi8shzGi7DjGOlafGuHDEKksVoopwypJpVRwZHWjPnq2Ww6+14u6m1ExtHgMyOSVaP9BW4kCNDIxFh2eNUZZK2d/tbJeRc0JYZLXdxGA8fbJaClPfLKFZXV0s2qhIUDmkeoEgXsRxQD9RW5s0Wyc6KcWMcUbbrFQW0CY5yQR4Po8zenp12HYN2o4CIqRaUW7y/mlDi6MARJKX1tYLeFPKWiSmsyFLAErkBTib0J51GiUURllYmqnqKDNiKHJAofb96rwcO4wLWDkCt1cLXYY+Mu8BO9knoFZpuCAoYw+oHxwc5d4A0kScwQ+zUiJUBo0enuzWGs1IkhkEpAs8RJQoF4FXqZmai5PXrhjJoakA9KfVAqVl0EIMrq0TYOzWUK6RtVJu5C2PkX8T9PBivmvWwG2ciYBhmf8g71anTES4pmMcKrMQXlVJpDpgMcDRGh3YIFBBWaMD5yNbmf3tLW8zc2Ph0Q5GGVnZPsErgc33cbYEA4BZ4ElfuKpKgrmythxF4wTG83a8t1/VdZfhBwrvJI6S4DFQdXeV+4XfgSSVICFxGVIAjgI8PT9oW9sv835lrwENcUKnJgXdov6AkdzfHvU++J7tUEovCMT5stYqlQ1glNUQFBb04ngKRNepflHWdQpWro8/8A0iDw/JTGjdC2BanK5MjmBo0enhur14vhked5Lq+zIOsoTd4FNc4e88P/6nzMjk559/kb8NlbNYxmNMAHkkjuh07hGeyGcYBkpZddzI6Gx44kXeO97WN1fz3hjO69OqxBGsez9gMHavGLPu0kVZlyN1e4tCz0zQOeQLKAPY0a2cvLxmVgEly8hz/j27gCmedUiF/ZbRoMQBqIhhrh1lHNnjFOEdAAfo1Gp1fx/moSubocZxCkNbQTItsjdm5w3cVnXa6eFZW4iipqyXZhfb6+23uc5VnJbx8Pxjm5mS6VSFaC8DJPPdZ5fJgAtm3tS+MKLe4/ALbQCcG/LRs1yqRASweiVKBROzhsuL8Hvk3NDkypxMhycCjWRs7D8wRyYN5AcYtOmprNAKxRwDE8PZXEdIK2kH/u0z5+P8/K4C+65dp/JWUCggMaCd0yBzqXqA0cxSIn8x9iPT0ZHhvZuHvH4e1XBfmS1gUyDJXjpBUUCtQHgeQtWAClGGHE8/fbpez0eHRUvU0exuwAB/962TZS7KcQSmACAHZ5jpWFWVsQv2qUWfyZwLhJLthfnopJX5SpwIyl1EPifDI3S5OXMRwdjMgKrxuaz7NLpM5Wefd5CV5f332Z8AhvAZGRBcZfAlF2YXYp+mxkq3o8vM7ETbeLLSTsyxzKMsR2fbw8cHzr5q46X25MlXsXtPwncBK6OTeU4HP4RXw9NkrZz5SfMwp9rc/FJ4TXWUOS4CNWNtfe1pe7L5rL18/W3Rz0mT91rUY8cE5bVRDcXB1DJPd5t5ODObz62sFF/R36MBmpYNMGnVYLfRFEhk0xz1DAQCnhxE8qgcPlsScMfR6Q6jbDNlJ5mkfXVpabLNhyaq84DgEK32FzC0b54N9piMQ6/NnK4ylBiYA6a16EZ15EvV4EQF0rW7jk8shE/XYv+/V3ZPdlZgmcwCuy00qkrE6HRgE5AdG1P5EIK6YPgvi+y/59rXHJj8bXV9rdauSiDMk/0/a9u7223/cLvkaDbPaYak4KpTAGXDPedScIukD0xAR6rcq5OYwocFhkPl3LlaHGvWXjZWQEkQDF3mYrckGzkB9C3as4mC2mwYzObgIPwmYCNxF4EsWeKM38WhNlxdRUJVzUY+zLTyRT9YTwUe835yIjHhZDPB9LBx6CIrbxh1nMv8mw4yu2M067vjqIW/z2IbqMFY5dxzqDlhW3AMza3HNzyApBKPdDcMVI5h/hizmNfzf3mfBEQlNkJjr6OZfXBzOKSSP3Gsto932t75fnAovgiOOtY+DFRr+8An5v9EV7OhuSYMosLkJLYORkF0uFWwyuzIMF7ZrMmsbyJ6Yore4JSHJ4F87KsiY3v7oHAi2TAvl/Ll7KOfoIOAWFV/OKE3a1AtzRkR4PMF69QJY7nex5MoPTPd4v2SmfhTMroHygVtetWreVUCrdqYBSVDsTzFQ5tfckhS1hq9NTe/GFmcKuwDf5PHm9CBA0Ofad0ROByLjNVJs/nPyZUcHc9SCaK8F1q1MZ3mkmWwdfYmsmz9tV+l5wRV2eHRvOaewW1ZquQdGSiskWe7CS45dMBBHHOBTLPLHAhgXtXM1GRVtb9+/V1zevThyWHJgORjBQcFMfJf/pRbCpTG1oQmnmFxfuED/8eXie3S4glrmcckESa4p5rd/mjBV2HVE0Pv46/MteXF1dx3NzKcPQpvmZvH5rhZDXWOXyOo+5h9M+bC/B9t6dMKAWJvOaJ0CaxQpy8GaygQKAc3OnV8HK5F1/vaLTPdYOhDhxcFgyzH3tDLfCYy/G7Lqe7xzXIZFUQwyiefPM09YkuDYVS4komz0M8sRMHv1ZXNfG/UXggwdpmhxvrcUxVm9hXukbBYCM2ubs9rrMavf/vLtnOw3bb33rSd/Xft+Oyg7R7s55kuwu8XwaJbNVLE6Z/whiAXHVddKrneyoq5jpf1XJ5ZUpRfY4+kyHplvcB3ODV0ZLMEqiSg2Gj7SCfSxfw5+6tdU5Xw/JIq3sG2vLpQtk3At1rA4KQbfBU5iX2yRoErelTwXusYfxR25a/B3bCUQIWAtv1hm/ydzHzEWHgAnrDWydhurWh09Hz8MElO9KXXtJ3B4TApO2kMj4SYik3+5/rmUq5z2ZbnV8vH3s6eqvTCW9nirFViuc8opnPJmC6lasnNWmCYGkmRZ4H/3z/AV8Hn8MqZA2r4U7G1E7HBI481IFxg/gdfft7WVlbbv/t3/792ZCZx/L2Dg73wCH9WYFFLo6rR2PvsiWoj+nEiOvmLz76Kj7TSXnzyIvvRk+1GcQhwdrse2oYXD+OP0lfaZnXnCP4ZdA7bSzhKVhyd9VmzZmG/DTY/iK1UoAJ3CfRoWT2/ynWyFU+eruVv9jBYOTxaVd7hFYkmPg7sKSjNXuIjJyFLMDnhX4AYH5JpxReqBekoAbYwRtkmBR/0mv1VUYlJyh/PJpgRTi/cfNAlbIGEQGnV3PfcfNL4cA6CsJ6dnePstcrIs/jXJ5ERPouum+voqOC9SQmp6eKLne3jXK9X4zM3fT2CRvftYP+oquJgYDqU8qqq88iADjW2oGxC9Av5F1gv/g1eZruHyWKu2xM4bNNjnm0//JT9iO+iUpatsA42hI7U+Rd3KHZjugLS8QLb0tpCW1gyPkWQ7a4dH/Z26mjaPJtRGJFbvnn+B7/7r+xBvt/HDtjrOvghuKTwScl4t9nWyZ67qf/82/6KM2ldvzg+b2dHZ/l50TsVc71pPmU+A6eQETa/bG1oq7CFWhb4tK8CdopPPFsFJXN/Lb4D4Wk4Dw5RDc9fuwq/wOAHrw7+FAybX134GSdQdpaxn5+eb+MRNgJKQEqR5oYMUEXT84AyQVppCLKIuwcTrZORuglzYxJOnKgkJp6dmivDqS1GxU3tbDYVsAFYMTeQqG/cLCMZqj7fxvC7OHIRTAvopfZRdgFlTpdcWV0pQCGzhqj3cdwWp2fbQpxxVViYzqaqvhiP5FbGLIQ3yNycNEpN2fP09GhbjOOxsjpbRpPzdpNrcaxmAyRUkR3H0bkKIyA2nL44Px/B4RgKQoTYETCMIUgADFV1RBQNQ4Np0UMghYABwQwjZarUfmIqFwyDUBROdnAPDKV6qSqZQvOjCNt19mFierqyaRNZ46JMRZTaRyM7kfctxqg45VHQT/k0w3AQBQgwKX8m3O/e7cTZMcNosj1/vh7gKIsiYxOwYi3ZW0Yh/FXrUnEAPBAiwRPXdj/vMfyQkMrmUWpnpwGDMSz4RbBTwO3w8KScLac4EAq8xaGp3usILkNi0ONj0PPU5HybmV7K33tG6ep2P6u7iII9LOGZHJfdiREK86J3XSz8pKUrbnRF2f2NQevVRwGGEXwtBBQ1BXCwd5RnNS8kb801epZRMKEPvcTTlUHI3+3D8spCZT4vLs9KaTJSri+Yo2VC1STQp5pCAIXRlxXAu7JbglYCboJ+FbAIX8r4accy/+cmhtM8GdUQQF6fD6Uq4ijXyBPGUUS35aWNtjC7HH5dzL17O7M9Un0is0jYa0XZDwFWQ1UFwwzoBxK6sR7pweIAcmsuhRQZ7fsdAxxqq0QBTDzDtcBCLFQ5KqGFQOdMDBEHtOgfnvRv2VZtuBQxQ+Wzrq86R+sBYOPaDA2n7sx+AkSR24GB8N5o6FAzlWTeR9rczHyU93LkNsosn71+0EYbIx6a9DYTbXGCoHg1ICLK1DrQgXM3N7sSYzMXvqP87E8UdsACHjU3aHEpBjc8awC7Fl161uwe1+iZJ+oxei9yDIhylgTwgWmzASqAFDrSM+UYTk0UGO4n2AB6ZkSZR5D9jDN67oSnrN/8KbaOXh1uDO10FPZCW19aCfjcyt85TKH75WXbeLIZcGPmxE1oO10Gnr6YjbPAcFdLXBYvuCj44htYoI8nA4pG8px4RBC5VzfGIYiMZwsCwKNzwiP2QPBGm5VKJYFcYF5ACFieim6MXQkQjW4MT7MJdEgZtMhCB/QAxmTk+ywgbzt6z4wLswgEU3tQcXFpuXjuMbqDzlxdc2hDHiF8NRFn4MXzT0sPGCSsOkmQkpHH9/ZDwJQ8M95K3S/PL8LHMpjDBZLdTzCCbR0eEqwVWFV1JTkwVk4mnqnWZMmR0EFbFMAlyMLYSgYcxYGm51R2XAfQK8m3v16bmVnI7zJ+KntlACNxubb2FDTHh8AKHhuN7r1/yErtjQx51gHgqxBhC8yY0qZVWsx7wp8VEADmQx8gnH1cibMmsLW8HFC79kl09kJoP5z3oqLEAv2VP8Xp4BATSOCEAyHzNjyscnA36z4s+1u6qfahRTdoZz8q+3V0dFL7qppbwNGsK4E68q5i7NNPNwOMpwrYWYvWVPQTrKPnAEZA0hpqhkeeyXvpywr659813Dry4Nk5NxItMvsChCoiZ6YDFLO3dZJfnlGLajn/9FDAn4Au3enaZI0eoYPePw4HTHIMu3NzE8deS46qN7iG/cJD7G7YPdedDQ/2SrP7RxUUhmuHp/OQSDhnTMFI9M774IrQuLyX8FJIXObm7rYPcl0O/oB12GxtCyqcD4532/n1aVsKvy8trAaIBiAfazVgo+8jX6oX6TyVib0yuOaXcaKjU+gVNthBQqrWilahKT1ZlaqR0wpMh48EAh2qQXmdx4m6ihNgtutVADCHbDo2ljNOVxuwC0sAp4IrEiOSapIvdBVcIqGJtlU5G9qgr2oCesNQXtX8WW7sVfBFXtdWoZLhLLa75feByP3DZXBb9Dd+nsweTqjS49SGrznHMEFImPXX/xd1Sy9ljWwRvdi/yEW+Q/AKuOT5PgbLrCEv5h1sXehDpwUT7p7tByOZpTJRrVXnAdY3cV7ck7yisfmac8EDZMQsFLO3ZKAlWwUCjYBAOzQ1GzeebtGd481eeGytMhOx+zDORWjO6ZZ0IIswgeck43hHglQwD9ahm1U3mLdqjyV8BHklqgyvt0bZdTLiSwUuh4+OxQtohA/oTM+PbrLl+BNmdm9JUg+JRtEqlcDQRqwyO+qvPsPmZMdzTXOm5muOTyXCw+AzwZVOeR8fMbMntiTPD2OzCa5Lh0m8wGd4gD1QkelbgE5Q3+wY34exhWbdCLyUPYlsCtAJhKkSNTt35zD45J4MGjEyGx3gpO7Zwi5vXr+Mg33Y3u1sZd8+HhATPopu7NhdkO6x5vqw//YGHjCfjHyyX2waGbIHtf7oFzxmPfZTdRhda2ai/TGv1HiBo8M+GxLtPa/KStfrwSw4ShAmzxNafDz9b3q2z92SuOn4MGojXDoyFrkOf+oaWFpayP7SmapbPSdcqEV9KRj7MHyEtqp4OZkOsopTHz50qm4ls8KLvdVQNelJ1jyUZyOLseXx41S1lNMrkR+MK/BXjn6er+sgTm5sUFXN+LeKldnitcODnfbNt7/LPkaXRgfgY8lDdmXr3bvyNdCbfpcwtkZOt2vifXYAmzjMyOweNjCELvof7JsvljXkvWTeaZG9HTB6fyb8GHvgb/SEw4asP4+Xr64D7W11akQPFXaKrDp85fDgtO3vHZcdthY4bXV9Oc/Ziw/gFsk9zq/9U9m6tDwTWxq/Lte0lrmF+ch31vGBfwR6zB5mn4ajv4xdiGbqejvPS04WIjcS87PB6vZSMObzL75oP/2znzZjh07yXDOT/XTE3Z39eh0udWAJWWDftFSWfc3i8Be/QgvdwvJEnm+5aOBgMwFXh10Zps9fKb8ktMOXiMmdZkP5OOgvyD8a3zVka3P5+3Fk8uV3r4MDc71gGlVmsJQOJ0ESWFIlH5mkHxwKYVwI3SRZuL31NrRjWyUCVL0fVQKZf4//yp8Nr7DRxqnYNr6vyjoztz/ONpubCp+FH1XjOfVWx5l5yvCMbjF2v8/x7a3r8OPtjdnSx93nzD1KorJHAiLG61RgMvi5xyfymewJ+Qsr5L5azNlZhQD8u6nganbMfFkJ1mDr/C5wShbge7yFnzEH/QCn8NMEq32GzEkSbz7ZiP7WIh55CDa8jN0TAK/Okeyn09bZEDgW7ypiefd2p3jG+BSHRql+8u3gqtvbgVxbgFpyqFcmxhpnb4Pls556IuAjXzADm2MunECTSjg6gy42sqjG3+QZYRbyaY3ogZ9g8346d/QWG5U9UvmsQ01ANcst3Qnjfv7pp7mWgCPcchFTSB9mT/N8JTzkwTPlb7DRe1gtNGeH2DL23O8faeKnhIxKR/4vnuo6KXTI3pFFSQY87v10iuB7HjI0GWljsY06BCSoFCJUG3XeXRgNb4fn7LOZzoLfAq2SOypKVdw6tZRPZn/5gwJm29/s/N/R1NfQ6vPlnznKcnJuMg7KcpTBYAgpy2p4d6+0qgwi5yaMVWDFxYBXR9+HGVURMfqCCZSbKHY5GflpbgrmpGQ8MyEsQxCDImNiw1VhXZzdtPPj87q/6P3kbABqQA1jzIEQtR6dGm+XMZz3A5RTHDWZsAitCjJBDKdhPuT6SETAGalifswaBjk+vohxkUWj0C8LJOqhVfUzHudR1UsNDc2DDkfIx4Yn2t7+YRuL4O1FAYgGM2ScHQEzDEp4nXxxfnL1Ids00BYjPDZ7fW0lr/VB+11531U11Wme4R8ENkCa0eHsTUbgJrToKIcOvcfjXJxG+CiBywD93LxNzM5XBZyqhtWNJ5WhFLV1lOl4noXzc3CyXz3hpwEh93Fk7oaVNZtTE4N3eFICR1gBQEaSkfLz2fOnxbCULUtE4Cg8AARzew5tJwtRWtoxCEBlr/LtpMVg0qzxqm2sbpSCYXBFlQmsteIbzG/Y6P5enLBobhVCDHFVfkTZV1n5iFbbgQDKo7Z38K4cDYIFDJmRI/jWS1lFf7W9XsYBCai6CyiKIceLMmhnshK5DuNcASEgP0LST7EwA0ULU5R11kngAVQCGv1TpcMcbOAU6CFcXqAkZBVE7TlBpwEre1mLKgr8xKHB35SI6La91JMNDGfp2W+KOI5uuKeXv07m+QgoBcAJ7eDAgRMMG+jgFMXF+Y0AVcFMlXST0UWdxxkjg54p/fo9n7dXovi//8Ovw/MHH66hdNRsq4usX4nz+yiG63xG1Lxn5YF+1XWybQJ3WhsoF4CcI2tYskoomTa6ATiiVDkT+IVu0FIg2CAA9D4ORJVeh388D9qqYkGn6+uzkr35OGkzc9nHQW1kUZBhc1nG9dUndTqR4ODR8V4bGr/GEtVC3d3S7H+cQnS8vkT7PkCyAvDBCAJphq4b8ilLSW4/tj/MxngKXuIDekrgE4i1VnteAevoPfRBYwDhI61k31dX57LOyexfjGv22RBRFYrEBnjQmhm1WLxcs8kil6oI8WUNyH5A8/Gq/JqbXghgW2xrS0vt7da7KPLHGvAdcS4euLjN5/KsMwG4jJ3AhSAUnlXx6BnQfiIOjpJn8ruwEGcmukw1Gv2DZwFzTi4g7/sxwMnXWXgB3zjW2RDxszPBMJUxk3G0zacxGFjwUXBlsvVT1qIDK4sbmQrNBCABBeuV7VIZhM7zsqDRxvYeUCXHgn3vwyeSEJ7bZ7TjyE4K7kWwK0CyvKrd8i7PFjBQVVgGWMuIXrUXz1fDOyPhZ2XsAlOTeaasd14l5mzoJmAVPuVohj9BKEBxfGok+xunabBnBVVdDJdtks0SvBQkiL4sR0+QsFcd0UMyftrv3E/rkepCDqcybnSjBycqAKkSRpB2PHxxUcEY9NKiZziwhFLeWnRzDDTZmQ1PjU8O5r4qGD4EoCLTWkMldDit01Mroacy8jxD+JHIybgDBH6O5rmAGC05ZI5tVdl6cdFP0z0J2CEPA+8DREMQAYabOKNxZ0qfToa+MzP5bIDow+N1m1/MPuY18/7urh7bzvZOgVT3M9usklhZPxCbi5RuAZDsc81eEjB1ozAy/Q6I0bVmcJKZCG53NqIrXJPMTcamoamq763cr07ajH1jQ9ieqcgLO0m3m8shoPj+ETgi+z0ow+kX2HJtAX2BTACR3bq+iT0M3wF9QLb5EXTUVcCS4GgFAqYW2kRo3d6PFe9WkNPDZtNyu/BAqBId4R8r6yvtJvz43as/5FqHsQEqNFW9dbDFAQDizQYxIPZCC1/4T7LK4R/RmNEJPdhCdwjW068dPHIo6M84mOxivYHzL0locO907sVJj2zGHqGbSrKiLyBsZmBs09mhBIPj8OfDs6N57CjY4n/BgfcfKvKzT/mbU0IF2ELssgO9Yl1lY88I26caYjs9W84Zp45tmIisLc8vFVidH5tpM8FNUzLgeW8sVFY5kDWTefsVImIY3MKG5ZvzBjSrRGKHfMEgXsuGd37Ov70msOUbYM4Vohtj77LXo+HfPZX0eXb3uAvfhKptOnqsWk3Z9ewl2RZk9SVxS++/D/4sXZ1nrLaWYEZOMAxo6+0lR/AhtoV+dpw9EM6O19yS8Ia5ZVx4zw3bwsJ1QmSeB3aI6YjcCmzG7kefubQTrjoODv/HftB/2ljpARWQZpBV5Xf4Q5BUgHcUZi59Ht7MvThBecSiKB3EblV1Q25g/IfgnuEoHFAt7uyOig2BTI4ZXjw5PyoehcHGR7p9kgSDYSRHCuPnurpDrBl2wlNmVlofTKMKrHYWPbJvhSGzd+QazhNQE6RiQzG30MJt7PGxgHDo43nxR82+yX3hBMFbGK4OCDo9DZ+6JD6IHOS1qpwvvhColMzhyEoGCPTlezC0nhxty8sSa8ZP5LnymqSlMQ6iCPiXU1lt3fgzz//m9XbWHxnHZXlc17bfnHMVLPhRB4SAVJ9VFknOM3luwWcYE7+QVwl4+6oS1b3xm90iT4+P2UeHeswt1r5pNatTrUNvyUPBj60tB0oJEFgfH6wH5zjM6Fhz1kIXOoQeZ5/q9P7obge21DPmenSvtdGlRdNgB/obvVSbXlbF0G7okb0MTWciI9P5Pgx+ov/MrKzTDUMPVVH41OxXMkwuBUF7y2tvy72LHRUoPMvnBAQiitV+5xCx0QmVkWYZTVUFo32gN3XyaO0bEiTMPdGwJzsFxHKBPAkdd3YSvXasXVGAkO4Li2dfBEYkv8mWlsvSZWHK6jCIbtK5gG9OjvfLRmS3K1A5E99lZn6yEg3mJUpsSmotzc9nvwcrUd+TTrHRob+gebXUhX4qIDndIX77y7/4q+jT2faLv/tFWwme+pt/+jehxX179d2r6MvOX9XKG39VoEmQpXgkz1S4IPvDZk3NTvTAUPZUNa5vRRX222nHc4vTbXHF6admTRf5cg1+2ocDYIIxBUAor/393ba9uxPdMdWex79jOw9UIeOl0KrLZfRU+BdPso06KMov4T/Gbu3lGgLbvQI1uCj+DFnkR4ccFVxCi9LPWePYiOr8mzaa55V0XV1aLJ7j1ywvruS1nvBdX1xr37x60051rdAlhb0EunWw9PZEFdN4KqQpnQq3sBdopurWa/Bb2ag8j0DfXOQJz/gb2eSrwR/WzI8UEEIfSXL3Mv7D+9A/yit0i02OfJFVMuJP/Arf4iJ1MIP9z+LxlkCkQ4Wc7otHyO3N9WMlDM05VIzBp0V3QWbxkkoinemkWgn2vWvv3u3WcyhQgZ2Gsy5BUtXv+NQ+lc6HCyLTZMdhKmzWWbAYXagLCW+aP1mJ6Oh7Osc1+Af8eLxnmUeHRyVT9AI6wzniPKPRX7CWJMbpaddHdM11ns1ha94ruC7+Y0Ycv5Z/BONiirvYCwRjI/A7nFFryE17AqJ3MlS1bD4CZ6iurMKOrA8Wrm6brIeO8FzsQxXhhL/dQ9W9z7KLaCL4RY/hTTjU9SuuUpQT5Mxeh975tfYUxmazH7P/u6/2/hQM+8lf//BnyxvLFdjSg3mVzR6LImFhMWw5h1HM1VudRTIKKkuUjGbHIgC3zcDIKqELY83FsBjMRjDclFMi0OKoy4tziraDe0cbGwRH6QqeCctX5ifGfW1ztUrwOY/KZi0GwTgo2lXKUOHQPI3sV5WsZ6EGpcZcxYj3EkaRzLt8X0UhidzWbBDZsoA4xHCCx3CAK4dVEIszb/CafWX0AGsVTRwX2QEbYChjqJH1Uc65d65N0fldZFmrCCd/IAxjVgpngxFGB1kPEVv9vTc32YyHKItxg/VmY2DWKhs3FOEr5ZjNn4gDpa/XoOWZ2cU2G0UyvyTAttxevHgRB3k+hiYKMqBpeHwg6zxpe3tv2+Hlkc6dCh4qmZ1aAsruy8EAYhfjeFN6osHb27tZd4Q/ax2OIMgiihYzzoQfwGBQlfazOrf3SolVmUQp5Ro1Ly3Mwkkfzt8p7YsYRnQRDKUwBSyBBc6kvcJThMNzUx6UCYHSYuDkoPGJbOaA9tIuEIRXW+DcbAA35zX3KVCf64UA7f1Q9uDxvF3fnUUxa/c5bIfHhqI7clc7Ajno91yIgdt8slblyz3zdlaK0aBRQ6itGeASqZbJlmkFtpRXqpaoirUYngJbo5xVUe7ZAnra3QSDBE5E5XEnoa4senjoI9AlA7IoKgYEVWem57PW4ax/vwwgniFpsl0P9xH4QadCbZZiBnIo+m4gMCoBDy+GJvjMWlX/GHz6x+9+nfsBPY8xRILdZmrlA5GN8Yk4VDGmm09UBqo66nTgaFPKQI8AmmpGcumeAkACn5MBM1rCBPCsFQ+SIWv1vt7apCIvIDMKllGg6Bj/jc31vE8W4zw8OFz3LgUfGRIAmI3DCzyralgOnzMcZxeHlYUZGZqswBc9oO9e6xVZB9gZEeuirNdXN9rnn31Z/HmW57RX1dqZfbR+2YbDo4CE8H4dPR4ZlMl2QEEnD2PpxDe80Ks9AXPORn/ex8qOUe4CSRWUGOoOOFnFVxcXAiucMNdSFdqrJcbHo2cv7rK2teaobPzseOqZ8Nm3371sz59+UgZNQM32vtrZqupEoJ+hJ7MyOQwfcCDYIoguU8YAMC6c5TqYILIgEGZ/3FuW2fB2lYSeG60YEHy5uKgCiVGLE3KXG4e/ataYQ0Bi+GXefSs7lh0WfDRnjaGs1uVcC+hVQj07GxAZOh6fXFcCgsMA2ALMqmrQy3BWtkRyhCwzsE7atGexn6Eb3RNwlT19DCAbii6YMoB1ylw9MhHRD/21j+7u7teJXoCN51ZhyWG014aRf6zC0UagUlHQdXx0OvJ2Hh7Yy726kRfUAhjQxNw6p6oJbAu4lt4J3fZzH4abniODkhYcoMVFVYVX9X73V54/keedmQ0oj13C21r2BGUA1spKxg6gPf4XgAZuZcDsA/0xFfriF46nwcXaYgaipyfzd45uAcFYHpoGTbUOk3XX0/p3HB34hz/8phIqTos1V2Zj/Xmcw7Xw/35op2JJy+lwnoMzextH3+wfwWkA/a6dHl3FrqGHjPB++Pq8Kg8EO2U16Xn6UWKgnNTYA3JTB8iEH4BX9gyAwROVAQwf+b3vT88oA/Jz4Rvt0DVbpF5vkZ3r/N2MEQ6dSrDoTo55ngftRkcmY4NUyQh6xIEJ9hA40M5mn+hGmEJSDx5ZXlM1HgD8eF3V6PDDWeyE56tKz9xjbNxpuh8TY3nvh8AxaoeVQmf/fl8nCL7bfdX2jrZyD5UrKmTOQ/setJJNPb+QfOo21E8AHo/1ymHVydqq+tgANPCtep0dRhuBZmtQdXH32O+LhysgSt5iE+AkcpJHy99Vc8UWTc+U7jWryzVLTwfYqNrVMojHOAnslyCLALqEB78VD6hARX86nR4TAHOAgZkjdZJTHGLJBJXAkmOuq216OvtBbiTnspL2MD7UrmOTzFwtewUqhYhAOv5lL9iYCoZF7vBjsW++OZh+VqYZ6A1/4W8PxvH3WWDNKAWnkJ/fhK/ypwLf4c2VhdXgJwmd26qk5yVXK1QWKYhTFWTBJ9FcdV2Z6Y/30/YpAVwYOPSDXdBTMs9sPwcJqTyoABpdnedwbzyPZgKV5IDzDTcJqpuhpLqFfdZu56eh+DLlKvcEZCUrzXASJOOA+yrn6IM99qWyazLYiaNQWfzoHIoA2pR5l7Q43NvPetnl2+x1dEreYx0HNaO261WB2VNYMbpCheH0xFycoWDQ4Fv2DH3tk29f/g2Hf9w7fAcrcSTxkz0RCMM3/f35XP7Nl7BH6Oo1L6uk29nfqblC2dV2dRbdOT4Z/bRZzuNabKPZry9fvazn7d8qaeIIh084pe7v8hLP1iPwjA8FwHOr4uml+DXTwePwCXyUrYgs3OV32D14J/qJrMBkZn/xAewNPV4VWvkA3Sh4qC2NzmCXBFg532QUbsJHxZpZi1Ekxn9wWNk3+1r4N5tkbABfSHCCjoHB6jTJ4DWV9U6AhU8Edg72D3Pfjlut0zaoGpQo+liVDZ/AKooOdN/AatYwqFMiegte5ZybiUsX+1JlV5V64WU4A+ZU2SdpqBLsr//6r9v/+f/0L9oPvv+j2HgnEp6Fr20l+8z+OChCRVz0W/QZXpmKD3gTGgiyeaab0EeVUB00FaddYHgktl2QQSU2HNEPfwrajU2EcciQoOt16EuGdFUIAiqYKF0WzFDrixrk3OJHiVx4rd6Pt/KN1mexDxXczH8qotHZ5legMnsi8WK+6XT2SbBpYmqk9KCWcLZCcEeSzuEw1eaVm7IHsABeY4Moi5vo+bP4zQ7VGQmdv/nu22DJo2b0j2Dv/uFu2YSH8Ka9tN6yl9lf/FrYMDpYQMp6VC9pYTw5PgutVE3jxdHq6lldXwzfX8SnvWnrG2slJ2QRtqOj4UO6rk4Gzd863hxrJ9m/gdhENmMse/3NN9+0w5OjyFKeMXRVWaTK7h/G0MC1ZDTEnMw6BGIuY/f5CILHcD29Q44rAJY1wXgKUgTRcoU2FPwyHn5TjUZ/sT18UIFteFwiYHNtvb3Zf9sr8uiKfI69YwPYIQFKc4VVuVOjfVzHQJ7DAWp9PAMsxH4Y9SMo57ntc9m7PHd1+ISu9owM8aCcomnzqlAjf6fDvEeAC6amTOkD/5Z0hjXwV2Hc0BRvwCVmw+INnUTw/eAgX1cgyGy143ofXCaBuZ9/V5IjPt3gcPzs8PDu9lHWchUey3vzbDULNOvW6SDxrSiAfhLc9px8EIEwfojfVYBZlEAYO1PtwMEm5KFjA/ihJy4kyNhf+rveE9rVIRjZYzqOPqRbTiPT2YLCfpLGG9E1sKgRDL2t9ibU6XaGz8tW0d+4wUFxVdkZPpdoZr3FjOwtPrUOQV940D2twY4IXsGTkqaFA/J3uorNMP5DwouNQaTay6yPbAhMwxx4371Ujc1Pzdfe8mFnglnQUFFKniD/xZ/B36HNbfaPz3m4dfinYNjSs/mfOYGGwt7e3srmBdDEsRL8mJ2ZiwHOxpxdt0WliCHoR/AlWufoYwZPeX0ZkryG0QMPmmO8AWIldXXCHAbPw9xehSAhbGSh3fu9QLSoZhzdKBUD7AQOPn5jfCch6Wm/z+cImdMxLJjhFM0kdJyRteXFNsdJzDM8hgmADZuj5JPCxuScOK0usm4G22pHYMw64OyBj1lBgCgG5f5PonRETy/yrDZ/eWkt933xIdCjtHMljNgj+hxKwavsVkCmsujpXFOLDqOkxZSDgwHNThE5BdYjdKMzeY75cmYuP1QxMQ7ay2T8Z6O4DwKS3m3HgQkj7+04mTEXCe3fbb1r55cnATXH2Y+D7EVr5w/nbXopTnscYqdensSJQn/R2mJSAhtp5CzYd8ElStdMKhlnQpTbh6EoKdHj8RJsDKeXe3qWMycD5nq9sqBOFgrdATZ975fhFXvUQYMTLc/LyGgp5LgbikpJuq8ZQZ3+SsfRbSQ06kJcVRFOPArIHh4cz320ZVJIAaAx3FpGru/jsMVIMBTmKDHu+On0+DKKJuCyrqu0XRWWKjgZDRFm7Ynm9zy0i9OrGDEOZ56R8ct6KTgtZACDrGm4O/zRhVgVmTY9LXt62s/DQ/v7B6WEGVylxniS/ARthhKi70NxLC9z/fv++sJKFO1ljKggYZwFzgPeiUHZ2Pikbax9UsGLnd3t7JmWjoPKHnLcKyNIg+LqgA9VN4I0Ms8qO80FODndjcILmMgaVYsJiFXWNetaXZ2vf2uRZuBcS4YXYPEFfBv4Ob8wX8pGloUSUeYPMMkYCJy4rkHVWiUBUbJ0sK+aMUCFwx96HgMUoed8wKkqGzN7esbyvi0vrgdIvo+uWWrzM4uhz0VlhWTyHEMuAHAQJ9wcvpFhIEyQJ++J3DLKWfQHPqFdWvZpuG2ur7dnz57Xvh+f9BYKPEfW6CInjQJk/s0BF8RWlcEQMXh0nMwFQwFM4EtKm0KnxN1beTQjLThFDmQzBAe1H+fS+eoD/WWm8Zs5fAZdCoqQf0YdsBfM81kZ1J2DwzIGTumhOwzXPct+TcRIOPVSZZdsrOofp/LOLkRPBSgxYsAB3uFokmvZSm1+5TDlv/M4G1eXj+0kuhzN6AL60bfnFDADCoaHwxPZj+PTg+jdPpMDqFCtNclOxGjhh5Fhx0tHt1bQoFBGrs8puG9LyytF3+Xlzfy+EQB0WqCvytjzPm9mN9CYweO8VXA5v5sddR9e5ghkCZW9UW2qVXlhaT42ReZsrF2Hr1TiGngvALm+sZnrxPHN2re2t4t2D2QiBlgQTeCHg+LIb0FBcx8Oj5x4K3tOpiU/hks/AEB42QlH2jIEs8k+vSZQIyPFoQHaABF87hASfERLqkKkw/0soFEVVYL/TmmKfZ2RveKc5qoBR4BmBy098/rxiHTVfejFqVBJCdwODqremS+bFHEvPXV0tJv1HMUJi64/2c6znRQva7n4/R/+vmaDVdk9/o2OUdFHVyyvTLeFRUO6zTw5KfpYuwM+3r/vgNjzlK3IewRhPPvTpxuRLUEGYOYhexIQKYM9qrI2PBreXF9zIrKgPFk1zyI6JbpJcFX1AtkFWDhlgCUeoivsafFX2c/5XHciMjrbFpdn6tkrcBTHwelHWpqsQ6sbB4Bc3lyZt3YVPRC9kL0rpwM4y/O7H57lnU9MhhaAfP6m/dPMT/hAtcvoxEyeMY5BdKAgLX3Hln0EVNqGHuPoXN1fxCa/DoCUNXfabxwGdi4yQBZsnmoaGAWgZE8FD1X6/uDrHxVQV/FCZ8pSm1EmSK3aAVATgLnPh7oM51nJde7tb3Sn4ODiwlKcx+jm0AWvOLFMtRgArxpcNQabDgxz4AB39DCbxLPkwtGJFwWMYRM8jFbspeSi63KeOUiVDQ8/e43T4OQ24yYEbdlIvMKxeogsP4xk7feXbc/hDXE07ysDHPsJZMfW+EZT/ysnx2v5vHuHEP2lyIBfygnJdzmT2bNyxML3lc3P+27iMKmgvbQHsX0qBvGNChbPjt+HomMns0a8Vc5UvlVQVTVPBXajbHIttrlOBHXtfF9p08jeeZGDIrjAuaGz2G4JCGBdB4Pg4sdECn7MthVvSzwux/EW9KKrAX04V6WCroPqeohOgYfYyZHIPZumA6AGVIdPVAHQ79pu6SJVW4Jx7gmPL0YeDAnmlthn72VbJKadNlqHGRXPXrab2Pyzi5M48ldtcjb6R8V3sNFIix67gVTCS1mHIF91A6B1/u0bv9ijspEREHq7Et/hBw6NfWLD8AqcDafQFV0++2BmVTGCB05lf7v9tnDH0sJy+/5XX4fuDuzZr0DYSbDCq9ffBNed5/oqn2JVYyNgB1jac5CNmpsWOefouT7+UaXEOfT8pVuv6VcBomxlpNjees4VsxBDY4EebYySJyqyjYCJmSwM4cv7JT1cR5BUFYvqDokvwTH2oypYoy+G4kQ6gAJz0mmei8zAhrlM2ROBvZpdOgLzsYu3kaPIc/bRYRrFZ3lOhQZamX2WY1yB/eyXRFcPhgy1vb396Kvg8vg0kmR57KwjmDS4B9aHiQRZajRIrqmdi54SNJbsluBbU+UafKGy6uuvv2pff/X94qPf/e63bXd/O/sZW5Q9v7jop/KzkyqEYOHz2Dp4wvMSX/ck6xORI4mhqsDM+qvCI/JnI+FNCcWPMkXD5kOFG+h3uo3Mncc+XwU32eueeOvBL5iZzPI9BCLpBHLAj8guVAVrTGDkVCvxXfwqrePRgZFH3R5ZSm6XvYu8H+ztlZNunp1iAfNF4cL8M9d8DO5gq+7aeLCGBIdiEDoLoVXUwdP+PRfn+5uX39Tg88vI2fVd/N4Wvsw1ZoO1VeSTWTzM/9TCid/ZcrpNoE9llZEOZRvOTmt2Ibtv9qM5cwotJCENzd9+t1177GRKey6goXjEXD18zA8hH07Zg0t0xpwFD+8FXwpE8q8rGFm81tsU2fOyj8GV0QCFOyuAmH1iD+GikDh6VZCw62vt8+TD6fySVeaNIfBg/jYXeTzL8+jymgj/quL5yZdftUOFCtFDakq8VomOYHtVW3wkM4Sjwot36d+wffRR97vIAvqUvvXEuVcP9oQPorP4kzA7natKTmIMfdGxd8HgNhg0VIvcwxreX9XSeYkPws7Tb3Q5G0HfwWTwBF6DFesk1PCqgBbVqGoRf5N19tA96O7DD0UPAkh0EL3jcCW4xf6o2KZzjM2YnlU1DD+qQNM9Fj81OHakgm153uzBwsJC+C3+bfbeHpIHvCRQjU/57xIgOgMUVsDUMAw9pVpScDiiUvRwTfZQFb6KzfvgqbtgWbPiJMUUQS3ETx0cVIEaGxi8hg41dzOv+feZ+ehhmwfGmPyRxzwXeWIXxQUqSVr2u2OOsiWhqbiMNdKp/l3xgvApetMTH6uJfcNqAuMVWMsesk90hvfOzSy0qfHp9vX3vt++UgiRZ9t5uxVsI7aT5wyPimHVIUuwU3SAzr/tN9t/CoYtf7r8M8pVdhajq4TZWNsIUJgtxSN48RAG5UxS0jZPmSDGBGhUfVWWJn8fD4i3CU6JALooT5VA2g+0zphnYYZDnr49xhHg6FCisohZU5zW3sJnaDdQ7N7TAbjAxH2UFoVDocS8ldJW3XN6eBCFGUchRJrLe+fCQDP5XoyBdAoGAs5X5geo633RZKA78YgaAiNoaK+XnqPpc9MRDkPlSkjC3Dvbuc9ZQM70fJ0SSLGosNK2R1mcnBzkvQxAAGOYQcT0rBwrQtBBkOAWkIbRq78+TFIZwygxxvw2oFiZYQViYrwAak7qyvJy297aa4dZpwztuzdvS/ktrKwWaAB0rh8ikNkHGY774QDpXPM6jolSZYEcVSgYcn7e8yrVvCrnhxNwEyBpNg0H/dBRzjGCKh7O4kAztiK3wJHoPgeHEClnRBeE+xhQMXS92gOzF9qHGBoK1NH/8K2gkyyIZ5c5V6bbgzu95FFmfjkOr2yC4OrJ0Xk+l/2YW6k1CCl1xzT8E611dGrw61E7jSO4HwBFcTICMn0MFqVysH/ctGsyhCfHfVCqDBgACgA5seRw7zhCE0VmRkTkq7fkTJSCus/1SikEqNoXwCzvwMIV6Ar7FhgWDe/P1x02BqPKSwOe6jRFQCoyBjBSBuYkaXHDb07EMIR+48mT9sX3vmjf//4P22ace6dB3sWojowJYmzVfYcHJ7NHR/lda5wZPENZ32GVQwvAqDjoxuuq7e6+yzNH0ZDhPLvKHCfHqoJQ4Sf4XAo21xKoWA4wVPHiBC5WwfXtv6C2rBj+EGh08hJZZHweWClGKGtSfTkzvRBwdhC6RrbDQ2jPCXXyj3Zk7ZUqx6p1BaCMURD0EgibnTGAv8/Zm43DryrG/QUZ76KIZVvsf7V7hs8od5Uk5JIMyYQqcQcqv3v5h/bqleG7B6FdgHVAgM/InFk7HhL0NHRT0M8XUGOPGRSAhewDigJiDCeDjyaCwQxauKDey7gsBfxy6OkJvf+q52RvVdlwrq6uAnBGZ/Oc4f+QnMxelMEbatvZp52dvQBj86dualiwAzsuQs+v4jSrRv3u5bfFN3XqYXi7DeVZIuuMmut89/J11iqQ0NvUOKXmjK2vb4QuAYMx8Hm8/O5Qk8VKMMhMArwlm2HkJ08+bZ9+9nWMbBylOy0IMuPR6wFbbj4SkC+5IfBzk2e7uYwDHN6SeWF0tDlV1jS8VBnDynzPRI9GP0QPLi+tluMMmAG9dDhdYth0VWTlM6UTw1sjMaTDsmjRzQAn/t3e3o+Tc5r3BUBx6vN8htQKygqWnuceqq+Oj8+jT8ZyHRWGkbfoGnp5YU6VwGQBUfyrFBw9tU0tR8cyysAPea9AS/idLMn+O02RXgMcra0PZA1Ay3NpLRTsQ2BtSPfRxdoIL/IZAO8xjs7A4HVbXZnNZzhyANBYW83e0Knv36skiMM45UQnFU6hT2yP1mEtg4LF5GlxuR8CQm9dqRIbIEPX4bnX7dWb32XdW9Fz4R0BmPDlzt7bdhB9Xu1X0Y0qMlUtsBmCHlfXnCXg46K9eLFRMvTq5Vacg/M4A6t1yqmgrCC258FXQJdEhCyv4NjS8mx7+nStAmIqR7U9bmyu1rV8BkBTLbuxsZI9iFOWPVlbW6lACt2IPoLsnLLK9kbGOKAcSDLmSzDU/snu4w+YQzAKyBuL/NCpqsOc8ngbvtWqvLAwHVoNdAc83yqB0HB8ZDE0i+MQrEIu2sBtrjEQZ3A5exrnLKrAYQjjY1rpQOLa5nz3YDF+vIts0lOCUEen5sGYy3RbjpQAKafmNDwIGDuNmgzV6ZF5BrYB/62sLJeOgZ3Y23JEY2M/ftNt9RV60Luqtmbp0OAzmWdB2ZoVknv5vJ+wTs0JjZ7AywAn54AD0asMpkIXicShtrO134ymuIyNv+eA5HoCRwIHApj0RNex7O1ABQo8g/kb77a3K0ALhHLI8WMFRuJM3IQvTq7P26620dBIpepQHLlY+5Lhh8s4sJET/1GEwLLgaHdS7otGhc/yN/v6sRJFUAVeg0XgBO0Z7NJI9OxF9sPsqffRiWOTAtORi9IlIzULpwJG4UcYSzX2fZwWMzzNBYTf2W8BRGvnsJihRF9WxVf+w8u+VLlUhVr+M9gXLSTvFuN04QsnTfZDJjrfcJzoBNiZHRSkFnija2di3zggZMrekQFrn4oM4XFBghriHAyODuRDq6lgaelse5yHZydgccEh+wNHwy5o5W9O8RZcG4kenJqfju6PXhvJqobCF4r9g1Octj4ex2BuaiH8OtsWZsP/2UuBlaoYC5bV/gU7Li4s1lgQmHR1ebX05uraWn5q454vnbESXGpo91Lw8cpq9EheYx+dbOo9gqx+NzTd0O2io9mSwVhGBTj06OranDFtxdHlWQPcL3lHfmDnLL/22dBk3/SGoNH5WXBo+FhwyL0EF8yuUkGCdtrdBbD4KWgomamViSw6LAV+EsiDc+ARe0Kg6H0JeTwqyO7gLp/Hqz2wNto+efEie2qPc62szwgCwW7JQjqw41aOa3R8zbaD/SUM4Fx6Q6XweFUrc56dBmmDLgSvYksk3zDsSXiYjtmI/WAz9ve1XPfDqJwKTK++vx+KvV3PswzEzmplnsq+rXe+gM9rf4M/I2dwHPr5po/ebb1pf/vzv23/33/9r6pAwiFbewc72cPs6+on8Y+WgkHj78R3GVZVFT6pgF3hq8hLaOuLHqugS3CBvwkin8YnooeP49/pBBFUsKf+pkK5qoLzGfoBFtM1ZJ8FuAUQBasVCEwGkygeoNe1rXLOBX/xPNunNY9P4TPkLGqsF2DkWjCgfXVKN3l1YmVVgIamg+9hicvs0Vx4JrZqc7GNxbYNB09I3E3GtlQla561cDTZKdx4X0Pr94/2m9Pt2Hj3OTjcy+/hpTkzouIL5neVfevr66HzVvyvlfBGfMoa5/EhoCupFx1Bh8PC6MPXEvzACyMDo+14/6Ttbu2WTtXdcnZ+XsUPC8EI1l8J2jyzJAf/00mgKuUOgyf4+qp0yAnMHMqG74YLb6jOn542YoDOM2j8InTh02n1nYxMzZZN8Kxa7WANwQandWt1lFj5eOiHKrTvff69dhr5dkKomWGbC6ttc3W9/f7bb8punedafPM60CW8w4/kx80v9srXCgoG28EL9rnakkMXNuE6a+yJui6IWp+dPoun+afwB3ws8Sg45cRjdkSwi57URg3PwITWb11op9hAcQc5KR8r6xBU89n7ul/4MzLD/RWEo3Me7ul8Afve2jmdffNv440kjs+id+gOr0cyso9n0YPxMYOpR3X0xNeUcOZz6B4jAeyW5BzZrnWEFu5N9ssfyXvoN7ZHJbeEBHpIstORsNjm5lr7/HsvCp+yZarCrUeyVkLIbD8dfXiO3Elkwt174RNztupE2pGp9uvf/L6d5b30nUCSKsKhxzwUuWHTrT18oKMuf83rumZgJoGsrADNEJ3diqyS9wqg5ffhsn3B3uUXxuaGD8g+vqpK66y3kmhZ63jsBH+lPpPPWjvbQRfPzyy050+etZWF5ZotDOOpfIchevWvCkpyHuwUvuV/b73+R8GwL/7s858BPwgpCjccg2QjZiZmmqGelIbMjqGffheIotBFMzkUMgZ5exlJA/GmqroqyiUgm8IQSJsYi4Md4lA2nB+Er9kJcVoxNQeR824QMQeZ814lrrkOZclfr0xXFI8s4OhUQCm7EHB/FCVimLLqK8OZH/OesQiDQMS2lpZsiIwcZ/g217YChMdcgI3oOyGw1pqdFcdDG00/Gjvvre+BdhbFMTgYhypG7nB/LwpmKM7MagRiNMx7GWX2LopCMHGiovVKkzllZ1G2giYyJTtbOyVUQCaAIWJaQD+0F9SYDu0cf60t5TjXsGYC4h5KMrHZXO5/enxcwbLlOBWXNwavhulCo6uAh+sw+VA+42RPc3g8/2A+aZPKAYiwM8yi5QJO7mXuVZ2+EQZlhCgf2WmOHcXGQbTPgp8VxMp/MkJAAHDK0NlDTodskIGeZkgAwhwwVQKMnHlPgq3mahmC14MFo3WyRSnq7CXHmSByMo+OT6JELirDfXZ+mFXctLfvXraZgLVhSvJ0L5vo6OKjPDPnM3wQweZ4V+ZtWvllnJfs73IAXDmeUfCbcd4mpoHsfjoXZ1egMixUzoS9rSHb+SkwxqFQhuHzKgCBXfNpzD7LpYOmBRw5byN57n5qGyPGOKMpJ4oODKTKv7VQRslHQRNgAmr+kuqR558+aQtLCxXA2dl52755+evsv+zCcAnzVIyJwKLqt/cDhrNHzkKT4+PdMrT2AO9F3dQ+ybBW1WOUl/sI/qAPA7P55GkpEgDG89FyZLOODY5sAX9oL1DUZxoZNmne2Enoex0ZOChFjF8oX/wj4E0pminEmHNqAU8ZcMBE2S1lxyFYWMyeZ49jBirwt7+7W1koLTcrAc8/+MGftXdvd9tvfxslXPKNdrdtMzK3ubnZ9vb2Ao7DB1GE+IShQGMAhPEwI6kDiMhE1uwZORSlkPMcAmay1ehR1Xz5XLUy1Xt6ab11O6mw9jFGBr8LLKCtI48FyYANcup1Mk4e8JwKSjuO77XhcfoF+MgO/QP00j0qclT1HQfQ7Adg9kz5ZQX+ZEcZ5oPIqcH8+KsqGiO7Z5cBN7RZaK7dr89CjBIYEBQ0u2yunDODtekBzvdsDL+T/DjyDDPnAGCqrHrWtry8Xrppd/9d9EYctJHx4gP0kAFifGZnFmsIrPsB7Jh4KK+r3uEEcDLYD62V6IEvOWkGis/PLraD/Z0CWhz8krk8h5ZOQZkjjlH2GvhlmF07lM0et5pnqUVQRQvdU7MFRidDpwDa6DC63THz01Pz7enTT0vn7m3vVOWxuVaGLgN/+wHh+3sHpasWQg805TwCBwYHV9VGds46yIM9l1UShBB0dPKqknG8iPc5eeRzdWUmn3rIc2kZi+PVZJ/Nb4jO00YdQNTeCwbfFg2tQ2IDEFpZmwk/RH9H99ErEkQyeBcXtwFrS3FiViJzgFrs391Z5H07PHAamt3GWXnV3rz+JrTbrwAcuWPo3229LjBFf6uGknkDtJ1IN5HnmRifzWd32tu3WyW75BAttAsLfODPkLmuWSAxdtGgYrq1ji2PPSULxc8hGNkCMuhTW8chq8Bt+AsN8RUHrABi6Lm/H7k0x+FRZadqxX70OFUE7ZCpGnuQe9gbiSx6VxIKiBvJG8nvmQHhVw4jWA/tZHG1PnEeRkqGOA8hQXgQBtEGPBL+UZEeXUGnPFwWAAbkBWqnp5by+algl4DDyKwvawyL+8Vqs1aln48172Zvf79NBt9k6ytoSa+7D5s+H2fac9BJY+PorgIKuL3NXjtURJupFlHXyz2Irytn32Ry/RuOYsvK/uYPKmrM/whJa68lf5ziKBvvFGb6VuYTvqggYMlvkEN0ujYM7efb73YqCeHkbmMM4C7PonXNQunK0nXWmmej4zgcdaBEHIf+oBxoPCxJlYeBQcJfTggdjnM4sziX7zhOefbbXFu7w8hjHOcHwW6txH+qGvKzB8W7ky75WZgiOE61BxtaFX5Zr+oxfIZuVQGXn0fBPXDh5KzWzvBUnpvTa8zBQHgBzfCT6pDbOO34k0MgiDQR2Wc36VlVJuWAZw0sWW+zkfjNHuRvnDSnp9FNEkmCIuR0YXGmXyMyBBuzAeywmUswsqTmfviEtfOa/VFprTpH4EhgyWgJAVXrruRxlqGDQlAHXdkCrZHaECuLnp/9BFzzYMzgxPc6PIajwwSib9pMbOlM9GStPfLn755vZo6j2Z0rWGBhdqGeVTubANJyHNtPXjyPo75eCV8BL/pb58PHYBbZ69VeqpFUvYQvs4/0ht/tYwWW8tyeyZe/cezZYMFTJ6/WzNiZ6QpqCMTAq0+fb8Z5P4lO28vne7cB55NjBK+gE10lWM12nUUfwKj2MO5CniF6J3vlb77tM/kXTLIvkh/eyx/BW4KPG0/WInexl2d9Dqq2Maf2CTR89uknRW+YA5/ytKgD+pSsCnDAsWtrq+G73i5eVUcP19XuuRg9YR6xykvjJTjBM9NGZsTmBdfTvbovJGy3tw5i709zncHC+HXYlcp6TnHsGxxn3YIoIUmtj2yiOTuxu3MQvb4dPMkZ7kFVwcLpKcEhs+JUiggqf2zNa7En0ZPh0fW19bx+nXu+jm+x3F6+fJl9iQxlvYJMcIWOGBVhTv2UgOYTCmJpSboOv6qck+SqQDwqRY+oVlU551AJ93cYQDnN4QPyBoNJzuDZSuREZwl8CC8IPtCJnlPwTfFAOdb4KXpGJTL9Kamrm4asuKfgnAo4bak6fji+hp+X8xxdSS69VVIq6qIHx8Ore7vGq1wWzqZvyJeq2JOj4+J9ew0Hq47ju9KRVZGW/Rcs6xUskbf4kp6jiiLCU+d5fwXFYuNgUuMtYDpBJV/oSPZ75R+a5zmD29Ear8F9ksAKQLZfbxe20/FkbwVT2Q8JTtWQKtVVyawsrVWgWoDOiBJ03379LrTPevM+OEpCYfPJanv2fD1y7oAgwclw2LA5vGOVGFwLL9AxZPDqqrfB9mBzP8jLawvRGYLu/FD2YDA+Dv1ZHQrBD6qlzbK6v31se+G3bV0PwR0HeOL6sb148ml4QTujwEzs1NxM8OJ8ycd+/AlrR3sJs6qylEwNQwoksvf4A2YbjXx+1HnsOrrwszvfdNsAy5lZSyZX40OraKcjvFertlELOrzYmLJL2YvSwSEMX4ktEmyajd6yBjoNXwn2whdGUsSzi6yrXIyfGXst6M7nGBp6iCyO14mZ83PjkbnlWk9WXjZL9wisJ8BGHqxZsA4vlu8SXeEnm8RG38fG2UfJa3aJn1EzHIOp8RRfRFeWlubVVadummk6UPPM6cSSo8ga2V8Of4cU8dPPY2fDA4Pj7Xtf/DC88Xl78+5d2Vt6RTVaJXHqmVxBjAXWUxHnGcQRuo6kl1SHFs4P7byHrriMjBn1AWuULs+byZo99boNnZuea3ORH5WCAmFGai3Er3Hoi/1dDNb+Z//0b9rnn3xa93FQi9b7rb3t9mrrbY1pOI+dZrvZzirCyPXhKTQjb7tv/tHMsLn1mZ+VUc+FPTwGBrJGB6KMwkTmjgiEaXURNQaoOMwF0MJMA/mbkmJVATdRPo7rd3T+cgyniKNTGTkiIvCYFIM6oWgySkEAywkq+t0pQ9UzwCRiWpwvQayRPAcm1JNaJ0FkI9YWlwIWVHQ8VPvMdYTI7CCbbUjcQDb41dZW2z08aLtxss7DILKQBBdgV1JOyRN8jjA+c3IYpfh439v7nA4j8u6eVeUURl9cWAhwOamSe5UCmIMTz4j3csAucI5516LHOIhGMtgcaxFcRldpNmXnVBYcKUgwEGY+y2dkFm6U2cawUnRXMeAiqQ9xZGbnF6qiwayJpTAw5URgOQHjefbVgJYa2BqGX8nvTj25zL2PYmAZBgbdZ+r0kYD3qytBj6tyLhlYBhLD1HDYPDclIutfZaEMXMAyRiKcjKj3CnRyaDidBIXTWIMoZ8ajbJbiAO/n9X4SJJAu4MGwmT2CngwzGrmGU81u7kJHBj5AlbDcC4COBmxHZlRgKfkWPLqMQ8EJrLLyOGknRxfh39EqN+XAC+wa0K4awclmc3NjbXF5tjnRz35YL4Ujuk/xEg6Bjj7LY7TA31Ac2Dq1J7uqvN/8MwPvOV6VDQ/4UrXgQAFtt2Vcc2/8C6ihkxOCzA/iCFFSFCu6VSYoDMgJECAw4PnN27e1l4fHZnip0KNQI5dDrsk5iFKYC+AdNfPjvB0cbUcpqgIyayJ8Ghru7L1rW1svK9Da90r22Olg4+3Fi83IgFPlDLMfLUDMYcS27kfh+VLBWCA0Tk9lzbP3VVkR48tpAP5O47gLXAsqAHf4vjLY4a+llYW2vrEamaXXBN3ixMaQaQuRRWIYGBUBGYH1ynRkzwVcP/v8ywoM/Kef/217+epVDWvEB5yR3ta3UA7ERwd5cWE5z6NiLnIYg2q2x/RkgMuoWVozxadVHRC6dwMSmkRPcGQmQ7fKjuXeeFBgxMBdeoIht18cIgEz4JnhYAT6CbaBQvkMoEp5qm5gWBlK2VvX6OCpB1OAFI4RPgPKgXp0ZHzNl2Dgj0/OiseZEnwMMG1t78WgCmBYD7rLyMURjNGUReKoGwi+EJ24vrpWunhqIo5HrlH7yfmLXhUU8/wMqr0G+lSLrK4ulY7lKJ2cH+aaAejhy9KTobcK3nJIA1q0XzD4HAsHhayE7+lmfE5ncJy+/4Mfx2mOnjUjJ3JrFt73PvuyZ3geLrOGyDp9nPt98fmLOIQzbX3ddbJH4RWDend39kpHLyzPZP/7EFz6RXCXntDWrHKQPToOPVR0jE0M5f4ON5iIjJ7lOfssDQ6vwCMbU9UEHNLoSMFusw7Naal2OKAG4OJEhV9lfhloPICvnQypsqA702Mxygslq/SbALigPl5bWNyMrl8sXnSd9hj+fj8Rqk+0Z5tfRbaclqa6WGWsQPZFBZmKd3NxR++PeaZ7FrkHb+gzw2wFts9Ooo9Cq7tb1VUnBbA4ScYY+BbUxedKyQWeAUnV00C9vVsKSCbXTswCPunssHoBlbWNhei92QJwKhy//ea7OKy5T55VlQI9fhwdLajPCQGa2G0OGWCGr9H9OPx/eKAK9LqqiASsT08u2uH+aXR2rxatytLoocmpkbaxuRzQvRC9G50du0Avoz+9Qvdz5CVYOCwCaJI4lxfBIKMB66vPQzMnRTkg56j4gCyaJfeYZzbM+SLX0458e3de+lqADU0BUcEtcjE7uxCZtrcOLJBFnoyODMDOa+XY05f5FqSpFrDJqbw20Z6sP21To9M1QF7Q3omXVeEYG0dvnIUXVWZV+8qHAEbp5XzTE93RFRCOxCJz6MLgSL6srC+XXeGAO4o+21q6tFcLxE5lTdWeeu/E2+HsR5zN8CRwWu2dwTVoDA+chf7XFw7xOW5X505LU/UrMdnaSkD5Sp2anL2PM6JFVdAD38NgxfNZX7a59ObSihPrJA7NtOuVoHTAx9EQYch2FRlTjQQvX0Sv3cZm3gUPOtWJ06utFG0E//v8odMKsqrUERQ/C+ZEMzR0Dxn9HrTOdfJvg8ZvojfvIrujEl+xj1rOOHqwiyCY2YFaDjncA3l4zjjZENQKGg99BtpedI2Khnw4ey/pxwJ2O+05BcNVcMNA6E+GtGZ5HZ/Q1XQ5Hb+/t1Pyh9cqEJbP+1JNRb/gM3Ya3qukceiGrzgKuUw9503s2m34+zE6fRzNI8c1Rydrgb/YDLYCvWEUtpqeJy+GX1dyJ/vmS8JCtSy9yhkVIJC4FmSBTQUlVOLGuscGBTsc7GavH4PfgwVHxov34QbXJAP4zrcgWI0w+bCmToveZo0WbIeNFygzCFo1O13dx5V02lrw0clheCAykPtfXF+ERu/b8Vn4M3s9mmt713GcYRVCAhAqK+ggtkYlCQcHjvAcc3NTsWcj4U+Jh+x1aIBfQ+p80d0XhYPxg/lG9BkMjI51uEFoRP7hZGMNnAIo4I8h3Avm63N6crXoAFgIDSQP5uYnItcX8RnGy29SYGB91utebAqxxt/uM599kqQ4OJRwfN/2do/q+mZsDkSf4g3VomwdnMnR9wW74C3PJbBCh1k/+ZSIrNNfxxy+ICgQHs/6Hx+G2tP1T+NvoD+bGKUd+sA8dAUsoCrMjFY6Qcu9U+HpKi3WaKvCTUv7bvgbdsbb7At7zIEnbwKaEic2TaKIM174NgYcBgqrN6e8kjNf6IQPYCQ8E7LmS3hJpZJqKwFQfGVAeZ9pWrISfoOtK9HvXqEBzMC5ZysdPKbowAXZJGNgtIxJ9OQxy+4KlnlGevrmSuA8eiPXJX90xInxKsHGAhxRn8X/njMCWDxQSYQ8c2HB2AvruFYJnr0kJ/a8ZhjBdgI34UV6UJW7+3Dm6RJBBUUZZGhuwdzGseiR+GZ5bkHS49hK/I4e8G+4NTysM6S1qehhfEFnbWxshA9niheebgbjj01V8F8AnmqBcQ2DMpqIrYZB2X3VUj3RErrTf1njWPja5+B2Ce2TyC6+5WcKjs3OqkIai/0zwkDXV3RT6CtOwIdWSebL5w/DR/aKvUTj/fhqYYNecJHN0ElSM+1iv/nCnlWcYHtnJ7wKd98HOxyXvAkm40Vf5A4vC7rYQ3yA7ujID5BAVgXV/SyFA7261u8wX6cVnoRbBSB7JV6uVDQwnsWeOtQBLYR2yTCb7RlmoveHB8iTQhtjYHRkwFOhcWFlRTedFyR8hkcfg3GWSk+4x1Kwok4hfD8Zek9NWttYe/1yu/hxYmSyTeXv93lebajwUAXBSpkN1J5LyMzHRxDkIyt4UocFfPCRr8wnk4wfjS/Ez2BXrZf/wJd6/vRp8aYiFDpF9S0/gI0QBPvRD/68AmVagOHOo/2DNkB/hF96+VX4JN8SaTrEJC8dMKUilE9XnQz5N1khWzo+yIWEJhtMdyowgo/IBJmEXTwj3dkLSm4qFkNfKYxBA4k5vqQDgE4vz9rpVfzl+6t2fHHcLm7DW8EEAvaqjvNkdf2y9/nfcPh9NPv6kP/2Xu3/KRi29snKzxhkxx5zoloUHFCnRREow9iCEKVAs3hlhRiWs0EYBlXQRDHql6VkynHKw+oDF7QiwATK5nH6DbVXrVXzVnJ9WTLGHzjmcFHK2k4mohREwWsOTTa7t6lFKQXM3ZzGKGaDOXAyjtd5tvMr7QZRkLkGRceZPgU+AzxF7GUNaj7EB8FR2qpMW/CCQyDTaX6YORPaEDCy75MACM+KQXyp+KkTReJcckSBkDoyPO81XLNaT3J9kXigTYaIoyagoVXsOpsGYLsnww54UyyUoCqBuwCS0fH7NrsUmkY51dDqKEcVS6of5haWKsuon3g5ChBT5XalkKYC8n1jgjJgUeiM/91NAMbRWe2ZvnCgDb0pKEbN3K71dcGDGOmF6QqUeS7ZDQEga5QJAPwYPEBOK4EgAdMFsFLwMj9XcXh9hiFn1ASFapbCvYzmQ/hHXzpwodogdM+Xsk/vQ0Plww5j4Agz+hwOMy7yiexbnjlA/fY2dL7pc3E4eLMzcWIYrMqkykaEZ/MaJWYuSEhTylzlB2UpiElBUSRHJwYdss8R4vBoCWEEWJCgG3e23b+nwxcyI7dRTh3MmjWzEgfOZ4E/DqpWO7P2AMlog1wvBiJ7MhCHFVAR1GFQzUvgAAlchkUia7JZfb/tiUwvoZdJRmtAV+Xm3p7B731WgCPAt7b2in72G9hzvfePTnq6LGWJznhrmgHLszmVT7CjsmvhSQaZ8Ve5gV9VcwgahEiRXUGqVsFmys89KigVUOWeHGF/E3nHK9qEZIZ9eDnOkoA/wCIgoczZ10ABUMFhvAVsD7V3r9+1v/rLf9JWVzfqNfPxfvmrX7bjk/3IvbkOjozm1ITu0VX2R+uBMucKyOcha45T+JsOYYxqPk14HIhR5l9GVmY96wI6I8K1N2HzPLNrRBnfCnyNxJkF5MIlEVp8g1bl7H0w6pUNeT+Y1/rgWvOrGKr5mqvYT229Dug4D79VADQ6x7Bvx6fjRcETOq2qi/I5r6uW5HROTMTIDsbIRkkxwfgMWPjiix8WrQUynepXIGcg9EMLMwHyXkGEgYHox9uTrFUA+yGAAIiKA3EboJY1CZo5xebyjFENuMq6BLOnJhdqf66jv4bDu65vrwWh8LxAYJ2MmPvRZ0ARwGm/DZZfWlhvB7sH7fnzZ+3Zs0+Kn28fYsSjO2TXVYHh3ZvbGK3Kjs+0T56rTmxxzN4W33HslvJtgPjJeWgd+6KdWUB4bGw6/KX6lWM6lL8/tFdv3uY+4dfsscCALOfdHR180p69WGur0WmDw49taXUuYHGprcbZX1mezzrs+WCc/8W2trpSdgn9ZAftM/n0XPaKHkdL2a2r2MfJgDezY7wNHsAbgOfc7HL4KXoufDGXfTZbBHjmKKN7ryAACq6jcw5qPzyv4bpOdRSU5qjSv3W4xQywOd5evdqqIMHkVADUwkbbXPss9+0tiPSZRAUbiy+BZrLGvgicqsikx/OUoZNq3QhBHlr79+nxQQExfCjzqGqY/uRYOz1rd+e47exqPR9rS5F/GWMtnoKjC3OyxWY+qqztFa6CGXQrm92dGAHSx9IhdAD7oVoR6GNP6XaJirmFqfbik822ubkcPjb6QHuiuVyRj/AcvTozPd6m5+JUZ98BqaoyjgM2EP4fGZ4M/w3FRh21qQmOckA7Pzy6AQ0Em4BgwXAtFpI+gwNanbpco492Y8BZtRQbOTpOb8eBid5h99GIHNLH9ClH5zYgfXl5NTZxtg66YWcMmtZiLIjlmVQR7u7uVlU528GhvsMj2gseAfn+vknXKGegYyDrzOIC9vJsWbvWhQrkfXB6KxgTnatScGV1ISBbdnuoqhQFhMipFpPb8HMeIc6FCsjRprVZQETW3nzQ9Q3Z4eiHfCZPFX4AQONQZ1/xLro57MBPeqPrxMF2HP08Ylh3+AVdsoqyobc3MF2cj8g9+ecMo6Mk31iA/lR0GxrcXkiQCqB1vVoObvQK+ppBau10rOodPzm/9DsZ+vjl72aGqoA3ZuPmIfuV/+yx4I3ka7We2vvIRLU0hW9UoHtepz+HgtnzOIz5mwA5W6sCG69y8jkWZEqQwX+c0+Lr/B3eYF/CINGD4Z1goN297dzfyZ1LkZmlwnWcZW0zsB5dz+GDrR1ABV9L/tCtKig5nehRQdXQFl/hdzwoYS1IBCuImHLKVleXSwfbA/rQqeqCxZwPXRpofHLYK85gDXzr/qpKJkZVxi61odxfBaNk93B04lVsrOD25srT0CNOXPhBBdi7d1sVVMcX+FO1IH2OVtVSlP2AjY1BUL1HH/kbXEhBcGhVXta+5rv/bO0wekiA5SrODTtdJw1mz2D1i9iNGoGSRRdmCC/WwRJZQ9g1dkHQT7fJcDlV9oZMCR6a3WmujnsahaCi3fvLgY6+cvNKaGUfVVAJ+khImIFnn1xLIE+wiA9wHf6XmIgzUfxUs2zzGbRhRyadbjypgq9X7HHkVCAJNGm/rnk7saN3kRFtW7D03t7xBz1G/iRE+2gVwWS4QQU7bDAeGpqH6Tklw7RZVktV5FwXwUzw797ucWh/HJ5QrWOuquBF1jU9l/tNxm48iy9Ib9yHiz/sQWgB8+F1/oDE9EB0o44L+nM2svBf/tP/ov3xj3+sveYw9yTGQO6pqtkolJ6IMVqjZlwOoBPsFQedPGcZ6oezJeUHlp+Zv7t/TxqopvSO2IzoAJi8493wauRXYAjGhykr0Ja96SNJYKHJrFGFk+qs6MzwvcMP7u+us3e9OnBxaTr7FF2Vz3DIofk+GiQ+bXjq9OgitkMlqOH9wZfhrcX5xZJJeJMdqqB11uxUb3+3n1EfJbv4UED5LHbGoR10Al0YQoa+2svpk+i2rEUiRdKWvmPXzDqtitHIh+QUX9TfYQQ6hYzs7vZ5ZmwV+ZOMI8cwprEB+MNsYjLeO46mqrL00WEPwbkSLy34kF7c3z2MLg6983wCVIoA0MN+CIRJNl2cX7XD/ZPyJap6N8/KBphxvBBsFjLVNT3P+/Kbw7nhK3MZqzsltqP0XHQkvV1+M4wRf24u8nKda1WXTuj0v/5n/03xvUMT3r55Ex082j79/LPSYWRYwB+e5vdYn5Y3o17oSPfvdkNF32jdH4+exAdVBQt3sb9VcRc+I2OSEOIZkriq/NCXfoJfxD7oMrQomsVuojEfFY8rcnFd2EVgRZvu6OB48UP5XfmZC0YHRu99wHn0GH91PdiGP0am8cFl/DY3YO91fBlZcBibKsE7r4IztnIl2OLpxnqNTRJIduq5bjVYl20XvCQPdRhO/AE2CZapZEPWI9As8AcAsLkSmObc2j+BU/pHxRWbenR0TBzKJ5XAVzm8sr4W+7BS+ordVCk8mD05iB14Etv2+YsXpacECPm/KwvzbTPPPBZZJV2n5yr44i/kH+TOHmkjlxixf9EI3X7nsypJVTzjFRjSAuimsGTsQtabPZ6JfjcPFEbXcuv06MFgnsPouZvgxqv314FU4cn8Lp6hhdqp0LDY5ExPUNARDomMRBdGsse73/yjyrAXX6//THRtbWWtHe7IVsc5zr5eZoOdvCPCVidz5QLajoA3WRnBJsDS12mICaysrWfzwjTVhxoFYyMw4tTsVBsJmGYkbBQGNkCOMZIRE6lVUj8RB4CSH8rmytZTWvrqJxyLPBnnPMbaZ/Thnl8FpD2qjLgLgWP0xmarDH99cbUGu9VxzHEWzNZxKIDsQLmM7h9APzikheiwno+SFrUcjCLXwmk+goqPmZk+H4xBdFSv72rVzGYMjij7PS0BI4gcgOEoAcJHqRfIi6KuQGCMOYErLZm/V6YiG8NYceplw7TlXd2KdsrudHCRy+Vao2HKgIgoHhmeyamVGMCjNjY5GobdiAK8yKYG9A7nmcZE3rerIopA61PmDExNzkSBGv58GYc5zkr+Iww1ZyHMIQBgDpLI6+H+UTlfQIUhoJ2BZPfPi1kN6VR2bH+mZ4Yrk28PpkIzFT9AiexlKaTs//HJZTs6lLFXuml4rBkJZtTdhgcCZgJutOJQoiNR9pxJfMIBVwlXziSLw4GJsSIhqjBGRv09BibKJtSLEPaWBC0Lov1nubbBmwd7R2XAVwJQXZcBFnEfAqCzLg64+XIMfWUmwo+cNsJDAdq2PjQ34DvrX1yaLcBxdnZUhpuhVHXCSSIXPlBZsuyzdXWDE2Ub8Ao8qMI7KgetVyUAI55DwGBseKp9/fX3s8/mtpwFmMfYhQcoVVUW1qOdV4WFwwEokK48yMlU9jbOf5TPeRQE55QRld0nb+iorBfPCiyhx8lxgGuUqMquyfC2YJ6KLW171TKYtThtkSPnS9UAYySgdXiQNWSdaE6pyAgPhO85cw554ERQspQgZcjgc0McRX99/RBlnvvlg/SGtuRnz6IoYwRUKnL63r17lWt9aOGM8+/z2oHRzN9qUO0I4Bo+iTwKoDIQNkAFhSCKWTCMh31lt6fGZ6Ln1gvEnJ6f55vDA6hxxLL3IfZIdIzqSOXZ1lCZHdmhXK/avmNYBNTRlIxrq5AFMWOvBolaVa7j+GuOI4dEIAVwK8cq8iSDtvFkJfcWtB1sewfRMbkOIBI1W/fpGCKOY/Z+dWWz/fiHfxZ6HmSNMRgxOAuzi216TNDtripQ6ZKQOutQ4q/aI4yQfUETzv3UHBCmzWC6HECGUcVk/5bhCvC/CFAF8kJfBzBokTUXiU5Wpba45OQewcnQNs+oksWpjLMB3GtLBhFr+Z5oP/3JX7bl+Y2qAuL0C5p3nowzF13HsTcQmmyYlSZLSO5HR4GPx4Caw+gcOkAQXNu2wA9H9yH3zp7jhewtriRXgu0AuntDegJbAJgqyfHoHBUDKivJakSmeGkwzgwZ2Y3NY7ydcqpVc2ZqIvI9H1nR8q6CzKmE91m3U3JV8jn5d6mAE3CztDDTFhZiqKPTxsbpoNnwlbY/QNipytpyArQvVbw6pvxdO78W9AzfTxugnOcOfYDu0nvhkbn5hTybij4JBKc1O/mPI/I+8ntUCRPAU/B0Pg4tB86cTcE0gFi7ExugytXnBHVqzkN0hfWPUipZk2qImjcl8RUdql3+KjwwOjSVe4/U7LrFham2vhrdHlAvrW6mo2ww0KidQ8IAQKlEUPifcwm41oldE7N5rtHw8kMBecBEEmh+3hwymVAVqEPtOPZMwJYOq8Noso8zs6F3aGomnH2XLT0PH1QVW67n5E+6rXTlxVF9ax83D62PA6AvRioQIXjAbqkKrOcOj+2GN88vfTZ0jozQiVpoPQuVRv+dnByFpw0spw9FPzjaZuIBke+r3c9BPea2XYa/dw92sv7o0PCxk8hYqJ44eajAnGPL+YqrAZkzKsmiW6y5WtkDYiV+gEOtScMj7yvYQYcI7EgaSvJh1snwDcyAL/0bvglL17eE1OnxWQUdBXUlh9gXLc6qyCTDYA1ZWZUFwC+boaL/aF818l39fp2fTgGma9lslcVkDY9KuJQtp4s5eqEVnQ07aV2SsTVrUZZZhQm7yXmwDmMotDzk4bP/khoSBT0YBn9YQwWOwquqGn3Tx9UGH52jakGybSJO8rjMf/auQHL2mKMCH9KlFQAKD5RTlr9JaJH/mjUSHkBn1V4ISN/lMXLt0UqCVcVa7JwgoJZXTggahJydyNHBaCaoUKeOR6joX38XiKPfJHHL7kYV0WmqiMyS7Q4qnDkdvlDBG2x2dp179jltsCfDy9Exc200NBUkgQnpsZVFLSICq3c1MgMtzIwif4J6Y6p/Ius14zDPfx+e0X4n0CNxvbGxlvvGaQgt6J06bCB7wz7OTM2384Oztji11F5sfp51aRUPzWNYOO3sGB3C/qHV0SH8rDJRwL0nz9CuAnrZL8oGj6hckKjC3/aH3Rd8wEuqla1haW2+gtEwEux9ehzcFqztXmZphhFCk46ryLCAn0Aj22w+LHp4Lx5U0UquBWnga3jbSYFj2SPPzQZzWu0deUa38+BU1Re+VAerpJS81NZdwbFcm6xOhBfNdx0Pz67G5jmsR0sVZ17g8D46wnPSw/Ze4EKQMsqgZuvAbOya6kwdFPgPvdjFquYOGw3Ht3j+fDn4z4Ev0TXZo5KV0E6AVeCpug7IXPZEcJz8wLLWhzMdgGKMwFRoszS32uZmVnKfyF4YN48SzUQXO2W5n8yHr524vXOw1ba3tsJrs3mGT6KD1tq33/whMmqOk4SwQIhTO7U/8TMkj1VAB7tEjrRMlmxbWfYI9tbhMToR+Qs/85OIEDlkhyWEJN+ztPABrJV9CeF6givrCk3ZQjSDLfEu/vGTnPFz4E2vVUAsNH8IXfwikAYv8CXoHokb/h7MSf7dXydQBebyrWKv9iOf0QkBe9A/VR0am947mMhT70gIW0UP+wz9GawUXWPenAo1wVTXIpfl6+SzAqjXsdH8BBVe5sUaq6AbSvAXvh+MjRDE6BV85svp2AoPV+Agax6aaAe7ToIcreqd2RldGTPR8bFx2udjEgQ7fvTlj9snn3xazv+rt69jTxdCC/hBBa5KdLgpPBnbJPk4GR/RLHAdS70yrQfo+ZdsI55R9b4XXWMIvITyRWghSeIgCb6eE/fhYM8t4HsVP2UpfubneZ4///qrtrGy0YZu3rfPX0iWPrS/+vqH7Rd/+E17vf0uMn9XVdDsCB6zr7s7u8UHPVHSK7cc3KBwgl7yVRg7WAhfkWWfLeycb7yjUk2RgzXhO35tVQBmjyUQtKrz/ZaXliqAEk+h3ge3SOLcZu9heAEhvngFonLfx+CP6dj5KqTJF4wyHLwRNgoNwguCY/yVMXqk+0dnp/SAzjdVivHHb4Ll4wfNT8y31WDKyfy+umC2avRdnuM4+nUmulFSUzu9AzDMneS7mWkrRkP3CErqtEMjVfS6W9CEruB/jQyHg8LPeJr9fAyf+12BzH78fYHirLjdYIjQs2aUFi+ctb/91S/a25137X34eWdnpyr2FBzNh54LU9NtaXa+DUevLMZ3/esf/LjNRBeZKWo/vv7s8/bjL38Q3ppqN9mUzSdPwnfhm9vzNjwZfY52IZgxCoqWYvCybFWc0bmRKx2GJc95XTGTvRkIZp2Njz8+E/66jW4czn4FVPEHBqMXzbHtnTxXIb+uI+Mu3odWRt1kf2OL4Cb7lwdoe68O/hQMW3ky/zPK3wcpR1VaFb3Lc1WENAaewWG4KBuOpEBYnjZ0Gy6hFUjCgCKtZQCjQIB7hksAJWyX6wWA5FtJJsNitpWT1lQ4jUSpyoAury+1mXkO11jAyEWAw3mEKmBgmnMXBzQaU/khgFlZ9oBQjrSZZDMR5uX55QjcWhjhth0c7QfMH8e5VeZtWGQUzm2v6LGmqWrjMQQz6znnUFOeU8Xog4Nj7WA/DmaA+sBwJ7RsrqAPIVR2J9tgkygvThDwRWjt71QAwISAWxiCc0Xwe3WbwZozNYQRczlCuM+oYSDN77iruR8cistTmbE+U4LAu1fgWu67HKbcjsIdq+Gk51daFZXCH/dWlgiUKLNo8mIcF1mXne0wcJ5F8LKyKWFYVXwy7JSa9hwOlSoY2ZQ63SIGGfiSkcxFy5kSuRfsA9w4dktxjmkOGWEl1BwEgNazqiCUPVdyfn3B8YpQVgQ7DElpoWWU1cd+bMpLuamAgtYLz8/Yiy5zZChmw7o5Oj3oNFh7LOCjUgJwNYx/f98pik5U6QpyZi5CG4dO9RqQJTvDkL19vZd1zhaAU+GzvxeHKs9KEYYDai+VujNyeq5VGOFBz89IG0Qs4Kcq0LwHmQHBiwoe5XdKuxyG8EuvzjAIWqA4Rj0GpDvT5qGoeOtZLoBDib9hh/iBcfbTd2XfQj/DqQmz01wmp/tQadUajBzacPAPQwcOlsyT+wM7FL7nEHRTcYI2Ap/2Fk0AW39naBiOEa0XHIrsKcUNOChT1loB3AMFAkiV4WZAIjgLC3HMszfoUC1p+Sz6Wpu2Mk6UE16ihQJGx6LQl7OP5lZ5f5yEyIN5TvjAewEXJ/6BVnPz85EFs5auyklV9n1xedRm46Qz7DI/X3zxZe0fA0ohltxkf85OnBzmxLOBCtBpe5V1ArrwmKAPPbG0rGqxGw3VP2QE/aqdKXQbrBP2YvAKAIWL6L+8LoMsS5xfYyxltC5Dl+iXyFJV0IQGMtha6uwbjTgw+hCAMlz3pGcr+5P9swC6VEWFapH5hdX21Vc/qhbI7757mb2Mwxp+OIoh02p3VJn/+7q/OSv0q2wkvetgAjMNVEFwqPTiew73084ky8wB828Vu9ah1Fnriko1pehk2emekeo4NoypIGCgXPiAfNN7gqj7+ztl9OmztQDot2/ftV///a/jHIdGWiWPD7I0LYc9a4zfVHkJrI8EsMjo7e1Gdo8EjW5KN2upVkkjmMrQS45ILlzF0ZMt7lWWZFI1MCBGhwpK57r5/PysIerA9Gnud1LGn6OyEBB5fxvwFBkYyF4sLs7VM0K3bAde56CpftgJIBsbyd7me3R0OuBJy2tAwLLAsypYYKefaLYQfhZcpQvuH68jh3vRva8rKM6euWaBkehbfHB62k8iXZhfjCwe51nGA9AEP8xN6+Xg+HgoYIYsoN3evuHSMl5DBbDoTXJNzgQ92GJzfrSCXxs+PR7bGprR/VHNBdbYX+1mBTKiEwUiDWjG047g56B3u6kSmtMiK63djV1/X/JzkH3ihPMfYAJOIxBs1pyh+vV3SQqVZtFn7imQKzirGkmwayK8waGhc7z7LLTd2T6svbYnZNucsmrDuVUt1oMNdQp0nCiJCRW311enJXeclMs4nDcB3FPTMr/alc4iG1NVqWO9WuhevtoK37qjQAhZE2jSbhxnOs+LXpIDsq17e9uh1eWH6mMVOqHb+9iE8BQnW0XL9u5W29p7245Oo3dD1+s4ECosgXNJL0kNvws8PFnbqG/ZX635lSWPveE8VdD4XOb7NvRW7cdmjhX4LIyVz7NB9kZ7o4HBKpwr+56FoD8+2Apgrcqm8LI1oyc8Rr9wOrqDeFNyJUCPB8iQmUTsHAyEL4FyQbD6Cn3pmNmpWdo++wDXoDm5U2XgIBSvxWEJbeAEQVC2DRiO6JcjR4fOTs61uaydTl9cXmkLsVNz2R/ysxz8tra+ESy43tbjRDkldjU6dGUtf/d7/r6x8aRtPN2MLdzMM5rBc5bnIa/Rb3kWToIAjrZs8k8nqXpQBcvx5XChSzms4V1VETAaPSjpFW0Y2gffha74Q6BN4EUi5z5/E5zoVW2PtT7BzkeBsOyzeYFwr4Qwfqmq1uAFweD30Tk1+y/3ISfuyf54FnpydT2OUBwYci4RXUGz2FetOtX+lu+qfI8c0CfVWpv7n0VPu45KSvocFjT3DKaVHb+nk8ILnEK87YQ6dty6H8PDHNmpYKEvnn+//eWP/ioWzoyphdIxdC7n0TgTNOmOSv/b0eFR6R709SUxRg9z2u0HKIUf8YLgosANm0zyuq69aa/fvmpmm0rAqYqSCFLtkofLHub3/Bt+wbOeFzaxf+hDl8GFdbiP58y9PA98KpjINns/51CgSGABpvKa5+Qowl+wkACEdcWsFN+q8K8qwyhBs3a06pxF71mjwCgM6HM1hFpFaLA6XCqAzD+q6qngVusV6MALNV8t9s68SAGSqsYJjQWztTRatmCs67LN6A/XCDBp2Z6Zma+1qCrGx4LaqqfNAIIbYaub6B4nUwsOed/czGwbGcwaVjZz3dqm4l+0gcMFsWA2v9fp4lmzEzb/+T//r9rW1tv2b/7NvwodrqJrF7KmlmufhQckjLvzTWfx+1wHP9IJ7LyENd4MUSPjS2WH8GZIWzoALz2Jc1x2Ld8OMYPL6aRKDEdeBBfY6AqcwpWhV1VqhZZ4SuVsTEx9hn4tfs53Xw8ZMSsJX2Wvs49sUfFNeMV6Oc7o5+Ayi4O5YAg+hXVIumBV/h8crMXM8+BJP/G391WSKdeszqjQoNru4fvQBe9WNW74wBqO8zv+WV6biz65yzMEi1hPbnV2dtv2to8LP+M9ekBBgu4J87zQ5CJ+oUHhA9HVZnatx5a8evm2nZ9etSebz4L5V9r/9n/1v28/+uGPy1b8/pvft+9evcpn4YPL+NDRV9e3FWSpOXDZw6ngJDNfHSxGNwmiWI9ArHld1mROatRc1qoF9LZt7xzkPYKRKk6viu/ZXsEotkoQAsPN5j6ri/NtIzJkdMJUcOib7163x6H3ZZP//W9+2S4j207/nIx96afndj/GswgskgUYonyq+K5/wj78zsvwUjBkBJfPV4mb6D16Wbul4KoiCtfse2VG9F3hKGNWYGnypbqVvRePkADP8guHFd6IDCkAqETdqE4ItrbPmRbk166P1sLM5Af/qBjtiQJJPj6rZxvN7/GpQ/9Or+vo5chQdMnmwkrbWF4r2X218y7+xkkENVh1br4Kf9DGwRHWzidmj+jdwpDBig5GUclI9qqdNHsrqMW2sMuelw7F9w5F2D/YD663VgG8+LuhW8Vq8n4FKoXocn0nwR4cH7VXb14XZq9OuOhbNp4ORXc03d0zs/a0+0HRw6px54NPvD4QWdjPeiSnHbyh00u33mDonEXlOSPHoW0EIs/Zq0ZHwqcqu8nfQJ7ZiAM4lM6R6LVB7uFzYlf0h2cT9KsCnsi8D0t48RdU/rkuGyG4+RgekZzcff2P2iS/95PPf1ZOvcBMLrIahSpyPj6tJzyO5PFZOS1agTDgbAyKYdpUgQCI74rghdHqdKisiYLjIMs+cnRqJlLA6+x8iBPCMNyqE7T+vVc6GCChYgeAELUWeDHsz6aU05WNb3ESzOXwPEDo/KLTbWbDLLMBQ4Z638ThnWhHB3FAwkyuu/ZkpYJesi6UnAi4gI3nU0rHsaLACbjAhexRfMB2fHBVwv84EEMZR28ywHp3K85cBJ+/qtJCVl6psJTGk81PS0lrRanBgWEsDqiKKsJqmLTSPgYITTidu/vn7W2uqfy6KiBybdFpJ1kaDiyTOZ316hl3BCsMYYD01LQ5QgdRNuNtKU7n2cVxMTxHKEvLzw50CQ2DoLyVISWYDL9AmXJI4F82wX2cdmfWRnglhn8lDvxi7SnHjRMk2AhYUc6VtbHfA3GwsxaAUkuYqgTKiRLjmOAdARHPL6CJH7QEoQGFxmHFmL4qOwIoxbItzC+3Z+ufFj0Irmqg61wTvwHeDDkH3EkXglb9CPXF3MNexjH64BASIlUXVQUR4RWYmAmwNDfl5oahvImjc9Bev3rTtt4ehM/CG/f5UGhGIassyq2qtcQgVQaLcRd4UKpM4XIA3BfdBQh6EC1rCrgEyDh+MuQqIrpiNEekB6KAUgrzJE6rai2CLzhsyDwMAShSrAx7VR9FmWnLdX0nPJU8CfQtz4U2j6EnJXwb+kdZ5VpoK5OAhp4NfwOMQJJ2BvxiDfZWcJnTUO+NAANgDANHAfhl1ARqncRVpeEMatZAiVYLY9bH2FJOQHpeym59cDJqhwP2sxdVaZj/OIpK2VU74Ln7hxiUPLu2L3wlIDoyEicv15gK/WQoBQAcVU2J1ymbKnbCs4wLY30SvWB/BD1Vdcj8np4clrGXUbWXKksNslZZMziiGuQxtGTcYrSjJ6o9OzxdQDH7bRVAvAALug9Hed+Flk754nQJMPbDKwQR0FcgK/oi16Dr7CP9xDFlyGXp6nS1gFdO5kCcak5BJQUYzehcdJRdZLgJPQP64tMX2dez9sc//i6GKeuP0ZPtBAKdagbky+AKCobrC5D4MmeCQTTXiAo1WFPWF3iNliq63N68Dx8tNyeyceadbGlTZucWCkRqmdHuQPcb1K+KC11m5wPOZ7UpAImX7WA/QEe1aRzJt29fByy9ixE/Ld27s78d8KGlpu+D/+NkFH3jTLAZAo70fB0bHd3GoBU/hpfnZqdCMzxc+djIaoBw5F5QUrbV+/A//jb8uTJDASSChQLdgg5TcVLxLWMrKAVoLS1qcc4Th0+1G2utOT4ia9E5kXtzXCIBuYeWxX6SUrnKcdyuwquH+3HiAoBnYh/GVAPlmw2zxJNTM3nOS/45TGhJHz/GjtmeClDnmQF/A+yHBgS1x6P/An4CcNgyzhoZB67Po68uzlUrRX9FD8i64yt6HkCQCQNmgD7BOPpW1pKM3N+HX0NH+pMNYB/IvspONtt+lwMQ3lURoApXK7pge5ikZPHk6DKAcSafDwCtauLosfwn0ASM0HkA1eLiTHMsuopXiRYzIMnB3HyAaUCt9QjY3obfyDTZkdRhk1U4eD/dJyCkDfj8NADuLnIb2pBNDhAnL5o5exrezP5JYoQEUVdAUuyLg1/yjnc7u1XVTS+M155Hl48JYud90WN4jqNB5mARbRx9Jmb0VvSSivbX794VTefitBgEfHZ1FBkMvoieyq3aY3THdvhbcmhUK+lQdOoULBHnK/snGaVdXcAECKeHOcoSLTCDqnHySIfu7m7neS9C1T7nTrWxLwCPPWH7PAuQWi01uRawDohzuLNx5QD4N/7GexweeCOPUfeDf6rNLwRSOafS7iJgkeMp4OJLdY/fV1aXikb0iP0TDNLCAnsI8KtgqxlI+Q9mI9cqRVQgq25kj/Da8cFJJQnXljfbk7WnbXlxLY5QvuN0zy4s5Xsxemy+aOzUtengqhntydFtU/l9IjrejNbR0NRrNYw//EAHzC0sZ9nv4yx1YC5zvjS/VFU4klLx/kq/wCbVvhNdURgk32wOHiZD5cyGZr4FTJdXF+uEr4nZOOXhEe0ad1mEQCy8hT/IDUe+kiPZv/5v+LaPa+BY0eMOnHG/kziW7LKgFzsvoAAXCCxOz02E36ITcykHM9EN5Nm9OfyCpA6KUh1aeCB2nDPlQbR4kmu80QNtvfpWFScaCKqxx+YXVWVxrqkazPrd4yQ2+8nK8/aj7/24PV1+Ut0Qk6EzHTMcunhmc2rxEb1Mz46HtwXD6qT0rAEP44keyOdQTyLHPwSNBCyNmqBP/N01bsMrb969bi9ff9f2j/ZKnwlqcOrIpREA8CT7wmJVtXN+2ouPLdqFfbMODhl+pks/Vo44KKo/m2TrB0yavYBhawZU9M19npVMoDOfQMVTzeJZ0E7dIld5lqxBgklyxn0ln/GNQLtqa06yfa4AdOhNzsvBDK3wFkcNbb73vS/LXgiI8rcEWwUnVIGurc2VTVXpreWRniVPZnIKggpIwXWwA4xkD0fyubngDKcVS87DT3Tj8spynlGrqKrW7EH06HxsPBn1nL7RQ8AbPfhw+Mcs1qdPn7S/+S//l0W3f/Nv/4d2eLwbXfrQjiPnqtHwVwWKa58cmAI3RSdEXwk8sjECdoIXbHBUVz2D4I57wvUwu5lLX331ZfGVpApcyi/E0xLQaCqBLojoCirx+B+CHJXQi96io8yqIiv0atE6PFt+aO6jeOFj1ZLP8UNgagnFzc31/z9X/71kWZadB57bw8O11u6hMlJVVmYpoIAiFAlJYkg228ZsrG3+Get5lpxHmZlXmH4CkugmQQIkCqpSZ0jXWsv5fmuHs2DtWV7ucf3ec/ZZe4lvyd2ePH5cuu4wNqc+G2yGrjAlGaYbK8hRe9n9EXozLFh/d008Wb5Z3lMz6KIvBVckKaxF9a/3lr7J/rEHc5FDeuQ4NmBjYzdrcAjWfvllFVAsXSXBNhd10LE2mUIzlfSz8QFVKqGv4Jc1wuH2z0mwf/C7fxB+Wm4vXr5sf/EX/6HstSCpCtYrQaTs9ZpDzS4iq+FBnVlm/Aom2HdJUDNhBZn4O8PxEXQBaGdUDS7IWLYo9KSH+EbkqfYpsseWTfBv4m85AfkofPlmdyvreVU26Pgi2Cd6yPzrX37zRQUq2RlJHn6XgIyDWnR3mSjANxKjUKHLVpNZwW04R3eBAgy+kbXzjQRKxRl8jp9pT8gm2SN3Are6jszwxTfkDA7JQ5Y+s58OTVOE06teH7SxYCBBRLpcIpYsnIXmd+/0GV3u8Dz7jt8Vwai0LDmOBKmAlPzzdwFxh4yxGWyow0tGwx903xfffl34lX9Ix+hyoUPhdQdwOTzsxevvI4d4JLY6vtDswnRdT9BHgItd3I/s20PXgkn5+EabnF0cF8ZZXpyLPh9tC7G5jx+vlYwXjohuhTvxOcwkWXKce3heMY+z7M9VbJd1W4BRVAh2Fpnc2N5q+yqAs3cX0cPQxEb8td2j6KG8l4zA0WgoOQS7KFIYDx/NxB6NhseWwvMDkbvZscnwymW1iMNO/CzeJDsWlq04S40Q4KdG1ukWLfX2S9Kx67nIaWyDAwEkJekquImO1losMfLmu39ymuRnv/j089ChDUQIpyNsj1YeFWNhdsbOaWSYTbS0G4KAiTAt5iylBEznpuYIAT4MQTcIMTYMYf42qS0ihjksV0GMnSj789MAjzhiJ++EyKkX2lQEUrLHcTh7CeZFBVpi/KPUnKoiSwtMAyyUMSXsc5TOcRjg7duXUTKH1b5nFoYsdA12y2aMjsSgRZEI9HAMvW7TtcUxhjJ1BpZysI45GgFD2g4MTDeETk+81hLDzbX9TQXA3LQYqTgbRwdxmkN4AygPw3w7B9o4O7iiQE6zVu1UhhpqD9Q+eHoSQ5yNZohqPkmM7G0YwCw0ztDAdRy9aAMtppwatJRd2gnT6V+fixOhvBATH8XxvMo6dh2ln/8YlTevN8p5FekHImsApqGgcfZUtYggYxatNxNTPXvJSTra12IXgDA4lvWpotpor6LI7rMhDEcJaDYK6HFdyoThA7xktzC+f6uu0IojGGL+DmAgEMOQyDC5Rgl9+EW1kfYBsywES5aXZksxqYQTWNM3TYBkMswVqFOV5DHHnMY2XsGYsknZR8NzpwKwPYs2QwEKm61lVKXT3t5uKQrPe3IY5zKii4cBJVWH5TxEeUYX5PrvXo9yYZDxjlL1+aX5KFcR6BiGKGmAzbPh35Co1k7hGHwteykwo+LFa72SIUIaMI0uKlk6MIkBCFcBFBG7fKYDSW1BAjIyMYyRGRIgruAPOaS4OCqcIs4OoKe1wd/ILaMtIGN/3BPQc0KUvXvz+k1lPx133oMdvVIRbwqCCEIAxJx5YFxwl+IGjPAkvkADoJRDy1hRxnVfACa0OIhCBMbIv71fW12JHEdBBf9n2blGn5HTBm9i4B9l3Q8KUK09llHai5LWbrsTOe0ZclVsC1Ho7gkICKRUNcy5YBjQ6Nj/nhmqdeR5Z+bMiRtpK6sL7cmzlfq76seF+ZmqlLIHALFML/ABVDJknEHAi17jZDzUohSDG7EruqARMAA4AERa10YiF1pAlF7v7GijBT4Bztk4dgJ4AnGyqzFCYRT7LQNZ890CyBeXZ6L7ztp2dLBnkD1XCUnpq2z6l//q/9Jm5gNwc3+OBWMPbAnk4s8KWGaPVFox/HRzAZpcEx8YTDox6fSgmchHgPPRfvb0uq5ttoigzcWJIGhkIP9x8pxwxYkyA081XVUqxHACrvNzy/VMR0fbJbsMr4DH1s5mc8AIY9YPX9Ci0B1yeyfYe++8lL3I3xheB4eoelQtyTlSeWVPDN1fizOJT8w4VC6+f6AVWmY4ADoy7ARHDiPdAoysR+epFhX8N4R/PfpEsEVghq3b2nKqk9aMm+b0X8BjNOBFMMFwZ3J/1wSVVHuqCLmqql3tvu1uKM7LQXSKirrDtrm9XodaHJ7s5v4DocNsngVP5nMx4ORZRpKDx2DjCVUadKXgwXUlTQSnorMExIa1SCh9n84eOiF2NzZG+31AVXjGNSrQGpvDSQEUtnfynvC8yiqBCW1mZZtzH4E04A5dxkYnCxBUljV7T7fRVWyRgAzHkn4QFDSwXiv8SdmZ8/Bw9iw6pWZ6ZB8EPek7z1NBzQBdoNGz03VsJ0eOw0RnmGPjJMiNdadBA7SAneoCldicF4OnDZg/rn1XXdNPIh6MLgBsZUYfVsDT0Omba2BdUF/1Qh/wn0vlXqoNYn+jF4B9NoKd0+qhys1edwe8H4jCvmWbqspSO4HB+9r/6xj+yPju7mZ+D5CNYZA1VaXrwBsVYp5PUMzcJc6ojCfNCCDSmQhUJ8hmHRwO1SQn0bOxDOUI7OeequfhK4EIa1FR56fEgsQTPucECP7TsRw5ThswTDcAwgKsqvu1z5BDhoROxjNkrYLSeXKYDk+YTwUsS7DgG9n4/LlAswCCGSlsutam9TfrkWtOcGxi6ItnBUkECmCAqlTJ2nvgV3KOI3LRpgWMH462JytPgsvMOeE0DbX5xTju0Rv0SBiqnBy0056kY2Fm1r/vcYdDDmaKNgL+I3FQKvOfffj+xfcV+PNZzyJ46EQyckzn+eKk0tfWizclgCamxsPLfTZhneocG2CWyXh0s+Dm2NRoW1pealMwrFEe0c/sc7XaRIfUoG/MG4LZF8BdoNtaK3AfXVaB/dD/PK8L9AuyCqSaL+vZYDH7r1JEnFZCWKCY7nB4jKC2zgyHl7AvTminPwVVOZf4iY62V2yJ0xhVCuHpe+cGLmLrVKRJFMEiMvlkcXXxcfvRD37cZiNfdPfG1kae22m9wxWspW+2gjnpF3YA3hSAU4EucSMYUsGw/I7u9hN/eI1e59wfxBYWb4QWXtedYbYr23Aap3ws/OV3OLDomW/jOgzOF+Sz57XvoWcPwrw70CI/DXdnm/G/fV1eXIr809faoE9qP3yTC1Vb8E9EvnROJf2EHKLLzE5UAdWd0ZEKPpC342PdF1dtZWUpdBPUyT4VBrgtzMV+Khg4CbZ//vyD9kG+jSGRDC2sGF5QNW+m3xe/+lVdy7fxNKTbDFCzreguFf4b6/tVda0qcHd/u2gG58FmktZ0vio7SQP0ZR/wvufNTfMz/lpsrflIc3OLWc8nWc908aj3wrdZemjZ52gJOPqb0QVa+832mQuv/+3f/fdg79elt+h0Nog9pg/dXwC5ZvrknmgvqNUx8kDhIR0BsEFhyfxHL9BV3q/bwz3Nktva2q7PwSf0SVZZ/64ZttEJMDO7gbfJSw+8CFw8LF1Lt6lIIVuSl06p41N4RoqD7nQ9J7ZW0UI2X+WSwfxvXr0uXKJlHDaTXCy/KM+bR8ozun9sqSqX8L77CiDDf56/rynXzF/IBrzIlgoWwMcCVvQMurNrDr8QgEJDs0a/+/pV5Gukra7CTzdtITrrN372k/x+2x6tPmnjo2bL7Rau2d0+iN4PlowN/+zTT+LrblRlJf/T2AUHk5k3+N7T57HXp+3/+//5f5cO//DDDyJLB6V/5vOelehch6QYJM4XoQ/xShWMhDZsK70Ag9RIivCf5JpEw1lwWfeFUIKeNt4iclhYMLgpeowskW9BZJXSu7F/DlPRBijYcRo+3cp6VGE7oOAwf0cf+rTmRUc+4Vg6z173IF0vrHE6Z/kWsGT2Rhygkv+5b436ydrwTY1wyjKqiy2/2Du2QSHHVfhBK39h1zyv9fs8PebffCjVqaqxBJTIycxYfE4BpVwXrx3luc6Clcqm5NpmdZPpqs7OWvE7HOHf3S8SxD0vbKsKn93lP/iCP9h2e/b00Vp4LT5q6HwTGp8GQ7Or/GkJJsHmKhoK5oMhjTjRWXAaHzYkbmPDE/FtDwtbOHBQ1bt5YRJF7IKD4eyZykDBu6tcn7z2QheiHpmKzrI0bbOdj4MWwsNwNXm/zbqGossVHMFgD7LPV9lv71E0sbu903744Yftsx9+2k8OjZ0wo21tZbVmf4k53OT7NnSN99L+8Pf+eZ1kebS91x5Hdw/E59Aiuhw+hWF0VjwIjQeyT06HlmRQLS9W4/AB5gSuFci01wqO2DxFLHwZFZ38Ckk8vraqOzoJBtvfOPx1MGz20eTnM+OTNf+iRZdy3Dhg2uPqhKsoL8NhldsCFQVYc3cGERiu8v7hsWbOxERFZbOB+RwBA7RPY5ARF2Cpod8HASahpux+gdUIK6dKtVPNDgkIWl5aLeCGiShC91LJVM5m3j+7MNWDMbk3Q2tWlzXUTKkwISfTnDPVF0C9zTdcUkABKNGySFAZTi1+F+dRTvNLbSiEm4wCB4acrHN+dZxNCLOH4ShcARRVNCcx0Igr0La0Eqc1xtzQ4YE4RuYXUb6ypaP5rPXVIOgoAN8hSu7NOee4cSaO8/OuOcHOTAPPKhuiIsFsKExgiPhAiGX2EZCklPJhmPpBvo9OD/KcAnscyx5MKeaIglAaLxtu37RKMvo1IDbrkrXuQhZ6xShoMXj7ZqvtOe0rPMCxVIKO8TbW35TBEIxR0acEv0r/x0brGjX7KM8le4wZRdtV9akY6NkcAbIYxtBCBQLLwZgyOJ4tUD2/U1oM9EWMs1NfTnOfkwi0uqK7MPpohHM8exI6hr5AibJPVQvKeV+/6qWlqqxin2Kw8qk4QiL8sijHB3Eedg8qwzc161TPAEKAZGq22gjytgL7FDmwo2e8qoGyJ2OjFAXwxvGz5xHS8JiWMQqFoehZfBmJgIW5+bzG4b+sEzyc2MJQaH8MmWptPQuvpFtFhiHWk2UkAQXGVbaIfGjB9SGAXDZJwPMk/MbJrN7nvEm7iWG7gBvnlQNJdtC6FH3uxalXAcUYV6l9eIKDTAbIKrDIUTTwWQl/OU34JJ/t7cQ90AB8CmwYGEzRAiccYHxLmS4uzmf/jqLQgaW8MHBTBvzmBuAU5Q9AOHcgg1M5A04io0DE4EPgLjIX5bywuBYd8LTt7G20129fVLDDQQdoxdmwF4yLGXMCJQJI+WcM4HjJkay74KvX8BdjI1Mk+Mi4MooyRFXVGMOCJr2C70GBPcAL4JYQ8H487Dmt095YO0PMQHlmmUjBBc4QudWOJOisPF4AP8suPQNQKqveCy8ORVEbsvkwMmYPyuHLcwERVzeOCjcvYjp80SvXZubC/0OR3zhSH37wYXv69Fk5M6pbAeY366/L4ecAVbkzUJN98b21uZM1qVwTBLmOQ6d1JN+TZhYNR0cftNOsS4aKIZcAEaSg0+uZIk/A9vwinhewIuOSEYIrF3nmwCKD+y+il3IPc5xk1DlWjI69MjOIPcCT6GBPoAUODjkGGB8/epTrm6lg7oIhzEMx9HFQ5mdqj4AOSYuB8D1AoZ0dvwM4nod8CEhoMcMTjs2ugFKMOnlcX3eSrioiPKn6JcYxAEO5u6rhmMOyK9eRf+XtTv6VaecMCfj4qhl/kQ9BFEGDmrsV3bWbaxwc7rST84PaP4BFZpqDIPtd/AaERM7pXM/PyQR67bsMN3sg2DY6Fr4E4kIvJ+txImQx2S2VpCqSVQABbuxSOfcBMZWIis4Bwuljv2sNFThxUuLCwlI5EPaT/qHDVIHnYYoX7RMbUUG62MqD8C9Hj6MjsOZ0UJU/dLLn5jxNhGcGHqhC0rY3E1qdxo5slGxwhDhagKYKZTyu8kuiRlvH9WXoMTEb2mjFPir54oQtxFGYn1sqXqGLVeIJYEmWqCAgtzW7KvaeM8h5qSxy/puJbmdv6CwASTAmi8596LMHVWlUcsARfGfHPfaTZ3FG8mz4a2YifB7gTaWrnK15UCQ7bxQM7qMaTov2+3HgBTHsJ9tLNrT2PoxdCnILeOwtXdvBDgJhbGevQIpDHDprrztz6EO+Bf+trVr6olfohWppDL3IDv0LYNPtKnSpi2pTPIvzEpmpxEn2WmtcYaU8m+pVsyGNiqC36K9e9dxtDaziVG7rV/mEZ9zXXhzsa6NvoVlsU94HD54eR6ZLh4Zvc332QFUdHiQbHCoBBnq6Znzlb3RvvSfOn3mu5kKpqKY3VElwEHrFkUSC4LFgUv93OWr5O3pwaARkOLRoz4mUFMEL37z4tkCwL6M2dBrIUJOTPGi9rhKZvPmsZ4dfRqNfz64EY+IQl83qYBu+YdPYB0m7HgCMvMLDkWH2z7wZeJW89MAUnStYEvsUWuMxNs6ap2dmKuBD/qzTvgvUGJlgL9kkyZ7z6Ex6TmAAfpD45SRWcC30PNlzyqLgNvsugZp9zOerGiLXroB29FG1VodvV6NTVTNzngRw8IA2So7s2upaG3ow3GbHoxviUO1sb7Yvvv37th99p32rdHbeiRZ1Yi5MX/vitZHSa3hVKy8Kc8yqMixrUu1WvJz7wcCCFIIj9D26kpVfffGP7fuXL9pg9IMZXbt72+V80ZNsNRzMjsE19AlZsG+2kw6QeBTk8B46Cs/2RHzoFt3aZ9n1dnM2pVdb3e+TSAkZcj16Dy7PXkaH2DdrVJ1mjwSUFxZmopN7Z4OqdEkoCSijCB4/eq+tv90sR92XVtmf/vQnbX1ro2idi0Z+HZrUx3jQJwIsxg9k80oWV1aXivfpwerakIgNrSrAmc/S+WWL87vigNs71WJx5CNX9KcvrUA1aiQyKhk8M2WmolPlV6v1nVzDNT2AIwiLr8Oj0SFoPD+3EH6OjriLjQ7O3NxQ0b1VNBCkRB/Er0Hb4QV4XrUIG2VNZXvoq2BX9pjsC35JfmnRY3fwHVxFxgRBYDu0NEQbLrAuds218Ro5tjaBPus+z3qr8lEAaxoeDp4JZhBcU12PPoKOlKO9v5flm5JLc5wFLrL20FfbHhlWhSMRG3eh8F6Nq8naPUutIddUzYLv61S//If/yX1+reeWbJacE2yoIF2uQ6dK2mv/RWcYrD6SG+F/WAD/0rOLsaWPVh+1j4Lt+gECwcX5m+IPbc0+owBjcGAkPsVi8fqLV68qQRMLGbaO/Yl/rYL6t3/7n7XZ+Bz24OnTx+W3OjGX809nlM8RerOXDry5r1gTQKKL66Fa+ID8KSTJvySIVVryn9aCq/gH6ClYaS0Lc7N5rePjLpOxM3nm8kmOztra9EL7f/5f/5f2dPVx++Wv/rHa5pZmF5tB6a/MmArGFUQMqXM9+Ecys+NVe+Ga5NSp1JLM8BwZ5cNJYlTg+awnvNilKm7JfzoN8pihdR+JY10jAjl5T9fbkoJkWaCZfeiyVBXvuedm9B5bloVEnsZrXtdosOXlbegCr0WGzOXj/3WZCkYNb1xkXfwJAauh4ej94OWa1XYuwNh1IjxSreN3wRzhhR88/7CtzC+1F2/ftFe7m+0i9pg+EmdgEze3ttpqdPba2uOS8bXlp9HfwcDBwgp64AOJILxWowvyDdNW9VtoCZfvR17JBNsggYUODmmAu3WQCS7ppnr6Xu4RDK8TwYgomAfGIkszwWgj8SEl8dDwJD7Y2W23RR88eVZVw6q0zLC+yPUPo18m48fSuwo5DuKHq3iDJ54+flJFGF989WUPZEfGJbG2ohfyj9IJi4tLwceq8WKDozfxWIjW/fH44Gy3oiD8jG/4WIqOdDNacx/REf0YHq/EEf9VED3yebR5/Otg2Mc/ee9zDM6Yy55vxgliAOv0uzC5gIhFA6GMi4H6Sh/N77mKwFIqop+MkEHXIriVGYpQMvC5cAkLUACkjebvNoIjPxZHzMM5QpkhrQqcfBbIleXFzIJlwAQlRBFioMrO5X2qiAw4dY/jbJrsjAxmGfw4DRhbi5DgXYG3LEeASMkuAgH+hkyaD8ShXcymDOYz29vrVRUmkGY2CIJHW8dQqUpz8uJiDNRNKY7z8xj6gwjuXZRpmMZGPVkzE+RhBRBdBUAssJRrKG9kDEOBOHqUocHkfdgsoydQoTxV+fd1QLbsj+zcde4jKzgRUBWT0SbmJ9rpjYqU0DWGCwjbj3MseDYWJkdLjq7Iv+dmJERK/UQ7AZLKcIWplHo7yVCvuozJxaWTwaKUhu/yfgGnkCr3dkS3PcF0DJAgp+spKRfwUclh3ar+VIBo+Wl5BoCOEFCyhJ9SYvAwc5Wmx8H3+XykGFVQSNZUy9b2wU5bXFoqYT086UfUAwmcLMPWObccuasoJ2X31ofJs6xc7CagbDiOWBy5IRUtvcVBxpEBFKxjGB1IQPG6t4CigA3BDXGyfhnPsdBKQCPXDSgV7D0K6KCc7Ov4u72rbG3ex0E3jw09Vago5R1WJcC4vFO2flC2QKpvr1ZwIcofrbUbUpyMs8CCYJqsbjnpeR6KRhukewHoHAygmML1WZsOIOALMiOIIVDFqbf3wCRwjTfI0XaAmiodvAMkcUYYYmCEI25mAiUj+OSaHAMVFx2gcdaVLwvsRYGHxo/WVqsNrbKDFQgbadoWlxadRhsgFPrtHxyH5oPhj9Ga2abdWXn37Oxy9mWmbWT/Od72vIwj3ohyvM7+ACCIiJcEdfByzToIKGEkfZvZYX+BEkBQlm43iliGvcBMPg9AAB9AKMNFz5FjFUKqYegwfIJ3y4nNHg+Hl/AHMIx+qhlUbDL+xdd5j2Dm/Uk0t7dAZwd4DJTf8QfnEZviHRZ7N6AFL9BLhnwzLjPTSrVVHRxX4EvwIuRtX331q/by5beh0cusFTjVItMzw0CKgKxA0FKAoUCSTFcPcoQXY6y0j0dNxvA4KTEGKDqHDra3hr5qyQlDhf7Z21HBQIDpqowJ4yp7JoNbLda57zWwHGVWvf155oM8C0cdn3HkQsXwpNZNAaCsI+CWnia/iGBvVTTVfJXQEB0NvwfeOrARAOUQ07Gy9U5ljMOUZ10Ozzh6XTbRbDL6jU2jW3qyJffMvX0Gj9NBZEwZ/9Bo5Dc6V9adzZGEkbzA5/ZR66d5EouLi0VH1Y2qUDmdApUjYwNtKN8C4SdxltgoctV1qmRMZD62DpATXBZwGcyaOOKuxW7OR3/OOfVqWuKFfehVQII/FVQKH+A1YFxbRM/kq8TKvQEP8h76qgjAr9w8QX0Os2CY67BdAlV0tpkR+AiAdBoZR4M+rNbV0EmbikpNv5dTGPrNzPWgl6RLdxg4jfRtni1AVqXh5qYDHt5VC5bc9ANDVEjVKZXhKcCNg+Ynh1SVtuAhGQfSBNLtY0nETa8QdC1VLWbkAMIcDZhA5SYAbvYLB1VWuc8cGoncaF1VSaVibrA9fryaPZwrJ58e7239AHV4ciwATwKN/QkgdqDIzSXsEP54oLJIu+t4Bejmp+JYjpq/1lsR8YEhvWRKFtLBKGb9zUzP1/6SD/SqoHGMA90niViANHZRQFJlu+SGgJdviY2JXGM88shhpOs4Q6q5qtURbcLj2l045wJ27LDAStfdeZDsnbWxwWSNbiAP5dCGbyrJExqqXKXE7DPnmr6CtfCJawh2kVO84foCmZ6JvN5XEpTOi96gw8iZ/TIbs2O0yFNstyqAagkLjdjTCoZlzRxCGXG8jNcFXNg7dACMyYngH93VkxV0VLcBgkaVFM3jOgnRYTp7x3vl3LFfnl8gUNBEEIAT68u1JAzoMsEXszjhHvrZvQxJ59yrKFdhLcAoSXAZXLPxdrNOxoRvzaJk72E6tqScpjx/0T5rlcm3P4KgaEPPSAqzQ/AO+ggK317F6Qv+9HyT4fMQIvZ2oJLDdGHNmcqeOCXucP+41RB++ISsZwGSU67N1vVgTZxzjB0+m5iYiU50MIJgN2Tf4gAv5P7zkZWhNjepLeWu9MpGHD/7ii6P4nBNjKhcIv898GVvYHnXoBN2d3fL7vu7z5EBLeH0lWAJOt8Hw9hXra72Bb9J+nz3/bf5/i5/O2gbW5txarWkhs/zfiaRHoFrOES+7H0lszlDITLa0HauiZfRvVq48nnVXX56kf3Bl/jGWr2OPviSHFZSNjbGg/UKanil20v+jLUMDnkWmCnIPViDnosUhYbD7f33Pmhv37xtf/D7/zyYZr8ccicwvl1/U+/Hq7AUDOM+bJjn5NCxx9ajQhndJA4kGWBMCSHOuqAcjO35VRCd5TMbG9vBdALugzUzqvRP9gAe45DzG6rd7+K2zU7NVsudBHf3e2KjQw8yJ1BTh7XkabwfXv+HX/2y/R//6T+013HKnzx7r+b2CYr1boZu02EltBbsUJliALtnJQ98ModLsS3WU1Ucea6RPIcDwgJTa09hbXtcAVD2yCpCbHtiphDeqn3OYnuFTvSAvQgugIHJvqpmn6N/ymZHtiRCBFaqyyL4gN1GRxVjeCVmr2yixD5a4d1seY3gsEfsS/mb+a5ZxbmWQInkjkCDz1snXpSk8dzGCzjUhL7q3UBOkY+eyx4dRSa8n45QWIKnS7d5vqzLfqOPh3sYezMan1Xw8sWLF8VrDj1ZXoSL59tPPvtxfk6HB87am+wPMw1a4Xc6pyqysz+7W9ttNbjoww8/bK9evW7ffPtNYZ/JrJOeE1yReKb3PaeAZSUysi+99ZC/Y4xAx2j2SRKgMF5k179rREx4tjBPaNtb8G9yjeh/fkls1vjodB0oMxE5+flnP8t9z9r/8Vf/tZ1kn24jQ9t7OzUTC/aUHOSfwZN+Lz85G8PmKU6ADa0R8/akYtBHfA44ziFG2kTZKHvfW107VrEuz8gOSowKoBaf5J72gD9Ej9ijmukYPw02oDP4+FoPP/74w6oOdPKtqi14mwxXYjR7oAXPiaOXuZdiIp0h5uvxVx6vPa/EmsD7eOy6ICM/VeWnPWcbl2cXyo5//f337fW2QFhwVWiN2cQhxCcE1fCT/VxayN4+/6hmOS4HB83OR/4edtqp9FIAY5ZZPUfUpYRaT5TDjRItwfKRYdWvZF/sZ3d3P3hHfGW0cPOD6M392Jvx0Zm8pVeu2ZP6zr6wYxWEynvJwWB4ZtQ+RbYctKDqby6++4effNJ+9uOfRk+9KP6XXNIifEUm47N9/+ZVOwjOcTjhada/Fxx9GnkOmd7pxNheGOaOvg8WjG6ZigwYg9RCoqH4+Drf2CQY22nJB7uHNTMUWKpZ9dEBpYtjM+AfPOD3k62TXwfDfvbbP/wcg5zlwQixctyZMBaQqywx/BCG6GWIWhJlCOo7THYWYtpYG2rOBsVI0Cpblc8RKBkywpk/9JOE8gcA1nGXM3EAaph3NkhPrcAYZVWzKUIAgS2biqkqoxHj7rOy0AyWwhOBIvN6jgP6VbcszM3lWc3kMH9MAKavw5wng0c5whPj06VIgUsKkqAJHqm8GHkY1gsDyTYCcgJ/MlUCakBVtRxOj1ZFmEzK7TVlYQ5TB70CAZzdzTBpbhvFqnVJdVZXMARTCyg6UDwFCAOMZO2sgRFDPPdUlsp4axG9u46BDkh+/sMftOmlufZ640UxkKAT5VCl+9lwgEUgULVRKVeGI0KnvQDI4JAAhQwAh0lU3JpUsGBSpcJzcXzMUtICgO7jUcx5rHIigByzCayd4iqjEAZ27d7mFOCTa3GUzTqpyoo4MIIM2hkZbAKu3SW6Mr/HqQqjawFT5liBqPAhp0vgiJFTtSEYVq1mcVCr4iDOlOz38eFhKaUHcSDxryoIik/Zr6OnKWyZLRFiitjeOAlR5oWg9WyDGQ1AVs9Cojm+td+c8T7vAJnDMRFwYJNc1ClMea3fr2cfBYj8W/CLM1RWNuvnDKGzU+k4HNoLtD96No4GZ7XwbZ7fTIPIbQFPzjlQBFBTaCd5bnQAxPC343/1Tst6V5YuoBPgqaNos9ecH0ExQIKiYMQ4Y8AAZchoadWxJvxJ6TH4VZGQNaOT9+Qx6/PkswBueKsc5nyGwWJ40E5ZtQyT9wgm2Cc8Z27R7KwKAie3khFVZEt5RjxvXqHWPANyZ9rm+l774ssvYlQ2y3FHd860/QF41taWij77BwHY4UcsRe8AsgyxIIB/94oIrb+qZ+gXVVtkq68ZrbVYOH1KRptmPYzzvrnhdDp7rwplKPsZ+WXcsz4yhb9VnHhGgFKWDUC3K+QFrew1/qJLGJZSvvku4SYdkfcuf4JSD9rO9k4+ZNj7WegT3ZBv79ceapg6eZOhBG7dYHtnK3ryPNsl2IZnVbq2XM/eXDctZbK8XhdI8Pz2TkZPJaVrHZsxkj2md/GKqh37DySoMhsdfxj9N9aGRiPLeU7z88yJ6IY1v4eXOGRAZZ3YGb60Zk56tbuF0OTmLO/FG5yJLD77LYja2+Nl/IA5wR77AaQQGcPDOc7WWoP8w5xshIos1UrV+pdrcC7udSm6CuySP3wn88tpcIoSnh6szJmT6MxtjK6c7JVm2hdV8wgcceQ5/1exE3t72sWzb/msJEV2JPvaEwh1yEN0A2e0gGgAFZBxc00uup2z1U+frVZVwdLCYuyU7JuT3vqsGe34TvN1qMrDoZvIh/lPnDs63RoCiEIy7cQcJlk6ASTgWlCVbr8PlrFPCFctGflJdukjf6d7vR+PAgBAuRZBugTY83oPRnDoBcRHqgJRlVUHhfZSYEOFtMBc7FajVwKOZcMD4qzXfDZroR9Vl56deRZV0FpeVAlyMFRRBkCGVsUPuedArk0/2UKPQSZU6UiuVCY3+ng6NhfYE5BlzwAbmcTCIdFf2k5Uo5hTtrN9kPeFF+J4ffTRk3w2+jwXhkPW367n7/uFD8iLRA1bJYFAv6mgolCGY4s3t7RwSTLtt4HYGMOYw56hSQfoWiPtn6A3XX8dfXG4fwJW1x5c5u81qy2YirOjZXU2dpizt7SwUDRgY9lQAL5wU16DK1T50HXsNPlmV8vo5LrW6R9YrMsYkEiMVC70tiGgUQUu3VIBqXyXoOVrOsDRZ1RUou1k7A/5eRi6V5VGZJUsln3MZ2C8/QBlv7u/9aq68GUf8E4f2qtirwd+7ZtgnxZECRzOwvLCSvvhxz8svqxgTfSYSnV7URuf7wqG5d/u4VtFGZ2K/+kvuqnzSg+m3wmqvPquvdl4k4vetd19g5F7koXc0k3urUJuPtgQ1kI7PM9h9QVrmkHiGRHS2irJFttnr9iC8WFZ9FYzayW18HSNUQg9yFPtnUfwX15DC/tR4wyiM1Tjcs7NcSrH31bkXoJeAmHmjqlwKD2Sz8HKdOrh3nFz+IeA20T4WxWfFjr2pQIbnWydNtFD9BHMwhGid7VVk39YggzMTM+15+9/2D756MdtOrZWJa+q0qlJ8xMHIi+fFF55tPq4bLLn52RsbfU2SWu35+5loLIqCDbGXqkaKF0d2sKJvqq1LGuS/FJJi7Zo5NocVs64h1DJZBj0vTOnggc2d132VPDEfTmXCFdVwuFtQV58QCbKJ6j3d15xH/pcEhrGZK99mz9VPkj03GIcaPrcDClJAbrJl/0pjBu6n5w40bYf7EQn1ymPp9GbV8FR4Y03r96WYyihoG1IUOXt+lvWoj4PA1gXugh+O9iKrqVbrY9ti3sZjKcKQ4XfcOh4GrINtLmaG3U/m5EDelo6W6LONfEF+ez2f6Atzpu/aG5OaBaeb/Eb5meXcp3ebtzp2e9dOjR2n4/V/013n4UPh2rGJ9zW9UHsQxxPetnnlxZXsm/9YIN6hthXz1+6IrxG5znpH/biGNtH9lOwiBObi9Rn0SNiV9e0Nq1cApz5Z544140PA594nQzDUHC6v1bbW2hFF/C9BO8lF2uPw2OuDS+SEfuCH6y5eC/vwXN0tt/rb9Fh9l61WZZSODrcVLKNxnjB7/iWXnBf9gTfdV3vQJKO/fCaABzdbO4h3cWX6H4rLHKd6x8XfjeYXdW06ncFI9uRs/nsuWq+uemF9sHz5xWQq0qb2I9P4//9/Rd/1779/ps2kev1lrDIY/YpO1t8SgdKKNxE/zl4ZHPbPNSjSvrTdXSNalP21/7BZsYekV0yhDbwnWeRzO74PzLJZwlePsveVZJXUuskvk/u06uVyWPHdwIpWuNVpP/2z3/Rnr3/fvuHb79uI8EVb6M3Nvf22uT8XDs6M89K+7Sge/y18mF7LAAPuG8dSlY6v88Fq66GfEY1lmdg39gxeyFpL7Gh2AaNezVwZCGfJy/eY31stgcUQMRH/Jc6QTLPYFyOdjy0kTRlN83z1h0hSIXX4S0WmIx42+zcYmEFyS7BwfwxdJJQfhAazLfVpbX26ac/an/0h3/U3rx5U1iATLKb7z17nv09abNLS+37jfUaUD8x5vC6yzqF0Qzb2emltrL8uOISWl7pvKXlPsbFoT7bexv5W/Ypn5UcFEORYLOX/K2IVNkk+N++RvTLb2S3Kumav/FH6YwFp1hH/25s7kSXGcMQXzd4lR/M7itqUiClc6SE1SrCD5Gmdhl+2A9/8OX57yph7Rmu2t/ZrTbd6o7Z26nuvcvIKNmirSWxPLvuLzwl4SMIVidNZhtquH+wqEA5m3Id+vRYQWxA+I1ukMhlO2oetf9C/7JZ+Um3sEuLSwLLsyXP2//0NMm1j9Y+V5EgA1tH5bbLNhwjEUkv48ywqLoZmxqpzNtYlLJ2lL2d/YrC1oS7EBfDUTaAM+Xp2GIPaYEFFKLYRewQjZJ4EID/YBjoDBliLzlfAgva3uwUJeVzFBlA2Nt6lN6qInvYJgIiVfzcIVwZYM6ZjEuIFkGXFeakcLoq2pxrX2cNAmKIRzCsjQKvYFgE6Cxg5bKA61iBZIMtZWQMVjc8WiuL4JiTuLTOOU1M5YTy0dm5iZAsADMCQLEAuX4vsJjnvc+eySJXGXgUKoNK0QLxJdQxGBSz12yeQwNGH47WEa5VchzGvw7NHkRQHYlarVmngl54ktDICA603Rhj2czrOHR1WsjUaAEazL6zvVuGpwQie8x5AhrRlHhT3JhEpkqGQKCAQ4M5CUIHQgEUUUC3URSuj9kJM8FzPWXSjjIFYChHjhE6F0jPOik6fdc1aynKe/9wrxSKihxGshubvDfXHxudqmo3CvtEYCUOF4BQEeH8Nzo0UdUvJ/gn+wtcqsqj5Owxx70HPlvbc1y3QFKue5o1MngU21AcfADB+oFMz8MZEf2/ueXIB0iVs4vUjDXwwcADd/lYvgmeL0pKwA+vVtYqL3PQx6whtyAfSjR9BliQDY3olOIT9Zc1rKxSKS1OtezDRQk3RVYGHU/l88vL89Wm6TlV8+DTqmZhJMNnvaIsApG1RQ8UQKC8BXaAOtURskUC2UCqfRKUqKxnAAyZvrulpvCvdsk4wHnmiFM5nfjB+rTBuD6e7cHvh1X1JTBpLkFYrxxT1Wwt1wJCOEAoLotqzfiTXtjdPoyx2Ax43o9ivKr1yIaXkQ6TmPO0tDwT2gDYh3m+fhABwOn46o23u1mbVo0elHAiFYCJT5UFV7Ak8slBMFPNnlSGNRuCXyn/y9DDMwEE1lZB7rxRaxiQU9VV0UMq7QQIcAUwgKYCHOgdateagfz7IJzhjcAl/qFrybxM68b6VunS5RhM5c/kOuxezwgcCNigmYyrDKzncbLj4koH5ydH51UJpZzaKXtaPelDtNPSYFbBTPSYPcTLdTR8eElgSLWZI6ZVwu0JyEad4MXJ6bE2Mx+9M571htmG6IA4YfbIuhfmF0rPM55OZhE05ISd1ayH6Ik8O7CAluUgB6jno5FtlZK9sqdatXNtMiewQ+cDdYKHwNFN0ZMtkI1XmXuea6jS5BSoRqLntQz1uSV16lc+47lV3uFJc7HsD6AJbHHMHcBgh9DjIM9sOLz5jQJE9+09FWAIMLIfPZjxsD19shT6ysALlANZxgD0gbICF0tLWhGnc0+VNJzo0/D8dDlfKqk217UPolP2byBAJJsMvKoMcv1o36KDFlo6UkKAzGrpNtNua+sgTlZvueT0CggW+A8dgQKv0bECgWjgIe03UNkdAI4LWfAzKjQAAjj2Ot7EC3SaYBj+ZcM4awUosg9AJztW1Wah772uVr3ki55AMzq3AiLkCEDNtaqtm0LJu/rpskCmILfKxC4XNTstCwO67R16CD4CqHjOaAGBfQ4neRdgo6vsucBctiXrny7dpBJFMG1+frqy9hsbO21r0xw3+8bhvWlrj9aKnzkxuUnu1xMQAomj2WenM+/sH9bYhKJfnimmM3vLqYltOQ/fhN/RdGayH+IC86h0UK15dRP9mv2VrLE3vUoxOCC6Bj/Tnxw+95WQqJaXfF7L0MVVZDH6T4LLM9+31Lo2HOF5nQCGXufXAYB5nwqCqPHCLgZrzwWrCGoCwYZy0/21//kMfQU4klsnZFVLS9bHlnSZ7BhEFb+ACDkXUOUEwGn0oWBGyWmuV3SIzHjO7qCMdGwU55eD4AAep9qtLT2L/ZNNfxCS9+fgjPs3PNKTbT0IqHpCEqwnxKJjsgf0Bh7nGEvWmnX4V3/z13H4NkO/0/obpxhuUhGjus71OLHab13TGjlWpZeyF1dnN+08tpBeygPW81VgYXkpGC16MSC+TqPKu1U+sdscYYm+XK5sAlkO+cpG4XF8VVWU4S2y+fz5+yVfe7vmJ9LDeNB97kdPaD+OrY/NGYjMHUXGHP/eE0eCJRKC2dfsOVuP/mwaGoZ02SfXlHDJZyIz6CjhPBJ7IAjlcAiHfsCX5MZ+L8zPtxdvXrbj8KFlP1551D796KPQwmlz5rUKctGTw2UrHWRQgYPsr6Cktr/uhMIYsaP5HeYlmw4PoGP9jRNyFLpx/MiNL3xGx8IBeOAHn/ygbW859Rydw+cxRGbCeqZyZODS4rnop9BRAlzFlPV4ftW4Ll1JmXf8mf8V7ct2Zx32Xhu9jpSedJAYt/b8nv9XcQM/+7b/dKf7CtBqE1clJthd+3c10N5XmREcvh697vr0ATv35u3bYFa+SHfiBe7KwQ8dywZlr2BsAfi7d7wAl0qa401t12W/Yo+050nm4jV68i5/g128X6utIAz9L8kiqKfCT8cCZlQxvLr8tK2tPAndporuAkQdq3rGwUoGuh6bf3y6GxlyovtJrfXP/uzP4jMctr/9+18W7+LsPvIimD77QxfSCXStvbJm/tZUMAM7O7cwl/fmTnkfHWSG8sz8bOTsoqrHbRyZkRDrg8l7YIO+dz8YRnWm/cdbnPdsddEU77iXvTLnDL9wnsml4CB9QmcbpWFP8Df+oGPoXjzRfZ3cPzigdHNsoJEj1nMV+04X0D/sjWsVX+XZBck433RkOd7uHT5jH/zNOsgA2yfAdJ09gssMqYch7Tud5Hp5jHoGPsp9R8fTJ0+znxMVNMHvP/vpb7TlhdU2GFv34rtv27evvq8T/uCX4tfsJR9WcH5nJ3sf28Zv0e1xFL/+1ctX7XWuBWvjL7zKzuSjtRcquLrMRF7Rgp8cXGPEjJP/6F6t0DaLfC6tLIRvemdHRKRkmT5hrwXh7+Xt2eOn4fXBGk/z0SefViXQxt52W47d/fb7l5G3+axdC6MTFsM38aOtx9rZRcPwzeqEd1TrsTV1KnbWwz7wWfAMnoYBCquH1hJHKqL5BbBIYYna844/qksr7w318m+xi/BBfh8bm2wfvv9xD8rkwarlOnzg+elUxSdvN7fy+m3bik0gD7lUZBGWim6I3yHYKWkhEZ+PhR9jXyO3ZObxo8fBJvvt4GCn/eK3fxFdednWVh+33bz3NLReffos+3UafR1cn3/TsfZpLjr/F7/92+39D95vX/7qH0rOYSQFNtZFP+zGF1IxOTo80Y7PjmtdcIpqeDO6JKfzwVyvBwLxswQtWTCDTcEFvp0IfWOq28b2bgXD6AaBZhX7gvb1zLmUxB9uF+dxvbvoo2jXXliRB7/N/sAE2t3FVQTFTrPGk/h1B2eH0RUScXybh4UtLrO/imf8ZEvxdJ3cHOVBbsl7L5DhG0n+vYsp5b2CckfxEdkYhTcY2WEt9ry3f45VF6NArvfTJx0/xra/3v11MGxiZfJzc70oBADQKZJm1ZwUwA9AC8gX+AiEDDHjXAQocwSV5QIYg4ySYA4hihBWP3IeCkPaAEpWZD9/iuADlQG9YcQCQ1EegCZF0I1ZHHAEz8Oo1Hjz8vX/cHg5XoI1gJdABwFamIlTHAJpP5iO4ZftFyzjsJgb4rQzLUxV1hfDVA5ZgRSBMwZqojJi0/lmRAR89nf2ipBOknTcvszazs5x1kPqI4xT42FwWeexMB9wy0mgKLTk5R53l+3j999r7z9+1IbzbBi5QIvIZtbqhDXlfbYboFPtpoSaQhVp34kzroxWBn1lRnZgPsYFgx+2rcOddhijWMGLNtSmxmYjDEr7GcxsdJhSBklZvWAloVchEsKVQmCsbCLjAQxzAjAasAnAquyQnRIU0d5CyMy6wGTAIENjn4F0CqLPW+iOUmX8imll+TlKTi+RrYjCipACMPaWoVXqek2D5P1z86F/aERpMELeq7UQADQwWiWW4GQNio+gAIPKQi+crhMa4RX355gxPLJCgIF5QUP5HAWOBhSj3mR8A3xpmbIGxkkwsyv6nkUE3LWoCn4KoOALA/BlYcwRugtv3AuozJcvzpxnFIQq5yE0YKzwCQBE+GUFz6/PytkBMAFG96TMZUMHBzlBF031gAGsAjeyMByqbvgFggMy5iYjk5GBKdmTnuFX7ablgrLD7wI7wJ/7VJDac+WbU14R8qwrtw4vhndjDCl+tMQfWo0qgFx7NFDrBwwpoTK+eT700MaEh9HBvgvkMd5krHgt/Dc8ltcmo5CyF4dZXw1zDF3QVpBFe2RlacIMgJ1AFQNndpCgAqeFo0I+GLPuGJopcF48oqLH3hsYubt7HPk5LL7JW8PnM/m7oG6c2zzvyNBknklbhFk7veQajZ3GeB/E56j78kzVehG9x5lVjVLOSEBxlYTn7zWXiOHMBasyUMXIOz13HYcbgAWCzb7SHgAg4CWvWRvQZy9mw38rq4shdQy6XvroR4d21LwjfGafcs+LPK+qkf0YT4deVLVHZHArgJySx0v2DxgkqwKydWpr7svJRwuHhpiPJmCqKhfvqQrbPTiJrnMaKLkIyAuvazFmdATiBWSzAVkjeSNjnAuOknkRZpPYH3Rz7+68dP4ShMleR89Vm1YAp35+wUY0BMzx3cPsKZ1MfmTj6njnBxxrLbKCWQLzKsR6RlewXvDKnmlbZLTNtQHeAQXHdtsz1RiCy+QCn9zvKwPpvugvuFNB8qzRfKqwb/Hy4KBkyHRsw3x4SpKjt5SwGQI/BpSqTCAXqgacoqjCi01w3c2NnXdtigEs0asAHNkUtMDLgBvwj7+AP5Vs9p6s1YEK2UO6OJcqmyCYg+cFNATRXIs8sov0Qx6ueIyNLTtZ8ijRwhl4J7slv5HLvDY6iq9zn2wkfVZtu9k7Npue7k5f6JL96FnvrDnrKQCdRRXAzHcuWSBVK5lj11XS3MUu4EZ20ZxDAWD7IbBXwa7sG8CXK8QhdWBEHIXwisCCgIPjr+khNBIg4ISajaUdc2pKKwh+Nu9ip+6Dn5TRA0vsKT71rUq6qguzJlWowKHh/9XWPzFd8s9usEEcEPbKATaylx1IxRmKDqU/6IzDyJ7KXZl1CcRydh+OxA5kjQd5PXuH1qogVNOrljYXBVgnz95DVrXkCkL7vOSXtUtymZfxMDQQ9JI44iTQo1oUBBKqOiJ0I3s1Yy57KWANQ03PaqMYbFMznPeJ8O5s2emdYIGjyJwgKL0oiExPqMwVIBvJ+qsrIFiPbN87WHipsskB5ehLvjkc7Cb5BmbpIJ+JtIevsqb87ksAgbxhDv+pph0PUH+89jT8BZCGaXJBARJJo9w0n4KrepskWalqqdhUtOJ40gWC+JVkDZ2rEj17/Orty7a+uV42S4BdVp1zDhfSm4JmuhkwuWrC42OgONgrdoiuPI9uoawKs4bmbDkaTE/OtIO9w+irk6pEMNDeMxvEbQYS+WTHKnEVnU+ncEDQ3HcFNrImOqdomrWSXQkw+yApSWdbW1WFlc6RyIOH7QEnNXTKuskoe8vR2t10QAR7HRrlb4Ir7LzTtzgMMDWcvvZotQI0dPN0sIdZrHhTUMIgbEnj/dBCFJn++umnn7WZ7MdubLIKbWspXZFr060CbFXVlntWMGx7J7RSGQbn0VEqwySitKb1KiJrI+sSBhXoyGucEbvNbgo0hurt/efvF875+tuvImcCCHm+6D22lj70/FUdmfeGEsFoElK9xQnfVItf/gJ30evWVPbW+/IeaxMkZnvD0lUV5lAPeJ7uVU1Il7lmfmQvehINDWAObdcff/ij5lTGrc3t8OxF9tvJaD3xA9No99rdo4+ie6JHPJeEPHuoStI+k0FJW23EJUvhAQE6jii7S77to3EDnomNnrDW4AfjIBxes5p9lWQhMoUhQ+/z3BvB4NXtre22sDib11VMjOQZZ0tOPZe12Kyyz/mG0wQanB58MxC5C20EuAZjQ1bXVuMQr7fXb17XnkoACaRq09/b2w8Negsam8EftD1sksQNe452XXcflBzMRH4ENlxfK7LP+oxAin/PzyzEmXcI1FnJlRlc+AU9JYnsAV6A1QWf+uiQ0CzX8z6BUI41P8L7Ve2Vn+K5o5est2xFeIH89MSCNdDD5uzlGnk/PW8HS0bJb+gKt7iu4Fz/fLAxfsl9yHTZyex5BXHzPKpbOdwVhMiFJJHJ0nXxphOVhyNLknrsgDbay2BILadzhaesfWd3M7TeLZtgNtTj1ad5vuv23fcvS4+xCw6YMLdONaBkP70I99WYoWz1TuRL6655lNbJtqID/XeRb7qO3NBD90F9ukegCN0HswdYRktfpC5yAcc5wZQ/EZ3/zrcmz/lY8YIKHgUf5joP5tm18plN+OMfftq+/vqr6Ov1dnRwUPypTVHSbWN7s2wxf5DdYBfdn56BPVRzsUVklU+gfVPxiGexL9Xuq5oya8rHSt7xBD/as9pXGBh9fX4s13Uac2HPwh2x75EF/gdM34sg+DiudxfbeF6+Md4gtyexp/uH2s91bYhzxB7GjuJ/dmep4gm9uhqumRyfDv9Otv/0n/53nNU2NjZz2cE2H5zqgJ3dyNPLF68qsDwcm3cV/7PmtEX+52YlfA/DD1tlQ5aXVwuPPH5sVuFWXt8vf12cZHFhsSp2JX9VRwv+WsPZuf1H0exp1qjlkw7x/FU0EX4067CSXnkWOIsy4EPjqUpODdKp4du8Pj8179Dx2BJ4N3gqn1URdxe9IRAWlZi1hiE8f/aH/lGkg98r2ZfPsZv2UXykkrlZmxoy+/mAPxDdTMZVL2uvZGMvBAuzJgkA63oQ8RKYdno02buP99C7/g1H4gn7yp6o6lYEU1gteuNk55+0SU6vTn2ep6uyQFlrjsrxwXnb39iv4IgZW3o0KXMn73DWCgDGwRubHGoTAWBj03HKH4ZJw0BlPLPQGi5MaWQxfrfwyG4RordqILhMsCqkAN6zGIGApPMTwJmDdEtn51pjeSAOvwqiwwKm2n+UfF/kvVpyMBsDAozI6KiMqPL8MMfOtuof1Us9s0v5MjQyakyy63PQRXo5FMoQD6LstwOCtuJYr4cOuUWuG+WaNYj+nkdpCQT1k716oIAjL0jgqgyX+SrTjssG/gNQzUURbJRV017B8RIguCrHItKb/4mqUuIxIz2bEmbWIjUynudTF5ZNXowgzM0vx+AZxrkTAT3Ius+K5ow9olXrXJibI9EBV4BHaF0l+mEsbVTohFmdqLfyaKXA+F2e0fyUhyqAAIDZ6SjxALwYKKf7ZUXFA6rjGHYAAD8wlJQWY8t4CxihV7WZhbHza9Roz5Z4VvO7DGdmhA3so5AFqIDBw+P9AjCGllqb2XSAgj3swaCHcRp3Kggl8Af0nV8JNLknZzM8E0FaWVsOT4tOy95TmBQ2vopBCPBBH/ukjUkwU6kxYwG00epO/ONEA3Iy5SwCMO7I9Zk4vSoGK7gQnlU9Vc5ODBPedErMysJqm9QWmv+8LyqonQbsjcUR41hQotofGArGEhCbnh6rQZqHB8cFOChkDrZ5SAJa3WCq4tM+GWHPvc0toaBs/IksSGS22iZDw4h+rVkVnGGIlHtVlbwz0JyyMtjZN46vIAH9hS8oSUaKY18n3OXvlL77TEw8bMur0xVYlPG6C2/OzJpXkjtGqfmsa3NG8YWKpuGHgoKc9H48vRLxB9E3jKrSWQqQ4hsbHwyIn49SC/9Ffjh8PTM4nPctFuARkChQeRMwEQdZa6qgBNBiiCQjVHPixgCg0CdydnzMIVjKsws+dwPmuRl3MgEUGxxZYDF/AL45P+jnW9seHYYXtTO6rwCYoaZeq1JkAd2sM7cghrV/eawYHafc5D1Rvu6NyMdH2avskUBABQujI5Q7a0UP6fJ+Jfja0qKwo3MYIsALX9ATrnOwH9AQGaOPrMeBG1wFQQlgjVxG/JtTVXsAJTyRZwYugObb6MPNrd1qBzOrTiB6KDIGNJA1cwToZxm6ri9k4W4L3Mr4mROQLa73mDeAHvhTQFRlk89YM6Apu8T5oYtkkAQzVCW6wHh0pIC0qtk6NWs3hioGuQLe0lS5L950TVUTi4tr4beF6KLoIcGS7Hc5lfm9t+v7NyICQ/RrDGb0NAed/nHtowCnahfNGucDkLRPC27Om2kXHkA/hnpmerR43jVUke3t91bFweyzJMHe3l54fCKA8yR6ab85Dez4OLp2rzv0+FsQZnqKPhuPLI+2heWJ2AJVcILhAtd0Uow8Jz5bdHqszfO02pzanUpEFdIjueZ+6CTjGV0XEP8oOo4uILP0BxtnX6RaVPQAj6W7sukyusD+fIA1mV1bmW+LS7PFqO51qJosPOSedC2w4ZmjQmrfOWpsHn2OzuSa/HQ9EWctz0gfsC2CG5IKPu9z5IGunprsFQOqIktWrT3rcwKspAGdIcPIpg4P514Pe8UlN6NK47335DL0uYrN7i3hKpUc/iLAIylAVwGMHGa2GF0KZIVXAWK2mkMXFsmzB4hFXwlMoxN+dzrpw5E8WHh0OPsqIHMaPt07OI28nVSWX/Dp5FKF47s2hNALyOTskzO4Z3bKjB62loMUp+EqtJ+YqxO76zTZGHj6NUssTFDzzmLb6mCXyLyETNEvP8vRi9yx8fRKBQXyR6/jaw5E6ajx0DM0Y0clqdiRt6/iuJ/2ADwdaw/ZA4BYYEO1VZ9PFJrkup481K57eA/eskhJNzbIaWVkmrx51gpa5T14QLsS3OAFJ7TSY8CnEy8f3Ay0xyuP25NHz4o/8rHcK857+ML4Ap9xnUlBtDhu1kAXa4/qgdgehL8PhrHLAi2n0ZmvN163rb2tCvJbBzuzvbPTTo4OewVAaHQYvandtZzofM5pkWaNVMV36FWB5fB5VcWFNz3XpcDuXnRgroFP6Q6JmZs4CoJuxMNg3wrEogUHnl2ObeW8OZRK8kNgVIu3AIx5LPaqAuicj/Bjn+UmiTvanj5/r8aCuJZAQoiQvwkEhMdDh7Pj6P4jCThzFEOjrB3mCAsVHrN7nNGBvK4Tw0gOMkXXCe6uPl6NHMQW5b66JaZnZoM5FtuztWdtYX4puHqk2uUdPhATUHSnT3UVoG05KuEt+rFwVe5dwbBsnqDMRfbGRnb9kB0OH3E+eSICNz1pGr4KPQUNDoJ/vG96YbZ9/c2X7c3b13UPe41X3YvMctCzMW0s9zIfqCoJ8GjsyHH4ic1XOcPBZZc4i/jJvuaN+d2cWwEwOod+CD9lLfRTtXi5T9ZYuiI8XvgkmOfJk6fh12DIo8v2ZO3j0HeovXr1qmzDVHA2DJfbVLV/VZTk+Tl/eaTIwngFpAXOza2pwE2epU6Xjw5CMwknQkevCsgLoHPe6HuBr7n52N5glKGsfTa6Cd8YRUGrm0lZznjWT2f6jIOoFpfmojfM9huuoLhA3378BHvSZxuFHrlG2czo/KMTFWEHkbvDrOW6Ar8vvv++/d3f/bK9jdMuQVgzNSOn9g9OqhNRQ8dKdkUdlU+HB3LNgeg/h8foGpKYNkd2eXUBa7a98BFfRBW599/7YROh+dKcYefhIfove2EovFP/BHcE7vhYeMV1BGemJZVyP74iXdQT9sHx0ZlauTj5kvyFhWJj6Yz799ObdHvZoWAAHQR4mV+hc6ICfbkXXYEHb7Nv9C/fV4DE3+w73wUOd20Y1Lo5+XRRBXHzeXKGv3rw8yZYKX5Y1sVPhT/zkVyfrs//xW9UnWYGnblg+6cOj9otP1cQYmNjI3rnuqrufuvHP29727v19xYdE84qnCwQxBelB8xSnF8UYDpuW7vbpTOqsjl04tuPRWd7JoGw8bHIZ2ynZ0FHdoyuIDcCRqo+e3DJ3OWeOCMxZkbxrgYjr4o32GMnOxpVk40rnt/c3anTAcn2L//ub0oGnUpNTs/iZ8Gf5I7Mw9PorrABjWFK+ADu0cYK2wmcsx2uDasI/PBhYFHPcx17QzYkuvCOvWXD7P9w9sIcMMUNut0Mz8cHfFe6WkJhMro4j1fyybYLepsPyEbYS7qrsEl8vwqEZt2KHT56/4Maw+DgM/LNlokxfPTB+8UPL1++7PQORp5bmA+GOWx7W9vh1fOS496+dx3ffr14w7xe8/rcz564hkAOHfP9d9+0zc317IlDwKL7oju2dvLe0JVtZSeNtKDTBH75etUun89KomE6fq/Okcvs6eO1RxVX6QkOQbBux4gcupZNzrPXCJbQ79GTx8F005XI+PjjH+T6sRPx340+EIT64L332+/89i/aJz/4JPRt7V/8yZ+0rf29tnsQPBD+V+nKjvIT+ecVg4hueRiakw+Yr04zzX0lfqr91DoiQ67PLk8HM7NzdJPPs+eLq4vFz+wROUYryXU4Wkyr5C04AE8f/9Ng2LMP1j6Pbqij4gfvHrSj3cO2uxEgcxFjFDA3EKZyGh+HXtSwBpGFkCLIFDrGDH2qD16WeTbKe3xyJIwUBWExEQiZKk5PnaKTh3Mag2CEQMZpndASoeLY7x9HwV/k9T6gmHOsFFp20KkXAlxV2SNAEyLqGQ2Zyqk6O1E+HKNfUeWbGPTjckoMWccQVUYZIXMq41iuJytcA8SzgTJmsmVb2ztVSofoIp7KF2XmAGaK25wrpYnRFWX47DDjQkC0H2pddLILATi5OK7+1psodC2g+vGtX2WPwcuq1uyKkzYY5bUnq3ltuC0uTFdAhME4Et0PuFXq6vhSzyZY8+rl63aeRTC0w6GrvaleZVHQ64HQ8bAMjKouhnjKqXFTwxWwmMw9lhZnykhy+IFs76ssctZTtAkgp/AoDMCaAtd/XQBKi8ngdVtZnatvQQJG4ijOoJk2yloxoZPFtEgBUqoMBAMoZwpX6wYFsx/BoKhUplRgMdeh/QQyFuc5KNlHCjyfFSwDEsyMYXyDT9pcHOJHjx4Vfep0s7k8VxRSSFEGQgCyn5gWcBxwvrEuo3degGPt8ULxmJJX5bmEVRSdU8CZnA/gUmHIubMoICBsUHtQw9zxwyDlTVlzvmW4KMfwxFAA/CnDOxiH9Une+zC4IOopz+FLdshML8HShWV7Ed4ejVBHWGXyBLdOA4i1ks4KZIRvBT6B8bHxqaIdugmIqIgS5FBVIwBp38idIEBVqQUcom8+knV4xshfeMnsDYEXhxeowJH1AZIK6OKtAA0ZPu2/k1NafIFZQbgOJjlKZguS9YUYW4418EfhUtr0AmN6HrkDVAAMCp8skw/zW6xXwNGsJPSs+VVAdFYjG0ChA8Gl2BjJXIdxo0sYFE6aPQQCl5fn4sh2A0zB+308vKkFDY8zZnRAgZzsC71QjnLknlNOOeJzxxL3KjTiLXAmExTFG14GqugM2UGnidlOUE6wBsC1/2YVCGAXfWZ7EElgUnZXFkjW1hw0mT+gSmZYEEtVELDk1Cjy6J6qV1ZXVyt7TgeptuSsaQe0Lvtc+ipAHN3Q279VrpzEWcAbKmJUDArkLy0vVJCZc/L69dvwQhy5GA9VlIOlj8e6bs/Do5UKhbPj8HSeky04jRNGP2srJVOyL5w9QPn8VFAufBRAyG8pMBY+ipS826denUY30OsAh/tw0ABTzke1Zgf4CBDOx45cXqkge9g++Oi9trI2X2Blf/ekApBOqtMmeD8brJyL2C/GvFplsreqmNybTtEiRe6BHpVTAvHAFxvCgQHYl1ZUjwYohu/whhlY1qPaTHCnZ9okNuKM5HezBodHVMCcF3gtO0EP5Hr4ha7TiuTfKvLu7nKv8Lt9P8q1p6eXsr6HldjAx9McjJDrXnZq7lHsiWtqoUAjQsyx9lqB6uxhPzVzPHvG3koqhe7RZWBEVQfHZjpSmgOXl2vtnBEVz1sboV0cIsHhOoAi17dnD6Oz7K9Eldmg+BGgVLkqK00W8Yd2ZHyoysSpyqqIpgR/sz6VZhVoKCfdbIqz+pntqP3pwLXrczJnhiGHpzv30beRQQEp80dqQGtoJAPsfnWq0exkJelUvgGx+KYCNVkT0J6P12dV01XrXJ6nJ8gOwjM9Qy5ZQpcCmZ7xNFhgGlCdWgzw4sBwOAHV2wrGTxZ20HLWZ9xpU5A9t2e3+beW4aW878NnHxZv1hyO7L8gDLs2F34gY+7Lrnmm+wB5BZzzX1Xi5jN0FifjMvvDaQX47BPwT+fAKegBE7AJ9h/fqaLjrBy9+4lH7EMptXwPj+Ye+Z4Jv3F2tD5VoiMb472CGxIi7JW1sge1x9lzupdD6vUe7FUJjnbaNc5q/ziATlHlFN0fqrEwt9AWZ5fa2vKT0n2eFB+ofiGLFSDJPQW9e1ZbcEqGN7YU1rKXec3aqqoDrXPvX331q/bi5fc1biEfz/PYa21IEgihbWy1U6YrCJbPWn8/afw69It+Ca3pTrbH7C686Lm0/+IJzpDEJX0nUXtxGjmIbFZmOrwBD4c6FchUWee97gHsWx/7pnLCaWmDw1oUZejjnoSeMuLkVhXrUGzrVPQ+frY2TiOdLUgOX9q6xaXV7HL2JbQmP5ycquLI9QXynYyLRhx6lYqX+QlX2Njz6B+ngFViOw6WfRasHY08OOnLPLfFuaVyGtCNXWDH7Yu9p5+0+Lq+L/T3PjqhdMY72vvyen9NcCSv5du16isPUrY2n1cBdnhyEAfqoP3jl39fTjKMmUcrOWIP4XMB9OU4OCo26TB0JT8VaGDbs3c+Q75VizipjNwKonJYq4Ivz0GHchztD0xWgbpzYxAc4AHr9REB5VhdSPCOViWpOU7HR5ftyy+786l9TOBYy+tKbLGWMT6IlvPi1VxHhYIgKT8HL9ovjj+9WLyGfsEIAijeX3hB1Tm8Ex3j3kZF5Fb5/HnJuWB92fHF5bLtJ8cXwc1HWY9DrGbbUjCYk5DtE9px9mAa8kKrS0KpZoOzJTc9g4DB/uFO29nfCO9pFTNPsx+ORTf0Lo5eeQUrzS84mMYBJZPt2fP3yp7DHHnzOz6NvxgaXEW2HgYnLoYOnqXa57L95Ff3zmRo0XX1XZtToZK1qMKWUKITYa3b3NO+oRmd45udqGotvB9+oHfoJbzgBl2X1wfqOqPBpJJo7Cmd5ll8jo4VUCN/bFauVhRybZXgdBPd6355KV+eS3Anj0oH4/0HwdxZn4A/nVHdUWFzlYiqKNlTHQyC2Pidr2oPKkCftel+IAuCTWaLCVBEHNvwRHBZ7JYDJw6C5QTcFU6Y8TowMtA2t9cL4wn2ra+/BSHaTPxG+gUfVWdL6MpWC4zMhzdU421t7pXeoltUW1TgK7xhVAFs5DUVQjrB6DH4134KxFRVTvAUbGCcjRmhgp01VzGyJAEbS9+GHwy3x8trbSS/K6wZMfuKbcneVOV+7OveUfzq2Gy04RueRqeOjuv4sEfB/qEtut7cRH/Hj3KCsf3obcLww11VNZEvQT4VVOymkSP4gc3AK/fyb+/xoOfAV66v44hdLlya38s3CY3Jf8lGeKoH7ouV6vN+lp3PL4KOeKICguE5Adur8MdijQ+5bW/X18uO0TUq3n74yQ+jOzZKX7IrWs7JcAX+ci06lp5wYJ+CHPLmGeBwtlkFHnpVhXh4DSMqqtF1oiNtcDj8FdrpXri97f4HHpAQu4DL4z/lg3V/nXWqjI2cQUftrsbD0BuDsVPn8Q8E99GnZCx85LnZLPSHX+ld1btk59M821T4/ftvv41uedhWop/+5Z/8afuNn/5G0b5XqJujvtku8ux8aP48nSTgqUXantAP1lhB69CfnJF9ATl4le0ZjT8/AE/md/p2KnzXwqNVIZsrCIjx58Sd4KN8vPS+PdPJYQ+dIM0WOkxi68XWr4Nhj5+tfm4xMl7Ky2W9bgIe78GJ4X6yDbH3eTCBsB50YQjMhupDkzuzi+hT7oJLWgxnF+bqIQVkZJpEJyktp/dwqP3ERDKKHD9gkMI168ADYdyK9gMIcSQYCw43A6lczpMyDnu7h9nwm2J8zo+s5OmZChJ98Obg9GywyCsQpxR/KcYfEOKU3QdBKFIBDhFJhqSydgJzARuYwfuAEZ8rKiN+GMZxrxwXNMPQgmB3797L4PjiJJexjqFROgusKw12WtzsnIoF4Kg767Ipk5Md9BFSxmUkynFyKOuemmtzE7NhOqfzBdQH6AGt5nAQdsrADAoGWsml6hSnlC0sUh4DMe6cSsZS4EZJtNYTQ86PKpsRmFO/VyYoTIvBZBqqIjCASnADMLd+tKbc+8lKJ1FssnWA5Dt6hy+0BIjuVgY29KGgBGeAAeBAe01V4AxlX0If1WiCriLtnKWjvcMyoLItFMfPf/pb1S4kewqwVcAUyJT92jsI42uZY3xiIGoGRGtPHi9HmYV37UOemfG5CU8eHptjwekOAIoSyZZVdQpAIINovxYWloqOsj+UPuPIsOhTlnE9P6ck8nzZfyDD4Nkff/aTXMOJno7UNcC3rR3OAAD/9ElEQVT/tJ2cH2afOJQAx1jxdbXbZG+dhLq5ud32dvbyPIJ6joxW/QQMAuL95LlPP/20ffbZZ7nncWWGBAWAnpMYHXOylOLK4mmNoqA9s3sLejLQAnuGdau2E7iuNpPIraCBoIxKC/es2XVZ53GAKmAOOATnVDCFLAmiMOvg+HlAaVVDxKiomnw4PBr52w2YCl3CG5xQmR37bj8FtsoxiR4oYDQ+HLrnObMQQWvGzzrIWJXLR4fbe06lGRiUHsNRmdPQ0dwrFZHHAdQCaEuLS5HvAOI4kpwuwc6ZqfnQdKnTIbScn1uOvplretur1SmO1GnuFQGuNdtfmSoOb7UQ5N/3zjulKjNKkQMC5RAMxvSHt4ELQUPBZEaHrNNplzEs6Ml56o5Lni3XJKsUOVnS8nUb40+30mMCaLJrc3Fw8Ix2IroUeNva2qxrMbR0r3Whadc5N6W3GO+qqroTjAK2tbIx9r2l9FAbZhwf/ELXqYI1U1GgSLVhLlR7FI2c32/L6BWICvAuecznBPEA4CwkpBuMA7AQEBP61N4x3HEes/eyv0PvPh8xqaAWQGBz/VdzNaLrCrAGYHIIVlfn2+raXMmmVsPDOOw723vZrx7U5BwAzjJTT548KRvilFi0IrcEfTjgfijf9K3qE3vJ4C7MT7UnT5fbs/dX8/7R2IizCuiaa+fkQae27UTvmFGmWhqdgSSyGAqVbNH5AloSL8C3e6raUr3pXUAD2VRFJkBAx3E8Ab/9PacqxpEeUr0g6ZNrhh5aVZaWZtr84mzR2JHXbBEHkBwMZ33e47nNxeqVotFjcZoOjwJ6cq88agGKaiFmP3Pd3kokXHITx2M29ze3wpy06PPwm4wpurlPBaHzb7bMaY2q1egX8otP7JHr+uLoeQ1RgSMyzwb0k1RDl9rT/D1rt2f/432RTdlp9hSYVMnKWWb3tKmS+zx48YKAijbD1282Sjc4+dkXepMtJ9CSAaBVpUIPqJGL274foff29n5V2qg03gufO6zE3z0jWrGD1iGpARxrd5idXixdwXFF46lJJ7LNl92qWZd5Bpl1SUFBwXqGrHkk+EELweTYTCVrOGIqHMwBcioloCuA1ltEYar8Pfc3B0owVxaTTmFbOYgC70BhFE8+020NnWG9MAeQ6T2SZ2gbagaoj5fuoy9hOI4+vS3AK4Bo5osDZ+gkhxQJ5noe++He9CucZO+QCDZSNdqz+YIVqtTyzNkv68QP6JSP5fkEqbI/cSzYIbbZqIi1lUdtdeFxfl+IDASsZ/10qvYKiQVfbJF2CK2h9EqB3zhmsApsRqcKXPkdNrKOb777Jg4jHuitHOzN/t5eXa8c5HxVJYh9zWfRnzAJkHEE7Y/9FHAcCr+p8kPP6dhJzrKqCnO3JIsF9SRtPZ+191PRI/vR9ypkrvPssJXEKsfyXqfV0PDsrf2aGJ8qfqWf2FyBmJ7EchBJz+irwOD8LgajatFkbTgm8J5suL2WnCXRaFSZdY5/bGO1nBYf9apd/Awf2kd4qA68EAwzb/Vh7Evs4MDVg7aytBbhJAOxP8GDEiZOejWDhbPJCdNi5ZueVdHgdYc8ofdBdNLujrbwvfo2T0xbjMH7BnhLAm2tb7aNt2/a+sbb9vr1y/Z283Vbj2O/tbvZvvrmi9igjezHeOlPmKFjpeE2FbslKW5vOTn0b1WbB2uQYXQX6KhASPBuYensz73d5kzmT0X36gjAB3k+dEcYtsl1vNdcU3aZA0a3wVASNnwdbXp4GS+xtz/60Y/b+MhE28yzqUo5DhayduNXfv/3/iD3u2pv3qznPpHlyGwl0rLn5MXe2TP7BycLPgi2wJds/YcffBDdYgTCTngInhEcN0JiqO4lmGemz0lslAR2GKoEiM0hv7CDZBxcs72zXxWp7z19UrxhVuB2sKbqWu1ZB0e7kQutUkM162gjz8NZF6hWNUzWJEU4w5LRbIEEFPzpZFPzTukZwUqBLgEn+IyM02GC9dqk8aeExUjs0VT8KkH4kdhf/phRPUPRJxJPS3MrZXc43fYFTe2NPbYXglyXwe+CULBPVH/ZF3jlvoKcv6a10Tf9S2ea3+q9ggoSEeglMMCOdjxmbAGd33EnDJNtDp+plBE0Ca7JZ+3v9NR0YTBrg5lhafpQkPmDDz4Mdu4HedGnMHIPLOc58kx4QIBW4YjgN7zq5HV2vw3dtKmZifgWZm92/lV9LhEKE88tTLUvvvlVYcBqR+VLqyINhhWIJbPWBEPCnQoK0IWt981Xth5BMgEMbOPeWV7pR8FigV0B/6iPdquaJuu9i94bj2ySu+uyNR33wKQRuvqs6kXJxgd5/1zsthMSVbQdRjfAs04q3DtyGI3ZUr2ra+zhWHSd6jQV3a5nhyS7RqND+PFnFSOgC8QVLrP2LLUwClxFV1eANOsRvOLbWYvETIS77CO754ssawWEEdi74qmsSXUpjDMxPlmyRVfUd/iDDAvcuFZhmHxVcDCf1S5KhiU6FCPwhlVt8fWrHTD/Cdg8efSksPHr169KdqwTf6umeu/ps8jidnTielt9vBL/+rQSl2GWXFvStmMo65EMre6Z6MS5+ZmiiQ6B0fhQVUUWW6uAo4KsWWfnH/gL39E5bFBol3WBZeN5r4ILcryr4yE0fBjboOOCwyeAre2dfbEAdOcvixMtzi1Uhdht1reVtZMBpws7dX1+asad2sb2Rvvr//7X7W9++d+rSvv7774rTAtv2rtsTuEEwVty7qeFhw1M1xBQqv0lL94rScr/c5hXtcrmHqMwl+B/7AL8gg/wkqB/VcHluvw0sStJfHKqcnY6OEhxx+sv3vw6GDa3Nvu5BYmKAzSYgVO/GocZkXOvd8dnhufzs058uQqYjYI+OYyCzB9sVAG0mFiA0M1dk/DqHZ+anipQY9aNknBK1owELVNA4f3wRYEu8y4oCJ8V6AIYWpgty8rPmJDcrE4IikESkJDJEpDrwzmzaaFktcaEbytrlvsTdITSnzwaoKiVSgUDI8oxpAwrg5t/U2aMF5CjXLgD9tsAaW1h47m2oJEWromsr89V43hyoGQPOX9OhDuLgSBklAehI5yAirZA2TpKiTHXUkihAE6cMiXN5Zjk+QWPZPjLgMQpexQj8XRhrUpRAbU3b16HCa6yV0ttLBt/JqATLj+VEQjdRKgx5wcfPS6GYbQM/twP4zsQgMPSK8Eced0FxUkylXkTSERnyjpg0H5oNQEozGRScqgSTBAMUKgSRLwQ48Q8dUestxgSbmvxjNrBnj5byzofFF8wEowch1mffW+fjPLN+wHuH3z0YXv65L0IoADgePujf/GnZcQ//sEn7fnz5+1taEBh3WfIgT9CL8jHEbXPZmtpuaky86xpOLzJkVdZMhWh0ELECWOU8O3S4mr93Hizleua1SWbElDJSBSAYVCBo4WAp4WugEN3z/fRhx+WwqMY1jc229u3r8MLp+3Zs6cFTmTMgJr9XeXiyj2jOOMcCKYZgG4A9/Bo+DY4Dd0AvN0Al+rLDhDb2t2owF13AEX5na46k3vf1qkkKrrOzpyKBwBGHgJ+zMRiCFQnUazX1zH64R+8akD4+ZmqJnuVZ4tt07Jm37XVko2hh3h0JMo4gDh75JoCX6eqtHILtBBYeRuHFejbDfCp7Hf+Vgour5ENQAX9rFG0XqBWkEPVheAhB78qH2IQtUJcX0ahvt1tDlAIi5TSrlP4cg3/pkArUJxnY/T2Dw7zDDLHLUpcVZGDBCbzPAsBYuNFRxWhxZ+h387eTj4vAypILxveHdNyVvIeilPwvwL4WX85HuEtvESeOq+9CxpF72h/ohvIbx65ZEqgGbB2egx+JGOPYvRkAgXx5ubmy+DI0ucT2TfzzFQeRt5y/9OT/bweIxS9iU8BSSdKcUyV06P3ea7LQAu04UX8yWkFjNHDHCG8Rd92nTyS+y6WfhIsPc/e7W7F2bvJc+T+F9FTDAm5n1+ajYxMhI55b2SmD77NfbIPPYDeD5FQWSXYzhFRiVSvhThVWZfrI5RnD2UKSFRrYy4F1JB/rdh0B0cv3lsFFMXeruOoba7L6AsucXgFHOkYAfbBynp6bkEiLXL0MkPvs/iZjqvW4FyTQy94plqDHAj20zdaT5mO7ggDyJ7tsp1GNgX1BV5kAq2tDn7IM84ECNUJhaGFgP7q2nLtG5kTRMIrABYDKlgc/BE6xDELr/snGmg/ddw1uyVbRt8vLi4Uz6n6ohe07yrll6lbXVuIjtLu1m0K+uHVsr9Zh+ANuQAe6Dl6qGgOPATYXOXf+JscX10CDjYl1ynAGH0SXkJLtq4f/y9jCbiH5+IEuLgMpWuTZXNdVArLKgvedRAuWQJoWpS15Lr5WbKTzwv+CW6VwxnAzqXX+i5Q5fkmZ5wqd1DOqmdiD1VGqnBk08vhjbOlEoztVHEHTywvx4GKve6HHhhOTP7yec5caCSQQrcBUflTfg+DhDhssUAq/SaQRNYFqzr0s94uZ9aihfQmDwP0Gz4rsDE+MtXmpxfbwtRS7PJibPFqZGysMBAsYVagk2I9h9eqajz6O5eL3J7GEYijFVlTdQTbEJqj48P8XZWU9unQFd2ynKiToiP6wzISOl0jWWuttv6rqp/sJ0dPZZOEXgFKD54v+heWcS2zKe8PrkEv9PVTEAdops84iPQGXRK1nj2XFKDf847wECBsP/EAvFZBoPAEZ63aTXLPwRtBsaXQbDb7I/HkVZX1TrKN7gmPCha5D2fFM98HSzmC9+vyOhzFQcMjv/z7X2YtPXhXgRDChQp5H0eKniajMG0/EYz+e1iBcYFHQUw4k2NN57EFcKaB6RN59qPTPpBXxYNA3VFsTN5QMlWnAEYHRW3XvcppymNxtDnLnDRJLyee04F30UPkQfZ/PDZ2dmE2fBb9FB15cnBcmAdWOI1tFJhywuXR3kHpKbSmo/x+HwgshsapuWfJZ56bXqiKkNvgliEB1MuyjbE8fR2x9ZcncdIejNVssOGB4MK8tr+13968et1ev3oVp83P1+3Vq5ftxYvvqy0QjoE3/eTUGe799u2777wuwFV/z+t+39rcaBtxkrY2N+MUbZUM7O6Yb7Nd3xubec9enMDt9badn+SYjD56/CRcgYfi0MBjcVi6hyQA3gPhsAqHnb6q6vLoNZ9lEySJ8S75NAeY49LnmAn+qmqh8wz7l1QLvbP3ghv2BX+RUXtZ86PC12YW0/32e256rvC851teWWn/6//jf21f/OrLWo9h5YK4c3Nzde3V1bXwZz9kpNv3lufhP0TO8wz4PixaMlh8jt+zML9zlFXZrK9vZi2SJiPt8eOn+cxo9v+kbEadQJ//+DPuK2DsAJ4LieroVX4QvoABVMFP5d67W6H/1m6w517WHBwf7ESXXF7nmtd9hmFhqNgswZqNze2SSWrpFi4L/wjUCODDK1GTsbV9/mI56AvjbXV5rmSZLORyZdcE0pxGKXnN1xnN/lTHUD6v7Z29uBZACG04wivxcyR2R7LmqkK2d6XLBNdj+/LfSO5Hz5TuC+0413CY4D5fk+yqhu3VNQI3wfihBcNAfubnzZ0UcOr4zN6rTRGYs0HGWBQOdPnYGvzBzgkA1TXzGXwn0I6f6iceia1g13fD01XJH8WNllVNmvVVgCXXkhCcX5jJ91y1dB+f9mCXQIqk+8XxbZuZmG+P1h4FZ5+2ifgjxjmcZO/pPbZOcQKet0YYAU7BU7CNgK2f7Dn+NoZofy94nR7IWsx2nIvfwI6wGYKQkh4wMH6qGZNwU2igk0Twkp+5NL8Q39EJtdFtIoV5HkEuPgO51a5nbM9s9uH3fvbT9uMnz9tY5PTJymq74ZdHEE7MMcx/ktzzkakHsT8+y44L+pJLz3V+cdTGJh60Z+8/zr0usqbgTbEEa86D4jEBVnTlC9RIjmADsnBfoYk/7I2giAoscqy9u/Rp3lCt6PmpstbaKrDmZ9YAx/Mt/J0ckX2zFSVzJK5UcBr54LMVLC09n/tH7p2Q7Znsvz1U5f3ll1/lUjcVRP+Nn/5m+XNOzVcx91u/9fP4tD8Ir161zfiNkhB4k5zTWXjR8+rAU3SkfdocMDavhv2Hp+FPjgfboNsIf4pPdD0T3UKW8Wm++7zEqVx/ulqhBd3YdbwpOV/fWYuqRjYeBuQvjIYGQ7Gngusbb96WfG6HH17EVhxnXx2mtLOx1b7+6qv2xTdfte2DnTxHfMX45rHeua5Cg16UpEhGEBGvCnzaE7oxdyqeRMFsQjOSpPBuFFE/TbjFfoWPA8bIcOEn68y++Tw5p1Mk3yfj96lO1wGioncsMmzesYIEXPfinwbDHj1f+5xDLWv9k89+HDC+lMWfluICWpWfKysH3igFQ62npsKAIY4qHBFHQ/wKlGed+mpP40jopjOEn9DXSY0RBAECDAWksQ4+SwkpKQUIoIrKYkYIT84CFMPogJj2ytCpAJeAm1N2GD1l7deXorsBtlEiTo6aFdygqLOpmHllZamtRIjvjR3nHJBSwaVNzzOEl3L97siJYHuvkk2ZU87yeJjdbBYZgypv50RkcxhJcwNmCWiEogzQoEwt0B0H5+AI34Umed5cn9E8PJBlV34cxypG9yD/jj0KyI4pDF1EPjHC1bX/DyCO0mMmJ4cm2sLEXBsbjBMSGpxn0Vo1l6fm2nsrj9pkjOttGOUyNwfSKnuUe5Yly+1fvlyPQN5GyFRmRUiidBh9TEZZeObwVzMLq/qW4xjLJGiTxKSMtBZVRkmkXta5qqNiL1yLEqBeOGSUSjcwnKNucDl2/SCB67ayZrggoCB4pWWnt96cRAFXCaiWl4BosxrW1laivGUsz0Kv7rhqAxmLE8JoezwnVXgvhaTSj8NDAQiElYLL/c0IYggAFfwo8DIVwDvwsAfd8CplQamgt+CSllfOlWeRFTY3wFYCSa4pMLMc3iJs2n0F+AQQ9vZ3Y+w5PHEEH9y25UfLuaYZTLtFz7nZ+QJdJNf7l1fiWFWAWISf0RQUWyjZKYcnN6Xo3m4AmBtllDn3Aj6ynLL9WgPP4mSdBrzvxRBTCgJQBQKjFHogWwVlwF4cS3zPKbb/dYplaId+3YnTgjQdmcWrAmVAoz06Dt+qbguv5XOMqvYlVYSMUWVLpibLEDFQDprwGjCgooniIncFTLJPK3luBk6QllIOsXKtOBuRIzwp2Hd8aD5WwEB4T5WTgw+qbSf7rnqrKjXOzcq6DQgx4ydPHmcG8DWrASEAOgE7c8tkNjhP37/8Oo6pU0w5UqrUBOdVl15UkMMeCNJ4xrBS8bd9oJDpCtc38Fp7Sz7eDU50pGzyUQAgfei1bmy1bc6X7uHoC4LRBSrS6L6RXMd1Q6rSZXjOEekcKu2x9CL+ERBQxaF6VXuaYOFg9qJKu7NO4Io8VdVfdBdgx/jJ2Bb9fS504+j5u/aySEk3ttljQNueAeq+HogqhYbuqfLw7CAgzMm2QFboLAt8F0UvEMboC2zJLDK8NcPNM8UZob8FUbp+DYgMMOs+Z14jZ1l/zfwIrTzp2Bi5lsm8jAMlixf5i9yRHXKi4uR2QAbIDLbohOODthdASf48a7XNxXPEd/Ss/S1+BZYi3zWnYXc/vJ69Hqab7dCDAosDd2aB9apWyQAGWSm5wAcd4XjzfCLOzmJ001Kbj76UrAlpC8iVDQt9rA1N2YLBgT4fTWDZHqOp2YxmCNEPAsfV1nTeh/nvOdFU4uz6roKm2v5efP+65FHlggre+5NMBRtDmVxrsmz2bVWfCmSoQJDcig1cjn6JIwEEOmK9z4LQBmS24lzuMV5gcyCywF5qOdZOTebpCzq+suzRD4I6ng2QE5QDmvHe8MhAW1yaybW0z/r3cK1Nlp4g0LHkhy0RoMBj+WfWKZgXfggfLS47aeysbN7YmIrd7HH0j70j+3Qy+1NVHfmsoM59IFVASxuIaoO40kUj9GBnwCryKPEgkIqHOJb4s6oI86X6l6zXirJp5B2QZIc44YK3h7EhgCgZoys4rTNTs8XHgqz4q0A0vTCsddrgfge/xFGLXKvy1PoyODzQFlbsY7BNeFYgwNHl7qeSyt7iYQ6fZ2ASOdLAPFkFmLW24HVywxZgLOtiTwYGrupADsf1kwN0Jjvwj8oydrwnNe6akzYF4ch+T2jlWqEp243WEind8epOStRt7Z/fK+kY++q54QNg3fNbp+w0uz0g2EMGs3/TUwvFywK7df3IpyBtBTPynF6rQEdoby+AWXaL8+rfhd9Cd/+mlDm7G1vrldQAsAXZSu9mFzmd3kuXwqqq8AU+6CYOU2GavE9Vu2qvqn4byXpDd0P56XXQXOL1nGNIkHPlwomFbXLdYOGZxbnQIM8XGbQP9sM+PHvyrJ0d+ayKmkhjePeUrcva2XUnqasWtQd4WDBOEkCFmvVcn8UWRf4coCMoaq5mVTSFXtYuUVMPkM9yxtgsNKiK++xXdjLr6PP9qmImuJLurSPoXTeOFtvupOazg+iF3cOaSWiumgo0YzEcNMChZ39V7wpC+hZ4w6vd2TInqzugvsmvdnG0799ZSWhSLeRRJIKNbNKFyp7ocONI/Pdbv/nz9ujRk5p5wy8QRFUFAStIRFWVUJ7X9eACzpoKU74LPMcREmhREUdXz87M1emYMA/cyWbkIuGn6L28H5/B39SxdXrOqkRn4+/6DFSy5FnhfPL22Q8/bb//+/+8/dVf/VVhV0GKL778Ovp1pQKH9lYyGj3uq7/wLJ3EBpk/hp8FG1Troh0d5PnImCQpfpDgh4O63WPjoxMWFkOT8eCBzawrTvmkavTBrG2sWlynJ2abE56rcj+fgePYIzxZeunKCcPmJ2VvYldGho0GgU/DmwMXkaHt+jufhz64P/WZ/vDNkRQMLnwR/akqUrDl6iK+4pAgXmTiQZ9/h75aOtnCqdgrMxl1G2iJw9NlC8Mr87Nm1HF0u7yyx/TpUl5nEwXMdL44mIBeFhwtPBP8ZM4UB1dA24xFa2FjYOOr2BLySieZLUTHqPY1W6hwQPZkOLbLc8Ik6DOWawrea5F1eNH1dSQ615ycUfXJd4TLss6yVbCd4ILkkQpme/SgeM4zaqstu+PvkT38Vcmi/Ju77jpouqewJHStdrnsEzu6sLhQgZYny0+zr8ZhRC+Hnx6vPW5v1zfKj/ZNnl1X6yBshf+tTfEDg81vXllZyf7wkWPv8dRebCPszGaEB8iN7pVX5pNF59oDejaXyme6/rHf1dkTDEN/9KrK7mN6Nj6TIoG1peU2GNpeR7eT3+ms62n48Y9//ov2OFj22eMnNRNOBdRNeC6rKmxDnxxElqZDOxXNqhhpZpjOPvNH3aeqseh8xiy0v09Qsq9ss9fMvcInEob5Efo4uGCiApT2zLNYu/3yBXvYF7hdApdPh4aSkXSPSnPZYXSmfyTMnj17HitgtEFwSu7TA5L8Z4HB1hbyjKoWawxIPudrYWGuvXm1Xtf4wz/65+2zT3+U99+1X/7yb4JDt0vuV9ceVeUp3bu1vZ292quCgMnoBbpGEFASl50SxOMj8ceKB6IDDqLHsyUVv+GbC7B5Dovir9NJo9E5U7HR+ExswPPWfNKsRVIMVqMf7wPYHQp0n4ee7QUhoRHZCg3hu9KhISec3INRbGBwQuhxGT0aVo5cPmzGWk2G13LFkvOy97Fh1gAHeH/xcWhUXSiRydEH8WkmQgOFVfk3DKLq2r6zfxdZq7bI86xnMPLQYx/WEf5iN/IZclodZ9MztUeSdHQvnjYbc+vVPzlNcnlt4fOBMBEnRLuJQJUg2HGAnKNEBaUoecaPsenOJOUVRz4MXz3YeWBl7TaV8rkNwVQYALyHDGqMBuEqg58PAhM0AqFnQMsxjHFzIXOlRGPN52KcEArQBGTykXLwa4ZGHDRzbGr+RO4tM2EdPsOx9aDF3Lknw8Qw1BBxzJ6NFHDjnPiygaqFRJlz26wRiLrNffW1A2DKIqNowtTA1ebb/ThGnD4RxygNgZ2AS4LFadf+ImNTw9CjzCk0wY2aK5T1cLJOYugK8IfBqwUMY8UJY+BlMvTky8puvDuOf3Zivo5vHx4ci1/wsG0d7LWvXnzX9s8Oao/CFW16ZKr96IMftqXpPqdm53CvZTfKyao2vxgA4KJXI9Sj1zOjQCm90KWysGFIp0nYU2yOqWamwkyhwW6El+Lo0WPtddkU/7vLnueawDqUJgDIiHsNaKaABVkwcVe6KoX6vV2Xo6USSpWFk/jyiD3zHydNJQyjI4hkXoLBnncBl5xvAGsvtACk1lYfZf2GKAN9g1UlQqgF2Qwy9jv+UNJvzWZVCDiK+k+Hx6y9MilKuJX/7+9GQLP/oryhg68C2fnujp1AQx4whu0ghk31jGGEIvYqr548fVSns15ecaLO29HpQQXgOGIP816zO86uosyzV6hmPpDZFHv7gEgEPEZgeWUh4HY01+9l16ontSsafFszYrI2AFTVVw8Ciu5HWUWJUQpAESVKUTH02ow4JBRWOT+hIRBhAXgYL5MPssSRvjf2+KbokPcxTlUxE/nP1lWgZGa6y4bS8vxiV6PAJ0vpchwAJsc0A2ClhKOYVF5qK+EACmBVlWaeRYWe4bHu6x6c0cCK7G1kI3Jb+ijrZDQBNgE2Bml+YbrmmGlHEhjyE18zGMWIt1GoHLMhxuuk9hrdnZZItyhtl0HyJXPhKei9euh8AyD2oIKjjMS7cugK3KFRaCkQBuwBZ4yITCIworVEMF/b13wAj8pQTppLe052qzJM2QvPRy6d2quKT2BbNatMneVZw/jotFWGRx0QInvTjX1Inc/3UwpVheA1x7G7V7UnRbA8mdYTBpV+vA3fqfJBL2CIESWvdeJmPqMsemhgpI0PTxXw5xwZbu8enpMMWaMAQp8r5xAAus5zqPAKmMkzoYdnZT27E+/7MnoptufxStZyEZ1LblaiA87b2spy7ctlZEfF5OLSfPGrSg8yw9ChKRp7430WllPtPqrLlN4zwAw82c3dSy+poHMQyNLSXHT2aK7ZIitaYwSueks4WuD7EDd7GNnK52dVjJgleOPwjwDkCgRGx+b9e7t7lZ10Ip19k9EHwOkjDq9Ao/vISgmAyKCqFrzQXhi59z6Dlt0faK+Km+gBATLvq6BLbILTVM2JAPQ4hrs7B9GrI/mbah8Ar4MAAU/z62TQ0VrgenJ8Mu8RnI7+jewtzM3Hrs1Xq4TDQQTGDmI3VHGfcoZyT8FWAIYjQpaLPqG7QG8lTEJPug9valsu23Bqv+Pk5zkA86oKDa9g+Ap+RB/gQ0DpvgK7dH/28uY6sgQOyJDnWmZuaOW+r/CrVsF82rVVe8IGEjKCVfCI0ys5sugwHR6YCc1U1DgVk7M6aj4j4JzL0EMG4ZM1czSHrSs6yt8cCQ4P1OmBWTOsISCqPUwbmD08ixwcHu3Hfh/m/vu51lk70sYau7y9v1lBh7Ehjr2gOpwSXjNjLABJgg3oQ8PpgDVVGeRYQox+NQuoMrWRKzIvOClxICAzHDmmCwejF+E1OmhySpW3+aoAr1O/HALD/vVE0M2VwOFEnj9On3lDKu6O2EuzRd7NDcv77FM5faEDOwBIq3Cq9lL0z3/4S2JQYN/+kze6Ej3pIPPv0CdGI/t5mz2cDt8HsHqW2DwOqySqJI9KZ5+FY2rm4bFDKI5C14NqEXIiqMTl3p6TvR0ctF2/C4YJYL14/aJwnfuU00IGbWD4D+3wPxCPtlrs2J+YyXKwZOy1/QRitfHIz+TsRAXDcKcZOb7LJ8rzAuLV6p1rl642TiB8IzkwEOdZlTOepHI4ksdxUATb8J2A0EDwj3mQeF3ACx/TgwJpVVGZPb4P6FyE16p1M++lE5cim9auygiu1tqHTyTQ7EOWFx7o2MSXDPjqymr0020FAh2yoLJGoFIS9TS0DrXaw9vYljy8ahTmiM4QwBG8ZSvoUjxRAbjocX+DfdDj/qdvr/ui4+//3f+OdtG5THyuTTc6POIy+y/w6BvGmpmcrXah/eieauUcY6slqnvQWYUgntCGTb/QlfaCPKGZSj/VAAN30cmh63Jw4urycnv56vsQps/rxSNskpl/sBA7br8ELjiZqrcFhwWaJBqWl5faRPbZsws04W2toG/ebMTOn7Q36+vtZz/9jaxvvH319VexTwvxmeKgBmtJFuCXN+tvQoCSmNBAsu+gZNW1OOZFpxBIsNThJ3h2bWWtxj0I0OdjWV8wZe6XD2XvTgobw1NmxH328Wftn/3275QefPLkWa1VUAv+5bx7vqqMIMP5VuU6+FC1ZuiUdakiPDndreRMtZ1G39s3+rGqLoKNPnj+fluYDebMM7Ed8DadKfGvwkRwmd3VMeIgmVtYO/SUbKer+F8O+hkeGs+3xELX5afxgfglRpGo2iSfEhbluIZim3ubhTMES+lBAQb0EvA1SoNTPDY8VjKfGxVN8ajAhwO+YEOBRfwAK6Nz8WveLgFPLzjYBm9KxrBh5kRfx/7AyDC6tsSJyfijccz5mT6HxmjjJ96uiqz8BwPbQ+1zkhf+bm3sLv0On9ONbBw5Kdya/RkK3autPTbqILYELYcGhtv3L75tm7vruYdq4ePs93x05HmdRAgLVuDT4rOIg+BLz/YwepizvxTexV81YsKe5J7X7HZ0zOjIeJuamAt9+Bl0QWgR+sKKeJm+ECwUMKtnzH5GSsNP2kSjv+lUei7rVJSyMLccX3epvRf+e/LkveIfAWDydULfB9Oc5ufyo7X27//yP7XNyMApWoQYAh9wBRtTB8s9CB7Knl/dOiCNDzxbfGRvO6YMPsp7YWz4pALwufZp9gXGlASTTFMRXrwQ+uPZaosNHcUWllaNQJBocYDASAXK2TxdFyqyFQbU6b4hLX0lUarjTYK0TiHMfVyLfexdGpIZ4djQeG1tNbwWnJ0PVwA0/CFBrIPq2dNnVbDz5vWb9l/+8r+1l7FbAswCYF9+9XV78f3L9jp/0w5JB8KvXCP3MZaDTLJd7C2NQvdtb+4URhRbELxziI6qR9WbZvDiCX68oKgRJniezLEDgvKz4cul+CMSVOXz5D06pgQWrZ1MdowvsB8a2IfYDbO/HJzgy/N7XviWXnbPkCy2iFwF/42Ot+ePnxWmgjfpLQf/eY9ANX6v3yO3vsiPfXoQOVyYir+cfbSXdOF81jueZ7Mi3W/lmee5axxV7ss20u/lE+Tv7B8+l4QsWQlvli0JTxlxsvtm79fBsKnZ8c8FFURPj44PAixeVSDs8kEeOYxACXMEAIezAKiTowjtsWqAFoEaK+VAwS7HcTEjAEgGjESgESmy9G4T86AhDCWA2EKGXlPtYEaZeQDV/nV3GUA+EeY0VPm05kMBJDZiaWmlHKEa6BsBUPpOyDGG01Mq4hhC9WDYfjYYYL+Ogj7KtQMuiXQI151/pbW92oPyIGzWZiAdUJ6XoxRE3YE8UWDDL+P55xpOa9QWRdkSNLKhkurk9CY0zDWzVSrLKsqcz2uPA4atE92qrz+0YBS15wkycBw4Y7iiqjpihJ2ksrW7m1sOZ6dGwoAD7SzPux9Ffxz67p8ft9OBq3Ycg7Yl+JdrOh6eAqsgZAwn4QagPRuHyDOo+inOzP8Idn+G3lZY2Zds1ZvXMfhxAirjGGV5dBRwdwS0OnkkRmJuuoy+e3EYc+t89+wf4yP7XoIXxUVxM7SCOk+fPi6go5pLVmptLYp0cTGfdQz+cSm5paWl4o1qxYxSfbO+EUZW1jnb3n/2YZsYmWh/8Hu/V5+TkaN0gRWgBsCvjE++gWIVOZSSh/WMBNXpSfXw+TLInrPP+aAgHz9+lLXI8IXkQ3cVVBl8V6lGaG+yT9YGwC0H/DjMgQJAF3xfATKVCnFEBDmBfK9PzUexjQ5Wr/9WABWAkFUWiDPb6SByRWHumn+X5z45lrntTlAppTwPRS9TouKAklJpIHha1Zmhm957Dg0F5Gfeknt35zXsHLp45h7p99WzhmNtbfVJORKVgYhDaEi+TKigp6i6tinDhvveqzqSmTVz6KztZ73uFTVUrZ/AvaBQNHA+r9eeMbIXvQKCM3AWOQey+/BHcoH3GfbWZudzz4APlQ3W7lmsmbziDwbbHlLaHYwIesSJmZyq/cVrnsX6zYGSadDKPTpkVkAf0P9gMGA0Mkce0QD/e7ZcsORUxqMHAqODAkLsu/UDX/d/01YmAFdZxchMb4HsFWjoq32PTrFG72Eg8VhVfuV5Vbw5btrJKwKpAJX1e7/3VmYxsq3Ft4B+9KxsimAJYyewPT42lRUMdMcwip4cAlgC8ICXZ685ULEjghwClQCl2RaeZ3d7r21u7EVeW5uMA10VdqEz9qAbC0iE/KNZvxmNqh/xs9YhAMRaCT5eJOf4lMPF6RCgAJyAKEHo0rn5e5ZTgU7VX+aKkDWZ7g8+eFoBXQPMXZZ+WVyaiNMZ0IKn89zmIwBQqtzu5VlwM5etfeu8wiaS1/H6HDnT3k2v4CcgIB8tGa7WsLIH7wBthJ5zICjP2TWbS0BrgF67iXzl2QCkG/M2wnNkHR0BYMa7V+QFBOU1RMXfguMCwp7fPgCwvW0NzULo/E/iAd8OjQy0iWltrQ9rZhrgRHfsH+zWPsqkusf19VlsTfgyFwTQBUkkeqoiKzzSqzSuslZtcAKWMm74u8/RqpNYQ+TD/aO28XanOVxE4JMTYnbh1oaTlaO7s0YAkBMhGISf0LDrfdVKkdM46QbHVsLpRNs1p/4u/O397K1gc3eMgU8yHg7LNWIbsxF5vLq2JBEHxKEFb99slePrOeg2lW2HcZLr83W9yPaC+V2X0fvz0VH9xDTrVa1nb4DV8+gZQ5zt8QobE1k/C62BfzTjNKGXCir7yCGi71RqqibRKqWiwjHk9PE2LBK6aIOwFqe8Xd+Fz2+iG69PSzYuoxcFys6zR9ogr9nOg8OSB4GMg8M4CXmfn6oT93cdiqPihoMR+kaO6Q/8yXF2TYOa6VqOYlV8k6oQsoKTWTeZKLCfPWHfZUjpObqWcNhrCRHVHbN57SrXJE9VdZYNYFsKk6iEjvx4De2r0jJo3LVqj/Ja8XHoc3lxEjnsPN/Xy7b2vZEYoxvN+GAHR+J8CcCYR7SzvxVbt9M2tzbad998F/v9uoZAv3r9Mt+vqj3v7Zv1OlWQbX9drXlv61tV9Js3b2sQsc+b4cyJF0Rhk2S9VT5pkzBzC77gPJX9z9o8l/XjqWiUCmAXjszfx2e0I7+brRY+cY3eYvNOp4Tx2ANExoNoOhlbzJHainN6fnxeeFQlHdl2GBQnhf5zaFPRJ7qB/pBU0VpEiHRhcPC7Qy3BzAEaKhlV9WIOJftdejXyV8OkQ2jzLvEvAeKsCO4PhfawEL2g6auuHf1AJ0lcXMXm1YldsceTquLznzbJbFeu2QNXWW49YzFC1ueH50GHCtxk3e7v25ef/+fX7IXv+9fQnb2GdwSIrvBH/s0B820uTFWjxdbK/tPfkpYqEFS10TuC83iUjkD7Sj7dO8bFz5KJvcKcfdCFwnmGQczPorPqXtEz9LikW+1paENvWCNlLPFWSdro5Zq1FD0rcCa4ES6voNfgg16NjX7zs/PBsrvVZmZGMszx53/+57XGN1tv67psCsxTlXFZE3l6/vyDYISFknNVGZd53oHbBzVu5cnTp202WNehUu8969VyghOqR5fMk4zt7LOWp9of/u4ft9/73d8NFl5oH334Sc3k+eKLfywb65Ci2tLoCnwuoVoJ6UHtXVOFJ6JaQltzySI/48FL4YXpiZm6Ngd8bmah/at/9a9zjz9of/Qv/iS6crHtxi6enp0WBmLbsw35HoiOUmAQny4YROVMT+ZIhAvej5aetpdwkFmupbLCxxLjkn26huiZ/aPd8MhV2zvZbxe30dPhV3abvfdefonr0oUcfdWbFeTO32EO17TPiixgXt8+i3/DXO/4mBXiO0bn4s08i3vQqdWOGT7wdiMmnLDNtxTUYlcF1ukMQRM6Ea+Ts3y0/emf/lHxM+xQga5gp7pf7lvBuqw5ZqvW7oRYuCXsV0kKX+abKSSADelMe1/jN4ITzQ3mJ5+fXLTJ7I/gBXxaBSJ5bvoJVmXHBcL4P4Wr6YDIt1EsM5GP955+ULxUSflckxyhBNrkf13v5Vn8HV4VNKh9s5fRjVV8kTUKgEjKr6w8jh6OTovO/ejjT6rqb3hssm1JbITOL7e32/eb620wuOfNzl7bU6GYGwhsPFlba6rIj44dRnRXrbbwP79VIFZRjLZMskNWYDz7AN+SW/x8H1QWsKL7PITAuEeim3xWcFulNf/fdU7NGI59Y/cl8VSZ0xNwlQQ3vVKdWqEpHS75Sr/AufwY/otWbvZC4ElAHg9V61/8v9PoF3EVyTUdWyvLj9pv/fznsUUP2t/88m9jz7bze09awtnwfX3Hz2I/s+yqCquDxrJGPEmOC4vFlufX7KHEcx9dBKiLU0zkOa1H8Qr9SZ4kCs2k9CUIbQ/xvWfwzALX/GZjoibCH+QTF/D12E6BQhgDz8MnQ8Htd1kHHY4HyYqgJlo/9DzZW/46/Wgs1OrSSj7br6XtU6B2fXOzZFnQv/gv+wr/4GHxFbPW7vLc08F5uNMheey7mbeafwS7FO4IoJFtXVv+Rh+TsSfxac01q0BY7AHbaQwVu8Gf2j/Yz3oftv23+78Ohk0ujH/OaFRbiw0eiCAfy3BxFm+q0oLipdxtOKAgi6EyykUJssoKBoOBePRotT4zNjlaJa6EjaNawaY8NONDsBAb0BZ95tDUoPAIhZYa7U7aOTjWTtcT1SznLP82RwFQrUx9CMjIybThfKdQlqM0wDHNw+XeD6JkKQXgW0DNeghMRfAn+kyOcmiy4YZ05jFLwZSCy/N6Rs8lsq/3+vg0Ri/Pt7C0QNYivCF4lCMwfxYwKXAVEmWjjur5ndCmxQSDuX8fIsnxPAsJAkrC8CpjPAeFjj5zM7K32koMvl/ONcLYATctRvgs9zrNelSGnYT5OUOl9PPAQ7nWeoD4i/XX7TDGl+B4BkBGFo1Q35+A6KfPmaWkgqSCM4AGo1L7wqBEKEPvh3kmNJucHmtr2V+DDLXmra4txiBEaKdj6CYNNO/l5CphZBpzsdqnB6E5utqD++zOe+8ZKjgdxXoSMLwe/ouA3vVKlzBbjMFY21jfiwE/znM/CLidbCMPx9ovfv677ZP3P6l5EMDEB+9/0D786ONyzv/xH/8xdNXGI3ATBzEOniCpyhLOLUEUvD3ONfN0pdRqVk57WK1TeBTvqPxYEaSLE6b9UJWef7vGwuJ8KWgK7MmjxyWUuzv7xeNakQRLnOBB6RzkWbQ87eXvmIJTNR3DFiFrb15t1PDTkCR7E+WfPTFPzemHjPn9fC4Dn2W1OBkEG49QjrtRXmSO7C1nnZwX/z4+FFTuVYaCH/gJuKQ0yRNZsudl6MJTKpXskbJkDpIKiTYYJzH7vbnhhDwZvZF2sKddLSbzLsow959fmAwfj1Y1Hn7hWHsfPpEBVhbPaTIPiG6p02qiiBgP9xZoqxlY5C+yZ9ijoBqlPz0LlPW5CsCCQdraNmQ6BLpla6rtJ/cCEhwmgGdODwEwAV56xjD9XCe/r7/Wni1jZKhiB9GCVhxbSlhFEfBNnskIWgqO4VlgEr/644O8wCAtLy+ULtP2iCcZF9diOHvWtwe1BCHMMpT1FBwnd55hR1XJRRaaewtAdt0EsApIR+ZKn0Ue72TADBZVrZQ1F6jm1N6FJxfyXicKOsFWoEPAIn/LfVXnjIcvOA9AnL0E9MgzXojKqAANwFiOX9Y7FV0oKzgex1X7rc96Zg6zX25jF+4exLmYnagggAA/uWKAGXXvvc94VotH6GdGF1VfICL7ySEEXABK+oc+FJiw5/aBDAI3TjFywaMjWXSyFr6JTNMXZlSREZk7gLZ4K/wDiOBfmT66iYEUYFIRfA+WnPjGMRHgr8rJ0GMhIEhw0YlNB+Gfao0MDeln9AHQtQAKmMg4CY6zGwA0h0AWkq1QFc2moE1V3j64yft625p9zqNHnlVXC5CpJpZ5N7A2oK2Rg4EAkZECFYJld3fnsbtAluxpHJjoWXqNHsjyc0+tsrJ2wzVzBE+TOT/tg8CL973//vP27Mnj0Ce6N3wCpKNV2eN8HkAOHKxByGYx4n0gsOZKTffsNj63V3ReJbjyX1Xyhhdm5zowzdtK50lyAUPa/MypU/VV1ZPRt2yyfWXv6uTMvFAACogPr+xEV0peAVhTUw6WmYhNAfjwIFtlUCp6qcwZqaymig7VV/X8oZcWf7rF9Z0uLOAqGDUeeyrYurl7kL1V/coWymaS74F3MsTUDMTeZh+y7iwwa4mNjt5utw+rheMqeGXC3JysSRU7DSFQRY7oWyDe/BY67SL8UWA692DHAGyA9+TopKqRyBh64h9DzrXmzdKrk2PRFwIMd+HP6ba2vFKfYTtJRp9lmJ/R1fS7NZcs52+CvrH6pSd296P3Ir9jZDvfnlP1ytDwQJ7PCdYrtVd50Fw7PHOgbR6QDUhWAZl1CAjCDrCfpEglL+Kgkn9VivQhnW5dMJI1e58KZrKxH9rvHRyE/wXI4kQGI6ii8wGBHZVpcAiALwEAa3Ew7TO+ov/wKh7ymve4lqAKiOEgnaoMf/yoPX3ytI5xB9oBZclV+sJ+wIaevzofYv0FAiazzqGsxylsQ6Phb975bfg3jnpMU+llQtSDYNGFkd0Bzg0oFvvC/rFTZnyhUW8fZS+H6nd6jyOdi5auGShaS3bk+W7i5Od3DrVvsxivw8vsIQe6OiWyoXQaHWee0/Fpd0bJIceBk4fGkmQ1OyY6136gdN5W9tFaOHCqd07PT6M/Ik+Rj56IzfNeRQ6iYyV4yu6gEZkM9iQjXvt1UKvLq9//6ReeKT2RNdK78Au6+fK6ddIpPncT2x0VkfXFuRZQyd/tl/bsjz7+ODI6FVrRb3G+io70pUDOYTAlRy/6D7/nXu7hmhwd11H9BjPhEb+ba4Y3TsNbnFNYnkNWeixCWa2meV56hZ6wn/hSFRD8S64kYCU3Valtbr3Ns3KCewuf+WCvXr6qmWo+b16OYKj7fP3tN23vaC98NVJVt3iYYwhvklV01OWg0hHtOa/avek0tvnLL75o2vOfvve0bDzWcUqbhNRVcAFZGxseb7//iz+qYNq//4t/3/7Df/yP7bvvv8s6dkPjrqM9pyrlw5PgyTNjBc7y2bk862zpDrQ1X44MwhkCCuUAh589h1YsAesna0+aNqf/3//2vxUvK46Ar1V7zc73+WzbO1vZn2CN2DCHUVQlbnSLNjo8D3fTeTp6VKP3yqChGicjwOPLcPWr4IyzrImNn4gerzE5eDq6l72i7wWf0KlObg/fCxQZgYLr6pTo8DbZrOrzEA8d8Aw+oaMFwqqaJXqNnYD7aHMzAOnLyUm+mnbK7OvuSfZX1Vz+HuZV9anzKZcojAGjwl//9t/829JB//Ev/mPt7+/8zu+UPhPIZ1cnsv/vP/ugPVp9WsEscsPBH46P+oMffFxVM0Twd3/xi/bg5mEz3295da198N6HbW1hrV2dqmSLXg5Gs3bJA0kg85JhCtSGveArsg6vCBCQIwdkmHmna8ncqzdZE/2CXvaYPkVjDwkL2a+jXDsE67JGNWRvyC+dYAYcferz3ivwLjhlXprk3uLSSr5X27cvXkTHTuRzgsLBy6MCTvHL8uwCPRdZJ900Mh59E79DxSW7KmGMhgoKLIveoxf5zniMFs/S8jwKHexeeCpyXYkqei1/oyuqyjn6Z25eclqCL8olck2g+IP2Di5FA6eD52Pln7CfEilVZQy/5dp9diZ9zm7fBQsuVDWmQfMzuZa5aQ5yM7JhPPurOGgxmHUpPuMHz3/Qnj171t7GN19/uxEZG69rwL0q3xSK8GtgbAU0dI+YiGfLdhTeoZfETmok0EhkRxVYeNe6prK3ZmHBWw6SE8N49Gilnq2uERw7NSWwFsyZ9QpgwQGTkS/V1w6CM+uUryVJx34M599wpirM7H75jWI0aMeO8BsrIZONwMu6kCpOFL1D90yOTrSl+OjLi6uxpbdt/+iw7RzsljzAQSrGVC87jEOQrU57zJ1cz8Exqs/Osp9HZw7zOylbhieP49MfRJ/RT2wN+4IXyVq0emR3plqEFcvwmX/yo5+FLlNVcWed4kf0uxnlJzunvw6Grby39DnlZUh1nredZJE2yCk/FCRmKeUW8GAomyG8ddpfhN9sLo6LUxoRX8SWkpHhofwxMAVGZFQKVeAmxpLBw6j5aIgucx/gGANmUFq1RMQplCHTrqYSJjcpcHCk1Sj3NrcFqBHI8j5M3kHcg8pmVNk9UBjFnpfzs3+XIxEGswaBL9rMa4Cg1+57VpX0cpoEqIBzA2Y7IMj6A5SAPSXMypcBJdkknwN1zOORUdrZ3i2GqOFxUd4ydhzhmtWkGi4LA85n8nwcBwEX38rbBRCAYWCK8wRYqRqTzY4JKUa9zXpQtk6xitER5FDRBvRdRrFdAkdRCmHTMHixWNYf4BNm1z+uqo2SCw8W0HQaGYak2DC5L60RggfV8z/+IPul3NDw+YMKHoQBwnQLbWY+TtG8EvMohDCiFlYKT7bScysD7opWK1I/iQaTeknwEr9xxNBGxoRS894WB5zSxMg/+OjT9ukPftymxuKkyWpFyfmuGSyh93/7b3/dvvr2q/CSWUlAgCcI+F9WFh6HJXtQmZrwMpBrrWtRFto8Aq2yTuCzDzyvOVahgexi6c3Q0OvfffddAX+8LnAxq8f7neL54IP3S9kBLt3Iaw1SqXVdztLZ4Xm9F6DmNJ3ECeAAWpN/q1R6+ny1WiuXlhfDCxwNwUlrO80zDVfQi3JW2TYeg6bEm7IjC0rY0W1zc6d+XkeRyxKVweKwREYr2CTbEhqvxjiurqy1jz+McV5bieLeCbl6EGA0657N9bQWUZBOvzNHYSDOOyDkZDTzFZxosi9rkz0CxGUkDJU0t8x7auBtaF3DCrMHQLuAy8nxWck/PmRAKT/OFh1h1t7JocMbwid7+1lTBxvbm3ulIzgFIVnxsn1h+FUzkeuxADNAldI2u3BqcrYtxyDPTi62jz74tP30Jz9ta6t51jjEFazJXnBEgWcgEVAibxw64FbgGpAaCYBAU3zKkZf9AUaidvIVRzL3tK8MM6cEj3DSlSHLyABl3ueZyQ1+5QBwLM2Vm4+h7oA8oCHvJy+y1ubvCTAyfmhHR3m+apWOR0ZmgD1Osv2ujFXWtby8nGuZi3eUz0af33AeBBAD8MqZva3AbHe6u6PH0NAhALEjselNARA8qKLRCb8A0Li2szjCysMFfnqJ+VBlnasdKzqyBuyGRoFVXS+GblUJm/3yXBXwyutkazkGi5w5dawCrucdpNp3PHdzrdou/BJ9yPkm2OwQewS0y66SsXKqsl9AK3pwroF9AEoLGF1OX6JBlpB7C4JHv5/3atdcIs/AIe+zBACTMujRT4JTgsmCBKqgzC7EN6p9BPUkaXLZyOBEAYHu4A7GGJv9pN1fOxj5Q+ceAHPaDf1rXYAJfQSAqRIVEJuelUW/KD4RfJU4YUe126MkuUdnAXc0BvbQw7UroIp/8m+gZXpa8Btgv4tNFeTo7UCrK4tZf/Zgab5kj9/uda3cAOTkxEw+M1Cta/loXbOD5chyeGd+fiprHWhLuQ5AxnmYmHgYB107oCytmVT9gAWB04nxyGTWgpZa+SS9OIZkn12gn/DWwgJ5GMx+jwXYCOqq6BzN/RZKNvHW/exBAXUHN6gGEyTZiWxrkZAMsfd4nVwKoM7MTbTj4AgBGIE49IQbONdOcz3JHqkegx1U0FTLaBw1NlNibTM68jLrnV2Yb+PTXTfMzc+Xw8EBww/sGf3vxC6HTHDQyJLgTAWLs1d0PidofmmmzS2onoUvbmO7h4MttNiogh4PiHZAy1R4IsC8gsDavbR/DkaSvF/AThAyujc8J5ObJZV+dy8YTMbeQQhmZbARApuvv38dHHVTeIK+2drYaUeGK2ePOYcwBf2H34F8Miux5h5kQpVRP6hDQKgfiKRVkw4azdrIJtrAQxZIF3FXHExAdgBwDg06XETew1AVoLYPAgMc3XK4/B75oS992U8JFk5Z3hKnOdc7P4rO7YF7M5zgUkPcze7Bq3RPJSE9T+6hDR5vowfspxVKu2VuXrhFkuLqNLTO9ThONdsk95d45XDhGns8PNorltBBslMlGttmLXv7e5aT/Qp/hQ6CWS7IidX6y9mrlt/c04Eu1nywtV+6+ji203D9fLh0gzbC+WAs9kTV1MNac2gqUB46wM41SuLyrK83z8rOcG7p7joII/oW3rD37sXWSAbSvyIAd9foYs+iV8Jn/asHvX3RrSUn9ijf91/93/c/u/PqvehFz+KlEKzdDeezgQKqfLSv1eyX6GjvVdEgGSvZKGCwf7hXfDajZToYXIIHHwv4wMM22n1gbHaWYpIMoTNDTqxUgexq383emcsUiSsehvGWlpajO9gZlUUwRG/jNgKlBqTHBqr00rrv32ZrkWtYQDv6yvLj6ISTSnga38Lx5Py6/m/91m/WCIS//Mv/Ur7KwzwXXWdP+CjGRKgKk8xUwcVHEIyi482E0p42O2fcBB3baVknNEcxCwI9e/q0fffiu3JIp2dnCpcszC+1L7/8VftP//kv2vbudlXY8ONq1mQ+r7vFuAoVt9eXuWbEbXQkumfOHOWLGvRu9InZS9rnPvzg4/Jh8Ie90frkIAT6c3Nrsw5PwN86PVZXHkW/z8epPI/eMuhbNTodyuGU6J9sQ8GM5LZXIhlbQNbJswRidHT2eiLvsycSAg9GI5+5191gdib6rjpbss/4S1KPnbAmOoczfa8bBMqLbtkHRRb4gh6mR1RM4kcBYPtRPJTXBWhVt7D/Y9lDepo/CiMZAVRVZ8aW7BzGJmVfoisF9CQ+CtPFL2TPVc/B+04G/Nu/+ft8frQ6TEjK65ev6/qCl8+ePK1kY8S6+MnoDDpctdZg5HKQwswfZ2fm2u2lWYATZSOzke29J++1teXVwtl7hwfxdb5uEzMOCnDo10jkW4s5ndcxSvm1wRdmWk8rvogPosDAAQobqrTyPrhGZbT5xr34pfvDdKbKKs8YcnT+C/34odrk6M+ymZFPlUDz8YPMH1O5++UXX7bD2OCaQRU9FNjSvvnyy+Lz7fWN2Iibtr69VYHjs5OjkgmVovzMwj/hG2MMYFCVfvAHP0eQhq/PH7KP9hldfbPZ1lr6zFfuSV+pzCJr9KCgKywgsQXreybBsIMDc4PxjXlil6GJEQNwU09Ewp4wNn62dvod7sVDBsxLgmtNDRnKOkiI+p2eOT46qHs/fvQkWHClffvd121r502dnHrBF4tMSN7Bfuhj1jQmLFsbG4z/BOnolp34ldbC59I5MBw5obfYNvpIi7K5YhKBWi2v+QO5puA7RoRX8/9dNsLzZIlOYRPoA7ECnXSVwHnYC3YEo1R5snOxxIWjVJeTQWuEe/O0RRfxEtbiLvJKn5ER1ay6vHQdfuvU5+h2o4mOLo7zebGIB+350/eqYnw0cqS7C25CezpcAMwzk9PR2DDD87V/e4Y6VCb3g3HpXxW1d/EdJS+MPMIffBvYcndzu8a9uCe9UB1reTaB7OPdfxIMm1+d+7wbQZudN4S5CJ8MKEacmZwpBYC4GEZWpxRMBMMARwym+sKNgHoRacqu2lK8OV8Yk0PgGoZe4xZMBWyNBgAOj4dR8x8ieECn1BFMAAaIr2hvPicqbogkACJwxFzX6QJh/rBzHthpTYCubFgPCOTR8hdR1gD9fB5juxbhcUy/k9QAR045XWRexW2U3OwcsG7oaIuTHUCeTbk4i1CE4LJO3gxYcb5qoGoUPgYWQNTqMzsT52CE46xE0wykiWI2AR+OOIUTgpYwcTaYZe0kgnScHMKXF7MVyoidlnDe9g72A3LiPIUuu+ZohLluAjC8r06CiVOJKXtAS4DlJo4PgQkYyFqzDQUCQrWsKegkRidbWnvoeZ+//ziGwxHcDgTgoBnUPBOF3YdyC4RYNtBV897i7Kscu46zLcCAzoJ/paSyBg4wSQQGCTSBFOjsxjKEzZeje7cDBPcDLsxOwR5VOZLlPX2+3FZXF2JsZsqIOUXkKnuws73fXrx6URVlosxff/N1++7VtxG0GOkARcrCAGjPLrjEMT27PGkLi1E8czE84TtAbXcvijB8OJF95nAIPgA4qir0hg/cxokKrzMU5i9Uu2kZhx5A8RzK23uww3Ht+3m+0wJkvvG0ype8rfNh7knh2lNHt2shOavMCAUbno1R2I9Bs28cMUDA2pdX5trTp2vhxSidM4Nez8sJBjYYfEaIY8EYMoSehRNBsddct1wfzxW9s5g+KyXvy99qAGkUlzar+z3jTJMfjr6Mgjbj7nwp+e7OOiBzLYOefQRWOH0APgB6X1UK6GA6wNc9ZaqseWN9O/Q9CXCT7Rfw5aw8DN/FmQCSw08Xp9fl1AKFrsNxw5MRuqI3I0Cp+/Z8nLqib9ZV1UBneD28emUGx6N8Pg5OmF1wbCJ7XBU52RQzOOi9qk6tywHHw3HYZEEeVtZNQJyOoEsF4C/jwJFPDiDFzEGXRBDQVOJt+CbacwKt6/548s4nd5EDx/vOVBugYD8DvRWFbY0RrZIfushslIN92fObqlI8jwEQ2JqdWW7zswu1B54ZQABMqNuqFohTJsOmyqna6HIdhpETumIOlzUH6IZFKmgk231+eRP5UWFzU3pURtSBAwCGINtQ5EqWmyOHL1VT4Ft6V1UqR240TuLMjBkPQFlMb+it8rdoFPmvjH4+D2xonR0aum3vvbcSvnjYVpYWY8TG45TMRs9tt+GJOCh5zWlLszMTVZHJptATAqUXJ5cF2MzVOXs3axE4kZy5n5FEBrKMsAyAEsMfPgeCyn7l2avyIOAvL2fPJ/Mz/JzfZc6AVTbGaYCChBIZVZWXvXbSqiCXgIzAitldjx4thlcfRha3y5YIdq2vb8WWAe+5RmTqwZ1DZwywB+6dtKkSB1Dpckb31d7nxZpZFlmSFS+7KsAT2zIYBV3D1AuQxUGIzlJW7r0CsTU/KkqKLQUIyIYEhlkcMmn2Aj/SJWSK4yxLKTup+kK7ixaWnZ2jtrXV53HBBmimdJ1jMzkxEkdoIfcRRMT/oWfAsoCl7KRA2WR0Lz0xGtDm/RysudmJ0MaMuKGsXNDpvAaMA7n2IbeoIIWZjnQO/aNi2Ilq/VCfweiI6djlnqE0U2NycqQ9fbIS524q+u8iz9YrYhlF/FHt79kvoJj8X8fe7GxlDzpGLNklMzXb5jJripwCp2O512SwyflpdM0DPBI9k/c56Kb0XZ6TneHgl1xExlTME1xATWXvTa4nu8tR6ZUXnR/V+aucHwnuIZdVlZr739FjsZVmekgiwSzGRgyPDdZR4BOhn8Amvq4q/exLtFDZf3rFzTnxqharuid7VXPXss9kFJ+dH5233Y2TtrehTdP8k9wna9OixaER7II34Cp0lHykz7yGR8xlI1/kWjCXI8KuO+7czBX2KA9T+p/u0B5BJ5vpUkGx/B2QFqwSOO64M8+e56d7iz70cNbrX5HiPF6e1X7lNU6xp74MXQaG4/DkWQV44kGHzic1oBnojsbO/sQpXXpcyaPA4sIa7H7RhT6yDrTP9a5jh+KVtZvz7FPuWomobEBVpeRnOQ+hpRYp9/PMo3FkOVZw38Hufq5nv+i3oVwRfYKXsr6aPxMe9Fzslb+Xncx+w6In4fVqUY1tvg4Nphenc33Z/Fwn+zkyPVoBZjGEleCZkUmDvR0NL9gUnBOeqEMn8l1torFXTv+r4D2sJjoSuxEJLTnQWqrys2ZWZs1sH+Nh7QMj0ZHRLXS3ACbMX1uSdaHdPd181xf6u0h9M/fsZHgg9ENX7W7nD8JzJ05UPSpW9U73pCfjstUwbUEyg9Kv837BPcHzrh9VFGffso4+nw7tdU/MRU5UbpDTsaztpmxgT6SEQ/I5LUBILshWnBT5ywOUDaI/YB9YVkKHD1MD7KOD50rHGLy9kOsPVyDp8OCiHexdxOmazr7dtO2d3TjTZtxOV9W6cRz/5l//62ae3S9/+cvs3cOqIjRi5OokeCu6t9pks488DTy4FL58vPaoPXvypD63ub0Zub8I3460tbxeFSqx4dK1P/zkk0pSaBOmvwXSBLG+e/F1+9VXf99er7/sjmsMGFtnn8wI4vOoIDvejyyr7L8ZbOOjKpznQptQR5IlMmlvx/I6mTk9P8la1nOt62A+J+WPRy9etldvXlU7qG4OvOMEXxVtH3z4fvudf/aL9g9///dxzPcjNzBdaE2esxY2qif1R0tWJEl70EUyk5yOlfN7eRdaxaaQFfZG0IAvw2cTvCFz9BPeq+Rlnk9VUa0/tCWncFbURPa3J/nuil/pj8h3/k6u/WTH8EG1V0bPVgIkel1AYypYYHfroO1sHsT3DZAMncwCJQtGxZRbQydlXyanptvHH3+c92t7G2nP4tzT9ev2Kfb0pz/+Wfyyg5LD958/L/xr7WYSb2xt1u/8a7z57PHT4lWD8t9u7LSX66/a2dVR1nYcO3TS/uYv/zr7/X07Cv0NJ5+clzCHReGr6BNyGbIL1JvL5IAnCRm0650kF9Hfh3lf71JyeNhDwcf4HeyZhNJ0ngd9zTSkd/GO13SQmMdMD/C/a29DAS38FevP9ahhPqjgyaM8i2DbQH7XPXCr0i/7eiGxE9+JLrBFbCiNbt9UUPGJjEggP8Yj9QC+/c2/g43QUbuzJI8V6IKBk8UwBK8kmQTtrE/QfzE+n5mLAl/wMu2TbS8+RHt+kcAuXe86cKA9MEqArhRvwKswHozJl4ODvKYSCq0e6JrIRfnxDBUMfXV9Evw6m9cOgm8UbDxor95+1x6OPYieOwpO3Mqe9gBkHi06JDyS6ztAQleHIA9/G0+zrSqp+LZD+ebzi4Xwc4zV6YfxqRaLfc/7VMdWG3XW7rAcPuEZngmN77sHam57aKt6S3eb4ORIMOuTtWdt5IHTsvPa6WEz65qsOEHyXFVqrkV/i0P0WZXhn8gYmz4efUU0akxOvlWEOjl092CndIquMT6SAKgEhnlpTx49aptv478GT0zn33S6imFyD3fAROZXuqcgM8xxEnkhw8ZACCbCIrD1Rx98VHZazGh1dal8MOtRPc4HlYhT6IMOtXdZ99H20a+DYWMzY58zOnfsRDYFUJNtKpAVgKE01rHSKksw2Fm8TJk5Zd4UXhn8KBSGSol33hTCROlHkCpzH0EC7jys0llROTMbKuKa63m/B6eElRGLFqq4AuworqpWysYJ9rg/AjqdiUZiaAgoIa+WoFxb5BCDCjaVIc++lLOda2NgyhMIYzSyjPp2fwpUVlavax4nPwOEIqgIoxQR0C8DOylzw8lrIfaU5cfBCSPnugw64RwcVHnGOc9jZC0G1F6FloNxMPf3DbdEpzBN1mvtJYxZSLWC5noVDMsaVG8xiDaNEmCQ0F8ppbkxl1eMX68IATIKtAYscDIAJ4E6iknfOChESXNGJgKmlldn2sL8dGWXgKYnT5ayPsCWYzhS15ySeZABD1zhnFxdD7b9Q5UIA5UNp1gMfUR7s7SU+3IEVOfdZ8QpGYaNsRMQqZLb0ITzJCAmEAAkV7ApjM8oq+wRsMJbHZTGuEbpb2+8bS9fvK4TkL795vuaLfI24PfN5pu2d7Rbyh0QotRV79VMkChf5aAq7bQ6GUhbiiZ0O4nzPxCeVIHA+QWYZPQqS5/12luZIvvAmAOsM9Pz5fAKiHB0OLo+1wM+l5XpoYQZbkdYM64qfmq2XfHcdZRClF32mOIi/MVveU5OlpP2GDeGWbCJM4MpOKdvX2+W8jnYV6nVFYa940yJ1pfkU55oHubDR9bOafJvdLzPsgGBAtc7+3ttZ3er+Etpvc/ic0E0/KIs9TrKd2ER8OOE9qo7zyI40KsERmMsZjr/5vpA+lxkhhujLFsAhy5RnSfTgd8ZHMEb5cGxE1n6u0xh1swJLsEFaiKDHPbDPScdxrmOPEzNaIXuYF8Fg8o/oPwg1y5FiucrcHKQe4Y/4xiMjU0Xzb0uKOezwKQAqspIBgxdGHoZSXxaQWvOXvaek1eVC6G/SjByVZmi7Ce55MSq2FAtU61SAtvRM4KPMjjeV+Az95DZnI0zI7CoehWYONg/i0L3/rvaM/xAZ+INtO4tMHFkQv+x6DHGgTHnuJzEaNUec4Syj4K51Zada6j0yU3zem6S/bUEs/jMLVpangufRkmFdrI5eFVwUtD34WD0ZUAs2ZYcsIcCkwUmszcMEycXnegz+hBIGHyId05zR5WtnZfrExBI7EKd9IsM9js2ALgmawvLs3ESA6KezuY5zEsAyh7UyTqSAGYahBSlX8mt+U0AeW//zJ7GeRE0tSfoNY7HJAay9zKLWjGZG0kYOlJQczngS0WVQIHWVYCQnkc3WS37XkG7iCDetVfoV21z4RGVy4LZNbsgNs6JtdajssxhD9dXKuO6HpZcoiO111TbFdSKF8JXsq7agsheVXfkd86f56e7BcEEqmvGyEgck/CCVhEkrSpf++C58vyuDfzTKxUkwHWRe0H/LtM3WV8AcfH3RUDYWbWmn5wImnMcBKXIn0oKwdbuaFT7cgCx60lsWauAvDmZZvmZeRWqxVnbyX0cDkMPxumeC34IrbXakx/feFrgHo+w67DARGg0GV6t7HBkFLLGe/TfNJubz1QFbfToaICpSmbPozpAxhIWgCfYDQE5VUj0Sa8Ixq+G6h63/T08F+CYNaFTzUacGs57gm9CrquAP/N2ZFnxPF0LL5hZwblgDzlznAIgH78JNh2FBgbCe6ZyvrJ+QWU0ho+q8infZNh9qmUyewqYCQhVEKp4lnNGQGJro7/MMRM4mY1jzjZ6/qpMyOZzHOywgGRuWE68WXtsHv3KBrHPqlP3dw6z7/sVAPV5QVUtQROxlYWXcgnOj71mI3zb+3ubvLu3W3tTrQpxCMtRicxrLVFJLTn0jqVjT8366xUYggkeWBZ2P84ChyGPHBrTwcEasZf0oup82f9seOkYNOyBF994phBp6VZszS4jU4s+WZxZap98+Ek56etbbyoQJrA3NTrVZsfna+ahwAeHBUZVyQUHCmJgLHrqOs+jKqhmheW+ntlaOBhBZm1qbqp41bNYr0AOnlPxfamiMDQW4IPXnr73XgVvVczQJYLXD0NrMsh+quxSXSkQOxT9ogrFOAbrmx6bKtmWqDK/5TrvkTCmc2seWWRZskEiWkJHVrwHAILVo5fwJfkp3DEx2mUPRokOr+R10TqyIfESfCEYgJ7nN7E5cYxb9Dfnx4EAbBG6+3bd//PP+q5NCE3ywzc9X/tWe5f35rXTyInqs/GHwT3RLeZHccbZUF/2xBwzdsgmc5bhKTNx8FOWXLrAHwu7hCfv5aowYvSl5yxMmTVXG1H0sODt/ZfPCEBpF55fnK4qLPjJPtPBkuASF1OxO4bi5+2Rkwftxfdv2sZ6eD/0EmxTRaNjwUEx+FQrztbmVmhlntjX7W//7m8rcEXfbAdXkTU6Afc6lT+Ua6vLK21lfrn91k9/q3322Y+auTmffvpp+ViSYj/69MfVRWBeLl5Q2aVi7FdfftHWNzeC2/pzcSgldOlP9rgS7nnmqnDJ78YldJ0TrGOgeWhoTycieyrO+EPmSxnFoo1OxdfW1kb0UPyl6ECVKnScBHu1IEVg5xZmIhexlzX3VkXqcPvkh58UX/6X//pf6m+Sj7BIXqq9c8/CCaULQr7sqRlW5SOEaeBQ7XfaxM+D2QVla6Zb+MGekakqMohMkVXXDINFtrpPVon1XAfWIAv4UOVgOepQQ/gEbiNf5Bvfug7+KeZHo3yTi8K10ZECH/SqIIznUNhhHyWJ8SE/Ee8IwBiLoFjg9/7w9yqx/h//979oH//gB+03fvqb7cnjR+1N/BaVbHhTENceff/yRbD3Tvw5VUKxs8Edi8vLRefN7Z0aiH8ZmbweDp5RSbS918YH4qvk8y/X37Tb+IACHnifjod5zY2TMF5Ymw8BIv/BVSN0ah5R8YpT+I9ODtvDcRgMfo6shV6KQshHr0Zkc5Ekeiq0Z5fIEqLDxYXjQjN4Q9U8TGDmsgpMYxz4eIVdQ+NsT3QkPXiYawYHPswe5b5X2UfJuZXHi21mbrKdVaeNU6mzoNxHhxO9zG77dxUe5Kf9og74OqV2sh/skHtVRxW/K3S0Xu9lv+Beup4fSh9IApIDnzEzFq7oCZv+Ops/MTpZ9koUI28sHCWGAJex/Xn66BpJ+sjzjQB8zFD424ncM/GR2EO4cWoqPPggfkHkDE7kSz0IrlT0oatD0ZAnhsW08JEJiTixFL4aH2d+yQnUw+349CD83gOEuhf4IDoqYCydJSehYS8mCmHyUGZS2lN8R5+zL8Y/sMf7ME3k0zig6Vkz1o21mWorq4/LVozkPfzgvYPd2L7+/MTI12jkgcc7EVoLPJkdFjXZhiMfc9ErfW+u20ie5YkTRvPTjOzj+DQYQmyIbXoQLCyh/+mnP2rr6xvBBfv1HA6ku8izhJFKP00ER6xE90nOmN8IP5/lb+wqX2gwzy/4p1p7IM+4ubNRh7PQI1sH2+3lxpt2eHqUPRJXyl7lURTs0NfiV/ubh/+v/mStDc4sTXyOwzgyBMrDzUzPhkFISpRSAL7MrdYWitgcK8oJk8jgCGBVOXFtxLuIezaB81/Bl/yUdZFnsvWjcY5tEiWrrcRDcL6UqBdnhrCMGmZ2ahOFBoRyPGTO9nf2y3GjtFSXnGk/yT04zASHs1zry/3M+EL8KlF99jzEwEhm2fShgBGbPAYFcFdVQwyK02gYao4AJ0cpbExwEUsJ3qNHz7JxZk5dRRgYfHNqxksxn2ajMPJQzV0KNbIuGX8D0WWtTxjUAvr0M8USBybvFcUEQvXqVttYnlkm1mZRuKMBUxjpKuv096q+C5hCh1LOYSyRewDSkEqVFwI1nCaBuECuCIFgyGWYfzQCNxaGOKyncmJODQUMEwvAUBiCj5XtzX5QeoySLJtstjYNp3wAYoAwZueQD4/0ABf9VYN+wy+CD57Vs4nIAtaAEiXFiHAkaj/yu+cEgChbRnNuts/34rjfXMSJPDKbg5ALak7Us+GVFgV7cnFUp3cJ5lDwnHEO6EiEX0aHMzk+MtWO44Ax6AwGhwEg105nL0TYrVuwxky45+8/q+osoFr7gxkH5nEZRkiZCWjNzy1mfTFW4QXzJgRcnXwEZCvL9EyCEWcR4jK+MYZ4r8qQoxxUYnheGXUGpGfTwjOhEZmrTH5AAYeYEa8MSGTgvsSXwiRzov+cqgpYI8n/ABAcwvPaF1UVZKgGlXKasw4OowCJwHCBhnz3mWTZr5vL7PNYvgOoA97JKjkBfqqCL0Cag6dKptoJw7acZBVHMV9taWWunskcGnzKOS6gEZCRy5QBByjwObm2L8N61CPr1oznfI7zp9LTUvNkBXxu7y6iOKfrcwya9lGyy0BQeKw5PcVBUJr+acCllkm6xpwPn8GDeGBvfzvyxrIy3gFPoT9aWmM5YXRiXqNMyZDXlUVzirWmeK/PoxlnRIVb36s44tFpgntVXh4+94xkmwyTKyeG3ebjx0eC2T2IL0CEzvSONTodRnB2aChAas7JL47yF9DYz9/MGXD/gNXoK89gfxhtM9WqtXZlvtZfQcLQzj3uQUZebtrA3A7vKNt+8GA06/c8EgbZ1LyPPqGHVR7hFVl9wIFxtj+uS5ZlnwB0QSPOAwcRbxuQj7foUaCTvEsEcPwVJRwfX7XXr7cDECI3x+GhPLtsvOqavazPfC16WsBlbGS8wBen/1HA1NoqQNUBhP2WSLEusqY1UVa66Mp5CrgIh9da0Jhdehhj+vz5k3oGFS9OdQKqldWTG5Wvqkk5GOglyLi7qyWUrIUPsueCA9S6yl921L160FdlIBgX2xB+OIw96U4iGqFGNHB0mFmL5NO8PlWV+L9/DQYUmx14EV1xElmcDa3OqopAy7CNM8dKFdrcwmz4iv7qQaaa2fLuP/qQvmTz2IOD/dA2ugw9yazWZAtBEw4Dp08Gt+QirwkMqYKgv8/fBZfYcDMewg7RW6FTZPQiOoE9dg+gCE1VoXBYz0M/7ap0mHYcVYpmtZFFOgHtvE+CiezSYWY6xAKWjJHD7a2doiW+cYIt+cKL9DvniU2enpZQy1P7jj20R2SxkgWxg9vbAkzBO0B+9orTNDsnc2z20kzea7aNylung57ULJsHw+Hj6DgJosVlDsd41nBT+0y2z0/O2kn4lT4qPRz+4dipTBaYo/vtA3HiEBk6JVjGnvo2g1G7CwwTbRf60+v5TJZvkPJp5OO0xiSEDhJS+8YU9EC9gAJZ7Qf1TIZ+WoVV5IUPi6clQ+7acPaHrtUCxElyCmNEvapUBBa0Team+Veczey7A2Ky5ArEVdVcaN7b6+LErKxGdmLDQntrNah3bk67hxYTVZBep5cGap/weu0zJyjPpxKVPlfpahRDVWvmHiqC8WHJRn5FM4uq9ob8SgcXdsja2BZrfLr6rM1OztfMsLc7r9tFbIM1zE3NtcfLTwIPwkv0Eacs+pr8S36gm6oRwBibq6TyWlWzYmoreYdLyCz6qoIQaBLIrMqK/Mf+C0hbIzr7LEwjEMaJ8ARaSekS+6HysbAsSkfO4EYVEYKCTjMcjO6jszywk4kdhtAr6839nIgu6OMlVKEYHYJ++MY66WAzAYuPYl9gIzJYCY/wPAevZhzV2mGyHlC9kVwNNrwbyl5GR9qHh7fR2cxENgJWYBvxD0fTv3379/1r/TvylHv7vWMM743DEt29GMdndcHIgrk40DOFVwV5BJVgEAHMwpyhn2orB1kIWNkbVVWqPHVR4EG0JGfsSM2Ui2BJYsFffU5w5xcOqvd41l8nVuOsx57Sa11H49eb2sfV5ceRxbG2tb6dvYm+2d4vzOh99mwudkaV/vCYtuzgvDhtTnvvmLwPZbYPAlf0EUdUQsvBRoJj5MxMqdk8/+riSjPg+R//4VdZw1D78Wc/aV9/9U3xjgD+199827Y2Nyv4y4n+/vWL9uLli9LxsB8fy70qKZfXtE9pzVIVKTHH51FdyqmtWWihAt71bb7t0oLktwCiWWn2IjL06HEzw0dHzus3b0pm0Kv0RdbhuqqnVaGg5eraSvb5Yfvm66/r4IsaKROd9OCuJ2P4XmhP5skBXYt5SQXonotErwpghB/DojcST7GFcLxnUjlHx9Gf6MKfo2PNxYIDJBlVSJedzjXvgxuR1rBt/j+yrFXPGvEB30jgwVe2v3i6+Dn0R8+e9ByMToiM5W9ks2gNr4U/4AIY3Wt0FgxfuC4y8umPfti+ffNVe/nmRfZ/pv3bf/3vqsJHtd+XX3/RZhdU8sMQ13U4CB1Cf+nyUfFLjlSufPGrrwurdRQdGxCaTGTtq5cD7TqY6uXxYds+dVjadWwrfBzekxiPPXBa5EjoMRddIuirRVZFaOlyshWeDgFjfgT5sv7gDLw7Envmfk5zlFhXdYVMqqEl0rROw36VeK9nji2NnOrYUYnFb5RMp2fY3qrqii+Hvod7e/HbDvN+Nvq4nZybvzZSwW8FJ3wYyXTjBtY33pZMYRa6vmILudZE9KLnpJXpOHuIz+iK6kijj4J3+SuqdVWP9upwwdT+nJLJsJi9BMN9CxaXTQkz1u+xkfytR2uP2trSo/I/fO5o/6jTadS/JZrOyjb4EqBVPcau89ngMNhca66kGt3EF2cOz84cFHKe59xpTkGtGbjRPbA0POX6igNG8m02uepYWD5KpORAQBOmVEzAtyMT/Fx8DpdKQsLd1/GZVY053Axv4NVqO7/RLQabKdbpoyx8U7IC0wK1dNba8lr77tuv2s7BTj2HeAAB5bMvZM8nomOrKy66XRLTfqkC85ogFIA1k7U+Wl2rzz4IHe+yhqfPnrWPP/g49ic6PLbU6Zs//slPmtnqZILOv4w9/sHz5+35o0cV4Pvh+x+1R9EDqtcPQtep2emSy8nQeirfKh39G510kgikHp4ctIvoqv2jg5Ir66G3dLJchk/P+AjhGX7/weY/qQybmBn53OmOKrAwr8yy6onbCNfI8Hj9rmpsIoZLpY3onUGgwxyhKCZKjvpxYSBjJIqTUpGFFQWuEwcC/uZm5quVgLbixMnwU8SU1hGHB5PlAShgLRU1IyfXVM5tTo0TJcQUgRUzLZQ0c7aAUgO3H9WRpj2yTzkxrBS/IJ3I797OdtsJUODU1DWyWRxjQJmhk11W0lhzGLLJHE/90ICJTAGjy0l8+LAfu/xg8CKMcltgeGRkMvccj+PCEelBgdM4S37OziwEwJxXRlTUX1VdSJ17DIfxpkuRAG8cP8aEY4JhBQ8WQmsA/CY01F56EkDAKTLsTvkoAZD1VVU1EYeIwAiC+EnxYkTZIm00NbB40KwSQ8+XSnAJgR5nw6kNTXcsLMPXhVNp8Fh782orxg2IFmTU+z/eXr1aLyNLx649WaxB+jMzE1HEI203zgbnhrkDGO1Db8UCFEFRFTgRnggCY4bnOOscNkpUdmOqjjLmzJ61gRt95wFsl36OFU9y+C+vKaQ40xHwvaOd0OgmgHitgqGCSbJWMzFAmPcozt/2xn72gLLvQN0BCHiMgBtAzYiuLj9qu3sHxVMcY8JoNoQy53F7HA6sXvYYRs6WAJ8AgGozRtRJRhSUyhzZZ/3bQMFePk9WMAd5CEauzzPiDAMnYinrAcpk3814I8QALeH2TIY++31hOXIE/IR3BcH+h+HMfbXkybT5LMe2yr5zH+DGvSxAcI/ipRAARIuR8a6sGUOR/1xfleFMjLTTkZwWq+IPCDnFp6GhvexKqLdykp3Lq7OqyAO+PEs0YPGXOTJatPA8x0o1pPsCymSWDtCOJZBlqKYsmywAQ+f1vLP2XLCUUxKrXgASgOUQd6M23HYi46ozq6IHj717ntkAPTLi7wJij6JoexZ0vfgOKPfN2KBTZR/zOcFcWXj8CkyhpTUL/jG8euEFzwTFHz9ezZ4I0IUvs8eb4TdB/tqTCojIJ0UvZ02uZwagdrRsUdYQngrYwNPx27LPqi6jJ0K7ufnxagFbXVsqWRofm87zD1VAhm46PBJAz7XC03jKgGx8V45c/o0v6BRA3FDrqn4qQ2j20GjbfLuT9b4b9hwd+HBoPIZYm0r2KDrh4TDoKkAdRyLPxbhynJ3MqeUb2DC0/uEoZ1yVQnjpmpMYuqBVnG+zoyooxAmObjJXpMBn+FTAQiscHgAqIsYFwAS32CSBuPy5KkvzSAWQzK20B+tvNwOAOfta+zo4cJ0o0BjmwZJpsiOw42SmUD/P3HlwInRcXFgpm1PVFrmOii462iy1ciByY3zOOSfzqoTCrrUer7Nf9gk/X3mG5iTSnpU3/BgIV624F/0TDFf6jU6mn6syItfAU/bFntGD9gYNBWUcRy6AwgmciY2jl7UX2IvFpfm+rtAVGKqKmTyvitFqzclzsH/ajjmXArUCGvbFmh3FZ3+ACDx/FdkN1MwaVJj1JAw9Qj9Xe094T3LITAeOvHUDc8PZdzaV3VEZOTNrplx4drHPumI72UyZVyBwe/uo1ggAczJPok8FL+kmDi/cIOsqQCgwMxjQbE240LWAMnKBVqrCqVXBYTKgXQE+Yf9L3ea9WhQFAemRsTEDbs+iRwBLtokz4bRBp/GNZx97gBMdtWZwbtFIwspMk1EnZG0ftt2dI6qtePksuh4wF/AYJ1/5KYNujXiRjpJIoWrtu8CKRFlVtuaaAh1ojb7kD15RLUmuDNQWADtwPP7hcWEENHNNurF0fp59KhjJPgto008AuiB3NiryG7wS/AO0anOXEONsXlydtuH8myOq1ZjM2tc8Vfg7diM8Rq7pUEOacTcMIKCFZviCDLCfMt9Pnj4uPiNjlTQJT+Fh6+akwhPoYeadINHFUUD7ReyWxFk+5QRF7X3orl2yEgL5qp/hNcFQ/7F1WrVz62orev78/Zr5dXx+1N5svC5n2p6Zozo1MhXQPFOAXqsi5+LwJDYsOJU+dAcnTMGMxhSgKR3q6zrPGHUXWnMcwovZQ+TpTlX0Inuat9L/kkriK1oUvQbL+hwH3TVhEUGpC3op16IDytmLE+rE8MLbuZnkkJZsfLm0spLn6CfnSRzAU65poDTdbWi/ysyqWM162fJy0sNHrs1RruolqfA8qRYW/NoxMrqqKA5PxUG9e3hTFT/a0wTrxoL7jnZVc8Gi0efZA04wXqAT8Kv990UHeeh321XvoYvYH3/jiKkwHpWUcN+soRIqoYnKFy0s9sWarU0QkWNlVIpkBb5gcyQXO917ILSqSLIEc6jo9HJUox9L/2c9KjGs875aQhKNrvPnjoX6SBQ2ptppsjYVWmyJoI1B2GSSr/LJJx+H1rtVoTE9I/k/UAEEHQISn3R0yULe74uvYG6nYMJsHMwPnn/QlnNtc23+5//p37XPPvm0nvM//+e/bFvBJBsbm21ja6P99X//b5Uk3NjcLH2Kz/eDU9AIHzCASyvL4cf4C+ww+Q+f6jw4jX6FBVV5HWRNMC+ajUb25+bmi08kutl5um4x76Nvus1XmTgcst3GBjrpdTM/d8vW+Iy9ZZfQlo5U0fIHv//7VRG3vZn1xw5LIpl/R79WwCJ0hPHKD4guExjDC8UueTUsUPtCto1cUBnld4UPPfAmcaP1zAzIowqC1kL8r9ZDjiI32Ti2NC/VfQktmcP3rk82VQvxNfAlPsED/JGS9SyI3pNMtFrPiN/xTq90z8/QW+XSsyePih/YaoHXne2dLOZB++Gnn5WOEXx8773n0UvvVXvr2tpKe/Hqm/bizTdxQy6rXYwfKzE0vzRbeIktgNmMFFDlLLEzMQoL4OXo3DznfLDEZB5tazf2M/vxMP5cnRgen0DLGH8rrmn49kFbzF6umTdGp0UuTuJPqDQ2d/k2duMu2Ms8Nu3hfBK6276zX+xwDbcPHQVz+Yv8FYE3PlzJUMTOeyXB+SmCWfiMzeNX23NVRg+igyV2J/JcV9Ed5IPeku8Yis67zOeMmCmfIzxaNqIwrDmU8cdzI4ePwHUVyMj+8HfJvj0is0+ePMZM+cq9o3pVbVk3vFR2O/J4j7f6M8Xm5KeqR/sqoC24SVfBEHAp9tQGvbuzVzbHvvhpL+gcgTUJ0EoMBXvtxzb3e0SfHhm7FD6SfDm5Dn4I7jx1LUnAm9gAp2Vrq3dCeXRpnkX1EzsjcCkhUjIdXQ7f8BXIpX2BNcPZuYbEdnylrBG/VfIuuEDXAbnyXkFP9ou+W4keqoIFgdM8hy4OBRqVECrdMVnyzAaqTsPbTx6tlUycBSNoSYUx7Wudcpr3PVtcadPZs8uscffypAJPl1lTSXuexx7Bn3uR24PopMG8Npn7TD0cbYvBsc+fPivf6bsXLyIHCxUE3lhfL1+aSN7ks9V+Hv2shVoFXFXVZX8fBjceHB/Gbp/k+Yaqtb7oH/6S2MFPhamyV/w4wXZJNz7DadZzm2s73dPf+L3H2ye/Dob92Z//yecVCIuiAHZcxEyZ+enFECSghRPBOY9TMxPwywHe3VQ2HOMU4RKUoeiq/JByyn8c0urhZZjzfoCJQAOOVdIZIxvKRjmFCbNBlJfN47SL3nkA/aAVuMo1bCRBqZPjZDwiXJXlyANxgh8/elzlyjK1qslci0IDivW1mnshM4yRORpaL4BNwYazgCgaVusfZTI1BZh6cpmXbG/Wj/EpVdl9J16d5T6OMDWfI6LdPvnBb7bdvbOafaUiqo5Jj1KjPESRDUPG6Ppl6QtM1ctP+9Ds3e1+VDGFLZtMUTHs7VZ1Uav2gjolJ/tC6Dg7HDPCchMQzJID9+4HLHk2GfmqPAvgnp4W7AQ2rrOW2TgMjpJ/B1iizBl1PeeOW1YZYmD6yxeb7TjCPDY03caGp2pGAUDEyKMTx07Wx4mPe3FwOMcbb1V3HJYzzxERvDCboDttYT7AKv+ht4wCZaVCxnPb6wJOUeCew70nxhYCIOL03dqvrtz8XevcxdVRDGdr59enAQLKbrVQabcZz+dvQ4eTdui0qsM+X8Gsj7pGgXRz2k4CZE7b+putXF/lU5y38Lo+awqG4qCUBDNkSs0K0FpQGV/Pnn25zfNVxVUUGXow0BQBxWIAPWcXCKk20CikkYmAjygGio6DzuFfiFOrVWt7aztrUhrOCZXN4rgwAllD1sIJ8dwUFOUvs3SoPbcAQR/Q3E/7iNKEzrI7HCdy4H7ZgvzMy3mdnFIGFaDIizUcODKhPJYsU/LuD5Bp9RkcGK6KCnTJrfMZg64nA7KmYih7q2Q54YK0+TuFtBR5tJ9AhDXSMb2qrCtX8lrB8hj9EDjLEtSVmbkH3QbMjxV/4hkOtrkpBk4zYoDz1LQSYCfomC8UuY0MGPBI2TulVcD3vafP26c//HGMwmqA4mJlPK3BDAAnMxk4a9YbPWev7Dk+YZQ4MAzs/RBv++Bv2jfsuywDQyMTiP/ojNIdeW6tZujST5HsulHrC51nM1S/MIpm1EWqIxv0rHYup+lOlv6sSrLSY9mbofE2MzEXYKG9M7ogb5fRZXgNr3d3jlBVpHFYo+eyvNBJdQA6d0BLj9p7zyFDNBGdSmd4XTDe3DBGKJ8ufqN/VI6SYVslIEy3haWyzwFseR7zjJwGpHphJHsIwAAgbsoRFGDqwb+A3KtQKZ93vcE4sb49psC2OU2C9fYU7ymJ9myxw1WRU/Yk61KZtLi8VH/Tnqb8X+u6dr/iP3IZ/Wb/GUlVPcCC03Sc5KQyx/6MRPfSqVvR23u7AhAGnzrVK3cJjVRhCX4DaoLogCNArQLpNsBJWxpwfD/zT+UUQAG0SUZwZATJ0B9IArgMY7dn5BGItxeMNwdawODkRIADi/SKy3KwBmSBVf+0PNNw9kwix73ZFC1EqpGu89nsXfQaw882ePYK+Oca1kVGeztjd/hUQy3keYeGgd7I08xU7ssmC/p2HYSnyK1KTRVjAkf0Pz3nGY+PLnNfMntb1V6uOT2TdWdfOfkGu+6FX68uVefI8ssG01dO9dUyqnI7/J710uNoJEGwsrpccgfQsf9AnKBpOSdx2Dm7ni//y/Vu8hxzbSogen19s/SUBB9bT4ZVNLAbkjlapAVxzVYrmQnzsYva0FWC0YeCz+NjeIS8xxmJfJt7JjG3+Xa3rW/uZ897sMN8M4DZAPDJ2BAzI5ezdphB4LAchYDgWMzstyrF3PZB9JtK6qyHjahT1/J8ZIrDD0uZgSGQo+rcvDzPit5cN/Qff6eXyPTO9nYFUcwsM8OOw6qSkn5hi9BUCx8dw/F0Qp2FOHzGNS8C4lXvZHciyzNlk5xUZQ89MxrTmfiMLisdaE9yb+8xV6vmWEYW6fkao+G92VN6znwODgraCqbICk8Ea8xML7XpyKRkpWpvyUFODh1o3IAKBcEickwW0JRDxRFlG1bXVttQ6PB681X75tW3FfDO3WuQbhBD7MlIBbzxmPa29e31dhCbeRzwDctR2gIzzGIlgsMjNRcwr8HCFdwKXYoy2W9yRJ/5wk/wqLEccGVcw3o+vFi2KJ8tNzvEEzjDLyFj8SXHkm7Hy9qLToMFpufnak7idZxK7zPIH2a9zvdw6MUmq/r08yKYUnWlgD+nj26hP2oIejCAva7B+rmneYG3uSYnUBAS3hYUk+yYnJuoCkEnd1XgK/vF+Ypqa7dnnLHuBPqGrf20D37ef+Ud+XdsGgOT52U/4fk8YL2Orr4lfLRo1ZyePP/R6UG7iRxcR+8cBYMLpqg6lTh0+iuMKxBmTVexU65pKDwaS0yhq2dCx65bb9vszGzZA/qU3uh4rwfPfJFlWJPPopoPHVRCwOLwlQq0OlU8Opmj7UCkl69elvxIPtTIhuwZnbi1ddAOdo9zvenoj+CX0Lb+C20EBth784fglLPgzH/5R3/S/u//t/+lDeSef/Vf/6p9+/33wTLzdeqZEyBfvHxZtMP3cPnu3k54KZyQpZOZokOel7yqBrQfWpYp07HIcW8v73zgd21ADr7Cx3TU/ziAIPys80eCU/ACLdkhuv3v/+Fv2jffftF+8PFHbW1V9ach+Hm+2P0bAZahyZq/x75fRaZ16Xzy0Q/bZ5/+uAbvSx5ubm4X79ON/C/2Dmoo+cp9fBX/+A6btEqyqdwIv0v8x455DvJWM9xid+yhJKaqKs/H4ccPxfdlY1QBDYR2/SADxQ0ur+rK7fNSXS8fqmt3OZV4sp7sF57K3/goZePzO3oXfshPPCtAK2Et8VmB7eyDSmczw0bDF7Cf2WqBJ6XTDmP7F5fn2t/88m/ady+/bYOjoTu7kv2lVpx8TFewfQe7O/ncQFucnQ+mmyp+89xGjMznWuyI07zHJJoXFqPzxnL9w8jOQGhwFTsR/zK+JBkcj8zO51EXHkQnB/O82t0NP2V/g78qmX0SrJhr00eenb2BbzyvwDJliN/YSoHkOnwLvgnu0Y1kD5aW+oE5DnnBhzeqWYdHa94VnDcdOXz/gw+ynNu28fpN/It3Lf0xuQo79oNFTuIXjIc37clFZOL+MAL22Kn8ikzIo2CRMRb9ELf707Idwjce/TsRmY7OYbeCPfi7B9FlMEYl3kNGOJhs8mtKZ4YW9xWmsKyDLBRx0BX8FLyGn2BWfox4AruCFlXNF3nhm7MD4hoqMNHO/C9JN3sKPw0MCJZJIPLP877QxMF53rO8tFyyp2uCcLGpDoWqtvvowDrsIOuk/2arIv8qtM9+Rg/2Ged0YPYUDs+ew+5XUdr0HBoQM8UkfH9sMb/gVHCJ0OxhbBO6m8MF917oyovfJgl5fi4YZfyFrpOxYJrIep6TGiLvwxGki9iWx0sr7f0nz9rbg5325mA3171sk+GdSuxkrVWNGR6SCMsNY2+j27Mvzx49aT/67LPovm/b19F5+0d78StD/+yxgLcEKWy4vhUMl+schBYOW3gT+biLjj7Ja9t7e+0y9JIoPgvdHUIzjP+n+O8Cp3dtM5+pYHZ4kj+Jp+kj/CRhJNBWsh4e2H299+tg2G//3m98LhPA0KvGUALJwFyHAv3EJhHznlkRCT8+Os/rIqERpRCpMoqeIIKJUSi4coaXluqkQaANs5xwEirgM9ZOLw3GBoK1Jvb2KVUCKms4ck4RsAmACkWkEsvfBTQoJ8qhdGnWuRKn6PHjJyU8GNdJh5RtGeEQSnTa/StDlrURNuAOcziy3SDgn//mb7af/PhncTBm4ghu5u9AnyzJbhmeHuXu6wFS0IWx09aTK+bfoqKtjFv10gesOEVrZnosSmC4TlrkqKsOq/fNz5ciJlAqafQJazU0GJgi78+gqkErB1BKo/eZEAygLBrnhJKvIEwExU9Ds+VOORPKpgEECkxGC620lRqMK8vE8WdIcoUIqaOrLyqoYHB8ZZ+ztio9HxmMME1WRldU+zDPrBTzLAq0FOBsP0wg/mGUxlWA+1IZq6MIFyEROFQVRAExVD3zSrF2Z08wBKAGmrXKCl6pSFtZehqlaKaZAE2UWu1hnjUgL35DO70+rEDY0UlAVRSQ8KWgIQCnr9qz2aPehiFzJBsV5zAOi0AIGlLwsht4wZ5SgE7HUX0zPDSR5+zztihCIFFFoi/g37716ozbsFWccxHuOJtZZilLlVwMZs3xyH/nARuCB/fZrJ5hjaOXax/uB6AH6OIlc+qqSotTFKeeI4dp8PfsQgR5VmWcfm/HqavGVCVlXb2iBFhjoMiR+1M01o+htFjYBzIkIAWs6lOXGeAcZxfye+Q5xonzTQlzHA/28YNZch2MyhThN0ArHy/DItsYzVT75LnyqAGWZz3wkWs7ariClIdH5RzUSYZxCA3Atp/ZiTz3g3KsKX17SIv1/nkVnqqDlGkf1R7TI2Y1cParTz20mM41DQ6VyRM0UD6tlfWD938YkL2fPY++CMhTCbi9vZH14BMycxP+d8Jk13Vki465iQwIeuMBtBWgqSB6mN0JnwK5leGPo7yzvReFHmOSz9M9AhYyyAJEZBCtyrhHZmQyGK7hqgy5LueAE0mMVO4BhANxFICHhw9UQqkki+O9JxAK1ONnbZNzdV1GpGQsThUVjCfpazorrJZ30nc+icZxwmP86Q7BJk7t/Yl22nJuAhwYEhUBF1mHih6JAseB4RM7Vc5IaKYadH5xlq0PPcITkTOD9wWX8R7Djl8AEUEhw+2vtWAO4H0gOXct5yJ/x5cx8uQMb5KfXZUPeYY6qCB8xbBxygEc84FUnXGkKwEREFYObh7YCXxVZTbgSO2ZOP8fRl5ii8bm29ryswD9R1nLTdva2ap1j41O5HPZo+habe+qIc2mtP5qEZ+aCFgZbh9+/Ch7PZj39/YfASbBLBWkKgkAEbIYdmmHsZODD3tLuVZXPEAXkE87orWtHOzIEX3AERJA7AeMaMcIjaMbfYdyxYP2GSC/Dr9IxGjNEdSvlvToBPd1jbIJAXXk3j3p9XKQsvf+I1t4kFMuAGvYPWDLzrKdBqDSUxSvYO5cZKp0YGTRKaSC0XSlwAu9SmYE7MzJ8B6z9uhCzy64z+ksJy7PRZarhWOUbdNKEH0etmIDwoLhu4BMwQO2KXvCaRPAe7u5kfdrVbzJd/SyyCxdFebj0OLFmcm8NzQxRL0n+HLBrM3BK8srS6Vz8nIFPtlJ88KqQiC6c+AOOJaAcN8Ay7C8WU93t0NVjSihYb/oteGRifCtwHt0UvQyW85Oay2vdpHIgaphMjiePVtZedKeBTxOxVlYi5O98mil2iiJgGC7lkMAHu+AKfTkwvxKQPOjtrfjUJiRsr8OfKjTaGPL4QDYSAD0OmBWgEmw7fbaM0e/jvUTu42jqPahbNHD3GvQWsOXJWOhq5b3O3jRs4wL9uZn7NvC8mLpBw7ffUBDsGEqTrWKMe9TzQrEk/Ga3RrdveNQmvybfTM3qEZVZIM5NHiLUzQ7vdCmwlOrjx8VXlheeZrnfRQbutbmInt3g30+UOkgzlbko5z87C2bXomK6OYKjoTnvn31bTs6PYzuiVxmD58/fr8GA0s2ur/ZJy/efJf3BM9GRtk1eMO64RGznOhT9+vPygb2RBF7iB8Hwp/Un72u8FlkLao9e5ENy/vqP5gsPNdlUZgIxsj18u3v8CieqENnyFc+urK2Gl6KvozuVh2jQgy2Pov+CAhvz9Ye5yqx3SrSIz/2Bh214nEep+HH2anYdroodj3fdGneUvbMHCI8rkIWDoIzasA+DT5onqJk53i7PO6JLjre56/OIs9aQvLFHlivn/RABTPuv0Ivo1WQwasc+cIV4dF6Ma/SX/bLgQGIhk6n8QEEwrRlqsoRNL6Nbaj5NPkSZCQ7ZM4sWsFHJ2tel23sgXjPysbRd5Lu8KjKPQEP+26vfJ7dsH77KVDDlpM5dyIPMIx180NU9c4vLJbMvHj5qnCsGbicWHrCad2qGb/95lWu5fCO53ldxdRxyUIFb6IbBN50vKwtP2q/8eMft3/z5/+6Lee6ZPebb7+rkTMcQHsr2WAAP55x0vpx8DmawKUqV7xuoL7Dafbjk9DdMM6PPvtRdcRIoN9GiOkTeJE+53/MCXaG3uhDl9KVdDGs5iR0vM6J688vOHhdAYY//uM/aavVKvWi/dkf/3n7d//mf26/+bPfbj/57Gft3/3b/6n95NOftPmZufbHf/in7c/+5M/a7/zid/L3n1dS/8tffVl6B79NjMfe5Xe6wBrozPvkSslENkAlmMSG2VnowbG3fxKH9sRcKu30WA7OgyUEC+Bj1Y09kRBey997teFl+P4sjm50QZQprHwvl3jBT8/Nv5XAkpDApp23ezJbEM+ge7Kaq2ctkdUb+ktQTfWyg3Mib1mDeUv8I632C3PTxVNmVKmq+/rrr4KSHsSBD7bM2uh8qTS4MRfM73fhmejp6O75yfk2OTLVnj97rz2NP8sGH8Vmr66uZK0XeY7QLs++m/tu6F6JHODnseiAsbxuUL1AenaxjUXOf7z6Xlt+//22HT5SaaWStAKf2WtYQsU9vAO/VHtr6CiAam40TEhX1Ny0yAqakHuYxP7A3jq4erLfiI8+rofegC/NNZuZm20L0fGTwTm7W5t5hvwtOP8iP+F3e9DHCUlURIajt1WQqgLaFfwIjcxSVMFYfmOIL4AHF5AJsn18tB854zP0WZS+VKELTtcsseBW8sVesAUwGx73/IUz8yx4QvBcwhcOpV/Z1kqW4bk8UxXRZI1lD3INB/rAoPNzDvEji0NZQ+6R/Z2aeodfoz/ZVGslj+QM74f6+WxokXXACCfnZ++CO8G2+bebDkSQtRzSxxLWklt7wcKeif6r7ob81/278TxjsE7oUyNu8nN+bj73smd4umN1QTstmnhZ4cTUxGzb2tytBNbEmLFHWjLJUq4bHu8ztSRPBPeiwUPTudh+9o6u4h+9ePuq9nEy/DsRjHSbezrE5kHePxNfcXFqrr0fHvzxT37aFtZWKlD15TdftRevXrWDo+CE/CeZfBzfyz4VbUOHi9DjPLI1GNkNpdrx5VlkgY7oPnUFvGP37tji3IsDMj87X/aff7CQ35fmF0I//sZN8eHywlLb2douXUoeDOsXsn/9/eavg2Gzj6c+F0y4pAyziQbdymZoUbRxHBRMkP+rjRBcwEyIkjW9UyIjxUQGdk5HIVTVR96rAuqG4Q1BOZ6i6gy6SOtAmFh7CIBQAarc2xeQrXwcoLTBBDF8VEbSt/LFs7zH3J575bXx5k2ro/lDVGsuJQ/khplBde9jJLTrlOMYggG3qwEK2mFkAARJBCFOjvdizPpAXoJAcWMGJ7IReJUMlfkp4ZB9Hc5995qjrp1csbm5HoJTGAEqcTBUQO0dHLS3bzciVAxOlhZBuryM8x4GFUThFAgSHAUA1YyvkFvku6q3Ak4YgF7dBrwqXeQ8e9I8awvdRwyh7U6MV0XyBXcoCm1e6CITVr3e+Xs5XRGsas0MLQUhwvv+VMDPXsj06+ntAVGOk8qkbjgYTqe6hcQB87L3Q22UAsminDa1tb1TtANcAU/OnsCN5/JFsTGQQKMTRhwhT4jNN1Gx4Xr250H4ciCAidJCa8PulTw/GL5ux1dRgMeG8QJ+g7XGiugHAHp+p+hwUATkGE3RdCzteUTAZcLMf2CQ3r5dz7Mr4R5sWg9UhNRR/denpcQYWXOKBMeqVD/rk/2uikHPGIFzQiHDIeArV1EtadmXalGjGPN8HcTH2ebYAATASdYlYLOQ76Nj7ZQc+hCK4xo27vTuQ7sFXdBre2u3bW7sVDBWgE55OhmVfQUgyJ5LAIQMFyWPN0qpZdMqcBHFTPb8m5Hzfs5AIZSs1Yklsseeyf39CR8KDAu+qu4UkCB/grVasMzEo5gFqPCPqhqfFUxhIGpOWHikqiJDv7BaXjebrJ9i5Kv2M1cRVAM66tSxAjAcxjBpATrtAwd1HXwCHONJe01GOMfsDqB7d6vSs59yoirA88h6YvZyqqNugScB4nJ68uwCJYLAjx+tlvJFEyfCZBF1b9+MqwwpA4fn7O3q8moBjlyieAzooSsFX5VeMzb9K0Y1eytzMzIaMBBljz4X5+G1OLZohP8EYtBvLc708LB5F3Qwh/s84MragYq8ITx6E8CkDaoOi4gB1C72MIbNCX50kZYvOhUhtHwxftpCVasuLc8XeAWQzBwirwIBTsMTxKzKDTqyKsCiD8PfghaOU6dfgaCTw/Ny3i9O6dDT4he0E5Soakd7NSE5ED4GkiObfSBrNFfIItAY1gkdL2rfrkK7odiVpZWlek7gJ+qw6CnDd3yk4keCJEb0/8/Wf3XpmV15YueJCIT33sC7dEifyaSpYhWLXdVGfkkazZK0dDG60ppPwa8zWksXupiRtLqnu7pVYndXkcUk0zIdkPBAeA8gAoj5//aDKFJa8yLfjIjXPM85+2zz3+bs0ysDlPXPugiwKzm3DsPDAi5D7cKla5Gv5YyLbRmt4Eg5ZSfddmCOBfnRsNjYB6I3NX4Hwsejozl2QBr7QAZlRicmRmI7ZDJlguPw56ds6tycbcxZw0yK40GGfVYPTnPDA/QGAFZbEbIW7JzPCaR0W6R7ApKH63sCTwKkHDAnW8mW012AOH4QdLMGLB1DL/hMMVffyLzKTlWfvshBVYLWuqje6CqRcrt8s6sa1l/R5+kuTh3+8wAgu+ykbcvd9nH2JN/uKnfomAJOoekLSY3j2krIWQU89KWYnhWcECiTKLLFWB8dB+yM5/qxl7kn50nGU2Vibf2IXpVdtLZl68K/7IoEguolQFHlIxAVtBa6BcRnQVR6cnqcIiWh4wh7QUjbOI8iN3ST5BNQVY5/nhxb24X0t5tfmKzG8rCC0ym7KmKJBDJKJjul3Esn+hf9AxdUBV3e21dNGHnItOoQFOthvVSh29I3OhGdFSyCDQWW0A5t0JnDV0758HhbnFtq25uy+V0iTjKDDrRu7LUtGD30W3jtTO9gra338R6eEMy11Qq+KvnKNTgTBxkbW6sa3Gf11CrH4MR9nCq7V1lw97SNkI1yDdXT+FeAQNIPrnMCFf1onaqaPevEto9lXT0EsGANQUw2z1qp5q/AVvQvXDU8PJnx0a89AeIHZQf1qqVTjYds+jyZ8bB+9KLeZZcuXq7kncomgHdlcaWeY9FbxvFw9UG79+BO6UsJUXYQV9NH5Bqf1MVyDzzCluA184Qjy3GLXuobiv6J7R2KfqSL2DiPqlCYHCtdZjsa574CL/knUKqihX3wN5xZQeqXujCzKNxsawrM2JsxSHoN9UQXB6qzZ6okYD79YgXKLL4tkIKi5J0AS4rgweppGl4R7CLr5MUaCc4IasLi9Eh/ZF+SkS4djgPqXrbi0j9TcWLZ0N7jyHbsPHxfWCG0gPPZ2wpu5DVP68lRrwBQPuvz3i/n3VpHnsvJyvgEuAbr88E+eU3AR/9b9BKE0tPJ750jSM/rPwZXBo9k3vpBsgU0lqoleFzgTRWFwBkHdyG2fX9/r9YTvQW1jEcggXyxreQdz8JKbF0FnAiVVcp9HeRgO5Itg4UhkD1PuEtAjMxon6Fa9YcfflR4Q6HAz//iZ1krp6aNZDxj7Sc/+FH7j/+D/7D94IMPYxsXi083NreahvNVEXbzu1xnt/ro4DN+ADnkUHYnBsPHg+WsqlIjP6trq8ETKs6etStxNOGQw0PBs2fRd6q9+ptTkJ2ITX+z+Yexe7164+Yejx+tZq20SlnJd0PfXL+CxuHB2en5vH6+vfbKjXb16rX2xms32rvvvFvbkTWCr+1NE9NtcWGxXb/2Srt4/nLGEjmLPLvW51980X71q18VLcuuZ22s53HwaCVCQluy7G8Boy4JqM+QataujyuHudYGPXLNqTi2cCr7RKcpoGB7YK9qak+Yo47ZJkEvL9QWufBE+TnxlQTqBUrp4Cxx6T38Ss+yd51+lFCO/gyPGKf7C4g/PYgPKMge+6CVBl0NY3R9QlUoOdF4uK2tr0bfxr4H8zv0IkNrDx4+qASdmDJMyd6vb6wVn7E9khsSk+eWz7W//NlftT//05+1iaz1TDBHH3sdXrp/66vwddPdOn8ftY2Htox1W1d9/ySgKFPNJaMXxofaWPxv8jan0nZ5pT0Mb3R0PhMfdTgDif6PTNSuj8geCyYQBv95CKDQJaqr2d0KHuXagkGSuWxkHcRia32tk4R+sGqu4zv0q/YdKrniqrXJrOFw5EvLhJ2ne8F6oXt8X1XMlqsKBELjyfGZkl9tPwRh5uoU8YnyvTY34/NnHV3fWpE3vbvsPNLX2dqxa3wQeq92tmS9YO7aClg83pfvw0rhj8xRJZmAnl0udDIfCSaVyNG3SzyAneHzZRrFyx74k/zzX2Zf7rCqQG906txs/PkFxQ+C9V1Fusb+PsMnMAcLpxcqf16wtdmFwL6ETnxxNldgPwOpZvX05UH8x4Hw1XjoIdmoEb4qP3KnBYwEO5/ULhOYiA5DW0lSbYUUr6gAIyjaRkyPTWfN7HY5Kp/M7o7Z2YXCIooD1ra2sj7HNQ4HJFy79lr4cqL1B9ssTAhyTbTt1fXwumRi7hUf9yi4VEWt8YYtMvfY+9wfNlHdfj06T/9mvUHHs3504Fb4yNZg+reqL0NvsqxASozHetH3hQPCg7BdIcHwRxR6rt3Trq1caB+8+V574/obbVplea538ey5du3ytfbW628HVL+I3rrYFmfm2+Pbd9tk+Pzc7FxbmpoN852033/9/R+CYfNXZn4RuatB2MfplADl7QZhkQEhY8TkIrcmA0BnXCFilt2gwhjKXGXdKCxEpNAPAyCf7T/JNQlH1/BbgMIWIwJHMTpOlKBl7QvIl9LLJDkeDPlUCE/5ifjtvsyOzc7NZnRZhPyOgEpYNzY2y7i5t73OLvgsyoeDy5A/jeBPTGogLusc5ghAmwsDUNoMy8b6w3bv7q32ePVhGCuOVJhFlRbHhYAYi4mfqNgIpxFKe6ODgfJ9Y5orwPfgwb0outAjjoCTATU4dkTvk6f5TgSUoq4MYZho2hbC/Lt16/ssvKoUiokh6Yy8wEuBiyhjYG+9tmGqxgHiGDulx4JERDwKK8qBozs2PhgjwglmpKJ8jkVIMVoHVhgNAZvjKIregGglqspsjUVQjmNOmwsc5OIRpGcByC/37ed7+UIFxgTaVAHoB6GaZzVroBLMuIoGWW9KJi/kPw5xeCvzY+Rzq4ouG6+tZl02bSgKZqGuLSD7IuPuz3xZkxdxsmr8lU3I2Ptyn8yFgZNF8nmOd225yT1Urh3sqhhy+y4jZd1kKIEhpayUCqU7Nqb56HzuEzBfY5X9j9IdC1Cd1Jz+OMA2Cidzqkh9hJQSsWayp2fC0+igtwrlzagDgcbmRKKsfK279RXcFEDc2twOj/e0kRitj977YZ2ssbOzWTQuw3Cm62M3PTWXezjB6zBKbT+Ot6ODNRLtK4fLePAL4CdQUs3dKxjUART83TlEHElKERDkLAuM4MlOybsGIxqpK5nmyBufQCn5sWefQQtp8nfnlOI7IITREay0layCU/lQGdDQzVZChrgARtYCyANkgB9bf8sYhz4yNHXMctZA3zigkzOcr+c9+qcnRvEw91Cp58QW2xqOM484rxzjONmMgus9PQr4GYoMR37X1nfiuO00p/OoFiL7BdYiz3fv3q7SdetmC2/JRv45ecUpLeSHAcYrHL1T5exQDBVZgq6yQviDDLlmZQ3jaDr9zRzwMANNXwD3ApaCJmQIjaZmRiuITtbrhNLj8FOuL0CjjJdzK3jkhCZzm56cbTNz85U924vTeADsPNkPHTTuncw9BIC6bUxOrIzIRd4BS4Yxr02PxRGJfGQcQJDqEMbdWI7jnOpjITgJRNAD5RBm4Z73HLWhiehuwbvILZNxaKtbHGNbafGEUn9OgSBIbSHKPQWoBYT7+8MX+We7OV6SDebo0hEARjR27tNtE6EfJA7IEMOIV/Ade4SHNNQ/PiKLKkc6cFdB/fwTTKJXjIHMCWw/i+6cmXHq16Osa4Bt5kTHKAVXIbgVsGV7jO1HExOD0eWTpSser66Fd7ZyPacEBWSGxgAv5/444ELSJtSpsZFp8jWmIngqoGUkfJjryfIfPzupANr4hMDRUIFXcxJQJ6O9WWs2ht4kp7aoCYhNz0zUeIGM7fCwHnQAfm0lC2/E8kZmbQXl5HeZRgCfrlUBUad9Aod5zVqryLPWdFU0dBijVSXC5sZuASYBEjoNz9W4BFlDcDLg4wI1KoolFo5iz/CGk2Nz+citTLKqjADorCNAOxH+k/nD62yNQKPgkUCvyt2N1d22u7XftgLsnmRue7HxdKQ1syWS08ym0qlV0RM6SiwAmeWMxzYcHuTvrPWTp3FOnj2trZpsQMQt8h4AORY9yjGPmpONHR0X5IyzERmPIQnNIvdRWJ3DHrsa4PokgFAFk23g4bSMJQ5N1kYCoCol2cWMhzNW+KHG2G2deWZ8h88D1IZKf51QXuFz14CXcrWs72CuSy+zN13lIQuukqq/bzjO5tk4wNpBPGtn44hOzcxWAtFBLHATRw3uqCrPfOd51qKrqLEmTFiuHRqxQ2GrzLurIHAv9K1DIvKaanXVYLb8HqoqZysK51hX/Cyo4z4CqPjeugji2tIb3aCKKLhi05adzFPghxOEj1Wn07OCyAILeI6+ZKPR3DYi12Tvx0cFnHOfE60WHhafVyKBjsz9jcf1PawTPWL9BRTOrZyrlh5L80ulnx89flh2aTL0O849v/jms0o2SNhoo8A2wYj0F2Vi7ckC/CEYBkO5a+m9soFom8GFLGyU4BV7b3ywQe9QVm4ggJ1jk2upSNFnBc04mMYKoxpTBU3DY7VlMve2GpJZ8PTT8L7TLIccdPDCToQXwRmHbdNJXNEVo9NTrXeQfkD33jhD28xB8fFB9B27pifvk72nmZcq15HwXpx5yYXMq4KkmbUtpEPRGcNngg+Dt9jiqibLmKIa6qAkRB+Ic2edOprztrtHJYsyduvB4fHTutJR8LxHJYzyGa/DWxLoHEBbaQUfXBdvVO+3fLbbgqVCq8O8nNtKUoTOeKAS0LETBmYsVfFcbHqmfBbBeThYwpBjRVYKY/p2aMBudEG6DpPx1tDLdnLrSw6rQiwUKtwZO0ZW3Ff1sWqg7t5sTpc4y7DiiE7GmRvOvA5qnGzET378k3b+/KVqlP+f/rP/sL3z5lvVmuTuw4ftV7/++8KOX331VfvNr35VPPfa9Vfb4vxizfvihThti8tlO3/2Z39edK6dIJmb4PO9ew8iY6N5X3XueOY+2W7dvFlbKlUBav4PKwtaqHBm52anl8JXdFfwi0rS6FYHgS0FT7CvApaV3I0esaVRoMdpl7ZyTcYRtlULNoiRLvpYN/TzeT5CLXloFaZsn332afv4tx+X7OCB00AYvvC3h9/pGfyi6hkeCjvH7mvRI/AocQpP0nMSvN22z2oDEp8MZqT36O4wWebndP/IRNa3swnBTcGEWZCSwaqGC3+7Px1ZCaHc3/r5yfcUgCjbm+97DfbRAoheObt0vgLFfEI9wATw8SmMB6cthFYCrgJEB9qE5Ma2bq+ub7S79++17Z2N2LFOB/Cl3ce46CMHkNEZEj+q6h4/2miffvpp3htsP/jwwzaf7wx8d7MNPNlrx7GTD6JnJUZsj5SAG8o4jnJHDfhhC7ZtJLaVrC1HN27nRt88vJPxvqjCAYGmw4PdSvrZhm8tJcDoE/Or05qNLbTEc3BqtxWv882tu6eqp9E6BGOq/JIsX625gzHEBwRJTNK20eGMNZMPVU5K/25u7bXBM2PBWwftWuSEn725uRdbQFd0PgB8IOkveK7hflWgRaey/wLgkm/Ge7i/W75jV1Wpao1vMNTZO8G9DNzYlhYXgtVUu1GNHS/yUyT2VEnSFWGLwj+729o4wRrBQgdPqvekYJp2AU7vrK3r+T4brF2TCsvqfR4splfwk6O9fG4oY8FbKvy7ZLD37bCB09gfcRaJQOShiwSIVM4KgA2Hh6+fv9gurqy0s/FLD6LPDvKZs2fPtpHoBgkqerjTeV0i0u4iuxPEMugN61HyHR5V9GJXxsJScER89tHYBvzNP9sID8LfcLdiARm+6em50hUCW3T1lcvX23tvvtsmBkbadOzVYsYwPz3bVmZD18x9dnqmsJpkCb209zT4+4Ug8pkO29MR0alPwyu+99obb1RBwp3v7wR7bsQv6bYMK5hiY8lmX77kRMrlyZk2HdqcnZ1vc1lnYxQ4ywdz74H2o/d/0D54/8OqVCX31gkfCxQ+Xl2tBMT1y1cL429Eh6IVXbkdWm3ubLe7dx7/IRg2uTz6C5lpTWs5lNTMcW6EmS04hVQKJK8LUFEY+VH6r5RaPkPAASHK3Z5S+/Y50ZWxCYEAAU0glabariDyWkSKUhO40oy6+kzEcNZx4xksheOeyqgBN6XS9XcWWkDAvSxYRWUDMAiSzApH1ulGKibqhMgAT0BThqXANYHpH4vBsl1GJUeUaO6tIfzO3laEUfYrTmiUHiN4uvWFUaqmc/n+6Mhk3X8s1x4aGosRnA8An2l37t6NQnSMbOd8AB9dUENmH4DvazMBNU7h6Bzt/QqAhDMzJxVeHIjROAW7NdesW4je8tpE63qOZV1isNgVBoPyB2w4ucMRVNk3Ge0Jjmjwy2gcO8529SXKGlYWNCi65+Sozc5OtXPnV0InCto+YVV1qlV4z1GOuYCTuepo99DHkftjw7IO/W1xZb4NDsdwOJUk61S9ScLsmB7wQRvKyr5kEfbawpHPMfga+YqqCzaolqCYnGJBMBnvqrKI4Pac9EfRzOc1J0dGmYZX8B5gp/eEE05cU5C0Ak0hljGrpNCQvpS2LSBZBc23bX9RbTGS+3pPMLH63oWmgkckMDL4cq0F7XpCI+OSERGojHHO+JXXWxsZOJ8BnjjiesWElfIeJQMERLlGaQEfFKBtEF4HmvTAOLt8vv38p3/VFjU8jSEFqICgscHR9tM/+Yv20Qc/Cr3HA2gz/vCPe27b3hpBF3Cphr9ZTgEwPBoRrL9lo7ssicxNK8VeVUeckdC4k9fwVg32RcmEOXvxOJ9lBEuZUqSZY7d9IN/J/RlNAwEwgZp8Pfxi25jMEJunOgOPdVkwwRDbBAcCBnzmhah77sOZ5eyqMvPFcuaj8GXApqdjCF9my9sLwJdT0AU7i4fzeZUr5ESlKfl3KqfALL3CsKn64NTbIz86PN3efuu9dm75YgWS6KL7kdPvb9/Md7pg0v6TLnsmICIzyzlCo26L6H7ThJTjZsLow7ihbQF+WcqAGXqS3iJPC9E7EgdbL4MMAAWlbM5oLEBAPhzDPTQMxMX5DG/jY467e+85JSWAc3BgvL319gft2rXrWT8BnjhP0XcA1MT4RAWvGQdG0NqadzWJ1aA7cyVfgoUq3VTGSgjwJFRn2CJVW+cyJwaiC052QAheVE3WOcgyM1nbGuuZzKk7cdZ46EO63sEatnfvHOxE5sfa2XPLWduT5kQunxMkqa3ZdGj4FR3QD2/Rc7XtLa+zGSobBodGM44zBSrDecXHDDz9dHDY6QMHOTjsgkNlW2lUQ67RBf5l6qoZbMZ2/fprbeXcheoXB+jKJjK+jOX61lrNW5ZOAGo0etgaqNq1ZoAjHVIVJZF3cl9Bufxt6xZ+FNyjFWyveRhAC/TR9YJB5i3IKYOK2QFg6wfQ2SJRW6TKIRBA6A4pIWZ7uYaAlyALvlCBlVvl2k7KHQ6vOwGKQ2C7bQDPzl7IHT6KruAYVPVneBCfkluZReMWPGEHyHxVaERHj44Koo40zdbRdcDW0+hSAbqqGMvr5EowvhxeTtCx0eSZNeZoV4A7YwM62Ri2HO/Rffo3kiUAsaqDMj6JIgE118cH1tbvxVOhrWa3lbAAVqMY8LKkEH1UwdLIJL2GvtUKIbq5/n7qFGoB58hYn6oJFenm0tO2twWqrU1/aNol5FRySWSRwWqEnnGwrbYJSIj4rlYAcIM1lOQpIBq61XUyFtu3quoovCVQah3M08EqqoAEotHcdnGVipPTC6H3ROlkD1uCAWJ29OzyhazHVBzRYITowMPotZPe4wC31YDgnXyOM8Zmd84pXrKu5BJtrL0HYFrV9lkua+1v6+Fv+s1TtYy/QXXb1BykkQuHJ8+UDqnr5Ltd5VJkLjSxRvSSoKpTsq0b/IfRjMlWya4Fg23NT9thPq8SA+AVCLIlGQ+Z71SA7vLSuYylaxmxvRnZAdzZm1yyqolCX2MoeoYnVUl2chJQPr/U5mfmzSR8K4lxpgIGenvOzdD1cVpDP0kzyYu9g73MKOtI/+T+gL4ESq1hxoRXOcZomanUNcm89SSHgoASZ2i2sbYZfu7mKFn7ZCf2JvpIsFfgwE/0hh1Uw8Iq+ErT9sJtkWFy6XAeO3MF15/F0d3djuPdO9h2gmtyoejpODFxuFXWHxyxqaoSugDJcNbltO9cBQCiQulODtxk9JcEdYhTsihwT1e4n3G0zF3WPkyZtZK00henL/y31LZWt9r+tv67XYCZvFZj6syfniNrHcbJz+jNzjbnXkacOf/hic5dQMR3VUPgHzbY7oiQsWhFJ129cqXdu32/MP1o7L91slWK/LBBTnX0k/oxH3xAL3EiOb7n4yji883t9bovmaum39Hz+rR2gZX4FrmvClL2i4zjXdcVKEEuMmiursGek62R6EaY8bVXX6u118MNHnjjjdfr5Lnf/Po3bTd24v13P2j/9X/937S333yn3Xj9RnBvb7t562b7d3/779v/+P/6H9tXX31ddhY933j99fbDj35U/PvwwYN26dKlqvR65+2321tvvRUMO1HVH7e//z4m7UV0wVjhPuPB++fOnQtWmmqPHj2KQJP7/KALosfoXzhhdnKxXb96o81MzXVJqugDld5Twdswd2G8jAVuhqvxlJ/8IgEGOAS9i4nCzyXnfnupA8sW5CGo4rtfff1V+/LLL2K3BCu6a5Ot7h6dHPtu6d34J+ZSScKstzUSRGaTusoWeL87JIQwSjhYNwlXusp4KoiT+56E5zVqJxdnXvp59K2tXeRChfnAaK7bA/9ytmOH+Dn5qcqOfJOZwdiX3uj4/sjfYN9weFZyd6R8QzuGjiIjDiTbiK8koTARPBnkUZWyF85eaP/4H//TtrYRBzx6mn9lB9Lrr7xWp/o5fX0yPqLgD4cfTbQfCCVKHtbjA/Cbnaas19kbb95oF4L/jz77qh2Hb8UIngennBudCCzua3tP99pg1nliLhhi9Ew7G126H79RFZLo+m581/3IT8wblBBaucdqyUE7YjN4xbFjoZVqc8Uh1pfthQngejIMe8C08Ar9K6k50K99QPRZ4SxJP4nyyDl7Fp4Q5MEPz/P6bHx1iRaBwLHQ8nm+Q2fCFxIn1Q6jDi3L2uQJ/81Mz9bWbYEc2/h6IssslhgD3VMVbZnPqW5SbVkJ3YpLvIicSA68rETOOIrfineDGTNOu3TwJXzTJYGDN4KnVdZ6DY/CqYKwfAoJLVXHdpHxASUzyBdfcHcv/ljmwBZ0fqBeaCqFFSWM10nTHraTdmNQsS6ZOdRsdUf3/gjDmSzU8vRcO6/qUiXmwkKbHZsKTY/a4631qgxeWj4bXH2u3b17v+kPyU5qDaX3GEmsQHPm09kEdrov+vZFV0SUOToYR/EJ3UYA+TEhWY3z/fc/yHp2LUP0ncTzKvwW51cy4qF2bulsO1QNmflohdIb+glOT0/N5Lov2kZ88vtrj9q2QFhoNBy7ury8HLl9UVWxb75xI3pnslrU3Ll3J/yj6n83PLlRhzMKTLJxpWEil6qDr1y42BZix/G/7dLnVs5XX73Ziak2EP67fPZie+3G2/GDJtvvfvfb9uDRg8IN61sb7fc3v2mffvFZ1uhZaL9XleGCX7vhnY2D7ba2FzsYvbJ6d+MPwbAL1879AjCg7oAHjMpJpVgwum2S4ae8FsaJ0tVk10ICMOeWLkb44nTEeChDVGbHwAhmIBRjQPkwoOGwLFZPAMl+HM+jNje30C5fvpoRvIhRj8JyxGeEjgGjzDRPpSAPnh2Ww0C5iuxhVhUeY3mfE9RF/bOI/g4DhAvKKFKknA1OiSoh2SSnpMVvaUuL53LvSxXAcDSy6C3jyAhSvpXFCgGXF5fyHQx+nMXTsNqJjXq3iHwfZXFHs+ALMZqHca6/bfYwR5bLWaHQRZAZBsZWRFbQyXjKGYyDSbhGR5Q1D7bFBeBXYEJEXs8j5dHD5ZABVgwghue8iqLbRmB7w/Cg0t2ufwihQO+erBnGdmLUcZigP8qLgrC+g0MCURlDBFzQ5MQ2qfnZEt7KfMYRUi69sKD3V8scNap1shEgam9xdxITrqU0a3tEgByhBXhlkirSG4GoDAzjktfO9GZu+SnqP2GLUebnfZVf+7tRGOEN+3iHoiQFAIZezos25zTUvKoS0XaR7lQzjwJiocxAeI8iPtzfi4IRIAvAzhwDqYqPRPqVrKq0IDC15TJ8znmRfSLAVW2UuUROi5cEAxirrrFj10ujc/4jtDGg1re2H+a+qgj17nBaH5kAh+1fr4q4yFKVhTP2Wf9Xrr3WfvbTv2xXL72adR4tXtjcWi0A8MZrb7drl6+388rYc8+N1c1871lVOwnXdQdQOEG1q7pg/IAJzgreki2nBJG+Tl8JQ5obIEhZ2jbkITjMODCJSuXJPFkyVoaytk7H2NALGM+Wz8o0hOeAEmBIAJJxB2gEF6ypvjy25TGeei8ND6uIyvuh6fEz/DdQFQlXr7zSFjJH92B8BEjNRYm/MeKZtfXNONKZdwx44HMFjkZHbd3o+gS4lrW9d3s1g5RNdwhHeGtU74GdgPon7dWrb7X33vsgOmOqeHsw/CVgvL7xMMpxrY7htUUF7fAVPmZ4VYHs7T8N33UAHGAphyx04qRzsr2BJwQQGGJVKEtLes6FbzPeCl7lO2GXWrcCGtFLgAnnTN8HMmR+9O3YBIDf9VEbGYuOrQD0bPvJT37aBsNfDx88rMrVO9/fKicZmAT6ZZuNuTLmUfAALTDYVSs+KR1uW4xAi2C0IO3o0HjnBOVpjozok0P8rPLqWQUG9K+SpURn8lCBVc5N9K2eWsBRt60wjnbkhowIfnfB1JcZmBg8qydYx+GtIETeqzWNbOC/s9Gh588t5hpP2wB5ify4B93viG5baMktfS+oEXc198R3AREx2ILd0V6Rn4DfM0PhOb2E+ko2NS794Y//NPZmuaqg1mOwVSkLZN1/eLfoqSG5OXI8Oa0FiHLFkdBKlRc+x9dZ6HJGJ6YG28VLy7WlrmxlnLHhrNfYuCaph201Mgsslm1En6zRRpzQzS3BGFVsbJyAFB0V2Y4MmINeZ0CCdaTnBYQ4QMCXPoWan7N1TtihA5Twc0o7maVj+3NdSaNoRIAv9ydTbDN+wH/mELJFRiYiE+Ph6zgBoa8qOcC4Ao75mcUpkH96CmDn/NrO5KSnl4ckZC1UVwPLtvu4hiC19bfFAgDrMr6qgDuHuU55i26en5mKvAxVBlEATQCRHakWBLkPmVNVy44U/sic0EePM3Q9PRnTnEoX9UgS9ZU+p+8oLScvA6mcRRnpra0A3Dg4KpocbPPiRaf3za8cZAAyNHTAAv2nAlIwY3v7MED5aewK/qMQPcLDGeTzjDe/5pGx52+AnV1BK1UHbETRPZOAHWwTGR2dbhNjKhqet/t374VGbKetOAHYGQ9dDf8sLy0XTb/57qviU9vWrVfhqegX2zhlwWvbV8ZQW1mL78O/kaOae9abUy+zTH4ziNK3qjlfRIXtb5sjZ4htyzAzdnJtG4r50+vm4z5oYesQOwAn0hPozHEir+jYVbt5FfgWuIgeiVOBFtXwPXw6MT6T7wWMZ76qwqrCLGN9cO9+u3Xru6zTevjJoRZbTTNftIQ7tvK7vkK2we1tx+GcmW9LKyslQ9ofOCRlYWG58AeMqpkvbMA2Sp7txWbAm6VHspC2f8tks0Hwk0olvAT3Wlb2EPaqg54yL+s4ELzyJA6QrT3H4YeD8EXf84z/MHQOb1WyLN91T7LqeoA8nCL4xvmCT8k+nNIn4ZO1ONg9rZqKvIRwJ7EDqkhV/7hnLlX0NlbrhcPpDFtG2I7aXRFZfcYuveRNQQ523u9oT6+4fgX7skaCYS+CY+gSyShPW0cOtlWcd3KPEB227mSqghvREZ3MqaaUGOz+rveCPTzpkQqU5lu5eQVDBC5Czs63yHtoIfg1Hufxg3d+GKe9P5h7OWst+dTpTXbXuO08MK8KxOQf7CNIK5jBJi/OLRauUE13HD63fZWcVBA336z75XscbPoDXxZfR4fpm9of/VGN8DMK+tjcF3LNnc3dwg0fvvth+/D9H7S333onNmStGm/boaIq4dtvvs1nhtr/8D/8P9vKytn27bfftr/5m/+jffvd19WA/4svvmxvvv5G+8/+k/+0/eTHP24ffPhhu3zlatays6US3ZLRnMSb333bBdD+/b9vX339dWfPI18/+PCHJYN0DD6AgZw66SQ2QTG0UslCFtn54YGJdvnCa218ZLbZOfP119+UPpQApqNm9S/LNTxhHzyBRmSb3ukOzoCe8YG1ZnfdP1zgfy8fAg1lL3Odzz//vP39339cn7MG1pHdqOquOO+ub76wyxO2PevqKRDx9LmASjevniyDuwmC5ZfqHaSXqTUT4B+O/Eg0CGDrj7U4NtmmRgQgsC+cEn82Yx8MLdjTJ8HOiiKWlhYKI/Al+kIjfPR057AqKAejl8bic0zELm6tdbifzNsq63quA08MjY5WQIddx9dOYVVtfxzH8vdZ54eP77f5udi2yOZbr73Zfvj+j9udm/fLBs5OzZcO0N+PXEj0KFxwoIeCA3xEJhyMxZ8YDZ747rubbX1ns40GV/wH733U3vvox+1psMD+xnp7b/lc64tPsbO52Vp0EV01MD7cxuYm6xS/qpIKCefnl8LjJ21mKnzSOxp9lTUP/lCcApeqqGL/CCceq+Ri/pLkMh6Y2VZwWJspU53ILwuFuOzBRhNtfmGxtiqrluJnej569KACSWICbB8MqpBFgGIzcxSY2i6METnIvSTy9dibmphuB3uqleFZ/qRdGHrgqmrUbkGyT0BNwDuymoXvtnfGNwxeisSUna0EdiaiGGQ8PLKzq8UQv1uitS/3sc1REqmrHuUz8v/HsiawFtxX/dymu4o3PUnZZrhscnK6tkoflT3sAq5sooSdnT0Oc5qbnanYQwXXX+qhi5cuBiNNxp5HdkOrC+cvtvMXLlVlocCrgojF5eU2v7TUnmd+j7a32/U3Xg/PdCe3w634Q+JJPzktWCyyVkj8Q/5FyeNLXDc9Mxd7ppCnK55ZXJrLePazPmeiqy62Sxeuhv7Pa7v32ZVzGWH04ZnuemS+qkRnY1PRJus1ODZWzzPhz6Po8p2sw9d3v28bBzt5xjYrIgpNBCNHxx0s1tdu3b4TOzvWFubn4s/Ex4nOuHPnZrt9+/viAWPW77z8gthlp58+CT9IYq3G5j8Kf89FJ9HOM3ML8ZHfaPOzeo06DT5+e2j0u88+bt/d/75tHWy37fh0+7Ef/DqVkOsbjwoX7wq45Sph4TYQ+dQWYO2Pg2Hnr579hUXA9LKKsukMFCVFAUQ6ykmrY5dV87x0GvqHwmxRMkfHeUaRUWYnARycspja9iIg2HeBtmrALJKcl2R4ui1WoWTee5Lv7cc50PhwdGI0yibGStAigqehvoy3bTsW91RZqqIgYJQ8hagCKXat7e/uFhgGtPTe0eDXSWOAHhCMHWXOHYd89/atilxDbKKrEIxTdYxNVHJmejrCMRhAtl0OZfUwyf2Bg4HBl+WJYc7WE2ez7YXYuXYlUzNXiruMwdMyBJzP2noWegC0W1EAwF+Xrd4uw+5rgLD5ECLkAejWHuX+OxFAp1UIygW87AGwAVBKHR1777QpdBsZOdO2ttfKiVFFAyDuaLz39EUBRWDEnmPbbFS72J5ScwNyo9wwsKoPgTfgM3xWQk24KIzdvZ2OWWMMVte3mnJxWRUAcGRoog2dGQkNOf22VXQZcls/VMk4NZNiqeo2j8zdyWeMM6cnEKrAIKA8Nbkc2qskCk3yeVV6gfzhmePaptUXoKhiUIBLKbtApkaalKItheZOCYlYqyqoLFduCZRnMhlTvMEIum1WAKSgkWvYakjh4IUuEy1Llbk8yQpH8VlLwKhAbhZIX5RyMBghAC/gEMDOMgbkT7VJjYInxuv+nEdbyl575fX2X/7n/1VtD5HRFkyaDPBYXlmu6h+9GKo/VW6sNPzegwe19fTJi6fhsxiMIUFEvL1bSl1ZPIdVFgu/4kn3obgAM6DOUf2MUVWARlC6yibAhnxGMaiiiAyhP/AIiJTjljlWmW+UFx1x7vy5WkcVIB3oFbQNIM+1VFUJUpurcZdByfco1GiAynb3D4zkbhSlLFTGEUeAIZQRw1d1qlUsBgf68aO1gM7NAn7GbVubSk+BYrrKNRhJAbad7TjUg1P1PXwFmAj2DA/MRsFfCbhbqe8YiUABMEZ3rW8IonldsOZpOQ51uELWsvrTuG+BhA5MhxD1O11WW8nxZ2hfxxrnP8Fbzq/+LCdx8MiaSgMNMPsz1sWz89FpglwdzzFQAnj4tbY10S0BKQ6CGB4ez9+DAUyjbS5G5Ivff9k++d1vq5K061MxWsZOjx3bPDVrtw6atQu0oCP1Xf0bgTcVG5EJYL9zmLstcpwrPC/4bkICoZPh2Y2drlGvgK65C1DYVmI96F6G1aQDQcqhVJXL6J6CVnpYeXbpudAIX9E/QJ/vSpYIKg+P2M45WTwNjAAMdCUnQCNPjpotanoXaO6LnwRvK4gR/eLAC73rVAObFxn00EPFNgx8+uZb74Zm3SlNn3/6u7z7om1sPo4zcS+/O1Ezc8z6cSisBaeIDAFgThCbn5uOXnJSq8TFaMDvRGg8UFso795bb/fvP46NYRueF4gSYFxf24mDGx7KmE5OBI44ubYAncmaTJe9QkL0r34IGYAABT0hOCnQYY7sneRKJWmiv0L6zBWPh665HjkVZMSafAf2SVZTcAnose1AMOi4QGn4IK/RY12wSo9DiYXDCrptO8ZfqXzoI6ifVSscIEgjwEJOXMdP8kTeNUgVSC0wF17VkwtgpIvpxtLNsccYEo9HtMpO9vVlzvmdKuZsRzPVdmYV46obVlYC9ALsVQwKgg0P6wsSe81O5Jpd0CvwL/LFTngQUYdSqLouGQixtAxAm/2she2urnn+7Er0aPR1X5fxlgFfjYNrm77TTt3H+2yYfpLshECdAHj17Mv7AhJALnrQkXiDY1hBsLzGrguw2A7rcAA61Ht1+llsrO1dnGD9zFyLfhWgFFCZnp6NrlvIXIaqIkRST/Buc2OznG6BFDLbzT1yknEaB1yEzvgBXgqp2o4MKDnIGHyHfbDdn60vYcvnKykWWtKdPuP94in2O/KEbsYleeV+1pRcksXCYxW0gFf64zQNZ179hWnYUPbNdWzPozfJ4bmVqwHG58M/U5F5gWxy6zr6kdk+GbpGh+B5ttaY/MS3nCbv4eWzK+frJHF6xJjYHJjJvNCak/nt91+3ja312l6Bn+kysuWeFdTJP4F52Jfe4dTTT4K+5N8cVSx40DvW7kkwTm90vsRJyBFHodv9UAGj0AFWYjvRpp75nW6Go5zcbDufhCu9XNsUs3ZVXZNr9Oa75qbwcnZmul25ej16eq8qyIF320rI7rM4sIhurE5OztQyzmC+YCo2C83QoQ4Biv4dHRqr1gzm2c+G5vNQV+E3OraekffwuF0NJe1RKLaRqmLzyPBzbfaA4+kZ+jF9/peHIF/3Wvc3u23eHCK6Ha4ga95Go0omZi1HYnP/5Md/1t688VY7e+5sOYoaYnNu6SXfsbbDg/podtXOaKknabfFfTc2cL8S7Rv5myxVBVbu657FS3Ei/T4bJ4o+Ipfmo5n17EyH06ytfq4qRdHw/Xfej97YDx6fK/5yyuUH739Qzuwv/90vo8vjvMdJs+3x53/xF+2nP/3T9j//z/9ztT15/fXXI/dnavw/896f/rQtxXlDo4cP7re/+Zu/aY8fP87fQxnrs/bZF5+1v/3137W///jjpmH/4+gjOErBwHiwzI8++lH78Y9+3K5fvVa28osvPq8twZJqSxnDk/2jdu7spbL3ZOlwz2nsk7GZemwdtd9/9fvwUZzEff1w43Avxh/ImnhKTlhPWJG9dD02mX0p3PNHj9O1/eOfIWN9TnXGL3/5f4Su4evQlb0is2WLghnLbueaDnGAz1V48akk3qyFQBf+w//kWGCTzYQ56SSBeCcTsr38Q9vJliaiR+Pokr/9rPFusFBv7j8YGyKIeGaY3xm78SK4OL7gs9CJNC8uLpT8PY9vaA4VkCHvec+OHdOenZ3MOOITBwscx0cZm5hsr7x6rT16+Djjftquv3a1nb+0UElaybp/+o//afvoxz8s3tqNzL75+luRsIH2/c3b7eL5ixUwMqY6wCz02I48Xjh/tgpMBIr4c6rytB5YDz7ZCI3msv4r8X/fP+5tr7/2WhvK9X/76FE7jpxfnVxoy4MT1c/p4e5eOwwND/KUGJOQhhHYtMPMS8XVD9/7QSVAHoT/VBjbZcIFKDmIDmIH6C1BfxX4ZEXlpbV0eqXAscArjGjnwtioiszzwUSqZTtfS3UP+XDatwTeo/v32sbjtdhK6/w8cjYZ3pquaq6tyIYgOZ1uzX/40Uft//Zf/OdtOmv63XffZR2etmvXr1WA6PbtO/kc+08vGZ8qY03xFU+oHIZDx8LLGtizS932XnpQkFDADoaVrKntqlkZ84fV6QqYRSII9upwVGwCDRmZ0GbHQTbbwbMw7pn4eGG36IT4jexgPn7xwuW2NDefNTyKfK8V5lUZaAut4JAHuRQotl2VX6vvbl9kYudgr61ubdR2yJ3wzl7s3k54+fff32ob4T1VWuvreo7vBevy2bfLRpKH3Z2tXG8zpvu4kpywUYdD4LYzVaHlsAeJLPR0KuTgUG+byzoeVgJH3GKwPXx4p3373VcZ73rm1+0gefFcMUR8sfD7t9/8vn35+y/abz75tH3+9e/b6vZm+/2t79on+f1xfJKd8HMsR/zy2CTYPkxFRiTP9cJ8lvf3t7baA30SN9YrEQS30w/4jq2voFh0eLR7ZGC4gloCtieZz8bOdrt1905s+UbbCD229nfbd3duRba+bvcf3Gk7TyJTJ9EnL6JzahfWQRvO9YbYqfAIPOak2zrwAWaJzcb7j++u/iEYtnx58ReagnJmKighKwq4hPEFRABYlSuyxn0ENsoIsFdu13uGYXMCy0gIbGvTeCk429P0PgAE6Ex7Z5+G8IIoyqS7oMxAhMP2En1kjuMAbrb+4QDKMyd1LQKmZNypOhZXSaXsmiyUvjgMV0Vbo0AJ73iclCqpFuWOIFj4DrwJz6nmKPNuyiV8BxHm4QiiLMOZGH+OHtAjC8jxAZgoCN/K/0qJcxCMQUTfPRk64HtUICqAgYCMDHAIuibSwAmQggg11rxvYQQjdM2j+GWANZhjkGzVoZDd9yjjB0JsqZNN8MAwsvmHe5i6A+wa8uZi0fVxuAdPopyX6uQjQq88fynK1bYyykM57KPHm6ENQczAMi9KAH2mJ2ba5PhcGfipKVkJwUi9Ceba6sOtYqJOwQBBZ9pMDIVthKMCqUeOw52qtTBGtK4AWADY1PhUQEm8nwBh9GdwbS1TIokOAjrVCDKcKRNj/irxVD8w0JGFojmgCcTtH+xGEDaqis52J7y3+ng1Bp+DpFxVYAhYp+DzzPf02ahm2rkP8CcQ4TMUsKAmMC8gVRVrYxqIC+6NZ06CsU/a5upmBV6MH8DrgmG250UpEfbwFGdB0NUe+grE7hwU+LQtAZDSWFWVg60dH33wUXhUUIRCH6oIOUX56quv5A7xEHO9XDQ02o6SehgFsRcFEGX5RBA1jlgUJaXNITwNkjKAHHmOlYrHqrrJE+gUUMbzlfEmkLkLgFIgHCil0DkEMRxVuZPPMFIdSIpJyLMyElkzT0GwqqTI3JUS2/5A+VovNC0nMM9HjwIaIu+uLzBty+HG5kaN0bbFudml6vW3F0dFU1eOkcboGp3rM2X8nFe0MGYBUUcIRxojcyowQqfIdzWYBuYjB0CMk2GikmPoDgJ0F2tLtApFBg7ffx4giU/RDEigIRgM2fNu+xkj2s07b5byLLD2Up9wHEqBh6Zk3DhVN/jd3GWxOZPopLcEGTMHfbycoscgAnvG68Goh3T1t6DV+io6Pw9YUjGpj0sAz3h32IOGk7K6QPvFS5ermuHB6v3KkOkFRlcKZq8FTNO1xunadBcH3DYRge8KGMdZFJw7e3auTYx0J9Xa8tXT3/GCI7Nz+VrD2oaZ71qKqp7K9/ES3p7i2EeOH9x/2KLSi05oSuEBHtZJb5ywXwGUTg9kUKEzWdrd242x70560QOOw36qK5VZ05P0Bh4D1m35k8GU6bZtiSOkdB5Iw5P+lrBhkI3kzTffzjwnyzDfv3e7PQq99va24jxtZ00Gmx5SqsAKGHE0n8YAZwAAKoeAQ3n/7uP2+MFW5Ds69OF69Oh6jPmz8Pmz6Izx0GC8rTHyWfuQKrLJwQVMI4dx6gQ0NCBXLUlvH6nyyfj0LGQLOZ0SMY7oLr4O/YBQ88Zb1DW7CtSbMz2msgEf4X3rbIsy+nKuOAwqNZzcWFTg9OZ+HAsAT/8wQbbqx1bMLWDmGrGFJctdk/FMP4tGFoK06I68ThdzyPA3ASE7z6L76DO6v4KaoZ9g2fTMeJ4jxWdOVl5YiJ2ZGCvnZX19o2woHjvIvCWH/K5KlJwIPKriUx2EZ/dj91Tc7US37scRNq8uWNjf5udji/S/ChgajAMkyTIXcLq4NBNbeVzOLfsnWINvVU+UeEcnwBsc7NrO+nIrN71W26ajyyWggFsOmOrrzsmP3iw+VzWr+oasPSsH1nY6fMj2y6aTe2vDYdLPSC9TW/qmwpPmD2fBFPra+TkeWRcsrmqajBvf342NYGNKvrMutkJQDs+y9oAufkdvFUL4oipSw3f60ekL5rOcCLpGoErFhrUjq/hBVeFA1hOApvdqZpln6bzIIGY+tRXsAmwiKCeIwyHnJKnaHck6VyBMRWn0eVcxZdvEeBwrzbfPNqdJ0vd9PdEJJx0PedJb9MF+gLMDjLoxd5X2PqGiA8aqvjTRJxcvXGq2YsBi5sOWhpM7HSyQ+ehOux9Zd+I0GuIByY6ZyZnQ3C6B6Mz8q8rm8AGdL13ivnADZ9I6q9AP6YoH2Df370W30EzQFwbpEp1x6n0//EJQJFfwZ21ZybifRo90SbPoxehU/AGj4j3VeCqWyYh1H49DqEriTE9w9fB4nc72ePNhVdTUGuTzHNqh8II+KCpMevQRjX7i3NA5xceCYWx7/lk/+oxDPhj6oz16ZhD5aH7JV+gaPIemeM1YrXXp0jzR8DRw4jsV7MpPT/rGT/xz+pp7Uvx1G//yeTqxqJzf0Qbt9V7TSP03H/+63fr+Zu7JSY6+p6tCzzrJO9flXPpyh3c4fplZrqeCkt3mU8Clxii5xz5VsJIMFw9r4DxReKyu/3KsAtiw//kL5+MozkbHjrff/va3GXdPe/+9Dyq49cnvftd++ctf1rZVDtf9+/drfvfu3m9/9mc/bR//5uPYgena5vjll1+GHoN1MqNeYMa8+vhx+1f/6l+1v/7rvy7bcv78+Vor+BNf0E/oLsl6Me85VGR2arb92U9+Wjbs9u3b7X/73/7XSm5WY/g4jio3HbRx9eL10g/VozKygLZzc4uRtanCu9/dvFk6zfXZa6dTmjtMj9/Qi221hgJ8sALeP11L1zPX03X18JqHAIrff/fJ79qvf/3rkqPyd3ibeVh33xH0dA3y6a2TnnwmfJolKRsGXxS2DM7PL/kOwAD/Rxfk+hKQeCeLWT5jVfRlvBvx5faf6g0anZbPh4XbcGTJz6nYHz0DyS6bLNGlopyd2Qr2LJ8x/1SgY1LVKfxL1eJO95d4NLfd+AFD43Gg40s40bPGcea4HR7tt83treiEvvbRhz+uysbvb91uly9cbdeuvlonkv7u00/b/NJCye6jx4/a0YunbXll8WXSwfbkrg3BpYtX2iuXXy1f636+p5/cUtb2cnhq4Jvv227W42b840/vfN9Wzp8Nnpho77zxRvvRD34U3zl2fXCoAkyPvn/Qjg52YgdHgyiDS6NrpmNTVhbPt8dr6+3O7VutJzrdtn8JJb0NyRDiVWIja8UHsnPgRXx2/b0KE5W+glEdlmJNeoKp4Dena8Yvi522hoWHZpzIPdbm4rc7yVKQ7GlspJOtp/RfjY16vLXRNI5ns65eudz+8uf/qH3893/f/vbf/227EP7/L/+L/6pk7eOPf1sHRwhaa+0Bw3bV3Q6NGGoa7NOj8H5//M6NzV3skjnh7y6Roj2F4KqqfDYLa/mdzMOAEnLscwXYoh8FtfTwgkHpmY6fs/biFPH5Z2bGyt6RD0ktVWb6kmslEfbMTz0SVf07pAku6bCKeEoVhGDjjMG62w6tcAXt+Maemss/jv8kQSkIJsbQ298lE/kJquSq3VBsuxYhvYPhJdeOHAkQikeQdYU4eonx3zzJIrstKYsX11bXc4+NfG67bWwJuO22PQdyZH3J8eBAT9vZ3KkexXY3aHvi0BM2Qr+xavGAPrmXSuOB3ugzWJFdCw37QouZybE2FLk6Dk12IjtP4sNrS0PuHSpAllWBSR6Is7Dl1g0uZcbY3ErW4KHwytrqasmktix6xR5IXEehwNSH4cXnwV9n2OVg3MHo/Vi5fOawtnnCqJNiKBkLv3nj0R9Vhp1dmf/F/s5h21rryuKAIUBMpQ9HUUZ2JMrZpKtqDIAI8LLtixLNKKpJ/sz4TAbYba2YzuenA/wtG4fR4lblTv4W8LDVjRIEiJ/EuNk+N5XPY049w4xDM9DtjZ1quoawsgy2BlLaMmuAe1UCZKqhV1Utec8JYHrxnPSoIorTEYOH6pRfaBnj2pXkA0Lnl5faxZVzZRxdaS0OWXBDEVz0nvGwx77L+rc2EUAC6FUFR+YOsBUD59mOQ/DdZ1nsjPd5jGuuwbkGQkABC94BDA0eRSU5lgFaESiOkhOUGDeBMY0DSYrotaAWYDAwqCKiP2BOkHA/Sj3AnjAGZHOEHA8uEnoUQzOuDDQ0661xvYhxYYRahG4vtMqa5dqaOz95psIn4KtnuF27/HoEZLjdunmrrW88ZotKGPS9ITyEksIEpmRzOGzmr0pNoKGO586cKUgBLqWptukUMKy1xw6dExwyRGg5xa0qUpzQZnsZICijrxGke1FmGpBzMCliiod0WFOnuexsHWZOMXThQdkB1TIAhCx4bf/K/IE9wTAKAaNwBpUFU6QCPx6cUAqPMufE6DWzvrrXxobmqn/AkygUIExWqqrkIngq3qoyI+PSU4LCO90Oav0JnYAAnpcR0yPDX04c/OFHP4zSHQ0fxPDH+Nj6gcZOlcwEM898K/eivO7dv9cerD5qG9vrMaJ6FHX8i5c4nkCirZYcCcGA3LaMpMDX2lqczfAxZ4lzxNkhSwwHWlLEgPhJ6AGEqDpAx1L+uT457ABPrV79dE8v+Z73zUHpe9Ei37GuDJKsiMo/QUeObG1rii6o03hieG688XbTM+buvbu51rMCR7MzS216cr5dvHi12Qduu8yILYPhD5Vh3cmSToeLAo5xNu/SJQL2HPnw8nB4fXtzrwCFIPLKUsBErueUu0y7QK++MmTh7NlzAa5vFz0fPV4NvfU30ki920KR6eXR0QEvmzea1WmE+QNtum1LEbNcFy+wczLTDMThAYeqcwjCNVUSzDmx5o4wNm5Hn9vGJBjjpKbWBoqv97bj4EaZO7r9z376s6oWQU/rz4k2dxVT9x7eq14QPX0SFh3fA3z4AbAjOI4rlsFCv2cxZAIkKnxl3ExRNaNMfG31DXh8ruoyNBEABrCPov+ASXJOJ0kacMjwOANVTkcc3qoGLS7HKaFZ+J5Mkim0BBLwHjpWMAEADj8V3+R11Uf4SsNof3sKih49CTDLeqoAsIaqe/EZsDEZZ0HwRZDcWPCtpyoTn+2L/J5WhqmA8tw/2KptyeZLdwIlFTDImKwz/h0ecuBLl2G0wORaL4VMOuuokmegto/L9HO0FxbmoosHwu9Z88g/PSejTJbHJjRxH4gDxTnD66p/bFF0fYCj4yeyorcWO1qJnLyGr2D8dhKe6dUaoAtUoyndjeaVfcyaVAWPrYb5HsCPlqdbJdDZZwZDO7qKjcfX6HFauWJLZenELBTAiMbu4RoqUjkADugwJ+COvQDkgVF8B8AIlOA9DpeeGGOxxWCCE/CANI4Zx9QhGKpDbYdwSqY5sdESZYJ2dWrl4X7s70gFNyUa3MM2dgkAVVO4jEkARkUrZgNQ5+cmSt4eP94tHtSUVR8rAZXanhKbth9AbUu8ijNJkNJJQ5reZm2fwSxH4TVHtbNdbFAuHybpAuQCMdY3+pORzD3Yw5A448Z7gs9062De8h34hK6GGV4C6zzJFh3DDtneZDsCHh0fn8rahDa5j3UqZzX3laEfESALXwlQWFSfsf54wRaV014trungEn3mgG7ZVUFO77FdtoxUVU7hsswlTyDaGI3pTMZmPmyEsZfZDY3wE3xYvTljY1TVoV0XvI2+i0MqGChgMjE2FR2mf2ywSvhaUAN28j0JDWvB5rDz+BBduwBd1ieAFsAVqPSwdoRQ0LAGRh+HXyQ5OEt4kZycVoVVtjnXWl1/HIfrgY/n87ZWR8eGviplQpLQe7QtxXmdCN2rkjQMCG+dVjgJKlSAgN0Mjei70y2P9Bx8hw8ENOoAKYIaW2fd2F+6hK48yrglcY/jWJKzzlZmoPlPgrl2WwSzSMxNz00Xb9D7RwfBkwH8rnfr7s3WM3LSxqdHMpTwaPBfTE857CoHVKLAWSPDExWMFWioZvj5DEevAnWRC3bDOh/Ghg5H70e885nYrt7g1fBIppm550uhaSXPsi5kn0yhc80tc7Fmp+vmpwe6nf5++jBfW7ZzqfyRa2SdOKDm7l509bPIzJ5EX/ji1u3vm35LEgeqiciYKiX3VSFfuCU8Khmmz1YdRJLrLZ1dag6icWJrJbgyB70837zxdlVtzM8utQvnLtd1Xn/jteic0Cx0M2Y4i24mG+RpM44f+fqHCskM/bVXX40MxjaGR/7u7/62+rfu7O5V6xZYjTzdeOON8Pd4++zTz9p7770X3TJdulFC8/PPPm/3gzsWFhbaX/zFn7d33323nV1ZCT5ZaeeWV9rVK1fbRx/+oL3z9jvtJz/8Ufvpn/5p++Dd9+vz9x/cb7/95LftN7/5VfUIc7iH/mI/+smPCie9/fa7pYd/85tfF6aHoa0L9cVfY8sF7vgzeHxqeqbuXf4T/ram0TH+xu+2EzrJz1oWxnm5pqc/vebh70oMkIboAdVqgmFkhA9AHgUX2DfYT583OtLBIOGKOgxrZtmuFi07On7Ds06tPn2NrOFbaJqdom/JeumqjLW2SWX9aqusE+IyxP3o/L74TL5DX/IfJqYna20kHwSHq3L5eRz+4TjwkQ8BPTjdCacCje5R1YW5rgSFhtsTs6Oh727pyqGRseDx6Nk8ewvzn2m//dVv2+effEEzxA4t5jOj7eHaw3bncTBu31G+ux/csdYGR+xWmYq+nir6k2c698brb5UftTS7El9upJ1dPNuuXrrWBqILjz//fXsS+Xw0OtD+ze/+ru3GL7jE/kbnbgdDTxxmvLn+4931NpjluV59mKMfZhba26/daNurW9Ev0+3bb74OT65GRmCI42CW/qKvnspklL2CeVXFslOKSxSzqGAsvBd6ey+cEqwdeYhtJD+nDzq8s+MC7mfaRHT3QH7X8uJ5X2xgcMD2xlrpu9W9zbaf1wVMFubnq/Lo3r07pe9VLlKRX3/9bckZXTw+Hpy6vVP4X6KCmrp27XywwWHZzPIH93YK62RKebyscMc/0f+Ckbae07M7uxvhTz7jYHRJMFFkRnCJHcsks4Z0n0RXfxsZH2zjk6NtMrp3bCLfmcg1HVAR/tU+Q9GJ4NLuznp0vMOzxsvW7Qez1jAyj05PnlTgTXBOUh4fqe4q/Bu6+gz0jJ6CY3x0p72r7B8Ygvv4kvg0axQ+n9ZqYlo7ochS5FCAXcsE8l473GKXXZduIm8qDmfnNZqH5VzDgTDxq0I/B1jMzc8EazkYLjYr6z4xPhH5ia2IvMImjMnBnj6KTtIU7+F3xz8LH44Ej00Mj7fp+BRD/LDYvuEzg20mmGTeqezBCjSFSn/4QXuJ3ej3g8jYSWTvTHwi+DQTLllGOFW77uU+JF/AUd+5qKri08nY77noPycis03sQ/VGyzWGMseg1dafRXTAHzqLYUmi9WSdbaNEn/WHfxQMu/Hq5V/IWFFQGIDTMTEy1Wam5osZMK2AC2daRYdFGAgBKxMTYG7/sSNfp0Ymq+xTPwURPWrT/7tIPCBE4ea7Q7lWFhQjEy7EmxKsAXTzWUasiwr2ticCYVmUoLkKvLCeenBpQMc4I6DSS1k+VRlATgHZKDyMzriLigtcyVQKgpQjRfijCOcChEUJVUXoPVD7pzOnGlyABeCt0qF6dEWhKnckNBwhEXRl3JSKnicTWRhNEvHuYBx2pzedCdgHDC2ofdIRhyxPB4j7YhS6PklK1mXzs5CYNnPM2+W8Emqgb2pqIorBdp6uGf9mnSx2FGUDLI+GMc+29z76aet/MdAe3bKtI8IW4BUZKmU1ECblUGxECQ4NhYmmh9vCcgQpymU6RkJgRuXd8YvD9vDRw/wMwH8iYAScKlk+EyUymLEdRRnZDhNaosvhScBuDFEWNvydeagKkAnnnOSbuY4H21mgyDP/gGeGj1AM5HeZn8rQ264XeuhTNBCgVpUCaJFxUBgkQhbfVVXRqZpTSQGQTscRGp+K4zWQd7N8XqvMV56ax5pjO1HN1TmoKttsS6AsAKC8WWN2L3sUonLyvakyhAKnjpolD+bHAdgXCM13i1/zhm9U4C+/dVkEmQA9rkZzjaG6BvrMzMy2Dz/8sNY1g8xYegsw+aysou93TgD6P236QtzPmhw+VUFgy0AHSH1Oxh6orx4ImUsuEf6XOekc4+KlWsPOeUA39OBklxNCSb8A6jUyFaCRMesCNypyyJuRdOvnPrZyBMBEEcpe6tumTxrlzgHLN0qhCX6VE5lbKzEu45Rr1ZrnvrXFOTKNRrLngkHmPjkxlc9mjAG3jIHgjUDhMXkJX1B4FL1qAzJfFakx0iWfB8arV8xI09zU/dH9woWLbXn5fMaGrnjyRVtdWy9n4uLFi219fTVA8W50xm7eiy7JPNALXfGJnxa+dFrmzqni+wleul5tp8yDswlY4wnjFOhxwk1WJTJLdqIHo+84mzKjWYZ2dnku48/7uaD+A2uPt9rJsTxGZwyASE0zX339jaxXwMPj1VzXSVm9FfzfCSA/CpFP4szwA+cXJgsUn7zoizyr1hou8Kb3FzrhRcFAVSC2Tuu5ZLobW9Enmcf2wW5lU52Sa1pApCAup/nFs8itE8bCFwC4rDpwTV7IoHWjs9FBn5uxseis0LqCNHEGAWcyQga8zuHCU+QUn+JNayMApuqyMv/hGxrzyHJGJus47tgbjiS64q2JyZk4V5zU4fDKTsmyKh10WFxcabNzS3GarmXuY5V4WYuD7BRO5eYSJxWcz/WclEovd84tJz9yLhAeu6hShZPsPouLcxm0vhIjJbtOeVxf24h8CqBGLvN92Us9tPA3MKaiqAImIZLTxzrnUjUXWVV54oTYodDTVrwQPnQki4JRJXMZi+3Z7OWpDJIVgVFzvHDhUgcGtzWOzZqFd+jWsG/kX1Nu2+ZVj0b20D82Ec05KALZnXObBch49doUfCnBD+0FndASyKP/BavMhZ2soEG+Z/sNuahtxrHN+I5jKeBpzbc2JS66prZkWSbUWFQ5D0Uvm5Pb0yEC0dXPKuttlWXvjEUj+67qkvPR6SrrpmqrmrYHK+jleZqoEDjkjDmMBnC2zvjGlnJ03trcKQdQDzI0UDEkU76fe6OLMdH1gsDuVfo6QllVPqEXfV39/kIzciDQJRFTTlq+h4fIumsZv63oNKuKdt/1OduIrYMPTE05Il2fVdVEqoc6fQKw4Zfx8K/GtRw8OlGV8JPoegkfa0JXAPqC2hrY13aXXFcgjD2yTuXoRDdXxWjZvEyfni46ht7h3dpGyTk+5YkYibycv8knp6jrtyRI0AVIuiCQJ37PW1m/521v60klyo6jZyqAEfqpituS1Imzioeq31PRNdd+/qy2rau6UH3sfrE4GUMXqKSL8a6Tdd03A2ua72tg7nW8U7ov/+oQptBmNXinnXleyaE6FS86SiWDQLGEhKTF/FzkOXPf2pGM3CunyT1tgSQzp9spSueUrsqo6CEcm++VXgv92TaV3yriVW7CG7Ahu1F9wPIMFfPsbK/kaM0iWAKmUXGiwb9geCQw68BeZ23hmeDMvdj/p00C0za30axRX/TwWK5gXY6jBzPH6BbtS6wZZ2xkIs5ynL2lc4uVGBZk7I/j3nvcVzpdgqk/eNzJtxGX1j9yppoZ07Mn8CMeyLPb0p6Rh87Wq/B55ltzxxyokZ/e8x1z9Ci85+n9rB8bSNZOMYj38KGA95//6V+0y5euto3VjVxLgk2F726toyoTJ0MfHu5nPThN+vVKCEXPhO/Y8nBi3de2SU4QuZUYsz2NrYCx6B449vdxurUWgHOMQRWd3/k05qBlRB18EUfYHOEVDzbgxhs3YlNm2yefflpyIPBPFrR0sZvh448/rr5AMNL/9D/9T+1f/vW/rEru1199LY771bayslJ6wXULK4RnjAv94GIVaaurq+1Xv/pV6ceDrPs//+t/3h6vPS4ZqL7MkUNBMv2EbXlUtfH5F59lGaKz4vCqGq3+gsEp6OjaqvRrm330zkRsx+LSYvisC4aZfQU+az17upOPq+CAbIdPI2/oVPY5Y/b7P/z02svXP//80/abv/9NvjsabDZcuIdecm1BS/ThlLJ7+L1/NL7TVDDKi4w1c1tw6t9k7PizyGH8LNUcEqX0n4freNBVdOSYiqYse7Rkm4vPOhmZE8iKVowdiW2NX6t5+At6mr0NL8EntlGO5ZoCrQLFgtmZeGEsQQSynmHG5+rwZslixjMyrl3As/DYbsn35NRUq16ekSnBr4+C650oqvBDle8bb7zWvvr2m3br9s2yx+6l4m4vOIuush1QIivUKx337Tc3a03xh91Zb7/9fnyaXG97oz374qs2srjUTs6fb//u04/b/s5mOwmuUuUlYS6R//ePbrW7T3dqt9Pb08vt7Rvvtd6B0bayuNi+v32n3QsPkCEyMxQbpaq9/M+MgJ7BW5JW8Le+u3bsSI5J9jmhOZomtqanMAzsIUAGq+AZelMwRkJ9dESLj9jS+IrPImd1oN1IrtMXPsqC0WvaKg1PxyfL9fRh3c34Jc/e//D9klXY9re//aTWU/JcsFWbHLxDv+Pr3j5baKMrGJ3Mwm4bfQMLJ0WHobdqaa0rvE//CF45HVJAT1UeHvYeewSLWxc23mes7Wh8ZLJEn46NxdeIrhFbUIyxBVe9xBtT0+PRLZJb0W/9uWZosh8fBR6FDSS9c7OyCdr0VHsVvk7otzjrAL7gptHh0jH6qp6JHh+bCl5vWaMMX8Bdew4nT+MXeloPan4hsTiODzUSfad9kpZOdC66WRc4AA7NkCIHwfXBJGI9pfXio7CjNf/oDT0kD4PBYDWqfH5By6b4uLBQ9OpmcBNfjH5TxCO5NRVfQ1spvD0Z/SW5NBX8P5u/FUWNRE7R09pJ1HS2vCsOKEsaOWQ3xD9OH1X5nDV2cAB9pqp0OveoKtrwt9ZZ8A7szP/sfK8uCFaHG+XvzkrnX+b8LFj6SWT5JPxx0p/X8uwLjdfurP0hGPbjj976hb24FUmMWhmIYGvMvhPApa/OwdO9EFyWzr79KLiX5XiqTRgc5WjPDp628YAUzVgZHkqwQGAe+toAYxb1eZh5NMpuYWW+iAgcLE/PtoXpmaZp3qNHq2H0gJB8HpNOx+kqxo5hZuAo9dMMZWVswiQCdIy0LE7Wthy8qkTKmxw5xkY5rUioffWc5QqGxfm5cHa5TcWI2Y6m0fNh6CAQkymV8uxAeu4ceqiuyA/8HGC/X4K2sDiZ6wtyCPgJ8OS7HIBcICKeBe6+4J89vhwG81YxMDJ4Jo7uTDsboLK1uV7MKujlWjIFwH9lFcOUSnQ1VTUwJairj2PYn+hrNVwO7tkLV9u7P/xx23683rYePcpYVJHZHjGYOT0LA2+Vk2CMqiFk9IEbjZ739mwxO45BfdA2t9GfsI9lxIJyR5WhO9M3UkIAIHA4ADwVG8NDE2U4+s9E8MIXQCn6VrWMZch4OyMaUFvckBdRI1Ph7FoT3/H3QdbmcE/GZbpNji+UYisjXGsdXouSIMwclAoURiFy+s+ckTXOuscBtg9fFsG2OcoauKhm/lGMgocCqda+cxTxUQxy1hvoGAsfWLvJ8FxtBYyjZK4OgeDQA8oCIIAfo2kbbBlljlmtM/3XCZ/1LkyYn4MBeguLy6UEyMzCwlJ7//338518wMTzGWCGMqBgvFSAMvNRCitwo1qp+tNkfAK+iElpM1ocUDTuZDg8mn/6OnGkq7F5zTFGLU+Ag5Hi8ADhxownBNcGVICEVgJIMtf6j4nQ44GuDD78JgMwHIB54XKbjbFnJDe31qN8NXd0wAL6ZkpRsJxOBkmZMQdGgAxvo5GFtBZXr12rINijB2u5dwxr+D6c1R49vh9FGAMUGaPYS7n3xCBH+S6vzOf1KLoXsvYc+udxvk6qd1R/eLB/gHOo4nAooG6+StWnpudz3cg8ryb3eLx6P85PZGVntd1/dCf6bbcyJLL7FD89g/foDjSiy2xHEuA5jqwIDnenZnZVkLaMd2OPAY7iN0UOJQXNaSl5s2ihYWV1YnA8ZqbGIt8a2nIK9aMRCOlrVy5fba+//mpkU7b8RfWU4Kw9uJexPnHi5ZO2uvEo4wjvDfYGCK3FkAjmMJxddVidxBcajE8ILHOoNYvuKgjpEaXmeibYDhmmKMPxLDTFC6ondzf3ouciB6e6syrahgvQT01PhV6D5ZSjFbH2E2jFk5rWy9IIbFUlSe7h9CsHkjilUfYOtQCrUydTsJSOK5kVOMg12QEVQUeHx+XEqbgsZ6wCNDH00QUCNrZzqx58/OghKudaAviD7eqV19qFOFhAFnD/7NlB++7mV+3eg9u1VgP5TG0fzDgFZCsZkd8FP8gRnqR/nVZaJe9P0Uyjd+ALnKCjObfRi/qZsZ8DDm2ho57kI4JOKrtsDYmDHt4BJAEkvdVs6RbYoTPv3HkQnRfbdNTpJTrAWtHlNIoAAqcMcOd4nToEHEgARlBMUFhwCC9z8JxGaC5OULTmnDs8WAExa5YZ0BNoVo5N5o/vq/Io75F7+gIP42/8JtBIh2Yq+Z6xAk4OxJmJDVM9SU4ECgPQYhtr62d0n+sCkbKw0cb53FEBPuB1MrbfqZ2SABI5uVzonvFkbMYr2ITmp8Flhp/OpeNL9+UL+KWrjOuCMiphVOs5kc463bv7sG2sq/Zi19gl/CVAqNI2fB9ZdcKlqrE6dCTyIcBCZeBJJAHi8KrmvCFn8UuHczIqSUOOZd5An3KWxsN343GYsr4c/qpyyH0r85l5VJVcroenJaMEHq0XvhZwsF7mecbNs2acWQFqNN7e2y5wGfKgSNHc+tleIRAXzsr3JYfoypcJn+hggY3KnkafsUG+D5ijJT1gPF1AQxBWYtLfAvMZl7/Dr4W9fITohyfpfU48m84mxwzVNTmR5ou+tnMD+pwQ81+YXyqdXXyW+W1sPG43v/sqtm4rAHq0dJcqM/dEn1qvzM/YOtzQUy0g9AzDW9aqKshyLb2jtna2YgcPCsOyh2yvQAy9I5HjWlUNlwtXcDFOIlwbFiyeroNiOC54LjJFVuALSZhcotbFvQTC2NMipEFmNQQA0Jkc6eNWYDz077bn0LWhbWRKH95q2h89aJ4qVgajA55FBnpjU/oV9o1kviNd71IB3NqSjN9DX5VKTh1lQzgJDp9wkrKfdArHU9nFQL6v2r4q36OHnh92LT964wA/74mtiFPZM5T7RG9MRlceqwwIhrLIsBxHvexhnhWgzVhLDvBlHoV78mQ7utfodDIWanta4/AKvvUeOUGLkt0oEpUVr994oxrH29IKa7HRdkvQVbAOW8hZ1xdYEINe0sS+2yKs9Ylqzv3g6om2MLccf0SLC474SVtfXa35SsjfvXe7HFpYoEto91RAyemNZYsyQslziWd+gTHaFnT//p3iMTLz83/080oAfPftt3Ud8i6gyYk3N5VcX/1ej50v29zsbH3++iuvZA3xR0erYpU8VEWonCN7Yenacvf3v/lN+/3XX7Wx2P3Pvvy8ffbVJ+UQ0pV8iHv3H7b1+Ayaq8OqDx/dL7nBksZi3AIQnXMLo4y1B/cflf6whpxWtphTC7cZc7emHR+qlrSVrZby5cN73dpG5nMNcog2HnjaQwP93378m6pihZGttf+sjWBYncyXvznx5eNE/9vCWNt2w3uCAYdPD2qbVm21j26lf5zgaKwlI7mqogRrNBb7PDsy3uZHptpoeE9lYZ2imPWqwoW8xv4oqBhkZ6NXVVKqglly8Fns0sjgWKQxaywolfWnE7rYp2BBcEnscfV1i4xhDthqP/4YLMIuRDzyPVtPx9u5CytFS3J58eKl4k/zvvv93dqqm+HFJqsIl8A5KEd+5axWIavRXYPt7p3b7fvvbxUPzkwvlH3UD+nxxlpbzeePFhfbr+7dbTfzuYPo0SdZ3+3Y+UexyZuR+4e5QX+wEBuUobejMETf4Ei7evl6eGewDnZ4mvHQ2baiCvbpOU027CpwYwkd+t0ThpqcFLCKX5b1UfwBixSGzKPTgeQ6qxLeIJP+jY9GBhfj4+daZ/Le5uZaO4gupl8YK7pNIUugbvggeCE+aVXp0ufnVqqNiZ5ieAE+5ddISMK3khgO8oPfYIEu6azHoyRJd2BdyFFb+/gsbIexKZBh07AqPMbeKRoQJ4Av6DPfre1zEhfRnfCytfW+hLK2HKrPBvrsTHBAVfRs7LpE6E78CQe02f4PqymW2NreL/0mEDQUXlS9xSbYyRTzU+skIcTW6R8m+J8bFt3ZDdWZms3X92PLbf2n+9k22IX+ckiAQ1Ns08VPMAZ6kb/CD/kpmGehqF+79Pix9N7+7nHb3eJb29bJ1sJTLXp0r+6HXi8yF61+4DtJWdskxTXYULvn6JRKiOeedDRfGUYW5CXn2quYrIKfDDrjD77KvMVkJDYUC6nKLQOBl6IXjrJuT6O/Ov7w9XwvOgSG6RJv3aF3En/dFuijNh3+YRfG4kcNhMboAreOZk0HIqSVBM04ta2YsBsgPpHCgP9TMOyjN1//xTiFkAUqkAn0AKgxsip8MKHMi2yxrR2ISyNxtjbWt+t3zghFyVA7LWAwwHAoN6MwezMggEGwojcCp5msLRGACSKOZbBZmmI2E+9zfH+UgPcR63nAn5PKRA8pejQTSSaYtBZnbTL3X5ifLRDyLIsjoo3IyuOq5wAHI9cI/5QyUt56pv9Fu3Rpuc3NTJeB6c09t3Y3K0Iq+l8CG0F8kUUgVEAF5Q0oYyjR38mJCHvGpdfRiyMgUO8H5aeyEFGqFvUoIKx1hwPYniTCTNHojaaibDKOjcXWA0z5s1JAAqhXCqYFerZl/AGUZ8DISG0Dsw1TFHQw15yYmW9nr19vmw8etoMY4uHQXD80zVpFpw8zdw3dnbwGXITMUQ57Na+nIssBT8Yc2BTBzFoGnPXHye7LGGXdBUnXVyOAGdfM1GwnVFEYgkqVWQhzUhwyek5pJOR4n5JkODujGcFCx6wfnuG0lWbMC4Bm64kiGRhtly+/knlFCeWjmBV4fhal2FVtdI6EcRBChsdYn8TxlPWpbT2CO3mdE1RbEPqGSjlzrAEXVY6MqooDwUQNwhlNzlhXcWeswFUci62NVicl5d9OFBCFiX4CF5SZh+q84nOfy/yr4iX/KthE83JOA0wpuNHh0ToB4403btTYa5J5aJhKKasaQyoKU+BILy7VltuRK58E4mS8RMLRFMggd0C07wnMUFT25zsNyLG3FIbPWifGor6X7xewye8yOapOjA2oRAv0YWQExwQKiv9DAwBfRlJfBBm+9XUVVrZNk1ey2QXNLLDggvvV4QDLGlYrRx6pBqf4hqPEGWSYkEFVD+dZcE2gCnCamZ3OlWQyA3rmR6MA4wg8CXjKdwFYgJWDPTU9WVujh0ZC996nlc0gYwJicxkrYJHhdYYoC3fz1tft8fr9OJQb0TtO6zssMCC4JjPGcWX0uyAnXsk8JqZy3eVc93mbmQvgiMwYt+3ethLTj1UCHNrhVVvJhwI4OIIcZnveeUUCeYyO/k+7kevNPHv7Ajqmpkvv0o+AYYlE+On5894ApvNF/4cP7gZgPWjPnttWlvULkNjYWg3tu0AvJgFEGQ2NclVkyQ7ZWirb6PTbvjPP890AgozVdj+nZiqJzo8at+xe30l/jORhDORh7mo185nI08zsXGg+XA6L5uN0cVXXxIABrJqmMoR9ud/C0tniPzzrtFrb5spZikxsR89aBwEbDru5kWnXEYT2kHGzjgLw21u7sQVdFRLekWzhoE3m+o761mh6beNhBZVtYSWDgkbTTsx6Kd/s1p073wUQ/r4OGTEntk2WllyrIpB4sTYHAeNcVgcdaFwedVryAhTTG1WBketzoNGZAZ+M7O5sOJmvc/AGYh/m58erekG1hwq33DIPgeLnlbFWFWb8KtC2t5wwJegVfRsaCLZK/Mgq0puC0IBQ8WQ+CSwu1kl6z6vqF1/i7wJUQHoW2Wl7i4vnQ4/hjNUpP529LL0bvmbfrbGFpBeAWf3LBAqsE8AMULgv4EV/4md0qOBKxmuu7LtgpFJkSYvqORY+Q+Mu6ChITS8pY++2EdTah4Yea4/X83/NeWcqkRFV3oHeE4E2Wc7wa8An+0fm6HnjPa3QEtzxoedHPiPQaFwOvXE4QEB47m2LXPFRBew6rha84+Dif9cR9FDdbX1UpvpZgQ6Mh2y5H1rRpRWUraBM6JaXgU9yTnc4VdR21Jnp+Qqgq35Df4Cc7azKw9hJutya4GVJgdNqMo6fZXIfz0qcZOKSAgfhN3ofJrMdTHWw5uDTU7bGR9/ELgN+thwbdGVUgynIzEjGwW7BFyhg/B3azB8veaCbW2iRf2QUnfAMHMIWhDrFI8bMKSqZCU9yXss2Z5ySY7ZzSHw6TTjqIGsSHTVy2udzqs3NLudeXSP7/di3B3H6YBGHGrGl5YDE/vmds2BsxcOhMfurR+HK2XNVTSJpASwLhrHzt+/ebPce5nrRbxruAs4CDmWbMuVq75F5SeLAGB3QJh+wXhfAt1tGZTOZoBy7BGD0eOhqrSVf6YRcsXRSqJO/u9+rv1V+74KV8ELwbmRIMAgrcbRs29IvFt4kt14WfFNlPz83Xz2PHq3db88iTwdPJLc4EJGh8GsuWfw8GtzO8d4JRsBHtoqPBWfaDmLsHHhOU9no3EEzeAliAfbRyZE2MIzPVDDEDuRzxm6sPcH2hzto383xNBiGNl0wjA7KFPNeh3u6QInvcrLQ2d+nD/o1/+von2eHRchy+DR0sb4voi/+5t/+6/Yo9u3pUcZpC5qgVdZH1evS4lKc0fVwS29bml/CULXuenJpvH/v/v22sbbZxkcm2xuv3mhXLl9rZ2ODXnvl1XY/dtN9DUOFFVoJmJI/60OfaVGghcF+dDUn7sLFC1nn8GY+x4YK+FrXhw8fNb1gP/jgw/bdzW/rUAuLJzAuScSXgM31OKLzXn3tlfgmC+3evXulm5yCVv1x8oRPYaY/DkpV+5WM67effFxjeLz2qNZPr9Arly63b7/+pq5NbPVE1KxcexeV4igOV0+Mz8YPkwjRe3E04x5pD+49Do/DjsEv07Pt7NmzGauWAHB3f93f2vr73LnY7unpGmPxQ9bOtaz16c8ab37W+/npu59+9mn75JNPggW6oDRdwAkWYNIbyEnf1tw48EJtEwsv8wLsNjqODDkpz9gH4g+wMexsBZEjc/QP2aN3YPzB8OFIHHQ8dxTbsx1ctJn1cu3akWM++cxxfJieyLP5qqZ1EuXCZPy+F335/lD4P1jnSdeLDv6pMUfWySqMadeOSkLbyfhJ40MT7ZXL10tu9Q3u58Dnumubwa4bO21l8Wz72U9/Fj5dLJ/4qy+/bvMzC+3CuUsVoL1//16wwk6bVdUekfA91at88KuXrrT9Hb2vBtu96MTff/FJe5bFvvrhj9vM5avt8zvfRE7h1LH2IHhnP+PcCR03j4IngulUUNoGdhS7tRG+6R9VORMZDy64FX4dDr2OyHtP7J5dBdFgFaDP3LvgUJcg80TDnX2VQNabnifDdg3Z2eF9ftDz0qHWgO+lEETFzkj0EL+SL11Jl9AIDxxEtlRBb+1stk39t6LzKgEa+ZL8eBDa6O0Fu+Mv+JEd1xbIydP4HK3r1GzYHCY4phePqlJPex6V5fCU9i/l94XG9A3ZxA8HOwpTbBWUQMic8l4F1QoLH5ftGQ7OZWt2sl76MDpAwW4K/bq3N9lxNsBp4cEJNcfWbO1nQ5xcvbnd4bvcvoJZKuy6Pt/80fHgxNA/trrwRfzs/ad77Wn8EH6NYJFdJP15VjwjNsEppxKFO1pFhfdhz4W54PHg1scPgmfxbmhCxrrA/lFwiBPf+7pAV7QDH8yproqaRobCP3f1b+7sg+CU9aN72LZKBuW+UxJHsSUSt7vbu5mjasL+ivOsPnxc7SQOIxu2nTsAjRLa2Nqs3tC7kQ0nFNcOODYz41bEUjYjA4YZXmSOT2OT9F/1Xf0jO7tlXdnb2FXynHWrLfaUHFqz17Gd89EV86OToc9Y1u0wtOuum6vV+AfNJf/4F5JiEuB4ZHtzM3yw27bWdv8QDHv3xuVfuEk1OUeMAAPRyvlZpzlNNdsQZfQ4BSLpMq9AjFLIZwEv41OjbWZ+KkygUfd+la0OCgrkJyGq4NpQHN8MpC9K7Eye5VyFeSkKQMPEZc0BFcEwhtH+7hPZ4SyCrDzNJEp8pkoZbcmI8gQCo0RsM3oeoD0xhtE43U7He95GKMMWRmwD7ThOCud8MIBMn6HJqeG2FGfrWYSTcXnyPIIagdMf7LnCwhKSrE+eQEGBATY9CwkgERRNegVNGALvn+lThjnUNrZ34rAqy8v1ngeY5N9YHFElzKVcn+wHLGahojQwiKwrlFxKIwrN05rPBjAxwAy2e8mMD5wZK1DzPOuR24amw20ywHJFMOxulOz9u6WcY7XqNBIxYQKyuLCSeyqxflaBHRkT11pZvpj7ajZOkK1MFGOUThnHrDMFvhlA+exZ1jp07Q+yvXr1tTY3s1TBET0tKCtbo/CFRUQ3wtk9saVHrp3fXb+CX/X0yCsmm5+qaZx6ycjgOQzs69Zf1sYCAGyyuQJgnKvA2AK9gwOM/kSUw3gZU8rAZ8JM7eK5K7Xt1zG+sk4qEGyzLEdtUODraRc0itBwhpyeNjczFxrlHsdRvOFfDp7sjeBNN96sVcanSoMBEYTqSmzjRMcZ4Miq3LCtlTNk25pAmIqqSwE15oinIbRtW3aiFJy0gjb1ckYjoKS3lVPrAPT9yJsgDyfVHPLV/AQlKE/36k7gFLCofiUMVeTZ04MSU/3kAdA6Mjl3C73GS0FYN8anvhP5xOcUJF5QOSe7bTVlIfTSo/gpdLJCZrwJ8OUrZWCMrw7KyLXQZXZ+rqpsOLUAooooVUTPIyOywY6AHs5r7u/au7vhuwDjqegYFWvV2ya3Odi3vYvzIZiiGiPOUGilgeJovq9Rf21p5ISHp+bnV/J3QFt4U8DHWju1TDYV+YBfS4o7ySLesf1I4MPppI5RvnTxWlV6jEQ3qlID0BhN4CyiljFwEmWGZNy6TBp+dx3HPk9mDmSe8UQDOgzP7ESWD+LkOjnReCdnbM0dC8+/CCBdDiiYaG+9+XYdkbyX8a6tPoqjrlK3VSbGKWlVLn3QVeUyvgzv/NJs24pRchos422brwCrcevltacCJjp/d09TTbwcAmSNbJdXQXuYp7XXs21iJo5b6K90eWN7MzTL2saAS0pY33KA8s8a9/QMtNnYjtm5xayjPnyb9T4dq+cXXWKugJLv0H+M+zEbJAiUZ64UWgwUvcjC4Z716VYILwK5KsOmpueKhzYCJp2wI2jOcS+HLZ+bjwNl/hMBZo5X/ne//Df5ey3fmyjQSMeMjlqnmKE4m5GKur9mpU4hfB694HTOC+eX8xmB52jyEKqa9YevfKe3V0+rOJKRrafAV/jy2dFBeGakACjbAXiptusqJrstvir+bAel12yXAyxHx/rb8spM8TRedqqnICcdouddb69gXCebkzPT4euFSgoAVACNAJMK0guXXomsdUHgiYmF6OalyDVHvLeNR97069IvCBPhR3rKWrA/nSMDvEaPxZ5xXvBBBdkDGN2rgur5J7hNR1Y/wgGAOrYz8xL40NBdMFZVGp6ks23fIz/uRz5VOTkQYH19M/zGGdF3o7Opkit6dJRshT9V2wG2ZEqAcXp2pjCIoJ6m+u5hflWlnTF22z0kTlSq0Y1ODO0th9VaSZ6onPAZZfWcPHyg76BEFtmmIzkKZE0w1fcE8FSykHvOmsSEB9m3FVdAa3xsOnqGXVMtK1EYuo+Nl9xxTvWGlFkFVgUa8bTkBXsq0O8+7Acnwe8yynSzIAeH3fqfxEarijF20kc/Cvp4XyVaF7jVR5Eza27CIVnH2AmNbV2f00hevCdARu5qjmUX8sg96VzAGJ3Rkj4gXz4AA3FsJaxUZNe9oz/J28TUSCUY9OWRgFI5sxcgj4emxmdCg8WivXvrgwScDsWxlmh0+AzndyD21pqgNx4zb3aQpAryLUS+yUDXx6bbGo1HNnc22sPHD2or6dbuDvMY2cw4o6MlWThVmXb0Zng3c8VhVTWT+ZOBqgoMb+pRG41e6wPfmTS7Xc5C+MLvrmPLBh6hG/JirhOHP5iEHbBweIad1GvWuyMTsdP5fT9YBP/QAdbBVm/V/BIMldmOfg7X5f0zwS9zZRPPBLsKHgmMaYLfF5mBV/gSe5EvPWej1qqHmOoT1ZK2lsORbJE2HwKaJ9HhuWltP39yKNvetRvhiHHKbbeBSTgu6Fr4N4tRutUamPDLh894nAZOvOVn4T3PzLpzgFyjCzx7XbBVMJptuXzp1drSCA84AZUuU4mHlv0SPdEDPRmDOeg1+vOf/UUFm88tnW23v79d8jEzPdPeefOtqo58sv+knTt3vrCyAelB5ETiL7/5shx8DjedPDc7X5hTcPXapasl05x2vCH4UTY+Y5fQ8xmVzZ9+9nnxLP538MvM3Ex748aNOvFO4OSHP/pRYQxVDD/5k5+0x49W27/4F/+igleXr1wpJ62YOPOx7qjHOTwNtPK/9FDiYNqpsDCzEId6pP3kRz9p7773ftalt3qAjcfpfRy7qh/u+cx1YW6hLS+ca1cuX287m7vt0cNH7frVV4LvZtqtm9+XPibD6LSyvFzriLf5VdbEmpmrkxZtQ80i1brX2tW6/uHpUTyRZ/2dSXzy6SehzSdlu60b20Em2Dw7I9gydgBWyweqgsec8byKpKfB6wKcfdE1EhcSPZ6EDO6vYF7kW9WM6qbx2AHyehgvYONorz3plagaaEPRYaPR96rBRsL3gmZ1OmzGIknUF1valyEMhL/xQbWbiG4RYJNMk3BVraS9gcBLz0s5Nh9jfvfG2+2jD37QpsOr8O7e9la7dOFiu3Ll1bY4tdjevP5mm52IDQitd4MBvvjii/DJRua0XbuAbP08H7698eqb7Y3XblRv33fefq9dOne1vfPWe+2bb7+txNDVK6+0ew/uB/vNtqWz59vnX37Wvvr6q/gzl1r/2Gi7efdBxjkVfTJReORFbLxtarvh27HBsfIz3nvvo/bWKzdij561r+9813pCz7MTM9EZAohwXLfm+oF3uyxg2+CsKmqILjTn/E3ubVu1I0j/0p741LA1LGCeMBy9SH8I8o9MjrfDIwcGPGg7W1vxxUfaYWi1vrnRBrLe5OiJxA7/Idf3cMKuFjwKRtgzTEKGBHRUXjulmD0R4McT9DR8KDkE1xrHQbAUXNZz3Fc21rjIsFOZ2eDRXFcbh6rCzb1KB+X75EBRD3tAH7HVfG5VV6Njk2HvYKzIOx62m0yfssJ2+d7yuZk2kXvxR5xA+vDRVjD+YeaVceR7AlHGqKcnnoGRBNnFElTbl88RX1blKx0q2Dg6Otkc4GbX0lHosvpwLfcbak4kJce2dCrUsGNDEs+WwvxSGLx0a/z8geiS6algyIH+6L7R6IjF0DBYI+s/OmTXXW/Gq7q4C9DRRKprHYSnrZTrOok4ULTpCSzxexysJZlkW+RE6DA3N9tmgsVm5+ZKD6q6grFm85oWBE6thG0ESCUYBZU73RAcHJkT6XiW38kWnajKq6v8lQiOHEduBROHY0Ml2/QlPQnvCmqp8rqwcrZoyjprv+EX1zK3fvz4orPH7mGrpKDrzOxsaDDZ5mfm21e///YPwbChyb5fPA2QqBMBYqCVU8/Hae+JodXDQAO3riIlxj032trYrQw4gDw9F8ct4E8UdjvKd+C4t030j9SWyTGALIthuwJnT7akN4TVxwpwBYZVc2n0PgAEb+7E0L1ouzHoGvb1B7RRhLYkANHPCF0mxbEiAAAgBECJM1qiifV65qCiinPlOnrdUH4i+k8jRLLBVZL4TEDKyVQbYYFOGFVy0euqMziztsmJPqKwLUQa6R07vvNZnLMw+sTITDu/ci7jDtDJNUSrN3b24vCJFueaGVCdMsSxr1J8gtzT9iKctryJklfUnbLPU0BifXUttA5ACkNr3O7En6dPOdV5hn6OKt+JE8ypN8/BoQjY/FI7HyO7ee9eW390l5aPgXjetuK0yRLYGmn99HMRWHOix9nli5lwjPzi+YCQS8XAZ2PwNd/f2tio8kIZZYqDA6nnlaqTaMKsueDODPK3tQ1btJ7lPRV2+nKFgD6V+Xn6/KmyYzGpBzQ+fVpPq+nJaVwM7zHO1achXzNeW2EpO/QEinPB8FXWMPwJTOlh9Oorr1X1hOxCZcezxrZIMNYq9xYWV0rJ2mbWmub5vVFKjp7fLdCuseBEeN9WRYG+0fAwZTY6FoOX9cVXAkIqIk8rJepEuPCpqhLGixLtnApBlaEKgNkiR/Ebp+859Umz1M7BDMLLvB0Hzulyb5MuwJGfAl9A1aPwBCUnmFCAQVP2kMc2SAAeuLV9qduKK4DVU8FN26YKAEV2jD86pMYXCQrEPhMlwijGOcr8jHF+YSFjcKJoFFeA+nEZHnw9XJVRqhJ8vmgeh8cJYkplBZDn873qzZd5U1rRy3kIHghg9Gc9OlBlGRmt9977oL15450CpPuRmYW5xSjQhQraMuKqPBlChqrb/qTaw+EKUyGZ7KJTtWJU4oRFdKIAn9ecfW57y9aYGJQoUgB0esq22247KeMnYFANevMTP+ExwXdAWFWp9d7Z1MRZFmQgCn02umC8aMdwHYbvBFAFwEyoHN/IKaeRo8upGJd5D1jIlKPDAuCnODqysCpyYmgyB1kiJ3+qDpDlksHt74uD/DSKPD+fHD7PfYerqaxeVze/+64CzzI/gp17MYSqyvR+EMRVPfDkUBAZOOmN4VFRWqGEDCJgIrItYeHkPn19ZLpqy1CYiQHU+JZTqIEmZ1rV1khkYnZhNjJ5El7cjr4Nd2cNnfhpq3DMfGgUAJ/rCGJaKyBJk15rXv0HIifWq7ZHkKmsOUfCmPR9knAJiop4hzPDpGSj27IQeofHyTPa0x4MMdkbyjWWV86X87cf5wa/qZrI/wsg9/Zo4j4fHokM7a62L3//afHA5YvXujWKvaCf5mPDRgNCBFHoezyuUkgAQ6Uum3CwF6c5a0ONabos0CY4NTW1HJ26kPXR66/ja8G1geiT/eiVzXWB974CYZIPhwGaslNknm4TYLK+qum8hAYMpFMR8apgRk8c4snx+dAoNmnEFszuJGUyrOk6R9VYydnE1Gyby2tj49ORq267ps9x0JzIWBUx+Wz11Mp7HAC2tXqEhfZsgHVnd9FmILqEU8oeIjAdVPOM7YkkFcizRnQDZ5qucF1bP/Hnwty5ClxvBhtwrOlC29s07d+OzAuKd3q2PzZnv2xk2fwKttsyGHA/ORpnbiI2qPu8rPJodJVA6IJKzXxeQutZdD1Z88CH+GUhjq4TqLqDF8LfWQcVw3QWJw3N8CNa24JQ1W4ZZ1eFFv40H3ra4oRugpe1hdfa5H16tQIiuadrCMxOBWCZYyVH6MJgAjaN7ZgOCJuP420O4EFf1oPj+zTyzy5YSw6qoLP70u/+dg8Bf7pc0BtPC+apbGI/6XZ4A+6ocWZ9OS/G6v5aP3Bium0tsNAzy51HAGl4zLLmayU3HXTM4MzJa7HFtmiVP5j3BL5kgMm5rb8yy7AVp8bhCiFZ24kN1nZiezu2uMD086zhdNd38GSgzc+fjczE1uFb+jj6lM2qbfhDo9E1tuxzTibCxxrvkhfg2DZbp3iNZ3Sx2VpsRL8D1ta8tkkaeiZHb9BD++ENtlTFIh5kv8aiB/E+TNWj1UJoPDY0VrsHjFU/LU/OgXu6Dtk+DQixY2TLfdjqCg65rffzCwp6gXPImfAZdpqdERg6k3WWPGZ3z+T+nP+BPtvrBa2G2/LyuYD12XZ28WKbm1xpr1x6tZ0/ey703Iy8HcXZtCXWCXd7FUifjtzPzy0XzxxHNlXDTw7P1BwFCZ1SCbdK7M1Hl5NpeHYg9icvZwyCwoIhL4IV81rG/PQg88+48Ak7Zd6enLVT3NIlAcMzRQfJNkGyvOXd/OLzHixQyQn9lkdVGoYW+A4vCxD/5Ec/DS663s4FT8O4DshxOIotj4J5y/OL7dq1K1mXF+3tN95tP4iTf+Xilba2tt7+5t/+TVtcWahgmnV/5dorueZQBYfYmZVgP3ZeddX1a9fy3kh0c1dlJhC2NLcU7HuufKD7j+614bHeOF0qraJT4yBLGNhlYR+jE//Iz2ow2f0HD7KOse3RR7Bef/Se4Oz9hw8i72PtL//8L9ur119tH//2t1m77eBMyS9bjmbL2cQmHcE6oqEZJ04QRrJQVci/+Td/XdjdPBz48+Mf/bhNByeqNnJaX53YF6ez/IHwqcqjueggp03PBU+tLJ3LeE/azZs3o9/wwPPwy3RbWlqudbRm+Mb6W0vBA5X/s3F26UyveeD9f3jgBWMtnulkwFOQ8JNPPyv7bF7d+qtSje6KvYX1vMQWIqdpO9DE9ki8ITkL96kCEgi3VarsClnJuo/GtxwIjfWX9pqtZy+CFw56g32joDo91fXlFFBm16qKLK/TsVuhPWyn4Te8ww8SlNAipCdO/lDkxlaz/X0Hp41GT3cnato5MDiub1XolXEvBycPxsYPjw60leXFfN5hR9oyXM09+9qDB/fbvYf32039vB7eq1YnKn8l/ubsYMraV7/feiKoQPh4W8yaVKAwdHnj9dfb9cuvBK9cqUozupwfubW3E1w2GFz1pK2cXWkfvP9B2Q6VUQuxiQ4ruXD2QlXknAtPX7t4uV0KTpqJvjX+zfBttGRV4h2eHLXerJU+mcexrQpT6DwHCOlPKZAwHDwT1RyajeQ+UxUsU4HMxkkw0WmFpmVtTwAA//RJREFUzXJteIBfbz3t2NjadVr0RvVumx2dauNZF5XTqvBsabXWkmn8iZHB+LHT84XbYX5Ygx+hAGF0YiTjDJX6X4R+U7H7s8ENdrTERuR6EhfPY4NyyfitE7WrzYM963qI4WFB1GDvUT3eeOuhfXhFkErgr5Lt+ZhqVDZPlRFfb3RgIvIYvsWwYV59JtlXdo8/rcrqyKEKqk2DE7MMuYYetpPFo8SGXccbr7/+VuRpMDh6P7hkoV2+dCl4Ldg6epc/wM4U5q/ilfno9KU2PxvdlddHgrEuXrqa+S8Ube2YqB6QsUN4S4uR3fCt+Swvz8XmnyksH9SW8UZGgvMUCQlSOY37SXSC2EyvHQyz8VNzHUEnvcuIfFVe5m+VYgLCo9Fn4YzMTR/L/pIPNKrK6tCRXMFDnEx+p96v1hWdySDep+/QkQ3hK9oezdePta0DFmB/BpSeHs2zR4I63+EHK6SyJRXOFxsaPTPUZhRxCIjH17Gm3VrSZ7Gj4UNylsvnGV2UdVBF2B9MJiFmh9J+sNSdW3f/EAxbvrj4C9uklA+a+EE4SsRtP+By71D5tYANhSDyqB9NV75s4k4WOIzT+Cw/ZXlnA1rPxfBQaoJImoTKgO9GGAhPNHYBDr1x7D9lIBciYEOZmIbdQ/3DFQDaK0c+zgrCRnA4KEB3gVOAJkpOBFmGWLUKhSnwNRTgZ0sa5aDP2MmznnaUe4XsGU+cmozJwlC8TzI/UWCnMCG+90XBbZ3LsF46SxGuMKZeRGOTw21+KY7TmJ4t9qeeiTMy36ZyL6cmcYY3QovNOOIy1aXocVUWiqAATOin1B+QBt4oHNmJkDcCPJWP2j6KeWT3omACRiiqOlL+KAIcXtMHRg8pxm8Y2M7YJ2P0zl+53LajgDdXH2T1TzLXGL4AQIwCIFWjxggMui9HuTLstnBcOHeh7qPEXHBhKeBSduLN12+0Oq1HdVmc+/0IOiMzPR1HPEz21dffZq6OWd0P/8ZpGZ8JI8og/gE0/vGze1BK3e+nhrII5fUIgay4bXi23QHJPiMoRnmWgx+tzKHDU5wXoMaJLITTlkYnXqrG0PuDoedMyITPzjql0LH1oxVhJlAcsDNxcJ8H8aOlhp/oLqAhyL4V8CLItrx0vgycvfvWcGhAYFHpZxcU0yeOA6miAnCodQ6/ZYjFiwSfcMoqoKVo+fVr13NNc6QEe+pevqs03ZytGeecoTg42G2PVh+FX15U0EwfMUHMwIbcN4o9CkVlFaUjMGBdn4bnZSScZoNmAoMqkZBbQGDS0fb5ORHaTQVw9uQ7GxubcbaeRGF2W1T39ncibp0ipRQ5ejF14RlBgS4wUscpl6N7JsrbcdyTtY1W5sh6oQ8jLttbhjPrLGBJXq9eCSiNMnMsucMxOKrAtUoiyp/TZbybG1slL+Qyl6wxnvaBkRkiM4wqhwZvO3VxZmap7iGYcC7AYDHOVzgn48aXspShYR4CBPQKOydrzPhzrh35v7fN8QQwNU2fb+OjkwE1axmLU+62823ZMuZfw/j5jFkQS8bHaU594c/9Wj+OM+NaAZzoLA+GxHxkgiamGJ/erOtJQPVy1v1MJRast0ydLR3WRN+SzfXVGL8o+szXWnMK6eqnTw8yGoGYzhnEgvRjObKRgaXFcxExDsxxszUOjx4L6oY+qnt6e6Mbo6NlwfL1gBkZNSCS4RgLb6xlXvuhlca986FBgEeWx816+2x7cdJXwIDtgAF3HE7BipU4NhxwfITWDLjMJT0isCBjJ9hknE7o07tCABSgcziGSipl6Q5EULFDVygFx0t0xejERMY6mjEOxvA/K+fz6RMBu64SBn2cyPNw9V578803K/jKTqGdLbG2GjrZcTLO4vPnWgGES0Ib/Qv1hBCIEszSAF6/CCCZzaCfJifn29LypXLchzMGVZ0ZcBl7Td71i3hyoJ+NE4uc+LZXzienn2x0zocMa2Q9RI+WLBCB/zhbGvGWHcg8YsIDmpZje7LeubegCHkBmmTDyKNKTevmVCrbcNDq1EkR7Kyju8sOdU6P7z+NrbWNUCBeIJ986o3HLtPHguzGSr96jgpMhMZAkOAHsGcM51YuVfDD3FXxsKdkn2wAoqoHr8VBBUg4wZx0doIdJadbm08y746f2AL6hM5UockhtaUAH9D7qgJ7OS2ytVmf7e2t2KbtXDsgPZ/2YH/oVmBaNv7x47V2En4D2KsxdPRlbREVRJbpztfoUhU3ZNhBHKqWamto2bNo17ws4Duv1070k0ANfUdPWw+BY7xAbrUasO2lqhjy2QJx4aNuTQSrog/yebpHtQ/QqhLDZ9k38mCs2kQIvFbAK8SjT6wXcFhBpNrmFzsfzObevcFRA4JJuYfvCA5NRh9K6Lg/PWntyZ1KR/x62rcOELWFDi/IunJ2JZw6+YwM55914yx1OEJVCfkQGObI9kcG9O4LjwCnGb/15qg4mKDfgQaxtz2xDdPBK2OxrfheRePhoeThca2b4DCHSfWsY+Hpfq+pziVLtkYOj3JYDyrQuRi8IOEFT7FTroGeaCmYtxdHRQW5pO30xFybiB4fYTdDD/hrInwkOCYg8uDOg64KNeM2P7JTWxczt6o8yHqSC2uIU42/ozO7G6c/NJWy7YKZuXl4kM6zVpJVbHTtbog8uIDKL1sSVWbTZ4LJtpFUEDw8KcihgoEuuP/wbrtz92a1xag+Y7l/f4H8kzhhoV94Qt9I7Ul2tnZC90wiH+oqGjnbI5EfQdDe0G6/kt6qjtuz3loXfKwatBItwXH7m8H9kZnTpM0ppvvjYBhe6nRM/kKres/I0KbDfV53MIOf+M1T8KX0S8bOzpOPG2++FWesc5pUGuxmfbu+rHE6hwfa5ubjqgCTVNcOQgLp25vftc3dzdJrDl+Arawn3rPrxEmjP/2TP22vvvpqu3jhUtmlzbWtZpugCjNBi4sXLsbBnG8P7t/P9b4OXdg8FW4V/a3rsUVX4oiqzrL1f2Njo/385z+vw6ZgM3O7fOFyBb5++IOPqvfRF59/0d589UY1zj+tvrl9+/s8bweTnItNXiz+sUbkpej0kl5ujJaeKilgvNvf36nrq3aD29ZW19q7b7/X/urnf1mYiEP6+SefBbM4jGiyXTh/obAd2eYI3/peZdjT0ouSHk6xJNdo9YenKsP+Ct5PTunpTDcIXGbN8v7petew8xO2ySv1ZL8+//LL9sWXX5RDeoq1fPcUC44GS5gwfe7z5fzmp90+5upzqjFz8bJHFXDGxnn2R8+o0tT/i97Eg0/DO0+i/3KnCoaMBBdIFB3A56pKc709iZLIpKqknoGMK/ypwnZ7L7g1/6zV6GCwf3SngLh+yZtbkiU97dLly9WTcHVjvfWPdoGBsGxoM962DzYr2PNw1cEGg+38uYvt3MXl9ujR/dY3fKZdz7pXC4b8c8AQvhEo4NRXADg/L1++2K5cu1Zj+P5OeOPurfbZl78N1tvN2k2UbXjdmgdHkcE7D+617d2tCuh8/tlnbU4QJGvPZ2YrBEvfuPFGe+uNG5VAt+5vvf5mnT7uUDen7x7Fdt/69pv45LvdaX7xLyWZhLIE5a2/hBt6k1M7rqynk9nZELslrHhhifAPJj4tVKiWMvThSOxo5vjg0b3I7lDuHbs7MNZmYeystVYQu8Ej+EdF28T4dJubjjxEF1oXW3+tMb+zWqlEr9plRRfybwQMqwIcn/QH77wILxweNwc8CQ7jr/XNteqtpRoZ79qyLKmnsggeZWP50fQInFjBsFxPELXTYaFFrie4NjSgglvi50nxDlujcsxnFdaws/BQ7S54EX9nbKYC+gKUAknauFy7fj066Um7FRtzsXq4xWfd1dvvRWQ8flRwCmmyi0gcQzCqttYHF+kPF+sY2raM/6B0Al0BD/ApVDdu7uzFjuZzkQ+4S2J8N7rgSdZNNSQ7zsZKoqyub7dHj+MrZ/35hnTsQWyC90cmov+Cw/UOt8PpKNJjp57t93AvzAQj8+vuPXhUVZV2qOzmyUeg020jX4+OVNlqN6EDK/JGZpfxqwxjDzNvWJfsCvJWZVs+wYcTKzrcjxzHjvOT6Ru80vl80SnhwfHgiZ5gtZ58r5JK0R8qiY/jy6suxZ/0j5YZaJWXs4bht4xbcPzR2oO2Exn4P50m+Vc//uEvKBj7U19EKLZD2Ge5CHZwTLHeXM9sSQsDAUm2mCjRq0bm+wEqGfxIgAaA9rrIeFbMHnYNlB3v3TsURyk/j2WFYgOVGfZk4IQGIJsNqDyJ0A2MqerhaO7FOAScjnEy4riFjmh55iQLANBFeEohh7JDCBUwNxSFPz06XcAac3Miz8SZyTpGeVJHcU4jnDINQ66Za2D48TDeaJwHTsfo6ETb3TmsJ0DL0a7eYFEOwCXhRuhqUhpmEJ1V+aYyBYhcmF3K4qtWybjC6ECUjEjtc8+9NMObm50OAImikPmIspmJoT23vJzPdnuja4tKFIpgDoDlpEvOm4im0kkAYizACFBUBUFx9ed6M/OL7dKVK2393t22/uBO3R99y+kI041kbiolZqcX2uuvvx2leLHLROR7C/PLUUbj7dVXbsTYvtZee+2NOC6vxghcqKDZxMR0nKCAtazRRgDJ/Nx0jMZ4u3fPNoSDzE80tkXhBqxmTiL6jNopGDp9do/O+Hn88WtZzvqbYqxgWBSBaxg7RauSwN8+yGgCTNZxObTjzJfDnfvK7LssMC1gcOnS9czjUsDPPDELnTUiHIvim4wAd9lxRwpjMI3oj58GhMiqTmjSDpQHdB8cxKFaD0+oghE4yzizXgyaset/0hnIqTY9Mx2HQJP18E4ElMMpM1/ORMaX5cu1VbG9YtYZKwXXnSYJpJ4Gw7pKABn3pyUTTgLiCMou4sFq2t+Tp3HkdfdjJBj0kShuATpGXePwwyf7JcMaImpiPzo8VdkFMsXB0CwVOBRUUDHx8OH9jFWD3cHwvK2kArAaMgdYqIjKa6rIjFevImWn5rm5LQsUA6vMNl8C/lUCnVbLkRlOC6UmSz8ZQMbZuXXzVqh6UtVPwNbm5npbXXscB/ZRgQF6RUbfYjFGAgXm67Q5AaXxGHqZLPIC7NlCMR5jZK7WoLIrcyuZRRd0MDfbKFROMXBKfSmmzbWNoqFAtibQKh8EMwSVJqfHYsgOo5viRIwJ3Avu42s9OeIAhgfG43DSPeuOrR5UMROdFz0iwMEZjP0sZQw4kUVjPT7WP2Gi47PwowwuHgN86El8vLS40l4LsJqena/qzDLEMepoqR9b633W9g7XM/++6Jb+zF+ljcqu3qp+I2+VsYcqe59nvgF8MdT6SAAc+LvATujSCzDEcNoSJUs3cGY0dA8tYpi6LFOLvGn4ybkH3BlJ5edzeW0m8wyDRz6Go1suXbyae8R2ZLwq9PCqku4KOkTPcYKrSiI6DFhhiPWvqy1huYYqYQYR/ciKwDZ5K+c0n7MdYnzCoQlxlGzFzOuqftc3HvhYrjtQOlWj4Q8++GG7ePFyu3v3Trt397tqWMvYV3P36BZbOPRZEsTieKNXVTnlGkRLE1x0B35elGz2tInIjPuPB5B2p186XEY/pPECmI7V5oiQoa4fSdfHT2CdUy1IKQs9lKcgl6CMnhXmx0GkmziJ+jwODspSzxYtNgMyGHprIMgk+CtTbPshvVmIKWtGZnKJ6BwgtZM9NkEwTTAWTTnFKo0qq5t1V7lUSas8BJKgAEFRzXcHh/WiU9kXIJnrVSYwJgn/62knwXSkLUBoKTgrwLoXsGnL9mxsxsTYdCVUOEQCkRoZq6Ylz7XtIXBvdmaiAirT+Wnb5eBo5GvEumsILgjZ1xaWzgVYvh6HeSl8kDWWLAsQkwnH651chn/Ce8Yo+y/AxUms/h5xniq5Fdu7u2OrIbujIsHpfJrAq9oJ6Lfwud4TGCC0qMbHoaWftlEBZl3wrPtdQoT9ss17PHoVKGcLuy2VAnH0DwnK8uQ6dF0dfpLP6OlBVq1nNc/PGsEM1qpzUrOm7GBoSw7pLU3eBZGqV2b0K5nwtB2c7ZO15jsAnCrDzE0gF28LoqmkCyeXPVPFVgGKyLTABZuFJ/JXgVXMyHa5oG3UZNoL5Jc+zY9a07BusZ9MrCCQgBDHZCB6eiQYIhLV5haijxfm65oe9CB6uPd29DI9pK3DaPSyajp9NCciYypNrQM7Ug5J8MB8bcVQGfY860rnCZg7VCnYM2O8/eB2e7h5v+jLLi7PnW2TsQ1rj1Yz7y5QqfLVaV6cjru374Zn4AIJpA5Qs5td70yYEMA21z9UxNAFaP30edaGYx45iJXLe6wa2uHF0EvfkPB5HUaRta2kTvSPVhQVCMj1j4KlxuOMnL+4EhE+KSdpA/bI9x8+vl8OuObgTzIf+FQSSw8qwTON5afDd6oROx2kUlLSeDgWpacSzJ5sWgXYYiefBlc+2X9WyWi8C7OzhYP9o+3AVlX/MlY0OMV0xioQYX5dcKRIXr9XoiCf9zjldczh1+qhGh7mxFYwLa9Ztw7rjgaX3ih5cEF9Y4Ii46zvtLWNR217fyM63jahrEucztXowO+//759e/ObSp6hKSeLTVjP3w+CYTxUnzuwyFjQxe+XYgckNn73yWfBM4ft7Xfeaquroe32WmxCd4I1edAmBh16X/S3a1debf/Ff/5/bz//2T9q773zXjDl+fY3v/ybOvVxc3uzksb/3X/73wWLjFewS5W5oMzZsysViMOX3Va5zfaP//KfVNuDrlqlo6/xwYd/eKBh7GjWTuP9a9dfactLK3WwDlrBfnqiXbhwLvh9sb2Se7z+yhsVGOgSKZMVUMBn7rMf2tz6/nZkQhC9C4ZVA/3IUqdfuqd18ZN8qvqvUWRsp7zucfo3HFcBX+A3D6/9/puv25dffhnd0SV8Sn/kfuYCm9P9+VrxPlnwoNt8lp7Qy0kRQ0/0L/ymusPhV04/hgsEMbotcvgtvJC/+ThjsaVzFeQW0BqN/ol/Fp0niCmAhdKKCPCA4LG2QPw+vicfEOaqcYZWqnXhcX3UlleW2/Ur14NFH7fNPZiR7EZvTzjl70U7iLzQuUvxod5++512eLzf/vW//utmG5rec3dv36mA/VqdkNrTNrbXw8+P26PVB+G1gza7MNf1ph7qb3cf3qntwZlRu3n3ZgUq7ty92xYXFiuB7JTSf/mv/2XkYKNdiG9mbnfu3Al2n6kgF7pPBKcuLi+Wftcv9O3X32qXg8P6KhHc8dnd8OfO6qOiiQpNPCNhwXfzu3t5CEAKWsBB1kJ1FF9UIpLuxA7knRVgcyuwlevxZ+ALWw6r51/40cEFk8En1m3nGUwXHZu13Qn2EIZ7evi8rSwsh2/HQ94ukVLVesGhB+EVzwqmDky0o3xW9aNgExsfFZJ1HYm+Cz6LAbILSuAH/awnGbBm1pMPT771R4QbvW29S/4yjxAhuqSTCYU56CbQ0B2G0hc52s29BG1hn/gh+ccWw/d8huNnudfJmbK1927fq62UoSKhqe3Mu8Ep48GAkuUPNu61rb2Nsrt8DZWkilPMi133ukppBSr3Hz1oa5tr7TD6aT160GFa6Lwb/Ea2zeVZ8KNq9swg12t5nd8R25Nx6XsG76qKF3Dbg+djMxzewf+VdIT7yUosaZtfnKvxop3DJl4E5zvEi14UH3HQjx1jGxtbRbvODmTu+c/rxnHyLAuT97SzsvVYsE1bCnbVbjh6LzegAHJ98Y98Jz/rUIfwatE1dkDPeXrE3/x+vcGyQoVpJb/tILBmA/HX4TCyXEVIwYphorgy+Ttze5Y1Ogwm6LZXnmn7kT9FPKv31v8QDPvRWzd+sR8GVWkzHqXyJAa/L2Dk7OK5XMt+zfEQrC9OMgHuwGz1LtnL546iOMenAnRHy1EfN2klxRk0cK5yQqNlVUqIOj0zWX25gHcRYn1nOP6E4jD3PwyY3stYhqaUdQeIjMUZAAjVdsX57Q0AoNxPQiCGei73XozimYojKuv+eH2jAIYIttLH3jBCZSdCfFskKd0zAbAqT1TDnY+ike0RlbVntsuYUvZZxxinImyUhEZ4ejfZdrQTQM+RtBgingJWi7MLbTxOjSx0vh5m6Rr1+V1FEMWt55QgQPUKC1MAMVVOHAdVI9ODKNKnYczdCEJlYzPP0QA4jbYz7TiHjI6eLlH2oR9wCAjqHTOcMch0r9693Y73dioYpkcEpwUDDwyOtauXrsXILcdZ1qh3qLbudGtJ+fSX0tXTikNa88aoYUoVM+c4OyHKZ5//tq6tSmMkzoRgCFAtGDYxPlO0qqBPJv7/71nSkkf3e/coWudPr1gXvR1oqRMKJwaK80WpALseXZVS+DJ0EJ3mXMvYCygQQkrrypWrFQQZD39Y53BhrtllA6p3CtrWCUtnAojWI0wnoUeuOTTSxkYn4njaKqhPTwxy1mpj63Gun/sE9G6ud4qoGpjnWouRE0q4ay7ugInQJwpWcLW2dGbOKnsEHQQ5Zmf0Arj6Rwqkp4LHQAHD5oFnc/MCNqLujDFnnDJVyt/bBvLMugmK5XuBMG1ccDNzHh2eLGcOXdyPg6rsnGOonmx6eq7b2hiHQRAYqBYI4IA5UltWQCNySgvvWjJGb3X1ca1tHQMP3+R1x/qij4Cbxvf4W6BKTyVOp6xSldpnjCoyVacIotAj1ecqvO51JbOCj+hmHY0D75H9udBV5RgDzLHwmr30cwGr6M/wTkYHMNLuJbiQy9fcZMtsOZmZWSi9gdzoqMJLMMGR54CtLZr45NkTDkZ0S64LzDjAYHhU6TA9FIcuOk2W1qEGgJWx4F2NrRlb2x8ZLE0+6WPyqhKir3c4RiHrs3i+zWUsg/2CHLZMBIDHcgnAOaVmVh++gDN8be3IKXosLgP0vRUIwRsTDH7WwpYL2UfHNqMlB8ix5gKWPVXtFZ1lHkcH0Y+cD0acgzdSmbT9A81Cu6CGvf7AHufZVh3Oq2AOHcIw07dKovF3F8SJrchcq7/e3MU4GheKlzi3vVmL8YmpGJ3omYDywaxtVyHYBV9lfAWMDgOAV5bPlg5efbRefWr0vcgww7NkIA526XKNnQURO0cd3QWKBCZU2Dxef9zOnb+U91tk5W79JF9PYks08r9+/UZlqx49vNvW1h5UAAO4okMAPoeSjAxNxIE5iuyo3ghICCiQt6qG9n3Rx5HlaLFcmKMsSBIHK9+ZmJwNX+IDCx5ZDM/1Z31HQiNO+852HPzIQvFf7Gg14M9c6EqBXHpWfxrrytHTKDUTz3UCIKdmKwg1PDKRz8WAxxboOQIUCF6r9EFbfAIQcWYkYLqKjhDB1etnx/fkj5zjPS9L5AiIcdZOAz4CEZJJbNC0XjXhA7qMDcOreoFF0GouwOji4tl29dor+blQ8qSiG+DkvLi3gCu96qCA3W3O5l4c8ZE6hKL1PAvvA2LhrtC4DsYJJqCbJ2dUQzrBN9Y/NlODeAGt6Znl2LHzGQcaOtl5owDhMYCdv61R6XiAKaANgO9OoWSLjyqwPTMnEK+aPXY1tlwW9uQkTqTEnKqwrB/7KBjq8BJ0tYVlZn4+tFctBrec1LZOlelsLNvlQAdrhoZdgKoLHBgTualB5NGtDR4F+p5GRnerckfioAtMckyjrev3TsfDIxVoLMeAblU5HD2ryi06WUBWX7gBwD3f7YLOo/U3/iCvvgNs224nEE+q2ThzYjdzi5pLBSuML7xS+CB/cwCOyWT+q+RLFF+n22E8RVBdnzj9CquBckAxnV7OVCRpYnKinB2HjdDjbLxrl116SQ8X5yjjUc7BRHSIHpvVIzDXon/JCxnlBMvmLwezsEvAMp3pUZWL0YGapNdW+J7BduXc1TY3NV+yoVfkzv5We1IV1bbWRA8E4z188Cjfk+QykryT/wSCOApmUfPOowsEoRGtaJtXcJoeYXqAZE4qfTjuAt+ZXHRIF9yW9KzkXv5Gaxi1klS5j96yDk6ZmRMQjlMfenEg1tc2MpYXdcqgQHydAhmeHe4faxfOXmnnli5m/I6zn6hk5+T4XJsYDiYMLeg2B7xUZUWwLbk9DH61y8AhJ/DE89g8a+9EV+0QsoJ14qRmzx7WCF1PMRwbLYiCh71XNHj5eznHmecpf/tpbmjsfTLjBUFtNrZLnB6HT0fa1VdfqV5emmpX5WO+JTG3m9fwi4bRttShn/5aesVwOlVHOFGMY3g3n7fe1ZQ/a/pP/sk/y32zBiX/kaHcnoxduHS+qn2++ub37dXXX4le3M3dnoeOeC747NIrwfUz7ezy+fbO2x+0/+Cf/keVGLalGeYSbPnu++/qFEfYbWVlpf2z3Ov8uQuVwPnf//f/vXCL5uq2NJ47m+9Gh2v0/4P3Pux0iMG8pBO6Fn0yVrz1D3TL/8oxj/5cjv7hLOvn5n0OuoQF2sIiKh7fePWNkgNcCd/Um+xL1tIBA+w3O6AKdTmY4jQYVvYgvIkP2NaVlfgJEm25//8Zq3dr7UnmXo7eO3UdARmVYRzdar1Q349di7yybeaRr5b+Egh1nXy0nHbyhyeqB15Pf3seO1nbCPO6e8BdKi5hSQ/0Uxihufhc8OBs7NRgbNKwLVQSOHn92GeiG1Xa9IZuo+H5s7FpU8EbU6HPVGz0QOhti5mggzVgd9c3twpXLC4t1fZku3S+/fbr6ByV+mRcQkuSPro3Nub4MK/l71u3b5Y+OxdMee/O/bYYe3Hjxpt1iqNg8M7+ZtvY2aigd0jdevphlKeVQL3/4F5hDcHcp7kGH3Zfv81gIVVlX37x+5JX1WpzM7Ptow8/ahcvXiweUEm5tbHZtAP49LPP2t27d9uf/eTP2ntvvVdrGsXR6eHQ+s6337SNBw/bbNZ3UqVW+Fnf2NoaGVxS+D7TUX0pAam5uRMS2a9K1uV+bJuHNe+CuNEa1iK063hPpfxEfI34mqHvUNmU3ubALQEJPdz4MbvBf4fhCweBXM28zl88F7urB+xmYVSkPrtyrsMjWQPbkAVi4BDVQHxC95PAkyiUdKp2HZEB1VLsKHliT/CiYAldbMdUvla6BJ6UWDmIjMBhAmZkgM7QE1qyj82orZSxQTCC5Ah/np4a6I0/OjhZNMLncJO52glBh/F3YAQ71/TVsq0fBtpYX42dOoi/Qb+OVzFFHfQWG0OnsW9iGua7vrEdX0vSVoIjNM9C1pbjUF6FGXw1NCQesBgeUC3OLmcKwbDEt8LSingyLkwg6Sv5ipdrG3HkSqJH3zhzdtiXljNOTWXzBKPxoF7CB8GgnW853DYjJ2STHJ/qKsUpdo6gqUQseaJbJIp2gtMOQzM7BquFQP49z2dqm2XoBkLDKJJAelsPxPci74KsMWMV4IZf9FwUFYKptbpiH2FY2AEO0RP0mbhB7rMTH/Wg+KGz9bBkd59OFz7+42DY/NLkLx7u6lkUYxYmsIAqp2anFtpQ33gMeJyrEG519WEMxVhUqybjUSAHUcIZkkjdVEAOgV7SmCwgBsEBOStBcLCsyWJoAhXVn389YaIIUBbzMArh8OhphDIgeqALXKkoA7ZtkRlxXH0cfJmw48xkNEBhWlXV9HwLu9SCbcQB1dwZI58qNWLan8UZDDBzhCwqDAS4WNiZMPXKzHwU2kFlkhxtzrkXGa0j4o2SQzKZe0TZ2lYUfslCx3EMcBDtVAKqMm5mfKYUyM72bgSK40NAM3aZAxUeoQlBK0OdsVLkI8OTZVg3thw7u5ehhT75niiuPfFKVvteRPgtfgx7BpM5RdFH2DWAEzgZDd2HMgYGz5bFwxj4ntBR5VJfnHprYN/syrmLUexnw6gqvHKdMFEZtfwDfjGbU55UrTFeMAvOyct0RoRFkGK4ffrJb8Mjfe0v/+KfVABChZrMmPtNTQhgdFmezgh2z05ZFivU8w8Pf7h6Z9yMRanj4tJiKTAZHNdiNDtwy0B0ARIKT2YBSKUMKG1ZXtsaXUeGVFCLQwQE0QH2ZVdmJ7wp6/r8xWGEbi1gRfUWfowCCHgpYB0hUTGh7LIqtJ7bG/00iprzO10BXxl5CmFp5UIGf6Z6NBSQyc2qUiMAr048DL9RYBwaW2dmZqbbpQsXikfxmP+2AnRFyzUlRLNMM5rMNr8nEfCD9ujx4wpS2xLVOQ8dcOHECfjYpjU1ORU+7E4kE9Qt0BMFCzCYM3DEUQVsASZZQoE2hmYkQM1phgLCel8AR0CeOVoZwUWfY/wpbc6u9/bzffzcOTBdo93ZuYUyjCpFKHsODMM6l9etZ/forWu+++57FRTei9wIHPqeKrMaQ+YFHAkGGYNj5VWBYMqZ6KalheUqc1aGbM2c2MeQyor39Q0X+Kwt05FV1WIdH3ZOE74tZzf34IygpczY5nqcxNAXnx7sdtsc7bNXGbe9lXuHn/Dl4b6TKrsjuRlmesN2PCXM1X8przOc9s0/PwrtY1D1dNEPTfBIoE5QqrevW0s97QYHJiJDcbYzJlk18y4nNONWAYkGq49VNLysVsg6msfjRxvl7D49fLm9MLqjeFMWJp9V+UF+zLu2YPXGaMSoqVBDUxlDAIcD32X+RqoqVNAUiC7gGmdKlo+Dqd+XqhcB01r3noH26vV389pUxq/Hz1AFyS9euVKViR5oIgMn061fkq3GnDGHc1y8cKUc8js371Y1mJMsgU/bCRlvNKiTf0qvh5aRK84UGZsPT/nb/v8LFy6zcG3t8d3o4tA9vIb/L11+pa0sXyr9vhUbtbuzVVtfVJxUL5aAGusyPbUYQ68FgJ4dwmAqGLAbORWY77YJkGu2pf/MWFtaPF+B2dIxkW9ZUuNVPcdBoQ+ehWefR3eoAGE3yy4B/6E7uTQGB6pIiui5JCum/5MKH30lpmYWw8djRbMCVRnfuXPnir/wRrc92ElgtvYYQ1eZQ/fbRgV00D0q4ASsgR89JgTSbPfRfJlN4LStnDtfclX9ZgLcakta5EkWUe+Ow6e7uS5OlPm3sr1tIU6avokcBxUJ+Ny4zVEAbGQotA4vVWaajt3bKN374kSGMbZ0cqRk/2nAIieRI6UitPQj+xG7KzGx+gh4PG6Li3H+x6YK7KLr6uqD9nQ/ADC8m+mXPjUuAWZ801ULs7kvsnZBC5kHPaNvh8pN8qhylgXgaIbF20TGOxHewSMqFs+id9b9QpwPOs7YcoNyHMgUJwRv60uJv62Dz1gDfFoBhPzNflkLa4Sv4ARBCsGw8fBMt9WSwwfoCdLlM/kbyKztmPlsFwyTWOt6uZqbJM1obN9wbB6H2fZkFQkqq+hTjgwbza7gh604G4JobDk8FkoV3VQMkVNg/zi6g86s4FbwB0xwFD7IyGpdbDUooCpYmae15Xz4XucIO4zlaeb6IuOALcL3saXAah0CENqzDYUZyraEJ17aejJkK4wAetnPjLtsilUqOoaAUefacWgETjbZOzJhbCo5OSaC9gvTi+3s3Nk6uY2zJED+5Piwbe1vteOeLHau80xbgfzcjENp/PSMB5NB11o/suY9MsteVODCvwyGTpA99xnXK3tCUPIoOuZfrX1sDC/Y52x/VnFvi6RK2ZO+0C/LcGbA1sGsb9bVMARBbdUSvFeZwBnTs3Vp9mxbmDkbBJ71Yjejv6uSMNeFHUcGbSU8apt7m3VS2Yvgy8uXr5btOtztKudU8KhEpdNtBSofMd9HS03EO1r/4TRJj04Pm7+1MP/M9+XnBP+85m/r4Cdt8VIk6zev01mF8fI7+bIDZOniYvv73/5d++7Wt/nsSTWoVyEOj25HZzuNzr3hDatjrQUhfV8C3LXQSD+oN994s/38Z39Z28u0AKF7aqCGEez39NlB+9u/+7ftuzvftCvXrhQ/Pn6wUdtD33z93eq5pA/s1tZ+O7t4tr3z1ru5Zye3lSTPWFTsqYS/c+9u6b0ffvTDdunipWCig9DxuHTF//HLv8ka9rZrV69X/6aFWYdGxMeKnKFH0dA1M3ZY1WfzV/d3xntKPzxHJmAPY/A54wiTFL29BtNzatfX1suR7rZe5vq5H7rcu3+3eFKAdCI85PCJ0y3ZftK7+BaNBcpsl81AcuVunNafHjp9lKObv71e65n7ff7FF3l+mRl0QU7zcAnyad1GwqNeY8O8bkmMseaYp91Jkl+9gpfkKHOuhEA/PZgxhC/gfePxur5CfKXh3H809jajCO+fxCOMjGUUe9FxfEmYbjw8Ph19MBWMeyb0JNNFx9w6cCN81Nl3gRM+mK3YS/FFNNmm222j3V7fjj6Zbz/56EfVDmQotuNSsMWl4CW+wVbw2CvXrrUP3/1BJUxff/31cuo/+eKztrr5uGSajnM9Dd3pusfrq+3hw4eFkf2tj69Ek59wxLe//6ZORbULYD2Y6/a9O7U91/yvXr3a3nnnnej7s+29d94NhlF9vd/+yT/6x+2N66/Hr1Ph3vljKBwN1b7/9tu28/BRaBe9kfHrO7uxvR993p1kXBXGsZuKIFQU272B96cm7H7oig6qN1N0Dv1fPJGLWxNte/j4gjj6rfLJhvN6f3QKfa5VhEW/sLQSvXOm3edjhO52SM1MT9Z1+EID0Umq1S4Ej/zkRz9ub7/1TtlY+pnfIjCUFaugDNkTIxC84g+hI50rkcBn6eIabA9ehos63VMHA4YnfcbrtmPiB3SyI0zPL4lAvmW+le8EY4UesJKTovlTJ7kPvbkcu68YZffJbgX0bel8EhudZYwk8GNjI8J77bi32W66OLdYdlhLkbHR6TY3vxh57uwN+WS/qrI9vF3VUnkdXtY+Yjy0MkiJ8cPDvVqD55n7yCDM1lXB7uxuVqJa5RM7P5C1hhMmoi+rejqfL10f2kha1ihzP/ZyNnydP6uQSDuekDlrGjrxLw4NMPSMTeRzWKtTXeUneVWZZ43YF6KN3wWgKsiaSVaCJndUSa6fuurK2jJLDUQH2S7JRrMBhSfo9NDdVubp4Juh0OFF9L2Pl84bYHfs1AvWi78C5+H5oyiQw9hRvQIzsApSCqbbpaJFAPqJN22ubv8hGPb6O9d/oVJDtHZPCXaU2OLichlTQEnjyKM4eavrj7PwYdKASz2Jnj/LlPLeVAisJ8r+wU67cf3V+jynm5YRsdWr4zjAXkm2SvG+kzgSbahNxFkdjbA4kh0oUbInADERBYdv9Yo4CUAebXo9zJZxEv19FsITtLkI6+xgwESIdD+GczOMSIOOB1h4YHTZfEw/nM9jNo7hYJQhEOakgbkopLEY4hEAOYBu92CvHFoGxvf0YdGMuC8Lr4yPc2shVS8BYsNZhKks0EgcSNu2NvVqYIjyfQCoNwp3IqB0cnqmlAoAlGFlkQcixHPFkM+iAD1US9i68WQvi98bYYtDr/dKTwReMKyTWdtGRsLcg7gpMoElYnDMLeN9EaeqJwwAePfrOEjTZ55TKn7C6FVamHUuIxwh8pORtTeYswMwUwQMXBmw3FSUWUDTnG7e/K4dBLi/8+b7JaCP19bKoTKA8bHZrFuYLvzj+6fXICRdhVc+Vr97ze9mTYhyIbPICwzRXAWV4hBFmLpstH5nFFuAa14vI5Yxq7QizIyY9ygO16t+BLmWTI8AgSg4IZEtqADlgd/zeYLy9EkU9H4dGIBmlDdH2NZE13FdoMAefifVCSaqgLNNRtZPJdh4/nYwAiXDSfEdvEcJ+GnuHS26SLQmhZcvXY6Clh2URTgppWLOnFR0KdBIoGvMz2ubpMi2vjyEu/SG1c/yohnHFgh0Td9zVLRABSDfbRdS/aKfktMpN2otu3G+KEcVOALQbBfrqut6q1H/XmQaSFuOMdZ7Dd3Q//BwtwvehuSqeqwDJ5F8OvmOFdDDhFO0FDBpm6KKJw3iZXwEZF579UZA4qvNyWHr4SPK1cw5xIwX+juhjDydbt3ikTEmjgVmmBwlr1eIuQioAIuCBpxwgR1GUfWNwA4+47BZB85n59TazjNY9KPwlZ0bM4Wt2gQNZesnVTOcqL7gACqXVoE1VrQX5Da6ao7rMI4+6x3dEzmT1dGImdEWcFTtJFCpkmxvz5bXp5VpeXEM/KhOe5mFegnUOD+cUcEw4EezYPTonI7onszLiYGLC3GKcj/jESAz/rBCc8iBzNfhoQzQeOYY4HwiC+QkwOiazA+AKKaL4dMfwdo5wQYv3Qnw2t3bCrPhZwbIse3jFfhH3zKjuebU+EIAiZPLDrIG0dtZB0DOa0cBLlWJJXgRftY3T0A3N8o4olNDD82MHwegsSdAgvcAag9BgXK6A4bpq0F6KvMHmGTHXM/puBDtfuZ+sLcROqOp00tXQvvRqmwVpLMNR58gPdQmbSEWxMy4BF8FAQUubGm0HTaDyXDiap4ZaocxmnS17a2uyy5OjArYxjCHn54+2Wu725vRLbFBoaVqMJlLwYyNtdXQS8++kfb8KR4NqYtPbWnrnH7zw5v6QtHBAGnUU17Xd+KkqhSBXNlGOkGQXVC0GsNnYCXLkdvtzY387VCJnbaV321T3Mm49qKr0EilINDwPJ+39rZWAY0hcdESfQBy9Kvsami7F/1IFlTGPgldjgJUOv2ciYRtPvzBR+36dYeXqMjMnCPj+l/OBfC99trbcUivVDAYPlhdux+TlHsHQwg8RkxKlwHkq48DdANy9Pigh9xDcHSf837wLHM7zDX045oI0FLRmLntrEZ3O9wl8zceA4rN67aECKB0J5AJwtCzkihAsRMuIyLF407ww4dlS8txjoMXO1vB46wFeshye9DnpwFi75NNdOcUA6mjwSTGIgCHxvobuT+5kNUXeERv9JRIUJlHPqzFGOcheghPVMVvdFPZ6oyBjcY4eLW2AOb+9FQd5JO18z0NfWEsFTEeEjkCTA5n4OwXQM336J/dArGRZ+uY7wiAsAmCNGRMUIVOLyJGrwK1+K2qc0Mp1yKhEh5RQ2BJOcOCJqrUa8tTdJwqUzaIToOfet2nbINgd39+qliybSbjCiBGF04+ntD3Qy80vGAbh22wu9vd8e0SIBIjes7Z7oXnycBpBZM1gzNk8wdjazh3gilbcRJu3vmuKqPxe0x9BYIcKiLAr88UeSz8RlBzLXJazlRkFh7y4ACeOgB+Cob5rJ6Tqlm6quFg5dAJPmFn6ApVABxMzoQgoOBDOVuZsAp7QRrZcwlVuxDQ7dzyxXb1wittIY7O3NRctaMY6NUrVVJhuJyYWqfifTIQhsg4XJ8DEitda179VDIW+laFkLHbwaAxdnfSJD2mAjv2z1N/MdcKH+jN6/PoXIHd8KV5e5z+rOvhX5MxlnqtoxGZK6ecEs17FUh8Sb/qexN6XL/2aq2BBMbZc2ejK9bbWuyCbaHPgzWqH3B0seoJzcPRKVeipaN3wo+Z+tXgKlUz51cutg/f/6gqSchnYbHMR0WC4NlmMMO//7t/2+7e/7503FLs54fv/rB9+rsva/6CaVcvXyv9o5pLwr56Wcb2whHkxk6ZX/7bX9Y2TUnR995+t9367mbb2dxuP/2zPwudBtrDRw/au++8VwmG0yCj7Xilr2NPax2yJuSOTcSz/9dnhyWzNtErhSPzOwxTODtjgXE62YSXj9onn/yu3bx1K7K0X7rbliiY4cHDhzUHtlkVandYU9bK8mUdasmsVeioMl+FORvgUfgq79W9TsflaT75QjeuF1WV9NtPPnah7pL+l0cVRGR+KliEZch79fLJe2SjHkVX7+a1/A/WgHm6qtfo3oCOvjjVfcFZxiNYVkHlPEfDG8Phvbpivlu+ZOi7G8xuLPlymwxvjQaPdVU9MEoXoM7/Mq+Ojv62q2kr+kGCZmpius1MSaR2/eX0r718/lJVXE0M2RG0GDrFQc91HZzw5z/9iwrgSIhISHz2xaftq+++at/dvtW2DvTfPmqzk/Ol/2zFpE/0+2PX9VHdWNtq85MLbX/7oIL3f/4nf1bj5RO99torFVT4V3/9L6Ir6Lrh2norWeCwBXrErpNXgqlVpqGP9cbv9czvTtS9893XbW+18+Ul3vbDG3u53nh0i0po8qfqXuUWPWbtyKeA2+zsfGEEvOpzqkk9TtdhIPoKthnI2Pjo7Gdvrt+Tz7MpFsc6nZ1fbLPTk23r6V5tbzsTHSapcvP772IPj9uN1260hdmF9sr166Vbd7e240PMxyc5rkMJ2AMc4oAIW4aPnuT++kEFn0kSqwATS+jWOeuPV8I/5QNQFHlUVWT0EHmsXVT5u5q2s3/BiA6EYz8qkJ6vdHqu4y82GbbgZ2Dx8gmCAfeyxkcvOltbviT9hB75nZ621hvra2FHh2FoQTTRHKjD71e8AXfXTqjo4dpq7Lv4OvegywT2C8P2w4h41uncGXN0iwOx7Pyqg6r0Q8/38ARskg8UnaYngsvCI91Om8ha5papFK/AL1N2jWWtYZiqwAod9D/lm9WJxcH6xtT1be0r35+Mnz7ZRb234R9xInIr6EWGpycnqx85OgydCeYKHbeje9fD+/vR3+yi7YwO3WJznmTt6IHR3CsoqA1m/E5INVa4im2yJOaJbx2oBW9YL9sun1u32Fe7tvhb/7DeWf+8EywJ9/a01Qd/VBn21mvXfsGYKHGUhZV1cgKJJtjFBVk4BuvenbvluA7FaTiJELsgB3SsMjRdyfXFOG22FgkaMcZuhhmeZ3CUjwwWsMCRU8aNUL2jfe0gSmtjbaOi8SJ4mLA/9x/tETTTZ0VUNAA1SuQoiqkymlGoI2HIubkodVuX9reymHHiQsGTACfBAlt1artUmFbVhOyzSi2GVfZ8MmOYn5qMgzcaQNoBR1tRZPGjP4oBBsMMytP1Mnt29CSz7okgL1V03xGrswEn4bW8+qJtxOGogwYiNAWAwliDcZqPMvetADmBBVVp87PLVdGlGfbsXJTC1kYWVa+Y51noOK5hQpVvGBiDPH+5oGgpI4YBALZ6hrZnLHp+f075x1hyKGX8PPDEyNRsgb9/yOoB2GFckVfX8BqlbjtMOdV5VuQ/68RhAOzM8Oatb8q5e+et98vY33/wMIBltYyjJuLWqBrF/pGA1BgyiNIleZTBefk8fdTfGYeqBafcqNjBL/X9/FdlsbmHuVIOjNd2HD304Pg7zfDUSAOzFHNVdgmihRcELJTZU3y2LmlYzwGpah6Z4nyfc5Ov59EXENRbSkB1AZB+cvK0Kudst5FZNSzAfTQG1pay2gOfOQAPXbCjAyAUgnsz3gA44M+4vfbqq0V/sNH3Nta7ngJ6d+Elk3Yyle2N5v/o8WpzgqhqBlU/PlsgIv+5juaQlRWOEhEgkjlxH3rf1jngA+2qBDby4zu20FC+DF5X9YUOcZCjoIzfNjtbGfFsf5xy1UuCfypQwh4VNGZo6Ibctsbl766sWMBoJ9cOn2VcDLGsGyOlUsF9NaDW4BYo2AzwHRCsyJg5NCoCjNl7eNFWSEAPAEDzumYM7FiAgHkA+l0QpztlUY8lVXSaO1Lw7mPRjNPcNKCUVUZb/CQYJlDguHLzYNw5qwyLnkUaYO7tCoT3lg7Y3w//KL99mTUjM7YAHezvtt4YKluCHj1y2EFXUoxmAnCV9Ql9PQsAh0dsrT7TZ9uyrS1jGfd29FVkPrpAWTk9sbyyUrKrR8mL8JKgNufTNqKV5XPFfw480E8CXw4Oh2ajeea75ptZho6DAcHWezT6a770m60JAp16WmQ47dqVaxmTYKFm63jlOPy/W+sneMgxjIAXYJGlErwIO1E5FZjZiZOxn/kA7seZ+3bWbzhzfxw98TT09N3Hjx7GQIc3Iuv37t0ucODo7YO8hjdtmfOzxCCP+onPs3jCmfQOoEAGBBJtG9zd3W6O0N+NY/Li+WGBdBnx6ZmlrONhWzm7nPly8rrei7Y52mIqcNjXO9Qmx+a7dcy99UXsDiTII/I+NtadoOQwBZk9wWWByqLT9m4FyjVv1x9EJRYgdP/unbKDAo1rq4/qdbz9NOOqoHjWln1cWlrJejnlR3BXljb80xdgMjqVMZy0J5kfR10j0t2d7dAofBe9hl6cUgFnlULug49sZR7K67v5/Hru2wXDtuq7AilOJ+Poep1urGBEgYKO0HSm02sFFV1jJ7x4FPmuxETuBYS6nwptss4+vPf+h8VDQA7dUYfH5EFWHTrhfg8f3Y3j+V1b3bif1wW7AzZDV1UAqk2PnsnMCn7vh0/DqwG1ruUhgL65EZnZjSNW/T97Q8eDtr2xlnXfqgALcC54oloBs3BeVG+ocD2tnioHLq93WwS6rWForjLQa00lda+gCdxCV3ZB863Qmi2iu9Cksyt7GSMnSsUkhxGojM3KPfQK0r+o7EtoLqBNTwhIFt0DTg9De33OyKatFmgr4CZIgqb0G2cQPqjKMLo+9KZPPNmT4qPCI2yAbSeqXoMfMrcKtFlH96H/S69nHLt6Rh1kbKp+OIOu2TkWbC39VIm03BOlKzEBLefebIlh5FPlVNmuZ9vaaLAfHQr3cO7YJfhCcG9majrf6ck8gW/OLnwQnBIg7m/yi54qiJ/6maf7wgKC5+hFrtlztlXltvE/fRk4sw1neWmpdBWaVIVWPov2tS7FDhmxubXQJnKqv6DtTpPRt1fOXq4qcrLEEZJ0YrfNsqBH5l2VYZkffX0cXqZ3/q9PDmkpjIg1J0J1nj8FanyXLOD1AOHo7dAnNoJjTP/CVxw0pz1C+gLDqtq6rTDjccidnDYRHDzVjg6PM//DrLdgRBdIrArayH83XrKHxvkj6yuwKcA0Eb3vkKfdrZ3OMXbYRMYhoWDMgmcqMarqMPLumuiIgB0u6w4mwCOnyUjX9uiCX352VWPoAZf5rkfxVZ7VPyfz9D1BDjpUAg4vCpK88cqbWctzbXxyqipg2LfhOHq2kUlSc1inxycrIMH2Q0+q4S5euFBjQGe9u6SIHZpz7eornZ3MP/QxTHPms0jM3bxzs33x+efB/pNtdHCi/fmf/nlhxJWVxfbTP/1p9dPVXF/i4fTxhzVv1StzdHys/erXv2pnY5999l//9b9ub7x+o128eKnwwPsffFB49nQcdJf5o2kJUx7kzSNIqWjikVHWmD3Ik/nxlchrVZbmq/BUXct48hlrhst/9+nvomvvZo0dPNUF7d354aPYg8gMzGFOEvqqczzhF7qSHrG+trxPB8O4/uk6G8/p3/WsNXRfnlYn85+Gnh9//Ju8L/gr+GGadGnX8weWweuCGhVszoiLCpmX25gHEpifh3sIkriWbV76OBofHPts/0k5ySq9JuPbDPA3XcqXQytPMjcd/08/sUG6LHxLt5UvER51MmRvnrYlssnuJxi2Hltqjiqkz51dyShP2nd3vg9fbtQ6X714JddW7TIc2kmgB3sGz75z4+3C3YIwcOSvP/67du/R/QrszsZPhQVVgjrMAZa0zf7q5SvtteuvtrduvJOfN9p/9E//0/bTH/55+/D9H9Sp6jdefyt4TfuSrshDAQJ6q4hViWj7LJ9SFZjtYxLFguh1ejw6ZB54w1qh/Z2b37X91bXYPhmM3rYTnM2KzDtIINi8w88DpUsFwfGcRCKM0q09P/wouncmn7Fro1VhQOnb0FAyRzCN/q9gmOKKvEfmJ7JWTl4dyr012//24Z02ER2+NLdQRQeC1X/yoz9p55fPF1303rtz53b75S//bVU6rztMK/d+++3324033mkXL10LthdUmmm72we1HoPDA2Wf6GqBIryj8lbyWtyAf8G3VSHU7eJAouC62CM2hr4fGQwe6xmp5EYYtfiqC6Thr/BzaOJVGLO2PG6tvyyYeFo47+jgaZufWajAFZw1nGuyU/qCGgvetxNnZm6pApgreQ9PXLlyJbrjfORvsTA0EeGbSAShNR/dusWLzTx6oyuHgivgCX7iSQVkJUDeefOd9rM//8ftZz/7qyp02I7e39naz3jxQSYTHCRQpsiATR7Jd2am5ipGsRm8OTM3V7t2zp6/2lYyrrPnL7aVc5eytk6uzxyHVcjx8boWG2h6+rO2Z0eXRVOVTjh/4Vz1TZydjU6ZmQ/dJ9v84tl2/tKV2lUlUfXqq6/Fn7c1kgajx1SuxVbkN+Mf7o//2dNfBR9sUT2yZu55/dU32uVrr2TuS9WPVNuipfhEy7n2xUvX2/nzl9vl8AkegZHRfk8xR9bQrp+7tx7+IRj23/zH/8kvBuPoDocBJse7LUV9USDBNS8ZwB7WZ+3B/ccBbYx9DH+ISOl4f7wqq4Yyme12Lk4ncMuwygFRdhSdhvwU5EAYs6K1BHQwQPW4C0aMZKIL4zMVpJARUzZ/Jvcf6x9p/VF0yvxlFIEcpJKpUTq9s7dVvRoclamUtt5T/hlmr+xYAC7Dd0Z2P05QnUqXBatsQ0bnqNfRKFdKlRDffxAwFIBSTOikH8GwONsAMqZ3hDuANKN0Nouocf9w7sUA94ROa3HMnHBS2xBzzQy8PQnQ5XQBawDX4txylcdvbK7G8V1rs1NjcTgOSnko2+Moq3Yby2dtX1RZdxK6mTsjUMI8kBHnvVNDGVNGH7dncaZeHHPCvK/XWRyIDGMkgI8jTHiBbUx6Cmh8XzRcxUdlOLOuZRTy89TwUwLE/3ef/CZgbLfKxincO/fvtUePH9Y6A20hVDFbxzcAZb7o3e5HPbxWBuvl4/R3HxF0Y6StBQcEACtwK5uZuTCWhMc9GJuB0KGUE7vqGlkboNy8uoxbB2w5RwyyrXzPTwSHdsrhfRKnirNkiyEj0nMyGCVtO0ZAYoxrOR5AaxPsMkIAoNszbz30VRoeGi+gTPEVgCwgmHnlSdGYPLDBAHvVyVCOTa4KGDTK1W1bEZg8baBfNMqkjqNcgde19Y3w0F4pK+CwhlKPjnaqpFS1VGWfNS+c4TqhQQxU9WPAJ1GADAGnBUDFo8DM6Thdz9r53UsCewCS/hTdveLwxtES+K7quvA2UM7B7U7isz0jhnDYqTwUYjf+arQYugjQ4j0njjF0DIHgj8ogStwT2EEvpcKcH4Zc5akqMUMsYJlryfi2rNPY+FQFHVXtCYbha5kMWRhAWx8jxsV8ZKdlWvWPsm3OelGogJ6eLJr2V7+SvG4LqYpZgX7BsN3dwwIJKipUuQBnmFZgtugYGeUEcC4dS68KyPvd556XUcPf1qEeebmydTHAsjFjAWxIj54C4x7WzlwuAE+RrY2AKoZRZZTqMaXZTtP7+psvwtfP2tbOZoHgpeUYnRh/AZm1ta6PYbd1SSWI/niTuXpfOYUqDZSvo71MlXXFL8XH+UE+R2OIVfsMqRzLpPAqnWzbtwqY6hWRa3OkXFMAxDpVhVrWG0jwADQEOSvgFZqojMFvstqCzhx8Ok2V1Clvl46iYUM3QxIM8x5jXlunQk4nQdaJyD57Atg+zffONL3/8N3FS+c7I5ox7kSGONIPHtytQMO7b37ULpy7UoEJMs1GcWIFvYizNaxgcoFtmT6yHhAcPQD46pEQLVk0qAbomS9a0NPmJshqizbwUEFzl8yYNFqvEzLzgu28QNLufkB46K1P5/FTSaHQGb3zxDV0mqCPgDK6ynaiFmBnHaKdQof+qja2Br6Tj9U10aZbF7o/Y8xr6P4sDqDPCdhyOI0PCPEaPVN42hjyHToMj5JPOgqNb7z1XmzLZK0xPV3fiyPuBGqAfHPncfvu1mdVtm97+khkWcKLbj460pCfcx5dF9kcd2JR1l+A26nNeouRza1NtjfzPzbX2L+MRXaTs4PWelrgHfYhQ66xWTj6ng7o/o5sCdZkfWXhK4nyVBZWQDc6Ojxddi80R/fj0Mo1VcNZX4kU9AKYax3yd30m1ySn1td9BA5rq23WuD6fNa/+l3ndoTddYNGTfVKRVhzRBcOiI9gX9EV3YzJ/PGViXTCsyzyr1MTnzCfZEEzU+xG+qvvkafwwg7m6J4H2d8lH1iZkrPmzdR7GT49xILB+PpT1zDMfrKqizKt/MPyTwcEgtmFIflVbicwXvlLtOjUxkr/x6WBe6yqeMFNtdbLe8Zvyo+jeVbW8tK+5vwC7MbLLXSUOvdFt2ySjkiKwFJsuyeEkNjJZznbJnABL1+vkJPxG/3ZyHJ0Rh9/EOLKLAc5OF+M4wXMCvHfv3s91uqrECijlKelZwbDM3xiKLKGH5+nvEis+XgG/rJ2gphME3VsVW34UnxpIXmnPoq+6bZB9bVi/Qtt3JbTQNNcUmFAFUlXvoQEHVfsIlZ937t5qh8EvO7sb+aTARrfVtHoWomE93YddouX7Ih8v2vbGdp3kzgYarCSYwF1V68GP+Zq18Qv+Y9coVzjzlK7ofBoMQ6MOu3UY0cN7Ht3rbvMHDIgH8Q177vqlz1+umwTvm2++1YbinHzz/dft//PP/99tKw6mtiyq9p2YR9Yla4eiY3eDGQZDd8FgVTUqeZ3uxibiWYdmvP7Kq5UIo7etUVdtzW7kZ+Tq7/7ub9uXX33V/tv/+r9rP/uzP8+Y+tpXX39dW8/0+1IdYfsx+TPWShBHDiuBnL9P8cO/+Bf/3zjgQ9UbSiX0+3EibUHM7GNzwjswD37Jdzlgvl9yHRoKzJC1CjShTeSD/mP/0VCglDye3r+jOX3ge90auG5Vk7tmHOVvvvs2OHEj9IDJ8lr40LUfr65W8BSutrVMrz14xP2tW92rrmub5HKbn5vN3906sp11rz/ieT5Djb3G0+Gfzz7/vP3mtx+XDa3AXrf0RScy221j7oIOfhb35Lr1C7b1L3JS33W/vE5mrU1JTvRZ4ebwJv9MEGwmuE9FkqCWZ75VPJARtZHMSxP+6l+Zd9DZXFU9Qd7uS285nMpOIHPCG2uRM/MRXBDEoGu+vR265vXz5863i+cvdvrBVTN/4xRsOXf+fPv629/XKadZlPbJ56r0voudcSJq19/u4ePHpS/NW2X2/NxMdLMk+rP2ox/8qC3Pn4tPOF8yh0eIq8Odos6qUb4+X5sbm+3K5SvtkgDKpSu1Ndp0yJpgu7l1/7rfPQr7hX63v/mm7a2vlY6hFnVSOgr9qgdn5tPpBzozz9AEpsUXHvSfdaz7ZPw+iyPwhx1W/Vk3WGkw+lBlmCRdL5ye72AdwUgBKK+Tx2+DwXKbslV8GNtB33vzgzY+MlG2+vbduxUfgMUFgz788AdtZm6+zUVfk23VQLCCIJjA9PLKUptbXIj8LbTzFwRDLrXLVy7X73wr2+MuXbrYHHT24NH9SqKrurTWyGRN6aYKujSYNvY5Tz4aPsFTxZuFtLCZ5NdebG/X89M2w+nJuTaetZ6dmsm0Jfi2o+OHMreVaiE1PWVrPN+eLYJjDgqPqpy2jW9iaqLG+9qrb0b/TVeyGN2qCCa8SZYlk/XVkqyS6JY0uRCetA3ZdlYnba+FZyRp3n//vaK1PsmKjgT8Z6dnouMWqx/i/MJC5j9Q2Hw1ftqLXF/LDNtNp6bnY2NX2liuSd9pw+Cng0HoiPPhdwG8y5cv11MywmvnL5xvS2eX6161dTQ0wPcCXnXK/LmL0a0TzEto3jLXV2J7v6+EifWAJbt+6tGh4YuZSYdECMhdaMvnzrWlC+faxcuX2vL5s/XajCBg5mqc2hg5VMoBMdNTs1WliV8GhgdqHPwjpzmfPX+uqs5vf3P3D8Gw/8d//9//4iiCMpTBjU3MRgjHVJUGJMRgE4wsOwZ/8PBRKbCuYoZw2dLR2kKU5ngGsrq51lbmFiNAL9phQCAR1AMLBDuOJDyNYGEozM+YjmbhRJ7HswjzgxPtretvhLFUp0SYOPdZaKdU2mqo1I0y49xxBp5kUQMpIl1xzg/3quStA4h57/hJGwxjlkwfy2qN5xojbb+yJAIYootK5/va9OhYGw0j9GX+wMTjKJkMs5ieUsb+mhdXMEwmPfMCxqamxwIkBjI+zfOitCjVaMT1LVU5uQAtk7mrKLNFU9M+giEYpllrbREISM+A2sXls212fLITspMA6ih6BwJoDGkkJxFOp20qnWcEAHmgiQEsI5ufXdAsQPypbP+zXIsB6a9IK/imBwqlwYEt41rfy/3yPb972nKgxLEL+mQCmVOGn0f+fvnzk09/kzU4aG/deDvX6Wv37t1t9x/ei7D1VSAVY1uDUqQvn/XNvH4Kik4f/uzuVRevFwQmnJojO4OP8BhA32XQcVIUb4zExOR4+HQ4CrKLFNs2Spn6HQCwFdH2MEEGQJrzCtQOhm6tz/YNPXrizAh05b61ja+2HMTxssUp66Wp/vMTx8u22sOc1Szen5qczdhO2u7uTimNqSg/oIJTDMTgrWqAPpz7czC9lvFVb7PMb2Zqql27eq0Mcz1CAo0IrYc+cJ2h8frzAg3GZ0zr4U0BIUabUgSkON+A2FDooOEwngQKBehsazImNMLz8/OLtV1Xrzf9oXyXrIm8Az62yQKaskCe1ld1lRLeFQcr5H1Ot8yM4AlQoGcTXaCxrIzA9NRc+GC2AjuqSPaifNxzpDJCM23l7IUyrOi3FMOnssk9bFtAH8YfHZwox6EsMoSpgAi9F6LH8kJMdj4jQEPxafypD9skI0CeA6iBj+KL/tB7drZADYMWhixnVDDP1jhABh/iGfqjGnxGzgQ3bYcCBjgpM7PdiZXWV3+5/Sj4CtrlaR2qn1acFrpzJkBmeGC8AkuM23H0qGtYH/MzJmXkxgd4qTIBmpWh04uCIpw0YIPBJ8tO/8yUQyf9QBw3zCjSTd2JPbdufRPe2CqechCJ9fPQT+zoWUfvbqus7Ty9dV2BEfJFp6moHZscqcoXgRaAucYafrUFYGJ4IjpZYGKw9Q30VNBGsE2gmCN7djkyG11VGVf6KgrR3Ku/R8BPyBx5i0xnTgLuZNfWLXKDB40PrTl9wIimroIWAmoCXl6virBck2wJiJs//WVrxYsXEgB5H8cEoNhKzMA7spv8qR7mSOnnwnmyvUtA/cL5S7WtwTxVAAmwaCKt35zttbacVfXVcwEVAZw4u7mnrcEqQm33NQeBWetkzWg0lYzAJkfP0dvsldc7XzpjjJ6nj/1uHkru2Yiq6BwUlI99HIyDHVsnyeLUTk2j6QLjkHwyL0EqToy72q45OzNVwBo4pnsFJIypNGz+Ln4O7axtLliyYLtZOYnhZXQA7M/kb9fmuHpaV8FcNgcPCVZ0wae+9sYb+sVN1rVsMbUsT57stIertzMnFUgtcrWRdR0Mva+EvtEhcTQJHpvImd89eNb2NLSP7NnCK0AjeYHPVcMe7GfsaJcxa2kgmcWprROnaqRxZl4A3KUxqIj6nfPaBauBWHx1ptNvo1118fPj0KG2wgo+xOZnsOjpe0W7XAvgN46QJEOObg79ma1aaesR/eRJJ0uCCe54r7LxuR7+tGaCH8ZpiB2XdAFHgQuf1dQan5dzSwZyw3KWSx7yyXwFf9KFqpfoQ1WqFfCKahOQq4BImVw2JL8Uv+Tppfy/KvFzrZLT2L8MN9eLQxN5U4ljYl2j6vBW7l+B3XyeM04n2MoHoKKt1grkenBQAEeQRMAot4kN7e/RvD3OV9ZS+4dyI1wzPCvA0/Oiv52EBfAj2gguhiihg3Xq5u8+5RxnHGTJAggMmUwFJvMdTg+n3qN4NDrVfLugmcF0M+95ERqGNkjCYZCVj5C07+9/1xy/Pxl7hW73790PX1j3rFCuY0wy/VVlnb9d089aj5cP42NfrS6eMnZ2wvoU+I5+rCBcxlxr0pf16tXPcDLO0VTxeVddIyBsO5E+tRPBmFNtYyvfPyLvKtC7kxbpv7Gx2OvYeNXEtnFrvwF7WQcBylrxF1mjLBA9ADvZ0lJB2whHVigrkmtlXr4fLs1MOIJ5j77OGrChuV29TmZO594Fw3y+3qz5n/4uOHL68Nl/eNJF+YnFzLX4Oz+PIyvWCqZbjh7+/uHt9vEXH5ctgzVm44/MZI5/9Wd/1X72pz9r1+PY4ks7KQaCb1SBGC/dc/H8hcj1cPv2+1vVU8n2NkkkmJdCIKPmgq+eh/l+9atftVs3b7f/8J/9R+39994tGVc9JbC59nitqujqMKfMrQtGmyPavJxr5mCr5D////7z2nL4n/0n/1n1DbOlDTmMsxLy+R55If+C9d12rfAQmcrP00fpad/pLl/v+dtHrJgErO90Oq77vPf+YHfyL/z16WefRPc+yGvsVQEmH26PHz6uYDp+sMVtaWEx14qsBzNUMC7r4W/rK/CKP0/XvLvXH8bqszWHlz/zdu7tgK3P2q9//evSW/Bj+XsZN1vrWgI8rlW2w3XyP3TqfhpDxhIdjbbGZE1gdrNzE/ZP4pO/o4eQA99Ggk8UV/AZOvzYPd0HfqjgZd6nmwXVyJexhCPzvdw4a6t/IRnpi9zCdOu1I6GvDhVbXlzO5J63W3e+axvBhyqyzoXXIrZRl6WhSnrGxoLhzi23L7/6vP3q41/XAQu5fXjrvXaw+6yNBRvyGfTv03tLYG0zT5XX6AEzfPtt9NH6Zvgu/toYuT5un336Sftf/tf/pdblfvyty5cv1Tbe69dfrSBB6So2KP/MGZ91p7F261XLVqYgtIu9/T732I8vwcah6ZnI2fC0wFIwfLDPaOyre/XzLeC/YLVK1kVvdr5N51dIENThNqGZ+dTppeEtrVwG875ATFU2BxudhLZZgqybNYJ3JA6H2ld3brWd+NUqnn4U2blx/fXaeaaVBz/j9r3b7dHao7aztx/ano08n28bq2vBCgeF8bRb0J8r3NVGx4OpR4xZS5L4srm/gBxfwvp/l3mvrnV+hhOE74aWAkrhzqIUnqmepfl9oO95W5nLvEad2n0UfMP3Cz/HZuKdkC1q5EXbzfW2Nx5X+w+BOdjNTgLtlfC1YJsdPUPh4eW5ibY0O9Dmp160mYmjNj1+3Oanwzvhs4er25GdL9vj1cdljx49fBReuJl75R6xAZWIJeeZB/60Dqr4HPikH9nM3GJ8tPO1xl999fv28e8+bt/f+bZ9//037cGDB+2br7/O3B+1sYmRpkKczr1+9bXw0vWyoZJKFQBfmG+rG4+C33aL12v3W/wYW8zxqHVTOFI9jUNfAUa6xGuCZHwe/sPURPzNab2Y49v0P2sL82ORm+ng5CfldzlM0SE+An0nwdYrK9Pt1vfftoOD+NTT47mP+YbG0QMqpPVUe/31N+I3BfvnqZ3XmcH+NjU3VziY3SwdE96XWIXT/S0W0Z2g+bx2sH393ddtU0+3rJddg5uh7f2b9/8QDPtHf/XPfrG+uR2lJQAWgCXYFGJp3F0BjVxUfyYnVFQVyHBuXkEhDDja3nv/g/YijHT/8eN2PoJ6EiHR5L5nIMSIovIT0Dp8slcCq0Q+Uhjndby9/uqb7Y08l1fO51qz8RGcAuIY8G7LkC2NjBlA4VQZlQeMmWAQw6diw4TLkY6SO4pSqGqoaKo6kSPEHB53pHeXIX56uF/gZiQEdczy+QsX22gcw7440ce596MQ5yTgrj+CfyYKoC+f5ZQZtwy/kyYwhdJqfdWU4w3mu2c4NvnsRoRWFdeZCEavrFB+CjyoTnvyMgMrwk3ZT4ShXnnttcoijQacTc8uRkgnM4+MT4VLvt+bMfSE8QmC3layvqrgyjGMEFF+ZXSLcRikKBuBmHx/IM8edMlcHSDAee0MHycB6GQsGMDOwMpMqzQpbVDXrF/KgHuo5Pjkd78pZ/ztN9+s79lWdv/R3TAkBamXkEAYA9qBn3LI8vOP/86V6tkFwl7+XkCjiwLXNsmMT5a1DGmetlGoeMqgS0lb++PeOEwx+LYcAJ4MD4DLQT997XlvBOFM7h9FrIHsmaG+OtVidWMtKrCnAr4qczi+juLd2FoNwDoJX8X5HnIs/nB4yLiParsX5crQPM019HyiFAYzFqdSOSUUEH3eA+waa+YmM03Z5venxwcRSdmxwfbKK6+U4UaCSEpluwSHu4wR0xq6h47HnA+gens7RmGtbWxHBo66/eRZmDIseKkCbpEJwPAon3/WE9CjOmOov+arTrNvMDTJT6/3DIRv+tEy3x0dzGuRm3zK5yLZ9Rte39zdCL/FwAjo5hMvAuTVyfXnurYJVLAj93X87ZkAUxF3K5xhReEcVCXbTBTsrFPY8r698tX8Mh+YnV+IDExVH5iqDMt39diqbKXgQIyoraW2uTIKAle1vSxTD5XjXPWEzwfbsyhT9e5eM7/MPspyN7oELzyNcrUteSH0lMnK5/I8BeOnhg3o4pjLntrCpCeUrIGAnMqw8Uk9EW23PYzjvptrhArdEtQ6O62xOQ0vDrW/hzNX3THjDpbjLiP3NPTMFNpw6NnTb+Ez3oByWS/BUie5Hp08bYf45ORZ+KbrlYd5z50/m3H2FHgCAgSf8YntJQKAAMmTQ0Gtmdz+TGWn+noiy88H2srSxcjUhfDIWJubWWyTobkskApU2yiMTUWu04j0E1hamW9jU9HBU05bHSwdOxkDhbdGxvoLpAEvnI3NABO0PHuBIzIQ/UU2BfvOBFDP1fdHxrOm+EzFbp4y1lbrzEBvHBqNL1VT2c57UKAOgKXbBAoL2MZ2FFjnpOcnMAbgCjAOjQUghJbH0S+DY3GO8HLoJKCJpmOT0UkRskuXrkQ+ugCcHgoC5HhvSt+d6EcBD0D14PBJjaFOT8q9beerU42e2dKlFB146a3sXX/s4NhU9HuBsOjZyJSgvLnSAxiLkycAp9FpBUpy7dK3Gf9w9LgKSQEzTiQN+GTvSesJuLH1Al/2xo8bGM3nNQmNTESFlv6ZnpsKbWMb6HLyd8aHO91nvv2j+WL4cTD0HQhPGpPPFGjM+p1R3RN6qvx8sve07LNebGOzsTmDkY/oSQfZ9A5Ef4Xm9F2d7CMmkXtyqvUYElx64423w++c5a4PmXmo6Fxbd2rnTtazCxbYbovnomxK540JWkfnChAKyNj6lEtUAkvg1nZ0R5UDLsBxFjrr35s1Dc2z1meGcp3MbSD8k8lHN0T+MlbBLE6joHPJeYQOfT3LkQ8fZxkygs7xqy3m9Gd4ouxqPjcweqaNT4/WnJ1yOZz7/f/oegsAv47r3v+sFsUrZotlWWCRLTPGlNhOTGGGppTXNm3avqRtkqZN0+T1vSZN0jA0zGR2zBQzSrYki5lXWmlXq8X/9/M9d3Y3fe8/v717586cOTRnzsCde+9I1fXQEZoc6OAaGHwjX5utlz4bsXvZQb0GzUNl99g2+iedx5ablDdU9dIouZuU36T0JupHeqbv44ZBAzf/4Fe25x00qnPqiTQW4bghxmIY4y8WSbrkY727TnI3aXA6TLYIj43wOBJa9aIhWqRBy/bA7lYWwnLyxOSQz+lzkw0dMADGZ/HeOhYwWczii8Hogf6UCZqGI2oHsjPpnz6ENm1/pHrmcXpu9jHmYUxGG5b7lm0y4VRliyZ3zUezAC9dMDDmcRYmk/SvTGoYtNPGRo9p1nmkP+vOVyjtezTmHNnMpGO4v8zFLp7cxZkLvbRRbqqyuEwt+6Ym4xC0rPEC9unFJyWwuMjrM9i1wU3C1iNMgvPxC/dHsgse7WJchK2gO9otfpdFfX+4gB3JGmMyduHVH/DFXXUmkDySzTvJ2IXGghjvjeXJisxviPETx8ifM87mC+vqO+XrWRybNGGcb1C08g5a+SwWw/nYCjsQGKfQX/Hu0lqNlWlPyIR9cCMAv5G7WHMBgzrGx+Nf6ZfpX/Ft3tXqCRw+Dt+cN4i9w7xqQ+RxICvjcNpHToq50Qc8adKL9JQ6y4k0fnpwm2OxH56Z3NAmWXj3tfiAX98AUvtYs/YF+Y7DfuywtaU1Dh9siQVzF8R111wXC+fMj7nTZ9kmdu7bHVs0keamQK06YnY3z5w9J/bs3uPdxtT58mXLY8H8U/3UBIMS9ICfo8+XQcTjTz4VW7dvjksuvsS7NkjnXVs333Kz9FMXK1es8iIXPteLPvpJJdYpacAwWb/jt3f4i4OvvuLVvuGHktF93kx3xfC/GkfrqPBlZgZwkpbj47wuwfTFN+NI7BYY82MYHdS3AZUu37xNeuGDLLQpduHy6hmeBti3d4/KsjjWq0nraL9sewg3kITbO9JUZ8VXslDWPJov6yYtAmfPN6pry6gffNC6hsgNv/zyS7F+/cvyNfgPFiqFTzbFbiDkp+1wje7StmhLOpQ+XOe8cYs/IC6fVK6Z0wjeO2Fl2xObJ8Y4Tb55ssf2aJ/FF7tly9XNEvok2i50Spy+nEf4PH6QvdvXqW1j85z9tXDZMl8mJZ8b8yyIYRvbd26WPR70415z5yyQ5NKNjlLPw+WzJk2dHC+9vDaef+4ZtbcTccaq1f4gA++S27J5s8dzLNCuWLYitryyVWOC2rj88ivi1FMXxQMPPOCnbE5fsjRO1fyAforNDOvWr487f3uXJ/y80J93Tfkl+zxyLQ7wd8ylKmtQxTAnxD6yjjyx15l3KLGDeqd4adf8R128kiWB6uKkOkSWDLpYOFBBz++Zf8hvsDEg53Q9HiPnwQ4xdjlrvK1Om5sa3ATiS6osVDFHZcGsSW2dhSI+coAFYzqM7xrlXxiDbt69PVrajsfYURNiFR/T0jzBO5jVx6jrUP9Dm1wf27ZvigvOOTeG1g3XfHOr+Dsk3fHOWs1rqg8P8YEx3tdVN4Td950yWHZrq4+CqOTYtUvtovOoxrO8Y220kthqLttVkxiqcd54tYlayXJoz9aYMPJovPu6xbFs8ehYNifi7KX1cdlF8+R7e2PjrlapTX5M+mStoU1zAmjTchl78U5v7Bvd83oCPvI1RMKcMnV4XHlebZyx6EQsnt0VS+b1xtnLx4m/iKNH2jROPBTtx/fF0UMH49jhY7Fz50b5st3S7aEY1tAlnHmDEHcySn27hiOy/yHBUK+zvSVaNc7khnB354nYc3Cr5imH/Z737du3xOHD+9QGI5acuiDmz50Rk8aMioVzZ6tt8ZQQT7KxoSFvwrC7fNvWTcEXjXlnGzvx5aXdh+aji8gqXrA1BSRlPMWCmWa58sfyU73tMbX5YJx1anesPk06nNsUs6fj+7tj3+ET8cqWbWpP22O36mTKqCNx+tz62L5jZxw42h4XnnFqXHvZypg4bqp9APpjY0tfZ0+MULvmPdbPvvRs7Nm7I9qPtWhuN066ob+y6Utf7MTHNlgcY8yitqF+kQ+dHNi/L0arv+bpvBVLlkVD7dB47ulnBxbDLr7ooo8fbjkSvD/Jjzp0dtgxskuFr8vhTOi0fAdHAyR2gbCCyoCd/rd84ZDn1KdMm6HhNs+Ssg+era1iTsphez0DNxwtAyQGDjguYMaMmShjYeuqJhzHNQFXJ8jjjTRy3oHAr0sNkU/OHpeDUbIGX7ysm4kkn4qv9zOtM2fOd3m1UfHLAJkBrga0DcOEIb9QJjHc8WKwVCCrjCGn1yYej4vHvZrc8SUvXsDGtlJGfThsFotYTGPiwmR0pAZqQzUQ6kQ2KaFNDauNz+K28rluOQnVit+Tpo6GwTVegC+s+TnVYThcmZcchZj3LjwaE7iOHmtT5bdp8sFChhw1gywNWFhF9xZODZhGqNHCE3dCPLgQfr8rhZ6aQ+bZp/phV167nFB7B++H4DP+za5HdmxwzQEPuc13SPD4HoM0YbKDJ9A5Muv3Wby/8MKzamydsXTxUg9q9u7dHzt27hTeOjm/Ueo0uAHKwhf1XnWUUjTvaaD1qCn7LGT+y0BcsOKBATiPPdBB4/xxyHTgLIbxaAHiMbmrqeuLE11HpT9WgTVBkG3x1YzePhZNlS5H2NGFHjVZUDnK8kVIZOhR/XCmLhiQwSsLliy6tJ04qgYoWTRZYYDAQhmD/AYmgNyBQB5x7PdGHTsqpz9UczQGuZr01cs5ygZ4KXe36HWLLx6p40X0LJ7wTDkDdHS8kM6uGlSgIybuHA7YjnTmxqy2yCM23F3Yte9gHDx8SLTVBvTLlW/pWjqSKXjAwV0hXp7Y2Yfc1HvEseNHpb826ZaNhWqHHN0nREP5cqR8KfCkynCknjo8QGdH03E52Zo6tRvhJo90bq/zknhk9Fev5Bi9yCY8/tywcPfVqGOSP+FT0fVqX2qAslk+4XzUMF7IHjk6xjSzGHY0eGcagyJ0zcFAnbbGIxJ0zHSsTALt6EQNWiyJ9amz3Hdgl+2A+qIZePuw6gKds4g/dmyzJheTUbT1xlZ7dgcwSKdDZ+CEX2KRZPfuXZpI5aKMX3bdflztZlg0a/J18OCR3PniHRFp25ZfjpehBDvGOLefOOaFBPjkHVDuaeQ/sDcGYtKc6kCTWdUDNstjWNylG6lJ/uHWg/K/DMR4NLXWAyp2ZOUC8RC/s8KLJ7I5hGUA53cK4MzUxti9xkSHhR5e9s7ODAa+PEraKD/IOyW8C0l+vrz7CB+PblmknDxDeqqjg9ckTAMLbKlHHQlfSuOrt129x3MREprife++XdY7O+dOdB6T/WNDbcJ1PIaNYmGBARV2wk2M7mgYWuN22N13QoMd2iJtmkGWcO3ZZT6Qg3bCwg5174GXzgzMgcPOsfkh4rN5nPxiTafonozRY5uEX32OBlJtbUxqa7wDhA51ypRT1FZ4J1a+awh/xh11PjKCLbLg7q+nygd40oQhadBNOhPsbk1qjx3hRaT6E14WQXjHT5MXRFgskm/XIIwF0MahLMyonUiuJtVjy6ED8pnqp2QDrOX6JobiDDx4YTcTCVwik0l8K7KOGT9WrUoDyAYW+TSda8rJBovJPLI9fsp4xdUX9ap+dM3CUKidcniRSPBd8gGUqRUO2gl5LLY2afREOnLw3ipe7s6C/9DRmhw3qz90tyR6PF5T3Ug4Tn2y6CPZ8JnZn/MI9ZBYeNoy+bR8Cb3fvSUlsbBGPax/5SUN8lrUbtp8R1/V5kXXDn8Fib5Cfry9ywv8dJPDZc8sFg/VxJi+hB1iCac+koUz2dzYCSNj9LjhUSt3WS9bZFGVsQnvF+RmDI9XcJefBTsUSxvimoM74/ni59zxQN+EzwSQvpHQSx0Or9FEkj6AdyPSb3fFiNFDbcO19fLNsushOg+RTuEBe/fikGYYNdXOH42spYoeXYt5xTn7Jgn1VCv/RVy1ST/OoJpHG7C17JsHFsPQN4sLjLVYjKeN+DFLycFHXWhz1C+LsfhqeIs61YPaB4+qwgO+ElviPWEMankXF4uX4D3Rxm68fFyNx1yZ9GD+tLu8y5o8s+DPIj1DARbomHRy9169kO3XC6E0G8FjT8g8XAPsPslNm2MRF56Rh/eMoQ/3HdJtj9pw9iM6a9Dfo7bUVysZ0JNlkx1Kr72yX3Zru82rf+Jxmony7dgh/QaTXNe5fGo3q6yKuy07onpTvNyYY7LCx1Z4rMQvihb89u3bbEuUpW/AXugbGP/5mvZp26L/46arJoE605ewo4y6MW7B+6aLlMUOJxZo8WW8P4YJOe/MbJcvOq7+hR3q7DynbbBLkcfgVdztSa3NC2/cLT+uyVJbW34Egz4OX8/HQdjxVuQTcR261vgt5SaJyS03lvJL1IZVoJ/gpij+O28OsdBBuWwHlMtFLV41ws44mYF04ce3KKeDMQznXPBigQs8mUactAILHnwcN06ZU3Dtm7KCZzFx0ZIlkk19r/SJb2T8DafsaGPX5eyZM6W7Bk309sb9jz0QR9W3Yqurz1gdi5csVd+9N3bt3ad+WBNwlfRjbhMnKsZuOjkLjVv40dcyjnv8ycc1AdsaF114UUydPA3XroN3gp6MSy7iRegzrUP4QxcE4qRlem28snlD3HXPnX6P1CUXXebJqL25/sCFHVCWH/Aer+m64EEvhUYJ5A/QkC+vcDjQvqo4+f1BSb4pLvl27t4hf8tuO+la/oQDP7dl63b5Kcal8jU8DaB2kzeaVK+igw3YJqQ33hnGYlghMZg/AnpnXka+PAwAKj/EL+9/4fkXLRfy0sa4CcTOb15PQH3zKDU3nfxlXPUJtDF2CrMrmB2v7MgnTl9yQgf9SM9J9S3Aqk9kd4xO6hvkI9Ro2DHtR9CFI8cL8vOSE7xeuHFfBQ02MmAZ+Z66Lm4E0p5Fi6/ZHW9jnNIdJ+UX9x04YBtiDsyCGD7Nk2n15WPGTIi5806V4FgWB2M9bhQO9+OT48aMi/nzFsSqFWfE8qUr5Sv6Yt3a9V7E531Zk8ZOiVkzZmlO0egdXq+9+nUxeeJk+yHmhvPmzIk5M+eaV/Q3fsIEj/MYt11++eVewGN86uD6wccP2Ahl4A0Q5hBqUOKPOsOnd8XWTZuiXfNUFmHYxMKLyo9LFyfkG7yRxH5OdSF94S/wedQT/s26VR0xRklfiJ/k0Xj5ROqOehUsT6vwdWQWvfjyH09N2JY9dtb4XpOR4aNGxqad2+OQxt08eTB/1jTxtja2vPJUTByxLaaO2RQTR+6LeTN5BU99bNt5JLZveT6mjdkZp00/HNObD8aUMR3RpL5iy7ptcXTf1pgz+VCcOuVQTBp5ICY3H42GOBbbNu6MvTs2xqlz1K5XDo3V8xpizoSTMXW8fEx3fXTKp65ePFx5DbH0lK5YtnBknDZ/UtQOGx8nesfFkJM7YtzIE37kbuPWnti4TeOlGm7+aGwoX47te8eSfBt1wI40L4bJ7k+ozzyi8U+DBlzzp42MMxf2xYFde2L/zgNxytSIKWMbYlRNRyyY2Bkr5vfEylPrpYuTfqRx7Ji6OH9VY1ywdEgsndkTc2eejKENx2Of/FyT+vdVS5ti5aKemD+lNU6dpryaw3Fwr+YsJ07GuNHH45xlI2Pe5N4YM6wt5kwbHvWyYd65eNGqcXGOcJ4y5mCMH7or+k7uivUvvxK79xxQu59gm184vSZWLeiOqROGyG/sjS2btoivPTF70m6V2R4Tm/bF6KGtGtsdi7XrNmocuSlmjj8QU0eRvieah++PYXUnNI9ojH1HGuPhR56OtZs2xjPrd8SWvR2xv6VV82b5Q43/RwxpjUPyWRt2H4ve2qZo0vxhyvDumDupIcY0qj2e2Bs7du+OA4d5lLRVc6Tt0XFsX5w+uzbOW3wyZoxti317tse6DRtj6JC2OPWU1pg0en80yte0n9S4tFqHwh/RPk9bsDDmz53rj9ht3rwpnn1q0GLYH77vfR9nl9LE8eNjopQxaeJ4r0yvWL7cHRCFWCE8c9WZcfbZZ8dKNfKVK1aqsa+KZacvF+yp6uDq46W1a2PJ4iWxbOky34lfIIcxb968mDd/QUydNtUTTZ6FvfyyV3slfO7ceVL+1OAT7nxmlp1L6v+81W7+qQtitpzCrOpYIOcyi5dZamKDs+CuokZFXpjjMZ55s+bFkoXL1MAb1THNjtMWLhbthTF39gK/QI1HupYsXRKvvurKOOfss6wcHj3zVwFVoS1HW/x1GhrqKYLn+dtpU6fHtGkzYjLbBydNihkzZ9nQd+7aHbNmz5EMp3mBiV1FfpG3JtjH2tr9ONrMmbO9nZaFnYnqkHlnEZ/HniV9TpEucHC8y4gdFiPU6Vh+4aABYcxM1sAzW3rkUTTgeR4dvNMkC3cauWPB9sZx0h+PUXHmcTDS+PLG+Al8aW6snPcY0+IxDL9gUIMR7hTlQEidFh2iGnR+VVMDfjVo7gTgVOls9M9Ol87lxTUvyEmekH4XqnyjBh97Y/PWrcpn0Me2ajlYDRSZvHhXlzwyjptBgOP85JSLc/aAh0qHlg4eg0IWkvwoiBw1g3buqNKxCZMHU8OZwA7hvRd5B5OBQHbsdeadjgOZPKGgg+fQ5Bc7RS7u0vISURYCmDDzXiZ17R7Y8tU2OsWWlmPqBMS35GCRGBlYAObRNGRkRxPPPfMIAxMvBnrcoclBTg4CEJS5FtvGkR85+ULNqWqQ3CERsAdmBpXM1D+6dBA9Jpzo6bg6mZ2793hbJ4vWyCBI/6ceGexxZ4xBiAf9ylTtBu8A4q4NtHlUlDIwhb7gjx8D9owpLiZI19RL9Sa5O9rl8Nk5oPYm3QPDQik6p9aQwbUnJkljsYXBCrsved8Ziw9Dm0b5mh0ILC6yCM5i+tjR42K02k5+MpmdYRq0CRd1R5xJie+qULfCyaCGuxgEJeVkTB0vg/yRqhPwc9eQOvcAUP6B936MH0ObYDEMlQ7sCqPjonNnwM6AE3tjpyOTbhZgwcti7LjxbHtu1GCuTXXFhJJBRb4PhBfJ8+gOd9LhmabCZMeP8UkXvAeiTrbFtmnbGI8joW8d2H2NbIsdR9QhOwp40TSTGXjkK5S8YJoXP3qBWPrl3XIMPGi31CcLq0wqeDE2LxznMXLbhmBzMaDXEz12LPnxLdkGA18mYgwYGbwAz8dLWKDnnU0M6lAwu1Fp/txs4FPSLMSxk4lHBLEzdqTs379XumaHwyTUaz1iIwyUmkeP8U2P8mhhbkGX8iQzA2fsHl+EJVGvB/ZzI0JtTG3Fd9GrXRw5ScNOuZLNyT6Qg0nc+AkarAiKHU7jedRXbaBTOmfXJvrmfQchOfgwBXpgUMxL0aFPwA8wcIMQL45nQk9APgbktGXaPYtW6AzfQttububddH0xSn6bR1rdhgTbWKdBkeJw6gmYuGPhgRtB7KrAn+CXmobne8YYZFJ/lMWGWo4e9iCRnW6oikVd3AS7XOGFO11ydB4ceyFCvDHp5us+7IbBprFx0jxplz7Rqf4yDZsQHn74FT48wu4YcHM3nxtFYsbtiIMgEsLVI5oNrkfsk5d4e7Fd9rzw1NNVbrhhmMDYywkfDY5dcYeOHPBjT23tHfLbI+1bWWCplT7oM1nY5jHX0c18SY4t8tRt+hMmx7SNnh7afy42jh4zSuXEJ0FCIAtfGOSF8bSr1EmPD+oXP5L9T+qQkH2D9C5ZsasyCeTM4kTD0Do/ag84tsxyTy4IiJ4E9MIZguqgSvAd3nHDDIN08ZSZCUC5/A0E+kUeh/XXXeWrGEuwCwvc9GWMRWxb4hW5KNzJblUd3pnnyckJ2YT6JhbdBMeuCxbdqSbzqZ/9DD+1J1emrqkXHt/k3T4shjGhoU7o/3j0lfbmmy2adbIAxg5bFglYWGMXGBMjiGBbvMJCoqgs/HSJ7175ifpgh2hjU50mCbWagOP3870kjDHQdakjGKW9Jz21eauQxcrM8040tTnqgsVwyvRKFiZYo4aN81jIC2Gyk2J3ZUGrXAsRKrcdkORq0T/Xv8oR0OeOHdvtXymH3yJOv8LOQWTDJ3Cmb4EPaHCw8wQdctOOxTZ/AEW6wZ6wHR5hZiGXd/nhB9k1Rn/qySaPI4oW71pkTJV7NIRb+HnEn91aklyVycSz3f1nd1eNF8n85VDVJzQJrl61T/t/lS/2jg3zaCH1mz6iLMowIcl3waEz+h/LobaKP8kJL7bNjZl2Hfn4KT6G9JKPXjjAiT5K+kBeh+MljzMTaj6GwNcYsdFTFy3T2Kg5tm3b7p06LIrs37dftqpJkMYh7NK/7b474qEnH4l9h/bG6FEjjJMFLzkM38hevHiR2tGoGDt+bKxb/7JlZ+fgeI2BqXhGmdQ5N8Qee+Kx2LljR1xy8aUxbcp0jdP6PBZceNppXpxgxz2y0hbQIwfyEdwf6Xh5w0vxwMP3a54xNy6+4FKPAdPUMDBF1EcAS0DnhIJrML4S/nvef48XGHAOzifQBqH91DPPaAK7WXXV4QUoPobDwuru3dxoU/2rnfsrdpojYPuqWp3rNC7A90gu+bEpUyZ7QVJEjBsaxWbKtRf6Spw+Tza3Zs2aeOGFF5XHAhhjo2phS7aFDVCvFPJrJVR3wHiBym2py2fvQHG/xU3PXLzEV/LEQ4/6Bl7B4F1RUmedkDUigPhyWeOibebYwdVQ8U3fDZzHLtig6WPLvdGG/YtP+le6vYMswKrvYA41dfIkK3fXvn1+/HTUmGbNQU9VN4F3FUo72hrvKmMBlRut2M+EcRNiWOPwOHyoJTa8vD4mT5rs93tNnjA1mtiJpPy5s+b6S9fD1JaxocWLlvi9We5fsFahZs4yZ/Zsv4SccTTj71LnFrAKktDy8bOtAYJf8JFwjFW3bdnsD/KwO71H9cY+ql52CMrPMZ5n4T7fTZWL2/gw7NrjdufVe8zHuJn5BTdjmYcx1qNf4J3fjE+Ym+MHleg6rqGe1J/VCC9PPw3VOOeVndvimPR+2oLFMVrtu+XQulh+2oiYNVVjpHr6qK7Yf+CE2nKL/HNfrFoyPk6bPTQmyDRHDm+MAy098fQLe9SHR5y/cmosmz0iJgzv03i7NvYfOhnPPrtHY/SeWLV8UqxY3BwzxtXFiEaNo5X3wgt8LKUnLj5vVpy7ZFTMGHMyJo7nNSBj4rmX24R7lMZi82NEU2sMq+uKltb62Li9N3bs4SZ29lW8e5IdhzyyyPiAMbnfA6s6wjraTrbFUS+G1cXcKeNi+akN3qWF35s+rVHzn2Hx9JN7YvvOw3HKKc2SOeQDR8UYjWX3HWiJbdv3aow5PKZOHB7Dm2pjzDgenx8Xu/cei02bt8tuuqUrteURo2MS7wnWfP/A4bY4KT+9YuG0OGvp9Fg8Z1osXDgrZsycpHH+CT8uOmxoj2SVjjXOGjmM1w6NiH2Hj8ax9iExZuzomD6uL+rV7z/x+Muxb+fWWDyrLpbPVZkRh2NEwxHZV2c8v3ZvPPX0SzGq6UicsXBIzJl0Ipqlq6Y66W7v8bjnkW3xiPS46VBjPPfizjh4TP6/V3O04DU2vWpv3Wp/bTF1yqR4aePeONhe73WQpvqe2LxlUxxtPRAjNJbg67F7jvBarLo4KZ7271N9aw58+epT4tzl4r3hRIwbo7lK95F46cUNknFPTJrEY6STNPZsik75YNovu0vZyY0NN2juyCOzDz/6cGzfsqN/Mazm0K792YTUaGhEODaaDnc6/aiaEDHYYzskjYnOkkktDpYXETKIWrd+bXzj29+Iyy+7TMeVEpLBdOUs5Sj42sR3v/8NLwZde83rVRZHh3PiTkxndLLjQ1x4AqdSOCIcM43RzKshMbDlpfl79+7SwLrNeWetPtsdIs+s8tgOvNlReDCAE2RXWqcnMnxpi0/gQ2fT1i3ieYNXwgUlXjg0cZQxz5FTolP2pJlJk+R3hyant2P7trj1tlvi9NNPj/PPv8gDGLayIimDxY0bNngRi4lZDuCyI1Qsz+Cp/Be7uegMciCTTozndLdrMMBAgc/l8hwvDiV3geVgD/4ZHEPTnRM0QG8+kT2dqLWff/nPWUpVp08R6GVmdoYTNWjgeV6nC1fi9p8DW5R/8MNva+J9NF5/401q+GrIzz0X99x/r5xbnTrXqakPydRtB5jnjDO4TZwVK4V0P1/YAl8PWrJ0meqfwVCHt9dic4dbDmmglp9CHSqnOW/+PJ6aSVz6B1ZPLtCvznRO7gScA0zip04EID6ys6QOgPAkXf95MeGevdtlY7s9UZs7j3d71cTunXz17kBMUkc1Y9psv1vqpRdfiNlz58esWQtU9xo0yVawIfCaLvrTFQtnXGuKBmnfObrkwkvceZhF8hCCDkzw2EzWU1ecaFUn0NsVO/fsiUefeCZ2q0NmUdALmXKwtA3agR9TYFGHSRR1ixNRm+HlrezKo1XxFRLLKt2APye2oijaNcKBz4DjMkH0i9lfeSkmTZsmxz1H7OVOhr4eFvH4S92iWhlyXgkn9sUAfuOGdX4Hy5KlKzSoH2++sGtHNJDILeiT/ZXarXJ+PIrBIi13WBisMQjevWuX5YVf9MKAnd1YDM4nqW0wWWT3FwtgvjOD3Yqd8q4MTuPHT4xZp8xx54R/Y+crHbkk9U4LBlu0rZbDLV7sPSpbY8LJQgXGNaqZxWMWrXqCxwoZhbGLkU6pV/4Du+T5d2xqvAbm0GOSgt2wOIC+aR/4EOwMG2WAJpF8Z3L9+vXme/U5Z0dPV04yGDTykQD8Ewtpc+bMtaK3apCbX3Bh0NJgW6Iz5sX/vL+EtmYdSwkM+ljsYmDCYhg7WqGLrhTxOyt4FBQ8vC+LdwWxi4pH8JiIoGeqFn5p6yDlZdP+grA66CNH9sc+dUw82jVD+mVRk12LmDJ3Fmk/fJSDBRj0gJ4ZRMET7ZMvDnO3FD64M8z7ymgC0pb5xNY84KYd6XDbFkNMUjxoVx0OG8GLncNysGDpxXwBHT1yUCQ0mJ04VX1UT1xw7kX+GtGRI0c14d3m/gU+uXs5WhMlBrRbt23z+8SyD2TinRNH6uOg2h2TNh4dpqFwMwafzGIk74LjbjtfZOY9YrQf3svAI8Q8utepCXJX53Hr+eCBVtsyi1fctAA/j8l6sNnU5J2f9D2Iz6ON7JbxqN/tLidBLFbQPoiz2xj/yMt7j7TwLjSDui6Z8PGCaXx7+hnaHTpNIPB0nuiK9tZ2D2iHNfOInfQp2SHpxQXpiF3aTMy9w4mg+vfXULs1uakfGtde+0YvSjLpaW056jpCLhVXvRyL9a+siT37tmty3R58mp0yOzQIZtfclKkT3DfzOLQXwTXYh00Wbo+3agLf0m6ZerrqPUFn4axRdcwCC7aBrNg672zjhfTIRv1xwAO7UVkoZSLEOCb9iFgU0tQlC2EspOSjW+5jZafs7EQQXs/gRRsWNliUEE5U4gU6KRVfBxztF9vGjtgxZJu1L9IZEIUsmTxUSnK/xCLpiJFjNBjmsQVeZZA7atAHj5s0MUmRn0cmHuPDRtvbTth3tbWzU7jNj84d0aQX/u2PQS94ZMTXZp+iPko0eccIeuPl9uzoO7Bfdq1+GxgWJVisoe55PwqPcfJoJDekelTvPArBDlgmA9ajeKX/YWLJ7mH0gtP1o0ryYb5Jo4ObAiz6MUFX1Qomx5W2EzHL5A+VwTvtJ+sqFUefyqPgPArBuM83RKgeybF4/tI484wzdZGTdfhmrEH/zPtaUDnXJRTbKPbBQT40aYdPPPG4/SsLhdQ5vpT34QwfMczjSCbR8Am/WY/JLzchwUMbYKGd3bgeb2CP4p/dxCxcHjlyQLoZKf8hn6NeGdtiYYAPSfE+p4b6Yd5Zyg4++u/hI0ZRlfKlqhPR4T266G/48LGabDarPrkBJ5nl49AXvME3iqStFB5ZyNrNFwZVGJmL/J7sWmddXhDLNBb+euyPsR8O3gvDeAwZWYhmnFxCtqk8yjuhwFNop74Z/w3onBtsVA7vY0TfozV2f801N1iXPLo4qnmE2+H+/fv9heBzVp8Rjz/9RDz87KMxaTw+hN5cGhTeiZOn+OmH1tbjce4Z52hyNtRfC2N34JSJU2Lc6PGxbNGyGDNCOpddMXNul86/+OXPx4MPPxgf/buPx+oVq727iBsn7LLE9PCZRUfIXWRCXwTG4D//zU/j/3z+3+KySy6PD3/oI/LxTdQqRuubkSDiR6C822MVBxe6GawvzgTgBqdxFNsu6RyEnD8Ir4ryxMTNt/zGC4F5k4+xDe014rlnXtI4Rm21u11jlAkxc8Zs+1ve+0SdN9Y3qQ1zU6/B85uZp0yXDgboFV6TJnySzpnxTPrNH/74+/G9H37HYwLXu2yR9kofys0b5mnok690+yu/tg34FzadqVVsQIgVY4xaE6PUx+IjulUvnZooQ7qxrzGG1qjPFO+8I9Y3Nip4l63sloOyFIJT5PRHfGTrtEuy8HvtzEHV3/v9cvJjL2lMxqtlTlu4KFYtW+E29TvZ37MvPu457GuuvC7q1PbUutXGqZ/Q3GCK5qPnqF/A36iuVV+qpdj4yqb45S9/4Ue9+TolC1/oAF1yk3PxkkXCkTp1PUuWnDMowHr1QyPYVdYHmbRjrrNd5TVxcHHGB7DQrr5PdqOY38/76IMPxS7Nf+vRs/TTiw9gfKf5BOVkcbZ/eYrUD21GBH+/7vNc4kIjPQ/RPO1I7Ny92xs82F04TL5fTjN6NL4DF2sK8AUsRJ5Y+0wckZ8+Z8U5MXXcRMl+WP5W43kphI/AUTcnO0bKPw6LkaPkh0ZqHOkFZpDVxbGTTdHZM1R2NSTGDOuOum5uDEoO1eHxtmEar/F4vcaro9qikXKqGuy0tb1BPoObcfUxSvS62/ZGb0d7/PbBR+LWe54SD2Pj4tWzND6tiWE1O2KicIwevyTufaorHnn+UMyYOU/9Lwv5GrPajvAJ+DXN6aBh1Q7xesXOPTs0nmiIc5ZOiPe+tilGNx2KPo2dhg/tjUkzZsSX/mtvfP6bz8a06SymToppk6bFjt2HY98RjYFO1sWYMZqHThsadapb9cQaftXFia6RsWvX4Vi/4fFYNHds1GpOVsfNdI1Xtu8QTzEiFi+cGgvnjIvtmzZHhxxArfr7SRNP01httnTE+8s17sQ/qZ+ir2/vGhrtPWM0hu2Jpp5WzYPa41g773bWWHV4V9TX8FSQ7Ej+c9+Rvti5tz5Gam4yY3JfjKhvk/QSXLrtONmr8V1H8NXsQ0e2xp7W7jhwWPMktfeJ8scdHYxRhqov13iV3eG9vCf+uNrl2JigsfR5q2bH1p2bY8uOw3HusiVRP2x03PHIk6rLiLEaq3cJ/wTNK64479SY1Ex/LIuVPfREXRw6ODz2H2yL4WMimsdOlZ8foWGC6l0y2mZkhPhRntDh5u9PfvaTuOWnN6dhK9R0thyrmhJGz6CJ5sBPjLplpeE73Q0gy3KHl3Isar28fk383d99JM6/8Px4x9veJQNmEUSTOQaT6mh559G3vv21mDx1Stx0/VuyU9YPJ8O2We6okUYoK/hlwEqjsWORMC0tB+OFF5+PPXt2x9SpU+PSSy/VwKPZq35MEP0JcXX8DLqOHmtVB3nEBsl29JwY8KL4kV7A2rZ9m84aPFTOBEeCo5zO1wk0ceIurZ29nAGKpFPZK7q333abP4P6qssvF89UpmDEJpOnzRs3xkRNhseMH++BHc6wOBGCyOATrGd2FjB4TgeGEwyvVm7fss2DTXZ+jZ8w1g2MCmTyYlzA6rrUCcTtxBS1vhTc6esaB0p9cWaA51D40aXrUz92TU2fNCPGjefl8GrcpHMI1DucBMPXF7//g69rcHI43vj6N3on2DPPPRt33XOXcNZqsjnRdU6HzUF9MqkpOxiy46s8RcUK+JNP0nif2rBYtnyFdc+Ltb0IKxs6dPCgbUSV4dXdOXPnSi/5hSNKpxzSAbKqrgrv9uoELpQ2YMOKU05lkgED68SdTV6kfsCLKzzOsGffTj8O1thYG/PmnSpbG+VFnnXr1sSsWXNlCywUJV47RkJFgwNZIc9iEvUyURPCSy66WPialKbMik92V2Fr3Pki1Aj+xPGj0mW3O5jHnnw6DjLZFEIWwryDQAd15y8RKY5d+F0/GnyzaACcF3V15vEyDxAEm7uTdJbRDR82wu//YuDOAhk+gzL7JPc9994ZCxYsjJWrzk3+od7DAD87WIIXkqlbegHkkUBiJe6/724vPFx5+dWa9E6zPXBHX63J9cDuLQZs1HOH2ie884gQGMoEi91L1qECp3Jnm/JMFKk3fIgdsZQs7hVH79mmOJjcMeFk9w71Q3un7h3s7xLOAzbR886AzFR6T2za/HLs2bs1Viw/JyZO0OSdxS9/SrpLvmKGH+3iJZVMgvk4AS9gZ6BMe4YjaMITOkr7zI4Tm2DC9tBDD8QR4bvyild7pygLytQTPOYOmlp12Hz9kRcHM3HVhAt/JDzsMGDXYVv7MU9WaF/wBS0PnGnK+jFA58YGeqN+sXz0yTVtjrbFxIJy6IQ6ZSdRBWR6lMJuuPvHJJov4T7/wtOeyCyYv9j+D341BKOZWm7uIkLD/YjOTapvduslLSYa+XEW17HaP4suYq2y0zzbvqhj9Kg8gv2L6z3r2fXJCo58KrsF9+3fGXwp7RQNWmo0iZ4/f2GMaR4TrUeOxiH1ISymMsjjLu6IUaNwofLtezUxO2461p8OyyS7ZRGCyTJpKNDtTG2K+vVj9JJDXFk/3L1tkY+kTdPPsKu08+RRLwz2drMIK16VziPv2HneFGHCPyyOa7Dqr/9hy5Kd8lQiOsRgqE/aEO0GGeCDsjyWyA4vFoutO/HIYma2C8hJQ9IvPPl9g5KDd6vx4uCQz6ZflBthRGv2KCPs1gX1YrVrYE0dIiMLq+xS4fGAq658nXceIycLXvBKm2QxB5loQy+9sia2bNlgvBDYs3ebynarLx4RnSf64vgx3gvY7UVkfBA229Ul/jQ2YEA/pKbR73YqNoDOmNSidfss4YQudm3+FbA/D4BUwGT1PyEGbN96VeDsNsdZ8oFEGhKcAROlzrY14axS/J8y6Y9TT9z0cH5VDv68cNdPc9BZZbjxMHw4d3zlO+QTsQkOdj7S9xc/Tv/JI9XssMhHQdVPteyKY8cPy+ZGBi9AVk3qwH5SZvTC+7RyMOgEBdWsaB9t3a821OlFFfxIcpuLUgQekT58ZG8c7zzqvrCzU5hVl2LHvh/7oj3wygm+8sk4jhuBvEuO3aPsnsRvICvX9JG8VL+3u5IduzZNxfWzj1DAL8I8V+ibPhN9kMDiFH4j+x7eBTjLX/8jQMfwwsuXtFgAwrfnAoJB3K4HHwlPf5ILRuvWrbMvdB4wKot8+EjXoYLrW+2OM7xQ74xJCk5szq+xcF0kbng62nooDh7a7Xd9TZo4HaFtx7SPzu42P6Z9op2bJ91+vxuvYGChlvfwsKu1edT4mDCWz/OPDl6iDG0Wpu0yhb9fHp3BjdzwSOAR4pdeWus2VuAAYiyMLCxOdMvPwS9jBbdBw6R8LL7TP4KTHejszieAv9AgsPgJPDRKXuqfdzIek441aRJa9EVf4XoUDIuD1133ei/qe3FB9SYmzAN2snD+vNi+c1ts27NNNjY2XtmwLjZsfCU279oefF2bm0I8DTx3xpyYpHHospVLNQ6qjUceeTTajrbHqy64JFafcZaUIn3Jf56U3f/nlz8f9z54b3z0I/8Y52p8g/9iHNvnd33C++/LQbB+dSAjY5Xv/PBb8dVvfDmufc1r40N/8bf2sTzKjqkM4VUvkqWE1Of/HcANHfty6q5Ks+yD6A5OK3CFF6nIelQ0br/j1nhFumGXKHaAHWLDBw4fUAG1H9VF9NXH0PpRqkfNm3jvn9oXC1gsFnFjZunSxXHKjOkqi60M0CGkTsCtdtjLIjd01T7F//0P/TYefPi+qB8yVIVEXGVLPVMO35rjtexfwVvmG+QjlmWzPMrvZT8I/n1IdNZ0xe6D+6JN45zJYydoQjzWurA/Vl1Zforpx9iWtpXztmyHHpMpzjX03IapR8GZUTQlPfCOyv0HD2ncxY7ysZrPTRLqvnjupWdjzdpn/MLxKy65WjKqjasYrglZuTG+YuVK6Zc+C3ppN/iVPRpbMI7glTn0tbRreKZ/bB7bbH4sC2xIdnRNuyHAI3py3TsFUQFEZ+nfCAWmxN3uhIz2A2287QH5xQceeDDWv/yyafIuY14J1MsOZZXDbqU542BuTDukD7GNVbgJRH2tfPRtvnTJgmJ7x4kYOXp0TJ480ePEI4cOadx6TFZIncAr9UPb6ontB7bHcfVpMyacEs3Dx1pvffVqC1WVuC77clGM3fI1Q7rET467eOUA1S7r1Zm2hv5EBVMUX5oZiW+NzZjv1LGLXXMiwfKRkBrZOPVQXye/rjbLbnQ2FKx7eX3cofZz5unD402X8/h8i8ZH3RrfsEtsUXzjF5tiZ+u4uOmGd8Sx1iPx23vvjlb5NXbR8YTYmWee6dcNed6i38svvxiPPP47uZ2aWDC1L/7qrRNi5qQTUlRb1Mk/TZgxKz733b3xL194Vj5wSkyeNClGD5fOWjvjlNnTY+bMaTFl/LRYvnyp2gvvMWaHNo/89kSHaDz25ENx3wP3RvNobsAPjQMHdmvse8Bz8UkTJ2o8e1g4p8UZK86Myez2HDfGr1Ch7np56Fh+UMo0bvpm7LivT7pC16qqHimzs6ZDHa/qmbUOtcFu6bG3R7p1+8XG1LbxKVSZ5oa8M7tWbXdk18vR2PFk7DncGgeO1UZ77ajYsqs2XtrcorbVGJPGN/tDizv28dgn7z5risnDR8RZS6bGrn07YvPBuli6ZHVMnDwpNm7ZIpV1xCnTp2V7UE2OGd3s95NhjN1itk91n0vf4kjpPbgo8VrrdNoXPgK/XRPH1Q8d72iN9RvXxS0/vt3mS6jZ+somIKtLJSg+YPYZuE6TR1nZ0ElDpSRv3741Pv6PH49FixbFn//FBw3H9kS2x7NUyguav/rVL/hxije+4e3eksrAjjsW7DjDeNLJCpkYpnOHBox7kGR6oiZHc0iOavfe3e4A2Z6OPhgk+e6WDMUDNRwuTkANDsdBB8i5XviYGEPL73cQn26AIOGQ8uo1ibLTVAODHeRloYIBGY9tPfG7x2RQo+Kss7gLAL+Ii4PXoP7oce+I8M6TKsuORDGx4waZqQTUXgH5MidOPJJDZbLjg5etsqPAu46MBf1XeLICjN/FjQ90qSvjVkMvJIozs1EQdFkGczzas2DuqX40FF2YhgpShlKUZ9fH9773jWjXxP2GG27yAP65F5+Pu+UQmGzxKVO2srIThFLcrc+XK+ag0oO3wpcwQhfDzkvcG3d5hseChaf6DrO3MqscAzg/wqSJHuV5B8eMmbwQPHeF8C/1WFkoZ19bCP2pLi1zSkIejpC4+eG/srxopDy/lJ9Ggx3q94omcY8+9qB3P7zqklfF6BEMxtbHAw89EMuWL4uzzjxPihQeowe/8IEU3NCSHWFLEMHp8KL8ubNnyyHIRnBCtCHsveLVdUdxpbMwh+3x4uRDLUekDwasoiF8TJKgxSIPgXplUOL3tcCM8nhpPHJ48Yu2pPZg3kgDQHjYZbBv/z7Xk20EnKqXvft3xT333h5z5syXrV/Ybxd0P/DmdqGYxSZZ/2zj0i3viLrttt+o890f1137+uCrTN4GL4bTjrNA2iR1n9cIRFKmpp/pvwK54uSnrlgsAFsVFEEmF+kP0q/trqJIZlVgwLIz3VmmgX0gI3m98TvV/QZN5q+5+saYMW1GPPnUY7F791Yvgl19zbUxZuQY22lHZ5cmYS2aqGLXlO8Rj67ipKU/01dABnaO8Z62O+68Lbbv2hE33fiGmKKOi91hwLnt2a/AWNYXnU/ymbwXe8EFZBo0RNMyJz2SuSK/6LPAEkxHB2ZEqumYBjGCzkxQpBrbODYl2L3qsH7zm194oemSi67Aig3vWrIe81wogY16HsMjhsGupU77Cg/oNLnv7JJP1pn2wkJP8qBy4rnIZBmkVM45mGaIp2sTkG6Uvmnzpnjo4XvF1/w47/xL3HHz6AeL+l6Ekw7RgxefKa04vsgvinVaFUpc+bSbbg2KkC8Hp6o/FtSQqJKRSZAXpsGlQTwaoC3s2rk9Hnzgzliy5PQ4XZ17kSMHtPQ/2Eg14Ucm2qiFhxYUFQC1nIpAnHTjgBcWx7MFwWMJrnsGKiIAHLzmV77wE9BLv5h5gpc9MhnIBQwlmKZYYlAk+2bgxI0NFtB40e/Dj97nwe9ll782+Hx17gCQv0LPgmdixSNLnNs6jseaNU/Gli0bg68/815Gdq6w+NPawg6BnDTPn7Mwxowdb0nFbRw6vD/WvfJCTJt+ihcCOto7vEOn46Roqb54PwmPY+MnkZ1+ncVabAT5PeExNlul5bXOBWe7qvSWNiY4dKuAfWRbGcjTv4FrlbPO/B+bFB3XVVWuvwy+in4kfar1LbgyGSIPHr2Yxtn1UyffzoRJ9YONUU4/1xfwLs8ic8SOPZtin9rhtCm8zmKu0nnMTrhV3j4SfvQjUL/0AUNqeKyxO5557nfeeXvuuRdqwJz9Pn4rzSvff8k7NLfs2BS79uxWHWqQbH56o/14a7CjiX69uXlMjBk1PviK1mkLNWiX/6oXDXaQ4e2pD3YoI68XVmXbaeM5gHZAQagv/zn027rSSr3wX2zqmjFFd/jF+yNHOj/bFDXSF4dbjvomi8dltE/alfLYQQUcfIOrlIMXdgIfPHjA/BqXaeUiBTtq/KEFxmLUhw/qI/mlzkCY6ZlGHFl10rk3NmkcsXPn5pgxndeOLBEEnAJIfn6Cv+VIaxw8zBctO2PKVD5fP0mTrvZo09EpcebMnu9XApQXXeM8PL4S/9CAiZQHxNluocMNlAMHDqh95sdoGFO5XjQWxu+wGyjHvGm3yMY1uDxpZNcjehTevLmG/QKX/od4wmYZ234V0CFp9vfyEQQWyoueocmYedXKMzyhoyh1ZbvXwWP98+bOjbHNI+Wze6L9ZHvcognrEy8+rYnVek0QT8T8GbPjsvMuiVXLVvoLkS2aBO7ev9uy1soWly5aFuefcz5dsvBqnC1evvy1L8ZDjz4QH/rg38a5GsPxcnEqQ9oxD8XuBstY5CSgo//82hfilzf/LK5/7Y3xx+/9AIyrbnLiLdOzDAPwubhWzgTwlTjphAJf8gafOQiFnxIogm+hXW/dusW7hGnrBPs4xbcfWhfHuw9rElsXx1t64tjhnmisGxFNPFXgJwuwgdydu2QJi2HT3MagM5ge5x7asX48xkZMHokNqLFh64ua8K7L12UILtsCOqDPTW8kKXSt/yxcVDKTVs6VGfu10dzQYFKORni89rbb745NW7fGZa+6OBYvODW6O5j3pb2jI24kUR7e6FM9KaZG0XGVzuI68rgf5kdhaFR0GVOaHVZVdM6hdG9s2PxyvPTSmhg7pjkuvPDSaGocoTrGPpSv/uu0RYvjzNWrZNepMwflgxS9IjM0WSBVlGaftJFaJ3jhpgULUPwIRfcJl4F4opd81Zid62JHXBO3zYBJuscPMPfYv/9Q3P/gg/HySy/nYpd8OaitM5NAf4kzpc4wmI9SV+ZRBe3jqnz0TJ3xyiNuhrBTlPf+siPN/lJlpCoVwzZ640hbix8lHDdC/cfQ0aYNVXvnanxkXQo3H8ognQUarmlgqQfyGbwql0aHjeH37fulZVygeKK0DE4YgBUflo5xCJLIL1Ep0tEB+Y1ZE4/GB940Wb5Wc06N5UY218Xk6SvjGz/bGXc+3BbNY2YJhXxRxzHr1i9wlx9lXYB3H9O/0f5aWg/E5u2bhWJInNLcEX//h1PjlKknoq+LL8wPiQmT58fnvn8g/vWLT8pumvyY9jH1AwuXLIvXXH1VTBo/JobX8oEI8exXJvCUSpN3zfHBtn3798Rnv/AF91sNsC+Jho4YGds2b/eTR+MmjIkP/uWfx5mrztaYQj58SJfUin7Qn8Zp1rN0o4J1NDgplEdn8YJDlCjvGd01ncLqxqg0dIyfUf/AO7EF4f5EtN22qTJdR5yMjv13RduOnwt3R3T2NcTOtmHx2Nqa2H2sSWOREaom8X9gR7Ts369+mQ/4jY6xw4fGvEkNMX+Bxnszz4tRo2bEtKmT1PbFYw8tRq15iMZ64qWH3aiqsz75W/q/Xvk1Au+cFELVD3bkqtbhf7I92kyP5/PPvfhs8K7Xxx94zlZEqPnOD34glJamCmnu/joNuqoMHcMjXhrdQCfRp078SPzkZz/1HbE3v+lN3vXBy1elN+PgjtBtt9/sbbKXXnqlnANfFOPRS3THFkq0KGaNr2p40DFbNI8UwpMVpeFkeUSBdISnoVEhDHKSx+QXuJwwC1YGqip1fr8TgawpK19pls14gFOq8lPe5Isvzf3u0Ud12RfnnXdhDOH9GSgetSuNcjlxFX4GfPCBnlAlrMM3/OiCNJgEhoUv3mvGs9pmQBjpPHiXCJ+jTe0Arjxdq5QtH76d5syEKnVpvWHAokmflHVFhWQekOZPaTgzPgnNHcDkFdOmbpAj9dfZczJ+8tPvxbGjR+KGG26QsxunAd7W+PUtv1K9jo6zzjzXbBgvwgoR7+qyEQg/hlsG9PmYX8bRD/yUARh3ppTkvBygwYkl1n8GY7wjKwelBOQ3HnJNVxxUeWyf9A99wAPw5gkwHKTo6D+WlBMUeE+7AYhJydFjR+KHP/++dzn9+Z/9RUybNCN+97vfxTe+/fV41WWXxRtufKMaaspMKcrhRvrtC+IKTMRLvRdp7IiV7maL40ZX2KGBMBBxBkMWiziGqT/zqbJKBz3ghtEpJ2OkIw+DyWq7vGTKNmTudIavmjjS2uqBcu5uy4Egx/4De+O+B+7yJGv1medX9DEOnA6UUkYCtlqkh1Zn1/G49dbfeOfT1VfdoAHEeE1euWOayNE3KPrtl2uXx1bhQymilXlJA1k8kHEZZCMt9TA4DL4ExgOQfhylDFf8G7AN0pAf28fGoIFiH370/nhl45q49pqbYv7cBfHii8/E5o0v+0tV55x9ruo4/SBfr927/7DopS7cpVfMpByO+Q85ZFqC7Yg777krNryyPl73uutizqz5GpRn20dHvkNe1RO4zJP5Rvfwjr8gXf+Vb78oniGbsASlEcUXEOcngMQHjoo3SFW4kh44Sh7wjpg3JhTbt2+KX/3mF+poV2tCfbFsiwIGzX8U1dm74YSH+mRiw1fSGKywOMrBTjYGunxAhUVFJp28oNTcCofrPYn/3jl540w9wVPa47r1L8UDstuFpy2MCy+6Qv0DwqccSF9EwhvYNJRGyDY/gLuck05eE3At2Ek2bk60CyIspqs+bNrKB5+At2/bFLfd9os444zVsfqMC22PiTNp+cwhP5t+K2kar3LwS465PQDLNXAVnyauuE7IlHyrvWswZt9CveNHxRsLeNg2G9m4MZR+WBdmVW1Pgyx26wlJRU+0JA83mphQn9SEsb2jO3bt3hF33n2zBhPtmhhcozodKzrIIJvXz3fBhXvkyDEaEPOutBNxuGW/HxPbd2CPfE6L+KmL2bPniX59tB49psHwcPWBMzV2yE/KM4HYsXNL3HX3r2P5ilVx8YVXxskT2Ay79TS4hz9JzjU3tnhklLvwPIbLDr/W1mN+BIsKKX641CeypbYGAguXBPp7aQ9wB3Tw3+trMJ7SD7mcbYhrnflLVbqc39GofOASJ3hUL9JTlh9kb2KYdmbcoKx4EMWkYXuvUd90IDpOtsao4c3eOVTLVwUERR8HGnxpwcMjCe76pHfsc/PWDXH48KFYsnhljB87xTyUhTrKsAjCYy1H24/GXvUFu/bu9h1VxgEdbe1+Xx6vrpg8cUqcvmhFDB06KoY1aYIo3qCHzbJwZ72Yd7i30HJpyACnqZvio1O/jNmIc2OTFoAC4Y1BuItXQbqRz7HdkocBKoCDfq7UVXVySN9Y6GReti3637ypCp8QAR9t0v2l60Z1VI0b+ZEGvjznYbF0NrzxIzNtsDu2bH0ltm3fGDNnzIs5cxYqV3n2FYIdon4XccQGHwbADyLf6OaRfm9R88hx3g3IO6BOHD9OiX6ajJ9LPOVLnsBfdIJ/5YYiC1K0l/LeLhbCWIji0cfyIRn0aR+hODZHHFz9tqlge6rinKFtWx10XcLgcoWfTEubBzeLMTNnztQEjscnc4zHONcTaKGdN3t2jGtu1jiLsVJvtHeeiB37dsZv7rgleAz6mldfFUtOXaQK7FEfvN87v3j/IjtWhzUNj+HY5tARlR32Cqwrvvjl/4iHHn0w/uov/jouPPciv6MTnduFy49Bu8hV9Nsvm/FEfOrf/iXuf/jeeOMNb4r3vP0PlCLbxferf2NBmLpF5qID4uDDPrkucc6FTtFRyUMXBUcJ5qE6//f0g/sPSCdtLuc8HdjI0zsejAMd2zWJbYqOIzXRdqg2moaMjKENTd7N7J366h/4kNPppy+N6dOm2J+DYzAdzmwCyH63Q+0dfuVT6nrj+Vce89Fbx43PLIMe0QvWgUwozq9q8S99Tfo0ZMq4o/RXLKqrH1Ci6ifit7fcrza0I668+lWxeMl8qVk4NB5NvMJmekmDAH5hkf50IZzcCGI8BcvMosBLBnuGZBY6Kw1WlOoiirDghRyPPfF43H7bXTGmeWy87e1v8df3czysfJkO74ieM5sP9cBH8oPDcr9sOvSlsgh4SwFNB2bom5HF/kK243Hf/08odV/qg+tMg+NyXfkA/8mmKhh2jh881OLFKXbhd8vv4dPwLfgDPgbFGbtjVzZlGLc7rZyFNxfTB47c7CC+9cvXBKBM9Ex5cMqOxBvvRsS388h9Hxtbju6LYyeOx3j1XaOH8XoI8aofj7YhkVqjZeBRTxZo+DCdtCVRZScWV3EWF3n+kQc7rfN6axZIeVSdwcGcRdfuF8lnk47+4BFawsGCLnVQp8qcNeFYXHdRR4xobI9ayTNiZH1Mm3d6/PjOrrj57sPRUzfadsaXLB3gkTpXoF76EFa6beto84cFxX6sPnVU/NGNDTF5PB/66VZ7q41xk+bHLx9oil/dqznY4RMaA3fHGM2lZ8yaEyNGDRcvEcN4nxu+kEfDxb9vaCrddi67PaT5+KGWveZ93JiJ/tLoxm2viJGIuRpfLV60yG2aJ0zq1acz5mPTBGPBPuOoYW+d/IL0IBl6BIOflUqk0VppUA1P8Kq2qJVMQyScv3qMTSGm6pGxGPWK+lnFrou2ONlyS5zc9+to6DsZR040xY/v3x4b9zTE8jOvjVUrL47tO3bHoT0vRs3JQ3Hvw09GX+OE4PUr86c3yB+vjOWr3x4jhvFVfKikrCi6j80e4tf1KiPIHebiGVnEm18nYsawQawJe6L24Tdf9fLUk096Q1Xr8aPxqU98Bq4dar7zk29QFNQG9uTbV3R4NkcjxlwYoBdDL5NWlMI7X375q1/HwQMH4y1vfXM+bscjM6pEmGNH1V133eo7XRdc+CrfAQq+VCVlZ3XQCVQDvcKJlWvqpqUkC+Q0hNZVcaJA+ZESBXgGM+Uph8NKJyT+jS/5TmehgyTOFFdjxcgoix58t9dwyQNfIfnlL37hd0vd9MY3RfOYZm/TlkuwbrIVCL9UBA7i/IhBwyDKhA/oUInueOXwxwgXNGCRF7SCybdFOHGlDMrnjoT8lQ4PHWIL/XjFdw6400BsT4YDR40mJofj2DG+cJaP2eCAmcZA04tCqhf4RAbgubs/bHhD/OaWX6iO98ZNN74+Jk6a5k9Lf++H341ZM0+J669/PSSERQMBT6rUiIUpq1T1DD/CTe0kXylX8kkMi2PAW3X8Orjzz05AdxLIgCxKz68J0ggIg/OM1nwnRjpip7hc2lqWwkaI5QIlnT4khduOuuJBga9PPvDofbFx8ytx4/U3xpRxU+Kll1+Km++4OU5ftiwuOf9VAqIcGMGPDGhTOMw3OuyL+kZevs+7FHDsrixBq4TOgnLZ3K4svdPZqGMqTsaPTtE+VASnyM7DspjobddykH6cBmcnvUsoORHuZmuQU+2KgZwfoZOtErpkYyx2MhE9KB3TtqwVyx7qNPfH3ffcFtOmzojzznuVdcXAvs8r8HQ0lX0o5voEQhe0yeNtR+NXv/6J7fPqV9/oSbEXvWXOlEj7RGfgSHolgEtonW6E/NcJeM6EUjcEw+k6U+CfI/GX6xJyN07mE8gDDlB0ARaLAhgdgGR8/ImHYsP6F+Oa19wQi09bok6MTyaf0GRwpCeykAcPtrpz737JJP6FkLKmoSP1MxCA11TD/Nz30N3xwtoX4tJLLvWkEjUZRsriTgYsp01V/hF5lIg9pK5STnAV30VImsDS4khjGFHpUAcn5PbgEx+H3SuNUKnOAfToxXhdzbJepfEuqLvvvivOO+eiWL7iTOVLXuoTuQUqjvSjLPj0H/515sW82C7vS+NLq/6SlOJ+x5UGTUyMeHec7+pVZYtMA7KBlTgHUtHOZddKX7dubTzw8G/j1IUL4+ILrpBsyqvqO6shbcILV3Tq8n2JJ+sj85NG9kml7jIf0rThTEF/4FAaOD2orviiR1Yejwfed9+dce7Z58aiRewMy7LwkHJknEBR9AZJ93lQUB659ovw5iICUKLLV2UTKv2tyxoXtKgP+ooG9x0MhljwkrfwYn8NX41UIeqEXaakYV+uT5WDN3aFeWdHZ28ca5eda4B39/23+PUDl192fYwfOyl6/Yi8eNQAET/EO9W4Ocakmi9UeWKnNkW/v2PXlnjhhWc00Z/knTJTJ01Xn4FPYwJOW2TsEPHKKxvi1tt/HsuXrYyrrrpONiN5lMFiWOqDOkn+kV0knQ/P0OV9fGtefKG//yv6JgyOo0LKokPXuQ0904uvAtyq5lAgDR64ecNkAPlccZShHoiqDP2rabkwJ+wteSwLYeRzzTE47oAd+b1fwoGt6jJthBsZ+6P9xBENGpv9npPaIQ3iI3GknYGj0hFlpQjslN7+wKFdXjicPHGGJsOjxavKiWd6IEhTBh9CM1HLjD0HdsXBFvk34eSR6+lTZsTIphH+KtqE8ZOEnz5HwGJzYCElJ6r0Ayw2okvGEjwmQT52yHjDH6BQvrlVnP6M907Sd7EbkQUP27dwE/r9u2yOk3cCUNh5tFnGLxmnEDo3PNwXwEHB+s6I/gFX1QVx/WWdqbRsAzzZb/2/6itpAVdwUGeML5565vFYt+FFTU6Wx7KlqzQBVbp8btYT9swCHk8u1MZETay3bdsWTzz1qP3lBRdcHOPHTFba1mg9ckS6rk86mogUXqDNr38yqlD6V/THDS94Io2DQL3kO8CaPKag3kjzQmhVb27L/HRNGmrMBQ5R1AXXFpOI0+iDUt9FN/89lHTO8MLjwKfMnO3HqgjZ/rAJ2YiOBfNmBy+W9k4v+BEpJud8nAPe2VVAR7x+/bp4+HePxOy5s4P3NvIV6ZXLz5AdqT+hrPiGHn3Nv3/xf8eDD90XH/qr/xmXXXiZfBQdr+xG9QWd4vfhk8N+vuKZQNv/8D/8bTz13BPx3nf8Qbz9Te8UbqVX9Y0MRU4OwmAcJY1AfDC9QoN4ySvxwXnES10SyNq3Z683H7iGVA4YPsCyfv8LcejE7ujrqonjh3vi6MHuaBwywq+GaeJxSfW7TLSxh2XLTo8Z01ggH+CdkGMF7FR6wpdrosvEnK/+806vZzY8FM+ueyB66/HTKW8uBMGv/9sXWxb5NUwfnovsyFLkI5T5EEOB7rbaeOyuZ+LwgSNxxsXLYuapkzxGps4Iyae0boQUStzSkCfw0OhfmIMvwD0gUIS+Tz2iUrlymji1v8r3V9XHy89tiXvveNy7f25649Uxbkqzx+fYewM+S+Nt76oWHl5EDy0kgR8eo6PHtY+ElvRMPmMQYLFPXryeflB5Vb8gIxMcWDiKjMiVafzvHxcqDK4r1ZB7f3UHWVr/6AIsW1XeN9ercRa9AnaLXSN78Di7uOYdaPgo15kO6mjwQb/nDRPK62ZhnjTxTboXzTiDnZ0vamPkdas+eG3RfQ/+Np545sk4Y+VqjY/Oc7vj41TwAnXvYkImzYMZvfJ1fh7PK4Hdhfx6+dKwF0Z4DQXzHdoGO/WzPljk4YkZj9elhFrBstCaN2qlQ2yjptr1Kxqj6rfFpLr7orFmr+tg2MhhMX3O4nhl/9LYsmdS9NThp1RX8GhanMWfuDRfqkeu129eG9/9/nelw7p4703nxjVnHBJ3r0St2k2NxrjNk2bF1iNnx7aD86QXzdskG7v2VRz1C39t1EsHzAvxK73SLzUHGT7g4DqUXMwT4EXqUx2rLiQ7lkD9eXEWuxRe2i76q+lrEvvgPCnYtBHkxGaMSWW81iNb5NFIUxJy24UOz1KVpwpRGqVEuBY4yiq370QM630ohvc8IO2fkA0MjQ37u2PYmEURDWfFiZrJrudxdfujIdbGb267PZ7f0hg99SPjusvmxLWXnBv7Wk6VnpvFlsb1olNu8KFrzw1gHN5kr9S5LZj+UOks1nkjj/Qsoe2f0BFtBXMqOxgZx7zpTW+wSgk1Tz3/qOw4M71opET+d6NQlG4GzI8Rk4Dh243ozJ1dHo/78Y9/HA8//Eh88C/+Ik5duEATG7YLS1HCyXu7fviD78TkKZPiuutuEi3qU4yjPJhQrDhCcEIrG3zS8NmVTD5X5KEEKhZus6L6y/OrygELD8anhp2dtfItEwoCL4bnBNOwk0gJ3UDsRICV8n7285/F5lc2xjvf9Z44ZdZMrzRCD46ghYPjOjvFpFvOBOQEb6YnD+Icgft1SjqNjDOhlOWygqrSbO6OW9f6edEJdPBNBGULLgdIissweK6bARJ1RxnSkRk+sgyw0MmADpoahsYtt94au3fzSNdN/qol7234/g+/r85zSVxz9evAImC+8MJglhfEVzYlBcMXRwk4ouzsqkNsDAxCUh4e4Tt46JDwZtnUi7jFVuCbP2Q135KXBqPSwDGx8tZQnLkGTsjvzrzSbwYcmOpbDhuy1qZw9zt521dvPPrEI/HK5o1x5eVXRKMG/xs3boyn1zwT02ecEqcvOt3Ow7yAFwa54L/tCP3VxoiRYzWwzQ8UwAedonWvQrYxHVQVXRhcoRB+NOyUSfwT0egDfET7g2iiS+DtiAWLPpiM2Db0M2bq1fwVG9QgRjbNi75Nzzqiw66JlqOHvPg5tnl8vObV11e7Fun42FosuXDaQoXMrlucoioDegcO7or/+u7XY9TokfGOt/2BBrnD3SliewSB+8h6FBINJMwVyIwUKPhxxEkMTFSAK3JUR9QZpci3NThQd7YrtEgijbfCZ6LkVGfsDRque+pAqTkYgJTSNfC+557b45lnH483veGdsXTxEukUzFhOygow/PCI9pFjx6UhsDDQIQNbSr06mIXkOWFq4wENyH97z53eZXjlJa/RhD9he7y4g/0lr6CwzrBn/bimfDp4BiuQA4jy4o0OwfYnObFj2xWWhcWnvux7xCfXdIjWl8uQnnyiTwYTpm9xhUV8PPb4Q/L3D8WrLr48Vqxa7fwKQbZJBsz8TAMuaJO8fH+oBinVHccu7izy3kh2HtEfUBfsZEzaySO8KwgJNNymFE/d0z7IFUOyR14Q/tK6Nd7RyGLYpRdfIT5krxKOtoxtJz/oVKGyV/KSWtLNOP5ItakybltOynTgPDHWzziNoVv0aW+6ss7UN2rA8eKa5+K55x6Ls886L+bPP904Cx8g5dSPQzaNWIWLrCcsjXwCvCe1wg+8lUk6gTL8TzlL+0p/w2DQ7xpTnB3HvLeCOQ12Xi+dYE++GaIi/TR08O5PvgzGh0KOHe+MXXt2xH0P3xXHNOG86fp3xCnTZmoMwGAM28nFMHblQgfeswliz+BuiLYTrRoA/SS2bd8cixcvi6suvUb+pcn1ZHus5X1zjbF+w7r48U++48fvbrzhDZUNYn+CEX7bnEKZcNEW2PXCe5/YHcbHaPiKtX2XjTLrm1B8HTK6LhDUQfoVDxnNMpiH7cRwmZT+suJD58yjhRUaA3hYZCDbjz/KJ3NTDdtHH0AY3hEwUHYg0B94wdu8qD7Nj2gKd8vRvaqPlhg5sjmaR49TSRZJ0l6lDMFUbcc+RHUhvaV/6459+7dp0nw8pkw+JcaPmRR80ILdrSyawat3vKo0bZ/3XR04tDsaRtbGUdV5aEI9fcqsGDNyvAbJ4hh4btUbt2i6b8PyoKsz7Vl/4sg6t3/W4YUw2SSTcN43xVdp2WXOZJEdgow52FnAzj+J898CkpEorMhKJZGK7M5TjsvQPmhXSTN9sbhznHKlZJZlJ4jrsqB3qPxFBTlQ34UeaXnOQv0Y9Sdt93TKV94bL657Ic5afX6cfYYmfl4MozzQsgWDs5je48WhY2ojd9xxcxxRP3zJJVfGgrlL/MJmvqxY5Eh/DwloM34QX26D8JN9Dzel6XvRIcBF/hLPa9pB1g1nfD580db6ZfW19KMopYEtsnPK8rKxTHIo7ZL/5X2gtk2CcYJU8yPJO2MmH5DgXVOZDS41l2isr40FC+bG2NGjfLMEOmDAl0kC1RdycD0kXtr4cnzuy5+VT6uVXU+OuafMjeuuuS6GNvDOuvSt0OeR2M998d/jwUfujw/95d/EJRdeGj2yfybO1IXtV7obqNvUTeqFRVze09kWf/W3H4yNW16JP3n/n8RNr3uTJnjqw9xGxRA8CRbekueUlfY3MA5OnRV9Z1VUdlrRKjQJxEsdGaY6s+jAwiG//SyGteWNbtoWFcZEsFMTwy4d7M7esmlHPPPUS/a5vG+Stsc7ePm6LO+EW7FiuR+ThKF+2c03SYylmSQzZuP9QCTWyiV0xYtbHos1mx93n4JJYo9pmwqGS73Q5mh1yKNLpxlKfEKPK3yXbZPLOlE6VhO/u+OZaDl0NM66bHlMnz8h+Mqt8ylvveHnC44M0EkfDUzqnUVo6HG4DYg3xhxyj9lXwSqApOto0Jhkyyu744G7n5UPr4/XXHthTJvDYhy2gtUMEYvMpYBn/MLiF+M7fD92zLiAxbLc6Ua9YGOaoagOlKZ0bmSwM7KxfpjqIW8WeCHIoZ/bvEJOXSIF/HteQ4aF1Em263rRwUJK1iFZ0oVAgDU8KAVLJF1IyUEXOT7ND8FxZHsHbYaMe0GJK8F5QV9jauZTBN5L6sU0LuDTC/Wyd/uq7vjej74d3/3xD+LKy66M97/3jzwm6ZO/V0nZhv77iRtGu8InGZDDCz62iy7uhRgX0lOzvG4jF4K4KQC82rxgqG8sjl1M2DF9oVHSt8qGezQvYZyYHqUrGmJ9jI47oin2SoauqB9Rr/awMjbvWR5b9k0WA00qI8syH2mn6MaKIFhPdbF+0/r4yS9/HF2i//bXro4bzj0Ww2pfER354rqhMXLi9Niwc1W8snNa9NUNgyHVk2RReRYMsS23d6UxdoZnrnknNLu6sLGGPl5BIJr1ZFPJfJFd8NIz71NDAdQo/tHZSu3D9nSgM3af0WB7dV1Th330RX1PozKkdWWqWkVDsNJlt/D1io8aL5BRXnYOXnSuctY1vq2vM7oP/TpO7PuhLJw2ykcMxsS46WfFY2tnxpodHXHg6NEYV3s4LjujNY4e2Rxf/+me2HR4aLzhqqVx1QUr4sXtal8xRjjTBmyfEnSIdMl+NXRNn8tONiygVuMV7E+1KXlph2qT4hvhGf5QHN+cyqLeMu2Nbxm0GLZt6w50BWZnAoxgVAA/0jB3x2kQTiGeOKgj4H/2i5/Ff/3Xd+Kj//DRuPCCC/3OBt5dAfKjR/fHl778uRg7bmy8/31/KoTVhFpcim39hB3mEhn2JeErfpI7ZRJJ3uDRd98AHMQL+URdMcZVwRs/jQrE4M9mkA2DgNGBYxANnT0x4DB6I46f/fxH8dOf/ST+8i//Oi4478I40dFp3fZPsAh2KkkL3syBcXKm4VQ4TUY860zHQSPgTCDfC1QGLAHeBuNKJ1D4RR9V9+JQaBPyjjGxlJkyVSlPYtA3aVyDznHDg0O6kuf59W9+HU88/nC84+3viGUrVsSjj/0uvv71r8XrXvu6ePVVV2nCJEcGQyrInRI6u9KZcwckbYds3I4CPIiW32cinWDc6DzjWT+Ff9KsYxXEpvGW5JPml76qI4cO9kTAIbMLgvzkodQ1RXFgilRymp4u864qOoAIcIqr87/7nrvirvvuine/+72+i/PCiy/GAw89GNNmzJANnO+OsDCKszIfOoxbdmVa4pF3F3FtvDqjg4RJeyj6SVvM8mT4R36VjoikUS/YTP+gk7jhwZkr96kfOQVbBnYuWOkNJ0c9MBDg53TKqc2C48DhPfHd7307Zs+cG6+/6S12StyJS+xJxwMwnW1SVm/Ww3MvPhJf+NK/x+mnr4o/ff//cGefdQX/CujD9lbVA/ZQ1YETBIeOaKXWhZLYIXeUF6AfOuz6ahzapMn5SU8qs37Ft4oTRxbeS4KWmByTbjImX7UxycNAhcUJ2pnvGrnPVZvTz4Moqe3++++OjZs2xLXXvC6mTpnhuwlo0rtchIefsSIPlESEH6G/rbveoEw+vEhZSudrmM89/UzccuvNsWLVmfG6q68T/5JBdJmUekew6biY8BFB59QvOksbKfaMrkxJ/5yv68yXjNYR9kL7MpRx5dmiVNdEiGZZ0tNWMbpqUKx6ue32W+Lhhx6K66+7Ps455wLphZLSgAqURThSbHtGCSL+qB/xwqVo+EX45lHpwg8P1L3bDaXwTUSUbm59Vh5wguBgAcCLPcp+9pmn5ad+7i9ivfa6GwSe9WTyxo1PRXfQNDrTIli/xpfwBPowx5WWJ9dyvz1ja544ZS7S6RpZ8HlDNAm+38eFF14cZ597SUUj8RBcH9ZthVvlss9JnmyEBIH3p9F76RpqRFjURRDyPUFWABdiWVsZSd/KoYtc9KIM8mfbQQ/2AyrrG0/Go0GRBpG8JF0SW2c85vid730rdu3aFf/jT/8qTlt4mtsZTiDLYAeKiPdchCNOhv6prniX6GOPPxL33He33+32phvfHE2asJZFeWyBCeeGDS/HZz/3b/6ozd/81d/4fTZp6wnDxxd4FPJIS0sckF84cPiIdzzzpTIvirV3WEbLh6DmAZ3prEASQegyj5PlThtwvMD6P2mODAppFxkDjjIVQnBIneiaRwrZdYFcx1vb/Ag5A1rgB0LG0aJjQsM4jJ3Hpku7QrEM8hSOHDsYfIJ81IhRMbpZg3QPfis4AuMrs0J9qn6rdkkb2H94bxxvOxZTJ06NU6ZN8w7No8dy0QmbrKzIOuCdrsfaWuNI2+E42tYSo4aP9m6+YY3DJaIQ6/BdZ5uOEKg8fs/puk4/SFywKUgeJarAVxt5B+fYceNSREBpS9SXASvb9DmPVHOlK0KFi0BqjhEz0XzpKHWafCkiP4tlG8r8VpJnsYTl7HgpDwwpolzl56Cd/MRHXq8mKvi/k53H4657fhHrNr4cF5xzaZy7+pLo7RI8OyCHMHkTPOMlyWu/4rI9fhdMS8sh75riK3T5qgWhJgjO4whF3XcKRb9MZspcGY6Y2435GpQ+KM8LaRQDijsjQPbjAwY/0+Wz0/gTj965Ljxpx+gcvMJhXnP85yzTzLLO1+HxivDwdd158gP+GqUg7RNtTHzhvS4WnnqqX0xNOerdOAVJXSQfaV8txw75Be4sorOY+tY3vSXGT5go5gVHGcGiK74m+B//+dl45LFH4s//7INx6QWX2r8JvXSsOtEP3hgLeaHV+BUHAZTF28HDB+PD//A3cfDAgfij9/9JXHXZ1V64ZcLNRFHiW+S02SzHf3aKEnP7cD59oGgqE51xI8FB+egIXvxaGXQmGRCZf/xIQ27fhCCuouwoPK5xkr9AL9rAJ1yW48Xwu3btjg3rNuqSMQjvjZOfrq/PxbDGhli8eHHM0NjWYyPRBA8wiUPjEvOD/qs6lJ/nPufR1oNenOerlm4nEtX2gGWbFwGhT2sieSPAX+kz0Ymvlc6iEfqnA+FVPF//6lf8VdT3vPcPYvmKZdEl/w98wUHgkijtyNfgE5/kO6XC7WAYXbmQ5FCURYJ85yLjibRDnrBYs/bl+PwXv+jx5l/82Z/5y5G85iHlB1nWm8tVfbb9lOLOqeobPjzWNL/Kl22Cg0vq1GXNjws5Yr0RmNXr2r8a+duKTo49E7ckJ0XVZGyJQsHofBY+EvmjTZBi4uLBglSQJHFCKU4v9qY0nU2qgill8Nl8VZx3UToI2PXP3AtAL1BJp5JHU4K4+/7fxi9u/lUsXrI43vO298UIjQG8CKx6MU+gTdK+ZlHXlKgryem5i/ym1GycpsdYxUDYl8ZgzGeIF/tT8O5SwVgW6yvzcpGNxZ9Xovbo91U3W9V390S95hoTZ6yIY52Xx9FOjXXUz7LoI0tRPv07dS7aimMzcMlmkBdeeDr+6dMfV7nO+OAfXB9Xn3Ek6tqfchk2sY0cPTOO194YbbHS+DTqSX6Fy76z4sevvCCiy/x4ivyu25VkYF5PFvywW0sy8W5Iahl9p8iGFJ46l/NNXmWjqPTn0rnaPniZN9dIEPTir4gLzouUguFd7Lyvy0+siRf7Bk8k1TewW1/wUKrt6oyGE3dF08nbxHynQHujeeSoaI1Z8U9f3RqbDkRMHD8hrjpzYVy0aE/U9e6Kf/v25nhxX1O86Yrl8apzFscTG0dEZ99o1y1CeFwLaeQQ39gatCygsghpHeiFsyCr9oLPoniFwLIQ5SbcH/3Jn0DBoeZb3/wv2RmFxbcoYxSlkeXCDA0AFsjLowQWMRiY02k8o0nIHXfcHte97vpYtmyVJ42+M6Fw7NjhuPe+2/yy08suvUbpDS5TYRUEFcIEM52Pa0ABA/Okjl9qxWe2dPOydQaWdrL6dXfz1S5eplstaKAkFaGRgI7t+Tg6FiTqGnNLOMFKppHpxItLmWDDO4HFFDRQ5EA/99x3V3z7O9+Md73zvXH1Vdf4QwHQdycmJP7qngphONaf8Lsh6sclFQVruWCWxlgGGNlYB/RdJ3yk2/AFkw0eTozN+MHCs98YhO/I81MiOID3y5zTEsy/6fATHmC8msoWVvOIrkygPwCfE78hGjw86EfnXvPq18U5Z57jyczPf/XzeNMb3xrnnXWet77SVsynsMGUP8MOHuMmT//AKZ76B1ZAmyx8IZlKWn/i28Lwh2xZ1vWlE+XruavFy/Qpb1TYkIv4zosI2lnYrnRgY+gIXdm+BOfFpKp83k2jmPilrM6333Nr3HLbr+IvP6iJ39zFsXnb1vjPr3zBXxf8k/f9kSY5I80LKIr98gMhLKWezQpX/KvSlCgRoW+H5GfQlaa8FChFqkr4P4OQslCMelJfQFUBnYK0QgMgvEDKTkABCE92lWhOq3h/XUiETVvWxde+9pW48PxL1KZv8CNKTHjSloQUnk2AS4bxCjxCKZ9wz/23xn984bPx2mvfEO979x9qbibc2DC/imYKDrj+mW7ighd03i+X8nDQXeKdl5zzpdphI4ZHkyaWvAeF9u5JQr+NZ72NkH8Ah2Hs/IVX6cVfcOaOKF9l6TrJJ3or2at6R8cM/r/7/W/Hxk0b44//+E9i0qSpGgwJTvWU77wqeCkpbt35UP/stss7XOQ7FyNEJuRgkKnLurqa2KRB6Ve+/tWYOXtOvO9d75ZcjXGSl/Cqnj1Ikp8ARamf5DN1U3iGTn88s60zfB3Uu6QfEsHjnbTV4Q5cZ+RVgsv5UHA7JV969XZ13xxh4iba3UPiV7/4Tbz44pp4w5veEIsWLVBxOkL8CDc6QJf1UXwaiFOOJOI7ikrAVq0jyKM7gsqirt8b0Jo9Bv7YGnVIgo6qDC2ZPvrxx5+IW2+7LU5btChuegOf65edwhAw4KzsxEEJHkwltoQDqLQxbMGAwlH8OcEwSq18CGwygfRgTXoADQOTBh0PP3R/PPTwg3H++RfGOeecYzoI5J/O5gddkK5M0uybxLfp8YfORASc1Bsw7lPQrbJgx63Lcqpelef6c6j6Jl3j+UoBdpxmNukmo+QcqNNP2C5EM/1Stpcc6A+J48fa4hvf+GZs3bot/vAP36/J0yLVC/0edWms1in/S3BdQkvlgeOxSz6wwQLRuHH5JWLoIxKDKnjYtXNXfPZzn41RI0fHB+V7R6rdd8muc0dhd3ScaI8THdUXpNva4sSJk2p32f9i0sia7QKdsItSdYielGSbJ0cXRafpo1TWuq3qRiHjyVPKB2yWAbd1R9x/yiMVvLqmHjh4zyWQ3L2Gf5eCh/zzv+TVVyx3mk8PE9Cj/ty+JANpqtXYuWNbrFEbnKAJ/9LlyzVp00DZEoKLIpIDWOvcBEiRrXbHi2te1MRyd6xaudJfxeWdcB7KUlgwnJhkIRdl+MrakdYjSuzThHlojBw+UhVV2Si6oJgC5dCN5YOm4Af0m1BMjtAtRUvgMf/Jkyf7VQJpv4ztsMVsC+6Py0RRh+uIKHoXLa4JwDmPAzjlpX8jl8mLxpO6Nm304fKO+kBy6pCm5HGPflXhPIHKwJlEhBKI5v4Qmcms8DKR4EXLP/jhN724e+UVV8fll10t+0UfwGWbsd0IL6gJtFmPKRCLNB3ZvoCES/UjMk+04EUb52fh9KmOJo3BQenWvcrS9+Y4ADsXVttJ4vEZ3qoyDuBKANEAL3yQCTzpRKt0/CAJQm0a4pQ+aXCbIlCO3PrGvJkJv/0w1k/EuDFjvFtw8M1h64G4/nKBSbrQ2IMbMXyEqk0Hdm0AHfgW2EGf7R1t8c3vfD1e2fRKvOVNb4uzzjhbg2j0DR7xoyL5vjvKUAdpW6BKuhHbdm+Pz33+3z0medc73hvLl58ZvZo/oEts1wbhvjvLwkWygm4KL8Il3NmeRU8tkHrPeQc+Gpk0ZxGOFDX9MHi826hiyzoUAHm8N7H4F7cFAcOTFyS4Uhp9qGWVrWZdA42fgr0aL0oyNrL85CitzIEYBxCHHzPCf11wlHafNxSzHHiNHVQK8Jj9KPRSFmU7oIES56qUZ0yx98Ce+JdPfzR27Nwe//Dhf4yzV5+rMenJCpehDZ/XlEKYzEkbQ1zFnQyszvZNQCd/zHsN6fbgAgKSzlQna9etiX/8xN9rPHk0/vzPPhTXXHVddPKRDtWZoQXLTUIhMD7jdDr/MjCm4Fd4qhI91jNDXNJqiOqAjdRBga0qnEB56XugH6O1FfxudjpSDlBbL0JMvnVT2USxecoDAzabfYWhu4/5I2Oaiockp3pEh2lPA/rko1Bd7otJSz+smOqPzRCuBx3sRuIR+QcfeCC+/LVvxoJ5C+NvPvy3MWr0KI2zGKtCi/IQY5FHbYA2obKsBlgC0bItYXMCL/Qx87z5xIfymNOz6xYYcKK/XCBjUYk086RyXgRSLo+v97a/FG07vh61PdtEVzSbhkbz9EXRNeRV0da9JE4GH28TLemMMqxHwEsuMrG4na/7eOnF5+OfPvXxOHy8Jd7zlqviteePjvqTmyx7TWPEiNFT49DJs6It5olFbEKysqZBG1Uf7ZsPzJ1EI+sOuVUrEowFdIJ5Z/7DHD4TUnsSlfFMPhVVyW9YxXUw/sKfkub5U5aGgmClOCX4PWBVOcrbVqTgclNGIjtvoL3Am2yl+2hManompg19VnXdofSuGDV8VGzYPzz+/ksvxc7jTXHO6rPj2nPnx2kT1mqC0hqf+dbmeHlPb7zt6pVx2fnL4sU9o6I9hrrKkBFzTHvgKP+VpnED/R/9eva/VX8qWMC91sTiZVVX1BMHgTHHVRe/rqCKmk9+9qNIa4IcLiTFC01CKDgdRZiZZIQmkDEUzbtaXo7Hfvc73wGfv2C+FceaOF/I2LtvT7zw4lO+63f6krNiaBOfXGdLftKwA0C5QufOQZFsaBg8jldx5SviRa2hctSj1UGyrZpGSkV1d5yM48fbbERMGvwFscKvyufLg1kEq/dnq7kDAv5sTNB3TcrB5gtGuU6l5Rk+WEB79rkn4xv/9bV44+vfHFde/proPsnqKNsO6cSEQgbGdm5eCJ26UeOvKqzo14aumRsdN8YHfhuh9MAOLg/a1cEzTUNHDFowTHRqKOXRoTlYadkJgLd0SOgLkVSAP1hxA+LZbfNhZwdV25kNyS8mLo2sKgiKDDWxdv3z8dgT98eK08+O5UtXx30P/DaeePqJuPY1N8SiBaepgbWLT7Cl3lwPks31Q6MWfk8yQao0Gix4yUc214ECTTM5Q3/+b3jszA1VgbI0PE/4VTc4IvIkvlQC7+g7F1Jdf0pDbhqJbUEH5OEvF8aq+lGaJzCuTxZ36uJ3Tz4aj/zu3njL698aC2ctjD0H98WPf/WDGKXJ2ZuueX0MH9kccluiX/ELE+Cq5EESBuUlH5tTdgzXhKJ51Jjo1kSSCUpVo4LJCWzaH6jAkGfKc2lZdAADFTsqIsBIwciF3Wei1QcHlo2UgpuQeEt5HEitHzX76c9+FO/UQO+8cy9QJ4F+ExcwLCJkHam+eJZdTpK2zp3HX9/2i/j85z8f73n3H8bb3/SO6DzJCyupb+yc8uJbEfhJM67wKmQ9cKRM2HrSZaCoTgeZLCMoi93AO/hTP75boXO3OoLSVrxwwSBOxcu7bbB3l4MfeEMn0h2728B5svNE/OeXvhDrN6yPj//jJ2Li+Cnmt1YDwq7OfNFxls36YocOd1BBzjux8rFfXSm/8MZjltS/X9YsHe7bsz/+5u/+JoaNaIp//edPxaQJ46OdT92rUxZmDcTKTYWcqDCAQ65+25IcaQt5ts4qvRGQm63NyvWv+BYvTvTjyHw8gTtW/bzbSGfjlifHnqQRpdWpnffEN7/+tXj++afjAx/481i+4gzxdFLopG/ZAGjBwR/B6IXF7dP+SQkCcjIBgIoX8uUorFPSPCG1HQ/IZlAMgFT0CyGD98X999/vR/aXLlse73//+/xYgnWh/LJ7w7zBhdKQtgT4Ix+J+XMQAbmuiib8ZFkXg7bqg/di2qepDQjCMPAM7dtvvS0eeviBuPzKy+OCi85XW0fvyJT2UORLeVNGcEKXOPZuvye8sEQaxF3/hUciui5pwDrV+ZbGdCwbiTr8Jg/XBYyTJLgKHj1A0T5LqHjhLUh49Be4/XsPxy9+/KvYf/hgvO6ma+L0Zae7z/SjwQqeCJvP5APEpquQ9GgzvlQQt35MAb0X2WRxaht7dx+Mb3/7e/5s+Tve+4ZoHKUBLm3WUDpkq+C23AqW1HG453+Vavs3ZsO7fsjNZMuL7q1j81mOKgiedmH/BX5oIivpXEOshFIU3VYoIA9e+HQdOJXEqq65Ml/YT4knfj99SKpvPHIDT2cNkus0wFu/ZlPcd/cjMWHq+Lji6ktixKh6jyl4I6ED9aVaxC9zpml5h3R3Tdxz28Oxft0rce1Nr4mZ86d60oNs7juTJctr3RBXunfF6ho/nFUr2ERqGdOeYLtCwJl0ncpA1nqo0lIXaQjE3ScVWLeJKk9HqVHXGzFgKh5cb8YvfCpnAqJjSNoTP+QCQmg8JiGuI6FUJotXZ/3jXMnjhXv0KBpGo8Qio/P7E5EN3NIRsNIVN+SOHG6L7//Xj+LA3j1x+VWvigtedV50esSAfDrUvvhMfE7OVU4+2+NtoWRsU7QAF4g82Gclo+ifPHjINK5AAWvoxLoGnxP4g0aCOwkbMe8Fh06UUZ4vHQdv/kp9+ZEzwwhK+lLUcJ6YECdFuDMGDWLAoHPKJhz4PGbxvIM06Zt86YNxmMvRN1W8ZbHkI/nEDhQqGyIPH5ST58Tox7Dr+uJ4e2t8/ZtfjW07tsZb3/K2OGPF6uhV18bY/WS3xirQMgETUUgMxYY581n+r33zK/6q9Lve8b44df4i4e8SJH0+7Q85RA8x+akMvjxtGn45JwWkzvFB6hQ7IB0dDuQndNFXf9tAdsXxFy5b6SID8Spa0QSjxznGXGUWnSo5dVlsHThluj1QkhN8GtwwjlbXGTA6zgOJ4CTRuEkwjsRXZemMZXOhw0Whj87gtz627twSn/7MP8bhoy3xDx/5RCw9bYkfdy3+KXlKWyBO3RP3YoL5V1xpJd1yKJl5AwXwXWWcwHXOC8EJH3y5d2t8+auf947A19/w5niD5gK9GqOp848+++ackJdgvquypa4IrhsIV3FfE4ewoyJq3dMH0P9nPgF+sC/zC2/Kt4zOTdn4ZZrGvfLpA/pRmnjNcR14Eof1IY9S9GIK1Zk/77RSnoQQ2+gpy/fzLhjMxFHK6ZxjlsRvGP+l3aBnXWpsVBtPP/NMfO0r34zRI8fEB/7iT2P6KeqHWLySfiiP/dXVN7oNe+6eqJyPTn0TINnx+BvfwXwZGM/xFHdfbx1mu805IfadC86Zp1zxBl7WEFoObomutjXRWNseDYIeOmxUjJk8IU50z4iuvknRK16oGxmMcXhtQD7K7cF1IvkaGmLjlg3xdx//SBxqORBvvunaePuNr44hGtsLzGPyhqZh0dI+LNo7GpMn6cRzFMnNPBzb5TFavvqJjllk97ukVYcpEjZSjbVqSOchQW7aUSGSTfJ4Qc089XieyVyIssXu3cfzU3rqqvLD6Co1g0VlffhKvkZ03H6FKP1a5qBCcPb2nYwh7WtjbGyJetFm5jBqxOhoaJ4Xtz12JFr7RsSS05fE0O5j0dixNk62H4v//fW7Y8vB1njLay+NG15zbbTVSM+MY2QvXnxHaSagoCjcQbWXHZLkceEsIgO82IfBZ5VGrvnVBbLOn7u0Kqnrz33nkymm/uvPgUUfvzPCyDAijC7jBM4s1OQzqUKu2LPPPRd33nlHXHvta2PZct6NUi12SeeHDx2Ko8cOxuhR43SMD156GRoMqOYNkxMEGVVFqywcFVo8D4qpQ8wNRIbO4UGzYEkHAhAckhdhdHj1V7j37z8QB3RgTFYLNFQqV+pN2iEbC0dWviKgdL7T9XtFneBv77kjzj3v/FihSaDEdDAH8II+BC/bUzTxG68OO0tw42j1w2FBA+Oz3IKxYVNe5bIsizIYJxyr8pWfDs6cqTiLOTQgXatArvJSkksM+/9eiCvPUKesLDCyOMTXK9WUmGwYV/Lmr0+oPF8lfOHFp+Oee2+L8865NObNXxy/+PWPYuPmTfHWN78jlp2+wnfGxGG/PuHZK7bQqgYHdDip1Qzmu4JI+YlhGoJ3IwYISAXFLQcRHdYVmaQpiYZOveWdNOCygQut4rpmQmM+EmGSpnwyXOydH/aGPYLjvofuiQceuj/e+vq3xdKFS2Ln/h3xs1t+7pe63viam7y4e5KFPnQmfJ7QV/jc8MAjGvCCfnUyDC/V5/GHw4dbfDel006GgmkzGdKmuCINfgqPJUDC5ZCyynOHBCKnKwCjE7pJeYVLhYB30BleveVdxvvII/fHupfXxNVXXxczZ862YyagLoI1ZFpZr35njNtA+KXzt9xyc1x++ZVx6YWXy+aqgZr458dfCZC3s7ecKl/VHTCqLstsv0AZp8OjyrjeOGdHmLiw97yD5AOJKQtd8BrIXLqdZJnE7zZkiOwM6ECA+f4Pvhdbt26O//FnH4yJ4yenLMJVHql1uzWNiofqmjvGtHOn6zoXySCfsLQ1/ObR1mPxD5/4n9HRcTw+8bFPxZxT5kSXRua5cK0y3F2mDaoM3JVz+gnkM1qn540DrrJugUFvOahOueCdQJ7v1Fc4SFe2QurM+hP/2ZEiszomAdTW8ZLuzviPL/xrPPXU7+Jv//rvY+WKC/w+Ke6iYXX8GRO4deGTzq4DcPfnDQpcw6fz1UbsRPVnHabuMiCga9awNkjxiFjMue697574zP/+TKxYuTI+9pGPxXC1Lz+GIkUUkpQGS3+8MmrzVGVYY7pOfqQDl8k0gjkAXPAlvdfvTpBe3f7R55D4/vf+K265+Tfx5je/OV5z7bXSXeqzBJdH9wjAxf8zUJfwUl1CveAwG8knccOaX7iiAInIUJXJS9drBhLIE7RwuO+Df53VSpReq3YgCF0zLMJGtm3dGf/x2f+MQ4cOxgc++Mdx5urVOTEBl/DkohiF6IvQTTI+WG5gaZdevBFoTuLgg3IMZuti8ytb43995rMxZcq0+NCH/ywah9b1+09kAAcy0paIp/7Jz7FLhgoYWOnYPDqlqstkTdkVvHTgPtZRiFTpOltHxiALxeacXeVXIfskqBGsOCHK+iOYvv4S9wAOzryHxKFKA7Xf4eVFVuVbtxrDqEJoEU8+9GzcdeeDMXHauHjDm18XI8cMzf4dH+62nzxTli9uZR2L986+uOUXd8bmzdvjjW+7KabMmhCdvZ2uA7ygudC/tH39Cu/iA7thoZJ88qjqHEchd8IRiDH2QgZoIhRQnG17kjHBqwh/+GSDYGn4nOSllBysa/RFg089qX3TfhTcb1YyZ6h4dDTxgDfrQ3CVjMZXhaSjw2nKF78uXwWswH+UlYz2a5Sp5GKUATd8ip53qu3ddjR+/bN7fFPogovPiFXnnhZdtSfEvjD18XJ3wYsfDcE02ZLcGruCCzt2m4Qmtqs8s1QFLzhVqrTclex+EbdG6PDtxTQLV+FRDRtWEF4A0899iukkDFAJk+NKfBOUncK4jLJV3HmYOepSGa7JK+NVbLDOj4uCk3mFcvnDjp1W8QCt2gqGK515xxJPc3i8zx1+Een2Tg8oKOia/st6EZ/EmRy56nSN3RpSZ37kk95+si2+8J//EY89+bv4wB9/IF518RV+V+fJjo5Y8/JLfjyVybTAzRsGlD5RcU7ic836NXHf/XdrDDg6XnPlNTFp4tRqTEHtsxMBcOhxFhYf2SeQxj905XWUSp4CR0h90S8Al3FCyedc6k3/YEv6ZLdDNc4gvzrngWkIHxINSrPtihZYvZCga2zaO8ysa/BS2H95TUEFrovuS7DvxCCq0O8PKW+bpr6cZDpclzokP8vT9vPL8oztGhqGxbZdm+O73/+653Tve88fx6RxvISbnTNZBh7oMxjjmC+lkU+dJH+iAy+qR1GwnDkvkjz64Q/8xUT1JdaNtYfVUBdDovV4S3z3B9+O/Qf2ad632jvDSj+JP6PNVhpPnMaResm2RFPlXPX18KD/5i2zM46t6uQ2W6WbCS4HpTHOTTTwIErYi87M49JW6L8HbM0bQ8xeIisywkv/606MO20WngFNe6lwGpdLJ23BQl5IMk0FXXe6Rgb4Nh3SdNGLfalde9OkzPSZZ5+Kf/7nfzSdv/3r/+mX6LNDmWriFQjQ5h124DFh21WxE+honE59UsD5xDllHdsu9CtpPnTB/MaolKeUTNe4Hl6xmb2qY1lPDG+sj7GjmnWMj+Gj6sV0k4rwxWbaOTxkedMQQuS0T9YZJW7duTX+8V8+EYeE79VXXh7vfdd7RUeKU7NiHtEdnfJForf3oBfhqAvYgj/aXkNdUzSPGSdU4GPs5QoURUL+16V1jR/hyQSuaTOuU2VzrqN+xA8mAF/eLKDyuR6RdoO/5oafJh3BF4YJSU9B4GDLuuTIZGnA6YkD36E0CXDg8OFoPbwrGnvbY9iw4cLXID+ZH/npjtHR29gkemxg6ojejmPReuxQfOxTn45Nu7bEda9m0fCdGutI38zJhLRSp/jBt8GHWbIGsE1CxkseOspyBhTD2FIJrnPZDSkz55zSn1Hz1POPZCoAFDblgaLZkEFfUnSuonRODEgYxN16663xgx/8MF5/043x+jfcJDSoiqoVsyiQgQGF+rKT5sV05rxCxv/kPQ3MvOhcIGjsadCKqxzxwec0mEoBLpN4mXzwOd6dO7YbhxuOsijjs34YU7mWODpDB3ykqxkLh52NALdpAPnYo4/HkqWLYtnK0/sfhwKH1OC7eqjM5c1/dtKk01gcp2qAES9AQRKZLU/GlKLAIFgA6AtmXEbxxA1vSnN+VVbx0ggSAp4EX0vDFQ6YVG5V3GXyDM2kQSAbeNPVBXDcid6+cVts3rAhTpk9M5qa1UHt3uqBytxZc6J5PC/wJYA/JQAPZxwWpEwPT2iFJ2zFgvNofPDmBqcfXNFQyyDGHQDXOMAigxus8nUujde4IGFcFsBpxakXvmhc5k1xcJPnVXGK6Ncth9TV0R6PPf5YrF37cpx7/vlxxooz/PXFe+69O8ZPmhiXXHKpO5pcrU8ZoOczshJ08gRAEWjbccgeeKyXd7XwqE9nV97lgl3zV7VB4k40RxU+QgWIjshzB6Q0a8DvmCm0UxeEAVyEqp7Ep++ICQgw77Lr7Iznn38qdu3cGYsWLY358xaqnHKFnLaO3Rb8oCOe3R27IIfEy2tejIcfeSBOX3p6rFYHl5NIYJPb5KTiER4kt9uZ84EVoYpN8LtUVdZlTDrpK0Hp6NYYfQYPAVh+lPTgQsnZ/hx1veEUycsSCkLlwV9V7qGHHozjbcfj4osvlTMf5QU6AnVl7OAlQMt4UoKkoHOVb7tytIJX4PqE6v0Xv/x+HOMLta97a0yZNE22pAEBPFR6A2//AMp6StpGkH+GIfTzU4UCB1/mQT/Kux1UQpNG5wSoafhah8rlQpEOXfcKhhe9dovnX/76B7F7z7a48fo3x5zZi8Wz/DsLorJ584v9U7LiB5sRgO005UiYAX5TXx6EWdaBsqUtZCBf0LU5aK3lBaK2TeGu64vn1z4fX/nqf8a0KVPjf/zpB6N59FjLSyh2i9yQsJ0pkGYaEDFy/tJO8p/0BTRw7pCVX9lRgUc/yS/2xM4A1blO3/nuN+Oee+6IN7zxrXH1q29IP1wFw1OEJMWpYy6dbFwZzzN8p44G8qpMhaJv80XyQMGEU7prFtndaUDLguovyxQ9Q8WH4FwX5s9/7l82b98Un/zUP8fePXvjHz7y93HB+RfECd+lp3zaFzTxCMVPQ8C4LUPiSjr8h5PCt2JqZHUNdfHEk0/Exz/2sVi0cFH8yyc/5Reqs4BrDMijSPrV5NV3sTPXgSzTK7zb3nSu6h3q1o0JA5N8yAuXJEAy4PeEy+1QeZVK7E8MAxrg9D/Lk5i0nSaZlGo+MyiDbAiBmyRkcl5VTCEXIclSHw4thdRyxO233xbf/Na3YuFpp8WHPvSh/Nw/u4wF5/L6l7YPIR36o5/j5d9f+vKXYtOmjfGRD/9dTJ8x230di9AVI/zT/+SCBUafJZnHUEYHr8ClXljUBHxgckJpYIlTEfpTPhiNXXKnjZCGzZCE/gn8zzRXIuWSlUFw6COx5WNZ2f84j3Jmklx8pf4nssx3XsJZZv13AL6CKzxTzpJIbvLKQZ7TXHdAkKaYcPSwVCk7GTKkx4tcLz77cnz7Gz/0GOH6G66Oy666UDBdaoLUZL3GlRoPSGceuwknNgaNvLlRaUhn60BklGobwJ8TlKSrEjJmX+KyLg1rFY6MO13X4HF7xX/5hxjoCYjEkeX1X2kFD92FbUqBNFSaAf0Ak8DoPwfVwikc5BmUCHjRnw5eHO0JJfXocikjwMkPN1WNhmKZph+QhJSLK3YKJHpEMAfgd1ww4r2rpyu+9Z2vq29/IN77nvfHqy65LHo7Bakym7ZsigOHDmock4t1LMaBCFzQwP8zxrn1t7fFY088GtMmT403y7ePHztZ5bnpgu5ZSNNY0nNNysApZ2wCTATkA0b/0RUpwp1+HD/jFNtAjh1UvjpSH+RlujWgYor2w3BgJxl0RicZK9XWj4cjc7OuWRB49tlno6XliPlFfy6IghQ85la06B48BPC4Dn4Pb4bBMAT7KOL6y8cEE6aUSz1IBumHRdHte7bHbXf+Mpqbm+PG694QQxuGKxeYxGl7V5nynmCEhFK2KTBxpbPkARb8LHj2l63oGsb0M4+DRV8+Ovalr34x1q1fGwsWLI53v/MP4sA+3pHWWsGltuEp9YJNi041oZdwIO6nD6+GV1pZlDNfXoBmjJHw6B9ekMOygENwgzdA2E51LTDTJJ2b3t5QID3kuAX8gjdRHQT0Yvi8LGeQ0n9lP0JvBvvVudKr6xND8h/wyER6ou+v7+rgn1uh/nixPnKtf+nl+Oz//qzfL/6e970zLr70wujQXAgkLEwSaEu5oMkOffEgmuDO+WkV7+Fc0eQPn6K49aNQxlzYseXoy4046Y+ybJm/ce3eZIhmvOJ1+LBGHaOjfij1Cu7EKWRMzz3uJQPtoA73F+YtYt+BvfGVL30tDuzaHytWLou3vPut9pO8fzth2bUV0X7ihPrfqh9CP+YX+6iNBj5EpxjyZ31kffWaywFfUMvueqUTZ27JEygsjPJeLL7Iy5iUA79mnyPbL/OBHHOrphlbSQ/Dhg/3WZLAEUJbd/AFD9QDcnMgq7/gaJkFr7R9B1s0b+6O+pr6GDZiaDSPH+Hdf8Pq6wwP5z0s7lW6bDl6JP71M5+O3bu3xepVq+KNr3+bddIFTcGm8VR2jJ1ZB4pX/HON8E7DPoGxDyburKos1CS7IspyyQsvPdephJpf/PrHlheBQebnyTW4gGUMhNpKI8pKwjAdB0bOn8n8seNt8fjjj8ceDY7HjWuOs885O8aOHaNKEQEaqSLSP9RNA3PrG8LLB0unT2UBYHOojCmdCX6SF/jS4G1oJR0mQJglhC+Nkqvi3IAnnOw46a8+5qJPGo87KM76ZVNJxRlrlW/0CjgW6PH87TO/ez5eenZDLF12Wpx30eqIeunEjUty2YlVPFWTS/MJYq5BboiCmzTyhbvilYrMvITzwA3eSCTdcBzoDF1ylfmc0SV5lEsdSJeWuzSwRG5q+peD5eqiCpQjWFuixwC6trch1j6+QbKvi2VnnhbzV82Jjt5OPjohmr3RJdEZMBU04Cj1WGj6JPhSd3mpuI0euAwq5pC64xpZoMP20cSpJm0Yr60ZX/Kqf063Nak+wIkc/LkzcOAs+r6mkaVxwgVckepGz7sXWMHv6PSLmuuHqXE3jYxj+zvi+cfXxJQZk2L+GXNViscAhQGZKdfvWIWp4sfOXI7CnSy0aLTkA1dR9+Fr+K0aDFcVDp+U7sGJ01NRlMnBYlXegOVM/eUWXuMTWl4WK/KGJQBXkVDoi061lyMth+LQoUNRX98U06bOiMamoe7sCEkPp0LdqNMCT6VDdg1sXLslnnzsqZg/f26ccd4q0Ux+CLZzjoo2dY8+zJ/0kQOt5MdtQaEimzTlSOCXeNGLcRGVOpK3QkKR6kL/E6ZKKs4dndlf8FOGcetH3XF36qmnn4qDB/fHvLnzYt68U/1+ADoROht+/iu8VOxAACyFP+Dwm7Yz0yLAIO8W641bb77Vn8xnVy3v//Enqmmr2EppDAqUs0yFTn8gB0l8Sjj+Z7IUqAFFyePadkPnWnU15h+dkA6AS7t8JYKrl50h6p7jyOGWuP+Bu6JxaG2cvnhlTJs+R2WhIFvgLaJVGQL80m6L70YzPpvA74E6ZEelTIstPgoj5qXwprrz+/V01dMAY+JPeOt64vCRA3Hf3b/1APuSi66I8dyxl9+Gf3iw3dvWjFL/fp+Dfr05nv+YtJqyE3B0yWf6E13w5x0JWKpsQ+0N4Do5x3vvvz22bnslzjjj7FiyaLXtzojFH+Wte/2yPSrd/zil/Xgw7QQnO9vw/IDRL9OLDRM3Q84HmjwQ+FLn/KMegE24BAVWEeS1TtXeKEc6MfBIz/uP7I0f/vy7cfjAwXjLjW+PZctWeGcgE0DqGuwpG/T6BdMvo+lvMz37avBzKbrOE4xU+MSTj8VXv/6fmnwsiA/+6Ydi2LB8iTYhcZtl8+mbHti1ivuOp/PgIXmh7l1f0BIofNoOquBYhRQK5lbXmZKyWE9VvPqHFo3PsErCv2edwI/yRCNZzjhlCKavgrZ18nQqC8/+r39KNSb0YisAH5ns+pH/ueWOX2iC9lnZ1enxdx/+RIweNVEqYBIhe/dPyqBMfzl0Ux+t7cfi37/wv2L9upfiU//0mZh9yrzoZpeF8pHRNGG6KpS8II+vnJbcgT77Y1gnu9RPFqcUtPXfyEnUYTnTVmy3FUqyuPAl/RlIKnyZmDSBga5dBBRAW3A4j4tB6cbrf9VRxY2bvjoBkTzHuqQpqwoJDV5iGfpjVVqiZ2TLeBX7ww7k82u74tFHHorPfPp/qf4j3v2ud8X119/onUjeoe/+D3zpz8BHCrTcFgsh+xZ4U4KZS/4Lm2bDZYCiX+Mg14xZ/8CA3deix6SmDEu9uEl5XZRXcBiXKy77B/j3JXmUA9YJGmOoX+SjNdl+K74MIz6s3yzjs8duwABV/ffXYspYjHJ5bTwKLlNVivWSMR2CKfpwnChlxbUuwIPLLV/XQwi+Kvad738rbr/91viD974/Xn3ltTyZb1i+Cs1jQAXnAK0M+BoWX//ts//mL0EvWbQk/v7DH43mUeM1VmRXJuMhbvjjdySP4LOfLbiyBvhv3yea1rvyeBydvPRl+FNfKW2Ah0xTquCzv64wptro5MikmDQGr3lNawELfBS9EDzeIk2+Kf2FvIfGqXwxnTEvE2fbqM6WQXDIlP4dOnl2mnGRNCitguFcFoZ8DIIti7qGhwZ6gR+SEa2uIdZtWBP/+3OfiokTJ8Tf/tXfxbjmiZqPIT/6Sd8OLgJnpOMqx71VUHryU9GuymY8Y4VfLrjONOlEpPgo1K233xyzZs6Nj3z4Y9GksTFfLWaOSzMYws54lXV/ZBIqTZw0XwGU7dz6159JcVCXOidpqCaM40aOPlW9qgvs122KfB3gpmAXTxNga4ZL+7EfUBovQzc811UeYyb6xXz/lOLigSPrkhv8PHTHnEUIRc+vc1G+8VLehDE5/CX6R2jmP+BPWWDfi3KS22NE2oTgeHz80O6j8aP/+lUcPdwRF121Os6+dEW1viAaomu7ECLv5BIeXhJvfSZa22XqDDhA5YdE1DuMFeiLS7BNgMQB/tM+M01IqATjyrjPPL1m+RuoOTGgNuVdu/pzfeX8mtrtx09xnZmPtR44Fj/7zq/j4M7DccrsU+Km97wuaodJfsZJAvSXGYEVYnEDOh1ZD1SipBF+yQGHFV9oRgSQwLaW/hk8tHZdYxeMhfvLJT8eEyGz60jRKs/2KsjUg1OtCtL7/Yvz8kwKHDtOuv7Qf457gJEs0n/e5GmIOl7zUq9jSD7uytc6WQylLodonlwrHEdbT8TXv/KDOLyvJRYvnh+ve+NrIxo6NTeSjMxdpUvzYlpJO8eN8IjtSgbRBzvtI+2QAy0R0mYlluUqC5rU/+uveEdeKNT8ny/9W18qWsAqnwMJGk8+b2x5LSUOQdcVUxgBq4dQIL9TgynAYI6GZKLsFLADVEW510WVSq8eZ8iBvn7CYeULkZmmLGfI6p8duc40MojgKPNxPmgnPEbiH8pQPiHzOJuqDYUc0jn6g4Dg2Y/XAYFBUVBljFvOgk9hw8yBvYeireVkDB3RGKOam0J17IGpnbuMnAkBDYhdEmBgBZ/3KCEfE3lw2rkQk1MzFfjVXzodUtBT6sSQzk4YdAjnNBoqHYlcZU7N4EvwcEhO8BB3ukPKxw89uJ2QiiHrjBMCbxbjnzg60RdPP7A2dmzeG4tXzI/Fq+dGbWOjV5158TsmCSM4PORwHVbOilBogQ5qA9ymji2H7UPa03VxcB5IU1ewgZ4UpSFQU5mYmJJPxQsN8dJ/h4X/SgdN4oQWqdBTg6QzI2YnVNluAihdbpuvRfIhglqccm3sWLMvnrz36Zh72uxYecmi6KuXo+fuBCy4VNoTGPK/guwCHSRA8kIbGnBOTjDt7HCUpgM82S6IA5m8gQY5SScAkzrIhRcHxStyyZuuocOXZmwTpXBaWdaX8qGfExh1SZi9sQCDnLJt7E6g+eUs6QRcCrSfuhgaLz6xKZ546LmYM/eUuOjalYLIThRZc9EEeBC4GBvZkreKH+vCRp1yI4U5d76BneLFetd5BaMyCZJpRWbXK8lVuRJsOhXdrPuIegqRLnnZscfjAp08569OcGgTX4OrD74CyV0XCthHUpDiVbt2fUl3RuM89CidwhN5ZlIU1Ha6OobEo3c/HW2tx+PCy1fHqInDpWNlsuOJAWhNDg7QXf9dZPGIHtPxgzNlgL79swLpyOrJnfBZVcgvWA/A9SvlsU3wGwfXg4IHv8ozNglw4nhHvPLKJunlaIwaNTxGDm+OyVNn+EXoqQT+xDdtlVLQdNkq7kku53KkThJ/HmUyRiq0rVcmCvYPghFuSWaIIX08nqDOEp+rccqJtvZ44O774tih1jjrvPNj3qkL+gd7LD6CP+uANiq8UgxphNQhuBOmpOHTnacf9DncmitcHni6LehabOXOgN7Yu29X3HPv7dHQ0Bdnrjon5s5dlGX76QkH7Vv1YGGhUeX995B8KGKj/W8BHky90pfwFn+QfBOwpUw3z+K3ykgbUVoJ5gHeuNuInsnTtZjlL460HopHHrs/jh1tjXNXXxizZs/JRxUpYz9ByDN4La/+0t6qa5NDX4pobIC5YBu520dJSuOVBHf+9vaYOGl8XPuam2LY0FGqruI/wF3ZA//BKaSFehJImftlq2zSeYrmoKkEYDI/MXGmX0B/A3U2OBg357xI2hWcyylKqnWArQ3CkVHZHsmU5DrZUl7CcWbcBp/UBNQyv867NJ958XEvtk6bPD2uf+2bo3mkJoiMv1S38OslNJOlJLrQoFh+rKOzI352849i955d8a63vDtmTpplX9ojnJZVfmmAF3wDF5Weq//gBy84ySM5+ebgf+aTN/hLzpmW56L/hBUeVydxJytkHLui7domqxxHnFfpmTjp/of9lD6qv0QFPygtL1Sk2D/picAgJQm79S+T+u3J5fI6FzDUCi2raEv3dNjY6JNPPxZf+9qXYkjDkLjx+hvjsouujD7Nrv3EgSCZ7Nnl+wqcFX8E+wZSFfTPd+WhA03pz/0M+SriM20CYJdxqYRxTPiV7jzB4TMsINfQSRDZUPGJgjd+QDQnEM/cWOi/ySkY/AnmO2LkCPWLDS6PprhZ1NDQ6Pf61jfU6aiNBvWduVNBE6W6HHRCJrWb/60z86U8aDhGCmnk+bI/zfVCHSJDdZhv9FDllX4uaTGK6Ymf/OyHccftN8c73/6euOzSfEwSfB6T6cdueVOgL1JB60OF0U37iePx6X//TLz08ouxcvmq+PMP/FXUMWH2TSz8IHCUgc3EWQLl7e8r3K4HXbLjvqFxaIxuHu0Pr/CSbXag+UamdGb/QSnLB0upGQJ8oiinGXfFbwkuU/HhbPLUz6In8VDGqsjtiAIfCKpUWOHiUGYVtY1kZqIj12X5xzHAg21Faa4tFxlIHwj4q0pGZACOJgRIbUNs2ro+Pv6J/xkjZWef/MT/igljJtlngSLrmgBHSckIqv/AQPP/ppv8EBKGWJYvMHY9ykBHP/3F9/147RT524999J9j0cLFcbLjhGHdDpjouyVLP/yQg3T/yTKoa9sHefAMneQ97UJtrE9j5SGeTRlv8lK1N/2AwX7BZMRO5UQe74zC1iufYtwqrzKGxMeSojzzZtlE2/NqsCTPZf5mHvG5ilPSX5XmZ1kryvrzvJxrkCmY7+qgII8VM/eGJ54CYcGKOdXxIx3xg2/9PHZtOxjnXnZGXHLV+YbLNoF1gjPbLnwhM5QRw6gBKDQUL/R5VYB5tvyljvN6YBExyyCjoj6oQ899jVihvPZC1/SldMZuNUoHtscLQKV0VUZROKU1tew6Fr/5wZ1xvOV4jJkwJq5/+6tj5KTGyr5Vj3TuilMSCskzSKhFpantpz/CZgTHWFHzTAoA63aLTErKnsSIRFpx6g44ZBEMsqq0y3kM6DpLmsiMzhgsdKsJAgtOMJKfMqWuUB/wyWuVoX/ewVfVGes+XgfpZe2HjUIC4qa1c5EbHeYGqSHqU44f6Yzf/PDOaDvaE/OWzIvzX31W1DeqnM2XMlCgRwUfDCIi45JkFlkZ13DNQpfXWZjTwKdRZBvJMQtllE6dKv9Nl/xBElCo+dznv6hkXesPJSUC8lHv4JDKRn5CDg51KIFyvlQwTFXWDQAxvIUPRabSvLKtCh6iBoFSqCTjyj+lJa2skURsfNDhpzRXDHn+k4kW0AQ3fxiSk2Qc4DJfFb404kynIKlOK41P56RHBjIojqZ00HHhjvyuM+CMK+HA5BSsRmfKg8+4FCmwrhNDoOlMw7ANyz8COquiziMCXngmCj4dPrssei7Z/VyZI9NTXk72yB30D2NVeV+5MDjTyXHlhceunjjZxrPcfVGnyV19gwy6Xo3I602CcucvDeuAH45SR+aEv4oGafqnmK4LvYovgu0fkCotG33amfUoG0VnOBDslXo1AYpRjkK6rJqC6dEAc8eWUnCspkte4qcqsx7gNvlxnYMC2aAtiPbjHbF57Y7obY+YNG18DJ/YEKPGj6zujNJYwUc9JG3LKHw4B1II1oMuUtdQK/9Jg3/RozxnpWX7qvLV4bFIAmDmZoC70vgB9bXxwAt6y8Zv2Cof6ugQ3OXloeBEbp4zdyfJQiF9s2yE4jgecLp9gQE96aBd0MmdPNYT997yWGxZtzsWnjYrXnXTORGyFQb+pi/Zi8RMeDMuHoSDUOQ0c5ysd+joP2lOF01+JMC2ihSbIdhGnDiQltfUQ3XtNGAzLpEzTQk8Pok9VKBKTMvg3YWGRwzKYkcAEgCoEPIrjw2hKw8wdAF8aQPI3Ys+2uvjlu/dHccOH4+r3nhhTJrbnC/Pl19kt1EuemU78p0yCIECPVbCwAudpO/AQZd8pdE55MRJtO0g0z78ng23bWwiebb+yaz4I25+FcVnsw2fwRZf62PlO9sMHaralnAz+cEnghOboq24vQmitFsu3BkpPwPYwVN0mO3SWCRvpgNLvVWyiicogAYryK9u4g9Snu6Omlj75Ppo2Xk05i2fGbMWzRQD4kP2wwCLBVsWbiDNHd1cUAUx5LM+rQuu9bPGAK94NB+w4iPh3D41cGGxEhl6uvjSaG8cPng49h/YqwH8sJg8dVqMGz/edYT+/dgD9SE5jZID2rqGHeMmAh30CQ3FMt8QBjEO4sApQh6wpa0X/C7XT88JFYnETRJt2jILzof8HjBV7bg89x/bWtvidw8/6s+on3nWGTF7Lu8UxM7UJ2iAaB2CWfDGrZ93fsCj0+GYmJKE3DsioMe1qFGnJ0+eiMefeDyefvqpGD5sRFxz9bUxfcZM90m2c2CNz//SjoueEn3y4YtMKAN9ingyoAA9wyCorjJVQZHUFQcWCZbUfIFxPlfAcq1fmfiCjsNlGBhmqo6CL+szS+YpsSv01wfyYJ9Kr4haHOy4ribWr18bTz79dIwaPS4uvujiGDVylNsHNt6PDbzlWnVDXlv70fjtPbdHpyZyl1/26pg4frroiBY7nA3nYkpTXUlfjHbAxuQcBvgViWwz1oNSoeXUKs4/hbRFY/Q5+akEqgI+hi+A+XUFopM32VgMKJQSXx7wkbTTplNXXjSHrmChWeD46AK2wA7+bvyXSGcbMFLbHolOc2LaDuOeru5OP9bCLhTSjBc6rqM87C44FOdxl77epNPZqcmp9Lp+4/q487e3RFNTY5y1+qxYxZcHcZ0ih3ZNT2e+vO3dHcq0G1fdW15A4RlYs0gbIj/tuV56Y1cW8haeKMewzv5ffFdkfi9g+043WmPP8vh9y4M2kJUMdjEjm47M0B/1ntl11ddS+UM/1E1TY5NfMM+XVIcNbfQ1C2MEbkASkl98B+VoP1w7J/soUNJWPYZJmXNRR9dK97XkK3hcb/h3BXTgcY21LCt2n4dOTsaDj9wXa9e8GBece2GsWLZK6FmIz3G94StYAr6l6Ja6ONbWGj/86Q9j376dXgx7zZXXRvdJWKI0CwYK9JnSA7oHb359WvZg3oSnyjPf6FH4WTxsbGqyLY8aPjzGjuU9OyNi+Ijh7n+td0rrDE4zQ3kdtnUF5Cd5IGRFFh8mQC4dGBJgO9ilVQys8gGwnQOka+oFv+Fi/DNI2ph3nFTXyV+es/1hH1wnX0Rsz8adcPgYwyUDKscYRnEdyIids014z74d8Q8f/2vv1v/Exz4dC2af6rEItaXiPvDpFCWeofJTkGZeUqXBY56rADn9bC9cwhfX5Okf9YG/vee+2+MTn/zHGD16bHz8o5+MM1ae6cUwg+HjVc4LTmYocdp/g19p+cv2ZF1VPCnmw2WMAz4MZN1nZhUURybng9Ng0hU/bM12m/6OdpJtS3xAC76SiFHyH3kJ+FnquLRdYPHD/viK4sDb5pBhEJ+WDyyOIy8ylfTknVJCrH+KwbDO3LA5fPhg/OunPh1rX1oXb3zjm+Ntb3tbtgnwyS6SS11XuK0V481gTObJlByQWcMJ6SjLZ7nfh/WAznwwdmXzRsIin307JEQfTqDN+8NA4DpmLsCTYOA3vPKxXacM0MD+N2/cFv/nf302Wg+3xPSZ0+IvPvTnMWHqhOjqOim81FP6FHC7HWRRxam79ETWJjQZX3FdxBexUg/8co5HvSuuenM6uHVtO3AZCulMHnp2Iv+QRWUVZTkV3WWa4ApTouv+SGl8yACM5FPXA/6WeQDzFlLx85RXQemC1yzV8DkC6atOcNgOcxxGlIf2H42vfP5L0SI9XXzZZXHDm2+Q71Qxf1gJxOCWPQqeMwmO+4d9wrEO0TFcSfM1dkdK2jWBNMaYXM2cOTMTFWr+9V/+DYkMgBGmWSTBAmWhJQQTXhubGPTgU380ujTQSmn95XS20MlMxsnhmqCBhRfDlKaKMBwodW0wmIWmfqKYRYwzY/CEwUGWMubRtCo+oMdJOMgjmVPywDlhTUr/geEHgSzDwF65XGNg8G0c+ke+yqW2uIQvwVgPmInkVfWbFCgki1EbRcpijKrQRKo0YPUv2cPQ+K8CJOgi0zM/k6AMFtJyx03qLnnCiCyPAs6hqD3hxYVkSuNIqEpCGzK4yfOgyGXkLKkFRXgfhp/x7+0MHk3txNgFUdcl4x8CDCsnJFE+B3OJociU/JYAt/5Zxkwvd5IpSp7TlW9enIhFAJN5yEPICVEG8HbznjrTpziwjjrN+qNYObkOMp1FzoRhMNat+peLYMLGABXjZ+FBelDvYefBRM8DJh39ixf60VbADv4edF4Rgxa8QMt8CJa/YhtZPvl0GWjqTJo7Ncr151MU2YwApPieqm7RdcpUBk92XPCCjklyvqLYuOJloYB/0MpBUC42EDPP4g/C4MyvnKpcF3J3+y7I/q0tspEGDRoao/mUUdE4TK6Q3ZFylNDg65PwV3ZKsijBoEpJ4j3vthBP/pOXXBi2pLZt4kXHsMvdJ2Lk5cBnsM/hyDTj9JWFVIp+1J0SjR+9GDfSMmiHJmUzeIKqC+sBCC4UTEYhB2T4tsqWdaBf/iWNTHcNS297t+6Jh29+QhVTG0svWBALV83VoFh+UTz1DEm7o/7pZMxn9cv6VRA65KRe/WVVeIWe8vGPrnvyqTPARR/vBI9+YTeychAXLne6Qu32b9lAJjDRZsBufSJQJX8OHtK+SK41cQqAN2UFB3Fowo/pmf1c4PMgRAnYvelVuIjDB6mlTVEeRj2BhZZxpj/gLnpPW208fPtTsW3drjjt7DlxzqUrhV/tWPWKDdvO9SMYX4XbfYmuyqCckLzqEr1AytfwrnLgIc1lsEN0Rr740YVYUsCmxaviPGLA7JSynp9B0zqBAyZLebcRldtO4QFWkB/4cl3pEJlJLGdFDOsgvNRLkSUnhCXAO45MdSaE/uIS/MKGrrlp4AENNPBlyvcdbR3gr9ev43BnrHn8Zb9HZd7y2TF1xhTJ1yF8khF+LRLa1c94CVDDN7HAkROelD1lFfeC5b/i4rfrZHccOdwaJ050CGVdjGoeFs1jRymOvaTuXA/GnfZKYdupGIC2g9KBg67vqppG1nX+pY0BR6As/TLw1j0EXEzp8lfwThnwp81UeY4R1z/jks5Bqxzwe3Eb2o4nCLuMuYOZhkSZim/BgcZtEMy6tv+mzyFFdsTa4oa1W2Lt8+ujSZPls89fEeMmjgy++BjlkQmwSB8eOCoZWbCznTu2xbNPPh8NtfWx5PRFMW/hPNWfQCVP8sqRei78QDe5g8+Etf7Nq/hR2yMLHSNb8VXYjr/eq+D6Vh4YwOhxERcK+H0WS1gQyBemS4bqkRTap2WRAGXy7DLSB4+tN7DziMfXVYaPP1XsmgYXTJrxj3xOnvchoWtoePGhUeV58bZ8p8uIFrqmH+zu6vbEhUWg9BHQY9cOj8onLdoZuqDPoZ3yBEFvd1d0dp/op7thw4b46U9/GMOHNsay5cvj2mtv8MekaIbYPE9VdPXwWEiXabL7yv5OcjaIHi8G924q7JIJKrpVHnfz6XdZaOlSOV4H4jGH+KmXXI2Srx6bZWcRvkZqw755JNaydWr8Jp34/TzKYwdS9jMpJzS4wYV87ITmxgHw3Z3Q6zQ9L5BRF9InvPHSc+8AY2HTvMruVQ4fhEyMjzql07LQZTllz7Yn/Lfbn+RTOeyn8Juypj5tyPArmfTPPMMr/aDQWAfYCQuYfJTIZSkngjx2w8LGI48/FOteWuuXdp991tlCl4t07lewe/l06q+bQ/Sz/SWfHSc74oe/+EHs378nzjrjrLj6ytdKl7CElXLDqMf9reXGBlQWOdz/CQtywS8euNSXMFsf6AvrbtQYYNiwYTFiWFMMbUSXuVhX+lCO4tfBCb1cCIH9XMg1bvIEZ3gGsApDVD+8i0gQtgEI0t694wN/IR5K+85D+bomzX5FROCHQN6Av8xrqJby6VuVQLut7JY0RYWnuhasfYPLZV26DIfTWMBvjc99/tOxd9/e+KM/+ECsWnG26gUbKuVUbwrUgLC6bJ51rSzi2b8AVyFWgBRtl5+VZ37IHwyjfk/+5fGnHolP/PNHZePD4u8+8rFYvfIsv/cXjLmgnjqiqLkCr2kmrn65CBUttIXuMx0ehcXp5qgKYChX2SbBaxT68Ze5KYfLV/nWj3nTtYH0jzP17DQnCgaawqaz9aQypqk/Nze1ZczJ8gBDhssomEbGPT9SAAZbNaSzqnQulMcjpXxl8RP/9NF47oXn4h1ve1e87z1/mDZMWwHWOLMPhq5thvokPdH5DHTKkXzhF2hpXMF04TmLkJpjTvSUpQSm67QDapHWCAbsUv6rptNl6FcBVksz3aw75DQHxpw8pz1u3bY5/v4fPhx79m6LWTNnx8c/9uk4Zfoc2S1z50o3LqfAe56r9pHtVASgZbnSJ6SMnPVPCfDvPlpny6I417TSikHBCVBR47FdZ3nsDNrUMuXJyRvnVTkFy8ZPaYbI4p5PgIQ0QyuOLwOutENuLgijdCcojXH8fjB2tNfw5CB+Sj6jT75Yydv3bY+PfOyv46Da9k2vfUu8771/ZDnMITRNhEjFq67l4nSFvOkD6EM7OujLyMg6yT6H4qkX82kZVTKNKs49/4xKKhX79//zHyblQR4OnALKZmLbjSOXcaJIC24jVbwilosQxAcp0ekQg0ZWlGH0y7rIsjRQcAKfkildl3YMBECU5krmFpeVUwWlJV6SMSrScKLpkEuAZuLRhXhlwJafQIUGiciF6XOVPLpSq5TSWDyRhDmjIwV+Fa+u3VCEH/jcaQC2gc6g8MqpdFAgIB1sbrA6AevLSofFsAaC8kmnnGA4SplCwwMEwRkv3BGpJvgUJwPYAkEApp+XKqRMiigx06vcQo9LRYs0vhttO2AxrMiGbqDr/073+3fAacbSaSSZwQ2JfwMwhTeT5p8uHKdUCsiF/uuc0SoufmAwgQWLHio9q9xg+CSVPPPLK37EoaO4yqXulKpkD9JBBR3wWfcZN7yRAAvdTDNByhgefADpmsaJ4MZf+PEl5BO+ui4cJi8VbAWXF4k76Yi20jxYr/BAJ7/+aFBjM++Kp3NV1GXBJXA13BJPOrTvSk798gtv2XIwNfL9Ex22dLuMg6CF3w4b/MpwKednGeWad/BnoAy0Sc82ZVrC4V0DwDqftJy0GA+86dpVomtl+9pBcWQENq0vrwksWrJoQbB8LideUF5/GjwnHx4k4vddPvMyoE8KK0oZ8nWGpn1qlzK6a6K15WgcO3Lck7G6piExasyIaGzSYFWTGfUV6qBY0K2+8KsIcfRQfAADN9TAIoYnvbpOHRWZRFv/s27QUdXOKp64Jo8OFPDiT8hnQoLdOENHaatJO3VAQtp95meDU5xJVYUrX/yKvpO2X9avkDaqA548oUncvukiHWU+/Ise/5XuDlvX2A/BAxilMTFuqBkaB3a3xGP3PBPtR9pjyPCeOPeSM2PS9El+t2PUqaQMtIZHK7njKTZ8E0HI4Ah66JM0Ary6PquqxK5cB7omTiA94XQh+WwThbc07IQV3WIZhAIPbuoN+ZzOWQiwbWD67alCyrCIGPZPftZ1VacOGQdPKSpoy+g8aLksNFg4gG7apSF1XfCjBezCtiUbB6IuGqJt38m455cPxKEDh2P5ecvinItXaQrYFt11nazvii7A8Ik+hEW4Pb6o+EzeU96UPdt80QH1bHl0ic1gh3winFzgSEs7lo0pzY9oOtcQOiFPxoEnnUl2xZHzSWWSyplQeAOGiXDhEQji1okjhroAAD0zSURBVI+K0t4po9R+3ZuG8rBZFlloD8hkQHFYdOu2iW3rGt9olCrvwgIm3r84TIp1IngvMKmshD0pPWCj9T2NsfGF7bHm6Q0xdERTnHXJ8hg9eWic7O4URR4oSH4xQT+SEPX20+x06jxx0oNGXg7O17p4hK1L/faQemggX2XPQsDZOzxFn3ZhnSiNgWaxuaID5Cpp1qP4xNelPvKXC6HSCu0sDcyw5LkMMld1BfPg9k5AZCFuO8b/QcdQppl8AVvpW3hcBRVv9lEVj0qiqOnU8Wx1Ik8YssxbhcOw4puFHfSiS0wLyORBh/7oexgD1eJbVK7HH/hQe6mpjx0bd8WTDz4Ro0YNi7qhdTFj9ikxf8E8f0kabeMZujVJYJ+L74abTtLORb4cs8KffaoYKPKmPIqLXdopcXRMGRbB+DQ/fYcXpZARUUWH3byUtZ1jKgimnNraXFREB/6SI3F4Ed2kk/2XYuavnHOhOHc3mTb+X9fQwO58iD/o017Lohfl4bepkXLsDsx3ctrhwBHldeTiXZcXqODVcxX9GhqaoklHI4twDSrLKwykJxakWCBkgbGrMxdB4R+bOn78WPzyV7+MjRvXxxVXXhGXX36Z2gBfOGNHIvIiJ4twOkSTxS9PrPTDcI4ea42vfevLsWf3zrjiVVfFO9/+bg0Zsr/jkXwWDHn3WC46oue8wYAebdviDxthUa6GQ/VNXWW7y3phwnxSfHMmQN9tWXHqMl+ZkHhIRU7g0RFfLeUjGXwdM0sQ5AOp6+rKNix5sQ9soPCEXoW4wk0p177LoT7aEwFdwWu2gRKwEYpjkxU8P/NIOZ1lAMQ4+I89mG4mCC/+M/PhVlzIHngf1om4867fxNHWI17AnDfnNNkhtMHvojoXXhJZ8UXAJDMFtsiU1/hiyrp9AKOfbbf/Wrjqa2Pz1nXxo59+j9qKm254Syw6dbntiq/GegFDvsQ0kxRk8uBaB23E48YqOf/plEw4jrzZLqokygKoCy7xf/1jT8Mo3YAZ3MeQ43z9dJ0ZOlPpOllPTmfMWOmILPGODWaRxMtvwGrMlflL3QJDaubbN3EQR3/QUx40wFmy/TSY8o+0Ho4vfvE/Ys3LL8S1r3ltvP0t73I1pWzihUJGjRzoLn2GUzgrz/owUJWuKHkeN5gYf/CLzlREaVXy4H8OiVPlBAtpGlyWSV1yXcChysF16ge8LqSz5BWCPXt3xSf/5aOxYdNa72r/8Ic+EafOW6y2zO5R2Yt1qJJ0NfqlLLCQ9IpewQsfZk/pJJuUArQN63GtEpXhNppF+4Nxyf4yJJ+OVbSK7IRC9/8dBOf1GEWhR3nQwQMnBfykcRi3QgUODG2N8afr1zcCI3bs3RH/86MfisOH98f1194Q7377+4OXkPvr4PrRDhNBnnP8ijlLhxq3qFeJIy2tsW3Hrmhv56Zs+mn6KcY5+DT3Q4Iv/aWDbOQv/+p/mEVCzSOPPKgcFIjCmdjmYoYbnDstIWA8q7xkKpWOuAjiDhUHqjwTUb6KOa4SriQnKz1hE47BuM8MtEQRtSEEsFyJc6cRXAYaBiSdM39ZPif66ZCoWIINCDCE56xydLJ55yEdn+FUKQAAbzmwzMzyCXy5gyLjEr4yoISwHPq5vGQUBb/Pgzgr+PwglY0xERfD40Tnzt0FDxrdAkteRUHxdCxZweZCeTlJ0jVxxYqTKCEbZDp0v1RX1+AHX3KVgWtsOttlJbGuk1f0BK6KdzxNFQqGgU6Eq4Q3HiNJXh10Rv9MRlMWAsAFz8DZZHSgQ8q5jpTtPMkAJLVKEerfsulnbIanePJgrK4jbCvxZQegfIMAAVxl0yAhhbLg1z80VtISJFM4M7gBhkDRjGUAPmFFMxVT1VNCZbFKtw5wkPU9AFPJ4GBMhrHOBQe+wXSNyYsN2DNn9ASPpCctojmNLNfgQD9KUjBOAcFfldQfgDcc5dJoaKAJrGAdZdRw1DVliv3zM8ygwAQgQ8qVfKZfSFgTNJ/mSZeWh4jpVbgTrD/kIjoUE09Z2MliWQY08GZ44iB2ARIqfgi+xiaRhWhJRx5AB64zQYf0309HZ7dF5FKefSltBzxOByceEF3qEO+QdAdnvP5zxAsMKpD+OPmnrXgAgO5IBNJlgFcetp/J/fzyw0SwOj+6rrQsk3JyNnnLoPIK2EaxF9cTiRUu54k30weP8o0DGP13OetHOoDQoIDNIxeDfOeJnnnUkZMv2Ei92VfKfj35Ex+eN4FWE5JjLcfj6P5j0TCkIU50tsew5mExeuyIaBzZmDs4NSlxP6RJCrrlqzZmEhRSBrrIRdNKHiobJaGPwjO0sBmS9WMA38tWnUxIdIKF9wyZ7kBmf1ww4qXg9Vn6YeLjtg0NBfiinO/GM6BR3GnkVTRS0xmQD1xGVyVzzsEkkzIS0m5c59RTBehBZ9Wn0n+VR4PZ+OO0voY4sud4PHHP07F396GoHV4XZ5xzesw+dXI0jKij25aOc4HBgzKV6V8UFD48dTFpaDNxte2KJpMFiLlPqXRW+GLw6PLiVdJZb9gME30GPLZXYHUmveyGcNkqDZmJG7dChbrffXnBTmdwDehlUBstgEIEPmIFd9ZHnyfTZDDhzwWCWk/myTcPJdDeaMbgFs7f4536AwTa6E9k61hlVPFu2oXiDb1D45kH18azv1sT9Y01cdWNl8SUuROio4uddMKntuHH0IXP5qt/7J6l72O3iiAMB/9+px7oYc98wArykJbyA49dMb7hyjamfM4EoFkMzL5VOeBRKnoodECZi30qI37sv4DGzqsFSMp70URoEqfGUR7EV/ThR+XgB77weaRBDtgSwEENWZfk8xMQvqPgoYztxK2egF2BL3ETLz7VOhWQpRJ90mmPwPByasr7xciK2L4Vof7rehtjz8b98dIz62PksOExfc6UGDN9dAwZymOE8knqieFNJ9VtPn5DcdtM1VBsE9QROVYKsoom+mMxmTpQFq0r/XzK5/7f7Q8s1AG2wziYBWjhQDaVY0wMCvLRP7IaIXqudAFX1nuVx38H8QhdgnVU8lUO/2kepB8TqmCyPxJd4ClNO1Ecnvv9P+nYhQvRvpBJ9Sce2LFaFvXhkY/2UIfsW4WfrD+VhV9+4BE9bKKrvTu2bdwaa15aI7iIefPmxrz5c6N5zFjpJRcN+TgLYyZ4AJ/1jBbApzo/fuxE3PLzW/1Yz+krl8arrrhM+WkDBHhV9VQ8VeWFSpz5msCCYS78sSseuXMhpfSzXvwSHr+nTeWtR6SybqgRXVv3WTvE7UfRE22oGzsvN6b1H//htps40u6zDgAwiyQoJAnKJe/lDIxpA2sd6wrDAYV5gQfxKnh+BgCZjuInjLqiYwBwOTXTmR87xbYoGj3Sms6HDh+I2+/4tePLl6+K0xYsdV+jBP1Lu6YfNkIFYxSs/pSUujGtJJVpFR1Loowia8VW/qvgZW6xdcumuP22m93ur7j8NTF33qmun6xnBevM0NZLjo9BJogKt/ETLGxGSxKB+qmSs6h+ZKtkplUBqk6vcCI/0I4T4yx+CKZJFHzQlX1QG4NlT4AMhZbPMgrjVLmiH0OTJSTmg3xd9/PAz/VCABB6+DlgRdMk+6LjZHvcoTrdsn1zLD1tpXR6zSA6aiuV+oxCNDDh3GWcNMmgrSef8CJzUFkvphPnbLjsdxwAJZkfcdMxhopUxgdu5uqAX7YwceZaf+SR69oiXh0E41T0SMvR+Na3vxJbdq6LKVOnxTvf+scxa9pcMdql/G6NPdPX8TQFtEugLL4ida+zZCLFeA0ADLGsl4yXM3nImhhJK+nYRMkp6YPtph/O9DIMTje86Smua8AMWuArWLdhKll/plflcy7xrBr8UV3s2Lk9/uUzn4zjJ1rjNVdcFW+44Y2yrfTv+Gy/p1L+jJKU5+ZCN7jUxnj1Aa7l8JHW2L5jd5xkFy8JkDcMNLnUCFLlyk12/Cn5n/zkx1M4hZpH19zZ5x0AKoCqXckyOFa/3anYiYlzcW8FUIgDheuwwVFYcS/+KJM7mYbTBR0VjtiMkWYlcK0LrilKInFjzuAYyATIo0Ilj7JWIsKIN6Pxv3SIKNDQNnAGB8qREkTReXaCSksjUIAEyaQRSWTG7YFUxSuUKgmqjqoqr5MHWMiHrsyyKs6DXWWKXupQOARDRSUb8JOH0yp0ZbAG4t7ezozDs87mBViIumzyZRjl+TEQ8qtGhAaQHTlKSJp0mlylfukoUtWJkziB67wrnLxXhRwSN9QzbjysdpdARnHGshHucLL1Pl/crIGiiVAOCJyCIZ2HarOe8yDAC3Rgg7Kp08wjGGxQOcsMOmBViI6BuDtF4HXtR7qoJ5eL6OQuYJcGECQIGeUMa0TAQLfiBWevbOsl/xIWuzOcUqoyBLRDNAd42Ht/icSvAEw/TZcjnrAku605TnrS+e+h1DtFBSnY1AMH6aSVgUsJ5reiS7mUAT370jKSZpOv0DmIH4oVPgYwJr/gxEKcb7gC60wneGCOf3AyaZRXOp2PyymNFC519pXSwOM6UCj+o3T+BJNRoLh9gmAGd44EcGVJxZXsHBJ9kTpwXTtObtq7J4RmZMB2DIs9CSLzEjOlfKl/6J5M+MAKOexjlQyckQAlm3Sb1FV+Mpl6S/sBEv+S/ABNnuJCwq+kOyjKlSjqH96wKgNsZZ/wwEID+IlhF0C5nQgX6OA/U6tAVDiSL0U5V9dInbBM1pCPFNHjwvhASKnfD7Yv+SpPpg1izM5zzOUVUXlYzzqQnip/4kV2+T9osw/GdahDqTpJOh6ZRg3GpTLCRztwjZoWMmR9ApU+GHKJo4Si33ImeLEZ3wdehYLDQXDmU0yXNd9czFP4v3BRx4Izf5me9pE4SEMOqJTypV+wL6545j+dvidDyjP+/EtYM4gNwSvxileFMlH2vELlUS91iH144VC8tLd0xskjXXHyRHd09LRFnSb2o8cNjWEjhwEsvNSNsOjwy9ghnEpJPUgWknAw8M0Cj3kyHH8JC69FJvt8w1DDqQ/vIlBesY3CJ4GyyEcG+PJGTNEXNobvyUUzKKZ/KHhVUPmmrXT7IqDEe7nx4d1WilPO+vUCqnioFm7U6+YuE+Vhr4gEfuzbNFQEu3KalZ12AU+Am0/44orxj/TuR9ZVkPbcfawnHrj9sTh6oF0Dws6YtXByLD/n9BgylEG8eGAnHXaJLMaptiXeoIW+kCL9PIsmoqU0vyfS+sn01DmsoyOlmS90lf4ZWPLdl1ewurBc1okvMw8xCCXdPNAeSXceesEmUz9u0+IbAH54luQtcbicAnHS2VmTsEmT/t8LO8JBfsbRcdY38E63XPAEDfAKg8pDB2S+VmBs0/+4p/nIumSADQSPSQHrm17mHzRDvGi55on18eITL8fwxuGxZPXCmLN8erTXtFtPPIbjG1PCCRUWMFPOInuRFxmqdxyqjB/3VHBfIjh4p36BZ+GMak+fWupTGcr0giUr2wr4SxbybHOwLRrYqutMAR2yOAVOfLPrzLw423qw/yRuH5XtjDMwpW9jR1IF5DSY8WREPyhBz7YtWNeF/txvKKEspmZfD97K5pyfsto2DEevYAzmqt8OkEF6y7HakOjs6HK9YaksbNQ1MDatVwnsGt3kJgC3VfMq2YUfA+LtN8da2uOR2571x1rmLJ0Zpy1fEF21HSol3hgvs0tMdPDlKu46gCF4St70Xxeel6gdFVsiHx9jv0K9mqZ0CBL9AZOIwItdsxM1XzVTxj6+YWIYwKRv5eHTSzAsbdh1Ayep2/xhSypnfuHGBYwLn+2kKr3QT9rUCzwJh4oWeySUSSc/+EcXxYeA2ONy5XtnuGQmHRvJXZbs8OMjQ12a6G6PDRteMh/Tp54Sy5aujKaRjXKNagcwTTkdtlfwUb6u8nWKk2crRDbaGxxiUxQ1r8R94TT7IF0UuRrqh8aGtevjzlvviEbZyhVXXxmzFsz1ZoZ8LJ36o0y2XWSgjyCkrAqgF2y/fzCxtFMBGYAnqtBe0RdnQ8GTfugO+CyZ/+Gb9kCqdY0c0qtbg0B8yT+F0ibBysJ9P4DOg+csHJYdnC6ZIXHzl20dqvBkG69C6g48WRe8N7GPvtpk8BjCKz54zPjmW38VBw7ujelTZsVrX3dTjBgxPHHZnjlSHnwf2jBep2coui1+jn7OdpSZ/ZCZlwG9upz5GcBFPlf2UZzpPx0jpH0lP1xxDZ7Ucf5ztgP1caS1NX76qx/Fnn2bY/z4iXH9NW+IU6bOlp7ls6T8HnymaKBHAihS34UT5EKeUg+0C4CSl9KGDauT68vp6TsTg65JczlfZRmjUd2prkgjbj1TV6ZfBaMHIoM9vv2aUsBDfnWuataX/DM/lLFtkIit4EdoKbwWJG9q7Nq9M37wo+8prSfOXHVmnHP2+VHTk/05O37ZoYwPw0ewS5SbrZgHPPBEDZg7u3ui8yTj3SSF38/XHLDDtiM6qo+hnTzZaR/BjQ985V/81QeKaFHzpTs/Lo6zMiAOYRDZcPkpz45K2Tg5HCXEPegTMzm4krD6AxamqYxUbMUbDdgVnu9qUJbTwOOXb0NfgDYKcEJXeYR0YroCn400jZDC4CmdIotuvuvtgtlAwWMFitc0XPLIhWZeWL6KZ5yq1Gs4SGXHQmUKF/IqZD600hHYmQNf8TZ4oEQJ8k0bYQUDV+aXd4qBwWykIWbM2TDG/wHDVmK/wQIFLgCxCvK4ts3p2sQI5KnRiSfi7tThj590RQ2Aw6RUWGJaB1UxD7xyYiZ4JwNAXhr6YHswHRl3wvvPuNCo05wIDJ0hcJRNJ0q2BypVALdZ0oHuE04DA86UUwENk5IHZAMQ3UCmKsN7qXLgiz4yLQUD1BqQCmmYTGJcU9El+G51bkxKwK1/ShUOCZ+XFV+m62zl+5/i8JTxPFVxSIIHYAIIFBL/oGvzB29pc3lVlXF58rioBkguL35IzAwH20jFG8nSxIBJOIEMbKoqQ56ZEC61g6FDm6qt86JDvTuHPFudi/ufjpRxQDZ0XOD7Q4mSUQWitgnxA7+IDksJks4YVn1NeV14sAetfj1x4BugK6108y6YipjzuKQtUrcZyPbEk/wqjZhx4cdAJJvw4oZgKZ92mdDJl9q1H4VJ2zNFZefgp2AlNemWNGAd59K6T7zpJTLZfkJnZ7vBkTfAf+IyRQf0br5dubouurEvAmd1phyKquJcum1ktmUk6qP6l2XhISlyxX/K43OzE80AapcjH5vhgnLYA9FBdQA2vh46OCR/tMVB8ANiOh/dV9I5DxGzTetwmcwzlK/lpxExwQ2X9ZVX/kgCV5UazIOD0gCpaDJQVwsagKng/B+YortEK0gd2JGCQQ2TOs7RZ5YFN/VNqIoqgvz9V5U+kt7gOAgyRtsBT56dUoGAlLj7ZuBLBmCODsDbhxLXj1TT0iQtJ7Fpo15QpKZVgEnKkL56L9R2951UH84wRv5W0G7L2GyiV8jBXF6ji6xnXwkXtD1hpZ+rAumAwFuBNXXFUw9OUiBOH5rpos5c17QAwbeDmxzGAMbiXVC0s6Td3y4VsGnqJQcumW9ciGP8CVdkgOfs/8hzTto8xskWfxlgqRcaNWQow9njIMqJFvUHmN9NRBp/SoAOdVD0iYpK0+hsPRlH97erLpriJO+bihMxYtywaBjOi8yFpWob0EdH0PLOKUQQTcsv3CyI0LfCcmG11AU+zfzrYCzEgoF1Vl0zXnMdVjD1Ddlv9PZ0ecee9Qce6R4Q5K7+SSJxIBsrfFpGZdl/mBnVWXnkFB2oPZNMBnyZpK9JQkeUwy9V8hhYaaLndOqZFMigb+qJPCUU/tMOgJdMGlxTgCz+8fPkWuWoL8aV8FXsp69aYOKl6X53LLh06mTR8q7H4ujeYzFj8pSYMGN0nLpqTnQ1dGoEwwKbBuWMBUXHfQqUICq+8FEe13mMonZXyQeX9r/mVy1McdeFjrQbWBacrtEjMnuc7sUVMsGp8vSFurQf0h8FWXwizY/lK2LZQChS4ibjBk+dImfhowLzvxLXyQlUM/B8JTF5ZJEKHaY85V2IblNcg1fnrBtwgFORQk+HJ4TUH3WFPB6vpy9hAQm4/gUl8uFDh6LWh/t6SoDXdohcyTU2ZK3rkgV9difU1tRHnfr+A7uOxJ0/eiQ6Ozpj4Znz4rwrzooTfccEz4vDVKBHdacf+K3PCg99Lti5KG2R+Vb2Y8mTx8bVNXJDG9tDdznGoHjWQ8Fp/UgPpKMTrimTvghEgscXCQegOc4Bljj52DS6ywB9fgTbHNccLgwvwos/VdxjFuFxO1A2B/0lsMmnfJh0QDrM2GaUZ3lgzvzChPixPcIzMqsN85/q08Q49Zh+Ddw8jst76sqXysFT+t0c9ytUuFWkqlf5WHaYmDcdbh8pj+dxhtA19URRpdD/Y2M8Zr593e547vE1wYdEVl2wPMapLXeyy0d5Nf4kOnQpi69KOy5+Jn0q9sfiWdLOFF3qn32KDhbH0aTbgujAleGUh526vzEcbQU66AoAXSOldGf5pS/TlH+XRIhpWqU9wZe1At5KX8QBArcP9CDJKUIo/QIuhADfLFomb07J9Oof6FIO+l/KCZv8XU+n5lodPbF107ZY+9JaL1bwJdrTliyOxYsXRmMTO2bRGfwkTkzFCPnjrOD27zahTGelj8zcovPKNo1AQWVyobryPRU+YNNuWJyiLaj+XHfInRgtY1FGhT/xoq+UtZTHd7MYdsstt8Shg/tj/Nhxcdlll8dk9QE8vo1SsJFa6QQ8tuHUXH/IOhIl5Rf85llp2e6wA8pJ/zoJk3m1vAWneUr+Syi0XG+VjGC1JYmfLCcQikHTJ/L4y2uZlM+0jyrFgVjyDb6sIxKNk7gC2dzUpb2Q//LatfHU04/H8BFDY8aM2bFyxVnCW6f2XaN23uBxBR/XQU/0S3W+cZHtFGR8dIaPz+RYBlvHT7A7n4+WaFzK7lq1B/CMGD4iGhobhY95bl289vpXJ1MKNZ//7d/I5rMDgTE3FhEqgwkE4S6J47qw8lURXngSzEBjzzjZVo/xoIwqvzJGnE5WoNAonW38SuBPtDFaqpRGg5FXyqMxo8Fkwbi9pVk4EZZOlUZTOwSF0XHl9CV5CQmdDRr5yCMV1GXhgQAt3+VzQxFP5Jd0lUE/ILFe3KiRI/EDDs8kmGfhhV0aZvJdE3U0Pp25pFQ2WmTk2v8csoFJB5KJT7rCC7ng8V0reBAu4PonXS6XsrgOMQx0KRiujY/60g/yXmUF3koBv/LMJvXIADTjxudGC6y5MA4lEFVx9JENEFvgvQkMsJRiHNAy3cqh8Z9cPyusAA1+3Kks8DjMtClD5F9VjyQxCIeL/Ipc1gG5VjMx+DRfpAo7NIysOlJlDm7z1hVFUjaj66fGWfk0MP36OyPl0fCyDKBZ0j9wgVhp2clmo00Hk/kuQwlgVU/ZQWWG4QWLYwZPoZkLmpKL/Aqm8OxJDbCml+mkGacOP1rAwU8w5IHPPCkUPsFfHK8SJQK2AbfStTpm5FDpKg283IHOfA7bHDnwBpQuijyUAR88+K/iyQUYqJEmOLczBfNGHhkK4LNdKF7qlINsBpC8F4RzP16IJAOmaxzEifCPbOxWMNmxVLxhq4JDFuDtcAXjuMunHIZHxy6lX8VnMkiRrF+bflXebZNEwdt2bYzC57YFZrUX/cCnbKf1DuadxMwwj6QJEWAK6CfrExiDVizRPotfMawO86vDIOBxGdEuciiktqr/0Etow5FGntP4UwJ6BNq09PNj6wZEVwUvUqed+EiAonb7SMqjJ9uCy0El9ePQHxEM/kQHgbP7JHJUDtSeTLiaEjblkJ0p3bYOMujmv4rffgL96QTfHAEcOBIAri6w+P+vq/tpvS1L7wK+b1Xd213VpjutsZFujAidBEIEgyGiIgREnDjIS9CpE3GgRF9ABk6EiGTgS3DsIBpxoLYD6RgiJIr4BzUZhKS1knSq7r2/uuX38/2ufe7tXvvss9d61vN/PevPXmefc5oNDE39GHi1hpxim2oCTppNt2/qlXdw+v6QMdx9jXf43mdn6t7hO0yZ4TUlO9vBYNw4fRW69wNI6j8D5yCucjRHDrBGQHQxltsMW08IafSYevDWh25Z1fHm9dC3yE3FAx6DXsQaOzamjMc8rD4ew6fBw3+AZQAx9WeuB8enVEvT89QlyaMB3z8ij99d/zYFkvEKHMv7Zrtg7FWcazeprSdaecvIK6dYqBV0SF5Fx+yTbp8hoWXH9SwgP3+f7Jyx0ybK+5897/jeMd3vTj1zc4Zw/aI31yn6Knp5JC7vf7qtPmD4O1KUQOpb9vF74F1HBE4WANTGQHLmD9dubtgUjUz9sHhlOv7zJ/jmno2jZAxPvlfcElPrQ9qk6j54tu1SZgeu1jMVQ0quNjwtjrduDb64fUfGVGBlcMOjH9C5eWyMoCinboDcN0gFnoTFIn75VoWUVltX0e1NN0tef/rm+uTjT/u17Y++mPXbB2+uL/3Rj65nXwiPtKfNkHv+Ebs0piRdu66qwsuTMNu3Hu1aKHjm8nsuKzllHrh039qx4x6cvNAJWLiTzxdw+0p6x1el96Fy1qTWAClbD9Bheo5+fQ+f+35i9eqMvQGFq1j1NNrWmRKfbe6KNkFaP5hujb8ccITDnqTwNFTksLtUeZ8C8XveQ9+N1ED6tGXjMvAwqBtv/in0xjc6PqWtxbN2WDxpi/WT/olOGPh9uc9fP7t+7du/cf2nf/dfi/cDf/zD6y//1b9w/eCf+FKwPY0Z3ul7WwvH1ujbWMMgL/zZKM/OD/w1W2Q91jv89fAduqIWXl9q5xyjjU/4AM/j67s9+KzlkN5ltP1XVLTsHtva7TVsML6fXDFERnXGIxVrn/nO+ALYex3y9LvTFkv0QH/LUyZsXylny/rpZCFT7cPsSAqdP46w0Rz+x0fuJ+D6+ZrGLFgOWfyV8ZYdw8Hbx0CiT8dF9YGvTk0izjUKTM8yqO2e6Pr1//Dfr3/9z791ffHFF66/+Nd++vrmn/2T1ydvvtux+AvvvwhPG12j6b1l8l0zHp689pTY39ovOHlbn8sZHN4IdjKTX98Yl4ocNEddkCM88O2HPcF1dn2Sq7EP87o59caxfmgaYrTkvPbnA7Sgy9lECLjl/b5f+sO5T2sPDF9+eMIrMDzMLB07xEH0bPsFfsdKbUj9+zGgHxKoj8inl+rguqd4uj799JPG1Pv+LCTjSv+8452+76W99O10qAMbvGMYeexIg3YjMmWy4fSa1LEr/FoX3O+Zc9geiUe99ofbz7c9+8ANpwrty7k6FCnS4fD0FLEn57/9rV+7/vA7L6+vfvXL15/5qR+9PvpjH10vtWnm7ufxmz7Zr9kfXel58zHmV2bO1lekGN1ZoepygLMd7WPMQ8NmcZH6tlEDPDFQ2OYOtnKhtnyM73QIRseX8kaXlAudep9e5ZYe/Zsu4SMC6kcH/4a+kiPIH7W89+b967PEwW/9n9+8fvXbv7I2/wDFs+snf/LPXV//+jeu63lizTr98CWuT4YdWQE1dul22y2JoVGlnr7k07m09lBSEXz2/q2/+XeGmPTsF//V3/8ckztQ2hCpEJx3UDUfwlFQgJDPu8nUgA3OBuTREq6j69QWT6VN3RpjjeDVhs/15tGOH0P6I/fBp4u6DpbBm34j52om+72LOuPFdF5dLg32XOmGLgdHKk/fyUeCh089/TtJkI+jGKoYGqNmXhZf1eG4ohsW5bcJyeTU30BJ3QbbyMlRP9InGps0MItVlYPvPjk1QKeA4vBLtrjwTDIGELZ2Nz568VdElD8/DZ/E4SnqaMREi7YDT9CZKHQq23kC5w+dofh5o08HmqRtCmibTTL1SXSoyCT4ArOblCkbcCAWrpG9Uma/gYJv+L4MUofTOi2/PnUHWBtPl7VfbcopPjxOLJ72WLvB3OBxD4RAytFXvNGBsMLHo7GaPL/Rubal/dCol8hkU8x8wKuLARdO+aydGmPhb5HMy5ImuTci+BdU/HcjNDwQTt+0LYLPju5JZQ9vxeBtoPOvR2CdREPFp2xq+ydpH9Ig3bQy1RPqyDrZrUyH+eQ+G2eI4EKPb7uhpi/G52VyV8uG9/oBCHpX/Xn409E5/ncCL98ck5tyJuKOB5HpsOkYbTXPxhSlE/ch8la9xELPipouizHxvIWAPqkt6W4hpa66nfToz/gBhMbYs76VfkK3g+9Cv0jPkTzawlXcOMvH7OZvWWzF83z2LMrD15h5t9HwVoCj/NbHd71rpeJPxySxB377cxNAYjvjW8fbxt5oOas4dBCHlTNed7+nvI1/MdJ/kUnqQiI4SuRwqVSZynVyIZPFN0AhIHbxHp6lnZ5wwcW52OzvwoTPNoHF//nkLqhPWZC9Ol8DU65aAgTqgUnVIy8xRPz6JZ22EOykSr/is2l4gDes9d762rV4DHsn4bdx6m3fXCoVA+qLptSHReFsvCtKF/3Xn9IGOXBRe8vzvrH4wJCEx61bHX3ga0/ar06kFSfppgVofq/zNhpjxhatRWzd+kIg9Ky/0rfUBzYdD756o2Ho4ZRn5VSb8D3l1rzNFztjvzmgc0zA2inuKI7zjhcyNo6HQ0Aktiqp452ACNoD1vaGmJM8dDmamg9OCKaL876gkZmexTxMy0E+r7c2eGP9KfGBurKgpYs+MB5Nh/ZO9ZJXxgR4t1xPQvQnGPg+fK0FxtgFzm5KNpbEXrrV5qHMV2Ar3zqf3rw8Hd+pJ7f6VvdU5FW/p768itf3nPBi+Vt2TfjwB3xzYXlRkSq3sCbSknID5VgV+fLovh8/KcXG6ihb33FDH+o4Fvgao7h3aBhzO+YEdtshoSfibT+evku5Jt8+eFw/nY6+cOmStjFGdk1YaG5Ar5ehYXTOjEl9ut3mIX706Y2ePrO5kw73OFuyo0Ovziq+spquf5O722jrYTVn/D68xEOqk8+ROLrpyuecRYsCwh7dfMLgux1Qp5RYtC6ma/tXOG/tax0UWNa2MSY5NejYd9bR5amC3ThPpnn81qNtkNMYp342HP+jOXjFfeNH8sMwMlwY6Wk41jZ+Q2sO7Jye8aUaRd7GufEQ13xlHKjt6U/ahO6e/vnku6+u3/nt/3tdL9/vkwXP3v/s+sEf+oH+8c1lo9rmVuj3R10Zt+gRDvNNUGI3220k2TDtv8rRk+w2Mju3mdeWrPmYzO9OiX/9w6f6e/11p3s+YGd5huRey5dHaeZPdqZw/Kttok/wrJsrKy+8SVXUe60xH2NEgfxm7Xzyue9DqK3cmH6PbsFXLs/Y5SC3ysQOTw7qD31KMm3UjbDA8e+/G4s1gSXhk4s2ZefkzI/174kjMrtxl/zuQcXq7pnEkTVLb6CPbpjWdpmyDI/Pnl+/+u//8/Wtf/kfrw9ffPH6+o987fqZv/7nrxdfFq/0jPx6iTVk1rPlQ4/+YUT0LC9sj17GqbYRXNSBa9euZdFUj7Uf3vj2qfbQpXDq0mbRn42eoOMVulRe6JjUtVbQ+4R05esPAQQ43725/OlEECuHX+BrH/2pf/CQ7PrO2UwN4z6dV13hH//hkKuDTv3TNId7jqR7PeBJS3HnSeKSxba0SNd3XasWi4obD32l4PkHL6pr62Jbxwexmys9pN5j04WPgnnj9wMBerEjuHzBFjaB17eVm3bx7/jlhhXfrR0fcXXGhXZNKRlPDG5t7D7jvesPP366/u0v/cr18W99cn3lj3x0/fRf+fHrq9/88vUHrz+JBzJ+RIA1tVlAG9xyokx1b79WZGdtWdzSb/Gwdm0cH1vZ0jZLYtNNx0+f+327VO2DjLWfo2Np4KULW7BtKK2PrA3m4/7eaEWLo2CCpUzt0UqibwVzQWkLn/6QrcVff/L6+u7vfbdt6n7fE174+SOU/iHKhx/0X5GfIlPafTNe9KRlLlG9c5s2DmzzZnCCUtsDc3/fCDg+Ul/3pe4f/u1/SvOmZ7/wL/5u7yngtvumASB3x5DY5McArxkvGATx8+dnmi/z1BF28Ochpxt0n0pd/f6mYCrPnFwiUCWydGSLB/XkwNC4nED2vevLyAZK8O9B2SC6ST1cA/BdbgGpzhtZ3Bj0SuvgX1oIa6QF2AIt1d+XRksufjB1HDbXH+BJGhXtJtul2YLMIECCtdBk1Wch3dNXVa74TgNDN/AKXWpHT8KjcLokcwc9e26bXLWj3dX6r6LUpzJ82saViYHBYf51tsPPneWjQ7YTecw1uEYKfCXerT9Do83x5Pt7Qde2YlOO/sZPYoCP8KzuEdROIoLz8s9h3VQzkFZCEv3DTHsvHs4CK4x0Zvb7FGlpeu03UMKhRVqKXQOPGOHHTFKRRb/9m8/oGpMh60CehWv7RdJibf6W7vjqQJ1EFx0XnYnI45ldIKgLDfvrq9B1cickDKZZ9MoAebc9OXio0xb6UHFDx6Zt7EQ+WyJPYzH1ef2oeem2tuxAwYrQ85PNSF/OmBkGvsnBH69cAvZ2D66LOWU8yHx88hY87TF54mexgkn9EjatKxe0Ju2Vye5fnZfX4gfP1qVcPXLyp/a5J4ieUQlHvrhj1Y0hWcVjkzIG+CT5hM0nVMr22PrDjMfX9TtZ9Y3Ym9/aLrVrPjBJ+uSN6dV0Ddt8ZSdP73tM4A9+IOsp52PxQ350lye/hFGgGzcp8zGY+PTdd9VSdeLfJO1vPaMzevz/bovSpd26uT+2HUs6RmiS9OPHWB2cjgPnB+CLElqxO2KW9ZKTbnwHLzSx6za/5cqwSJgNBHesSMLj9gnfd4HCTnm0hw+8eOF6yo2NcVxsdOzKga92tmh7lYXVxnswVwleymH2DE/+aT3Oa7/xl+BO5q1jfZyzqqsFoGBo8ZTuWHmkBzwUkdc4+j5ccerpgo75LcfCXrUhjZNS1k6hetCVT15ioVVS6rSXtHgLn1M/jjgEzvLSB3r4LYYXH1C/kIVGx5jUS10wNx7FPLzB6YekbZxM46h+yRV/NOW78WXtgg8amuBBO7bdvMRJK8Yj8FvP589fdK0ADwJ4x5XQT4eqj6A6k1GYPlO92KL/ooAXLqFTD3+CXY5O6JSLj4fXrnCn1z32AE7PYqUoW1pVJ+FdYrjeU1meB3LPJQMc+PddEZ5cUnKB44vfklpI021Po4hnT7loj603tNP9BxkP2iolg29etSepV3bl5HNNDa+iQv/Qu4BdWlrGON56upbl8NGxuXNWoAelajTWYI4gsEKbE4vAt+7kjHY8p8vKEIpVxNTl0P9hlB48qTGQdIpNt/4u45XaypBdnLfS+0FtsTjsAiAj5cC0BwHTX6zThL6Zy95kLtcp3FBpF0faioQ9WfSuXYoY7doYhBfQbBsegEMqDb4dNwdQp58A3PFeJhJf0bmgwyXXzi1wkbn0yrbZ3NPTT/oWNmyuvXjsiiuTyqRYLRx+R37q/Oi6hHfnuNSV75E3JaZn+ZBxyEeqnPnl9FPyD1XgR2YKbzpmppDxhzu6QtBUlbd2vH9f8pkPSaMvPe6YSZMFV+WK/YZIx7Lo7EOWCHn19KpWbgwyHtIlc/L9QV9LVDh0ZAdva8X5dnabv3CaHxhKFp+iq7+T0Om/5JRvZMB1MFbZrb0xAB/zwMZMm1UbIzoHQ8c3PummCXoQuEeH+ihzGTlqJyL6hhjN+Bx/O/g2xX54Uuj0o6vr1mzjK7nH6Bop2FvXBR5Ca0AbYfSZb2THU9uU+th/20gXG7XWWd3ASxk9oj7ZEpsUogUFqwsfBLF4cHz7wYLl5e+9vP7bb/zv6/UfvAmvF9cnT79//fCPff36xp/+WtZTviL+4nqWm3gJX+PA7mWrUefZ57lHtT63/nrKWrD6B965jY8bp2zjD+2wGKqteQOX+PuejxqwKRcpZ3+nuiD48W3p+Fibi7eRLHb4cv4Hr3+Sx8qa1VrSfQdd99ABuyI3OH5KRSyGoO1SKxFGbjcsUx5NfNh+G+rcE2vHPsxw1tBkNLpOO99txF/upcnoeifV3aiIvnhL9BAj6uozfmic6pf6dfx8b1SGR9fG8kETE+JVn8QHz5Kjjex+mJQ8vnCGEGsPTW1mV2jb73LuvmY2kP/p7352/dI/+zfXb/+vj6+PPnx+/dTP/Pj1E3/pR69Pr5fXU+LqWeZpMZYgaBvc7Xv3TYkfulkVzrevtE373NkM91vXaMUXGxo7KW/dyx5tFB9H7/7eVsBb89JffM2GfiWYDFd0yVcLBEn0YrtY6loyZXh8goZePBnTUz7t6N60Oi9GImz+QhebyyNG9AnaE7Nscv/R8QRm8NlUmSFZ/E+nKDmZycJ90weaPIF50x07kql+kfmgzQT383/jnc2wf/zLP5d42w8xPnajQ4wxwk4CziowRxMGB7hMktFh+nhwaNoJqkgCrThxgI4Y2M17ndyGgWCccq+rR2CR0cCieJ2FBV3m9OqQJMDvDQM7reoaBGmITqjI1J3GCqvWv3r18uhvQ+/eQFljNygiT10AgU5n5QZpDvltGmjYDXzybnhFQtApVzpCx3M4YPR38+oGP8TdBJw/1Fd49bGh14Ysr92QsyOvJkEEkx9u3oPTdR1G+lxnEAgp1q+x4Q7I3hiDBwr2btomxSmwPHqEonw7YESOIK99MIp87MavwTed6NP2q2ls9FrbsL/656x9/BE6NndCEwOHDxFdYAanqXTzEY63HPym4wa+WFx4B7aUVhdob6pna/mUPkS1G53JeR2MvjWx8JWL2rcT21GDPzpAxH509WuuNjajbXUtL+ehQ58ho3qDiTVE9NK34DdegkpHp09nNuDd+EeuuDgxScG8z67IGZqBu5e2X30fLDfrb5+0Ez8lTxIHh74M1v+NFxId2xef2UQKn+QrdeIhc0JxGWABGREPv+w7/OIvurQZ1cdedLKCxliQiZ7c6pvrbB8vOsh30kveRErX+iCpMZv6+jF+I3ubCvxUlGQTczleZCwsr+Cg9xXntimZkdUFBwz44SXhGZLyF6uN9Qy24nt+O2PS4cO+8hZ3OdD2E4zK5LL4Mgd+7/aPVkIOvUeLb50kuM/5IThgJr97c210Jw74h9yD1/Ej+u8HZ4OTuH1lLItju1hli4qzKTj9Ryex3VgNSKZxq1ryMxykqb83UNG1D0R+8QqbncbQ+klfAB/Gw0dC7l3aoHTBs/kldFQSFxH0RlyF7BFSOeiDr7bTcq/89X6Ybs4IRs+KqpwWwg+8tiQB4aYsht7KPvTVKhinTGAX3+pG3OvGztA1npziNzkKVvR4sXQ+SezEELlUtr72MFLtgZlXl9+cK939lgw0+qm5b7Exu9S1nIRjiIVZ9QkFJrEjPg08VteuNH7gNNwYwg9+C6mExg00Qbn16Pt5qyz5I9O140z7W9rfET0dH+QGDBp/4ykmix812k7IKY1l6iWeE8s21vzguPJBmQpJ7VNSL+GXd/69/cAHzJRA6utkjjmHDr/b9/P17AUdTzYoFz11jvUr9QfuPa/2Swc+0caYTG7XGaGtDbf9WuI9rfO8X4V89l5iqhbAD059A4bfNDqqhHy6dRytvsFySVLHFuW1R4AYUFFfP4iLPdfbboXIJkO2wpqJ7nmr2qcdDu1SCMmsRnmPLJSdk5u75Y1jfYdn86OS6ve+tMVBkM8xzm/1xaB65lzdXbE0nOamTwCNl1aAhW99kVdsV8/lJA3D++JpjpEyJ1Tx048LCmaysLsB1cSX5um7L++c7Nm8uYI04GOh6hqVyFDfHPGhT2HUSeUzuQ9fFRN4tjV7U+SiXx1wy6XB9AbesCT0j3bp21v4W1oVyvJv2xEm34xi5PQ43CaymZE+dJQODMhleAeYi7I2ksRrVw2pe/iqaOKcb9qYMM+ZJGbryDHD78E/Jfa9DWtrDL5VHe3bP7TDwQ9L8kkWX9X54I6X96QzAJXHyW9TLNcUG5PlOz4dIwMfL2u+9H9zFG7g5u+SbM6T8Oi6rfB3fN96NmCWkSS8JHGPXj1aJxpjT8wcPHIecyjyw5TfH2P2Q9LqrbUn0zwVPBP+bXP5WgMEp/ZsZJDw07cf8lLCpxuUOcxNXUelRvOFQflCfTJuBnSvc9wT9OkrsjJvGLdK//Ip6ytzJjlZ42ROev9F6HJmUdVyx9IwIxPP/s4iOYFzu3lM0lZ835iP33mj64tUu5Y+db0/ztG6wDZ3Rxsy6MrulGsrs4Mj4z4APc0fvILLRvfYt4z+XASypMaC+Zbt8VX/nCG8n7oWDCdhY7wLnTV8KesnPlenb9CjinS9V7mZg5ktf9/fmsvajkhs0oamPg/uHp6xdjbvTTs8szps22kPuNrzvseERw9x3rU/ePDar4M7/0djnTPw3bOLr5s+YPHGNmvhKCwW+ZqeYPK1jQ41ODTRDV/r5EK1U3DY/up331y//q3/cv3P//Gb1ycvX11f/dpXrm/+xJ+6fvhHvnF98FFwM2+7x9Gnsd0cs4cFlHHng2461nez89FH2JWj/o2+7m+agrP7RnhvErPhkapuBuVq/e/eVPlMh+UVZx076ILz4kYSN/TBxxwVTcLDuBJbu+lLnp9oyBFe79mogxe6Rzwf//WD+yRP1tLv9ZtX0Sn56GXp2E258CVv8iMrsPl/Y07t175w8Eo/U29vJ4ICjWxxwKdHvpf7MQk8r+vnfvYXkDc9+ye//A+Kx4CnBP0cjmCdro0bhQhfh4wQHV8g6cJkHAUZ3g7SE08bCeomfBs644UOfw0QxsWVdOIFdegio7vIgkEKW5wFpiAuE2AOPyg6gkZRV5700ilVHhlbGOOTW6zU0aMbWUka4t3UweKA6MStT7lu11pjpeI0GFP4osFciDKcBQbYyjri8cOBSfX34XEHoVS/B77NAbTbQBpycHMV/G07OCmXJrhdoN7tmYDt37geeR30sEbfwFwdmumio4mJ+C8stAPZYqKyatf03IZROkHOdla+yVH/HturErm3jeGhLQ02w7l1k2Mn/MhL5t5waX1l0lNn3yCxAWQd7Z4IyiU6Tu/wi5DqS35kwn/WAXcDfuOBfTm2STs580FkhO868mRO15SS52+8xbdBxgChHtymVTvlwa8TvEX3tfWJj1R3gkimk8YtJ1fxyQcWI66r5dP5DB4GlVA9gqOsDl340nM6R8bQqivQW3vEhPYNj9irHdc+t83ROXRkx4mlwYcNW7jPhsYqXrEPsP7vuTGBPZ306MAm+Kkn++7fJhQ88LP4YF1hkUEP6aG3YgNrMPr2h3WBIxNfvkplB8nyBAutNudufHzSjb420+n0j1tGvBAd4gN+xzs4+AehZywEDZwN6PS78I8AssRw8ZO6CIBftXySuB+Kbf8LfI+i8wvZdCExWWOkfF5iofKwibw+IVu8GlT+vZlNnThoe4QXH0eZ0EWOryKc+lR0/JTv7xyGh405duDap+TCupMcQE5tIlbWmIF1ho3s+ObtJ5UbyysDgGZMC24hwa1/js7g7U+Rt34l5vlxY5H9m8Zk5FYO0R4DD320CQ371E1+nxSUD2K/9kkuXqmrK3MuJsgPvookMdA8mgiGR27eSKk/6+/Yeev/tq9AowMV+ASvwPF3hI146JOG/Ks9QtQFHOFFuK+3/w8sOOah2Ty7xbMrG3sNLt2NhKnCaKxSF5LAYm9kG6/ZUHiZExc/augQ+HScif17/vC2UKndOfsX17G9N2mPfkqP8cAzVEe3si5cIhP8KTcfINN91x6pr/Yp9ybs9O8uUrXvg8fGIfbxBZ7oxIVkLL/biW5S9eKMJO0urTyd78Q2cH6vXs7ycE5Hx53mF7nxLq8Hv2MP/L2KVqkpjOKkFEqWNjAEeGK1C/jAGl+QU7h17maYnuSplvePht1ZIW3zX1SrD+6ktj4JvHN2NXLOjyFq3iHd/oICV/mGuczWjAfPP9gPXN/4oW+bnCLdCH2Mg6FT1/EWZ2zI/540/0urD40+GB53+0njdQTxXcrtHyl2Q/rmU/iRc3QfHOKBJylWS3VJ+rGxmv1etaHiMrZFbj+o88WX+NUYYx5ojODZvo/vdART4l9jCZldI6ibuDOOTNYBBQZl+pO/tULqb6Je8KfPDceT9acuB5ntI63Gb3r1fGAugWlDyHz+qAiXkhMEVh7g40N0n1JLxqHqbnd4a/Nb2nQdK28PKCblVVgyNFkfGO1Q2YUfRLJGX7LmlnbzeaDlt/rqe2j9NmMx9KFWiqEc8mS0Hw3/znWgz2VjRTQM7j1uNH1PPufbnc8TFXlHf9qzuqk4eVDUi7EVbg4HUv5EOPWPW15bCSwEhUXX5g8d7s217h2ugJH3aI+U0RR8eKD229CP1OytLz8cfmVWysJaX9wDawpFdTjFXNfazeQ13zo7Nw8r5VsnJW/wxRIbFlMS3vPvW736xNw5KuSdtKaIzOB2jsMrkK5Rk6fZ3qNPcu3DObYWmN40k+/Y298/k0cXymQGD1hYZRx+t3tVX7KNITnuMfK1p4og3IbByVy+kQ6rxauxsfqAh1fX2Q1TWgdWvqqOHjF4D49sfO7vbtaW1MX+R2xKAfU+9DzMIm2MGE5VS9Utp+W2B7zxNF9OVlADG70UrbVv8K1dbehK8+mR0M5obTB64637GTyNqPeH9fq1e7iuIULjYD3c+if68AK9eh97+OFDdXVtg4krPwp0/Z68NhEPcO72iiHXe58+uz68vnj9zv/7zvWdj3//evnq6frwwxfXV37oS9eHX/7C9eJLX8z61VNM58+/8uLftnF4aKs+ABFe+6NB4K1ZtdPGq+0L8At1VaFZXNH/3DNRqdiziw+2nl07iAlr6zJAl2vvz9TBplKO3o5ol4CVoVOo6odveYqTD3Y/Q0f3zHTGS7n+Q5ty7+vpr734LPy77kxbvY6/fEvgsd/gpF7oeh8FOZTYqcdfe+Lp5zkgbx4OzvFX+23tSzmwv/ez/wjLpOv6/7SRLDo2TNxZAAAAAElFTkSuQmCC"/>
          <p:cNvSpPr>
            <a:spLocks noChangeAspect="1" noChangeArrowheads="1"/>
          </p:cNvSpPr>
          <p:nvPr/>
        </p:nvSpPr>
        <p:spPr bwMode="auto">
          <a:xfrm>
            <a:off x="765175" y="28733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1508" name="AutoShape 4" descr="data:image/png;base64,%20iVBORw0KGgoAAAANSUhEUgAABMMAAAJUCAYAAAAYWuH6AAAAAXNSR0IArs4c6QAAAARnQU1BAACxjwv8YQUAAAAJcEhZcwAADsMAAA7DAcdvqGQAAP+lSURBVHhe7P1pk3VLliYGeYzvcIe8mXlzqqrsyqzMylSVdSP4D2Agw4D/ABhIjIYak4kfARiT0S01BsYfEPqAMGs16hY0GIaQrEv0KHWra2qquoYc7n2niDgRwXrW8sd9+druvvc+EfHem9V6TqyzfViz+5489jnn5L/+P/2r96mDk9x6fyLlE3nL8Mz39/fax17yoZ3wsgD1EtBPRF5A+aU5iB2Fnv6I6F8PmhPZ1shb+JiALTpnOGkUnEh+c1HtWwWxNXnPWyCaX+YBHOQ6zds5ZmO8hPfAeGOOgBqm569wJjeNJUA/R/xzP2q/jzelu8JzirxbscF9T/F7g3l0zDykzEkjDEEvvG2OzLDwTamdwxGc40oiEMd0S3zHYJxHbzAarzmqObXtPmwR8jx01juNfhDaJIey8XnOrVbZBD/+1E14u2YrYk8eRrm3djn/jHTpfnmHQqaeXfZ7xPoIVBaVxn0D/Ws8Y3TjB+VCHceqc3msIw+3wMiHrJfFgq15OQY9/wDYpF3z6+GwuOfz0s8L27bHpVpmrtt+oOcreL1h8FQ++jSc0/+MYpnbP3tgjCcn3C9jzHXexHTU3b3tWORNqv7QEC0cg951lberc1lY/Lnb0MpBTc8fZMNfZ0Mee2cQfxSciO7TnP9F7gTcP3t+/sIiB9M7G6Crd5wEMK7oKsc/kBR7eVNeNEv/+HhJeSuP5kNzbOzwUG8zL6XJVxsdGTO/gDvpPnVdjX5BlCv9YuwODuRuxAj7pyHjXh7lqD9iYd/2ijHiQKpfJyUm9Poc3HV88P0A6kGrgHEseVcB1gWbXet71PHLNqTBzJSO7YjKI7KxfqTOnhSNw/Oxf8VGB8hb0V58qHCWC0p/6OQYLELtxo42KpA5oNseH2B8Or8d6vh4nOic2gJaAzd9j7iVXrwwrU6xc2a088x4xrhP/4f/yX+tCJyOjG1BMYydwjmhO4lri3UPbZG3bh9dky3KhaTJ6/QUMeubwct5kjcy2LaDxlehh0BtlulhKP64A6ofR3Cfaq/wPND+CObXVjCGKhNzRD+NA5UlYVGQ1AP2bU/A6amcdoRG8LaJ7jEioIwB5HNbRe7r0NPDcgXCxZ0n3+dJTyaZ2jYpZXos9PSdaqP8uTk8Rc6j8aMcFD4A9M/TGOj09Nio4zEneZeNUvRl4FYzF3fMy5Yz2z+VVqF71ePp4dD9yxExm9NwA0thPP5F2RbH+nyMzBbUOPokCCbnx5ggm9Gb50YYRzlenpyJLhw3pVEo2kCfrz8MZsPIw/ve+v/0aG36WC12I/rty1aPRJle35j+U0g2O3kBjTDrU/iDwvjA8F5RY4I/PZ/YjuMbcwC52h5RdRowQ2UG2nGxO0f3Uw9Nv5wX1J64B6J986VSbxigXSSt4tE3+2D0bPk4GcMWeLmnxtF28jkU+T8WuAbzNIS46P1kfjzZPMnn9YGu5lyV2zyoi7A5Z9s94xfB+NTPcD/Ri5v8d9KFf4yLpPqsfbLFwgB5ojz9Zyw9iohtkd+TQpzotk9AX5f8PVmLibyoLbNkbUp3QlIoOWF7UG3/pCcZ0KavbMvTENATlTvQPmFLmu2rQVZF/w1ojDaomdSitDrfSzzhFTFsp7yjPtAuY8UxEEcwfwtyzujjSgoXwIMjnjzMshHBPPb81nrD3QP7fRBVb2tN/JsuFAQHhijKl2gCCGzaNwhqetCSvq6uR8JMF3rYr5NBS/sBHZEiem0NJAk9eanlksD1R76H4rH1AUefrAZucMdeQ7Qbd3SfPx8zFqWPnQNPg0EiOogxbkHMg8/FMdC8ZxVr41T6hV9t4zKHQewNZILjxhP2cSwlvSeU8HGxhROVvEob+uUN20cA/oto+wn+C1nHguiZOnZ/fjxUj7YcBx4fsB+zMgL8m1NcpO6RjQ8Jcj3MeIqizbBjQa4cDSiIShi7AJOJ3VoO1GDujGfvihcgPx5DxpwDHhOj/bk/Pfj52ur+4rBzWrxX+Px80Xl6PxjPRY+SF+bkPacG5ySAfkQaQXpzqaIns0XXGlR2Iu91j48VLXC+9E8TPQXoF7e0GakXmbZvjPmxgetm90CHAsc72DzBPan+c+HxoHozeWyN0MuOryNWfJaDJ162GD1H9HMv5uc0w9Z5PAP8XFOz2l/yWRdaevCfVkEJ87dBPDlNDOtIlDHlNXuVh6pjznVQV4dOdGLMa0MXjNm725z7pbg6VursnLwext73rZ3HELHFXJC1jRwyN6ruvn6BtPuFsR7f6elEXkD995lvydv6yH47vkg58J/8N/5n/3Y/KgcqiQcB1NQJqyq8Q5p82VIqTq7ZAJM3BsgD5gj0MfLAVrQPeB9meh8bsNXzB5jlRaLIRLQTl1D9Yby+HMDNBQJ/f7neijLnOmlDLrFw7HM64zfEGymPXg48f+03m1IWgydyBpiPK/iw8Tx3eW5XncTaHBzZGu0rM/5eHy4M6MM8rtbmGm8PPtb5PraE+p/lIavyUqca+qMLdIjpNI9l86+VfbBwq/woZvNL5sZoMPMxA0+m6AlN9HhNkFrLh+XeYiqx5qdhVF82jfEkZv56e7ioQRubVENuI7yMHwsF2mkLT6kFFH3CwzlU5Hvjg77MB8DuKBYC7F2WbEhV5gjjTcA+QMfclwqz2qJ3TPJ88FLKEvSpBLT68YsFTNcoXyX/K/n0oAxQ5Xp5yOdCbc4yi4nNePrnzSVc/F5XMwGXIOsKWwPG1sTbuSnkE5G9HHpZj20f2+d5ovoCbB6zHfmZAzFvmXe9MbTcEOoG/O643p9XjwPoi2PhU7KYlkeCOh9L31NgcdOawRz5LcDjY1k0QLv0sz2O1UPHMY4Tctm2OGT90Yr3H0AdOtCCdoxTlDkGZ8GzLfEyvuhflPXnJRQ5p/aer+JiD+3EPPdgz9/0IVcvuZQxOcbQZ8Tgn0KhL9iu+eP79WNZInMmx2Mcdfz+RjfQNI21Y5MfHduSmy7Cjo+PPgKzfY4A58wuOD2/Itvzcppr4eO1n10Do2DPU+HP+xOHTcdCGqtO218KcgXdQVRlPe/oGpjmGU98MsmAMa68C7hco0RTi1xLx4lehwppnzGobdGB/Czy6rDo8zlXFXjr+V+x1A9+tpksa57Xc03hcsFiSb3o80cA09/alKNPLi2hRwD8ZRV+TKGLkvG4BD96nxrDU4dEIyO8/8d/9b9aWnpXE0cj7liIYenaBnRuaIjpzruYACtwumZ6HwLo7ZH2YfCCy6yPDmZbsTcXbr79mYTOxV/QGDlfCD+HumgmVb3BkQxkqojzjyj5wr7YsTWaX2rL8Xtfez5/UWOyx+7Ib8uA5bTwSEK9bpaZh56uPpZ822VHMF89jtG4L445oAf/2aFXqhckbbSjBE9HJlXE+HrQqDOP1h1b0e8pGFJ+IS+3xPJCV4EdjCTYe2Px/gFfcfWAiw7zeR8oE3KaiYjlGRGzY07Dr4Q4Ir9fYLEYd2E+ARqAdQe7ovg/QDckh5nsFnh5+rJL5zDgR73M3AS9aCblNo+H5urLgrU58WVGHAPUOYVY1jrKbjxnWBvXNflVrOh/amw5f4DnIeeZOKd69yLve/9RH/YeUB+AXny+jXNzl0tePpMH9G/O62jHj23BEG2s2elonmIrfz9f0ih/1DHKaf9Ivg4vhf8t2f+X0BoJ+WG/wyjXguF9uqrUN6168B+MRx2LkJutc6TB2FaZE6yDdxBvhGdjuWoy2D/Nd0D0+Dmw5gm0g9ayold8zHknvq6XfocBEbGs5OsTr3sTfDjpwyRBfdTm+4pPQgR80v9U+DbyhfJDF6CORZlEm+yrp47WgTyTZljrfyhKrh0di4fK7wVsxTm4jm3jswUIVZ8Kk20ZSyxULcjnuXeDjhjaODDvpnMPKqi/A++T+pXZeuNTfVuOn69Hnhkv4WVI3q/Yh3jU341oc4RDK2+oM1GfLiZU0D6hticw/3IlwPtfCfNsrhNQL3mszLQG2pgB/TzGMtYhqRcG+y8O88hcLgE5c3jdlxnowxYs9gfazvsBirZ/GRmw8DxYFJsA/KQvBhwHi0PD0XnCuPYCeaA+kB/jSjV3/f6WWsxytmyqsbT8tG19m7BnEj0CkB5ShM9BLw8t2nwy9572n986aPKDLc+B2K6dD7fwzFE+Lu7dyBjl6qFxe73UHW0AkmIlHis9/59lcHGmR/qPEFeXhDQ5wcgoX21q0M1zaPN57vXNgLmxmB9ZnydrbutbZlWU2QuVk78mhw6qO5fZT0Lufb1AyjO/2Nbr2wPm1hMBzbgfIxVIoHa1IRT8i/KEbwcgg095UL5HI+A4KRoDbUeU8PZiDsZY4REfdXylKBrt1dMrdq0Vx3/bqoTGKCX4Az1Cfn708lPahJlxgPSYh2Z5B1Ehz0Qo42Vc4Kvwc1Pjge6sp+iTa1/MBeqdIsflQb/LODAOdTxTB+DCU5qUyzPSdAh8DkhRF3nXIGdrkRcqSYNcS5qLQvKe/fK0CuXLRbjaxB/kMW6dfBs72j1VLCWW6A0j1JI8dAzyy0NjxgsCGge22jXE7isPn1jqLkZRjt4K1uYoAb7Iq5OoA/rh/YlAq+/jhCV6vj4G1vzq4al8iejl2GOtn9gbH0H9D6fxRT2Saf0G8APwl2UDkl75gDYm9O8fGPo4BjqnDI+ANq4tyKmbz8WyGDD3/5i5AfTkRrrQ7ikCY8D2Xj+g7TkmxlUJ/UhGzaXl5q6McaWWr4co08PIzzHAL75O5pPFYRy71e/AdN4QdAD5dtga9yhvx2K/Phtn/91dS/iFHiOVcrwaL+edg827rtIFyOsJML9wrLPjnfpIW/y+hC4sNvVfyw8F439cMM4lzHezCR6LB+xG63EbeTxscebLAj9HxnnYj7EutPf6HjOfdazG++IcvevLmKs1GqHHC3p6wMYv0LwNOemOZcjhWi57PL4t9j0l/JPPHtH+mj/s18UB0Vh1SsMjxiOacmmJns+PZdcwt92zxXa/wCVvpax1h7jP61FfWHpj5MGPqOrc7OgFem0jcJGnkHigHytcwxYTuD6Rjc69TNFeAfqlvtjvpB1xMlb0xSsDlrsPkogAXx6wjSEAMebGN+Ev/jUOQaZnyAF+ysaTv6nx48PybMzQ1+svslV1AWVGsoospDkNVMYs18mHEUX8wVypY2vlLNQA10ETfzLUTqYCDTJeFx2PkQcab4yucURkxX9wMC8eeCYAruIH2dRltmvc2Fp5hOaMuSVZHoV/IhJiaUB50zFmXN0BAoregWNx8gJomvnqAT6S+o2DhiPfP6I1bOHRvA1QcrCBmA7WgaV9zZBSZlF4mYjSlwk6UbcDoe3YPVBOZV19K8DpdXh53RZVYx6WHxfQSRphC88MHKcRHqJ7DB6oHwOPnftd+jawru2b/vgymktsjwTdlVBfJ1M41qmdGfxuhgWPEO2irN954Nq0fSd6dkBAb66wz0Nt52NFoSN8OQZ6Qt08pftOIaRKNQdrMZDPw8vHvjJGMm6Rr+WVMv46PKTHAfSQHgM472z1j/8YsTgL8mDujxO8e/gfCtp7nzbF2kpOmDdPM2zhMeyPda4XdnFj7KnPTx89PRR79fR4VQe2cryz/8B72ooZ/5qutf7HQTwP2HHRbNv5DfUvDnvHcgTq8dTDrK+B8OgxP1cJr596wAPe2A748gg9uQY6R4UPW4wbXsIKws2tbnPZk/FwnI2kSR9Y0BfqjiJoo6WsR/0RyrwR4C3/+hgxOcAnD4tRDOTzrUesl+sWKde4rU+Yc0GQy4U/UEEWBns3P1Su5zskwclm+CbqL3pA+fqvAfsZgJBeT1JXtks9SnxBTiizlH60KT0Q1NfkCY5l53w/ywTLKpvlezyetM2ZImJb8WcLc8CyV+xm2+grJDb0yTHdksDlsYxlBB/niCrGejy8DEo8J2u7EI4cfl6RyCM1ixWFco0LRdJKwgaNaM+gfK4VudpW8aB/H5WBFqiTbhsBTpJHjlkD6DnIYHp9PSgvkhINOYx8hYi3NyNAt9vcWoBxRx8IdX85oxv4/EeM+nq5iS6UGBc3VugDBxS0Sjwf64DGRxLAr9y1gJf3sJ07xoMDq1deqbZn+xHZTjUVdQNjP5ewfMTxtDIbsCUtAX94Ijcy+Ujb0IsHgAJTsl+nYbRvSTY1hi8T6OuIeqjNKHkmX65xVn0Sv1LuwDb3bYWOB155vtuch60ZrSE7sgZRVfY/+VOJoH7vXFnDsfqWx4I+1nK/Z2wq4HQd66rD2pe0jofmdSm/ZtuOLyNwP+Z86NUjVaDs6YsCBmZpn/tprw/NOPYu4+OFG7akyNPS8YC82Rjn7yH6Hx/VV58D9PR2sNhmckbbEY8B7b4IeL379b9v+LmjlOPJH75xc7aNw+ZsrizQl6kY9c1knhY+zrqvfjnAXO+lY7CYD0I9UH879w1b7Uc7UW6mg/NUfxFOxwwNokP61CUpg9T/TNpX6uBx1BYb0K9CaFuQvSAPIrSvyJoPZCIfdfZAngK9PstlALF0gLj5xFpuMF+spnpAdX83/h4VHYA42/1RFN+GIqt5W+3MgS/2Hx1jo+xIV6+91VhRdBcS6RAfm3htTOoCSjpocvgECC534X1Yxl0JR34QobFje+eeiM7xl08qoFzIO+PLhs25YOIdIEuKumk/otgrdinbynuUcRYWxqeQeKPUWItB9zxNbq4XPwy6GFaD2odewA+F94PlkW/0u5C+9kFjgJCQ2snlosjXXbvyPjHshCEF3Tpyznj/rd+Vt0J498cTRt+Jr+vK4+X4ttinjPFuoa3ozWS2bdHTkycov0XPvrXp4YmgawttW3x4IODSLB1fFMSnh0Xvg2IuvUZflzkKe8yFF12BSObSOsqJYjgPdhp3mOudgTZH5MGc+dytY8ux4mlB+9F3X/d0PNpj3las8a7rivbG9tEO/3CxXhdFWrDtIbQV5O8sJsnVFF+Vr/JYnnNlgSX/DPvHjKgyI3ltl7/eHvX+AR9JMef0EG0se48pNwdzeVw+iYfI7kfv2Mlzgp4XVsDMlNid/5oHpdywAts3R8y99o2KnwRfpG1iOUBoOZa+KOz2waXey67JxxFbu3aw+byOcgMMQj3QDN5+I9PZb7C0sPlaJ7PpvZlDUNlglA/IgHTRQ/SRtmKRxUEIGjIoSywtsMch+0t+T2uYjn3eNhB26sYZxMh8YjvloHmsXfgk0B0pVGweewezY9SDjPg8D06O8Q2JdmqDvBl0bqHAdnY5nhmi/5pfaeI+Z2+Ph669lfyjv/chTb9QWKA56LQL0BrJA/PuaCAwHwYSGKHBWnEzyuDvhErsNgaSt2yP/ipJU1PP9D6gucz2y8gVf5B3I2vHdlnmpF67CBOWIfyYUl+XMs9e7BnrYw5aXw7U+GbxbkxDQV8P2khErLfgGM4wnT+5Twl1a37v6MVBf3o+jWJaywVQ/2sdted216Wbjp0ROEdG82QbYNCMcly2QE+ubj+L+9xabuxjPStU4tLMNAT90YbPx96cjPI+G4+ZBc2lysKX2QIQMeurWMvrHtDHGQEPt8nYKrXj9Ni0hh7vWI7jN18seBhGen2e9tvGIIoMxJ7G7Y2oDlgcKGFy5QmmwP7ONt9usnvi33L+t+MytkZTbGI6Dr2YLOJKq/A6ooAqqY08bsZ9uvrBXOfqlxhPOCxHAa48/Fj5hBDf4J7mzVoa6LzI5RkiT5xPwxzkSaVzTefYfJ/esh+bbbkWKZQ7dqLE0JGf9Y0gR7OGoGAWTbye8tDxWk9Fg0VeGcQ0EGu3Tz4ueWS09J16yjEUrdnHmZ9bY6C+CL2C4pwh5XYseIDUB21dwucXJcm4VY6CellyYXndD336MMfkc97L/wwaSZYRTQt9C6APPLkKqUpzlJBRVspzfABm2fwx0nTlCaMfIy5cS4x7KqB7OASh3Wxb2fepOzln2bVCHroYNt1hkdisKIIyXp78U7m8JWb2RxjpXoN+ZtvZ8nqGSX9ElLzkLV4LhI8nelibimfqyA/Q07cPkPV0DCC3fazp8zG+239v+jL9E6z3y2RNhTFGXyrZzZQ+Ki60RJUnqmwrw1JPyz5Ag6eM5ojRojf/ewcNILI28eT5uwcyGvp6DPg46P/Mm1580MH5U1+Glt94CkRwdHlEX94PYIi+eSLQX8mGqzrHsWxhOmb7FXlIPm8KrdBeRsOwhB6vSYIyzzpE+LZyQeXqyiPq4nigp7Zne3hhXHViCeFP9BBa9pNuAfTV/gVrjs2s4X1GE0CHoxZ9PWO3Z/EAo/6+nRk4LpXQGmW36F3zGZL2anVBTuzipQmJ/ZH2QeeHQ6wDbVu1hWYj5oYXh7U+o8cHdHqKkDbt8nlCHLk9I/q3xVfKtLLODhKTKe4DNuYR0OHtsh7b17CRN/hvHy3rS9vokxCLPr8iJO8UkPgo7/Vaf5U2Hnu3j1aRtoDSpgHYKnkcqt9GHvT7aT2Aflouec31LwN8Foyqj363y7tCnS8OJrdEjxcYtQN+tODHGoqvjjxcCBXxRL0GsTGSiDnRYqiXcc9EUI4t8XzrjzkAZP3HHFU3yeltAB2eBJSRhvqSPvQah+mz1xJVNlc8k7Pj0aQcuvGPP/js5TvlYVwZFAHhi/cXeRHqwecWpYZEqIyr+mikulH2MKZCGhe2WrZtg6K4gmPe+JRZsEURZmmKPng548k20W8stS4N+iKv9rbQuQV+Kfd4qncDOP8LXLxa1FIFZhFj0I/TlvYlTE3lj9CWEm+F1uQN7TE+UtRXdCiD6USTbvHKbRVB/r/5P/9rvRgUreDSuFpyMB9WZAIifw/U4Dk1sLnqBnlsC9bsRt1R/iFobMOOyxH6erZ6sXKienbPt4i5o4Mg71pO9+jsYUtsqGtsG3gB8MXxBBsu/JR/8UsY2qulpT5dHy5QP2RrByTYoK6Wz0PnPP4Nk8F9YOuci/tMNw+YJ4FvBN78A1tlos2YJ5zEyi96IK5cBlsRha2BuV5MPXi7PuYt8suxXWIRJ23IH7qUnJ7er5hENLnJWIy9mnCKd2IWf4wbdbCjucrdTXSgo+ZafQezU+xtMGeQYtxqU9pPpV0Xnq1Z1dQ5aPsQc1PbI+6yvVNzI+bSofG5A++3+jzRpTlSfWfmOKCBYWtVAs19/9EGkhw5W96PCvI+FPHYtFcvA+w9nA50ElDQk+nzl3whL6VbxiTk8U6qkr1cW6KOYY27zG3o0oWEGXBkr9cTd4/4y0kPRYlDE1QqGeZnfy4Z+nPyWCx9qP4Z+N9gbKJf4MU/I0/1ICH5Dvte62sdg/X9fXIuLqLjXFUeOVM2/ZyL2Het3gfso2/Ub9AF+Vz2QAxr5xXmZn68MkTe03vLD2zUHKOCDfKS2xC8BtrmEy06nqpP/53sRmcDit6HwvsVPODAPYodg8aMrcS9ZYzeF+Iv93GcObZrfmpMWccXEpP46a9JgT1+MH4MdUjFg8DxBvzHFWHjVt5j3tfQ21fr/lf70eZ5UVc+adJrBiGvqaej+CZBoB/5XNgP+wZlApfGe3eH68OTdJZ12PjU4xyqyJce76XC+QTgH0quWuD9Bnr5GUFzwgEK+qFGVcnbwgYoN9l23abaymUCvqpuH+gKwImUex/on4YCndEd11C/E65ztN3hh0J0RVMKF6ueCTpM6msuK6RB4+gwW5PNjwbBPmyCV7dCen+NQgZ47VrCEMe1B1ho7Zr2+xO5b3Dyvvy//1f/K0VE9vlWnOi1z3h19W4gM5PrkQfq0E39PZ6Ihu90OeHW5J8StI0B4aA0/nYwmveLSbqCztz9UiD6tcdP8jKfJa9Co7wBmjtQk/f2IpBQPRNdEarT8cexLT5OgLhIHl4Xy7iwIOG1B6oLC3fuacQ1KA94c92DbRpjLhMaz4ottisFC2s587KaC1ffAvJZHg2wiAsBkvKEGKJ+u3BowTFnDMvsPA56cx55h09xLo0BJe0FWlexIMbOOrdqV0sGv8+RiNhOwngA9H82DyjTQwxhxGcwZtMnW7lyVILITCxj5sdDsH0MnwobE9AAucSlVntRV3Lk1PWmGXa3mEvKxvYFVroJmP3ic7vEYLcrWOsnfL720h7Ei9oI25eh1+oePdugPfAyPXm2RTL4+am3BlZ8LLjjP4GanhM3oPo5RxsTYHG10mJZB6q26pFWZXODg9cnHB0bE+QdizK7ZN8Dynk5jw3SgoUCejg732zFU8XudcHL3rWHB7r9tdGZK5OeFEfqjz56eiiasc86OeL+i+SR23g9A3g/WGZ9hFl/kXdPk3mwX3k6mPX14ONBGcR5VPYNRTgmyo4CNs8P+EUMD+/3Hv8A8Os6gFgEYd6CsJ+eyvEFJk/wX7MNWOXq+PYYxwBgLX7fbF8v0F4zFWy9WEFu8nG9G0E22PgljDFe1JTQLeT5VUbQ2zcUHV/xIwB3Ml5qRwj7WTOH8paI9hYkMQpXJgLl/j19D8rZUz5Cw4d6pjXMdEZ4GzNwYEquwS8U2/fYJopOgS/3MNLvY/BlD5kOjb9rtmYYHIMajGzowQTk/cRW6KG+bZH3/SNexsf/aMz0jVDiRBkrxg1V2yQ7AmSDO1FsBeIBPbY3dldwco+nZYz8SQqiHMNmLDuIttZse33Kx3qQ8QdS6qTewNrofDDk4MpcRpifwU7HLmW7Pkmbz08TW2eBzFNErw2YyXgIxya+HujzJjudfsrh1SDzrurMY7SVVEZtWjk3ddHKYj7E/STSw4H5rnMADnKbwVzFVAHs82Sn5EBybFLKdR6vGp6GHhtedyeQXVjLPXOwRJunHqAzzA7MAyd3ciKX0EI+n4Y1v744cC7X2Divc/WhQD6HOUUXc4cyjPpcRVoHdKzr2gb4BX7TWWPQsquvoY0xNwrK8X0nvC+Ev9iPID/tRZs9fbyOsBtC4cntIyDbPT1A22656CK0D/kCFnzZZ9IIkDPZsR3lYTY2+uPBf7Yzn7R5jK6tOEZ38SlvqQPvSOGWeXqM3WPhfSw44lp65DMOHzgujubQ1lhVPo+7x8hT2z/lWjBf8xE9e7EN9Zlf3PfBw7gieWmU0baKlckBFVSDe1JVPBeZwwYnV1owB0qoW/NRoJ5VLRK/nCFypY2X8G285Kr60Wi9TdtTYJC3BThZ4tiGdr0+FVKfs+/ef5b1akhM41jIJwIBr445kjOu9hFNPhqBlq8A/K6L8s05MuqZUQPUY9s6eCU4hb+5BZhM0lZEua2y3K88EUUPDkpQt6Jyq02gm2eHWQx77MzgYz0W9NOTn0e9GMGzJZ8jWZWXMen1j0CZiDjmwCa9+AiAEOWrDhHGDVEOLs5vD3CUeL4E6OVihsjrx2YUE3JLPk8jRJ9m/DwwR5B/NhYevRzMfFSgm8eJvKXvMQag0Zf5wRLYGiB3W+e814/ywn+x2dOnfLGt4z9BHa2utUM/Tp7LG8yFjxmjdnN01Lcfs9yP4p8h5obUor1Rt4WJDiCXxybqkMyV/A3ziDY35qpD510mKXv5whPQa9sOCFOBXh5Z8UnAnFo+2/GLduET/RkRACVOEfJW4gFyuZNPtOEGR8tfQtTF3cH864Cxtf/0CSQ52a7RdBJ+zB6St63H/R7Mbsd20Wlb3PCuA7zH++LB3HtgfvW09+Ln/t3bn9FE2oZ2XzOgjLY+iv9CuEnR//zn7R7EHKDGvVUBO51IvJy5wfrY5y1Q+xJ6XVxwi2C530OzFBu/QMT5MJoja+hdi63th3Est0Dz2sjlXGfiMbflMfTaGjh3e4tC1BvJo7TnOsFx7459bvM8ns/nkfrJO4KOI7a5PAKOuWXugrkHTgpSB95vT1DJbCBV8N3nFpHEo5jGJ+MYcS+C/kkx8OmWlOubEWKp+izHcQ6gGpoasH/IA9+F5DSp+r2/dtSo1ORbCB8XxVcCnGhSW0IG7R9ysnXQhUhgOLAG9RnnEhGHeoVU1I+N6OUeLUbLvgIYFRS7GSOJmZ2tYO4jRbRZ61sYyW/KHIS4c/cceCrkeVigASBA/HWCmQG8esLLOke0FTPbsa/HizbSQ/FYvs/at/ZFPvZHvh7KOKzwx52wB5Xv5AXt+XhkFE7+tNmT/UXCQ/yPORjr4QW2XWRH3tH4rWHtgozw9nZZcn7pPMnUw6xvD9bsEHFuFpnBBWMvUz2+PnD4H50CIG99Xl8zxh0T7If/FdTVEdgBTAtq0DmycZ7MsPBog4u6SIixgXluvwjkMWlzbfDzCEFxDEf0xUITacWnRkhWL3dALycxZz2exwH3y9G++eUC5j+vrfztQcwR+rmvYP/1x/mH59KuUatObLFweKdZhD9LoM3avW8Afe+Rh7WxbNuIkSzM6T5KnwfyPThXW/1CPq9L4JxivhpFv+Zzrqd7qaO2xXaVDzqUI/tCRDkDrzXm8Lb7egJPbouAl3qD78694I033B7MT6NfaITIR/LoteEauFBuW8MWvR7zebQNXr+WURXy/nvQJ9IaIj+J0H1fwiDxSTJ+zA7k+QGtSZs/N4z0R/iYZnweW/mIyL9XnhjNY+gjWTLWgbmymC96cIOCquQx5hTg9dCCHsPFZx1n7SGc/bx9Hyg57GDU3kAC8otwkYxn2RbrM/R4NnjWRTnv5zoQ9Ze6bJVftvS15wswal8Ce7vst/JeaKuoYH7my4Az/DWMYzALNIJ8vQsTq+BPXk80q2lL7QltNVP8E3QPDEdibTA1F87nLokrJAC+oZ0gX0TMcdHnCICPvk54mzOIpL56GMl7HxZ20Qbbrp3HZfpKUJ6kudngM6BjE+RBD8Fs3mzVvSnnEx7N3cYcVEDAhPbLDpDDZdy9+DXnk/kjlyZC9M3+78L9c5brCMYEKz1L1LU3d+p/jkvn507f1B/IO+I8Hy2gAb7Nfg3VSGqOWuwd1+JHQV/vVjCWEpOLAWhtAbQ3pkVIG8aPv8imY9Th3TsHiCjix6gH9YK58Ddsgbac5bty7xUy5xdJyz5o+xYiYl0zlYuzH45osSUfkWcP9RHbUZ85POursMVbT/aEWUNTv1r4OLbKPC3ov5Xb8e8BjEb2C6IjkG8G65cUKtbyAXP4Gnr9KnoKAUGOx5HRsWRxrsBGyuvjoYxWbLAmtw1L++15xay39mdzEPniELHfk0esA5FP7UNn8GEIkS1TJOtaWjHM7pP8eHHMfNljpGMLoqxfHGDshC8TGl+mXn0EzwdCXPpF7DlGkPSs6jkWOqbZDuGKCtj3iD4DmqMsyHbqjfpHoC7Cy/Ryrr7n8gjeR5ZBrT+5PdfWoMeXXO7COVuPR3B2KVWOU66fMgT9d03bkXWO8199mvkJ+Pz1qAH1DHQRXm6hQ9DTj6Jv90SgFLVpW8jtskGqHX0RsY8aZjKAHleExx/z+GkS0hroMt3m4vQeHRVQkhUFbNG1aTFsBJrum98GL09n6fhaADGRM4DHz+kREV7lBvUK+itTQ8n7t6AsA8S+NfjceD1bEG3wwBLjJ/b4NYLXoXlxL6tLn7E2UBkfqxBu+pQCGj7n6yiuEURadGCHhhJSBfUVna6ulJuPAfOjOfHxZGqBeiR5X/CNofl1Dsf6Y2DkD22t2aN83AKlTd8joFguXKQTN9m80QbvzKcZor+sK+Hl+h4L+GJJosy5HjSwTA49mWX8JmimOkoeCdRc9pUBjczXXI/R6FGg0JJ+30cmD+rXcqj3gDwWyrwz/q2gzr2oMcMJT4DFTrL4TaZS2w40MTry6LVVoH3Ut4YoF+OK1EJbyv5jfthxIBJAP4/19bEQ7c/8GrX30Iu51lWTFEekP+k5vAmZw8+b0TyZ9e3HcX5uRc9Ptm2NY+Rhk/MV8Dkpvw8fDwi3CqIf0Yb25zKgscuNUR/UL/ugUPRbJPW1F7h+9YTFlxH8uNhipG17KIuVfEF/FtfthjF+KLbOJcLzs+yvJQlEXHJvTVaWGLWct1GO5dgW+QjfN+J5CEoMJGlb2mKELRgjAFmdC64N0n7ux2vyvVB9Vhx4tA6vY4w8V3NtDTN9tn9XjqH9PACzxace4KP66fI6I71ey+UeNG6MYfBDm9zYAugdEVBsxHioO7ZPQP97QM7WSPmyDk+4DdZ71TjaOnCZOui1Qp+8bZ43gMoAkluU9NZcSnrvHHygfpbNd6NSFuvK4uT2Icg4HbBZ/B1guBhG4TUFBMzStJf18qN2okzmFRQd7jUC8jFcXHBU2jZgK1+EWKh2SNYaXgHKKu2Uzcj7yXHIefb6gAfp3AiYIEVsMe9niJ8zcR/SWELOCLB5PYDK51abNxAX2YbQqCwKtR9frv9YqJmOk9Bt+pXDkbx34iTQN+q3uPNrpiO8PFRH8HUB+CAv7I8jzOwTs1gA9Gi3DKDyKStGxtIJijosBwY/figyNsbny4QTOQrFJv3KW+/jQ0CdSj1wYqkjj2eXEI25tA5NbT5DRj+gp6ep8GFbZIzbv/DXhRtPsIAX+z+PAUa1XCFlP2G+FEAwnuCiRdXSHG2cHnbRot06TrJlOdfzNNK65Uz2en3y0MA8KuU2QC+rOvmsvJ1X7ovQlqYd5ZgbO163+Xk/gEkSUeLM5KHeSlNNT9v/EOgpFG+OoJ2kH2d4JHs+thgn6/oKfXOAT4PQ2j5AdqsdQ8831rdcw0bomIrYmheNTRSFdAHbWnbkC/B+7pEzqAR89uR+xIbkYXnTK3KL2fn+PmD2YT3HO8iX5jH7Ztd4FSwXXY5mWPBslDsWmv9c1jikwmOH1q1Y2rwvcQ5rDlzbHr9j/h4TjGOkf+SjeK9b+OYXPj28JMq9+bwZnXzNckgz7Pd86osVFaqneRGRcx8g6XNCfwtJW/EzF9BKf9hiZOA8IlWgLFSSzLIUHTVzVRtNEjC/bFugdd1YNfPMgO7Wty8GFmFe0NY6yc7NeLM8TFDyuR6T6s7JiXnWV1WlW6irtie6hVnnUbBv9irhGkP5NmA5f/qw8TYvwc+6byfEftvg0RN4auyyBmbSAMX/ThwbxEsOPI1Q+qJS1n2bQJt8XyF5y7ZUpzLth6rqzBfRmrdQPde91r8fcGgyiaWr73MGdoANO0HZmW0zQY8DbUalNzfZoane1CngDulBMCU67mqwmB2iPz6tM8ZC3SZDIrTEam2uQFukZYPBFYFiD2VrMkiF47SKrXyArWBYWcDSqooBA5q5MPLUiL6u+rwD0DXVl3Nm46XFxwGUqXHcAGkhUx82L2W+6oHAn8DQiQuBvqyfY5U/EwdQG5dYji18tS8YrzAltrCTfbKOCYphrX0ZUPc5FDwdA7t8cUebMsa2Bap+5m0IZc08uWxfNJuhbYF2YSTMKGokc0R5r9O3z8C5wTnl4iSGatdsRMFIAdJUotec48LUZwVt6NwDCHhqsToPIrJf1hlJvOw1b4YX8Ar8mPh2D82auZbRxublJK/K3rYZYcN5kOsO1IltQ9o6gVNfylqnHXa24Ni3qLw4jlDakwW4lGyAOJ39DRJdMCcA87EV5B3alW7mt7Nn7gbtYcvonxp786rxZvKI9a2w3NWRBlQ/tlZ9UjD+BYlxlvGmvohfdm6snqHEGss+lh5mfSNZXOrw46yFXM57MoD6D79FsZIw4rxbdEzII9YB1T2FSTX6WNBG269n0EUNFBCrxptJywB6QXfSqmch7SusC1Sb6Mbc02yojAlgNlLrMZjJwQY+NlgQfKRdT0NANshXZMmpggzh4cLRlgUkophGOEqW9+pW1uV8tIXlnlvSInwY7TziBhSXzMejOlfGWyFxu1oXJ/+t/8W/s8kVrqr1EBWoPwPeGVSu47KedIORqB+D4HGMfU6UrbLeIiTW5BgDtnbQ7YMH6h5LzMMI6k/mjV9SCUT7Pb0+Hp3Aua5zIfN7PVt8wyOUlmcIBicG8HppT3OUxwuIuaeFiHYeQwk2To+z5RHzBZT5IptePw7EM3j/AftoJuAOpgK08gDibTGO1mfhzA1tuwfkqm9+bAmVFf9UhbLLSSb6G/ULD1ibXODjNQOADzHw8fTWA+trAL6xOpeXOj897AMU0YphnCvzA/2QBBvs4Hgzk4locjLATN8W+RG2+DnS78fA62nmQmZBi/JIXTdx/DqIc8r2GbS17S1kLm7QPYPfd3U71ceP3rT7pUeMQ6FJzXrFkP9OLJ/LAqcDx+xe7mfzoOqkv4T54WXJOlKH/thX9ZdCjmmUF+Pjo/5LvwzsRvjdBSEBvuMKOSbvLDeqxwdLiEw+ooVYSmUj/Pxr54bqhW0t9OOt8D52/BXc4xeRA2pstr1Lt7rVmvb1dbVo4y4ud0GdrcwcPT/aWDCew/0OzoQxLIuseT/Be+WArlz0COcfswcdsqH+Erg2SrObg4Gn5mhtbD2oD8Kmr3e8gG81ZPED+QGhOsrTTlT9UlgJgT4ux0gEmQ85UOE/+gRk0OOHrv2HQh+mLsyPYLbm/vHhv0wcdh/DFP2PfmtzbosxHguv57HzxPHX+RjGugf4Ah+UchsBCfQz3717EwJd3gJtY59AB/T4/scCrKjvYm8YI7cd/xlblPe58/Ct4KbMiJ9QXrKEQdfTRtu0il4++b1QceyJka/UpXKy7c5J8ExyAhkcTYyFCgJ/GIDy4wXC7ntaPzkuFlPlow2nNhcYvz1BaLpxrUq9HiUXurHjOPXE+R79JHpt0OWhKuVN9TPBxfEWwtWcCsEFP1uNrQXV6w+MGTouOR8eiM3nQ20sxTswpiKqMeCcYWPvdcYyfag5x/gIT2ZDu/chrhP97/6V/3IWNIubEAOfYgevOpsJcoOx1HbtI2/ALv8GKH4cgcew7/FQbRhy5pJxlfjKR1fGVmKfcOfScbF6e7ZVD7UeEecAxz62z/wY94ieutcJY/Vh245bMbU/6SPA42kTNozdXoi2buw4UWnOs61Vm9Idx2gG6sN7FOvaQluOvwe0Kw3Gkf0RPf6iK/P35t6cwJOZO/AHdQJyvwig7yVWvnJd3mzbgc+1zwH41xaPe9gqAVvRHojHlT3zFvByoG68nSbCy1EW37ej37mT27o6jwBtRcy0j/uQQ0+Ph3m8NSdreUE3FukWMS/2uceNoT2ObNFL+6StaPlLTvK2R8vzBrYxQe8H8dgX62uoMVT02iIW+wEGrBm0jh8LnocAevq6lv5X3seyDoxDWXa08yWgJNPkyIfaYr/bhOXKHHzFvRjOC8ecG75ojKYOc3Rcnr44YIy37KuPsbsgNSM9el2ay08N7gOeOHa98UO/vGl573ENgCTtjMB+5R2aqP6qLtIADW8Hs/amL076IEZ+0GghDKCGyoHSmH8rMCb39+1KoV0r2PXCaJ9sYhTEukcz7iiOlE6gYpl6oMpN+2PWwi+6V9+FoqTaky5PHE5PwCj+WV7GgMxy7rHq21EmNfFopzknLbZl+0ZsXgwjaHxmKPZ4mUi7ISJ+sDwepHeCmU60+/+MbUH0ewTaVdsTGZ8PkrYLzf7zAsS4ir0VbOEhPG/rp3hoVztax6qtrrzjgFVFpj7N+kbYyw/4A4EHdNFX+jLTv4VnhG0y4MFuPaO+HsYI0piEos3Gf7nBaqgHae/mx/GXNgc7acGRZdJVX7bZ6NwI8vMiO+rgtsWd7Es4idpFe28utAAD/nNh/92IGqMNb9vTYyDmywN9HJ811HE0iljPSYv9cdb5q+OG6ZG/o4Z1Tz3Eiwdvn7mY5aPw5PlJfSqTc1xJ2s6kH4Ryho+72BN+0db4N/KVNETjAy4YQC1/UxM7mNqjnBk494NPUl2jNfRkIm1BKyMRypb5LXlW9GPZg6VP0Jex1eEGkKFffTC2Cs9r+wb/gVFjnQFMtj/NXN4053aAeuK2wbYAMuB8PwDo9vnAL8HqyLu2JfpjsHVYoVYvazK1QIP9R7sbt8Lss3fM9xDAD9ghxfqd2IVtKS5gcw0kUehxir8aWJx2sF8unVMEYoZ2JaiFe08IXCeTHsMU8vIY46Z5iDd9HfDYsCdP0IdfbwMt52mFPw95H2b+AL39i3FE2gr4Es+LEcfqVih/laEtPz/AM9O7iBvndpDKir5I+ZhgJE3H+O2AsYQt7zPqStkXtKmNbEv7sjztg8B3Kz3YTlFiMYhG2XfvbW75fArRpzXoWMtWPLGGB0BjzSi20eZ8JjQXsC2HJY6/1nPZ64pg3kweMrX9KUB7yLI6TqhdeXPx0f+toG4i1iP0OC1bG3H4k33q0QCcm7jXgrc+711w3oVx9H5uMKs43ZqgWSJ864q9TdjiOLGH9xj4mGP8qEXTnX1rNzpjK0HmrRhUP7Ivo9jZDl7miDREiG8N0B1zsgWjOUd91Fl81loby7Ho+dvN9w54nz16fu49IHn0bPwiQP3OFwOz8YvxSVbtNUnZmk4PjvP28QYTbw4MW+wsQaO5Ktg6XyLfMfNnkdeO7R6WfHKCwklKk+dzU2mWH+a8l/tt41HBPNDHPecxj1Eu4pyKdY89tof2oCOriXZURvafLTD99WZVWoRagMUuVmUrNrGPddgyOLYPAQJb0wEHhk4UqL85T8Bo3miMLte1vB4Lx3pGfUD3wKFdqDlnvKM4jQ8juUT0d+z3eF7GdtQ9jQGHvdPreV+Dfjwq61T7Wqro5QkxVz+XebKcQOiuxIRLea97nv8xqG8Zu9nDtvIYbHEo25yMy0NQ9Gfd9IFUAT9JcyCPuIkBZ6tjjmhbCS/4l3lGIP8Is74nh5jGzSHJe4JckdaA80JZaBSsxbuWEwIc8Ou9ILujvsk22p2dPz0v+AqJoqdwX11VJ83pUS59rguVE6r4dyb+kcoO1/fY62CuRlCeHrZMJgfqgRj32x68PVuk6PAO4jJY3Iyvaptj09w8Imb4j60tCtoiX9dU0M08MA7IqKzoYRt59oD5V10DcdhSyjwNn+YW07Xvh0471KWAeK0BxE4jfTKul3QxpjrdyHn9EVAHNUqoq22Q9fcAq8wBoPYmNgpgzKS12sUoqR30r6I2ouew/y/GpoAcogzi2KtjK6g3zwWbG7MRy9jiD3VGjMaFcRfdHdnSL6R6QBtvkNageqFL/qB7RKuAjg6t6YjnwkX4Tr7J0wowBrZGXamMd6YZeifpNZmInex9ZD9mFw0ejM3nPdKXFRxfHeNj/ex+RwmUfbkC783j3jj5nPRkjkHUSfry4kGnqiG27lNreKgezX0+Xo7GZLbfRt45hFe38Nluyom9x7d1QCGVYgxHNPO99XEroNHnRctiC+TPT5Eo0yMPn6ta9vF6MM7Hh33sY3JBOIE9uWr+LuIL9R58bkgV0Hu8bz3od2jleL29/lh4dHIvouXJ3cZvdNlisaLtUixi1XKeWydyB3wqpBqkTXl7TqGtti90PhrMjx569qIfkYX9RmdyXMIzILSxpJa/pR4gtZaFkWzEzM77wML+I7pC3QsbA8x41+S3nN96uvU6BkEP9MfdAvK4sceelBsavT0bEdFXyoyoB2jgkYs36R6Pdd0QAVM0N/INoH1wlDUMSfbpbFUloBdXDzM/Zig5LhEZemsumAdlESX3U/aex0jdWHydh0kVlB95rLHopCtabY6OBByYhzj2dIX9PTzOfIH+pQ1EstCvvlj+DdijqqymQd6UOjobaHKEmChNH6Tykbq0ZwrQZuHzC4dTYHyEVE5kTP7p0f01yZIkRyOwXw9gHb6Z7AheJub2MQ9CUE3/7eXqmXoY9S0O7BNXVT5ffOtgC+HBQI0X9EDM/H9s7LFlwwdeu1DCxxZWITKzXBJ5H1LSXb/jU6+N+Y80iom+rMWs/R0WzOFd83jFzvsGc7wXlIvyM12IfG/0S3X28aERmnHHtCyAjM3TPVjOHdMjM1Lb1+bNDJTfQ3swl5MYJEGgmpdI60B+PHR/mLopNqd+rWOvbG+OTufpkX49BA/JB2HyCMyCW44Dx/Xx4tvnd/+qd208RhDL+jo2ruh3z4+iWXlpi7DyPH5qAFSTFQfAZYT5wdu3eWIs/9gekcANMP2VngLVdSyK5aID+0chQga3WWspyEftJp4Yk+4zaMO1HAYDbUL+v92KfK3XQjmbm8A5ODf8HFmi2vE8KC8c2ASE14td771z2WOUqxEY/7YctPC2PHn02ggvM+KJeAyZSFuxhd/r7fJLfctiCOUW8hm+nde0+GhcsamkzZuA/XG8z07ieQQsdKK6xwx2OiEsSJHs4/qONgKcSsEn5Jh9HsfsO36f8zTKf+nP9YJpXD1vgz00cOBHxgXak7vXxp9zhESUomxnGnqyBWhyfvIIu++eTniFoAo54MdJu/YIqB+YKE8fZkANdJkFKYPiXMwEt9GHH0MB/NhEoMlfkYlULlX4taCiIrCV3Nqf7Sv9Sz0wQ6luKaeEjMHv9qZNoX6KyJ0EofcXmWZotBQHV9A4FOix4PVxkuyx4flHMtKTS/vgE7uWYCD6AsI8BKir/KKe49kCz+/py4r4s+FL30/zvJfdWAj/c5TTtnDad0vUC/4W7jhQkPf1BamBTNE+oWV1JDcE8NgT5Qi2DcSfFD1/Ipp8bECJN+dZ43ZtbB+h1+/lYr/Pq+eboWE5xQLYPMZen1gd8GPeksagrMxUKcMHW4hjDJ4AH+exWOjFsUQotmtfwKi9hzU+n7c94+fjL3IyfkZ4ysLGhOT33xH1fPHUA/2c+kqeFX31HMHjVTsej4lo39vZYivGovpAGdaGBUlS4F1BHLM4jlHfFp2PB3XEEZyTpPWofD9dHz3fR7FgbrT83o8I9PX1AKKl6LExh5+cdy3Zr1OChPE9gXFG8hi1Hw/RlS+Sbcyqfi1rnrR7FdyXPRE8zuD6je3+2NMF/JBXC/sonNfdAvy9ucE581h5GwF+tXPJCOFU2yiPY9gO5FBvZjIhPI6ft7cXXofXxWOSjt1AfZTx6LUV/yV3JSNS4NzbMv9mNgugS49NRnvyT/9ARLQ5s+1teb44l0tuA9DUu+kmZv0686UPpPmUHLBe2o11Ch/rCNBPnS5VDUq/g/qVywo/0TJZmsBFarHFv8cELDEWT1MgFpGkr3IXJ7FLWeRUX/Dfx6THY+XK7TKwDVFWtmWf6hBcUNvQAfZMHqfwCTMHeZfDl/4arpAuBEEBaQgkoiYj5gWSIC4I+TgtGZkczNuKwl8g/oJLdVnLEnYsXuqGPlyzQYfpjvpZxzvi8TzMLUnTI+29FEXdvjyC/nMdMwCyKInyMt98vkDqXEvlmlRz1Ee9D7Nxb8hhrGGATQFu4IlYk/E5WMMx9vdCBy9TD2v9gJ4wsLWq28Uq9pzYPHyejtPwdFjmRra4cFXKTRPEObCoT3K+F+Jl46+nY9DTEylCW1bMRbmenhF6Bzait8+NdPd4Hw45aeVJIdmxVzdPqIOXIE/f11nMQOdYuYq9/E+FnKVc249+fsdgrijnZRe6fDmj8GBxpMGSdyu8zbVjqJ+3C38VSz8oM5rvpidXOohy8ebhQSiT1xyY+Unod0ZkpjErdVbdAHPGvDV1/OX2PThGZhNWd1JcxOIfMpUkEnsVn6zsidBca0GrishD+VrGZZjTkflBsK7/NQZPo8OgegaD65urvQEys7f91Hi4rexzP/wFeHNWgMoGYe+n9zdOJWjiPjyaZiqvhVYv0XcJ/U4hlK/O400sD4Nz1Mfh49mEnDPq0PC0xYA6bsTeF/IIFfjYZiCf59Xjei6vIdqIukYAh1F+bZBpAP69Mhn0MdqEHyOgp+ejzv1c3oZqWxcfNvzQwGNA/R/4SvuNH1snQAejSNQHKz4KFj4fA8Q5OTb5BaIINM1Mb/FtlGZI9eTtzL4DGyZo10eRs9O3+bDwpSfiSNMqZOgwF7ScgLZ0riupG/C9XnuMhUOr7UIcZmQx8h6DNi9Ln1cxmHcetNHaMpz8t/+Xf32zVSSVCqIij9g3u8gXl4R/Q+hehwh4fg0sl9GBMog8sxy58/kQG3JsMWfbxEgONtHXnaRMxkD2GMQYe37NeDies3F8OGiQNia20JV9UkRWdGGuTpJYLlEGsTFm5sXP/YjV+eFVO95+ztEoBdlsv4wytSYpJa1U6aHfMWYVzJDisJ9sd9bP+Nm/1e8YP1B0NeMLRqm7JoD+cVvGrMiKJx0bJUeCZYwC1wRdqPqY9L8WAm2nqQhevUuQPRbVKx3Rvgfkak61soR0oLmnZTQOvbwT8KnJvUce7y4gJ69hPjbA+4X0UVXf39oYf2p95kKZKxQQ2R4/u5FD8FpKxM5gvPCfdeYNPFYGb+XHoof2SZL8+Bs/+UxHjLnmFUKZJ+tWH7HNPCarLSgo4seE7cvII2bjB7+xNQblg99qwwu5foW3I3H3zDY8BPICPdbXyuGmJxcV1lnHBp2VAb5ovuGvOV7bi15vwJdHoP4lb7VA9HkRg31NgGUR7qPNuI23lfTyKGMRDci9Jf4l/NxcA3jtSRFa5xYw+eX8cV5n9n5upSb9/XkAeFtLf3UctSTvokRzlqsVaKGe/B9z1lUA87wK2JyIYH87ZyurNdqel2uiF7WaGzI7BQ28YryB39rwzjlb9RhwE2cmJH7X5WOqMAaTYb9tRb1t2ZzNQ2cv70TbxzlYoT6BpYjkJ8halS2kU7MH+0WQigwx9xWlw+X+WFDXQ/VUMF8+hwRy4scwQruyK5GPdc2r8kjmYGPAvwXwtefnHkA6u7CAapZO56blR/64UII6+kB0hbx+Dvn+ERz7EEWn84lgX88M8utEK2+OgdA6tqhIAT7zk0AcI3sSxiq5qYD50HLuxL6SNSzGjLweCx4p8joWApr7XKVvQIxlAfRni4gf/NWKtQF+LvpPQeHIIBtB3esBz1+ARrkG1b7glx8n1Ye6KV6gZFM2Mb4mR724pbu0Qj4XiSIvshDXYzLasoNFVoDyKRKgjcKjh1LHgaI0a44kaFWtSnNHhv4vDcw5aT23gVZKylJhLlStbHGesHpu13fw2nwrucsoc2gA6PEsxT4HrAOzDbn23KKyFMvy/tytLdKuFu2vBXKYi8Rf+Vf+hdK0PJNNwIH2E+a9oQzGHPBM8yQ0yffT4Mi0qM9WNHwB6d2Cpx13P7qwg6nJzLS0GNbIEtBrxm7hdw3E9mTzmw5sUpuZvMyanPQjJ+o3eY+IQQ8iEBuIlv4eKDfqfwh8XB2Mx6vTjqaJLk1kRODfclyhy2NTG5VkjPUIaChSxgZLhd2JLeF0u2ImvL9vbImsRdnHHXWRO41/yrnAeD6WK5+A7XFg8SR+z6LlHgQ9JNoizUD5HryOoKfEOehXUPdIP+F1UE+rz47Y/H9uT2+nLRfrhW2rswIX40KFbw3g6/MuW8e8hMbUuC78+vPi+eJOSd4Ljz8/Gsbz7iGIOlubFWzv0R5UORuKWsfY65xTsvjRU4Ea8xKRc6hdlksDGnpEZLkFGeCBvsQnk+rxoSdezwRIE8Y2z0JtqPFXKdLiIVrFgss2At5gVJ8MuVvnfTmvDfaBXfNrBysAizbb/+zhofslpKcayCB2kL9VfkE9Hj4+Zpo5zvHs1POXHxQBASXMTIDX0aMt8PoiRn1RN+scax4PuMXer5SVod37iXz0sBgnkcdxwp8ZdNzNWCbj81C/QIQI0jYwmw+MCfBlAHJezxa0+nLBgfriPAE8O/Q0pI05Kx29BV6hoPpjW9SH+YBqIf3EXm7qAdJYCItaIEOyMwL9N049B5Aw/8mMOvqVCW8BYCbjRjTeiVhJQwZ7tVnywXOEJwW3A9CrRv2KDLLj7ejHW0syWoxUgdNnxfa4McC7G3sPpGWyumyXuvxt1RZ1ENGfMpmWrOvINtSOHLmO0rERxQ5pBeT3dAzKJM7oaXmoDY+9usBm1OffpMfzUOEGPMjmI0MyVl9i3xOh9dwf0WubYY0/9qttkrzWsJd/hrjPQ+cqlGfO1+zvUqYV7zuwdswC24mcMb2ckfWta6gA5/A4JO3bNRmWPplTWsZrpDDzdekoaGRKcRFir0byb5FjvCO/Y64jW5O3DF8eY8nT6sF2TvqOtxmkn3qr7prrMUXUvjonrGD10pgxcsx0LPnn8DFoHIUyQwEaPDlQNqCOcfVLS0vWJ4NNedrHsQL1Fv6C1XzDJR0KfUcXOdsF02t+Ubb6twkbTA6PLwHFf9loWf6iqERprxJvltkIlVjJE/JOmiPmydej50voyAZfSlyOqJX+oL/nm7JrhEUiUC4Ji25l4GcLUnuv+/cBNz+8HVFvhOKSiZ0ncCPaEtqs7+GAjmP1INeeKkZzbH1O7QBykIsAvVAa2I/YyvcQdG24NvYv7lMeY3gzYIF0DEazhO1KOY6mLRPgxx5lzPboj88VyvVV/Qf5fxFZGSXPIy8xrK2iB0+CReCJLf9UmIfazjIss16Qq16DHluWpqou+JT9ghxIj0HwQxJi/fAdiqRdNgu7Atqofi15ZjA5K8N2z4YH/FyDaKzjonEsqUDN+YaK1hOprfg2wlKqtqDU9IsNTTkoN4HDXi1/PGMgfyTWFY2gvBUDPQJPhlRJo9BbdnkJo46hE1A36EsHzWKY8maKoPJiRFCCdEBfr53w8g/BMRr8ABHLMbALgrJDPgBxwi92AIe1vIz6RnK0Fe2R1/eLhqJnpK+HLTKxHe548pjpeRRAtacNWMyPDn0R2JqrGQ91jHT1+rkPzfaNKEdqIFW293I5szGzPYK376Xpgyf99x0IZfyJgCfOnZ4sqcJbQ5lkiDK+zhzgtRfeX3/h4z2bocQ6QG/M9sNuYOwmhtRi5oNFUx3wrszlPDYzKjhOBMfKo0bS+gd4fvpY21reMZY+Q5xfJopKMz7Qn/Nc8+1Bjz0Btm1zWfutXQ04iiB/JMPW+ePjWRLilQKAjSdFaJCNscuehSCEOAZ1LL4E0ODkT8dL/CoxbPcvxjKOreq2XII4Vp4Abj16bWNUa0LOJ44poX1CsR2o8xIdmXQ8tXHB7wG9phs1G/8WE+EOxEO9mK4+EdvyQvv6NIEUK8V6JcbA8hKwLbHlMvlJHsbZA/jEhsxBEtuMHgfNf/11DJeETdOtsbW0FRbHY8LnxMXyGMBYDcYN0EgkHuaFQFlvxjsyaHv8HBwHjStvCW1zdb2GwV9oPwaQZq6YnzUiphkTPr9/KuUugOW6H7WQ1nQbLEQf0Eu/SYzFE2AffSQP5gfniLyh7HSPiECp2y5Ftul5WNo0Pusu0PZMPWifGckeC+F6Rn2XZnw8UnlgBw2BVLT6dRSCTr2U0sspi8/r922+rzu2odqA9jqARiz2N5BG5ID29iD6q69cBtRvxi5NbFdkvhF5xL76XX6qJlMr40G5MgZgZZ5AAHcw8s4g/ZAynXmOZvLQXPc6CChAMD34LywkEZwUi4mxA1G3JwA7O6nYC3nx9Z6eGXn0+kkEx4nwfREiudDhy8fCzxePx9Dt0dNFG57WAFePmSFbdEfwRrHQqfiY8zWi/xQt4tjG/W0PKOv1eTR23HGEbVHG83sUfn3vY8+xau1kVOcNdOL/fSTrQNy9vPXi0Tk6sQWN0evevIUO1dPRNRvDLfsC4wF5/i10POC0Of4wvcbsY/DAnNB/jLj+HjG/3rSWXZ9WJ76BhbxepoELEna1SfjqAgbOhWLbz2VpJm9EawcypNjXg9mrZBjaUrVV/4jPI+Zrup+WBWxHOfjTE/3B/9xEH6gHjX0wB/M8LLFLDjEVX1qciN/4RVW70QANYp8g+tDWUTaa+ZqnnEC86OYfbdau4zMaIwF1eYrA3CCtw/y3omxB+bjpSdszio9qG284PnuAt/KPUPRnXrXzAKgm6lRV8E2d7GKUHy+L4ppf/VyrZCbcA5B8u6H6XGkfRvzSrp8Xgl2r66+aoVjahXDj3LG58CWPe7l3kaalVAXlo55ZW65lWiLKjaA8QqP9oNmHss5IBI+b/tjp+4le2/sAFoHwVFLPT4XUJaJcIQKPIMa9APQsxTYD46BfB5tN0B7IjxFjiE9aouxlPKyO83cbv+fVJyFzmXw9PWfCp3FmPWjjnJd3pS0Aly6qORutb9wvDU0OHEUfCbRaj7yLsKpGkX7nw7L6njmBNqsC7ggZI3sA+khFzskuIH34lIcWKefAcdiCxvYK6NKCUxri2arn/8xP9GgvBkwIM0J/pCfjzsWrLJSVP8qqPLZr8azltwO1K+fwnhTd7Nr0EzDD7rzqL5HmkFW/RzuTA2hs60ATTA7pWMzsRr3eVgl2YHprPNQZbUWM+vfmjdhiMyLyz6Spf6+dY+PZgpEfPR+HvOKep4jFAfQ9Yy1/0f8e7R0Dyj0FuH95//YQQB2juNg+mgOcH8M5Qb6sHrUe50zHDD4WX+bpqq8Tbe2ht5XdjrV4eNHjVZecy7YeI+Evad2RpzwWvG/c6xVXP+498wI58Zwol7qo7o3v2pjPbGsfLhgWLOtjsyeuGd/Sdh+019PVzsMlfI5GOtag81XtmLLmuLJin+jZ9m29fqDX1gBydaY0iH6N+PZCfcI/OR3h2aZhHpA32U/6C2EGy63wKK+VjXCsqxRNHH8soc4x6s+qSxn7BS6AsVAmfXCRN5bA2jB5jMb6WDAHs0yUtA5An5Qk4DV+j0ZWaC+2juFYt5PXwQLJXLk/kxE+l/GScZYme1oEcxU3S7IFiU5Io20UB8vSms5Ehy4qgFRb/sXW3FallvA6iWiraoBXLaJ83N+oK/J5jPp8exyPqNeXPY7fFx8G+IJcNDes4gv9tH/2VIz8XwNl9sgzJ7oIlnGsfQ+da1kPdekGb0IciTgi9Gfkg/bnvrIAhrr0eX7sRSA4wrxHIoovcX7EugByy9Z1lN1eyvATtpp7NuePRVOBXBK9nKCt174Vy7BrA3Wv2Yh9PV608DhE4Pi04JQGLOZQh27zAR9l3x5phCZGV66yqHimPvx+7OdQhPcJ5MH8qi5c42qtwvMv56T0kQSiXbceajOXCVwa6I7C1V/v2MLIA+D1zrCFZy+eQudDoP48lUv5Yk+MqB3SY4G69EB1xPyInqC+xbteLCxru5aWIE/eLxYo+4zmrNZL+yOi8Z1b1zaC8ji2Xt574+GPWzigAlvs/VlCPj8Mwf41PmA25+eyyDku2o2sXuFl13zw6Pkc66M5HNv9nLeb2rEjwxxwnja6jHx7D5FvBPI1/NiI7ZbahakRVIcDQhvFR3AekAy46Tc4twTL8d4LxrQVesOIJ4rUNsluNixnS11mw+SMttuLOSTot1JJafZNjrfRxkhPi/nYLCH8WOzUBc9WttrH1ueq5iG2Wx+o9X9UJsjf78M7fOPiEUB7PXhe8u9DfZKQyHkaQnzHq+M/sG3sDP5CGbRHFvOI1MO438asgdTbfT0Kgb/uNySglWvhx5q0J0YDxoI25Fg2sOfj9WSYzaEaSxf5GvIhQNwNcp05IayOmzjeyNl+JyV5x/eB3aYzyQdE8PtzuDXS3hynLoYpWX0Eb3d5/F76NcI6D3RWvR69eePn1VZs8bPvQQvGHGkNW/mArXxrWBw3cjsQ/Zn5F58I2QLYI/bE43nhL30nuPAx0rhlDD22+NblqQeNBmjt7SsoxViIkQ9ojz3UiD7s07bXO+RK3zsD89e32kJ98P5x55vtgNIHzzy8Dl9GPvSJJjSxWbaNzQD2qUgJFDbtpZDcjzUEDMbSAxxdLnEcR9iYD1TJT9mufAc9fV1IHjindF5RpnPMjBjmV3QgHdzPMIrlHx8hgmaEoa6QKO8ZYPvQeAeedybLdvKM+Gbwslt0IB2eekAyI0Voe7CnE8iZj/U1bI2B6Nke2fP9I56IrX4AvQMooPFgm+mhoE/QqroDjQCvFsM44X8oer7EtjgmJEvWMRfUDr05KzrX8vQ+oK7BB+dL9Cnufz1awxaZHs9iPDaDNyNLIVH7IMAvwvuq9UcYz1mscc6wrm2ZYj/bW/gFQtysyjbzFX24cM0XFwt/UCdfgzvjz7WtsENVkCofz6lY2pM2EdMLueBPGZtcfz/o+JdzrKRlD/CjLcoZX5sR8BgfchzjXbZJWXOIerTbwuuJEC3SDx7UwhgdAbNFn1q7nGtjkjeVk7krDfUXPq2tp9PD56fEPGZ3QNy2SKLmngC9MVB/1cG2j3H0aI5xvz+OEWUfCu31ic4+nehH1PsQL+V9qXTpP8qtv8g9eep1jlY7wPEtF49AL+794Jw0qL+5/FAwX23OKkbtC5QgzU+I4bbsNN1K7Trd316ldHtIJ3cHabMFMdCpjDGI34e0BoyF3rA68jdgehO2ElMfMJ7nnTrSd8brjPr32TN+krxV/5ELqZdYjV2x18Yain0HtvX6epjxxvuHHmY2vG7ly7z6sUwpar52YGbLo9gLQDz6/VchLt3Pc/lY0Ga0a8enYK/j2whe0u8/PXDRwXejXKjjnzTkgkE4Kl/uU/+RO63IuxL2f+02mSxHsLywN0LRG2gC6sY1QTOX0C6EfrxGWPiWbfrXFnAuz+go6MTMpAObE+7Qm19dDHIKSfgXmgVorOetCLLPxhktSm4sRr6e9hSMsIf3fQD+lNXkHOxW+ITMhtHrXqOCfAO3aM9YDvr7Q2cuHo1ebHsxytFTYjbeM38e4ifnG/V7XVrutJGiv56vB9/P41fv8tfvA97eQ+F1rens9c3496Bz3B6iexJ3/ntag9nlRb2TKf6gPj7Ir2Etrk0nJgdwj+LaeqxQn+Qiz6OXr6Ytl3t8EZFv+WQLYTfAlgPzx8tGavtruW1fUvN9mcpt4Ngoj1CuZVqDJrFL9/e4KawxzXByJ3OrLEC1aKXB0+cDjBf/P5OXsuQ4EJfGfyZMUgZ1znfeFoZjNC8hQjnqiGSJnV90tYsjEz7VMY5bc9cl4SdlND7uhJdBaa7H4n8fWLO0JV7yRF4th7YZVo91osYNxy7MfIh+A2wby8kcKXMK27oQph/Ec/KeRvCxqzapg44H/PM+zgGumb++TPTcs4X4FYRBtMWuWzmlXKWXz1L62ifP0weXZ+kSCbi7SXeHK6HrdHt7SPd3Qnp8lP1euu1YA+p5kwHfSU8AU13zFXPXw7HzOAIfK+IPgPkceF/WEP2OFDHrA7a2j/gI7u+gmb01zORK32z+bAT2YWhTyv6S+Iksgvt7bx7EsexiwKPxCK1Fw7yOoAsWuewBv/cem5gDPEVlCyEiTMqg37pFXY6hp/Likz101YkUFegD6Sfecpn0FJDM51LNo3NrCh2yUfIZT1AWWRfj3hHqLYipnP5hHE6V+kCEd6rD09Ggf4Ga/9lqRYyEYDl3RkAPqQfKRx0n/+L/6m+IF2PMjFJwzGGY6VhDlOWgH6PTTxjKx+Cj1q12MJZEd053bD8E0LHYATpQW+4mtecbQA7fDf2o2+HEoHwDHT4HQM8WeUZ+bEW0hYMjdDbNakQof/yjZ3M0Lr3cjvpn40k+8ESfI4p/wtfTCF1b8kZ/wK950ZrTHzDz36OXkwjV1NFX8uAj22B2ZBOi6960GOVf49e+fDEhdVQ1jByL92NtHAuwKJ6xjOOYCCp8HmupZ0faPENGsx9KjDlitKBZYamQtnz8iHog1VG9Mkepn/bkvZp0EI+mepYwPXjjpYkoyOM3ArprzuoxlfsEvnuH3zPlEfNc9iE0a+JyuXiCY6kak4uIzKt9hTG/W0uE9mkH3nocQNaAhRtloUZDGxvKIz1E5he5yr2UyZFZuaMSTffuHAT7+KBTwQkX+qRY2RaA/9qtNvBWjZlO3AxTQduPVmvBPo4t+3oGnW8Ciwl8lbf6WW14VBlDjAt18HButf0QFk8Rb6MeTPWcXMZTNmhbXJzy+KNijYEMCphG1dx8VLInU9tan9uctbJ28wJgI5fUMl5W97B4oh7CFEAObOD1OmxOg4yPubGnTgm0WTtAbsaxXGCXDtUjbfjLOgHE428cdGaqqJfR2ZbruIUDT6vfbKMn51115jLY8xZ6OGdtBizh54rOCdgvPtuW8xL9HBPOmyovlrSvb8dAvS0sh7Dv+u/PpAFjfkBF+s40BkSJL6bGseEE3wuGJ/m0jo9FHtIz4f/6ByfpN7//7fTD7/1K+vzVu/Tu6pB+/vmr9ObdTfrs9VV6JdvP396kq+tDend7lq5u5YYOesQPmXV5OmHRAe1SOst21X+fSfOXcePL3HVOWQM3xibtNva5L1PJNZnbnbcLW8CvR6OTshOjLXup+rLOEdZsSjM4ShwZvr7B3V2gbs2j5AaRMlDmyvbbh8P7DruY22oBprW1hefnfoAN/Sn+6bv1oS36q7VgIOZR/dFC6OhA7YBNbKGM4mLMynHHeIqTBbYPYPbYLMoIinhKrpaWwFELwNhlaw2YE82h029Wbf4CC+2Zt0gIQ5XOcInU8dT8ZTls1ITYl3LNyBzgtcw4mTzWQB3f3KYmhd/xoFFrLl7fS2huZAudNRMRyx6Yom8E7eO9ZsHKgJ9zpa28GcDj2BQlrNxhdSeUY0Ra4AP6mSMcq1ACgUv7sc26CKhQviynfFLsXVd7Yf3eS9naj5AZvB7gVnRpm9ZsvnOeokafvBx5Yepf+4v/JasKhoth3qAPwoO1yjmG1zcC9fdsvw8waRHwoefbFwnv0xrwdBuB/xj1wNYYnU7kHDPtxclO+LkdeUreBjfWe+FtUZVrEkgrjCgjbZKjGn+v4wpbYkct0RUH5sTHFgGereMOcOypuye7N/at9o/Nqepnnjqg/eKHMI65zQ/wzvIafZ3Nz56eRU7cQtgIC5kd8P6O4ip5Cq54fs3NwFXKk598tN3Nw0BXBYSqYN93KKmK1nUaqi47eY6fHhvDj0mcExGj8cM+V3KXnaImtFMK6gcqim1wtyxot77onz0dAeDjezLfpR9EX7y/a7EZLI/9MYqofvnx0mJX3s87MBiT2RobtPNXtdXGkcdd46w8ADXyxseAStOQEWS12PLWnMTLVkOcs70c+pvcZb/predrx4txlSLH81SMwR45mRPvAxcn/BwwgIn82Mb+CPQbj/eZF65204R5p80FaiXz3zULbi2qe16B2TSdtb2dz/ieKcB40ae9bsHKQBknm4vtwhlgujzICy8Qp5UgW3mXOQZMd9zvqm3mBHw1P+wHqt7WT+jUeJ1qyHlbPDZ4Hr8IoFvpM3sxDz3ILSV4RabIK5kBPE9KaJv6knt9fkSJfsT4/lxuvMXH+6v07OQmffziNH37q8/Tx5e36Xvf/lr6537wq+nu1sYUl5C3ounq5jbdyA3Zm6ub9O7dIX3+5l169foqvXl3nX726rXUb9Kb61vpv0vXh5RuxA5uhO9OT/XJXvhkOZD8wTf4yATlTS3QZ5ET/0+wuJfj0PwrH/S34wCUMYScbPSckO0e4IeWyGQoMioBoKHleShgw7ta1uEeCZxfnIeaGy09DcrQ5bg0zVKY2UR/zfV+0I4HqtEXLec8rIHquE97KZuj1ubttLDjAViLfX2jZoPsTgXeN3/8KothsjGdptsDdeUTY02M4pzPQ4PQAL6mJQuSjVobPinTHPtxcKBND28OsaBe2LzhjiwUMmbb4tiBZi84BlTG/ZvAEaHXozKdDtgHbZ1LHtP9m8aa5ElbkGEegNOOQvTzmoX3ZOQqPostjVu31g/zGlvhrscPD/D4pylxplR5SAo/ytDC6xAAbhZdjDPj0RfDgMo9QBi8Hj/192w/BbzuGJsHTpx3d3aB8pT+7AH8gM89f2Is5ME7/uPVA1p7kekEC3nqHWwAzrPuwYg6nmAxrA8aICP8Zhl9D3TgCOC/NeXna+FKdiHmbRYbePz4xrHxQF9vTCIf4PX0gH7KFfmpDA5F1b4C7EvTC5DFa+/5j+0WvwHl1VeVJ3o6ZvOzNz5Rp18MG/m5kNmIUcyxtbevgwc3rpF5FC985IJqOcll+908DPS0kHxMQ+8rWdNddfJmEgKgaqzqGNhwORvlmRiNn//ng9kGTXRJt10WOGTbi3aF9UX/6mIY9lXrB9HPPbEZjH8+Vr4z+xx0j+R742m8XoBlY7Y5WAXbOGzcLU60u77MZxdFnB9Aqw+I8n6ho/DnjX0fWgXGy7rsWEP0527Vu8yR6eU+1/BKLODneMIHr585adryf1f9HDCAKTNik7v7/gLYd6MO5lWuk5zHcY6pJenkRXBE6xviZ722j+etahcCr+jPupYLXOaD18nynsWwCpNp54iUSiz017b0P+ppF8NqZ8y1Vamz6gM49wDob3N1q7LtnGDB3iBtbcucEdX/WyE8IVVtYouzLNAshqlStONj1SjCTn5yRZ9ixeL9bTq/f5c+eX6bvv3J8/TJy4t0cXorN1zX6dvf/Hr68Q9/TZ8gu7s7qCzU4KboHNfmUsNC2QkWlsSng3Re396lN+8O6c3NXXp9Jdurm/T566v02WdvdPvq7bv0Fu3X97pIdrg7S7fiB+j0VG7t9fyNaOypsrInyhtqsIqEWj4sX+DGOZc55vVmrpatKtENMnCe65mEqc4lIclPPcaw/eGAieqPYXqz3EE5/jTzrOIhi2Eq4ZiZ063w8e2NawbGUmIXKv9wzm0AS970KE8LYA7JBnMPcdcjqulgbFviKnnQt6oH8GdBYwC1PBxDb8vHSXAxDICPyoP5rXLmc9StyDLYd7SU7eBwiCy011IGalHdWZ5AU8eKtpMVckFsDggIv5+96u9GJWq761XWk8sR3meF5FWPL3rsRK/xbMXafNFFejBlvl58fux7i2EAOVRcWCBT5774j8O0RmCc2iNF8Nl3r0pZNmUBywE8fjGsQtppT2uY31AqWzmWnzq/PVYXw+JOy7pPBOBrXqLsDB5RZ96OEH14CngbC38dfDxaxlZrj4tu3jL25sPribI9Gz4mzx/3B8jm+bqANgt/7G/sP9ZiWN42k3AIMEW/UXmgEzuB3PXGkTmmf51jUAF4to4t+qJuoDf+a3o82NeLJWIWS8Uak+wXK/6P0PgoYqytxdDOlRa9mGR2qX4Y0MO8Nyu2unakvaNqFVvyDjRjWLZ92S3x8qKM9rt52ObaxnnRYuoj4irx8jIPAiC0W1/VwRuMFk3OQp79OHq+CD1Zl27ahlyrbwSTkHfVUxQ16M2BfU+G5cIUxjQeK3QsO+eLYbWvN55LW2wwZn9jALR5QF/u1430aXflscWFVkdEzZPJtReFKHt9dR5BjjFhPlYu6MiFBtWXZdymt43X+HVcpVj9rD74fHib/svkKWe8mB9abdD3FxD7yt8KoQ0Rw1+82nGpUFnp6ph08QCQX3L19bKNMlUOtw0Rba4r/3GLYdCP433LuzY2UU+7GEYg1wuDArO5gDSpFyID/W2utCe/DKU3+AWTGEvyATHv8AsczU2yvpucn28K4TPLuL2VilwH4lk+fCTy9OSQPrq4Sd/4yrP09Y/O0rMzLIwJt6g4lbx861ufph/+2vfS3c2V1KHKvNP3w106O8OCkuTtHL85aXuMpc3++Xh7J1ssmknj7SGlg8hc3Qrd3Kefvb5OP3/9Ln329ib97NWb9OrNu/T6nT1pdn17K7L36eZOZE/x0c5zuZHDwjO+vcjAPCMNID+HMSdyNsCU22SrLMqt7wDlNEfWZVts9GOl1p+FN4LagSqH1jg/YH/tZnkv1Aa2Ygf64cH4uNKCPhKQc9VV+Btpb3OPjh6YM44Xar3FMACtviXuQyNAj3JmfnzZP6FzLVe35LIZA9kfPOzrGkwZXLdZ3KK3GAaU+LOPthBR27RfHDQf4TMK4ZgAZBm3pyj82PeAblW5xuhAVtqYodE6SDSa45j3oG62GgsY9wjwmdZx7FCb+cEcoLdgBHBcvH9r+7f+mi+YcqLUlpYqvL7RYli0ja3OCW2W40AW87EByp87seF4RXgZ6COUXzrZotciuT7K03AxjEFE9BIL+Bole7yaiFwmepZG9meIMtFH9qsP0sf+NbkZwFn06vvjgD72EP3dglGsRM9W5MUE83pQ5mQGIr/X2bXrFsN6/T2feqBs3GFwymVT7ZPdouOKcGR6GEY7rQftI75uXhyoD3zMh5cn1vQA3rd+DrbB+0JsiXsbOifJBnBc7Dv/t8wTn589vq7lqacLMhzbXq56gJ4tMW0Z5zXZtfhHfmg88FMr2lQwysMa1nxZQ88G/YSn9TsGwAhCRzQqN08S59afWd8ynkD1g6Bt+tJiS762w+Lmf9fmWNvnAHcj3w2fsfVBN1pZf7O/jH9tbqyHZj5Rj/HjzQTtJh3luSE/3iWO8gZgH4e+0qDABdhyDlQdBLpFQy4ZqgyY7Rji5WxXrrEZjNcj2gLWFgF7c8Y3wRezxMbl/FG/pHtsJQOMPScVlB7199DOKdMhJAkzr6WWxzOOC3m1G08WNbC+iKjDFtFaXujDPMhmFagTSz94jWIL2QDY+4thAHVVnT6lWlyItvMposrI2OpNEaoy4s5vD31Cq+lCBVSPwajhRgQLQ7dSwLMemGtnch14cX+TXp4f0qcfn6fvfHyanp9h0QdPsAkXFp2g6fY6fftb30w//sH3xd67dHuLBS57wgyLW2enF8YnlvDpjdMzdIhd8Rmjgn9M3GHBLY8teJF8PPllMqindHO4Vd2I5/r6JL1+c51evb1KP399lX725pA+w0cvP79Kb65v0tub2/Tu5g4f6hT/hCCEOaADlsui1FnUdt13chVFVPxCO44ldezzPzSkCpU4rlTOCoq340CYBwZEm3VnmTiuftHlsVDCc6FvATxzqZH6Sbr1DQMwotECldZ2+uLBnJVxEpo9vSSMuZChrMav+3YYA4AtlOSaA8d4kYbcwMse+KisUJ/rWlV7mRdv0my1gGxIZTPD2kJKWWygQNZhG/FHm7vWFL3Y/PzUfYFlEhu80AaMFkYqsDBcbVdDfZS54PPstjgGcd9rIHqhes0d9Vd06bWq6KJeAL9M2kP0BVgbQ3RHP3sy2qQ+ZdoCGSOvC0PWc0f97U2GAbosIo5mfYoOOZNtHHPm5V//H/8LxY2Tf+l//e+uWuwlFvC1olEAfvaxPRphu/I6vbQ1g5eJ/NFHoKcTfFtsNRAZ1e7kWPK6ej5sAXVsjWENoxwBIx8jb2+y+WODz2PU2bNLfSvHl6F/hLepO5bUqXMpm88SC0BgxZENmO2z9BMXM1vR6FMX232E5V5+AfT6nq0534tZ3PvQHx8fn79ZQ3FtfgCQ9z4+JH6dZ7LNlxkLRN1rYwSMfIuxzXR4jHICn2ca1nwfzZ/e+O/JMeVhZ+R7D7DRy4npk2P01sUwwR5/t/rYXhzTNn0x7LG7HXKUUR/9TdAIPpZRXFVPf6xx7B3J1hhb2eAbxlH+lEV09ex4bMtb65c9qWaCVf/onGA2TJwyqIhON+eMB3baePox13YC3dZkuoEqYzoX5wxhgEyru28/wmTGMQNxQaynq9qe63oIkG7/JdFGS1T/wpxqZEIfxixnHrBjhfHGJ8Pwn/LePt/mn3LeJgAb/WvbKG+wfC58UPmuQEblH429h7c9Hl87jpi/pIo2J3duv/C8Fo/WZB/BUyl4+g3bk7vb9PLsPn364iR965OL9PHzk3SOVaU76T87Sbfi2B3unMQMPo74S9/6Wvrxr38/3R5uYDzd6tNkphOmEQc8wreO6djKDSLqZ3IjhBsi+HLHf8LKCzJ6TsSCGGyAT/rhsS2aiVXlB+NpOtze6tNkh9tDur6+0Y9c/uz6PP3087fpzbur9Oo1niY7pM/fXad3+CL/g+gS8ZvbM/FNbECT2MD32um5Ic8X9VX+1Hv5Q+5R1dxjMVDmpvLkNtzYNfMp8+PNjnHGV1HnBuaReVLRHM+kf+1m+X0Crmh8jEtocTzsgN9xBTS5wjggB1mfj7XNmcHnBiBPbEfN71ME9Wsf9UsbxwngDXrjJyjzsJW6uL8u7LGBDKIvLtAxfgI6dQ9q2QxZj19A6PI5IO+qP/gy9Dmgx+dzDd3eBcwFn8s9QNwlxy4nHhovnXoA6Hfc93x+VlJT54nj5XjGRZ4eGKP/x28vbvVTmjU3UgBPHHfyADg6wX5PV4MsUMZL1UPQqh6qy02GOG8j6EsDEUcz5XSuOz7qxBz6K39xZTEMDeDghBnBG6waWxnWopGZ/jW7AOz2+Io/G3T0QHlg5t8WO/TR8wO+TMz0zMDJ0NtvaSV27bXvJ5wWB6xeb09fo2dsboie3x602eeLF+/g3edEjGnmD3jZ7+XWYgCaHVzdNPktsgC4vKfdA0ZGHAeyhuYuZnofC6PcbZk/0T9cCKMpjuNW9OJd5K8z5iMs/DvOrYKR7T3j3wPlI+9aPtbmPfv1gj/3xxhGY97Lb/GzfFwQPCAch7VBAZ38wu0tF9gz9HLe5gUVkBwPOj734GOOcZrvyzag3ry3N9REL2eAtzdCHGuOBdrruMRjLCCjGydOBpoXPuWb1hEGqgIkR01MEEL+zd8WaGgblwsSeG/5ih/harG0CyuLiDH63ebcdFff5HI98AN1YQSdlaHHG1F198YI2KizjE9fD+WWed6K/ty1uFulZmuNf9nf+oZ9xmLhuGNsbFGk9gGWIQuwjl/WD6UlZ8Y52q/6uRE7mCdVicJ48dbXZcj2WtHGPvczb3s0xvyIY+03/VoKbpwKL/isufJxfiBft6fn6f72kC7urtKzdJU+/fA0ffOT5+mj56eSvUM6k7zf4hcn7/Frk1xcE5nDnfTfpm9/8yvpRz/6XjocsI9I38mdymDxDDf993Kng3HCd4rh6SaTNz9soUtYJRfn4ofmWMrwV7nkjWnSBTap2K9RSoOUz07P0p34jvmgI63yYkV4cTOIRbN317di9zS9vbpJr6+u06tXV/p9ZD99fZ8+w5f6v0E9P1EmMdzAH/2gJTSKIVOsMeEfDBpi9hOOnooNlPl02wLCb9keA+OGkDw4P2hrceOL5GSQ930BltXn7EP0LULz4/gByPi4wbNVX4SX9UBL3CcWecw+gC3uc73FDLKwi/ooG+0R8I958KDfHEPqw6IQoPuvcwyltZg8oB82qd+j8Vn4UNUiGh103ucygP2cPNRLWQBb53KB+iHtXldEL+fASGd37IVZF5hju0PVJ3w+N9kIx2tkl6C/Pi6wo8w+HA4j4njoGDpDeJI2+g99bNMnRcNEQA+bcPwjRjkFc88P6GgtB4SERB0FwT+PkQzzvlgM++/8b/5vRQIMrPS/pKyFN0XuaB7tTC70x+SPsJUvggnoyaNnTSsTxfJeUHYNx8YXwbnQ25l6noysxjlF/4pejJ28dI5IW8yRj7sXW9Tf83cPevZbX6QMI+W7OACUwWN8PcR4erF4ZEsNerlA/GsxF5uygRz2xqqpb6sHynAfXuTe+Rd9Ys8WO1FvD1F/zG9Ek2+w5Krmb+J3D8wjAFmfz8aOg+bd2UGdbdEHADU/SsqLrVUVKtuxtxiXDTEdA7UttqieMWy1NxpnyjM2H2csR/Ty4eFt9hasevJVxvZ58QCMWga64zd3YxN8rECbL1RAMi9WYl7LE/TqESyooZx+AaqVpC0XM2b5HtlFq5fS/GmpPS5FVD8A0SBJhp5e7hd+ucUw6xNb0qTeSNXmAtqDHICntNS2XKY1tir/MePdhKP2a0N8mopgM+NrdUBO4iqiVSefNOupferFsP2LtSNdhhhzH20sxJaYzP5ggaDktNfPPgP8REg+fs49zwcsY+J4saN1vLtvhSazZbn0NxjA0l4v55DB+FlthqU++N762e6/gOnv4RQrTZDXmuczP6HqPh3S+d11+tqL0/RLn5ynr7w40S/Hx3KQfmm9OKBPAsIH2f+RD+zvJ6Lj7vYm/dK3v5F+9MNfS7dSxuKXflm+sOriUN7io5Bo5E01rCMm7dPBtbJqFnkskoEOByzAGSCJ/pMzLBPIS3MC3ywmLLYlfLm+Vs0H8OhTXPAbC2dYuNJewe1BP7r25vqQ3hzu06u39vTY67fX6bPXb9Pnr2V7da9Pl10Jz83hTnJxqr8wqWlVW6fpDPmAUbGlHoWBVntt01GIc5VxF0i3edDHgl8Qde5BT18P4MJYRMSbbmXJT8c8xK8GoodPYc0WjEYYLiI47NHb01fmb46Z+sir+78VFeiO+Zz5AP3Q1cspdZsLMyVBNk9o1StbSsKG7sOy6+sRBgs6whDnSozJw+doxjcDrOEYNQN6zdvKm//PoNB/yOaFd/1IHxg7wJSNXZqHyf7RG4syhtlQjweI88UDPXkXan6NlDlFF4owMcrPyG6DkIyeDI5F5Zyd5w9816Lwa2ql3shqp7TJFqW/8i+77wzzi2H2SHFWqKU5nImShAi0zwZthGNkAAQ+ko3+9nCs3TwWaj9O6p5Px9qJKHY76kbj0QP1EPSv6JV+FBmfjwllohdX1A30/N0DVdnJK6A+yrZ8hKVZEJvD6+uN2xb08uFzMIqdcuCFnObZOrQd71u8UT6RJ2/Mv/cv+sKeLXZ64xrh9cfc9jDKd5M/5mPiJPmpDzIz/hG8P9AZ/X7s/B3j4wwxn4zB24EbM7M9PwFtFsHemMGGb2/yJu0ze4D6mZlizkeoHw2w/V08UFsNcLMi6tj82PkG2nyhAsL+PDcW42T+vL6ev5SrN7H2hINHb4wIz9uMmZCX2jompgP91JAvUASQQz9uIQq00xjURokHsjaWKKIZR3brJZweOAcRkSkLRyqIRu2QFvC0GobI5w/clFdkvQXLXCtg10wqFiZFpr3BML04Z5Ux1niqYF3gq4Io3W04v9WPc4541+fnEnk/68Wf0U+1G7MBdH7sOG9vQ18fffQLUcs5DL4YTI1jtBhG+BzFnHCeg6f/VKLHw8avNx6YZo1/gQl6R0934qkl8JtX4MG+jXdpkbuR87tD+vqzq/T1rzxLX/nwWXp+hj1Q+uQPT2LdndwKm/DBhvqBr8BHDrAgJbpur9I3v/6V9OMffi+dHG7TmX6vmPmLL85Xv0UPf/3x9uZG8wnS7xCTvtu7m3SWF8L0qS/oha0cEtrxR37Gah9tPEmHm4O2ZzaxKdsz0SG6Mqf5LXLQjkU2HKXso2PWf3J2oX34wQDcBN8cDunq+jrd4Iv8D/Z02c8+e5t+/vomff4Ov3z5zn4B881tenU40Y+GwmFzDX7BHzythjaheIe/ERqPFS2XApuPBrTFukkBLGOkTM55oaDOY+DtzqC2O2ZwfLV28xNpoc6H+NVA9Oh1h+jt/dNuDX7YRlguRLGhFa66sP9gtvVBfeRHXrwmdMd8Ln2oQE5HcSAnlvfc4OHnaW8AgcxTfMV8xFhKiFoOYjoHpT3G5AFdjMfPsT1zAlKc7SMdKJm3lbeJWcfJuAC8xzmkuQ1tgMauqrw+ax+hGcPsR8tvxzvzxBD1odcvhpkfdfwprbby4MS5ARk1L+1Z1QI4snq5Xlw4xuqxT5Ug0wbdH4Vd/0GB/p6s+Aa5xWIYBbyQJaViqW4ciOcFT9Q1g+flRG/mzwPQiyFiyxNxPdDvmPjeQAC9nCyOB/7CWDuNgbJomuVmZHsLRmPW08m2kcxjARdd1T4OJH2sxa1+yo4CxPz5GKBnFBNyrz2yvQuuePuQR90uWnLjAHH8R/xr8YlR3fBg4g/+UeeqLgfGQoxyQ0Tdvdzu0acQ/q0eR31bYt3kg8MWnUCMHdgyJwDyj3wb+aAnBcFDxtxDT+sd2Sa2voubAe2SFdkXqh2oxI0GQP16w6LMji+Od1tVIPa4nwEP8Rt2Y07pi7bLH2KqN8yAjE4jwrkQL2Lhrx1gwO/9rOVWhgsqI59oV3OBNjBrF/np6/wYCw7TaGAezA56yeG5luiNpfquol4Wx3/bLhcmpHVhJt80On681yNIG1/Ji9PjXFKwy3SETqdv6UsAFmUDD/PnYX6DwFwFIMvxVG9UbHkDVP2Hb+MbpAb4j7Wojr4sYfpGT8eNEHM6hejGy0TkPQvbry/WfLc6USFfO8ZA5a18gIVr+2HNLfjJh7Y2VoYeY4op0f0i8ADeDm6EwENZsntVPR0PQbEVxhp+8efo78QoF8TwyomSNrmukQsL3KzZTS8WeG20zm6v00dnN+k7X32RvvYypeeXeraDlOVCnwurdX3C41TGSi5W7Hhwkq5vD+nm+m367re/kX78g19NN++u9Xu7zs/PlbB4Bb8uzs/S+cWF6DC/uB/d4cv2z051cQpfjg9zYi2dSRsW0g6Hg+qwkLRT62ei7+L8wvRDj2z5FBp04yk0fqfXKX5lUhfYIGu8ukgnLxtPiRSLY6JHvUO+kSPZoqhPm2lmcMy27dVBP+yZrq8P6dWrt+k1nix78y797PVV+vkbLJDdpFfvpO0Kv4h5l27gN84RiANv+W5VFxuhHfayFfzZnDPfzHqWk3fUFVJFWfPCu19tkdzd6TN99oMI92cyB9CKRcj7dHuCX/YsWhSqI8Ns97GVj+C+gOnSA6570UetYFMZ6Ha2ImDb+wI0Cwkd6J4hMiM+bc7+ePAafRecfytuNUBc8A9zFHK8PtyCYVx5nBiH1WReZP6S/9Eg5UHEpuEgPwcZkDaboTZbOas97FiVKw6ar9xRci686r8TUDZsvd0Mrxc6yAId1oX9wRoLrxRKMW8Nkn3NHVqzjMhqzdkBcHwluv3SyGV5td/xXeEEmQM0kdvmsFdux7/Co3qVq8YpW86BKYJPevp2TSj24vL+AWpX/vC07OhpOvpjvJbTEf7KX/wvFg2Lj0kSMcCewrhwVBKk76IDtCVRGXt4Nw+CQy+GiIcuhgE+j0CsAz3fZ3M48pO3NxkI8uCkvBWznPbieB8wn2C7HmxkpPJ2jOhvb4xm8c6A3KqkbHWHHajZYyeO/2xsI5pYxRZEqU8PllnXTOcsX4TnWYtppg99x+b+MUEfH+JLjLMHHy+2oC1yx8LPpd6Y77Gt/qKQRWY52zNnAfjpZaAZlzx+sQPduEkAwFt8l403F/0Z+hJumnQbeB8yNt6Pqgdbr7NdDMMtJYKxm3zrKHnOi2Hx4qD6bDdjFbhRc8ozil/SVT2cY5TDWX7MDvpBKM+txeMe4W239mx+cPwIvfnMMdqWVOcTdUIOZItluXGApX9oWDQK6jlplDevy/vbh1ziqilc0IHPeKmbsjE3RoZqD77FedJHbwGpD7tY9nF7+Ni8j20+UWGD1wNfc10DBgmfCFv8kDH9rT7AdMK+Xfu0/pGfi1xYhKAuII4d+Yyn7SxjkXUSUUdBPvYQTY5gI3f35JdxPhxDPwV2zD1JZ/aTieoAryPgC4oqj8VTGS484XWWrtPz06v0zY/P07c+fp5eXuDGBY5jrkCyBRaZ7rFQJXmALn0CCh8XxEKVHAsvLk7Tr3zrG+k3f/jDdHX9zp7wEt6bmxudUyhjC7q+vtY6dOpHIqUMury81AUAXQSQOp4ui2UQ9fEpMAD121v7NUo8VcYbQRIW5dAPPgXasZU65h6WjYoy9GFhTPo0bZCR2LH1X46vOVH9SCr8wZNh0nd6rote14f79ObqkN68vU5v371Ln7+9ST979VY/evnqzXV6c32XXl/dpne3p5LKM/3uHzzFgWOdWpYTifnrBkSq2pebsAG/LtZh/DA46D6VMb6T/OJJuJNboXMpQy/GCzGjjn3X6X4icH8YzeHezTRYKbcHo8UgD3+dHaHN2R8PyJS5k8F5MAN5ouwUwqv5EFlIYdSIxi93fQSAH3Gt2UIsCpfgkv8YOJF5sZlrrzD/3T6UJaHpdvI0cV6z1ic2TaT6qQ1ShW6lsgC8BEKBv4wXPhh3ls2i2UMto92jl0vaRp+fR2uLYYrcGO30UMYpgzqhIe4bjGdd6wqCYr8YRvszlP48NxGD+jYYJ+aXOe1CfBp+THKGHtNoMUw8sa2AJTiH/t4kACjrgwBG/ETkJ7wc7UaeHtbsjRDt7QFl/XzxOnSiBr/IO5tEnsfri7pmfRF7Y9uCoc1sqvbmHVN9mPsJgG+ke0/MPfBgDD2jMYi5GtkJx4mC2dhG9OKhXhw44kl6pnuWmz15G8WPdvhW6h01lB3ZUB0r9rdgzc4aYoxrWLMT5wJz4xeHAGv3unIcDZv1j8Z6zffo62ieeszmlccoTgPmRzRmN7TkK+OW98MeRr704oi8o9z4nESe+djipOwv1ORS1ImrrPxZE3htC/C/dXoBUHisbEALWwGc63LRwftX81vbZtiaH8Ds0CeU5zbmc8Fsgei/pirbpx96g9nIocKGOp+8bpOFXLtYEuH9MxlSRNUTY9gy51pUG4xR54xu/ZzHEyiGmneD5szJal/mwQtY5B4yJ/gVvNwwQf2hCotb7Tt9tARvawwRaGefHwdbJIAWEzVtaINvXt8yt6YTvLPFMAMq0F0R5wi06GJ14AO25MkDthvfNcY+oBv//YYMuMg7ziWx1k9YLiOYnzvsF8KgSyhi8/4E38uVx1za0XMnNyOan8NNenF6SF97eZq+/cl5+ugZvgLfFpiwuEqfsdADNDkQwgLU1cGe/MLTZhfn56JAeu4P6dtf/1r68z/6df3OMEB1Cun43tlTWzovpI2LWlig8jzsQ/3i4qLwYzHL86HuZQCUsWgGUI5bvKSSeUUOC2NS0jilwD0V/mAhD1y6+Cp/0Msb01voxHeVZR8BbPEEHZ68VBHe6KsM7GJeYrHuPt3gBwgkh+9uDvqxSzw99vbqNi+Q4eOXt/rxy3dX10KylWG8Epu3+FgD9nfRg5HRsTbzAhhlbjCO0iQOn2AxTCQwHzBH8M8ayYDuJRJROmvOc08HztPeHAbi+RIAK+UI5XFj6sGxCCJdnOQbdSSQPtEWqihGX+3pS+S82tFFV61jVCpshAz0s+fzCOBtFllEjP40GqhbNvQr3j/0wLkMwYXeGDiRE6S2tLQd4Mf8Z5aQh94TXQXiA3jwpKjzrEKamEpsRi6jD8dDzHqAOYIn5oNWSzugY5Q70M6ebE6hskLo9+1Vi/GP/ALUzgrKOGVQJ9TG9JV4SoyCzDO0BV75a/oXinMOpBk9YgW1IRgz1GiOWLbmJtcVyKfM3aC78IqCf/1/NHgybIbI1AxoDrrv0LjdQwN0fF5nz8Gexp6dRk8ue2zxzWOPnh5fD152NBkrT44n89l/NfuoPLZ9CmyN0WNrzmMuAMZyjN3HBGOAHyhFb+hf4dP3FszCLM69UH+yTert+beGmf0Y2wh+jBpeafaSPVu8cI02hjo3YKvfe9DzZ3N+hDzHaB5Ye7zAlONQox9MMvaNjnzjMXGj+Cqbx8jLlnnbixOosogD8XplLhZNitbwVhD1znypvCggl1Yj6rhaPxFz1Bv/PnBi9mMoNxTgr+Jjf/1/w8ADuSza+klURf1WKesFN+S1VqkR8JUW9BUs/YsNtLG9XsRHwH+9ksj6RijzFKTqq03bD0A+v2wz2KJQvrDLKDpx09/AMWX4VNg4uoYCd7OSBSYpzL5EWxTwW88j2VLB2j97kgu+mg92LDWbNU9tXHbxqE+ERLe6oJ5qfxEv6k6X5rzUHbO2iZ7cJLfp6i+a9WOYZMWNDJ1zOeZYGnAOzCVuXUALHwNUVblj4NZijLK9PHlfeseEsf3YIeNhmxwPdVWdbdweNjbVvBUafunsSdM/puBWF0cRv9wA3h+ExC8ZB93vbg/pxcl1+uTFXfrmR+fp45cX6RkE5ZiFfQ4LOFgwwV5O6LjCtvTjPA8crm9kxO/S+eVlOle7uHHHQtdd+s7Xv55+84c/0MUw8gNYcDoc7JceWYdOLFzhyTG281qCZeoALxapQAAWwiBL3wDoANFn9pFu9DvAcm7BDx6JnYtnBGyCX3nBkxe+sAiIp+Gw6AkZ6qVODKPuj9iPJee3etyW3IBHwlMu5UdB2m9pWzqlHV8vgCy8kxjfSa7w3WRXNyn99LOr9OrqkD57c5U+f/MuvX5zox+7xGLajZBYEVt4Gk7UiPL7Uyy2IT6ZA3dYPDtLtzI26MPxyL47DnnEnLW8r4G5PBacp719EOD5MlqI7OhnzpXX+VTGYQD2wxeMp5alTc+JstXFRW01O4tzpRAXVYCGR5Q2/RIMSq0GqXdyGHNLP/2iVk+XB/o1LinM+AinWmSCxGiQHF/kiCqG8LrXhMC7hUdYvFqMCXPIvKLmx84gfblJuViWih5Ppe7N2wgbRuNIoB8co1QC4IljH8HjepkTohVNqOU9wJAN5XQYpLC2d3v+xg8XOOOOQ0F+tK/F6fetBtLn1XLOs02r2fBiMSwOcg9FkRscJGUk4XV6mREiX0mKtPVsRI0jG17PY6DnI9C0560w5EILjWkg25scmBSVBwySq8w3uxCuPLZ9CgxzMIgd8HwzxFwAjGWmv4eY84cg+g8//e7Xs9Jro5ZFnNLR49+LXv62AH7N/hPEPK6NY29uzMbUgxewIxvQvWY/Yqvfe9CLcSsg6SVGubH2ehNgkPnc2ANTPS4Y5HQhPPECrIH4j17IFf/Jvi8cxZZjTS9OoMoiDsTrldlxTnk0KVrDW0HUO/Ol8sLO8ubfxhWNuMCvx9g4xtvHX/LseKEb/CqRm4f+bloMG0M5YMv7KnHDeh59I1EOFqhXVkkSenowncqiPi3zgHptU+Zma4DcPG8G6s+zQN+Jeg70+wh0Vr023jiXmmzrr75r2bD0p84Xk40um746T8xO3B9b2P7rFZmMKKNTVg++2WJYjXW+GJal1WccM7SSSfpso0AMZnq5P/RBH3hZKsJQsILqQ4TYxUZ1mG6dG6iKEOR04ZLO5SdlEIONSW43ASuxSfyja7MxAZQPX4REML/SHmWrfgPnFf3pze2lfTYsOgYYj7cBevq66J8OV/aNbcw1PUYK4OutmLtVXuQeHzOSY8f9lWxv0leepfRNefv05Wl6cY7FrVs5YmL+yJwQvfqtVSpLrWYHhEUofLQROMci1DkWXE7S6a0dlfRL4e9v0i99+mn6537w/XR3a9/xxUUuAnr4hJcuMOUFLbQzNi5OcVy4AEZ9foGMZcC3w4a3DZ14oguhcSFLY7u9S7dZL4F27ZeX3nyiS47r+M4xPgmkWZKt2oTb0nCnPxoAP7JuLEoJsICm+6mUT/XJLugGLHco68c9NXyxIwN5uL1JJ1B2Lzbx0Vah65uD6Erp5uY2vRJ6/e6QXr95lz57c50+x0LZ6+v09lra316nd/jFS8nb7d1FOpyc65xAHCfpXObCmYw1fmgA42+erIE5ORbcj+I+SIwWw3rg2O0BRgwiKiVGOFd0DNEgW3/DDj/UnxAzeAjzV/ohjjki9XIokk5wFmkUtKHVpwi5ZWz+up7iMyDHvfyuysaDXE8JEPkcuGizCq97ok8B3i08AZDwzcgt2vCRy4bb6Qa/t1QWoVwj91qgty/4OUmbHfcWWOqCkLUVPzgnpB1NqMms0TZFNuTjUB7H0oPnb/zwuclxR13kx5yP38XtAT4c//i9lh4x9lIzk4Zs+F/rLYZ5BX4AiKXJVjfQkyPM+drvy9H5iJHtmb2nwsimjyH6GyWgYy3fACdKO/mtsfaNc9CTj+MQQb96PFt89vD8xBY5Iu4ogO5oLoaejR6O5d+C6Cd99OhZpQWVhww2Hbsjn9di6uVvC6DXDmiiYKKjFzcBn3qxaMtEjmBMe8bhywrmqRenh88n81RleEVEoMM6daw036agXlzZ2WS0GDaaH2wupndgLUZgaLfIgiEyWSxrufS6t/mCvGK+947J5kfzVEmYj5DhXF+fq+DNxYwt85sxxYt7uuX97oG9tGQ2/XxCvY3fozdejFnLzo8aD2KtNmq72SJamXXYeHnY2BnY19oA6rwxHsZK+zMfevH3gOXFCgiJ7qms99P4I2xRzesVXzXh5MV2fNXIsYEaHM9Vm8aKUusfcwJ9lCP6cTDfed8UveOn5iqi7grRIz6Y9HKc9baj3OCjbDxL39BQG82e+cgY+/F4GAPzr4twqGO+OFnTvdyvid68am2jMhAewnwZY5tO7jclJ1L3vulii9T1C+PPhFfK9/eHdHl3lT48P6RvfHyZvv7xWXoufVgOwfdLQRyLWEoifCoJ0o8HIm8uF3hy63CwL8PHRyLxRfcYTbTpjRD4dd3nkH75G5+mH37ve+kMT5nlfwxQHxYg1G+U4Wzu41e4oF0Xu3RhDCHUp7YYN3Vw8Urls89cUPO8ANq1jCcVRVYXw+SFBSjcICMugHLohw0s/qF8kP2ENrQf+5y0oQ4+2gQPvvNLgbr0AWdIjjTjY6X6wwNiF3LwBb+eiU5IoQlz9ORW4hMejVU/Jiauixh2V/v4prxk8LF8c7jFYhsyf6Llm8O9LpC9eXedPnt7SK/e3aTPXl+lV/gI5vW79PrdaXp7OMdXvYky+G36nxKIlXN1dH0Tz5ePCbWPrVPOsQQ0BdlHZgO96o8bY0LHTsDUqV6MB9qxEIpGl1eTVCYtRfhW2oGuZjGsY38NqgNzCOVsxWYafQq6mCDnewPG6FD8lc1AqoXoLrbztgvvC8tbkH3HxktxHLm41AC8yl87yedNY2T9+AC9cWEb3rM7DXyTU++A44v9AyDmlTrRVjMp6MQ94vFAkx4lXRwRFIvDgDg1r6iEeeFrFOvl3udPEevQmw3/5X/ZLYb9S1gMyxUiTk6gY1PhOXtyI3jehfOCkT2P+J1lT41ZfD6Gnu/wlTzQ4/lHejFenblWsKUfmPFEeB8jtvjs4fmBKMN65CPijgIgFvCvyQJbfIygvj2yIz+JYXy0kf/rNxqnNflZDjzgZ5GRzapfAZHf/0cLQK8/+HchuiHlczbzpQfv3x65x8TW3K/NDaLH10JPLw6aRacLCkxJzY+MkDRhTKJ62gMvYqAejUfKvNDxWPexH1sPXpf60PiIUmuMN2bl6SbUHY8fD+re4gsXV2wxTIsKU8eG8c2nH/+a9yXUL7XhjGTM5ADGEy/umzET9PSM7fn5hHr1LerxOsq4gcWp5vhVWdQcQ4O1m3mB2PRzUG/UVF2rs30qijFZPB51TuTxZqwoYyt+l9iOgI5LM+GgTDVrDbp9bsw+6iDyLtHOYeNv/UQ8k/mZ5Wv8tjW0Oa3jLPtWkOuD+fb2ITAVWgBpMdPYx02W40RY5PArO6aPpFSe1k/zATHUuM3HMu6yaccjFzPYpwsU2oDFBm2SsCuz5Un80M7MEHRFVF9RWGHuYjzehnW92LvAUeO04xN9wxYfU9QVKQkSS1Vnd6/Ty7Or9I2PL9I3PnqRnp9igQWLRcJ3KhyiA+ss+lFB0W4f5bNFGy78HA4HXUjCghAWjHTRSNp/+pOfpjs5wH388VfS3fVBRCCErkP6c9/5dvr17/1quseTTaIbenBDDp2sg85EFz5GqF/kr+NVY8OYqZzopRwXtgDWsaUcABm28WkyxqJ9EvBBnwS7tV+vRJ/oAdFH/x1l4D+XnOCJMnzUVHMFe/Av20duIGv+osv8BC8+BolfzpQuzSts4kcG9EkxvEQnYoQsoH7Ki1MWT+DhlzVxY4xFMIyXRK+xQRbfFwifAeiGP/YdS4DNmYMouz2AbtJbGc8/fnOe/sa//4/TH3x2DQMyd9p9bSs0Dw4zefBijmp8TszrwPlSc5HrxB47QOQH9PghW8j6furCohN9ZC96vK9AlG/AnVGgN/1ZGJva00d3kQA0MLUXUCN7kVUEiKN8HC1vnftD2D9wRaCqshxmJbI36XYK4aVtxM18ciwK6NAeBwXgwj+gINaTgM3eOBp/lpByb0zARD97fsc2vNN9j5KnoZ/YJ+04or6SwfFCre3hGdmQ17fgAYJDGAvlyDnx8XhAKvaobzGP2V/f6sc7ItqL+mrw9+kvuSfDmrMqhBaCK+j4sgmjBAGxpyQ3ADq8Hvq/JQbPO6OHwuvplVnvwc8xREkiwhx8FNCn3vhs8dnD81PG643jF6E7YSF50wszHILtP3se0RbtRdDmyO5MVndIRw9F8SXHeCx8zJ4ifD6BGW8Pnr8ng5ZVXSFm78tW+LHz/pBGiOPXo8dCzy+QvGWObXaZHxyqcaEKssN2PemZOBjRjgt17L8mqBtnkyj+9Mqqawm1N6B8F1R0rZHnV3m0wYYSyhYLyJ7KwEkSlFk1cSbjQd3Fzg5QZo/cVhn09445Iznj1VshR31ssT+CzRXa0xahsT0db51+Y5vQoGN6JHRo8co2lNQ/+vhwQCfOJHjpdqfq9bFE2eauzl/cJGu/tRuhPI8LdswWZSOgZzs0t4Wo0/Q2+W5iGcN4c+VIMJX+SULmCLnjOCFP+j1Umg7c5lbovAzUwnQv44MWHFdqe+0DpCx1GYU6Fs1xzmTVPSlj0dYW8npkWPpWMesD1voNYOIc65N4bn5naCw5oXpDKVucaU7wHWF379Lzu1fplz8+Sz/+9gfpV75ymV6eHaQXi1ai6+xCtvjFRTxLlJ/AkoOEfnTuTvIjnDfX1+ndu3e6yPPs2bPy5NTPf/7z9Lf/9t9O/59/799LP/mTn2obnhLDU0xwB37hyTTk/ZAX0pQnL9jYvmF8WBBCHTZI4MfYCYPK6EcHM6iDgA4uXEGWYBk+Qwb9rCOPF2dn6fnFZXp+afTi+XON8cMPP9QtQF+ur67Tm7dvNRdXQtc3N/q0GJ6UA4/3CR+hxAN5l+dn+lsCSeITU5JxxIjFK/E5P7Gnv+goN0p3B4lWUoRFMzu2S/spnr67VH22KIan9SROHMhxcyX8lzKGtpiIj03CF+QNC2ySx8NtusX3iB3wC55ouxX++/TRs9P0tY+epW987WORvRBVMg9OZFwtPZon5qoH9o94YrvnL/tiaPfIvd2+Hnp69sgB+l16+figddno/etAzVQ/hDLhWSzoGd0Lf5HgOIwcQ4Q4pnRJepu9UGJtWpiDpwBs5bFrxiHakyo+sifuDtEbRxxP8WSsEgauA+yCnDMwW3KZ4esLPwVsKyT6RJNSCzlfZlHVIfaUnKxenwgT8l/GAEE4wvmN83BE6nPwO4IqMQewJYa8uUyoXPZ7DfBnRB5l1q2r7EOd2ejUsUAydKLkusdT2gWY8DU7PZ6ezIivx5v3FIkbw1T7e3kgqMvTMfByD9ET8VA9Pfk9OhnLSEZ6culhiDs4Di97/HwMzOKMIO/78HGLjejL+/ALEKvFdqQ9KAfaIIdaTzdoATa5iyuinNhsY3YGeob6A0Z8bJ/1HwvGMYPdTs0xOsE9xLetgAmfn5HNyNPjk9ZcWgI32RJhrnWQzxf+2NND7Rfexgd0VOGhmtyBsSvynXj0nN02ZdQnMKIMfVu0y1VeK9NVvAroJ3UhHf5i/bERc4JQakyGWAaV+c1HPBq0iy2PBZ6zZqTI227fsQj7cQXa3cJS3vYwHOMu+jlkHHhfxtXJ+dDvCPD1efv7zLh9E8rEA41tG3CUkf67Q3px/zZ968V1+vF3nqXvffosfXh5ZgtKyMWZ3Bid4svfD+lcdJ/f4cN+WAw5S7pqc3aqC0DvsNgj248//ih98skn4oEt5vzkT/8k/d2/+3fS7/3+79tCGVZxMMdvLa+Y63g66erKFouQeywWcXEKdewTXKDSj2nqghKW8ep42T6jEWkdgJw+DZV1sB12ANahG09q6aKa48OWZb9YpvuoEJ/uAg/Kl5eXSs+fP08vX74sC4JY3IVufIwTi2KvX79Ob968SW/fvpW436Wba/wC5E26OeBmVnIrseFL+zH37Iv3D+k23aT7s7t0dyY+yhafM8XXr53JDnBxhhtxkb2+Smdi4/RwSBfiNtbQTs8lb8J4EL4r0XW4vk1n6ULGF0+enYjuUxm3O13yxK+GwiqeKsNCm2RAeORdzJ3IPLmU/gs8bSb+RDBXkQjkawTP56E6cF2EG/qNiHYB7BK99l4bgeOK74H/eAoSy4cjoEd3wUmsDwXn3lasnd+2nv+Qi+OjypkUBbqEw8Qi/7mokI6todl42D65imIQJsWmqwNaHcwDQHMeXiPAf/S2C0fWB7CvB87F0byMuUEcvfNfCK8A7aPzJZrVJmkFPB7TT+SI9ULaY0B5ZJvAU7H2xHGFzs+sb4Rod4bmC/Q9fBt3MO9vlBmZWYlxKAfQRk9HlIv+zA4KfnAiFx/x9Y/gG8AJgp2Z19W296kpS3dvUs58jvH10LMLzPRugdf3UF1b0Pgv9vQAJX8+Z/bky8YD3gbEnZG2sLGiXTRFoAUHwC3jEwF9PbmFL/qqWLOl84u+agDV91YWbV4zkOf/I8Dna+mzt42nmVo/jslnD40PrYklcq4eA6u2BDqtJ3yjfj+W4NFayLWX41x+NISxEov6Z+A++TjzCLFumQs+JzMs5plUNY/it5e0KKzFf2SLefV20Db7EvMF9Oas5qkca5xrfO6l2iE/6tV2FxANLM1+kHX2ctvjW0PMqQKioZn6fJwKyR106BgMbNYnw9BvyjWNjl2L0jab7/Vjsbppofry+cahN7Y25rni0MuFxoTriuaaQmItCkxG3xud9bjILbpl79YyMRvDqhC2fXuEaR4BNuJ5aBVgVl9q3KOxUf0yoPi3EfzHE1dqa+xShjGUj09naDTS1N5c1HGs3LDZysZj18hnAtL2xIzBxoPURxnPYBq26nhiLoIXJcuHjj3+gpwHpFVO8m6+Szz3Z1LGeeFWOrlgYXbsicUzCMgNhszLu+t0JjxffXaTvvnhafrog+fp+UWWFdhcwGIJjpk2G60lO4WPAcpY3hzwvVrYT3FzlNJXP/4wPb88Ta9efZ7evn2TXr95nV7jKam3V+n63VX66qdfS59++ml+iuIkXR2uJfZD+pVvfiP9Rv41SdjGIhMIi0nY4uYLC00E8oWP9tk8yjHiYGHFogP9WKjCFjoALmBR7+FwUB6gjJn0U4Z6vDxAGdRBqFOOW0C38Ev9q/2wi4U9fpwSC4Rn0o6cn+kTXuY7RHFo0R8NsJrYM38gD8ASevQ7wzBm8FXksdit80oYdHaJfsZk8cAf0SHtkMePAoD57OTc+O/ER2H72fWz9G/+u38//fZPb/SpPrPWR9yXmAfEXGFtZl/ykastzzqYyzXgphp+0epTwy8ywT+c69HkczPbv7cANqCb+dVxnuQC9tAb/fCg3zGn9H8EcDfxSIPNKLGVx+hWmbSp8krB5wq7iGISB1HnjWydYpSqSunRBrQYD6v2XZEGzaP08DsJtwAy0AU1kOvmVNrAxTFSMObRIGRQZxwLotG5Amqw6xGQHTc4rrSBOuBS04wPATVr1vV87Zgsx9UGIEewXHJAEx0W4AykQD6spECr99NDc5M7/XeGnY6S2YMaEMIKXcTA7lHQibTDL2DX4O/UvRfR/2hvNM+3+rUn1i8zmKdZ3DhY6KQLKB9P2Ahva2ov8gnhJKI7eIfUPfAdga1y4knxZ7MM+UPyMHf+rMyfNfg4NW/4L2KmxTiifWNuj8Fj5jzOA5R8/alhs8q/fvHho9D5sANb+B82PnZxEhHnQUGvKfOu+bGFZw2qA6+sq9UplzvhH024aR9euRSgHzpMj17W4s/byH1HQ8VbHf2xhS9yGYYbS9wsOtQ4K3TfzzEjTJIB/CbTSuKmUtqyPsYob02d/cTyOANjiEPe8MSMPjUD3ZFaPRGqN6peQ1EJ/fBBN0PYdxYZgRcuM77x8RPt/T7tEXEsZhqxLh2eGpive2BqTJH521XcgHHivMOyUpHD3LK42K78c7UKZsRiRi5lnzu9EVnQrdzAnChBv940yxb8uMHCxyK/8uw2/eDr9+kH33qePv3K8/QcD3thrgsXtlggoRu4lT/FPo12LLZI7epw0F8phPt3sCN8+lE7XeDB01+yLwjhO6vw8cKPPniZPv7oo3RxjkU0kb1+l969fa2859L27PKyPEmFRS8sAqHsF6DwVNXV1ZU+YYaFNn708OYgJFtEiPxhHmELHZRnOxeyALaRx5cpzzmJOgggH7Yk9kE/ZQD2I/lYoIIcZTXGi4t0KXE/ey4kW3yE81LyhS2++4vfS3aLX3nMC4pXsj1I7IfrG8k3cn2fzlUvFkPFqPiicWafMDpYZMP3mMEPPKUGgAdP72HL+71y3yc6lU+qJfa82wwXXCxMKyLmDJO3hcOI9jj5dNAndHL5i8Ty3LCE7q+5vAaf54fC61qU3ZhzrgNlbgiVjwKCpI6ce2JQs9ipaw8wv+kH5WudTGjH1lVLZx9VR582oRcrdlLdUfuAiOYrnzdGiP54aoDhy5S1o2Do8T8alj5pWOICqQvnjuaBeAQ/8yFsCe+Ld7pxXMoglEGQicS+ERFRfw89OYA7EHZM7qgjfbHd62w598Hr9fqfAg/VHf3co28vfw89Hb7uD7bvCzwGrRyLfuHAvDLnpC8e8KEefp7Cvy36Hs8e5ixOJEZxPoGkVYn1LfDyPfJ4nFjaOIz+2UOTRvz7m6Rzdkk890QifJnjNKLKg63dTLF9G+L49chsjLDVHs69eMIAtN/PFnNZ5HnWbzF5zPyZ9bX7F+zOERfFol69PrnDQoLVtyLOISLqp6/+2OIJafMypT3Ay0TisWsrEKsS7Z7g6SCQPSETyQN1fhSPdf3eNR2LSlWfLfBZ3Qj20mkuT4GbMywakZaxR5TYXDroi/nWEZqgsZVFq24U7BggFpS83R70e11OZbSg6x6LHPYE0Uk6yNud3ETgZhQ3pqe6xRMB5zdv0ldOPkvf++p1+tF3LtK3P36WnuNjdCopKrCAgrko/FqXsi7e5Pwi/qvrQ3p7fZNubjFfTu3XBYH7Q7oQN/C7iFh4e3Zxnl4+uxR6np5dXthCjEi8ffNGv0froE9jnafLiwv9pUlVIXJcgOKiGOzjY4dcKMMiEeogAAs5hxv7njFbJHurC2Mo60KZEGwRnIewofnW+VPboA91lP3HJkHsg48oo49AO/ixBbjgRH7YgR8gXXxCXoUAXYDCk15SJi/k+LFLxF7K2EoOMD84XviY5etXr4VepTdvJb9XV2of7YxdnxTTQn2ijYAtH+/Zue2/YEYd/sIOJptGXMNuIEcmfSfgIz6FY8SyzW3bWq5gi7QXx8g8JeANb/J9TBqzlsaYLhAMQBtmZ3suvJwn3wfAnTxMTfsxsHHPFYLKj8QxPsHkWkwjndgfOE4gxgPuOHbs7z1tVhYIM1gHPTAlCvhP+3nP3wTZQ5WYF5KH5i+XZwCfxpPrgD9mrsHnh+j51NPZ4wO6uaA4tjP3aCgq3QLv0Jo8erfw0t9IIqS0ZkfR3SsB9SLTdmyyOcCWmHvguOwaH/AIQWJBogfb94WH5KyHNX3MMekYrMnOdsqIeMB7yAFwNnJmXw5vxYdqCCXuCiPag178QGv/gQj+RXoaQLFRHM9j46Iery/W1zCeM9XfPdhj+4vCMf7pyVtJjn1KaMVbe2pEi3Z1gLn9mLlhrh9RpaLnox7bB/vmXqzvY3XBiEsrS5FRK144PxlhNGo8lZ9t3K7F1ssJdFfaDtzo29M88FBeUlQSG62dsU8+h9E36ulJj4+v4xh0rqMftPE/zTOUeIMrKqeyc3lFFtbx1phMLtpGjw+57rc9ejqMYn4IbA6N0RsLbZMxxDhiIfDu1Bb30K43MZIgXRgUwtMZt/jSKHH6/PYmfXT/Jv3aJ3fpN3/pLH33k5P04QUWOOypIDzBdXeLRTQbD/3nN/QIUMZMx68Lvnl3jTUb2auxYIXFIdsXzsXWB88u01c/epleXJ6nC/Hrg+fP06df/Xr65W99O/3ge99LP/rhD9Ov//DX01c+/jjdHQ66qHOGhTj4eYvFIfFVdDFmP9eZCyzicCEKWy6M8YkqlLFgxMUeLlhhkQeLY/ieLhAWi7hIhqfLiLgwpnlFjrMvKHPBiAtZXPQCsFhHOYBbgAtgaGO7b7PFQpOhTdrFljGhDDvP8oIgYsf2xYsX6fkLif/C4tfYhRAj4n316lV6LbFfYyFTYoffINgCMQ71Dy8ZjzN8HBL17A/c1j4UOqCslnXb4+vLEhq/8JDm3F8+YMTsOFXBcYzQDEnXYxxbVFzGTMegQ1ugH8J1vNCpsXTk9+id8WncMELaAJ/PkZjmNMQDeHMNQsNozDAnZ+A48soS3DOJkf9bofoRayDY1zFSrhYcuy12oUu3OY/qr5bWwRwyRlAcj6ZTSH8QRLwGlfYhrG+hcwKOiwLuzYJhonoGfF8kj15bD/QFpDJozKAO6tG8aMn6tsDr8DIoumrAsiPKe4zae+DkoL6Z7Ki/J+v1bkGPTzWEA4C3NSJi1B6x1t/Dmt41fbG/7KSyJRE9Xd62540gD/lBUb8H9/Xp/j6AykA/5K1pAfOHRFhZ/dPXHDE3ptPAvklKMqrNh2Kkgb75/ujvsbATjB6eC7xulj1tRubdJeMwnj8YlP7A9Pxk2U6kUpa66sVNCgj8uX8vLH+50sHW2CsfFlxIS8VR30x/iVvfDWibyTwuttlZ+oM6yfpLLIXX8sNf6JyB8pHGQN5B/TFQQJxUQDmSg9pDWxZqJk3L633zvupTFo1hI1uQ10vERVsvVmnptjd+S1efB2j9jVjbJ6Cb+3Z//zZ42z112g+WjTpGWPN34aM6XuUKoQsv/UgpclfHJJ5HtNX5hvIsF+8DPpbjAeGqwPS1bQTj55YculRwb790qN8PdnorJL2SoFO95LdFsOd3b9K3Pr5JP/yl8/RdfDn+xUU6k5zfH/CrkDeyv9j+iwURLG7hi/HxsUe4g7G5ublN766u07Wovz+9kL1d7OFciI9AiuMfPL9IX/3wefr4g+fpxbOL9Fz0X1zglw0vbNHm2bP08tmL9NGHH6XvfPMb6atf/WrSL83PizV6fSQv+w4s2G1zAB2Ejr/0c7EIOg75ySe2YSEIxAUybKEDxKerUKYsFoGwUAbCohEWx9BOAmAX/CACZbRzMcnyVxffyOPlwAMZjiXqAL5YHx8vZXzkYRmDjjL8Rmy+n4Sn9/AxyXM8bSe5f3ZpT5MhB9hisQwLkMJc4uYTdFgg5JN08BVP2qEMwxqbvGDD5of5QtAXD/VJS217xag96xbS6y1n5xjcw9dM7xPwemYTXeU4kut6FMSYkpDDlfj5j70tMXKceuP1RYHxe6zFDND/WRx6Xof2khzU0IZM53NOJ3lrudHeMnDYmr8lr0JmOdfRp+8t2Afp9Yj7oHl1JRCV0i+SvLmUKOcUnoPyW6H8GaMYNU/5Zb4JSfuI38O74ocykocecb0BOMkDMXgDfwMf0AzgIxGxPsNoJ2jad+jrYeRfbH8qPNRGTz76PrOBnkJZLtJ7Q5mpPZt+trbY4+caL/siz1b9XzgGbvbjRt3aSp9s/EGjR15PPEHTDm62c4NtHZZ+zFF1DuSkOfoIu74cZaf6VmBSqtheYVqOjlubbQ7kdyHbMtJqqYuBzGK+cEuEagXafacURaO+tqDYc+HF3B2HbUoYf6Tcm8lQ2/vgGMexbnUeC/piBHVGS92+zS8izH2gz7ixqjoijaD9+QXoPqY6SR6xDlT7y4UzV7adN4ck7fn7t46BLXDV/Hiq7RWu15WX0DbId3S08DES/TYNNed/Ng57wHk60ufbt9hc3W87KiyXnTw5XeixjGdsjJ/HehKAOGaxbIlzBG/Ho5cXHc8OtVg0TNHzXZ/IwgLS/a36ph+xkXzr02G3V+nl/dv07ReH9KNvXqbvfetF+vDFnVjFd3yB8UI04Pu4kH1d3lKcn0m72MJSzuH2ThfBsBh2XxbIxG+xeSaaXpyfpU9ePEsfv7xMLy7O0qXU8XFHLL5gIcwWnS5scUruNfD0mD5xJjoQj/6qZJgeWMzRxRcuEuXFJc7ng1swAlAu9zG5jD7yUJ464Rv8AbBIRuIiGT96iYUiEOzxSTIumLGP+gGUQQDseL+49SC/9w9+cZEObdBBXvwzCtph1/dDptg5kxhhV8pYXNOFJJCA/ND//Lk9SYYyFwwZP6Dfw4bvYLu+kdjfptevX+mvX2JxLLtUfOMWQFnr+Mtbsax9e6FTVLbxbLEH0PFFAn7LSKkfyAdu8qVguRHQPeyBZQEMjYWMd0bgg51jc+QRj1Hw5bFzGI+Jx6rX2B3g+qqvwoTdAWxmfymgevI+w/xG1C/d57aijN8CMl7+NeTbjr3509g8ZWGfS8SulOsl1IyezB7Qrk89rOlLjOGFlq3681ApTLJPHs3ReE8gxwa9CaI76udELAj1J/RGAX96tBWRf6+8BycmsdePNYAj0giMo6d3j18tRlY5hcNcCJj5tAcj+WP1R/6H6FmTWewvU0CfXagR61neBqhUyvUR9vnbR1fDmuEHQLKmOevfXK/Hs3fc90J9y+U+qo+tL4yBCwdLdPVK41pMTxvzQ+cQfFv6p3nMtBVgNXb49BC/6BOI82wM+lj9nfPPwPNMpAYLE71YRznoty/zzDp4j1sIg86eBxE1bxnZRQvTXh4lx7oQhq3Jt1we0YuRV9mwoPEnoDsmHXgNM32A+r/CM4f4hAtYUbHu2QCISePKOQA5n6zM/hlV9OKyap9/Px5DR4t4g7AFWLI6PbnRLWaiLoLd3aazu3fp689u0/e/dpa+/42L9LUPUrq8vdKFM/3eu9P7dKffKYZFoQvRwe/rEp2n+HL8lG5uDumAhR6Z74gUX7KOj1JC//n9bfrw2Xn66MVlein0TBdxbCEM32WFRRY8nXR2hoUn+wJ86MWY6NNLIKlj4QtRQD/OP/hencOtPbEEXi70HPLTWZj/qKMfIA/B/YOLRdiCx+83aCN8H8qs82kyfuQST1Rhi3bERt1YNMLiGLZ8sooLZej3C1e0gTK2mhNXZxn86ANQ1nYpH5B/mR/oAx91k6TR2vMTX7QBf2kLZHrNJnLHNvAhPsTMuDVmXdRELp7pmKoTYgeg7AjWC14SEOt9KAdMzU28F/jcrYG85G+ibVTkivBpjEIar7Uq9tjdg57e7MIUmF+kh4C2vD3vk5QaHk8yk5WAtdxgT697O2G+Ux/HhqQLTNKhi/a5HsFxaghtuR1gHYA+dTWScGsMWq7NajvTVpA/yhS/HNFecdaB8mQjq0IqHZHdUB2wk4l+x8Xip4Lktx6ACUzqnlmd8Czn7UPBgD0RvrxAkAHnjDCRiMaGBOJpBm/vWET5Pbp6vFvkR3KkGWb9a7LAFp4vA/bMg8fGsSeRrbkFH+l9w/IpxxMl1lvaG/+IP8Y4ipd8kXdPdpa6UY+0RJSjH56+WHj/jfaOzyiGp4rN587b6M01XjSBUPfo6fDotVcZ3JChjgsZKO7RGkR/uSrp+TBqj/B8W2WWGOXBz4fmYuqRsJxvqONGl3mM/Y9oXMAvcI7zA2gtoSaEG9FFrnp+GjhnFjww2Bjty3tUXWvwNyvYRtqOmU1bBDOd/I+u16773SZ/AZ433LmjsW125rTENvkx+nO+pwPUohHJKLFl9lbvNniZu5PTdHOCXw88SyeHQ7q4fZs+OX+XfvXrZ+nXvvUsfevDk3R5cqsfSURu9dcl5aXjdoZFMTw9hIOZyOu9QUpvr67S1dVNupW7yLs7+54w+ZOKbK/fpvubt+n52X16cXGSXlyepWd5EeUi//ohFlhsEUtI9J65J710TGWr30NV8oDFHTv32K+M2kIQ6iTIYQsdHuwn/KJP5Ecb6rpwlOvkoQxAneQDaIOLYdhycYxPlWEBCXGD9yBjAcIiGRfM8GSZ/54yLFgBfnGNPqCMNvoo6UmnedEPnqCs3xsn/bfgRYfEgTLiURIe6IEd1SGkC2iwK6Jsgw3vt88P9JwhXqGzC6FzjC3y1Y4DQZ1xd0BYIOsgCWQCQBVsedIuV/bwfL3+LZjJH6s3ymHMQDwQaNlBq8Jf+N4nwvgAPCbNwBhn+UHPjHpo9Yl+bPSYJbUFoV0KGTNf+FRe5W6BduafJH/2T4VsbyQc5cr50BHreAmH+CpVqStJi5LWsW2vV5W0f57vCOXMCuhTz7cI2lE/cPzAFr5MbJN/BO3nNpc9mDuWI4pchwgUte7a1qA/cqAHKgev1IO8y5SN4R31tBU9GfUj0AyUjXpG4ME75mXUfgy8LvoVyYP1Hs+aT7GPcmtY41uzeyxg1se4hZ4K8VjRo4fimFjIF2VJvu/LArgSfdyKHr/XhQM14OfjYm5KvTd+hRaH5YeDPtDPx4KPPRL71+D5Ce7TPnfKl8tbsWaetrfSCL0+a9vmMW8wfLw9zH2o/ZEP9Rk1sEn4cJSrCSqzMkJcizPC+zj0WzBqF4tKXtb4yGv9a7CLIvKZTI1lZLtirb9AVQtv5yrMHysAfoSlB1zWqgq9kY+xG/AkjLRIyZRq3fWbmWxsBV4u2jFgDIxMp1FdbNpvhxfFxV7uU81alBKaURR4Ho8i72B1ttFfaYHKTMeDucjVBtUWQN8WlPvJ3U4Xa+3lVH3P5T56vWhz7Qw+/xrfEraQdHJ7kz48vU6//JWT9INvXaZf/iSll+c36K0LYKcX6XB6nvCrkunuNp3K8RAfdRRhXSS5urpOV9f4vijZ32R+quV7fOjyPh2u36Wr1z9Nh3efp/O7Q7o4P02X5/kjkLpIgkUiIyye2GKYeCeEJZxz3FyBpB0fl0SZPwKA8cHamBTS4XCnT6Rhf1ceaUMZC0Yoq0uYw1JGP8qssw/EMgFeHP9BKAOQ4cKPl0M7CW3UDXgeyFqcppuLZFwg0y+zd09YoZ8+I99YFMOvXvKjl6ij/ZAXpOjbLXzAS0zDut3YYovnAYVHF8XgFNpkI3XcyN6LLjQDPmZdVFOdELWxyGEVME4sJuAjtAA/UqZ94gN1dyF2mEOfP5HOWwF05C6LxwhoZSrY7vtHvAT6I22B52M+iKjP83po+6DPx/u+ITOoxIRtjO9YIBzMUz1f4CXlBRlrA/rg3Yj5JcmbkUNpz2VP0HsnxzH0s80jxk5fHgJYEEtmi3bRJnqHOUHBwfhrc/Rb4ZrU5+D7Y82vkrfWxYKeb2yD/1h80l+1xKvDu9vPHKsHVNBPTz3Y0TDDM3pBkq4Koox+IZj1xHZPI1DGA/y2w7Ty3gbI93u+EWaTmAcfEuBjfihmemZ9D93xHhP0M/o68/9B0L0dJ1vZiUV9HRu8YcriIhD1imP98AcWD7Z7+yOiPPMxohl6PsywNj/W7BGMkzRDT+eaHf5kvf6rL+ypzN9e0GZzgJfy6j4jcn7cupRZiZgX39+T94Cfs/yozx05YjYes1ijzcqLdtt/KrUY+QwNM19rH/V2dASfKVNlZ8DxwBN0VSEbpxqX/pdab6ykQ5tQbscfdcY6G6c1ICy5TZNStq03qfSpEmH2bb/wcctskDq+hwdPB4AQ5z5ojnHszMdPwlKvQQ9oHP/W3Nj49nQvyZ4iiHqjfxmSPLvpIpms90ufIpGqz6cH596YB/15bpX8tYBc+/PmmT9CGdr4YB83svq9TIxPTFpJ8iGkMWBb5gYIc0Lksk9c0GrJ7GDbjpWLqSDbhk3dX8jf450DoTSkLxREryTq5E4iw1ZUg5ADfeV46g28ke6jAovB5siJfmTP+5kRqkCT20IV9MOe+rP4/TGDZDYrqhwJOZIC+jLhvR03owidP7ncjpUBOTOftCZEvwCOTz3alP0auvJi1vnhXfr47lX6lQ/v0o+/8yJ996vn6aNL9OFpsJN0K/rVNxwPVQ9G7U6qJ+lM6O72PuGXBbEIdhBzeNIMH51UXhG7fvcqffYnf5CuP/uTdH/zOl2km3RxfpLO8YTU5bN0dvE8XVzYd05dnGNhKM9LIf0lQkki1l6wGGYfm8SiEEgawYenjGDtgC+wv0nXN1iUe5eubq7TZ59/rt9T5ReKQB5ciGJ+y74vWz7thD62o8xFJvQDqHOxCKAM2rj1RFuA52UdsP2/2gSwGAabfJKMC2ck8CFOPEmGOLHVL/N/9zZd4eOXkiP9wQPR/QxP4SGPklNdZMO4ij0ZAV0Ewy+EYv7oopi0g+i/eKZzGx9JxesgejEPZKKof4xRZc7QJqqkbKmXPgkVcjgeRUBOCWXp7rAU4Dioxw/dR8f8iAHALl9I/FkgCMMPzK6ZDwD4CF/u2WB8WzCLqQcuGHjaZmkb6Dfy589tjAltkcSFwrMF4Mcv2KosCMedAUVbSqd3SvStO84ROck6H2U63Uni5IigVHKJeeB4cT4C372Qj035cj6m0OAGJIGcyrzGPyFQx1O19KeQsRXS8xkoQESbZvVNYiQhXqUM5deC6TuDH/CnR8LoqYucr5I3GbcRRjnzYy2hL+xCtfyZ3xugcqJIKQsW/T10cutS9jB4tZw4q5MnQviDfwVoJs3gbXuKmPU9Nkb2e8COHnf2rT4ynpG9Xl/PVo+P6PX3fN6Lnt4Z/Dx5DPvEVvseozm7B16Hz0X05xj/jkXPj14b4euxL+64W3PWs7N1rBc+bADtFbuhXtofCZy7uBiNQEsvVvpAWdIIx/j7mDF6zPyc4aH+jPLEXEbEtp7sCCaLU+u6zw+Nq4etfu7BFj/3xsLFDttiHHJHgPWt06NghxpeD8oll9YLpNEvUhE9H3EctGMh3kjSpu8CvTGU/ID0eRpe6Xrq6+7D+SqiegEtsjK7c+MYazbQrxEwjCF7O15+urJ9dD4s9ayjtnM7xuycQ9m4VfTkpG3NHgAeki72OVJ/8raSvwZGYjBedWEc8+38Vm5mMGJn1+nu/CAX/CJwd5rwzU3P71+nTz+4Sr/2S5fplz+9SB9c3qSzk4Pc6Ig2zCUZcNz06UIJFox0YQ84Ewtn6d3NbXp7fUjXuFvL+yYcwpfxX719nf7pH/x++qM//Cfpzeufp7u7q2Tf/XWZziSOS30yLKVLMXYhLj2TNv02KSnbQttZOj27TPfnl+L3ebo7k36Z0vg+sVe3Z+nnb28ljPOEL+bHRzLf3Rx0gezF88v0wcsX6fnlM/3VQy4cAfwC+8PBPoLon6jCwhEXoEBcnOKWwNigDTxYcEKZdWw5ftDFhTfYQj+3AHlZpwzLoFgmLxffsPDEp8WwGIa6f4oMbdi+ePFSn6a7PdzoRxx/+rOfpd/6//6H6R/+w3+U/viP/zS9evUqXd8e0g3GWPhOz5+l0wsh2abzCxkHIWkHEBMWy/w1iLqHBWtpha8xJnzEFi0n4ou8qw/YZrZdYD6Yky2gGT3+5o/ORahOmelz/e1c8OjJjPU8DXAz73P/GGAM1OfLa+jJzuB5t4D8U5kd+nrgIklcfJPDXIH3A+264JPr2O4BuPFPBgBjeYJja4a3o7pz20MBHeWfEBkjG2z3/QDKcgaQbW4YIV/reFkP9rFfcyAp8AtfAPvjWOwFRL29HvS6J+z6J//d/+3fLCMzE+5hxL1FD416Tspx5wdQWtPmebbGEPlos1pet7sFsAPyMc3Q49sa0wg6+QY6or2H2iK2xks8xO5eWzPsGas/C4gXEccchJgvn7uYR9S9LW+nl+/ZfIh6f1ER48btrgd6cck5ijHKt3y8yQHQ/v7z9LjjZPFUndCHC91cy83t/LUMgtenaqsvMb8zeJ1xnyJG+1a1g20rzKdU9vjytPA+IqA2qKWfVrcnwUagTtMXdVhuW54eHpYj6hftWDSYovJWYJEhF3vADdvKvKM84vDaKbUq3819bKso+oTlPn9kxNDGD71rtonF2OUqYuvpIP9I/2hfAny+l7H30dM32y/hl3Y3cndZxvI0s70lb14ey1TQL7dpQmwXHShmVfqQICpyaMDDO7i5uri/SR8/u03f+uQyffIypfOzG3z9F46Qeui8tQFQmXR3p09naS7k+AJLN4c7/ZXIw91BbqLObbzEL9ysXF29TT/76Z+mn/3sJ+n+7jpdnJ2ml88u0suXz9KLZx+n589eSPl5+vonn6QPP/gg6Ucj8VQT9MBxLMbAEzkGqN8SAH7h8P7sPL2+uk+/+4c/S//x7/6R+PVZ+uBSfJO5+OLZpcgJt/D96rc+TX/+B9/TxTGNH2OS88oxArjwhDYuXGGLfrRx8YdPOgFs55ZlyIHvcEA+4Hs9LqGdi2a0SR/Ix0Uz6iNoB3yQRZntAOXJ59uhE7bZBkDH+eVF+qM/+uP0b//V/2u6lhxdPsdTZWcyLs9kXF6mD19+mD746OP07MXL9NEHH6YXL56nSxk/3OieX+L7vnDTi6fDxA8hxAx4OwD80T4Zx2ciA/6T08v0k7cn6d/4v/+d9I9/inmFMW7ltsDHuRVbZGwe54qDf2qzLghvxzH+gtP7gpv+LcD+DTu0hSXKTkibseZzHHdAn7YRUBZV5FbLHX4i2qIeYpaDohfHKuihwS3oD3oumO7qm/BG1RttzWL3wL4GkF8XnsV+kx/x2fvFaRlzhurCvRBvPtKqPtrEwrBHafc+dIB/nghzri2BMYQ1zErVuZI78NA/AtpVTPrGlsaY5YhxKkKe/vL/8L9Q3Dj57/2l/8cxtjWQmMTGaAZ5PC/4yDnT43kiIIN+8vb0jDDi834R4AW3j63nF3V6vq3+eHh54hg9HlFn1Mf+vXai3Bbf8Rh2D55vnxcVPfvHYhbTGiA7kvNxruUPdc//VODxYePxf4EYh8esD/Axb431GJljAf3e3gyRb+Yb+nihHuGP1xgT6PV8c3/Am4sFaKiN1LU1ri8P5BKi+IwYcFORa7m5ncNoBKGxjuNsXACf7y05ivrC+bYg7l9L3aizDRdKy4sXnI2i9ws9chO5xe996N0wwJPoTYW5gFxGX+oNIHJn360EGuvTjwmGfsbo8z9rm8N8MH/am1DugxXC19WZ49JXhenMFYfZ8ZbnSc/iYwLWY0W5NRx1LNHevD82Rrp7fvn4tDeI9vK31XeOB3Tv18N9oZ0nM8z4vC3cJkA/vvkJsGMA5xXIniI+F6fPDrfpMl2nl5e36esfn6dPPjxPL89FA84r8sINByTuhPcAYament5JO3SLJpnn+DL8G+nEl6yfnF6obqlJTkTu+ip99tOfpZ//9I/Tu7evRe4uneNprovz9OzZZXrx/Hn64OVH6YMXH6WPPvwofe3rX0svX36gX6x+enYu3OL36an4CH8sRl0Ikr5XNyn99h99nv7+/+9n6Z/86at0d3NI3/jgKn3zo5P0AoszwqdPvIkf3/30q+kv/PD7+qX9eMqJi0I6dmhDNMihFJhJLjShnflFG8vQwTL5ODbY4umr2OYXp1CGDrQfDgf1B/AysMd22tb4cz/kvU62E6iDaMfzUZf2yfZPf/ZTXQx78/adtKMf9mxRS0wLz7nm9OLyQp/Ew/eWvXzxIn3w4UtdMPvggxdS/yA9lzZ98kz6AV3AzG6dIxaxe3OLWSpjivrJefrp2/v0b/zNv5f+8U/u04WMrX0ccw6/z/mcefSOmS0g08ppjrSZ7VACwjG48nr7a4tho/HZC3UrxLR1QQzA/gx2+E419G0G+h3jiLI+vtKXHcZiQ9MPytVZ+mLO9iyGFTBpftC2wCd7i+xe/ozeGDQ5FsIiMYE2XUAKuVF0YvVPkqHUdS3LQadem1QRBZps9lTQ79YPlK09zoEedPyqiAEOSr29CmpR5nK2gXfGxW0zHMHX4psD+FWnvC16s7Io9+iLYdHRiF57vNiLPNBJx3yP5/OOLy2Yjqh35CPgbRLgh4RPYrQ707kFlFf7zs5D9Y7Q0+vtPiVmi2H0gd49NP6HxOTHZC98LBE+phJvpw1AGX17fNnD+5/i8dDLtx9Xj61jhON378Tn5ZY2elcmmEPzG7cv63yBr61vLLcx8MTZ5guNIDQuYx5hby5iPv1JnFgbRwPrdZ+P6OqOevBIv2AUR9S9Ld7BvOoF1kDOaT2n5XIIZuHKtsUw9lfQbwtHjpVuEcsUWxEYxYh2ywf6zQaeYvHwIZoe2Ir6wGSM4NcricwC/TEFvbSBr+cn2/aPG/orT5XHFuT72dbqrX5X3up7m6e1GKtez2hMMTag8CN/Vmps9HIYAR3U422gTF0zPT4XFdwX2vgJyPTimaHY0Y8y3olPZgPP7ODdyuC7E+v36fLuOn10epO+8eFJ+vpH5+nFJeKxL0c/OTlPt7fQgy+hty9Uh3aYOEWb1A93t+n6gEWqM7mZxbwTkj74cXt3ld6+fZV+/pOfpNef/zzd3lyLzlvssbqggi/Dv7x8rl8G/9HLl+krH3+SPv7k6+lrn35DF1jwS5EIH4tZuOm5EDlNx/lFenM4Sb/3R5+nf/B7P0n/5E/fpNdi+1b4z8Wf7350lb75wSFd6mKcWJN2xPv973wz/eYPv5fwPVaAX2TSMRS6FXksCiEByD0XmjziPECdY3U42BfUQy9kfR+IstAJHmzBjz7aAQ/6oAttlAEPeAEvR/1o44JXBPkIyIKfvNonufpjGau/9tf+enrz5q3UIQcZLIjJfNHv/oJ9iwn31vhBBNyf63eDSR/2MDytdy45/wt/4S+kf/6f/89IS953hBELYbB9Idt7mV9YMMUTgHjm5edX9+n/pItheGruXMbEbM2wZd/VEAaAfP0eyf0w+3kfm9lxue+NzwyeX/XIH2ck+7CY4G2g7OVQ9m1YTILvlPCyPXhdPVB+yJeTM306KRd6vkS9X4bFMBRnY66dO2yt5RDXCjyDkZdxL2QGsfrcQgZ1bq1R6iyCsl4v143JJ0KKnr3A8aAU1TR+AI6hac8AP1SCC/1RJ8vetYie3il8DE7WL4a1Z4sJNABH8pZ7al8PsV2D7wTC9kK5fQZo7ls10C9PI3ifyMsfC/BtPToGi3iz/YfqPRYPsetl1+SR0x5BSuWNbVXPMej56Ns8HQvKRn2kHjj2gOeZyXhEHq9vDVv0PwRrnmz19Jg8vE/A9mPYpx5Q79wFeB6ituFC2S6WPZFnhB7/CJG3Rw/FWA/aHq5/Bh/HiAhfBuIJHGPYG8f+PgrGDrMD9YFwi6u3uVj8Aokv2ufOJz2wf42vhSg+KvcjOVzM2c2a3oRL94x6dnUs8JIQmPcyRihvCK3wF8odGWbbUHOl2pcEYerBK5c9ajxLbB+LinmMzoe8QIo2mLGxxzY3O1BGX1rWsLSs/UWmCs/8iPOs6iPZxTQJN92eXyq131zYhRKPI2A2FntR/BMCaGM3GLY4hoUqvItS/ejgyd1Nurh7lz65f5N++aP79MPvPEu//LXL9MGF2FO79pHHWywmnWJB6ZDuTg8y9rfCcJfOzuVyX9iur+4SPu12cflcP86IxRA8RYQPvp2f3KarN5+nn/zxP01Xbz+T9hvRK4TFpuycfgn/Lb4vS5qlHbpPz8/0iTEsmlyc3ev3hj2TdnyH2Mnls3R19jL9wz96l/763/qd9O/81m+nf/gnb9Ore3zf1Hk6w48GyEsX2+5v7XAmPXYTicUbyStKsuVCErYAjn8YwzOxz35s/QIVgTLHhfKcD/xeLnwnF76TjL/8iC2/pwvExSx8Vxm+l+wgSUD5zZs3ukWdflC/98eDtuOTX17W92ELsB9tKiPtFxeX6Vvf/Fb69NNvpI+/8kl6+fIjGY9nyKj02/d6IVFYBMOQIcOiOl0fbtPbd9fpc/H/88/fpFev36BTnxzD02EvkAuJG7ZB+G6w21uZV7d36R2+xP/qTbp5+0Z/uRQLrRgvMaQ6CMrSfwDHizXqAWMNsjLG3shsjoiobf6fGZhdI3i/OT49LOJzZYJNRZ+rk0bzhFuNX2sGysXyVqzKMOEzyqAuT18oOj7OAC49Ejn+so9NsBar/x5I8KE+lBn4S37K+C1K9qMwmXD0lG10G2pbwr4T28w/khiIDAvStW8Hvz/RTyLWqcZjtO97RD2rcIY0Z5k89BKpS0GgNylQI22F16u6s/4Iz+P19yam9/dYULYszGhtjMjD+pocQX8f4vNTYG3H34JjY9L8PWJOqCvq3BNjT36ELTxbsMcm8Bhj9mVEzMMsJ1t4PEZ88UCMqm9aO1BT7xYfHhN1DsBuj7YBev6szqfHxHKMOVP6uXsfOfUXIY+POJ+MeI3hid2l7vgrLFf2RfPSo7Rv38G+aJzrcUede20txw9yRuWikU3YbNJtOahk0LgyET1deuE+sdF0yUDgVlVarV7Attjea5G2HJeRjZ1HT1MrE3stSN++5DGw3ebUCNDnqdoneIwjPQZoo/h4pF7+8IJ9PBIjdqvfB3Zx9zq9vP88ffvlIf36N0/Tr379LH2Er9W6u0u3WJy6OxVOLGfdC92m+7NDOsGCmMjq7bW4g8Waq7dXInSq17lYzLiWNixCXZyn9PziND2/PE1nWPg6XKs22DdIjXNI/hAdFmVubg5iG9fNeKpIZMX/c+nH946dn79MN6cv0u/89Cr9jd/6x+mv/63fTf/gD9+lV3fPdJ/hk2x4Kk2fJtK7KnwAT2b26Znogl6MEezlJ8FyfgHkGHUs5uknDtSuLVaxH0CdY+P7UAc/+ajbbynLRTE8+YVFMSycoY11EIAv7cciGRfLuEjGX4PkU2fRD09cEDkc7OOX9I9btAHklw5dDPuVX/mV9INf+0H6te//MH3lK5/I2N6md2/t1yffvDukw/1punj2UTo9v9SFsKvrW/2uOIzV8+cfpmcvXqQPP/xI44ROJBTj+uzymcaHeDXu5/i1UCwcnuuvhZ7LgD+/OEunMg74UYYe4Dv9f1xAp+jWg2UlXUgF2QyT99pWeOQd/YhR85jR87PkugPfPuJjmy0yYGtezBD1aA5zOaLnQ5R/CIrPjo7BY+h4CJBBnSoOqINsSb5uS/nIPPoYYbLU2Za3DwbGujMx6pOTRuqDJ2mOdX10j0TRU8xZI7XVy4cqy4Sq24d687GwdvqAXjw9RLlVOB8j5Jy47Nht4IFgMjwNMesTrMo7RHtb5TyKDv9yOh+CotvRU+IxT1be16fyX08OmR4K76Mnj17b+0Xf9rH+zvoiPO+a3oeAuvfq3zMHvO5jbD0lHjKnWznERHo4mKdZrpa+78/tmo0RKHes/MOBmD21mPl0rL97YyX/XrklcPOw/A92AXQr5XpB32adLxUP86+Px4i9eor4kIOsa6CStnTbte3nDGkFK2w1xrqtZP0tYn0rqk5CLOorNK9gGRBj8LQN1GW0Xe5hOMbXLi+rssXty/3tTTq/u0pffXaXfu2bz9P3vvE8ffwSv9J4Y98NBj7I6N0DFq/k5v7+zH4+H09dpct0uL5PN1e36Q7ffX52rl+S/9lnP08/+ad/mH7+kz8WG+/0Ca5nl6fpuX75uszre3wZumiTGwc8CYYFKnwJP0if1Lq/Tbd31+nq5pCurkWxmMdH6PCdUWfnL9Lh7KP0u5+n9Dd+6/fSX/1//yfp7/3e5+ln12fpcIIPTeKjmXYMucPTofrkmujU+mk6iC18lA8LYediC/dlt9JwK+Vb8UvvZ9QHW1Tq5ZHHFLT7xSOUscXijj/uUJ8vH/DomwD8vg91LlhBD+pYJMLTVCQsHIEHC0voow4sioF0gerNm/Lrl2gDaBsEXxkfF89YJrENTzXgqa+f/OSn6e/93b+f/uP/6B/JGH+W3r5+m25u7tIHH389ffvP/Th951d/mL77vR+l73z3++nlh1/R73t7+cGHMv74hcrnWj4/h7/2YwKnpzJmt3g6DcsCmBcSB+rah18PPU0fffAy/eD7v5rwy6DCoD55IJYR4DvpsaC7QybCFsbaduwrnmcG72ekFoiVFABe+Rv0fqnho3qI74+l51jIiOVSi3g1Y7Md+5Vtt86TGbbEPNtXZtD9U/fRPMG00eLl6xgUn3XuZoI2sTWCWlO+OY6LtII2ttjagnFEAb0d3wdTktbBsQNMqF1SB4+VjF8E/LMUK8ALgx44J/fmJMo9RH4syz2CNEbVEWVaWn4R9Rhjv/aDumK8rPdoKzznVrk9+j3WLspywcqsatO+mL7MGMfBebaExt+MVA+UpZ598xWgb0fnuuvnkbp2A3ZoS+L21Q5irEfH7PAYOraAZmCvRw30ztW3oRx4pI5dc891gk6toqancwQI9sijbStxlRhx4ZntcbsFRaTmyr+0L7iiPdGGVH3Loj/Dmtu+GOkM5G1loM9TQPaF8QCtfE8ryjheQLwTb4bmwumlXAXKfdkRRrYI9spVSC4BaLWe4q+6gsUCXFJXKSOPXFe7VU/hzbpO7q7T5f2b9NVnN+nPfeN5+nPf+iB97YPzdIGPLMpl+53YsY8IKrNowZea203cmbxO8KTYzX169/Y23RywgIWVCmm7u0vXN1fp7ZvP00G2n/3sJ+n3f+9303/yj/5R+t3f+Z30e1J+9eZN+vDjr6Rnz1/oR+r0e6Vu8euMeArNCB+rxEckb27x9NGV9N2ks/PLdHf+PP3hq0P6m3/3d9O/9f/6e+k//O2fp59eX6br00uNDU+a6cejT22BDUAk8B9PliEbZ/ilSZQkRtyKIsa7u4OmBosw+n1XUuGCFMo4duCpKwDtflz9cQULSKh7Ij+3aKN81MV+T702yHEhDOCTZVgo41NlXDCj/Nu3b9OrV690iwUyPl0Gol7EiBjok+ZCtldv36W/87f/dvqt3/qt9Ad/8Afp9bu34vxF+sZ3vpt+/cd/Pv3qr/1Ix/Ty4nk6F/v4OOsHH3yQLsUHfFT2QtouLl7oRyvhE2xxsQ0GMP4HfDwSK6oO8AeLYFhIEyH9/wB8i9SDb+/zoV7bmtNIhj+9lC3eoEvJ9gsr5z7sMrTlDrj0oTfmWyDhC2EsjdSgo616tvL9IqHNxPsHckrqAbNASbojyZ/KbfnUGPuV8tSCDg9W9dCdyw9F479M+OK/62vg5r0HeeGXpx5m+fRY6ujLbNEFUN+Im35N9TFBDif//b/8/5TjXk2MKpFtP1UVmjRh5NN0ACRNFo2toYeg50ux+QA7UdbnYStm9h9bn8dW3dAXx7cH7Bu4uCJQmnni9VD/Ft+PyYlHkZ/YQk+Mew0j36GDWtajIyARbduFm/eJPlbb/UfMW/T1RKzFTpkRn28d5WYtH2s+AMyBL4/sPSSmns6ZrTVstbEG6vG+79UTffHyg3OeQm2hIPz8wma7iKuArtFJvdrFtm8ICwfBvSF6ccfYejhWjqD8Hpkx6n/rDdj29bM+s9+LbYZRDCM9x8a8xa913fF4hwsYO755eD3RLuYm+zk/y3zN7ZCpc3d8jF3O86UvEY0NKW/JCxH3TdhVHa497nNEIwvbeO2wD/7TkXKB78L3uunHi6B78B/hGAvA64nqU5t75o4gn31sTosroL7oE4TRh3Hv++ttj3JGH/DBQ7sKAF/lhVzxUxOW/UejHE/xsga5ucYdih5jrQ2LPJCHePFF85zSRTqkF+c36dMPTtKnH52n5+fCjyeihEWk5IWxFnapY3EI7nNRBL8kiAWKm+tDwhfY41cE8SuMENAnraQNT4HdXr9Ltzc36d31VXp3dZ0OUobc4XCTzi4u0gcff5Su3r1Jf/QH/yS9e/NGdcNPfDcYni7DU2DnUsYC2AfPnqfv/NKvpu/9xn8u/c4ffZ7+o9/74/Qnb+7T4fRS5pj4Cv8wprJFfPcnt4gAS3b2BJv0nZ1cpe9+fJO+/gJPHSGyc0mXZPD2Jn3jG5+k3/jh9/F4mLRX4MkpLFxw8Qbwdbb5Pi6Gsa5jIHUvQ8JTX8gJeUCwiTZAxz8T9EIHoAtEIkt4ndQFfuhCmeAiF9u4GIUtbaLPy4H/XMbjpz/5PP2f/y//VvqTzz5PF8+epY8/+Wr62je+nV6++EjyfC75P6Tbwzv9PrhXP/95urp+q4ti72Tc8aQf5hH0vHz+LP3oh7+W/vxv/lifNiPol1hOt5jLWLDESuntId2fPU9/63dfp7/67/9jmd34cn0n2IGPGXo9ah/yynFtx70g73w5E/pOQG/ubuDz9tjoXTu1wBxoY3kKP9ZAm34cIsAz698DWONY0PaWL87fYt/nD/xb87nUbcen3qTRwxHHNsthFMNwK5Q3A/1LbS0PMOIjFnHRRxHsxuxjcE7GmCkns1LfPYqPWd77SJW9/QuI+k7zYNcxx3Gy5YlYjk8FFiXloKXl3fMoOP2X/gf/+aJBF8NyuZ/YASCEpCBpXgLyNL5FV+vaOqhzm5djzHybDUTEsXpiD7VsyRngdUcZ7dk4Bn6sWK6aDSMN1O11rGGWkz3oaVm3PsbId/hLWz2OvtzypGcHgDUMTvoNlnr82B0DyMY4RtrWcrzmx9oc6flCjHT3+Gd6HgPRlzWfRz6O8Fi+j05YHrBVbtw6I+zOvQOAYWwoXiSOsDVHW3Izy22E17dHrg/LY9WJrZUfrvupQL/avD50fq7HG493dgPUA3V17eYLo9lFWp2CrU3oK7qzXOVdP2bHGLfkhfB+0ubYlxZNjIhhsv/N0MsV4O0euxi29L3mHl3+l6XbvImNPKYjQLf9ah0QfYKsya8ths3Gq44B9YG38vuYscBjgD3MKZSN4USv2E/S4RRPbd3qLyfiuhk/+HinT0hJvwic3R7SR6dv01c/uhR6lj48x9LCtTDiy8nPbHFLtuoJysiROIHvPEKc14dDwtNbNI2tpRELKKfpxQUWO87TM3zPE76T6+ws4Yu57oUJCy74cvTrm5v0R3/6J+lnn32Wbg7X6U//6J+mq9evLXLx90T0nJxd6Ecoz07PdeHq+eWz9NVvfj+9vvx2+r2f3aZ39+cS15n4hVhv1O90D7/NTy4K4svy8dwU5paoTb/8IX4d814/xok4TiRP+M7/7/7yt9Nv/PB76f7WPa0kwBjaAp79eiOAvHDRyy+WsQ+ADNsI9EHGy0M/6yijDWXPC0R+L4d2AG0A+0HUC3DLNvIB2NI2gDL1gg/fmfaTn32W/oO/9bfT6dnz9AGeAHv2XJSJDsnNzfV1evPm8/T5T/80Xb15pU8EIuGXz16md9cyPjIrTyVX55LsF7oY9v30m7/xIx1jv/AHb06xAHZ6qWOESXEuNj5/c5f+2n/w2+nv/CG+j+6ZcJnfMzA26PVgu3QIcYzaMSfMI1hrdQDQ2z0mDew+DjBmuShY2kBnx6n3hGGuA2Z8KO/JHXjBHcdiyyIGsNXHR0Nv0gBywkEXrYIrH2kXKHziI85TMYbHXAzrwscw4olwMrDX+Cg6vI9U6c00CB1cDMO/QAzYr1EeKTDEvKEW15uebDFsC/yg0AhbjpmgW4z39MaWnl8eR/nW0RMx01vy0+FBH3pj334vDd5TLYt+6NriX4MJ/7G+eUSbI/9muYcMe6P0TO4YeG20NcspUH2oJ3E7ADwN6A/set8ekote3E+N6D/gY3ts9Oz17ESeXyTgSQJ/PpzFN8pxOX8I3/ym28/3JUz9PJe9XNOvpxgH6KT+UfwE8hB90IuERq7NgS3uBJlgx/uwB96X/fLzsTLMj1l7bdLfKmc3lLWOftzwL/OBOtp9zA3kht5fpCkv9MkfZOOFa9Sj+jMLn5LccsyOfg79myDqILbqGskDSx0WW5VBv13oe/hjhsmAIeqq+aE87FF3qwPIeZWx6sc2zrePseodjRN4yb8+hiPU+UB9MLzMFXB3yhzJEfdW+PxkbPxE7Fg4QdUWPk7v3qXnp4f01Rcn6VsfnaWXz/A9VAe58L8VcdlHRBcWkvD0Dp7NUR1oERNYsMC6yNura7EirVgsQ26xUKgLKCk9u8DTW2fp2aX92iMWMLDFl9RjgQWkTxupztP02//kd9Pv/O7vpdu7Q/rJn/5Jevf6lbSfpFN8o73YOBN99mX55wlfov7RRx+n7/76fzb9rd9/l37/tfh3fine3up3mp2KDn0oTvMmQUvlXu5o4Ds+MqkRiW78+uQ3n1+lj5/hVy0lNWLrEp+/u71L3/2lb6Tf+MH30u1BIhRB+IvFIPiMj+/Bb+QRHyds9nnhwWIOyuDl3AThyS0uLgHMA0E+zlOUAdRB0I02yJDP8/fQW4QDKAudlMeW7SAC8uCjXfQgv6/fvku//bv/VPLzTBqQABn+W/s47Lt3r9PN1dt0uH6LRsnjTTrgLvL8Wbq6uUvvrmSMJGmXMu8uL87Sj3/0a+k3fv2HYqO1jy2+JP9exh0LcFhAk8b0+jqlf/Nv/oP0j34iWs4vbJwfDLFdcmm59tD85CYNV/trbq2f+10F+JjjXzTQ75iLiBFfjBt7joc/rvVy5PWt2YCupYaKrYthBO30/HpU9A7uQD3pDOFzgetuoIiJ3rjApBsng9LITBM3fMSf1+fhY9jgtyLETV/pH9TgGBGmjEapovI2GlP/ZFicL1sAmf8/e3+6JMuS5HdiGntERq4nz3qXurfq1tLV1Rt6xcKBACAADr9whg8xMyIU4QeSLwC+A0X4CSDfYQQQGQDEoIdYqtcCuqurbt397PuSa+wR1J+aa4SFh7uHR2aee6sx/OfRcHMzNTVVNXMPNz3mFrRhV3fiB+6BK9Cyteam7Px//p//t/Maq3fmBHCkKX5n1ojziC6CtIwsSuNiLW2OrLZBXv5GyLGNrtp8uCwDqXm+i+E8MW2CTfmvEmZjSF4K7u88SmOdzcsXO5eXU3lc1K9X2R/u3yKJtJemv07I0jdtTxbPX2cU2bO2bK0rise5iTDazMdleC6KTb6cy+kQ+wD+t6P3Xzdk+y7kef86eV6M9Hka8UNQeHCDwkSO81h2Fihb+yA1B9IzHsYuiaDz14MVf0TJ2A+BxykNfLDwg8tTyXbMxZriTGgd69eL1L0keH6OKRNEJGZ1LVcFSRIcI+ilFQj+cK4jTBmrMqk2lGo6NifSnJ7Lrc5Uvne9Lt++VpfdtkijMrbX0VSA1leZ9abWr8tEcwkG4WaCIWxm3xtOpT+aKF9N2ZNA2XSiNafSbNRlv7slB92WdNst6TSb0m40pNVsSKPesE3TG0oWGFKhDdXJgk36h5ttjGg7lRqvQ9alVmtItUagjlVhDa2nMlpduXPrHbl94zqWSa2ClkOpzYbqC+xHL3SeWnCvXhlJixVjMlY7Z6qDtlcZSu/NY+mfvLIVa010bPASpblA/DW+GrrglikBNHUyy97mE6WK1mtKo9WQTqcz35Nra2vLiDQBsXhDe4JT/uuPvpE9m9qT55Mtu39E3xF+jiwLICbnEHWgOM9B2vyplDWR83L61QN3kMPLPD22VYC+GjEENzudlvYhPprKsHcqZyevZdg/Ub8P7NXYLfXNVrspO92u7O5uy7WDA9k/2Jf2Fr8OqX1LXZVtG/qP1AcEEqNXU81m7R9l0nEQ/M8vUY51HNrqP8q0J6zTvnYE3yxjVZfYp3+dUEZveDayL4c1T4bLLyoH6dU7aUyNYXFtlEFRu28dF/jSocq6ahTnsbi935TdcWDLbAmphBaw77SkL+nWdX1/EVvmPojqet4SkR+Ks7FmzGXdQTJBY2nkNR4r6IjzYkoj/iJx8nYgC8hl1IuRJd9lbYq0HGA6ZeSnUYbnKvB1tZNGnj89P8/nrm+Wzll11tnndfLqpSmNLJ48ygL5We1fFGXlpHWyWlqXa94fEJ0nj8oii99tjmlTxDLT6TLnMZXFZevEFCMrz7GuThnaFHl1iuSmy5ysLBpPm4M64eE0a6xsKjctw9MuJ48cXj+WE5en68Vlm2C5DSYW/O//4vsjS67nc/0WXcMxsvI2RSy7jKws3jgvphiL/CSjJNJyQJ5shlvWA6n7Mw36h/x1D7DLCH3pyJJbhKVxF9V1iYtxsxmW5K4BPN6+p2MqgxVekgV1V02CN/9R1PokQx9eGQyUbsvllXu8zbJzxaY1qM7q2hoBHOqEcUEQTBNKdc3h1cGq2cKrZq3JmVyrnctHhxX5zo2m7LdFWtwX9BZhC1psORWbhdW0ro5arctqKttXTA/8iiNBsKHyDVX2RPno9+pkIo3KRLZbdTnYJgjWkI6m241aCHw1mrbPF4EtXp0MAY7kqGS/BpnYboEZ2k2sIs9WlkEqq9VqSrfbkTvv3DJZ6F5TA2vTmdQJlGhGhaDgjL2l2HuLPJWjI7yp6fasL5OjB3L84Gdy9PhzqU16FhyrwE9gCUcQdNF2bcwkA8evCwidOBIYslVg2q5vOA+wCTsgAj6co7sHxXxDe8jzqesb17OJvQfK/JxjHNDycYJs4LrRpqeB13F+8j3tOsaAn/KYJ5YHKKG/6pWGbNVV91FP+mevZTQMQbC6+p9yqKF93qTv1cZGox2OajcrvMbqczbv55VK/+YZDoZydnYmg/OwoX/PaGA+YL859OBXPisEbAl6Ui/RN9b7IkjbCfLlruan6/51QmxnGbvSPGmsK5+jLF8El51bj37UP4IrTr9syBwr3KidSmKtLxRpnrhlcsJXRok217GUELEOtpLLbtiqr17b9p0UCUbXQuT4r5R9KWzYFRfC8t03QtxpZZTHL1m+WVefkphsOXaKHGX0SMPbX6fHOlyVHEeeBPI3lZ71xXFZXMbOuF5axjqZ3m5MjvR5jJi/iA/EPIwvOOeUOi+DMr6P23S6apjElNxorraCy46Zq7BlUx28LR/zMX0TSPvgbepxGT9fDjzEs6g+/E+021jO7+i8/CUa++uiSMvYVKbzp+ulzy8G7F22eRX4c9V33nZ83RZdwxeH61hE5XE1fstH3ljzvE3az/Pn+rGcDQ9uboq4Tlz7sl7M0qXsGMp64My3bfNxApalcZYnP1sfx0X7C2CTk5870uksAv6AHnQkSKX3xwp7KbFSS3XTfFspNtHnDD1WZmNpTc/koHIsH+3P5Id3OnJrpy7N2tQCTDqKpFapif3pxCP8T7vmTnhlcqRlE5mMQnAmrAoiuKb+xw1TbXM8kOm4J61aRXbaTdlq1KRVr86DYIEICLHCi0BXCCQSZLFgWBKQYfWXqNyqlrMvWK3OqiFWhlUtYNRsJL+M2OrItf0dObx2IGN+vVJ1t28IrcsrbvaKJ6vUTFbV7G9Ux7LbnJnd+/WBDF98JeNXd2XWeyGzyUDq6i5lxTJ9NgteZc9JVinZHROfqh6kjRgDymh7mXH0vsFvmiagZEEyPffAmJebrQmlA2SsJOPIKjOOlLmvkOe//GirqJLVZRx9VRny4YsDWt42bZF2/YCPZc7HY361cRFsA/AijyOw/mLMUE+dPtF2+VGERnUq+9st2d9ry95uV3Z3dmS7uyPtzrY02ltSJQhWa2sfMw7qFmSdaL+woT6/FtlstpQIlvHLly3Z2d42+z3QR3ASFabKOxicS793Luf98yQopuVmR7AlD25DEcxf2vd2GSnFaadvEuiXRV83LtXmW/KhBVGStCqYJBLEHfdNd2KCi/iQGmuDQWvg1b19G0N6LCvX+At139yuFXDDhRSZTUXlc2TlpeC6p6kIuMUDqgTp0nWt2cC6ihJjrZoW6JSHdTw06Tf2q0aRXMreRrsu97Ky035LSyM33+v5iOW6jLQsb7MMXFYMl4fORRRjXZtl/JqlSxbK8JTFLHmQ2RSua1rn9PkmiOWlKUZe/jqU4Y/lul8u0lYeXFaa0igzXi6DvHYdV9l23M6mcrP09Lw0XRzoE1OMMMmAfCIRg4nPYp8sp8sjtiuP3jb8Oz4mkG4/Sxdy/CHeKUyQk3P+1thwlWOwDNJ2ZWFd+ZVB28Fy90FZX6zji8vd3ovatK6tdbAxEpJrYb5ICMS659nAOFu0EoIMqJuns9uzKF/UDXQZrJfj1xdY1mMVWfbH5Eifx4jLitozvVYexgllwa/19JO86rTKejBpzEbSnp7LnpzLe7si37/dlDt7FWlX2TOLPaAI7lBpKoR8gktmFhCygJKeTdjb6bwvo8lUJwO8qqb3WdWvMhnKbHwu496xTAZntkdXs1ax1wzZzysEN5oW3ODVSF6FDCvBtH4SUPH7uO0hpucElmyywbkSwTTqE8Spq0yTo+fUfefmTWnqOXtFsXCgajM5tQLd9K+uR34woFkdy15b5Fa3Ije3prJT60lTeqp/j0iOTEd99cNIaxIgUlIxFvyyYFLynZL42oNN5nfVE6D/PGCjWPTL4nsqBBAXZem097fL9nPqYq+/egkRJOt2u3Z0XwDq0Q6rp6DxeDwPkhEw45xyD5TRhrcTw3UCrovzA69n+aykU2/1+z3pD/r2K6CDft/a0toWzGQM8Lro9s6OdLe79torAUtW0hGAbWifd9pt61+AzdqwpQF931a7WUnWUj7kdTptabebUq81UEj/sYZx1ZY00Dm2Lwb5eWXfBGJ9PF2k37ryPJSRDdJ8PgYuApUy/9MrTP+uDtwjF3SVki+PtA+zEP4jQnnXuHZd+RzqCO6I3NfornSfzfvTPoPcsrJje+bEn4ok7YjLc7HccUnmAnFdLzaZyR82akZxGwXIkp+HWE3jzWnTfZlFMZZnMgmyRa4C4y8Cc16e4hn5npdXli7PukHEfJvA612kboysGxYSnS6LdTJiG2Kb5sSfHZdleflFUFTP5WbxuK/8mMeXh1VPl8embYG4b1d0nl+pqyhqZ50Om+oIMsdgnhzylcr6sqw+8DnvRWy4CLzNuG1HVt4mwKcxfV3Is+dyQP8sipGX7/2Zphh6nnMtFOEqbbxafy0j3R9+bnlrmi2jVVr+Nw3X5W3p5PbGpB9G8/MC+PWYx3e112syOV+jUxa8zkXqgk3q2UqlzGuzLDarn6nbPGu5DF6nNOKymMriqvjzbl+Wbd/1vCrJ3mE1qenwqk6HslU9k1t7U/nO7Za8e60lW02mnhKCGOwPxuuEzJJ4LVJha6B0Joa48XRqv/g34JcUa+wd1lJqKG9VRsNzGbx5IePjF1Ibn0mjOpK6iqg3qrYCrNFs6TG8FmlBLpXHNzrt2VsXSQBpERAjgBb2jgLGr0R+WCXWkLqS17l27Zrcun6gkwi1Qau0CL6p9uwHZq9IarpZGclhYyR3OiI3tyrSrQ+1/aHWIfzH6i78MJPhZBT2nqqGX6K0PaiUy/TSdK26HAQD42QFFefx92+wpbp0/cf1qBPX83w/AvcBiGUDD3x5O5zjN19JFqcJGsXt0K4HygiQYYMHyyAP2MEfB82o6zrF8ozUN4yXSl31qdV1CGo/EaAiFKvi+BVO+IdjbXd0LuPJUMdGXfuLMdK0YCc/hoAdymkBsikVk7a8bWRMtWw8Ztxqe+ig+T5mlE2x8BPw+o74PM6/HGgz2Ojyi2THPEW8nu9yN0EeP7KAt+u0KVwOKKpfWBbR20Dola8PsU+KsK4P9GyeZ28OFYg1/+WU29dB5FzYjDXij9teSid0FXCZMbLyihDYg1Ze183An7g03NEXiO3ZBF4PSvswBm3FBLLaIyePYtj/q2QVxA3ECIYHChX1I1LeKQt5ZSYmJA2xHOfPrBfnRem43lViLveCspcuQktdAaLRkmVzOifPLyt8qSM2Z9fMR9FNpAiuY56uWTCfOun5BZtewaY2XxRL+iuVgfMuXZMbYFP+TYDkQunorYfLaBDXzZNjPuIYTi+FMv3iffLLB/d2HvlX2fIDpdkyd6An4FvGWpu1OC3X6ZcBWXo5XQQXrZcHpF1GnzRiOZeVe/G6ZlVEacTjc3XMxbisDctY1mf1PunlgcJKyBjldI7hursdy/bE8rLoYlhtpwhleJbhcq0N+wvrDziuIC2+UK9N7I79lKaA+XenUZJpcD70QGco6EQYJ7w2TtBHz1VXXt8gCMavZ9XGI2lOz+Tm1li+fbMp7x80ZK/NJvLDsOqJwJce2VSejeerBBdYAcWKLJVDEKw3GEtvNAn7gREkYk8yLZwMzuXNy6fy5vljOT97JZphAS5ee7TVWxyrBGqiQJfKrtVUdo2j8vCaHIEt5eGVyUajJbNaR+6/6MnjlyfKx2uBIdBTr8NTl2q9pUdWhTVtFdHtWzek2aybh6qViWxVZ9JV/VuqabsykP3WWG7s1OR6tyI7zbGtDgtdyiSHVyrVFrVzbAEf7QPsV4bwa4T4Ifh7aqupWOUUVigZT0KAviMdH8dJoIy0B7+8PARuFsE1jsDrQgShODo8DS98ECA/Xc99Tj7p+NVL0n7urx/G8qiP7r6qLH3uOntwiiMDiZWJde1Hzq1P7bXWRA/tk7r2faOBLi2ptxb7pLVYNVZn5WDTAlvAVtsl+iCbvdtoi76oar9RZK9XWruJ7YE1HDMQ2+hIauWAMqdsLJeEPgSqkX4GCquSFu362VJuMMh45y0aA/XRcrmlGHNZyhJqc23ruEaWtR3yA2k6ybsM5vpdErM1MtLl1s82Dr4h4GPzc3Ia6WKB2SS9Dnl9YGM09FLISOB3/ZUS5PDPaKmkEGjt5PD6oX3K5iPGzvOwniPALEt16LLO2h4KZQgMfKt1LT9FyzID0rZmgVpLNRHHIUPeMlYlz3VL0kGwSTNyfdI1w90vhXWKAxpJ83lzZWB1UTr+Swwogyzesnqva6cMjzJk8mXVc764LM7LI+xZ8XGKJ42lcs7tcz2yboxxlsmay8ymGFk3Tc9xu2Iqgyx7QZwft5tuYx2lwY3XjgnlIW5/RUe7e2dJDzCf5ti1DulaWa3E/Zpux8/j45w4T8jhZRsB/ojQMd8bBUjJMVLkyVvSdYNGvV4WZSGvLK6XLv86HyhC/7sDiijbPgP6JxOTQJ4OyLI/DfWCfmo7BdfCVQIfxxQjr1/yEPNvUi8N+qKI3D2XcdEmul3GlhgXH8+0naYYyA1UxJWHLPvmvs7Awo7VVlzWQmYgn7Av+Bc6Lygfaf3SYJKbJZM7qVMZLI2zHOSXUeC0wMIXy/JNTsieI2Txl/iLeglP4FdL9JhXf4HE/tzyZdgkyfo1TQss9YHxUy85V8wq06CXnYQPUxGd7Sz8ccbeXq3puRy2B/LtGzX54LAh1zoVaU8nUh0T+KIeMhS2ITFBEz2Sqe2wF9NwMJLxSNsUglBhFRjjgD3BXr94LM8f3pWTF09kPDhTdcc6+UZhAl8NaVhgg19OZHVQPQTH6rzqWJUmQS9WD9VZ3VWRVo3gUltmza48eDOUf/dX9+X/8+dfyqPXPamZDPa2Uh0q/NpkSNv+Yarr/t6uHB7syWRSkfP+QI5ev5Druy3Zqk9kpzGTm92aXN8S6TYmUquyksi95v0/nfeNqT9Vop/UHtv0vcrroyKjwVD6w4H01SesnDo5ObF9usbjsRHXrPdf3I8hSLQcvII3HUxy8nLgdUG6nCMBqhjO44jLvT3gRw9SAfrHg2SssPIglZ/D5wEzZOEDX1nmG/oP1f/TEb/kSf+yig4bCPpVpN6oSb0ZVq6xaT57htW1v2vNLRsjtkJQ5dv3u6rHObBr1dLYbFlaht6cTIUfmeQ1a/3QayNcBybA7ofr4deTHRNahXGEZBaW6rm+CtUpvubJj8nzA2lNPaC1XmXBH8pifJpvEjW9qicJ7A40R5wMLHbUlsOfngQdLo4gdr2sy7ZzlZj7LnakZZQH3HGN2D7SepUkZ+Vsj6/ZBTLqqSwbG0rINdlKwQSO2W3ZfS2jiSXzU3Ut349elBYUFWa24eVzAflwe+Z/WiUQ6UALmGYhmaBMU+vKKVqywxJKSd6S39PwyhH8fuz83kdz0kpGKXG8FmvmLYvLR55SGWouIdMQoNlpZ5XV5TJI6+N2eX7WhcJybtuwswDeCWl5ZeCd6ASsdo4sy9O7ePr7Z86rVDQIHXF76+CyTf4aZLWdbiVPVp5854/lxLrn1bsotLUrl3lVyBuL7qN1iPkua+N8vCYyY9lvC+m2YopR5hpYhyy5Mbys6DrKu86K5F4ErmuatKQUxXpycNoUy23nY1352wbt5/VNHsrYVYzVunFOLN++Hy0VkG436zyun0Ze/iYokl0kv2zbgW/B63LzyJE+XwWeDN5crcvnoszhaR8jm4yTi4AJMBTaLUNXj3U2xv4pQloO51bXSWeeRbIoyyIvW48F74J4YFqua7Igm+w7SCu/mUBAJxDnlan2z0RpFl74q0zHUp+eyU7tRD44FPn2jbrc2KnaryNO9QIeV+syq4ZVNcD00D62zeFVHhuQD/mFSFb/GBOydYJHEGo2lfOjV/Lw3qfy8sk96Z+fWMCF1VKsqFJp+i+sBCPowZ5ObJbeaBFQqdt+UI1asmpMj6SbTdWl2ZDnvYn8f//ygfzLP/tKfnLvSF4NazKqNKVOu+hA8MuCbDU9m2r+TNrNuty6fijNhspQf52fnsmTB/ekPhvIdnMq+1tV2W7NpKW+aszY9N1MNiz6QK8j/fNgkY0L/KplFvQh4DMcmnz2qmqrLQSNsIFyCBAM4hcP483s41cOkedjMD0WKYuvNS9HNucO0k6mZ3J0ch4Qgo8EDhcP5XHaAb+362nIA1/0I2mItK8s8xVlXh7q6bFWl61u1/YxY28wiNc0ObZbbak0OkrbUoXqBMJaqkRd+IEENFcttF31UXL/C30Tgnqmo/7ZKjUdc/CzP1hYxehkrHN/lMGiblI5QlyWSwlvGvHzXvD8QidSNhFOCPAjFQvStu0Ll7KaHumPZD84KwtFC1I5SlP1Bdct5fySaoP90/CR8aDF6j3nonA9LisNGUVIl7vfL4P4mtkYib9x6tI4UErnF2FTHZb6O8nLQlG7eXotVl0m8QVtgXZCS4G8brp+fmsZUGb7UZcCZOl3FcjS3232sawZ4TyhPLiMtLwYRWVFWLpLx0I8naYYnDkVIV0P5NXx7jL/hORbQ5ZdeRdKni6xjLSsTZElyygpj0F+jPT5prhI/bl+CZXFReqkYe9y58nZQC6cTsDl6WNKkFte1C8N4pv314XMflCQs47KIKtemt4W3K51X6B5PgBeFpPnXzVW9eThnXaKCCyfBzFxeXkU2ZXlx9gvaboK5PVdWv66Pn6riGxedw2n9Y7PscAJmTHS9dYBf7hOMa1DFo/nxXKy+BwELdbxxCjHN/fMHKENUstlaXmuS7l2AHzFvPjXybGc5zKK6O0DkwOVt3/JJq2ybkxfBOt1ydbX7XCKsaqrToh1UqzTFT3XCUsyt63qWKlNx9KYDGW7cirv7c3ku3e25NZOVbq1idRYIUSwSuuMKyMkJ/2qcjSfYAKTuNF4ojS2oNms2tRJdVi1pCXSP30lzx7dk6cPv9T0G5mx2fyMFVG++kjrhLiQ1Fn91WSj96ZtoM/KMAuUEPBQkmpLKo2uMrblaa8qf/jxM/nnP/5UfvLlK3nZFxnppH/GsqJa4g8CbLwWp3raKiNIy3Z3d+Xg2qEy1GQwqclwqvXUjlPVr9OYSrOqthMMwEf4NxkGsZ81V8twpOqf+MX2DhuGVwIBAR9e+aScwCH1ySPI44EhD/gQBCII5Qh+nlmAjF9+PD8/n68o819+JLjjwTgPrvl4cF05ejDLg2RF5HJcLnnAyx3OB0+MuA4g4AXSbXswjCP7fiHm9evXtnLOg4CUs8Ks0+lKd2dfunuHsr17KK2tHWm0OraJPny22ouleQqefOkX8tHF9NNxGVZaabkewmu4OrYYp0nfLexY6F4EHxObwq9JSJUMmTnAhjKIZdov1RlxbXKuH4oQJOOanNl1rz2t5xDBcY4YBG/gAQTBeLVZS7WIHxdILtQrAC3hw4v6sQzK+m8TIPPCcqlXUJW+i7GurcWYLYA62F6VTWgdvM24XUtTVync8iI5WsaPlRBM1QtqqR7g3MZedG5EuoT6Vwlv+zKY65+Wk5wnbipEXDdT1gUR7vIpbCrcFcqjPKRLsnyQ55d1sq8K1n5kS7rNUhdUBsrU2sS6WI+0Tll+iu3JKr8I0jJj0o9Feg3K8KT9h81zuwv6BMkxOWLd0hdjfFqkm8so4rlquM2uI8clXxTAeWK9i+ivC8wHITkHDzZFyLI1TpfxZxGy6sftxW1dBeIxsHk7lIeJip1tVHfBnwcvKyuvLNb1UVa5+8l1uUp9ipHRjmb5Q7kjT691tsaAszx3eQQdeMBnooYPF+fLeQH5OpOfV1Yem/ikDMrIg2eZj36K6eK47Fhc1S0g2y7ylvtuuQ9jCliVQ92Qly77+q6rZeQ1m/ZNfJ056YeRTYztwiQohsCp/k30fCTdSl/e747kB7fb8u5+3YJgTIYtsKX1mADbLzziS80nqENwiqFBAIygDG2x2b22ahue0wYrsKrTgbx59VjOTl9oW+yZpfX50zJiVqjHDHAyYa8qbCFIUrcVW60Gr0Vq+8pEIKxab4rUGvL6fCo//vSZ/I8//lL+5LNjed5ryKSmbVdZAaMybFN/ta+mNtD3tKOS7Rcojepy7fpNk3V8PpRP7z+RT+4/ldOhCGuGphZUUd+q5eNpNex3ZjPAZaAtqyLUsSFDMRqPzCZb+dRqWXu4m2CUs+Er7zsCRB6oIj9+1ZAgma+mIg2RHwerxon/Cb75qjL/xUeO3g5k40HhR+BpZLlc4GnKIc498OYgP5afVQd4GXl+DsjDdvIJeiH/wYMH8uTJE7l//77cu3dPHj9+LE+fPpWXr17I8dGRnJwcy6DX08ojrcsYon+Rr7ppX6gmKmdsv0g5HAw1P4wrZHubgHPLI9CrWQuPoL/qmBASg9Rs2G0lgdtdBJMV+Qyk67icdbJiTHR8jglIJHpDYTSPpSbqK4LPmsM45goM9wKY7Iq2Mrve9f7ANT+t4iclzWPlKM9S5E9MbjbwUmzXVWOucg7oixDwSzISZPkx7V8/T+dnIc27CV0UWbKc8sBYcLoo8tqI25+XR/1u99yE6BD+6Je5pIx+Amm5c9lZyBAAN2MAettI65Y+z9Nh9RoJ9UrZvAb2TZIlhDOIZvPom4LrajpoOtYlbUuWbUVY4t2w7jqkfZc+3wTLA2JZQlrn9A32Km26KqCT00WwVDdHRp7sdH78pWH9wwXIifKlfRkjLnN9YtoUZerF8svwp7HOniKbftmRb1k5FPnmrwvSfeig//LKslC2v8vwpdu8qrEUyyGdRWnk5a8HNiyCBnw6ZYM2woNx8rV75cizw228iJ1FdeKifL7lthd9n0wYzIfLOjpvgPsrT/4CLrvsmF6HbH0CyAoUymLeQItVbWUpC2X5spDHX1bGOr6icm/bea6qT7JQpEdoNr7eFoEVEPTysegIDEiFCGgRNGDTd5m1pDqpSlcGcqt7Lt++WZH3rjVkhxVRWo9A1kwnwITELDDE/lcqoT7l1/20vsrg1/hGI/a8Gtlri+PhUM5Oj22/sE5dZTeqstNpSLtBTQIRU5XFc67aYUEr9NZ7juoOTaZhk3V/rY0VP2y4r4nwWmS9Jsf9sfz5ly/kX/zpF/LjXzyVV+fYS1BOZSIP3VV+hV/C1CNntMhG/Kw4w8fY3+7uSKXZkS8ePpWffXFPHr88koH6w37hUlHBZl4ntXTwO/pm9VFoQaEflDctkBXkzJLAiwXz9C/sVYXdi+8sgjPYzbkHajxARLCGMtNbyzkSNPLVZL5Pl68wowwe5FDXZRMoY2UZR19RxpFyb9P18XYgBzyeDzjGfJ7vfCDN64jlkIZiPVgZh+6u89HRkbx48Vxev3olz588lPuf/0Lu3/uF3PvyE7n7+cfy5NF9efr0sTx4eN/4jo+P5PTsVCZqt7rc5HtwkGDhaBRsN9/qWPWy0D62aB3TJMDtCxpnwyb5caUCzOXRUIS8fBBG8jIITAHP50csbCUj/oU0z66BGSm7+vUvrAhTY1WA+mc20vRQ642kURnLVkPrTfoyU78ggdWdOgr1apqoXO0jarPKMkNPa4a8ZHVQWeA2q3sJ5PktznOemIpQhudtwYM5UFqD+Fr6pUVmkGrZElxb5F+/N2TaG19wBRce/isD7+uL9LnxUyWpxznfQ0VYbWeVf50eeeXxU0IpuINdqbTguCNY9pzZITnIUjHPrFhqrEdav4vA6l2wbh5ifbN8Ut5LC4Q9o/gi0tuvDewMuRv4H7jfYrosLmLbZYDGaRvCQ1V5+/iSmX/RxDw5/EWyyiJPRpzv6Tgv7V/PL4syY2RTmWWRtmVTpOtfdKxtep1cFlk2/zLo4NhUt3Wy4nI/ItPJEfN9nUi3W6wH+q7q7Pyxp+IyL78KbCILzpj76nRalpGWxWm6PKTD5O0iiMdMPG4Asj3P21q0uQyysvLXA3leP8hYbaOM3PC9HWNVzuXhMmnJW0u3Y8/HZheTNV7L4rHQKc6nDlKy+s/zvHzVvm8CCzvdnhiUQV4W6T0Nrz/xDiK/lGgrvCZTac36cqPVl29fm8mH1xpy0ObZYqylrIIBOgnWBwemwtYyMvC/+m88nUl/OJJhEkzhFcZhvy9HR2/kzcuXcnb0Skb9Y+HXIZkTs6JrJmygr0eVM1M9pkLwB3mMdWXVifx4MrJVVchmgVitTnCH/bXacjauy0++eiP/00/uyn/4qwfy9Hgow2rL9jALK79YcTYO9k1V71lNJ/BVbZXt+2fhuUkn9rbfWaMlk2pT7j99Ic9eHsn5KNiGi7GWYIHJwWd65AWxarJSLA3zjSEuW1y/wPsuPOfSTghWeT7HsGos3AsI0kCxDMoJdAHnI4gDfFUZiFeVERzzcwJMBMziNmkDGfE+ZQSgPFAW6+D1OCftRw9guQ7o6HWo7/UclDl5HeeH1/lDgK9tPCFf5OTkSCajnjQqOu76ZzIaHMugfyJHb17I06cP5NNPPpZf/OJjefbsqQVkWV3Yxg8qxwOH7U5btrodeyVz8SxdtWAYq8hUGXJMhxXoYPb9xQCf6cl21rzcn8GdYphtWierXlZeDAt4mTw9KtmonYXRixkW0GZo6/Uw44LSo/2a6WwkndpE9poTubM1lY92Z/Kj6yK/fUvk7//qofzWB9uyUxvKbKz9P1WZes0TEOeXXsNvwa4ibVcWvH+dqMOKpaK6zms3ksT3fu5pO3doPvKgpfwUKIvHXRGsjST9NkA/FwVt0uNjnb7AdE4orby3Z4G2lNyNZTPuEj8uIadTrW88DWWw+f0hF7HSK1gWWLQirsjWhX0lAS//kjpa246FdpTARjok0PvaohIppzz4TTYXZpxeMMnpUjoDKwMW0jrccMMXcZE2y3BeHxQXdejFapXHJjblIUvHLLFl2op5snxWWl/4yvJ+w0iPuyJgUewD0mkqgyy+TWTAU0ZleJzyELdXpu3L3pzeNtbZuw5lfPB1AV1ielvIk+95Zdsv4rnouCnT7lXgytqxFRFhBQmkjxMpKvZDKT/bIF8vB0kxOd7ONeyBhCzyAMrXh/U2um5pvTjn2ab4+SZd5O1t5lvGw8VRdsyu4/OxUoTLDRkqh/FPykSV0N2/m9dRjLI+WeonSy7Xm8vXbCbNbJ/FhLg+6cth41i+c9CT7xyK7HfC/lmgrjMT9k+yCYQOLXudUOXyKdWmEG7qjQcyGE3sV/hCkEu/ywnejEcyHQ5kPOjLqxdP5cHdL+TLLz6Xzz77XB48eCjNVkf29g+k0Wjaail0mtqrazzfsoIp/KoiAbbeOa+3jaRRb8hwVpP/fO9I/sc/vSv/9mdP5e7LkQwqDZnQ52ogk6mJ6smqFxzBCpZmhdc5Wc3C+jBeiWyoMQ2pNjrS7OxIu7snQ7XpfDC21x/t1cpk5YtNEFUSI8qe3bmW7Bzr88Y7NthnODXdCBSF89BXQT/bsD0p9zmIB4U4esDLeagbp508CAWch6OfgzhQ5Zvhc3SKX7/0gBkEPFDmr16yVxlBMvqIfA+YxW3GOsXwwJ/zgtget8/rc0T2aDTQcu0TxqL6ZXd3R6bsbaV+nExG0lJdW01+WEHrTsZGI9WLgA+B1YnKoQ9nOljpRf7Mx3psYmtN6+p4bLeb0lFf8AMH8MxtossK4NbY1+SGmF+fUd04z/PNP8k4WgHZWhY2zOfeRDCMfPWR2l+bnMuO9ORa7VxuNfvywfbQgl6/eacuv/5OU379zpb88E5HPrrVlvcPGnJzuyofHDblv/qN9+Qf/u535Qd39qSlV8pU+8EWKag/CLVZcD2B9x1UhKzyrLr4fImSvtgIKZlZuJDcKwYu9fsNKDuO1tmWhnpD/3Tcz/Rupjf38Ir8ApvIQ5J3TnBh8DX+zPIpNjlZ4DPJd3DOXmPrQBtO6xF40oGw+ZhKCBTJLDNGXE4am+lbjE3l2LcJ7OuquNC8zgNxblqRXPckfHbP8HRS5IjlxOksrCt/W3DdHX7ueenzTEQ8Rfzuy6yydFZm/aQPY4r5OE8jS04aLusqQbtl2i7D4/AvzIvAbEzSF4Hbs86uTexZh3SbLjtOgzgN0uXev3E/O08RObLyLooiOXGZ95XnxWUgfZ4Ft/UyiNtOt5f2ZxHyZBTlO/LsiHlCGj4e3NbzFwE+n7A41tV1Ha/C52WRtr/ovCw2qbeOz74bM9yR10aePPoijz+L1mEdj4/rsn25aFeJvVZsv5VlOM+Cdxl5Njry6jlQNU9f6gV7kgyFyyuSuYzsie8mKOvPPHifxLaoBSGhiG2CnLcc4HPaDHnjvCzSekNpzPPsaVwpss3bpiSMPJ0o6+S4Wx3I+/tT+VAnv9d2atKu80qkSM1mKRXbC4iwQQgX8ErUUCq1mUxUbn8wlsFobAGGSi2sPmGxCcEzgik3b9yQb3/4gXzvow/l+x99JN96/1tyeHhdmm12GZtJnf2/Wi1pNpqhhQqbnocQhWquWkDa4nAgZ+dn8vr1kfziwSv5F3/6pfwvf/GVPHh1Lv1pTabVpqqK1tSd6gRvqPoTyKpomlcTCYxN1ZaR8qruBPdqddVjS9rbu9LY2hZpdux1yGqtGXykTdsKNeW1gALryVS/qZKtpUOGca4icXXoJ/vDJ6HPbMN+66cw9qxcz33FlOVZOd0XgknIiwNSpD1ABkj7vSGW4Wkn4LIdXubyrD099yCYbWKfrCqLiTL6DgIun/r+KiO/hDkeh4AmenN0PvT1QBd5rhd8bgv5pPEowalmk1clx6orP6bQTIJvY+Wpa9+wUom93EJgjtdqGbG2R12VlWkTGrLXJGk39AH9Qh8kK9asJbU9GYO0bbowMQ/sBhU592/ICIelvAhxHik7j1YrWX5SN6u+gyLK0Y4TNE+aNr3xF2s4CSxP9dpmP7Cd2Ru53TiRd9t9+f71ivzqO0351ffa8hsfbsuvfdiVX7nTlA+v1eSd7Yrc2JrKbnNsK8TqvA5swTSUnEm3XpWPbnblH/zmO/IPfusdraPX7Ggo4wnrOWsWfM5CbI+n1tnpMB71Uxavj6M8uF/zsK4crNWxpB1lYd8RHJUs6J7It3Fc0Jbnl+GJMf9OSOotaJFfDgs+rZ2kqM91vBgXlHBPLotVvZYpRl7+WnDNRGNp3biK28kl5XMzkRbu4As4nyN9btfxGj02RW5skWbSTaG8k8P51qlFFVzgg2tez+VFmtiATwlccU5CWXDemL8saNZlx1QWWe1aHsdwavDzZc7QfhouMya7CSTleYDPj+so5rssrF8jWsK8c0MJrWW1uNCFQb88MScV18nSn8+YgLeaPMMujeMsmKocY0rku6y3AW8jD952ng7ULjM+VqA3l6xrz+H+jSkLLsNLs3iX82iQhz3yOaZpwQ/ZY1hKRyRZGTx+nhCwmyfHhBKhS3mWzzG6yZKO24aoB6XzrSxBLC8P6Rt6XD9GlnyQx5+HIv5l+RydsuH8RTIB/RQTWFi8CsrCazHZoCRdmqdLzFtG1yIs11VZYRTObWJCERM8kI6eORlfokdM64A4J60QMtegrOwiZPm6CPFYLsKqXmZYSCqsOB4wa7DQ01OLnAW8jayyZbjv0rRs37LO62xflId6i3GxrI2bvYH5pbCsbaRPUmBjKwPYHTR0ZZIKufDymEf9Z58J5di1NM4TWPvJRDuUqc8SCroVY37dqb0QggjcmEArTTgoZ1ICkZ4MpFs5l/d3x/KDOw25s1uTLgultC57gnH9BwJLsAAAAP/0SURBVFn6h4DpTGr6mEIb/A1GvLY4FNs9i1dMlaqTiTQ0Z7tRk4Ptjux2O7K91Zb9vT25ffuWvP/++/K97/1Qfu3XfkN+93d+V37rN39D2K+LVTs0UlPd6LcqG+OrT6qs2iIYUatJrdGwYNu43pL/fPeZ/OLZqZyrfriI0JSFcQguqwwmHsiy/MpYszSHVV5av14l4IFdBOPYdF8n9CqTl7xwn32/TglxwRNkzn1gLtUPLeB7m0Twk6aobLWYtqr/lM+9GH5V0v2pRP/SB3pmdtKm/2maQI2vrjI+jNRnxOlE7dDzeJWYB5MA5x5Igm+cBJ7g58iKJ/wS7uyIVJ0h/YcO82cLzpPABvXSbVBGcAy5rguBqXTQjGAo5HoBjgSwWFFGoMxXlcX6mr0K193t5AgPQThewcVHrVZH+QgUKp+qzKXE6sHxcGw/2oCvg1H0gDKYKSHARoCLZ29cgF70CEHOio47zljVyCb8IVim7aODNlbVCqy6soZNmpZqO+G61XMj0irL+j7A7Ep0Mb3sP0TUf/afIkmBkdcjrcV8+D1CPxidEz230B0Bv+lQmjOu557s187lTrsn37k2lV/V6/rX3m3Jb77fld/6YFd+9P62fOdGS97dbciNbb3e62PpVNWfeo1gY+Kc0BT6IV+P+Md+Ylbb4nXI3dZEZe3Jf/0HH8l/9aN35FZHNRqf20pQ9HO9/RC8xNgKvrCV5dpe+AVDLY/IykOxkZ/HSPPnIV0vBvbZH0ezNclL0g7GYBlwTUExlvRUQnQeoSzesWswyaTluHXsMVmMW8oTvrTOwG2JKQ2zLWXfQufAD49THrJkz9vVNGOLMRXGlVLqb95oBgqKVpEwo2roDf1L9LC2I55luB6aUrKabi6J+ckGSFUjSbNcYVwjdp0og/kjUsd9GfTWRKa+q3A7F/UXshzh6tsAQWkGWkhvhuUaWcv/LoK0UVcFpMZOdNKP5XNF2ZsC3H5Bp6ksijnLy8lDni5xfjpt51mUgj0k+SBP8tJIt+8Bkcsg3Tucx5TG3J4U5rYmyKr7NnERN8Q3bCdHbI91zRWMH6QjBXnlAKPT5nAbuK5izO1Kjmnby8DrloXrEtdbJyPNvwmK6l5UZsBl6hZgA/eX1T89npeQ8g/pmDbBUl37Sx7x7Ms4Orev1ZC3oGIsyY6oLPLGtcvYRFZZ5F1P63WnPElGcHlBptMmyK630NEbXfBk6Zll0yqoV2RjgPtiQfHYuBjSMtcBe2K+lfpRWRYCS+zDfP4luXMs888lZfImIM8onC73CJk81Me5pJ0iKOvieVnb0klrjV+FRHZ1olnqm2Syba+STfvSkZ68sy3y/Vsd+dZ+Q7o19tRSPt9HTEHogj23+FNFVB7rqqYynMyE2NV4QpCKFVTajs6WCRK06lXZ67TkoNuW7U5Tz2u2QT0BEn/1rKk87XpFOo2abDWbFpxBeftFxpreWwhYKYUN5ZNAGCu4VAZBtXc/+FCmtRYqqWYELcJKLeyvMKkXndxrWVVtrla0ffY0sk3AJzrxn0hzfCLT4alM2CAc3YWdvziGMwsqhlOVmSTwjdZnCuPnPq1JaukEn4Cg2qB18L0FlzjFPOPkutdzU9y8av07Ho3DCqrTE+nrkeCQBWYoG/MKZlj1hZ9t031tzseFB6ko92ATQR7y4fFAFWl0mioPfATVUIA7OWUhCFaRyTgECo1XZbgegLSTn4P02PZz2kYXD5x5sMwDZbyK6XuXUYfAFjJ59RLCJ55mVSDBLmThE+TgiPE4rEDjtVPuO9in7tbxU5NGs2E9NJ77TPVVU+ANe9IF/xFUIx8zGXOsGgs/bqA+0HPqh0AXnVnTIz/KkPS1VuR6qanssEYw9AdgrOAKe+ZMfIInNTcaV6FOqEcpYVz9s2uNI2u8gPYLrzeOz6U9OZHt6YkcVs/ldrsv7+2M5LvXq/Kr77TkN9/ryu98sCO/8d62/MqNlnx7ry7v73BNVqRZZV8v1ZN7AL7Qa52+xR+Yq6NFiX5HA/WDBV6tcS3EZ5yrlfjZAr4zudauyG9/74b87//WD+QPvndTDpvoOVB+9hhMbFEZNXU2xImNL5UT/lMNH+KLxB/e3hogA+emxx6Y38ZLwHl9jDuQm0VFUI4kFRDXCWkS+eS85qYcsvKElupfALHNafuXz1YR+yJOZ8HmthwjCljkpH0XY27vJnBnpeXqqclLCQxarNJlYH2ekmLNataSTRmNzX2ays9DZh9kZHG1lYIprxr65ZkeIGVgRpYwIB7cbwNFAzQuybMQnreo3oZwbb4erWwcJP6L0yDWYk7OmxCf8V+MtLwFFrVBFkeMbBkXQFpMbOtVtXEB0PJVt2728IDNM81lbdu4OhWK6OK4iC3UcboMrkLGRfBNtZv1nZB1Hy/SjLK4/DJ2mB+S9OVg31wJpWD/pZb4m8acrghl7F/3Xfx1jQXzdyl9+Uw96F8CZSUE1dxX3p/Zvgs+TdPF8XX1QRay2t5MH3jp23BWHqHeMvS8jJxkeJjnSz9rZvEx5eSzqvcitUFl+eQcg2wST+lsKC05kxudoXyok+cP7BcilXdKwMW+FOdjIkxgkKHlqiMSxjoZPhsNLRjGtFp4ZVDn1KyWob1uqybdDhuSt6XZakizwb5NDduQnOBFo94MQQoV2KjOpKFt1HWCzjM34QAPNhDwQBfbkLxWlVq9IXVktdty8+ZN2x/KDNYJOWvCCIgxQWfz/UplZBP++oTVMmoDvtDz7fpErrWmcrOrNaYnMjh9IaP+udbXlmlLU5ljCNKPjKI5Qo/gIaDyWEmkdo3GfTk+fiWj4cjiJjW1mwCCvQWglQg2DAYEgFjBVJdGK/iJPoAIDBEY8725LCik/idgNR77a4DTOZnfIrB6KgblbmNFdUFvfpwAI8m3UaRHXnelzPyiRL2YCHLF45W2gfMC8twGt8f1dL74aK/J6jjh6PuVeaAMHvyA/dhN+wRskI2/XB9vE7vtlUbFWH3U4FxPOYYrJQHdkJyig5Gm67OxVHm9UNNcUxZstVcwCbriLPxEqRLBMQsiMRaprTIo1lT4wDehEXQzidYOheHcAl2MG70OK7z+OWNPr740pj3Zkr7sV3tyozmWd7pT+e71uvzgZkt+zQJfHfmtd9vyq3da8tH1mry3PZXD1li2qiNpVVkpOZGpjjXrHm3G+8H7KLQN6Af08X7kk3sAxxDQsrTyzHTcjFXGZKbXG68m672goWPoRrchv/sr78o//P2P5Nff35HtGr9EqXWnOmZUEwswY6M1jY8IhmmZqqCXSiBNB79wL1ANEorh/YSYVNEK1pWbP/jTYxFozxGnV7CuwRKwRTgc8+gK2kgDuZvAfeB9UQYrdqToKnwXI0uteXtWtr7frwR+qV0YV+uYXHW8M9OdajczSP+y3AUnZP/zk6rr8HqXNcXllLlg07bM0ymK+aw8A+ncIt63D9qNaRUX0c1timkd8rRIy2D8hMRqmWP5PKmXwQey+t/5KCkaHV7mfOv4Y6Tb2KSuw23KsmsdqOGUhVh2mhyx71z/8Lh3cWS1UwQeBZyWrYopH2Vv3FlS0/R1YhMffR1Y1mfzMeB1Xc5cHtkJ2Wmq3HhSyMoD89yC+n5+dV/oyIlJP7UJIz21sZvTFposa7cZytiQ56tN4JY5hUf/criYn90zl/VQQJGEMEZIpfUM1ma5b8G/IPKyxluMdeXrsPpAv6xDFnmbabo6ICtQOdkL/kAR1ED7S8lwuXP5mLYBqJKWCcKzavLNoiez2lgmSqwqqbBCTCeljdmZXGsO5dv7dfnwoCGHHV7mYwWMTlptxZNOVJFi45yJgl4dJpA57UxGw7EMhjq5ZiJtE2flY7Krk/fZeCjtush2pyGddkParbq0Gg0jVnMRhCAIZiuFbOVX3YjVXhXbwF4rK1Ub4dU37LFXB+uLV/E4dtoduXH9htTMB2jLih7CFSOpzQZKBBJUb2ygfnUirdpQdltTW8Gy35rY3miNSV9kEibrxpsA32Zf54kjCkApgcM6+6iNz+X58wfy84//s3z+xacyGPVUnak0WzUtF/XlwFaD8Ypis9VUalsAh8BPTRmwNQ4MQZSTH14PrKrqUwsM+S88esCMI0EyyggWQfACVk05zEwzS/2o8ibW34wiLdB8O6bgY8/9xDE9Hj0gtQi4BH7IglR6hAeK66fr0OeAPNK+kT982OdlnJPvgUN4Sdvo0LE2tsCh+yE1AdamGWfkQaaLHmuaxxizgHByHn5AgfE1kbq9lgiRhxgCsejOCOCIHHwZzgmgsS1CaJn01PzNSrWKXjs1peZ0KDt6zR7UR3KnPZUP92rygxtt+fXbBLy6tuLrh5r+9o0tefdQr4Odtmy3KtLQ8dbUtm1rL35wgq7W9mhLLda21f5KWF3o/mYfNevhxGau9VBGLdIEakd2hNR8TSgv35isHDWibqjP/aU+G0m7OpJvXWvJ3/2N9+Qf/PZH8v1be9LWa3M27tOa7TuIFO7/rHxzQo69RocnsSUh3BgD9Zww0NSykmwY39cA92ucnp8v6ax56+gbgDWr+s5VtNwFYpvcrlWufMTm5RFYyH67WLWlGBfVy2zz4zoRGQymI38b6OrwOul61bggpjTmN0TKkzwSMS+prPpez4ZIUm6/hJDic7iMTSgPeWXWESH5jSPWMN+Sy2Gdn9LwL+6Y0iiSmWdT2Zvwoj1qOwV4m94+lKVfOifmh/Qj90KkLhTzZiGWt8Tr6RRWeBNk6b8JkOS0Kbx/nS4C95fD/Zq21ykPaTlp5MlJ654uz6rz/0cevBeKeiIf6X7QjyVa6hdlNUrys/onncfZKtcysuRcDbjXJElLazvJYI/HYNqWddp43TSVxVXaS6uY5DbEFCPOW6dvLAPaxLavG8Gmzf0Z6gW4nY74ey9dVgzrjTVUDpu0u9o/1Fu1L00LvuxySD8QURpWL0lnWR0mqo50qZarLUzYddTpSU2priwTaUz7ctA4lw+vzeTb1xtys1uTrk5Aa5Nx6C8CIQQVrHGmqggLZJvjEwQb6eRdCMLUhVed2CuJANiwfyTj4YnmjaTV5NXHmrSbTdsIn1VhHgSzfar0CCFDqjV9Nm7KrB7262LTc/wVeEMQg8BJvRb2n7IgkMq4drAv+7s7rDNRHQhGjPU4VDsGmqPnao/9KppO2hv1oex0RnK4PZb9ral0GiNpCDYThGIyz8S7ofVC0AUwHqzvVhACHcExyzC/KbGv1HTSl2ePH8inH/+lfP7JX8nrF49kMjxTppHpN9O2h+OB1WuyYk7tCpP/cL+doJf+eZDHx5IHhmrqt3q9occQJHTyYJkF08zHob4HxThaoCwJmnEOxYGyoEMYU96e+8Kfk+OjB65Iw+fnHL19PwdeL4bL55iWTV5c7q9eE9AyHyQ6Yj/1GB8W0NM5FzYzhkZ6RBbBH/xjrwirLGwfqD96Sr7aDN9zNB1oiwCtwsaSyq3r9VJVHs7twkn6XS1V0vam2sfI1/OwxY7qCnE9an6VsTodSFOvx9asL7v1sdxqT+Xb+zP5ldtN+eE7HfnVd7fk1z/YlR+825Hv3WrJ+wciN7YrstupyFZ9omOYa5zfOkVPxjHSCTJxDasfai1Nc23V1Bf4nDGO78wUhdZX/4QgVugf7PU+wiDOIXvlVOXjE8YM/hqNhtq+Xke4Ry82riN4xyrfw6zch7b0Gv7erS35h795W+kdve801X/DsEpNeezVz6qmuWaUJhwTHXnl1LxmPsaP8AdKQy2xP4Joxp5QDB9HeRQjfb4OWTKysKncrwuuPzT3c1I2R+zYhLS3bNxxzKixHlmdmSDWyeltoEh2nO/pIv5cJNeSI3ccz2WHwrhODOeLaVMQvLcuS9M62MqvRMEsBRgbacTl1nAGYh7+x8CpjE6xHk5XAVter0fIV7tdlew08nSP8/J4iuA3chDXT8vwvMWXQDa8Xt7gBHCU13AzZOmdho1RJbcpC1m5ebwXgbddpAMo4onLYnJk5V0W9Oo6svaUSDusLBlr9rUQjTuQPl+H2K4V+zaQ879GuO9W/KbIyvN+ySoD1rdrKAby/EE+JhDr5uSI05cBUqzNcHplcPXclhhp3S9ri/vmInIuWq8IWfrktZHFG4+BdYDLaR0W7fC9BZW1G76FnrGulwNa80CsExgmoor4mcha9TZD1hx5D4ZfJ67ODymw4kH94eOg9HhAnxI6pfW2EBaTfiaVem6rWcZD2ZGevLc7ku/erMmdblUn1FpanYSJp05YmcLaypgqgYLklSUCVXpkFdhwNCHEpOU60dZ82/NnOJKz1y+ld/RcKpNzqctQ6iq3UUtWNBmxiolgFr/gVw0rbfTIBJtf6Guo/o0aQROVyS9IwqOiWY1DwMdWjMFbb+iRAFBNOu223Ll9W9oqv668dVW2WR9rHQIUXA1B/2Z1LAetidzamsn19the12oQQKA/tN5M22IVD70RugQ/BJ/mjwfyIQ/SwG8uVx3Uf5OBPH1yX37+05/IZ5/8VF4/fySjwYl6bmKBg+loJOfnZ8IrkXXVv9Vqa/1kZsHYsKDGdP56ImMFn3CkPTtX/7KCizR97CvEfLWVBQ8Tsn5IVpZ5wMzzjV/rEQjzoBgBITazt6CH0ngcfvnRg1fIJ80xDrZ5Xhqut4NzJ+p6WZzv5444DX84D/UYH+hve4Dht4n2sTqaACOAf6h2oR9+AGaLinCdLVCrxHjDB6weo4wfhTjp9eX47Fz9MpCJXgMDfi1RyyZab1Kpy7jStODTBD20H+0VXR3j/J6iTIcio75efz1pTc9kp9aT642hvcL4g8Oa/Mbtuvzeu0352++35XfebcsP72zJR4ct+WC/ITf0Gt2uTfQ6nem4YVcubGEVXfKqqf7hgWC7nukJz/4EW2sVVnKN9NyWiIV7gHJXCfryqmLSZ+YEkxJ8ic0QMv1VVB8L+IU6Ns6s3+syGvLDDvhK27ALLxmzyfcRAbgpbaoOe42R/Op7XflHv/OB/J1fvyN3tvTaGfaIsmsF5bcLkvtN2LPP9ue3SbPayQGJal9Mjjgd7AqI+UwSforK03D+WF4RimRdFJu0/8sA19euZQuultTf+ntzO9fJ9vZL66EoOy7Kwr470+JSMlxmmhwk03nrsAkv4CrNRFqMK5KnUDrH+7VIHXNSkgZpuX7uR/yZ10VZOhUB7nU1aMt+2SxnYFibUbtF+mWB+k563RjF8DKQN0BjHk9zGpOXFSGW41jIW81/WzAL+TLIgPs3fLmUB9pmaUwej12xnW5buk5W/Tyk626KLH2ykFUe10vTVSNvrOfmF9xgHe67tM6Z+ic8WVQGZfnmgH/TOhHSOm7c/hpsKjOtRziGKyzkk7u+z7JQpq9B3jNAunasa9BzPZBh/OF0LfLusctYlKOG/fKTkuXm6FVW36vCJj7KAjVXHl6uCK7bWvXmfIHm/nXKRNnvBfic1ilSDuiYhUUALEyeM5FT9wLPxpcAihboeAHk+eSiQFpMIF4V5u1xCPkkWK+SBGqmA+nKmby7PZQf3GrJe3sN6SofwRcLuugkdVpjVYaON53gapY0WG2jknSKHX4hcjAyeaKTX2tHk5PJUN68eikvHj+S8+PXKqenHCOdJE+VQnCmVgsrdizggi5KvBbJSrCwCT7Bm5o04a/VpdrckqHOgLkdESAjyFUlEFZlxVRYTdaoN4yuXbsm+/s7am0IMLX0o6IV6moHIZCtylj2myO5uTWR61sz2alPpD1jZ7OK8GMC7G/Gijlbu5Pcz/zHBWLk9Sf3TCtSmTWtw+uQMu3Lg/ufy0/+7Mfy8V/9J3n14rGMh+eaT/BtJtPxWM7Pe3Le68lIB3qt3lb7+AVLQFCGY7ivqqcsyIMzaIsAhd+nre2QCEGIJC9kLXgJaLj+nvbgE4GwMHmtWiCIQBl7sHGkvwgacYRnnATDPDhGcIQgCRvaI5cyQJtOjrT//Nz1gJc0lFWXPvc8zr0O4Gg+UqAD+mI7sMUEk6ntp2bjjzwtI8BDPZOlY4WgrNmpZAEepXa7Ffa5I4Co1Gy0pK3nFR3/eHs80etCZU+1DwkKq8f1OutLZazXwKQvdU03Z33Zr4/ljo697xxW5Vdu1uR33mnI73+wLb/z4bb86N1t+ehmR97db8r1bkM6BJB1/LE2kdcMZ2pPRXW3AJj+YTI+UiN0vBEq0quT1Wl2LWOLlumREnjqWoEVmwSUzV9qK9d4Ra839t0LAbUQ9ILoz/j1WvKo50FUiLQHUPkl1xrHVlemeh0NhiPbv057xQhNaJ+Vl+yyxmrPUYVrriL7HZG/8e0D+a9//7vyt39wS643VN+h9p8OIwJ1YRN9/Kq2qI9NZuq6dPiYKAMTtQY+tjZFWR3WIS3novrkwf0VUxbwVZG/tGb4W6lfUMmxTngJpG2IKY28/Bixn2NZ6+p5OfUhzvgq8boEoD1tFJ/Dl9W9V+ybInCl5WKdGpQ7FWFdeRbcL+sMuCxiG4xSHZJ2ond0EShNUww7t4b4snJyzjivPFzHcIRcHlSMMj4uw5NGudYXyOJ1GZvIyYOvFIvJ4V5z2gSXqft1Yl0fxn6Gdx1dFi4n7o+rkr0ORW1kjrkL6uT25LUXl+XxlMG6uldZTrqIrgpL/v9GwdekU7AvPUau0u6vE643n2laD6yPv7v8PCb3UBpMXLzOxRDXLPO9HFD0yKNWL/1HTNzvUDmvAPPhxU2LkNYhi64Cfv3SL1d7HV81XL+0jsv9T7lOI3UCWp8MpD09l1udsXz7elW+da0q3drQ9jcSqesoDbw2mdaHb34VztaO6KSVSexoHIJgk6nm1glGab5W4HXI41dP5dHdT+XF03systf+eN1QJ79aXq+y8ohAAkGVsArJA2Ks+oJYsUMeRBBi1tqVo0lL/uLLF/LvfvKxnA5Dm3XtZib5lVqYgNcrdW0jrPi5eeO6TfTHw4EMB+dysNuVts61m9WR7DfHcqM7letK27wOaXugMT1ngq12qgzO8SRhQ1bOLF/TxTC/VfW7W3kbquR43JeHD76QH//HP5T//JMfy/Pn92UwOJEp+6+pXH6NsN8byNnZQEYs1FEf1fFRe1v90VYp6le04eJBKaA6YisBEPzkoP892MUfPIBzDygBHyd+jGVYUEUBb1ihR9uWYWXeJuSBEPboIhgCkeZVTMo9mOIrh8bY2g+vG0Kcu74cOY/HMHleDmjbbQSeDzwP0DZjC3kE5cI+dmFVW2z7aDg0/SlnfBKAZSXemL3tNE+ZrA3KsD/UJb3QpaGu0+62VXwNlQV1Ww1pV0bSmZzIteq53GkN5du7U/kVvdb+xrtN+ZsfduX3P9iR33p/y/b2+ujGltzc7dgqr6bOllv18Ow31v4bqy1jHeMTC7YRhFaqqK3E+Xh9UMcR43Q2Yz8/xkq4VsMR3VVZNtvXccyaqppeqwSvJ1MLSRnfSPtoNBnJef9cznpn6qfePLiJD/ElRL/GgS8fC+5T78d5WvMtoM0rzrOKjnPtb1Z6qQ915Nt9gVVp/LGSboyGU72WleXWdlX+1q/clP/d739Xfu1be7JdPZPG5EzvP6xqU3utFSTRH6H9v+6Yx92Vvi6LvO/ykC6PXb3idsuISM+5E0JW5p32S4b4PpIF90Ghr3LKqOPkyGqPy1QLwm3+a/RTrF+sI1j7JAV7utJFkCWhSLEibOK7TWRn6UJHZnWm9WVIUtHI68VynPRjQRtiRVYOQhlfYosvSkdsQ55N65DVfp5OS9ITnjwCMb/fR8poGMtII77IcnkSKoMsvrJ1rwJFtsb+KvRJUhbTCrLyMlA4jjLkx23G+W8TcVtZbcd5lh+VGTLyiup7WZwug7hejDw5np9VnpUH8viLAKvzl63rfJA/RM9Jz9MjJh5H8TgGOaNrBUttKHneJojrloNqx702ut/m6euyY0rnO7LyQFZeGhfhWcfvWOYjHc7JdsrCcj18tfDXou7C5mX+gJW8hC89XmIZTmthXzjJA+yGKGojq+zrfPBLo1jP5ETBCqmLPB8s4HbzLOI95P2uE0Jrb5nSmD8kM0nnmCDwOn9UsAJtWyfOjVlfDlsD+fZBRakuBy29J1GtVpexJmbVodQrBCWowqoZnQizX5byjEZj6SkNVYeKToJZmUWTM51Mn7x5LY/vfyXPH92XUe9Y73NDnQzrBB2ZFlBl9VZLWs2uBRygRoMVRgSzwpF7o5HKreuE+3w8lZ/eP5J/+Wefyb//+SN5fF6TUa1rq9R0Gm7BmjAp13NNEwDb29GJ8/a2Tqon0js/kydPHst2U+2szeR6Zyb73bG0G0PlnajbdPKtuhEUYLN/9kOzGQCvUxLAo2/0GtCkUkM/VqcH6b6yoIqy8euQDx98JX/2pz+Wn/z5H8mzxyE4WJGhMk1krH2BfqfnffNntdq01W+NVlc63X3pbh+oHPa4Cv2L3HB1g4oNA/ZVGo/D3lXYz5HAoI1Vyqeqf5IP2bnK8aPnObzM88JbILQWxiT5HggDBLpoF1Du/Ufagya+qT9BMg9ScYQPeehP0IWVR/HqIw+exbp72tvwtsnjHLiegB8Y0AxptVu24qnVbM1XusHDa7q0CR+6wmsbxKvN6AiPyVP5DvJpD4QjgV6ran4ilNyeDeXDax357fd25Hc/2LFfTPzhuzvyndvbcnu3LXvtqq32auo447Vc9vaasq8XA03rE9hihRd7h8lYy3WsEArjdUICSKwoIahEIItVVWPGaIVVhDxLqBZ6PdgKLz0n9qRWGI0n6m+VMRgOlAhI9mTQP5ex+pzXcxtqSFPrtdU/rAT0vsPm2N/4xfsAcv9DhsQ/7I9mQTit1qozHloWhGOl2FivT98HjIBzQ2VC1LU/PeKDd67V5H/zW3fk7/3+d+TDO1vSqg6UXa8ha4K+4B6lf3puRDYyNLGgRC8H59ZpIem6L9mQgaKyLGzKvw74xAlYmEmTRVQE1+8q7VZJSWoZse6u/9vGVbVXxj9Wqh9ZbVEerp3FtZLGOh3X6VAWm8io/c3/w3/3T0iYavO7HMYGIXyaYp6OKA1reE7qDOrZaTDMiUw7Usc+V0F+EYG8/BjzdvTIxeRte753yfw8EZLOt2NCVp+8LMopixF4srjSVB6up9VTI3io8T/753pHlIW8/Dw4P0f8y5+e2PmcjMMx92xCAX4GhWGYkpEQ0EvMjmCel+KD4JpzkpckY6TrrAMcMb1NpHVK65f2pJfGfDFPjIUHFfAnbaXbKAOvt0RJmbWj50Uo26LLRt6S/iVg9UrC9Q8P5EG/FaIsR6bXzy5dD5cdy4/z4vwySNfNrs+DaZ5XybfHzrldebSQs0yhSb6o9ZDZPqANCFmLtrKw3p5QNy7J4kt/WccynQBqxwiy4z/PKw+XHaQHPRZ52YgfIpw/pgDn4WFED0xqrSzk+6tlyVQiHGHUfNiCmPDgmST1K8UEWRvUsP1MuOMnspAWuLMoRlY5tIzi0gArQ58lvYOeCwo8hTBBypuQ+3K13kJmqLRAXMfqZZDV1KSD5NzHydHSEU/c2kobCZwnDXi8zFZ7KOJ6MUymPTMgL+GxYIjKsDpJffsMsK6fZ4Qr1/5Sbaw2ScXYslUEzZN+NcmJVvpcybgL4y3k89odZf7sZpNNnWDv1ofy7u5Y7hwkvy6HLBMYJvwk/Rqgsm3Yrn9sGE5wwgIwySqwIHpqk+lXL57I65dPpXd+qj7QyS8i9aGF1xfZB6xer1jAodPpyvbOrmxvd3SyTXCEV+1Ulk2seR2yqnxNOZvU5eOHJ/LjT57IXz14JW/OJjqJr9srj3vNsdQr/RAc4TU3XkXTyjwjbXWa8uEH78nO9rbqVpXz4UyevT6Wsx57D+lkv0Z4AIr6xOpiT7Df+lDhvuud9aTR7KjeO1Ih0DS/LoKNegc3X9ieZuqv6bgnT5/clU8+/gv58oufy/HRcxmPdQIfImoynrDfkupjNVWTGr8K2ZJ6eztZDRaOBAOvHRzIzs6W8rFkjCZpdCr72125frBvMt0ODwBxHu7h9OQiYOX39UX5Iu3k9SGXZ8al6ngZcpHvwRHPc16OXkaaI4EVyF4/TJ1zJA9y+Ooy6hO4Qp6Ty/f2gOmo/fLi1Qv5w3/3v8izF8+0x2f2+iab4PMqICsb682GNFstG9eMTcY/e4GdnZ3L6zdHFpTr6jja39uTmzdvyPvvvhNs0jasL5P2Qttqg+pMDueUjYd9aVan0mqwX52WUUd1tW0EVArXkslI5oX6YTJicG1Yv9MuchWsXiPNK5vArh39C9cq/Rh8NZ3wC6FK4/BLoYw925QeHVQecvAzQUBbWUl/4P9k3ADK4Qd+jPuGdiDzudkQ8tAJv7XUx3oayvlTe6gPK8E8FqIqd3L98acwV5gl8zxWge7ttOS9G3tysNWU2WAofb0uJ7w2rXaEVW8qS2XbvRB51i6WqA34GEk0rP/C/TvkwQEfZ7S4CWK7He4PR7o8htd30g/Tx3Q0DksuvhNJK83v6/ClyG6EiSxoLjsDmfnJvS00uCh3Xi+a91ki3ykL+CQPRfU2RVqWn1+V/DTcrvmzROK6qnaE9UUa5Ckx/ub9lQOXvax/QYUMxPYvy8mClum/P/7n/+//e5Ihlf/LP/3jec+RcIU9ypoWV9TAXFAG8mtlw9vhGA+uooGWh7ksrZrukM2lbW4LSLdzERlFSPfLZfy0Sd10/6wDN+LAT1sLnV1G2o7LIEurq5JepC9leXZk+Qpe92NcXiQjLSXm9HoxX7akAPjSba1quRmK2vtlRhl//ZeJ/B5fjI2FV+JxuozwEJkPHecp70ZSEyJnmWdTpPVbGd+5+gfE/PH/lDsup10aV2d3AH3gspTsS0/l8wVo4L7A43Tyf+iabRtnz3i4pi75IKnPxIN7hOnIMfShSZvL3Azr/J9Gmjvo51g/5gKQwuN1fvvF44Q0lPglQrpeFlbGZIYK6ecTH3v+AJqFDDFLoF2v7Xqu6BLJX5RFbc6zVluby7SPRfkiULpA3C4BDG/D85EV0uGcz0iLefPk2RjUDO99Aj919gWrjuT6dl0OujVbkWL1tZ7JNolhMoiujHstEFZZEShgIm0rTQg6KetkQn1tSdvhFaznzwmEPbPJ93jEiism2nVE6OSeiXZNWp2abG/tyN7+ody8cUtuHu5Kq9VVHp2Qw1jRa6/elPNRVe4+O5Kf33smT16fyflEr0ZefwyqyXa1L+9sDaQl5zLRtobnJ1qmV5+2wX5gt27dlB/84Pvabk1eHZ3Ik2ev5c3puYzs8l/4No1FXyfOTEDQYzQc2Ao2AhWIYSLDH7LQicBfVScHQ4KCr17Kk8f35emzR9JX3YaDU+UnAEEsjtVgOvtXNVqNlmxv76rJWyp7S9qtLU23lU99PtY7kfqi0arKDz58X27fvC78NEFYoTazFWW3bxzK9z/4QC+G8AuIvhosBBqCLRYsQUEFedaPevQAB2mIel7H0x74cJmcc3Q4H0eQlY75Ae0T7AIu30Edr+d1LYATlVEnrkfa2yTtPB5Qe/D4ofzTf/bP5Pmr58EXjFvlsVVPSgQ3t7a2pNvZkp2dba3DK30tefX6jfzik8/kvNeX6zdvyQfvvy8/+uGvyB/87m+r/xn7ofcJsHn77mvzorY90L6+d/+h/bqqNju3TZmUlm31NEeADejvsoHzQpR5nfE47MdGHa5LxiFp2iE4C1wWfvE2AHmA/FBn0Y7Ld8T6cEyfw79UR4/fUr/tbm9bnufDE9tH2okVe/jR5c1lVc2BOv8O42lSachRbyyfP34pv7j3Up4eDWTCqspq2B+OlZQhSI1NwV7O7IvETuk54ONT+fU6pyhpsTTQMwtz3dcgr/4KVJxrixmb6pmFuE/myPh+sgavGEX+yfJJWX86lsbPGsAHMSbzEMta0U/L5m7To0rTzrIRtzEK24lQZFu6bCN/qiH/j//T35tXqPxf/+kfL7F62jnmxwJlHfkqL7BOyjpjSMGR5sszGD4orzzOhafoobMsslq6vNR8xL7I7fgSKCsn7XtQnj/ctC+hZmmE//1d9H2W3qs5mwP5LruorTJI+zGWE5el3Re3FuvifHnapPX0NtLyN4VLTfvlKlHkg4tinb/+14i8sZzdp6t5y2O4qN8ogci5XA+gW57eIK07vHljNCv3ctqlcXV2g2B2JEdFL+4ECdg4217v9IdlXkZJfGAPy5pvTz1MfCjjAVV9qhNVJrzhIZXcqJ1crPLk+fpiQBYUt5Mnf/EQmKVDeszAs8jzdsjPtjurPsgai+lncXjTYp0lu7X1iG0s1m3R0lKdRdLg+mXZY6xL7fGZEmAgj8LlvohlZgegdWJpKS3Tcl6Zgux7fjaULRnK9W2xX57r1iYWvAovWalcHdMY46si2DeJQBbBpxGybGUJrzjpeNfJKqurmLC2t7akoRMH+2VElfHwwV158eKZpicyHo3wlgXDaKtabUudX4ts8QuP23J4cM1+5fH2jX1pt3SijC4qczCty1fPjuWv7j6XB6/70hurFHQz59b1OFG9ZrJd7cn7W0Npy8ACb6PeqemvnBbg+Oijj6TV3pIXr17Lm5Mz24NrwrXKagnzcTYW/e08C7874LFxQCCcP9UNfw1HPXn+/KE8eXxPjo5fa0kIBJ6cvJDzs2PtC/zCvlnqG53s2+bravv+3nXpbO1aAIYfDiDYOB5PZTBkj6aW8tTku996V/11U+0YykzL+GW+am0mH7x3R37wwQfaLeE1Qg8oMKFDT9IOzln9A5+X+3hOB6d8zEHj8Xhe7vzA6xOAg4d0mi+L39MOxhYyPEjnfPHR4edxWRwsQ3/yOTrfy9ev5V/+638lR6dH9muRo4GOFyX2ELPz8UiGg4FM1K9aWQUFWQSv+BEDroqPvvc99fV78qMf/lD+4Pd+x64T2mEETHTsx3oBa199jEiCYed97Tflhs/haep42uXEQSbg9sT24fO4bmg79K2vGiMr/NLrQr6TT/q9DMTt2r0jyqNN0n50OcD1iI8QvN9Svx3s7tn+a17udUB8Tl96fzKWaMf5+E62FZD2/azy9Vpms/+hVn91OpbP7z6Vjx8eyZteuIasnGpcp8n3drisVQcOCrutGMgLJyo54liG6wrmem2AuH6MLFnuxzR8Mc508+YLsdSe3ktXsHBWyg98hPQcEW8RNvFHEdJy4vp5bWwMfMK/SJy1477SQ0jCZDnaR5vZ4Vj2b76MmM/Tm/hOr6gktTDDoCdxMKz2t/6b/+6fcGakDczTSmCevoDBS+2mjnnINJI8JZcHxzpnmC0Jzzpeh9VJ0leNtyUXFNmHz8q2vYmfNsGm/FeGpF3r1xwdLqOZy4xl57W1rh+KytPylq4r18E+A7LaLys7D+W4FoAf2WXlr0MZORdpyXVM61okK/a/42qsLI8y/rgq5LflnojLSS9TqO+0itXcfN5lZPVEQFC5jIyAdP+vQ3nOTYDUy0tesWPpCSCgYhtpK+yhu5o8fIY8naZoFU2xlxA5+Mb+Auyn8jUvrBrJ74OAIPHtwuV7W0Xt5Zfl9X92/ia8AemyFdaiusnxIqDuctuhz8jKz1eyP44JJR9FNsbIZ2OCGiapMWK5QZMwdWP42jizEwJgVZlYkIZJ00i2ZmdyqzOV96815LBbk1bNtqaGGQ57gNb5pulDGzbZrNZVYlX6o7GMwjtc87KT4yM5OzmWwaAvM/YxYhN+5WBV1OnpsZydn+oEWCe0SlwrphqydXI6/4VI1ZMN5Xe3d2Tn2nWpN7syqrTk3sue/PjjB/Kfvngqz05H2rbqp7ysAAm/74jNU50Ai7QqQ9sAv8FeZDrhnqCLNdSwVzBZXfb4+Us5OR/olYvFei0zsTZbVOEUsG+570gvU1itRzKc85/DNa73SV8eP74nn3/2M3l0/wvpnb/RvJHs7B1Iu9ORwbAnw+FAfYEPlV/dz+bqnfau6rone/s3pdHcUic21E9K2g49NJnMLADZbDfluspqtMK+VtyT2OOKV/p2ulty6/DQVCJ4QFCJvbgIenHueW4fgQZW+fk+XJwTsEAuafdBfIzT8AKCFA7Poy2XwbjyunHgBB6HT95ALM/h9YHzOp+34fBzjm43afgJdj19/kyHREO6Oub2dtXne/tyeHhdrt+8bscbN27J9evXZf/gwDbAf/X6tRyfnlk/8Drv7Vu3ZEv7Eh5ek6Tvsdu003Q4hKOD0QodHev1Mhxpt7H6cbEaD93cd6474Ei+l3lfcSTPg0XU9/4l+NVo8Iojdi/8RCAMfj93n9FGrC/lnFNuHHr0HiEo5vXg8zRwOW6T62f6EiDV9PbWlo5HxnXghYDLivMhHyPIoTz0parEL0jq/QBUWSWm9yM6CD13WnW5c21bbh/uS202kTO9Fw3ZJE3vZfbjH8pj95LEqoXlCeYZWm73z4WNMWI9L4K8ehvlk3Wx5jMRtxHSanuWfMsLBfA5LfPiNzKWMtci1gGkz/OQxxfnl5WVxko9TpXUaiubl/vBysJYs2GmieTsUiir/5JOJWDXccS+VFNP4tckQzAsacAYaUjJHnSTdFbj2ZfRKvR70Rp1CauSllFkqOuJTnZunwFeNueJkD4vQnnOzXEVstN2xrZZn3AeE1n2uR6xrCKk+fyLw8dEWsoyP19GSTIDZXVYB5rwL6EiXE1ry7ioDXm10vL8jPx5GcckndV+OmepbgLvxyzAmaYiGE+GHllwXdL8cX6sW56Wea3FctKUhXXlZXDxmuVwGd02RXZbdoUpUVZeF2TF/Zddc1Xman94+9mAdRMfOa+34xQjXZYuj5HF65QGWSE/X54jLSvUWyB9DlYvax5fNJMCZCTnVpMvbJPBQ3niYRK2ikwnDFUmEjrBsQd2QgFhMpMPZEFvG+k28trM1yXLd1l5m8oAefkmKqLc+slxU5i8FZk+ILivMoaS0xQs2+sbE0cyV7EyxBKsyk7kZGDZdh+jcIdJrNXTSZwNW50ktmc9OWgN5Vv7Ird32KRbR+aUSa3yMDFWRqZ8BHMYtaaj1idwNByFVUm2v46W23O98jOxHY/YtHokw35PJ5xHcvLmSN68ei2vXr+CyQIHBMIGA1bCoBf6aZvIUtLpsgXOaL+9tSu7tz6Ux0cj+eNPHsqffPJIHh2PpS9N49emVaRO/KmLpXqdUR/929Wx7RlGMIyVOazAIdDWaG3JrN6Q88FYxtr2rMLeXsm9QOsjMwb5y74FnIc251AegoEEQVQznYzrPHwykGdPH8gnv/hLeXDvMzk/Ux9MWRGn7Dp2dvev215U571z26+JQEi12tBCNmnvyFaXPcG60traEX4V08IP+MjsVQ3Unm63q7x12Wo1ZKvD6rqmNJQXnVmBt6vlt29ct7StgEnZ40GQ+Bf/CJ540Ax4PiCYQSCDfbI87cQ58GfH+BkSGZR7e+nnS9fLn1VIx3Wc39OOuIwj/J7mCDhCXhansQtbnjxlxSIx0qbU+VEGCxwRUKyrfxcbxHe2eE21KcfHJ9oVNdk7OJAbN2/K7u6uXitVOdjflzt3bttG8/jELpykTeB6EZyiL9mo/vjkREZjAjsLnhjo6keCkh784hxefIAdkP/oAEdv09pKvmtcduwDz0MOCPotApcuBz7qMMbJ8TeB+DQ5enSdOCeNrsjx/ci8zHVmBemB+pDgLeUmD/mJ7Cwgw3UF+CJcewS26ioATbiXIadmr01W9N7W4J7Qqdt+Ytev7clEdSM4T1CZewP3MwJiBuxJrpf4MlfGoJ9Ze/WI7Y79EOfHsPzwPx7FFD4uhbkOOboEZJRlspfTx32Qtj99fhGUkZHVtsPL5uVzthT/vFjHvh7DPmCaoi5/iYwVeQUoy1tGViHi6qSVLEs/lvYM+7/9sz9ZuSLIYHmij0/Acd2lk77A4efeSF1kUQ5cZhayDM9rt0hOGi7XdcgCJZvIzIO3QJtxe0uyU3ZeZbsriHVIdCrjjywU1Ytz4HLeNIrbpKycN2I7slDGsnIt5aOsHyldx+NfzGWQluQ10z7xdskp9FWkG3xpfcmL27CjfWYjrY+3HcsEaZ3KlDtHuoyzdP0Yaf4szGUnx1je3Ab7XMaK3slxU8Q6FtkSI8tHl8F6P7l8jvCu8hfp4LVWQUm+zGXky1+UrZeDnkX2Um4apXjWaZeHtF+CXPKslYRW+dahTJ8Fmc6nD81MupVIMflljx7uFPYwrTPq+Xe2Jng1Ej77n2qpaSo8cPMD8cVYtQld19m3zp5y/nGemHfxfAJindYDXmhhEyinywJ5bWXJ8Zwy2pWD2wBiO+L8ACtJ9q5xJHPdFWTrmW4rPhZB6+gkNIxRJX2mpFZtxq+1DWwN1HZzJje6U9nt1KRdVS4dlxP1nwWkEiXrHGy86njT8cxqRvYaGus4n050fPOsquVaYi01dWLbadVtRRcBpSkT4OnEXi/jlyX7w4G9UjbVv9PTU3nz+rX1JZvas+n1rFa3YEJDrxdWr7R1crx9+J7M9j+Sz5+8ljcDVrSxAiSZrGqbtK0db2muKnJYpckqr536QN7bOpdmtae28SofbTV5k1LLMY6+Cb4hCGZ2mL2Uhz2FcmEP5tT3PrIrX5/f+Z6f2aq416+eyaNH9/T4Qibjvr1Kyqb/BLwIEIzGU3nvg+9Lp7stT589lJPj1xZMnOnkoT8cCq8/bnW7UrMN+Q/UJy001HYrFuhoqKzpeCb9QU9t68v3P/xA3nvvXfsFQGW0+w+rU9+5eV1+7XsfKc9QM6huFhviNNePB0d8HkKeX1ccvcyDJOR5AAN4vh+hGB4AcXDucv0ceB76WPAlyQekyYvh9T3feWIdkOly/UhRRcfKycmp/PGf/5mcqy+1svou+AK+SXJkD7Cpjn/OX715I5988omc9/vS1f5jNVi309Ex25Qf/eoP5fd+97dtBLlvqBPrTdu2ckzHAmPz8eMnem0MbVx6u07AbcF35Fn9xCeckybP5cewlZxqp8ty/vicusDb8byY19IJH5+ce3scISS6v6jnOtLjvPZriihR3/WFl73W9nZ2zF9jAojUUX6v7/rB62kHeRB1ud809N5Rq4Vf+9QCOIzsytRzfnWSs6neC05HM/nyyZH8/O4zeXrUkwG9VmkphWpqhd3L+J4P90JkMWK426z6eh2y9L8SmEh0K0ByX78s5vrbDSbYNIe2kWlfwhtAf/G54FsqviSW9IlwWb/nyQXItnI1xNpRPyzxJwZqLoZrcaRLql+K2rksNpUNf9awMXP0I35NcnGHzkAsJEsFnJamNMjxgTLnifjiulZWAiYzJEshllvURl4wYiPdEl7nXzrGlMJVDJ9VqQF5OoE4vQmy6jFefMxgT3rglrOxvCfW6U5pmjbBJr4powvjy/Ug7eR5m8DqJG3GdbP0IG+tflk8SV7Zull86byYtwx/GlZPj+uu1bScdXKLkCUvDecpQ1koLiuWf5UoJ8+u7pBcSpdDXgs0HWxKMgoBUx7xtQaRLsY6e9+Gf2PKw6btZj8kkMcDLw/s/iDMpz5Iq3/stSz+51jrVsbnsteZyXZLJ4HTc/uJe4Jj+JD/GAv/4x8e/6zmbKQT73WBsGXENns6j1ax0B9k86QBj1M28tsrD6/vsvKoCG/zAXIZcTukC9pN659jQznNqVvsgwV0nDGJNNK2tYHKdKRjrif7tb58uDuRj65V5UZ3Ju3qRBim9oqgjlFeH6qz9ouHYM23X6hTvQncDAZjGY7Jr9pqMdGJJxPLFq8zbrVlf6cj252OdNsd+4XGa9cO5Patm/LBtz6Q7333+/JrP/o12dvbk+GQV7lULIEh1dF/NS78Yh0bk9dsZU613pCdg0O59/xUXvR0GlFtqDkEr/AYviAER/2qBR4sxKxK1/RabULGx0o2TVU7Um10lYkVZeG6JZgVnrnUX1zDsCuSQzGoN78nTFSvmeo808v+TB7e/0p+9tM/l198/BM5evVQ/dS3wGKtyp5XMznr9W2zdGpXa6ziaUpDjwS/amy+32xY4Ms24uf1NvMPbc7sVbKtrY4F1Xq9czl6/VJGvZ50mk37Nb7wA0vJ/YouMldpIvybBx88WDVOVhcB8q0/NN+vJy/zfCgOdJEfryhjLzaIzeY7OhYsaKcU87OyyYkVWfE5FOvI0et52o9xPvD8NOLymD/IshJbOYiDPAADkYZYuWSkdoRfU2QDdg/KEphsSrvVUXu3pNVuaz80pZn0HXVazdbcF9THP8gNwWT9p3bGvsBufOD2mQyt46+1+jH2AfC+cmBnsHVh79JR663k6TH2l59DyCeIO+z35/pC5FGOHnX0S/SFwuuZej1rnj9zcq0Bb8fasFTwv9uHH8bj8NqnaqB8gdd1dXheWMmo43Omfhz1hdeiZxUdQ3qP4s++glVHvrcJUc6mQ9nRG8eP3tuXf/Q735a//St35E6nIs3JqVS5ZpPXu6mIflZfkVyKF0Ja903g/sqC6ccADje0FbKyS2LF98h2xA5ai1U+qq7IL4EsfpeTpq8bWe3SD0uBsBSK+vgqEPsjpjykyxn3eWM/3IXWIKvB+BwHZDkBjtyLjvopmXkwORGVgeuc1hvEZTFllcVIl2VRFvLyf1mQtiGP9CO5aQXiPM4Dlo7NZbVB1thIZC5T+PLahBxZZZkEb0xZPAmBrPyYHHk3gTRvuh7IysvD0vWkbaZr5V5vJeF60IdODhft+mbpvVLmxw2wVD8Dns9nTGmsk5OJ5F5W5MZ0u1lUhFivIv3I5poInudBMYtWNc2SX5auCnmyyrW1rFNMecjiha4CVyUnjXVyYzuKyOHfw1kU8xMH4HWsulJTy6rDE5ke35Pa+T351Xc78nvfuynv7lelK2dSHR9LdTK01SqzGdP1uo46AmTeLo8Q+eSvNV0WYVm+2mJ/+aCp1ebIcJ0CYn/EdFFsUjerf7JwVbpdDEy6CZqyfiBQ+Hvb4J6mnzSk/c2eYM3piexUzuROdyYfXG/Lze2qdKojqbDflrLr9FE/huG+a2NUJ/na1bPqVIY6Ie0Nec1Jsyo6sdXxW2XSPRlLozqRbqsu+1tt2Wm3pM1Ev1FT0kk/v3BYYwLMZDjsU2R7WOlklP6qahO+IkyL7LVInoSqyst+ZPVWW64dXpc777wjYzYA49VB9hgj0GOc8E8teFcjH5tVns6hpam2dao9qei1Nx31GPz6j9enVIzqbLX1n4e0XRpyCQpyja4H9wStpT5uqPKj4bncu/u5/OTPfywf/+zP5eWLBzLRCTkBcV7PGvX7to/a2dm5Tu61nv0CZFf4VUgLvrAqTvMItNRrBAOCH+gPznlNb2urq36qSU9lnBy9lvGwJ51OQ3Z2OtqO9tFI7zNmE4E39bMesRl/T3iO1PP4OvCgFoivJYIPFoCgn1QOPB6YAnHwxfPgcV7gaYhgjr9i6IEdyM/9lUwCIIAAy/n5+TzYAvXVf7aaTsmDRU6uT/oI3CaALn5OmrpJQXLg3s7qwSQYpvdeiHS45+uHseIXgmY63rSPeCUVe+yHDbTc/K4VTF5ik6UTuW5v8IP2N9eF8jWaet1oHsEg/GJBJOXzui7H7fE8QD7kaRB0CH0IvB5HbIfLfeF5HD3t/nb/j3nNMfI3OrquHvhyPeBx2ZqYy64nunEOzUG2fT9xL9KrsM4POeg1qz6d6NgejcMrucgw9kQOIM91ssByo2P1J+Oh/UgHK/rU86ih8lWGknpHhTT0Psk9ZCjXWyK/9e3r8o9+//vye9+/I4dtlTnu6b1uYNfUvDUGwuLsa0Vscx7U+0nqYki3wbnTAotxx/dHmOR4eZyOAE+achC3FbefRc6zDuk6m4Dx5eMOpOUsyVS78MkKPz5L2++UIK6zCdL6XAQuI0uOXpZzKkLYNzcDiDSKhMcNUi/9Sw+ranz9cP2+SZjfQnIF+Mz+pz05vyzSHVzU9tvCwt/J+EjODHri5Xxm222jKSSvEOsugLc9TtLyy7Rn/ktRGnGOl5e52GPAWkQOO48ajMvSyLoZUtVl5lEWsuz+JvDLokdZXFxfrr91tBnSuqw7/yaADm9Dj6/LtqyHnNC2kh8SXeLLk2lzfaYPyuM3Mjt9KJXTp3L28DO5+5f/QVrDJ/J3f/M9+bu/+x35tQ+vy/UtnehNhjox53+5eeBnk966TJjsLkEnD/FVjS4crGFvHI5EsQQb+Sq50bm0GIvAcVapIvXKXxYW/rt6pGWblm+xvfVYbnvxHbLsJ/eoFW0EZEPR5CM5ZoN7jPKjk1ZhdQOb49/cGst3Dmvy7l5NunUmmxPlDOOIB9iaViMwNtF6I518Tm0COpFBXyfBY508mjzlp3HNn41HUp0MZLtZlZ1OUzqthrShulIzTPB5VZJVIrb3kh5tRZfK8NcICTIwMdbcEHRQfetax/ZnanWl0d6S27du22tnwa+qsfkaUs155ZNgjurDBv0mU6lZm8j+lki31ZPx+TO14VRtZVJOTV4THSnpRFdlQt5n4cpDgipi7RSBfg9BvLFOmL/66jP5kz/5D/LTv/gzefH8kU7Cz1QKumn5YCq9874M1GcjndQjvtnuyPb2NdnZvyX1Rlv9yutvYZ8qVhmFVUdhbLGiaLu7q23W5Oy0b/tUMcHf2mrL7nZXJ15DefXiqTx9/FgGvOKnE3/uTW6DP3vwS5LII8DiR+59BBGCX1W1JKCwBPUNgIdyD2B4HYAczjn6/dSDZ+RnBa/Id108OGSBsSTAwsoyAiyknd/biAM0fvR03FasD+deP5YX8oJN/BCB58EDoaMFxIys+3QcG7uW6X094tOaKiu0NU7sd/+5HvC5b6DQnsrVCyC0sWjfdYGAHx20A+B1e4Ef+a4BcVvuc8vDV+OxjIdhtRfHkfpwPBxS2WyjRfqEvmF1HIFuP5/brfLG/mpjorfrAAgIkgf5RvukqQ/s3FIBphvVNdOC6Ho/oR37Rc9k5ZzDZbkvWLVaER0zwthpqT9rer1MZThQm5RXPaxcwed+3+DVcFI1vRHc3K7J73zvpvy93/0V+cG3bkiH/yQY9fQ68zaDpuGXon95oBaZH1DPjjmgzCkPJmaNnHAlLLDgL6qTIOlb587SJyuvCM6fRW8Lm8gvM1ouomtc56psvaic2t/6b/77f5KkDS6GY96rSICSOa/yzYnzmDJk+I3G+fPAbcE4Yvlr6KqxTqYPkiwu8pwcWXkOy0/Z45SLnCJvI7PYnjDCTXXOkRyy7LH7pmY4dyB/HA2cpue8LNE50t0e2vSot+4Me0KtBZWHtbsiL0GGuLk+eXVKwv00RyTPv+Au0kZWnaU8TbrsdL5TXL7EEyFiX4HnZfGk0/NybCZNm5xHiPmyKAv+oAHybCiLomt0Be635PSbhXtoHV0eSe8VEp8Bq2WOzOvCKQvu75VyJMUUyp13hZQFDuOKRFGWhXQ9PbH8GLSahWyJy/DxO28ng7w8INxNHaT8PlKEIAs+zoLG4ZcgMSwYF2QEOZ5msludnMr45KFU+y90UtGzycLR8ZE8f/pIZvoA/dF7d+QHH7wjH9zcllv7bWlVJ7Z6YzDSCYgFlggSqDz7PkEHbc8m/daS2RMm7v4gXrUHd5uw8+2e3DPgDXYEOQtChoMy5Zn/6VlSZ1F3QemyQIs6RfDWgU/uAhbyYzivlZSQ7zxGGXkOL4f8mSkL6XoxvGzBs6CwiXlUl6OnIyxqBEojqyz0bKCKTfC0L3V8hFf6LNf4rDkbBzoqNG0pHS+d6bkctiby3kHTXofsNPi1OF7NQ0YYF/AHnfXMZvo6tnQCPR5PdEKs47Daklm1ZmVMFCc6pieDM5HJUOXV7VcKt1rhtTA2beeX+Pj1QgJbRqoLK2d4HataQ0ZFnr/g1xt72rC2oRNvW/lY1wm2TnarKqOhsjp63N/elY8+fE+FtOXnD47lbBx0ICiGvcqtaiVhZbWrXR/LTkvkoD2RnYbqPjqXs6NXKk8n8J0t1SOs0CGSQa3EcUpMot3biz/zuLYTfI6PjEFdxMohVp305NHDL+TnP/sLufvVL+Ts5JVO9MdWFoITExn22UBd/a62zWoN4UczOtsHsr13S3Xal1qja6/WEdAbDM6JIGkjqIiMiuzs7KmNVTnrsyfYxGzotlu2L9uodyqvnj2UszfPpX9+YjzvvPOOHF4/tL3fVFOzAz/vbrfl1rUDywljhf7RDrJuD31uVfTor87ZmCaTfCXqGC9ZxhzgvFD83AYBfEE+tHRPT+Ryf2Dljo0D+PXT/7SWBUE8UEY9zp38dTrAkTYsEDUeW9CEc9LkQR5Ecd1cXz2YmaxGs9f5CExp+46gPzJUvqZZHdXXsfvq1Uvb9J7A3e7ungUzeaX1+uGh3Lp1wyQEn2FJaNfaUlkE2EIAB5kip6fnMlRd6R2+B/xVV/xCfTDXl37Sc7zJ9eyBIOC2BVA/CUYqjdQnto/fiFWEemTTeGuPaykEri3Ap76s8/qujjf6zF7TRW7SfrBDdfRjaMyOdp7woV/wQagD4T9NwG5wWQfqP4LoJoX7nepk4HRK++iy6GPI2ojHFGQt0r5lW7nzEESlvo8VQB072idtseJ7ZnspfutGV27vbekYGsmp3rMmppf6Ra8puye8Bbg+INgTYI8IEXn+wu5FHpjnz8vDMUZc7jC3u7Acssejea+Ha3Z+vSSH5EsqOfdMrZv4Hcz1Ih2ylhDyIzlpCh9rUWR3FqWRzs/iyQO82Bz33/Iz0TK8rTyKEZ+Tjn171chqH2P++F8s/ZrkajDMaKXieuTVWFEhUiwu8/x5OYXpyr+kuAo1zdzEL28V1hAXqV+o+JuDfcxZHMbiiTnmuWvhdcOxXJ23icv6OPeSdd9lyM/Lc4qRxesoKnMUySPt5F+yehKOJeHcJlfJ/BEdN5O2HrH+l8EmUq7ahm8CV+U3x9vySZDL6Mm9shSU5WvgJfalnYKP95gc81S+6BVswLoRkOsEYj2LAV/kO+7rCnsuTJ5iLAihPPaQrtSYnMno9IlU+i+lLgOtrg/IPKwjS3lfvXohTx4/km63Lndu7Mv1/Y68c3NX3rt9IIc7HWlVBzLsncuAeYzeR4KuOlmI/Bu0qoYVZJYfAmM8jOtUykqNC35j9j528s8F0udvA+kHXj+u6w9K1/GUQam2ovIi3ryydL6fF8kC1kPKE1MMC9TY1EL7mMBPRae7OuSsno7FKq8M2hgkA2JUMn601nQkrem5HDRG8u5hU27sNqRdG+nEW+XQJzqhZJ+jik0ute2knwiATJSFyeJYJ8k0VtHJsDWjdac6iT47fiOTwblOkmcW8CEI1t3akrYe2R+pShAMQg+tWMEOnVjrTNrkUIfJ9bNXr+XN+Zm1PR0NdWKq5VqJPbAqDZXVbEqrXpd333lHbh4eyHBWl5/dey09XgdQ3bGD/bcqMtLjSDo1fjGyInvtqnQbU2lUxmbveNCXs7NTnWC3LRjGZDq5opWwO9i+OJIfEFI4QX2r7dmv0WGR2jAZncvjR1/JX/7Fn8rdrz6T09NXMp701adMzsPriL1+P9QzHyo1WqrDrmx192Vr+0Dana4FyHh+6HZaKpn92Ho6wR9Zv/Crkdh6rhPw0UDtJDi4u2cr8Aa9N/YK5vGbZ3J+diK9Xk8G2mcEFD98/325du1QpvOZl8h0MpZ2oy7XtndkSpBTz23cwcGg4ah//izjq3gINoSggWUHcKJlBIsc8GKr13eZ43Foh3wv9/uC1dGjnVk65PPKGucGPbhs9PDVVATGOHo7HMkD8DnZKjPNdx2cHzmsIEM/AmYeWCEQ9uDRIxnxIwdat7vVne97BrXbrDRq2xjnHt/r9eXly5e24qij/bm/v2fjG6sIhL175475GNvsWlMdXI9YF4K/BNfeHB3r9afXnpXF9tlBj8imC0IZMgHjkoBYAIEifrEx/GojAVmuadKMT/cNfRz8w6uZBKu5VBPdNE0wlu8wMyCRjY9iP9o5/HaufaufJDmjDQAPOXYvUHkug4AYRwP2KO3u7Kof2yEvNJwcQxverumf1PUxAVy3EEDUWpYOvoIo93r0fTyGHM4L2GesUZ3KgX5X37l1XXZ3u3J6dia9gfpSxYzhtUqBliWtoqitLKyURad0jaNIxiaY61NKXGI7qaROdMsJiNPLJ4ZQLxljOeTqGOlJZHYCSr5+mO4ZID9Ncywlw8kKTwnE/Om6m8oqQllZ64NhF1Qqr5bJU+JYRJvgInXKIK1PfJ4mR/rLLV1eFtTIqxfLXw8uu5iW9VqmVZmcU2ueS6JMszlYkvNfKNxFy75dkGM5L/QN4DTNm4Wscq930fox1snwcsi1d/64HqmYN015SJcX8W6KTSRdXavfHNb5OgZc66gMsuqlaQn6QBHyFtdCOSxLmp+tNJAPu297hRL1YMlis4e7nPpXOX6B92lMCwQNebAjReCByQb/yDM19cgeYNPTezI9ey71yUCfykf6kB5eLbNJT6VuD/xn/XN5+PChTmj7sr+3I7tbLdnSmfyN3aZ8eGNPDto6qTp+rROVsfGPdcLDr+WF6Ad7mfC9SNtokfQvGfyLyPRjoq8ntrosBVgccTqNbJ8sI5aey+UPufqxLCvYkyU+r13PzyorA693kfpZdYp0WdeG+27Op/0bQyXrBz7S3tSiqg66xaokrrWZjgnSTIAVTACt59k3qye7taG8s1OVOwd12W7xGi+BIaqqZHsll3GlE0PGFvV1XDGueaWLFS6o45NldByP+nL65pUcv3khU003dfLMnmDNel3a7aZsd3mdsSVVzbP9vyxoxGRV65ucMAENE1iddDda8uT5Szk6O7V7x3Ss140FyZiMN2wfLfYVO9jZlg8/eF/baMhwWpPPHx1Jf6zKaR2CwA1WglWGstvilciKdFsibVFbk2AK/hvzy5XnZ9JS/VrtraATf4iJA8kG/OB+NhdpFp5VP6G/no4G5/Li6SP5+OO/tJVgr14+s32MJtwLxkMZDPsyHLC30VhsI/w6fmlLe3tfdveuSbO1o1Ka6pOmBWlCPGkmHfUjsYeR6ssra/QBq8COj07MN3u7O+rnbZmo/NcvHskRK8F66g+9t7CwZ9boSnvnQLa2tuWdO+/KwcGejNUP0zErpEYy1XvTvvrzzs0bIXigbRF0IugzHLFhPTaEVVMEyuyoenhAg3MLvMyJg34o4vFOfzoIelBG33saZAUgyIPgdRmkrd0kL13u554G8TlEOxB2eLDM/K7n/vplGJeh3nmvL/fu3ZfjkxM5OT1R/x/J8fGxnJ4SADlTf7P3nLardXj9jjHDa3t1HbdbnY50+dVPHWN8Dxwe7ss7t28Lqx1ZxWVBPgW+cN34VUp+QII0wbCj4xNbGcY1ycjDS3PiuqKvkxVhrO5C1oTgpo2ZsNqL/gbmY22Ta4nVytjorzVS5kdg/cNYRzbVTFd8Gs7Dq5bwLnwPsXJxfq6MnHmey6YdfML4Qi7fj2Ntz3RPxpnt6aUydnZ2TFeama8KSxDaJD/JUNB3tEMZski7bYB8R6xPXO5j08lBWkvsyFXQqE3l+v6WHJ/35fHL8/CfXnxP2z05AYmEFpICXLa34+fA0kpcl+SiV5o/lITPkFoglrUO7pPiOt7KKll1PhLXFsqJi1xElGl1Y54IlM0pYTJ+bTc5S6gkuOl7FauWXzceNytgfCd650vIQVTBbbpK4J9C3S8A83kK3i/uiz/+5/+vRTDsb/+3/8M/cYY54wWRVdPlZZYlx4sAuZs6D+6iNl3mXOc1vjD+5Lj4X4YF1tUH8MQUI9YFeDqd52TGJRdOnE9RKIyRPs9GGa64rTyUa+2XG0WjbcW7hYPNJaUlFnupyL/rkNU/nhdr4TxeFhPw/9FLI48/D3l8RfXiOkWUBy/JqgPFyJeyQLrOVeGq5LqcMvLgMFLePHobWB59myLSyQ1IUHT5LdmTqhfDiwpYwnVuieRoWNhUxm95PK5n/Me/NBb1OcKlD9/Gy3nwhG2qrQ/ptUlPpmePZHL8UCfgfQssMOmBj8kNdXjI1n/64K35Wv3p8+fy6NFjm9Ty8/FMzSo68Tzcbcudg45Mzl/L+PyNtKthU35e0whtQsgM/ghaJroyYbBJg04S9TNwmBbGESQ4zBorcT6wKF/AfTH3XXJehBUO1Zdq+q2e0UbQLJY7b9M+l+FlV/Gg5/ZkURby8i8Kk0Z7dqZAftQG3VytsHsNaz1q+snvIdb1PIyEhMsYCfjAV531LQh2uyvyzn7TVkgRLKoSmKUOK6qYvDHb0lMLtOkYY6Nq4kujIRNrJpe8HsYEj/1/BnL05rW8eP5YesdvVMZIJ9ZV+9VI3zeoTQBgWyewmiaQRV17tUqPBME4EkiyFV/1lvSmTXnw5JU8evJUJ8TsL6TX2IhgXVj5Q6CCjeJbzbq8e+uGvWqmDctoXJVHr05kMBxJYzaWjtq2257JXqcq262ZNCusoFN77VpQmXrgaiS4dHYaVoa1eRVRfYDn8TZXdwB1yGGchrLQHZrmWq/OZDQ4kaeP7srdLz+Rp48fyHDQU5trcnZ+YkEwAhJh36qh2l2XZpOVRDuyvXNNursH0tJ0vd7RFusy0b6wPdQarFhSu9WfnS02v2d/tn54jY0JuvqNX4bc6rZlOhnK0esncnz8Uob9nrYzsL6sNbZka+dQ2t1rUlX5Ne2Hm9cOtU+6Mhgpj8qhr/Dr9YN9uX7twNozP0dEv4WVXmq4Gs91BlmgQomAD0EM9MJtBMyyrsX4WTvruvE6cRlpP0e+Bytcluc5XxzIAHFdT/sRpNNmgwI52OYBFcYwK6ie6X2asRHGrgdbGINhryr2JTs9O5XTk1NbFXbv/n37QQRWNO3u7Gm/ab9ok9eu7cs7d26bv2xUoa7KQm4MC0KpLfxHyLHK5BdbGcc8I4YVTkHniepqq73oC47aHxa0UtFhThpsoL9po4H+CTncZ9iOFzzISd1lBJ1CQApvLPxvpbRJozSuIM11zhGyXG2KsXx8cmy/eIovp6ycVrkmO+lT9HW9Dw4OpN1qmV4QCH2gCaWkeT2GMeA6+fiI63mZUww/xzek8a+PC+dHxyp6cn/Qa437LNUevTyVBy+H1DY7lyUv6ltJkg7n2fA+oRO9nveJ19PbhLWTcK6gSH4Mb6ssfxbiumvlZBVrHtUCLexMk4PU4iw6tz5BBifr4fVWyOUoLb4TCgCjwyqG+qUQMa6rleWLdfB7YxqxrE3kOdJ11GUByTEVDPvv/4ld4EmlmDePQKxgERWhuDQgS878IsxA3Haa7H8AlPQjHFP8fp5GurUlDq+fnIIlfuQ5T0zz4kXNJbkJ4vIYLmcJnCaUXSuNZS7zayLTZCdtpClG1nk6D6zmLMPrFVER1pU7yvKlse5Wk5Zq54VNZUnMr3BRvcuirI/LarGJtt52UfvrdIsRy7N66fMCxOWeiuvGFCOrHHJkleWR8+ch5itCzFOmTl55/P2wCbzNmCw/os0R14zkOin8ynKuGK4DiNPAZZWi+V9ohy/ZRXl4+AwPvsttbOrL0FaQYrWSqvF3oLc7B0WmAEn93rMJQVUavA55/lQmb+5JbXqmEx99eNWHaltZofLYF4lJ6HSiU1+bfIdXVZjAvHrzxgIBQ5087+tEn18N43/4d7stuXW4J63ZQAZHT6Wmk+9OfapTZ52UmU48nCdKJefmF3UYutlfyA4qU8Z5yEqAz8KkYWE1vMFuI7N5kb8JVrhNmCWWyhAb2rOzJL3gWOZdLnvb8PaKaB2cJ13PST+U7N8cpOflesaIp191qioT60tGX9LTes4qQbZ7ZiXYlvTl1pbIOwcNudapSKvGdRMmhMD2GmMcJg/9NoZ04kUwasiYZVKX7OlF0UzzT49f2553J69fyHTYt5AcK5QaNQIpYaP8VrstW9096W5v2y9I8mt6VV4JrCMvbCzPL/KxEmwwrctXL3ry558+lk++eKRjfqR1aEwnxyMCf6oSv6xIcEavpT2V+f67t6TVqNtKqxdvjqTS3LJVOmz+v9uuyFZDpKV2ohsrZvArwUOdEZBUE2chGMbKMF6TVH3nK8NwQ+Lr8OpZ8IzlcA1rglc6h4O+PHn4lXzx+U/lyYOvpHd2bMHu7d1dqbc6cnZyom3SS9onrCBVWe2tbW1vW/b3bijfvvqro/7AN1zNFRmp7QSeeO2x1e7Yrwe2muE+MOyf63U+kabmcR/p98/k6OiFBcF6vSPVZ2C/qtlo7kizva/1VX5rS21Qv+N01eNwn1Vo2zrRJ9AQ9nzCrv3dHbl+cM3ueQRROPrkiXHngRPuZZ62QJnyEKyAh0ADQQPySI+TYBnkgQjKOXe5YUyHNPDAhafjIATwvLhefL8P+odglaepA8V8IE7HcD7XxeUR8Hr2Usf8lPu4+sJ8ihzl1/Ew/1VJJc2Uvo6PFy9eykDHaNgzbNdksdKJVcC3btxIgpvBLwSwADxAW+eSM3m8Wvv6zbG9Xkuaa8Rfb5xDzUEPxkfon0VfuS12TNgd3h5wn3gOV4PtacaqMKuLP/C/903oQ/LMdm/DjsgTW1l4dnYmb968kmfPnsq9e3rNfPG5fPrpJ/Lzj39uqzM/+PDD+TgyfRO9gw4B+3t79uui8EC0PxwPtB5B20QffJDwY4XdD5P+c73gC7oH3zrgc9nxOXVJex1g+XotElkP90htX/MevOjLw9dj7TvVn5Ci5i28G+qFRKCFrsUwGdTNqkNGgaB5mynM7Yzqex5Hp02RrjeXn9CiJLfAUKZtr70EbXCev16EgVHgdZYplhXsKqK4r4Hlz6UExPx+niQWZSFnjnl+QjGy8vP4/BjTlUNF0ucueSUYRmKujH0WA54sRcvUjbGOP24jL51GUVkMuMryppFVa50kay8ikG5/+Wy1fC2MPdRZXxOODK6oTU+ludALtsCaLs3GOq6L9oUj6FQs47JtFGFF8tqmshjenn6bAk0uo+EvjyULlNIpGiOeKjNu8ng8f5OxFz8AZqGsrCy+orqb6FgG5eQ5D8cifi+PST+TNhY5C6TPwVXZOG/Pn6rnYheP6hHXCsrqAd8SZ0a1uQ9cpj5kk+KTsBQPws3ZQGqDJzI7eag5fZ3Lj3Ryiq76WKwTpuGQia6mdQJDXV5R4SfheQWNV2eYZA104vDq9Ss5evPGXjPb3d/TBwvlVh8wWd3b3Zbzk9fSO34lTRnaL1m1K1Np1mbS1Fk/45pJPwERdMRVLOoIExhMo+XwkM+Z+3JxvsDcZvtUwJqczP2QIH3u8NyV0oJg2AKrMldzvlnk2Z2HUvzKEnNZHSWO0GxGAIM+pk/ZQ4riMNGzfammY2nPenK4NbOVYDe3RNo1HXMEl0ygEqtGNFGxIEyYDBBYZfzYPkmMWYJgWkIel2BPJ60vnj+VNy+fyfD8RKoz2mYsqT5al1VFtWpDmq2OtDvbsr29Y8EwXjdrqACCbvYLkTXl1QnspNaWuy978mefPpW/+PKFPDkey0Cfogn0btXHvAso7GHVUD145YiAGyvOWFFz4/DQrrneYCyPnr6QsdYjGKSXjF0LFgTDJq5Q5dOPZMYTBjEuIChxcnpsQafwmmTyCpaWhdeO8TdVLcf8zPx8POzJ40cP5MvPfyaPHnwhvVNWxrGqRcsbTdnZv6aVqnJ6eqL18CtBJwIUDdna2rG22p0d2xy/UgkbkiPbguLaf9vbXQuEsz/U2dnAgn7sgTbQdgcWAHsjz18+kdevX2j5sfR759qdDelsXZNW95o0O3sijbYIwS5kowTXvzZy++YNW5VkdvFnM9WZdDsdvb8cqA7JfmFK8Xek51nAg8Gg8DT5BAwIjnEkqEH+0uqypI7LsECGjjMPmqWDZRy9TYAuyPbz+Gj3PKU4z/NpK10O4rQjnedyHKx4Oz0/1/5rax9tq8+2ZKsb9gojaMlqK2+LlVy98568fP1ax9nYXpGkX7GLlZA3b16X99591wK82oo2pg0kbRHkCnvzhRV3BOH6+t3x+s2RDFWWBYrULvcxRwj/eOAG2KfKNNstJ/gRm5zHkeUP6oa/aviPHAapwl5tpkzJ2rVrJQT5+r2ejc+nT5/Igwf35bPPPpMvv/xCPv/8U/nk019o+jO5+9VX8uTJY3n+/JnyHpkvv/vd76i8pK9ctrUWdCNoy+vAvL4KT7C9ZkG1n//857Kzs2tylNXs5pik7C+GjyMfc6RjMh2USAOO1KFNQB2+TzUr+Z7F+qmlH7w4lfsvh8ZbqbK6VmVEctJYzclGXDVtzzpktQvm+V6s54vkog7pPBl5WOJOVc2VNC8gQZvhbAU+dLU8cC7gFgQW/dxQ71VE9UuIctWA+c0r6SHLj0vn2cmNkCU/q92rxlI7HJN8sBIMi5VZp9ZcaAaK6sYdESO3ToZO3nZMjvR5GZThztI7q946WSvlGbqW0ScPQU8kKNlB/eHnS4jzlsvW+S+UukfSnsmX5an5Ed1StIzs0bJgozySH9XPl7ngyyrLQ7Ym2SgvFU4nkD4vhzw703C+mNbBOdJara8ZUJbv68Q6ndwvHNPLvfNQlmcT5PF7fnwsomUsRjJFWZSHBQ9yF7yL/Jjy2lcN9CEuIF3GuROIz9MUkNeGZiaJmHsBr7PQpQwyeGmf50/EKS10yZK7XJandhaFwogSWW5/ul07Vb300d1WiohO1OsVnbz3n4oc3ZX65MxejSIOxv8Ys6EyE20mMATAmCiZTC1v6ORZ50c6l57ZRuNk8wt6rCp5qJMJJh4H16+rjKY9bHe723LjxnWtO5E3Lx/LbHAmjdlAGpOetGQszepEWjpzDg/zYVIWdNYJBHn6R06wKExkg3l8BL2830K+80ZHLygBODO5LTOU5ktbLoknKFm4aNkvE8poOWXSWJ3pJJSJnPWiBTWq07GOgTPZbw7lvb2a3OzWpdOgz6dGvJ7FeLX+twuLCZyJ1LyZ7SmEn2q1pj611nWI0Te8Xqj1dbwdsTfY0UuZjQdagxVPyFbSsc3kz8a4jvVGs2X7U7HHT7e7pWM4rAqz1WD6MVX5j46G8uNfPJL/9MULTU+kN67LWPPRa7ehY7hyrvZMbYJtQToCaary3vaOvP/+h9Jst2UwmsrLN+fy8uhEznvnVtfmq8k4Nxu1LiYGYqWGWs9qOM0fDfsyGo1ld3dfmnrthZtNAk3jW+xjs/2GOm80PJUHD+/KF599Ik8efyX9s1d67YYN7fXqkuFIrzett79/oJ1SkdPTY80lQNHSUwJeNQuk4J/wamTbAhumm/K3O5rf0vuD6sSm95Ph0Fa97HY7OgEf2Yq8F8+fyKvXL9TeM5V/aoH0dnNLOls3ZXv3ltQbWzKtsrm+qqAOw99oF25GM7lz41AODvZDEAA7GQ+av71FMGwv8CbAR6FfQ/CK68/uDckYIqhvTkp4/b7h8OBBLAeKg2SQBxoW950g04NCHrRwQhfTX30Weje05fXTcijzNGVx2o+eBzzNkbYAOvJK31/91c/kzZs30uvz2mvPVj1RH1/zS4cEZHZ0jHbaHRVAAHOkMvTerv3OBvDwwHvj8JrcuX3bxg5jwFZO8j2h4yf2C4FFBHEfZ88ytUbthi/oBNATQg+3yXRP8vzc7Yz57PsB0nz8BKyu2k3wOVxTStoU/2EDeCVz0BvI+dmZ3g9ey7OnT+Thw0fy4P59uXf/rvziFz+Xzz//XO7evStPnjyR589fhDF7fib9c34EIqzMou2qjtUbN27Kt79DMEx1sOtOjdMyjqav+g8/sbKOYJiD4Ny9+/fkj/7oj6wtXrfkRwoIwnu/2X8CcadK7HWYTcm48HHl9oPYF7EPF2NV700WvFbd7D8BaGcmD16cyf1XvcCDGWEoWV0DojTJbSjJKQT1jOh3zpPPVdJP503I84rg+jn8dF29dbD961REWj5YZJGKGcK56T8vW5AN0+QIAlfCmdjMnV8Tod3EhlK2GH9EScJ+KdhOLXMtEtUMocc2QMS+Yc0luC+uGvH1UQRaDr0SkLkyzOFsseOWUGBIkYl5DsjKpe3SDoNPqST3Ei5SB8T1vHNjykKZti6qzyqQhE/CMX0ZePmm4HLOHBlzUcsyV3xDeY5/lpE7+ubV+SJ0uXlYajvFl5WXBTjyZOQh5nJLsmouyywnO4bXzdNrWf4y8vIdeaVxfimeNe2A/N5eYL2U9Sgjw3lK8Zaw7aLwvovJ8zdHznW7IULTQU6+Gvn6Bd2VeBowtgVvbGPIT9MC63zg5Xlc6+qvIst3PBAnSYOfpHnJh0IfbNx0JmIh4cE8btda1Psj/4vNL9ZV+89ldvJYRjpBnk2G+q1ftUkDfKyM4fWmMMEIEx4msUibTpmE1K2MfAJmgNem4OHXy5h8HfB6U3dbeaa2Z9L1G9dt4nV0ciqnZzrpnmlb4540xufSnPVt83BeibP9llQJmwCprvZox9HGh1mhf8Gu8NBPOTQvNhtAOHrBMuLJBqVO+VhwLPN5/nIuoA9Wc5dhPBkUl/0yIUunPA3dw+FXS4FOzgjsaN83pz3ZqfXlnb2a3N5ryE49rI6qMCtR+Tbx9HZoU8dZXY+86TMcMbFTPs0j6HVyfKT5E9sIv92oSEeP+k/OWJF4fqQCdKLJeNIxFCbLYYIIMVm0DcO3OrK3t2NBFsZytd6WSb0lT09H8iefPJI/+cVTuf96Ir1Zw34QoqqTSe5ZTPK7tZ506yPVWa+Z8VR0rmn68mrg7dt3ZGfvQF7oNfHVw6fy5PmRjPQawjv2OqeK8f9kMT0tAGb/lPjUazaZHBMoYoN/VrJpZcszH+FoVYS0qi7Dwancv/e5/Pzjn8qTR/eDD7jelJE6g+FQ2BSfaxlZ+9cOrCWCBVzvrArTG4Jp0Oo07ZcIG8pXb7QsEEIevxjY7w3k9ORERqOhdJrah922zKZ9e50avxy9fiGDwZm2ShAKp9Sl2+YXKPek3tzWtnklMuhtT6Cmv/apVp7qH/VuHl6Ta/t75lt+fIE/yg60rw4P9rU9fBbqYhv9SaDA8lBCxwl1zDeqF6vZ4IM/+DzAz53g8XwHsr3cgwweCCKPvdNqjD0CRVrGuDfogWDERMcGq8vGyUoy9KQd0i7XdcvS0UGe2xmXUyeeAJ73e/LVV1/ZkVW+BF8I8PAK4MnpqW2o//r1azk5Odb8czk6PpOXr16F/uxsye7erqquOqismzcPk1+TTP7QMTRjWPgmXFOEWtgzbKw227WQMsP9C9CZ692zMIkkFGQmlfVowTA92rWLj/WcNjXT/DgahR+ZONZ7wtOnT+Xpk0fy8OF9eaD09Okjefbsme0deKrl8PV6ZxYAwyesaEOG6aZjjf/4Ye9AfjyCe4b9iIT2McGwD779HRtbbof199wA+6f3kz0LJiITVOsVeaTfj59++qleF315/PiRfP75lzYm9vf21eedYI9dDZgZbEe2+wDfQvAxjsCSjyKYX5Oxhd6aMNmTIf9hoLrrdf7wxZk8ej3QMsZr0HsOdMHdy7nGZ1kFFGxYZNhq8SVK+BgYnFu3krkGKRY/LVW3ANSe2xWl7dSPc5uSfk4Q+9/6L0mndTI+jpxoA/T0vJ1ERmHdmMdUSCoHifM6fiwF69+ENqkHEnbTyU9+CVHarsQXS8Gwv/N//B+yf00SozOoCLmlSb2s+nl11rWVRswd67tOjpeW4XXEdRxLNRNZWVSEWO463jJYSPALevnGuxnsck7SAXMZHObiQsJvFJ7tzwoLviIst5NGaLaUoLVwX+SRfiSc+bDnXUURpz8EL8lOkD6PkcUP8vhjrOMpKk+X+HlevmPOF+kcH+P8dYj5Y7ooytTcaJj+kiL+kv76Udyu9WH8p+xldPW+N16eKtZV0Qev+T0nhVgWD5Gel4/8+9GinstMThMsgvacFd/X5g9oCVmVFXhukMVdOUysOQ9l2D3lJSxW5/Rf2B5hBKKYR0zVL/yvumqlD83YzgRtbBNNJnCMHb4m9PE5+eMBm1VcrHZArv7pefhVrYlOgl/rJPyR2cdDPpMhXnti0n3n9k2ZqGrsl8S+Y6xikUnfAmP16UAa7BtVGYagmE4yqYfu9jBtmgVwNver+RK9AxKL9U/ztCwe+2aLIvg/UFnEdcuiPGc+NmkvD7G9WfJWyiOerPy0BM7TeYxdiBV+tt6H42wo27Wh3NyeynvXmrKrXdzQ8WOXL2OPoIf2sk0uLegU9uXRgUU8RwbDiT6h8hoiXFOdyL+Rk6NXMrRX7wYy1YmlvQopEznvndpKGCaETKLDOExWWEAqgyy+hy1gq+Ozu7uvLFV5edaXn3z+XP7jx8/ki+cj6U21TauvhunEmCCc7QOoSu02xrJVDStu0BMmWBvNtuzsXpNnz1/JkxfP5XwwlkmlZbongqxtLOEceY4QCCYghZ4EvTSFzjW8hbO0P8zjymV2zGTQJwj2mfz0r34iDx58KYPeiV1H7BemykmPFZznp+qLqQW4mOh3tnZkT22uSt0CAqjGq5DaiEqeWdDL9lXTiTq8rAZildHZ6Zm9Eso+at1WS9sZy+uXj+XZ04f2IwSsLDo9e6MTdn6VtiH1pto91VZqbW2jKZV6NewVReBM7fAVNgSUsI9fleSHPG5ev2arZ+hRe17CZrWVoOUN7S/sisdnfI3aLx7qqZcxDixoQ+dEML9GdTn6dwDwYAY8viLH8wD5wIIzKK6NWpBMbSOPNi3NkcCiksunLWSNx+HVS44ER2zMKlHuQTOADzztdnEOedps1PR5ryf37t2z1Wq4Dd95XX/FFdkQP2JwdHIs9+4/sBV8rOjd39d7t16YKkquszLsFhvocx0hBysXbQL6EV7yJuoHgmH2a5I0rrwWyEqAbfC5L82DnM+vjSCHfD8SkKJPzU9qE8GsozdHen09lWdPnsrjR4/l0aOH8uSpjsNnTy0gZq/l9nsW4LOVgYyJqfaP+ojX+vmPn5OTE3ullOAX/Ub/NPXardfDyk/GPzZz5AK5dv26fPCtb5nuZrvq5/B+wKYQDAsrw8xWZXv0+LG9Ksm9i2vjVK+5+/fuy5dffWmvp7LpvrUXySTprkM+7dLH3j5jBpifaMf1UiylVXfOWfHJD1+M9F748GVPHr8ahkYS3/N9S+vm9UiPOTKyYlB/hSk6TUyxrNjOUsgRu7GcFKjNd5ALjJIhPZfvJWGsA/e7+zmti5db2j7t9rrwQ4rf4fWyyrPKsvjWIUtOFrzcbTQkVTiohAu1fxVI6+/n8TXgIM/KNJ3W1uv90fLKsOVfk9SPpGg94IzJsYm83HoROFtHMcIFzh8nlmWI+Z1ixDpHw8BAvgc0KDdKYB1BWXKehaIyx1y2A5lOnJpdJPgIF5hzc0Q/qw9FSGqHEwXywuBxAst1VoEUlxMoNKUfiV5xO663MVlGQqXgzKukvWD0dWHe5wncLmjGN54ewwPeIj/N53lgkVpFmtfheV6exZNGGR4wl1fA7yUcnR+ajxxNx/ZDjpgnDyY3orksTWfCywsoRixTP0JmAdIc9oW/vtrm0AeU5GniSpG2PyhfTPq1YUf+0mVOZXiWsfQYkBw1x25kCSniWnEfxrQEO6XuMgX9AkhlyYGysPTFvwKTlkn+P9ULLPJXy5bbSOuitfTPphn257JWSR+SkaVPdFOdNOBnnWZYib1+ou02eC1xfCLD13dFBi91+jsOLteHYyZMvA410ckCEyX2hnmhE3g23d7e6eoDBYG08DBtbekRXdlonwmtvxqiTrNJT38wlMdPn+jku2eTAibIM508d1ptuX79UCfXbZ1Qn9gkjIk/AROiZDU25GbFGKvFZj1pV1Svik7ezUz1gB7DCOKhxn2pR+yI/iyPoxpIncCnnyYDn0McqBv4shCPjzidhbSEfM7NUdRuIaiXrpsxrmP5jPvAQR6ED8mBQp753yaxnKsPrbp+2IAKtee9o/Kq04HsVAdyc2ss7+zqhLIt0rRXF+EJ+4mxEsh8rLn2qeOSNtmknb2HBvRVTSeK6KFtN+DVI/tfAV5pOtGJ/OujI/txB17PYlI/YrKv45E6wU4lFYV89slhRDV08r59cF36rQP5i6/eyI8/eSJfPj2Ts7FOwAkOqSyrSX1MTPzVmI1kpzmVrdpYrZhoWwSGef2yKdVWV86GUzkfjjUPG1lBRLvU5/oxgTb+wwmwzCiJL7m2CIzAx55pFLABOIEZVoKdy6N7n8knH/+F3L37qZydvDKfEIhhvzMCB0Ne35uONa22NrrSbO9Jp7MvO7uHstXdtSDD+fmpXcN4f6oTdezsdLrqw13l37LAxum5Xq/jqXSaTdlqaf+MzuX06Lm8ev5Qr+c3tg/a/uFNabc7FlQZ6TVf47XUSkNGg7Hqq75RvchrtdiMn8AmdkHavSwLxTptGz3uHB7K7u623VMYK2a6+mG325Wb1w7UJ/Qf1UM9n+x4sMUQyTc5dg8LdfLu8ekyr+P3PQdpgpHKnLQR7hG8WohPLXAEn9YjjzInZPnrhTERjOEIxkmgAxDM4XV235uLoBB2cgRuO0SaeyvBLfZyo1dVCeOjY/GbvZJnvORVZcQ+Xy9f2wpfXvHjvq3SdAjO5FB9/d47rAwLNnP90wbPu3bfVyCGfF7D57I8Oj5RPTmn7aCfNaX81HH/ui/MH9r//AVbw48Z9M7PLWD16uULe+32xbNn8vTJY3ny+JF9R705ei1nZ6e22ooAEz4BjB/GWbPRlI6O3/3tXdnfPZBrh9dsddedW3fk4OBQnj57bnucsRcfita1DkFg9KIvkNfU70b/hWUCg9967z3VN/QR1pttSt4f+HBPfegb6BufHu7euyuffPqJ+mVqATiCdOy7+fr1K7XnqXzrgw9kR79vbVzrtW9VcaEmkO+yQOw3ymiXI+cxH+cByNSDEkHssGfYsTx409cuwxZvLCQ5xEiyDZ5O03wsoHvods40P+JLEsmtTZOMztDvFMa6p2ElSbF/befxp/OL5CILcICww/jnRGm4XjwLX4NN2gko5jddElouWYa3fxnYQmw95pFhngiY65cgnIaM4J9UhUugrG9jXzhPli7zcz2kJTGWuFJ+vBIM00SauQyy6uQZ4MhUGlpTL8ZaziBwzriRbOXNGnamd5JOo6jM4eVFupiciCzPPhWcJzQvh6xomd9SSZ7nF2NeqxBpjnmbS+0s8hxeHuelUYYHWDn/SvBeBeZtZLSVvqk6ivTKL1nAbXMqQrq8TJ0sWI2cunHOUnnCX6a1PJ50e5voXsRpekWyluSSLmhnpSSfNRPcP0pVsSeEXx4U6hz50/nSPl6F2wdPPl+RhHJAAo9Yy7i83PJI+yHbL8v9veo/0vE5D/pZo4nvKH2gteywpgQx3I/YML+hVaqjE+kf35XJ2TMLMM2mFZ1wwMdDnv+6FhPVik0y2EvlhU5AEMov2LGSA9148PCHDx7+ISZvng8PkwHo9ZvX8vT5c9nSiQYrPKxPtJxX0g51ossqCCY6WlFbCZMkLCG4xob+TLZ5pa5dITg2kDavUiJF+aZTXv2o2QoSAn+Lp2vCgnpu+6IAJPKYA9FOoJq2SaDG79kO7wMoDzHPnBeK4GdZvGkqgyK+tLw5rx69T4qQXY6c4DXIU7ayiUCV1YHwJ31AO1xzlONxVmJMpCPncnNrKjd2anLYrdmG8xXts6k6fqqsTKj50+omjb11CFowfgimzGYqUyeozOmoR7ykrWOx227Kwa6Oo2s6udWxRJD15o0bcqCT1T0dazYGdTJNoJdxxsIziJVSBGTMT6oDG/xrrvRru/IX947kk8fncjqq2+uQ2EEgkKGlVZWwU+0y+2bSkJFsN6bS1rHGirRppaET6a5OonVirZNlwhDBT9TmmO6LZMwa5QGfKwfVlPBwo85KsGN59OCufPX5p/Lw/udyfPRKxqO++o6gIrFl7GfSrdXq7IPWUbtb0t3Zl+3da/ajAbz+2Gyy39pYzs/O1QZ8ofzqZDZZZ2P8sQoYDgmcV6TdaFgQbDo6k9cvH8nRm2e219ip1u3z+lW9Izdu3rF7BQEKJuisNuXeMiYoo+OD/iVYGIJhBAlVWexSIjiEJxgbeOz2dfpy14IHWmy+YwVqW3U+2OnOA0JZiP3s1wDk9ylg7SVp5MQ8wM+h+D7HucMCF7CbgpZl8CBFWr7nuRwPXvjR05AHyCB7DVP9VW/otcBAViADuRaA0bFOmvHOkT277j24r2Xh3m6DmH+mD20jIbSH3v3BSF6/fmOv0BIMYy85N+n64YG8e+d24FW4LdZpJs/lKjSLINibo2ML3qnFwT3KW9F8rj3TJwG6DwYD+8ELVgzz6ibfPy9evLAVXs+eP7M0QS9e6ez3+zIc8GMG4T9eGLPBXzXb45LXDaEd9kPb2bHN6gns7W7v2Kv67c6W7ZFmgS7tu4dPHtsvaPLLsWhlK8BUa8aGfZdYP4RxyVjGL7z+jL3o7r7n3H1AgBQf0gbl1pf1ity790A+/uRj5eN707xi7UDsHfbDH/7QfoWSOvgYhFWTC3850mPF+4a6wM8X0PZMTuizirb56FVPHrzqw2wcfDrFMFlOBfA27fVHjlBUx+5hiqBF0J8/81pSNh9HObCAW1KPvyKY/ISyzvMw50+Ij5AV8mPEstbJTSOLnxynJXD9zguWbSCdReuwnkMRMSEz3TsUa2vhJAdpvZxi5JWnz9NIj5csvhUeKC1Tk4zPpZVhf+e/XbwmaZVCcgUuLCb9WKWSWJFTAIwzvhTiHDff82J+K0vaWkeOpXy7mtFhuRU+ndYh5lmSHZOXcVSitXWy4c+CyzCK21giypbLyVg6j7B8FuqF3IRS9eZHJitmTfhSDhTKHOE08FAjD17PeyISOKd5WQkEafmY65lx0/abPYd1chxl+cpi1Y8XbyHLjvg8T3aZFlfkqqwseZvqz73Be6ZIHseVHqRMibKYz45J2s/LYq7LPLXIKYO0jpu1fnEUtYNOaf+A9b6JbQ+8afvAOinZcJkL2WD5LCB97jC7QvLySPki2zex9ZQHCitHfHJEXb9P+tgkDfFFxHhndDGRJaWTH70RmWRlIt0c9WR0cl+GZw+kVR1pnsrWqXyQoRPdKg/yWkevndevXsonH38s56cn9r/Wr169sldNtnd08myvioQHcAA/EzX0YNLMRIJzHsiDvRX7n31+qWugExg202fVCBrz6tX169dtX5WToxNbhQa/k60omukkZdqXyqRnq4tqk4E0Na9bndhKN/YZ08d/tbiin9GkgRsxNuI361T1mfnGCm1ib6vCNJ/J+MKvgSONuDyPB8Rlnsrij3vdnmWS9DrEOsSUhTg/L+1YytM052SRi98I/ITxhL5hXNpEke9xfMyf2YH/Qz5BzMNWX97b18n0VlW6OnTq2nessTKJOoboBp1ah/rWmI4jJvRM7DUv6KLj2sYC/V2RrVZLup2mBcTYwL3VrOmxJds6nljFyMT32rVDOdLJ+NHJka0wYaUJ8zMCvTYZ18ktqyN4FarW7Mi1GzekuvuO/OKpTrSrbVvdZT5AJTWcl/dCIEzHO2ppHldbYzaR7Sa/GgmjWs+KsAY/HqEMaov7laP/ut0ywoRXOZKjmmqNLsivcQ5cdpNRX+5+9al88oufysP7X8j52bH0+qe2Sb39Qp5eR1xr1is19j1qSqu9q7Qnzfa27dnVaG6pAXW7npsNemRqe0oRUAgqz+x6HI7Y42oqu9t7st3dknH/jbx5+cheiTw5fWMr8fr2i4Ft6WwfSFfp2vVDCxqw0sx/7ZExwb5Vfk/D/031O8EwGjRT9ci+aLYCTvsbHW4dHmh/btuvA6owC2oS3Nnd3pIbB7soatePB4QoDzwhmEAZaY4eMHCK4fezrHLSdo1GR4fxklD10JgP7n/A+bOQlkU6LRuY/CSP8UPaA2HoTBCFowXLNL04qv95TdKCYeFVRdZehl9TRR56oUOQwz2QlWSvXr6ylZS7u3v2yl4YnjO7b7NnmPvU2yQYhZBlPWv2XcB/ctjCMCtTUdpvYx1PvV5f+OVS9pYk6MWvNLLa68XLZ9r+Szk+fmPlA/Y6Gwz0+uW1UQJ92o6ODQ8OYSevOXLtswKLANjWVte+X/hxF8oIysKHDraCTxEsDyDY/vDxU7tekBn8x2uReo/QetiLrZClddwSrLp165bV9zKCXu5/O9d2r+3v2wpoMNZ7EHj0+JF8+eXnxhcTNrBP2/e//3054ActUFK1ZKzTrrZkNqQRjy/adR7qhHohH1iR9Ufg4/768OVp2EAf35AfGl4B/H5fYsRzHuvjY9fzzMec21mEOIN0ch7bsXL/IzMF0yFJXwVoM0/e3I7FhyG21+F5aUojLz8T9l2SpBNYj5KnFMQsM7Diy2wqaGN+v4GF7yZLJ0Q5h5BcQuipRX+pJfYXg+HEXRCx4WsvQ5CitA8K4L50mvsrajerHc9Ll8XBsHDlpBCzzxu9IC5eM4D9mHKNS8h1jPnoPidHnBfn56LCwx83mcDtdWhlVaO3gzw957pk2H6VQC7ReYvQR1jfHg/U/DdluElnYVnGIu32ZLXBRR3T20bcTqwNefzPVxl4vVVrLo+5bjn+KkJeHfK8z50ni++qcJk25vWUvK9icp6inqIMcll2nqSB58fksLSSy3Ak2QkvX0RQOE/LAGkdsviyypxi5OU7isrAUv3k6PvigXnZGvAFa1+yEdK11ku5GGK56b4B6fMYbl8RxUifa0ah/PC1G+os183SNIaFDBQ6ti2hD7SaIM7Dnkv8X3dr0pPZ+SOp9F5It6HXsJbb/9jXpqLzZK2ikwBe7dKnFjYX/uwXn0hPJ7K24kEfxmezsU5cXujk++fy+Okjfchmchn2uQFcU6RZuYDuPIQHE1QnZlMqd6ATsr/82V/Jv/7Df6sTtHs60WDiEX7R7Hvf/Z78zh/8jtzUCQYTtxmveBHamo1UtkqpNlWKTkwmer0M+9IcHEvz/Jl0hg+lO34qe9NXsl/vSbemOmi7FTUeb+pUTT91EqNPZgRfgn+DL8mbVNkMPawCuErYeEjSIL7vpJGX76C0mCMbPob45ME0PLcESfaJjhHFsDpKvF470cRE63MMG4LrhJB952RkFCbXoWym/Ul/1yZncr12Kt85mMmHBw3Zb9e1X8JKPB19tiKRHiIEU2WlCJNMLecV3cFwrBNUFVhpqbq8Eqnp6UiJVYEz2em0pNuqS1vHT5sN8+s6kWzUpcWEUiekDVbOqB680sSvOlrQkwCPjnF71Vd5p1qHV4nZt6qODJV5+52b0t3uml8IrtbMPh3HM7Qk0DrRib2OTfNjRUejSFvLW3penXE9oHNYSULQYervn0TI7muYUowpMJlQlWU86Murl8/l3t0v5NNf/EyePL4v/f6pTsRZaaXjecIKlZH0h0OtFH4EoNXelp29G7Kzf13a3T2pNQiCtbScCb+S+sn20FKbwnd7CBwN+mNb6dVubdmqoNm0J88efynPn3whR68e2+br/cFYak3k35a9w9vS2d5X0bxexjRI5SWTc46+OozxY+MN99h4SqBZZHO9xs+VtkJQ7y2sHCIwR8CBewYrgNpND3gsyIMipAky+LUH4R82imdvNH790gNnvnIQnvS1EMPtgVymjU+zJeTDQz7wY1wnDZcD4AGeB3k9O9qzJYG/5TIo+Fj7UvMIzHDUUy0L/ckx9rdqGnRXaDFiDYwFrZrU0UwGn2ZwT+fXCIHlK8hDivvFYfdv7W/67OWLF/L48WO59+VX8tXnn9uvNn7+2Wfy5edfyKMHD+T502e2xyQ/xMAPMvBrqXw30QT22qu+dQJNBL91PLc6Sn5sWT/HgShrP9EdGcSD7Pso8VmgabIdgB6xQXXHbuqztx322n6VgHQiN6wkU7/rubftPl/IDr7xAGzoB/+VzVBWtwB1CIKht+uPPLtG9F7C/aReY+8yNu3nP5dG5k+XD5Z8nrRNnsukHjYyvgmqeR87vDZ1Qr+HcboETnUMcHsDcfvA68RjwPPiyxsgw/V08nxHnHbEeTbeoJTsGLHsIsz1TCi2cyn/kiijywpwnlMCbHYCVhySS7x5vknbZEenFHJEWBvhlhDJWq2e0oGTXIkbI27b2i9C5Jeiepzb+EyJ4xtrBXlCilA0CJCSJylLqRiJbRshS28eWq6iiwpUnQOeNNG2tY9uJfyKP53L68YE0lI26a9lRJJTDo8lIv9CF3sB1o2zdTahT5qokVVrU/+s08sIlyV5acR6rGt5E69623lYV/628I20GVNid0z4dRPf2vihbpJeBx9zMagfI33uCAGyZX3TMMnkZ5TFyGsjC65vVrubyHGkZcSw/IwycjZvqRywbl3Ppdt3G/LsSGMT/gUvX7eBv2zdNKhh44b/aFDwGtsEuSqLlVSz04cyPL4rlfGpVEYwsBJAx6hOfCc6SQqrQepyfnomn3/6ia3o4CphJUK9UQ2/sKeN8D/29+59JV9+9UWyiiQ8BPPwjQzbB8UmMmGlBmBSAHHOZOrLL7+Uf/Vv/o385M9/ohPQkU4s9NG2VpFbt2/L7//N35cf/ehXpdlqyFAf/omJWCCLyN5U+ezBgGuLIJlOjMd9qfeOpNF/Lc3eM9kbP5Pr1ddyUDuW7drAfjUzjOvg0+AhbPdHHAKJYWRcxO9pIMGkpK59R/qekD4Hi3GRTWURy7bvo4RirLa+DPgJIuI3/iPAXmfDwmCkEn3MkQyCWn3Zr57IR/tD+e5hVW5sVYVtpSr0na2tUi6VwY8t8OzFv5r2qQ5DneiNwn5bBKyqdeUnCKUtjIcyGpxKddKzYNdWuyXtVlgNwuSx3mAy3NJJrE4kdRyGV8l0PGof82qTkU3U9MGWQcxkU8tZFcXrZqwsO9jbktvX93WwDtTmsepEMIyJvo5lHUM6ZVZV8T+hZV7THUi3PpT9raHMBk/k/OSJTCdD5aAdbVttJZDnj9LF/QYP5U4K9QspSvgFzYna/9UXn8if/+l/lGePH1mwodlWX3S3ZGdvTw4Ob9grj/Zrjw0CBVvSanelu70v1w7fke3dQ6k122q26qQ+sGufP22EDfEtGGYt0idqqZ4i+8bhLbu+nzx5KI8ffSmvXz+SN0cnctbTq6jRld39O9r2e8qr8htbeh0TDFT5KoNg58JufBd8MYcWMXLQwcd2fDl43fE47BvF5J5+Z4JvleE3Hh13mucyADqTx/iACJAxXrhPeaAs3LNC4AqiDV6/Y58ziKCZrzAjmADB4/c1YDrzh70qi1EOOKcMXpcPXD8wr6MU5zvifJfBK30mSsnajuRC1AHzfO1rxv46WH39a+j1QBA5bpdXjQnC8Auk4Rcpe+anc73/m3+S/omDP9BE/cUvWX722Wfy4MED+2VHXnU8fnMUAl+86mj+xSbVU/ujqeO3lQS8CMK2dQyzkX2jrtd68kuOwUbXzyl835i/6R89Jy/Oh/x7iIAWgTbSwPyE7YwJbNds9wFH8jVh8mgfORy9DXjc94C0+SHJcx5WYXrgq1ELY5CVkHZeD0E9tw1+00/t47vV6/lYdN29rbh94Loy1kNQTMfx2L8PjcPstrMoL4bZoHQRpL9r8uD66BAwKoLpwzGclsLC3mW4bWkbLb1JA4o8WSCv/Y2QyEzLN58l6RixH3WEzs/TuqTHTIzYnrhNwCk5nqscy3xZNjMgYoqQ387y+VtFhsog00M5vIUoY0wWR+yv2FFO6dUpTlmw3FQZosPFp/VC1hxr7QwVk5OAi/gmC3m2MIg3uaicf9N6qzBPBUo6JO0vUHRRLSPxXcp/F8HcTxHF/kuTIyt/KR2dx/kgTsdI52aNT5BdOxuX6bU0aDfjHmQgywlcZszk1crz21UCnc3OcJqLspZlyYr9lIW5nVG/O63CW8gqCy3llcYoa4/3a9y363TMzffjmsbT42iVfSF7nZ0g1rUs6UdSez3mdd4CTGrk/7gv/LWFbJBfpFNSZqttdI5vK1fCQ3RtOrBXIwdv7kl1emplTD5ojxUxPE6Px6qHyugNzuXTX3ysE5Vj1YvJf9Bru9u1+1nvXCdBg74+iA/k5avn9qoHr7Iwc8AMHup54MYOt4uH8DAJ5RWTsK8Kk3EmUn/8p38m//Mf/lv7Kf+q8jGpIjjx/V/5vvze7/2u7F07sP+9Rz6vx7H6pqoTAB7fCfmNNTWZ1XVSo+1MBtIaHEnr/Jk0Tx9Jp/9EdiYvZb9yLNdr57IrYd8xghsoO9HvH59ImwBSic5XAR9HWbSEVH66PNaI9MV0tJohyVEvWstJmiqSSBisrm3WdGxVpiwzYcwo4Xc9IoR7QH3Slz05kW9t9eSjGxW5vl3VyV6YvBPADK9PsppMfV1hDOikVGms43Ewnkh/pGOowkqlsDqxor07Hp5I7/SlDM7eaPv8iIJO7HQyGAc32OSascOrS1U21ieoq0QwzFZ2aFozLG/+apXyM7HsNHWCrZPsth5vHF6X7lY3+B8VsU2P5m/VkdVSWN6qjGS3PpYbnakcbk9kpzVSU45lMjxWW3WiSV8mPglXYxnQEUn/q1ch+wVIPQ4HZ/Ll55/IH/+HP5Sf/eWfyvGb56oXq/Eq9krV9k7YAL+7c6A+2ZZmq6t+2db0jrSaW9JsbOk12FQ/NNUHEP3Na4sz5SUwFDYFx+Omt/4xYd9S/4qM5PnLB/Lg0Zdy9OaFvGH1zulAqo1d2T54X/YO35VWd18q9bb2JTXVv+EOpISv1R6Ch0o+xmNi5ZAmLG1IBqKPcT4pI0BDf/ODHvZKJWVJUMhWrmqr86BGImsuIzl6PkeI+5IHFxhHTrQDebAMXgIfHugheEOQzINlBIksSDYK+9I5H4h1Ik0ZoNzLAGnyXEfSzuNHK1Py52yuK2zg3OvBhw7AgjX4l/9EoFeVx/kCSAeygIz6woJRyfUEL22Pk0AXvqLMrz3zkS0p1lGSBGfwBQEugmW2+u78VE5OjuxVx5l+59DO1taW3LhxQ95//325do1fCT2wX6zktWb2y2IfL/qBoJfrrGrMfQKB+By7lyiVZ1WSwFeow4VNmr4K/LDoELYP/mpqL8C/EHvvMV7NV4l/kOc6Qo6gc3h2W8WC3wJc6kN+aTX0ZbhunMdkRHK9r+gL+OljxiN6xHC/+NjwNPVogx/SYLzancauea2T1AtI7MEh+s9zwYLn4kC2UxnAxZ3F+U1X9Eqqu70xzeWTNgmrSNcBdt+GcurkIZYRy/S8CyExMtxXg9/c7jkFzgDPJKnEWxt26r6w/gzjATJ5F9FPhbKy2xHmusmJwtpCdpSnGQlFwNEpZOlj8tYAnlyi3WVlluD+4C8L4Y771xAYT+d4MMKRdoWfc8QFmw0K3OMUnO2Ofxt4W3JjlGsjz0fmQZWBH0NOMWgrj7JQVLYec+kl+sjKM3jK1HXk8ZFbVoZjU/7/NeOXxlOFfWajICGQxxuuqbeJqxhbl5agAtBjnS6Bh5T7pQxFiOSHtorbe1vItjVH5xWk9fbzJE+/8FmBw02YIEZzNpTx8QPpvf5KGpWh8Y157aTORtZD+59xXqLkVYyBTmB47er1m5eqX3idiAdoVocQUGAjZgIJrUYrTEpVPhMe9gHjFZjJBPm+uXSYdJDG1jEBMK1BfeCTCJ2eyKdffC7/07/+V/Lzjz+WiZ7bpKxRkxt3bsrf+lu/Lx995wN77XHKRvpMYohQaE37BUHamY70DPmapkzbrYwHUhueS+3spbTPnkm391D2J8/lsHoq+9WedKtDqatvKjoZMnkZD2VfF5Z6c2VcLGOzZ5QY2fXKSCOIxSuMNWUOq/KYYOkEUX1f0wliXf2/PevJO1sj+c5hQ97db9irjMjWXtYjdUjpeIIqrLbScvU5qxR4nW+k6WkjBDp4fXfUO5c3Lx/L0cuHMuq/Dr8kqmOxWWcz9xCk8AmhT1bRyV7zMWLc6chWflupxDgkn4AZqzCUt6lqNfU6aNTa0t1iA/7rWGuTRYIBPNsxXNmzrq52dmYj2W0M5LAzkuudqezWJtLWMoKzOsDVWLWY1ZYqI1jNHnyMy/VeDgEdEryupe1Vp2r3idy/+6n85z//I/nsk7+UoyO9LqdjC5IhkxUddQJ57W1pt3bUli29dgjidKTJUcsaerRftFR/qUMwT4iPsBKOvb/41T42uLd9ndQGC1SqTezjdPerL+Te3c/klfbD2ckbu/4bzR05uP6e7F57V1qdfZ1sNVUTfIt41cvei1G/kadH2ks+tBy/kA6BqCqbril8AmJjHx4lJBiCqVYvJBe8YQN2+ku59Zz7lQcFyPOxAXyyAx9H5+PIOXU5xvWyAmUeDCLtwSFrQ9ViLHOfG02S1zl1XBMU8mCZt+VHs1PrkgakyfN8Pzf5CtLKPOeBkOW2xPUd5kmuCzooAmOcYBOv3/nrhvzaYrBd798qk9W9gDxeR+VoqyvxubYB+Ub17hs/ttvsfaVjz+rU1DdD2dvbld/7vd+Tf/yP/7H8/b//9+U3fuM3bCN79yX6m3/0GsCP7hf3Vx65D4r5tH/1Gg7fSwS//Dz0O9+DeE2T5j/uTehBJuXWH+pD+Fym+drqBD09P057UM4R8hEbglqhz3TMEbjX/sBfdJ/V1Xre9y7XdNO06aPkMhhf7rO4/4HXdfAfDfQRQ2LEqjytZ/uwJeVAtbQrDVpo//aBX5a1z4YFeZKjAZvT5LDzJP1fAOgPyPvnm0XSYxnK2FjVMi8qo2t6rF4dcgaAZ68ZH1ylZpBdXE4XQPrijDGXT9o+VxGXx5QFy1eH4lSnNO9cBm0npTzjaYal8+C6BgrsQQI3LGiT+quURnpg5PFZs04lEA/OdPvxeS4ZZwDPPzwsx1Ltoag0YuVjSiM731stQpa0twX3EfDxt4SkbMmfSV4WvGwdnyOzzQwUyXOfrpeyiovUuSywYk4lfFQGLm8TuO3rfBC+IGIKdWJaRsiZ25jQJvD+TlMZrOqzQBkJWe0UtR3rF9MCsadWKbz6F9G8LGk3kcV9iv8ogyybPAq4fkpcQ2Xhck12IVzPvLZjSWnSWkx6mOmqQWqZNFiFc/5cZm/uS1uG9vDLxDX8rz/3aeWbhAd8Nif+8vNP5dVz5bcJQwhk8b//aHNyeiZDnRzxq3LbO7sWkKBcH9mlP+jJi5fP5e7duzaJ5n/PWcnh8EkKR3sFp15TRWb2P9OER7gGnmu7//7H/0H+/X/8j/Ly1UvVMUy6WJH26z/6Nfmtv/Gbsru/K2MmL2qHTmesnFYIlNlERc/Gs4aMK3X1hdpJ/xIkmwyUzqTaP5Jm/4Vs9Z/KtdlLuVE7lv3quWxVR1qTiV+4FtdhdTxeHHEPXo3EZVxGz7mdSsRXwy8+akFVxxUb4M960p4ey/XWQD68VpH392uy1WSMwaj+V1YCN4w1xkl4NbKuE0SdvGm3jPnxMu0v9gFiPyDmfayCevXskTx9+JWcvNKxqOPSrlEtq9W0v1sEIMKkMQRCCIpovq3YYMVXWPXFJJGJvtZiuzs7hpVh1FPSiSdBV+o3lO/a4TXpbre1Dwi6TaSlA6teZWTqmK2MZKc+ksPOVG50JrLX1OtA8wjs4Z9q8upuGIOQXhf4zkYTQd9wrRXB7kXaXkMHc693aisu/+I//akFwY7fPNXxe67648WprepgTz329+M1K14pI/jVqCevkqk9Zpv5iIk2bTOxFuVtSndrS9qNjpyf9+X4+MQ03toiaMbql7Hwq5Cvj57rNf9aeU5l2NO+rjaUZ1929m9Jq3OQBBhD3yKffdnYmNz+A1rbId9gD9aMifDJn/nC7gfk4ieKFlce54ydAD0LIhI+WBNelYMM7iuUhTGh1mi5+9uDXMDvQ9ZnOCMB506UU8fTfu58nHsQggCOB8RYzWormlgtZa/sJq/BJUeAHAIWvoqKYBmrqAiWxWWkIdpyuL7oYNAi8ubnipgfLHwRzimG364NvY8TxGKTecaLy7eVkzp+ge/v5u1YW/oPDpMNk567f7iu4PE6XFsE2Vj9hdzHj5/IT3/6U3ttEjvRg/7DbmRYX6qS3k98D4V8Al34IxzDeSD3VRaFcuehDa2j3x+s8FrUddn0uZqjehvMDsxLbDU/qmd0jAHyGPPoC9w/5IO4L7zMCcRB3DmvXivoxH5/FtxKbPA6IJYLgp9D4BYwpqibbt9h7XFUsl8kZWxyf06+8/VDCVXCtRrOlSIgYyFxFXF7adDGnJQNisEp0q2NhBhv/MXwhS4Qv0JsxSly+Vnt5MFvWwDZS+BU2/J2V8rfIsxf+j0GWX9AVhCM09EZKJwW25vUvYj+se1G5hRtN1IphpXb96LrmA8bfxG8jTws6ZHFl3JGmt/qKFkxacYRSVUjHgfArmqPQF4U1mB0BHNFInhePMid8uAlHJ3KIJbLp7fpzgDOE9NlgA9jP5aRRpNx234T8by5r5CWHPWQEOkFJZmBL6KLIK4fk4NkVrlTFvLyyyJd232dzk8P8ssgbRcUX9CeFyPPyjTfN4G5BpEqm7jrwrwZfioLam1at0hPkxeSbwW0vYmfAjavkYesMVkG63y2Dt7uov236eUYqnnq281anuctyL+u7Svbnjq+KaBPHhLfWVRCj4kbgyl8sQdi0cXk/I0M39yV5uRE6moPmxKHfZjCL2LZ6h79zpuMB3L/7ufy7MlDzaN1ndzokf+x5zuxr5M17mu8krWzu2cP3vxPtk26dXKAChN9gGcvsfv378mL50/1QX4UAmlaj7Z4QAc2SQnRiRC4U9iEUttir7FffPIL+Td/+D/Lp59+avX4pcGKTi7f//BD+b0/+H15/4P3NU8nUDax0ecTtZlX9gh2oDR2858z9OJIy8fwqA3jqU681LjqZCi1wZE0z59Lp/9MtgfPZH/6RvblVHZrQ2mLTtIqBG549lHZyYMcNob/9LFUQgGLM8oXmHNqPRtTqfKARe1lOH8g/4MV3aBwLTGhiim5vpIjtUMeE1X8nZAK4I9VWAgNK75CnuUgw6Ctar0JQSybvE2kNhtKc3Yq+82efOuwoVST3Q6TSSW8pmPNgjvI006ixZlOvKCRdn1fh8J4wiqwpg6vuvpby/5/5P35lmXLcd4JWszzHJHTnTCDJEgKAilSFKkWVaKKqiqp1qpW9zu03kL1Ht39BKU/ulqru5aqNFAkABIggAvgzjfz5hiZERmRMc9jfz+zbef42bFPDDcTFKv6i7Tcvn0wNzcf9nY77r6PD21d7WbxyWf2avmZHR3sKZH0RgHOeNfR5JNVXAOcAYXBJ7ZAsmWSLX2sAHPjg+JgjDgeGLfFrUP70YcPbGVD7V9hrH70s3lUDgxwxuRdbrYJzs9Mq01jaDoQz1ObGeNg/AMb7z2y2aEzmx89tyldh1mhJp2gy5iERVlRGv3OlQdUdoyzxlZS76ulTgWvk3AymcU+fLC3ZQ/uf2w//+mP7IvPPrT19RX1F4yBTIqPbe9gN7bl0ZeUmPbgE9pe9R/XQZSLLVf0SybubiiUP32ZL9rR9/Z2D22Lrc3qX1OjozbU32N7W+v+dUom4ifnxzY0Eobw0eFJGx2dko6mpddRyTqkclN3DA0Y2NTnJL8bGVVexhZXC+E45OPtz0sa9Ui5vU+hw8rf4+kOTbnL9RNxWXnHVyRdv0C6ZdVOfB2RsST8y3dj3OV9y0+80oCQ4XJ4GRCmNReogNuNnEVa3AA3SN7erSQX9UJ7I9zHStVDrJaKbb24k4hH+pPKIAQxVmLUyAP+cytmhkMnZ7EKyFcvNYC805DCFR2RF1/uHdU4zlcWkYsw9BgGodAHRmfCvH4oF0Wr+NF+Il/0gY4jP9IRMXl4WmVL36Cc8KCMzxaf2Q9/+EP7d//u39lHH32svOHHc+HMjT88A8Iwg5Gq0x1EXwgjUSeFX+qn7RdlCz+uUd52HN17OrYMqpx6JlGGOGMt6hVdUP7UJW0EKuE6URhlhLIOqTcIvxKnGP6q/BPwH9DYxUo917dkhA+yVk3cEboOtPUddUZ7w51ywL+Mg9vTiXyFH+MD5aO+veNCBEb8pIQPdVApUIGMW6Yp0cgz/UI0R+kGxM48KQPB5xUL7mrRr4VSwuDfRsrXkrXSTeX9K0FLD1UmlK+kFmoeHWHXgeJnHqB0N+Fa7Il0ScR2ubpHuolMbwrZHxIpZz3/3txvWld2sVW0pYNaFEedYT2TDrdkyg7QjZ93gBpdB5kP/DWktXhnPu5fUSkj/KHcTw41IfkkynJ5moInHl7OilkzT3wZJPMaxIOlzbvyq4gtC+FWnFo64DKqIuNMCO6JF2HNIFY8EBLI7bIXvPmqEr8igFJ3rXD9H6Ft+AuHrhkz02T6Dj5cC0p+zlP3+WAifj6gyjZbz7/elq+DOo9E+pfUkrsCdyVdho6yJ9VQxinJwxCgQikT8DiiUjcg06cOM1666/dlmgyDiqwdZRzIH2DFgxgwjkB6DfPWAh+I8Hp6qI6UGTSFwydJEVpU8qyT/rsQL4GrfVfjLxCW7m4o9Q9vLwPuOmkCBUUfhNp5lXneFFkP9YfAZUiZboL2WHERUT6VmzL6XxulvptBeKmXi8S5Rk6uQ/IJWWJ8DA6Zfztdu29Aqhj9J99aG6gjwyhqna5C8mbi0JYjqRkcOh5PI+VLOl0YgzG46DVe/rr2aLJ8sGoHr+5b39GWlwWjEqtveLE+PublOs5A4cDvZ88e2+KzJ5qM6OWZ54gmBEOaNA1o8hyrUE71gj7o21wwiDGpwiCBEYIDjZlcDbG6QGU5PjqwpaXntvj0ia8wSfCCz8HLkAoceYtYycNzjQmPQ2Evlpftz7//ffvLH//YJ4MYQOTtn/n/7ne/a7/1m79lk+NjboDj61oxYWJ1AlfxoQyQ+Cul04DyYFJNODpnUteryULf4Y4bxkb3n9v0waLNna/ZTM+OjdmBDfaybg25pFfvL+qv4oaTpyf30a6oi6AwiBAGPCRus7+1Ghio3K37ROTpz1XIQZzgH0l0xZv/kgoncVyjZT+nPyidk//Fu0Lk7ky9T8RXANtJvb3pH4bEodMdm+vdta9MntnX5gZtdtRsUO0v1UQieKK3Hvx9EsnqrHO1jZicxXZFtVaV7ez8yDbXl9VevrCXLx7b4d62eBx7/SET6fi4A08IVj0NsQWQw7QhtnVBaoecu9PfP2LWP25LO6f2/U+X7H/5xaL99MWB7Z3G1shYeRVbLSkrRqOB3n67NTdtYxh+T3vV9tZsb3fPZobPbWZg124PH9ns8JkNKy3bJek3ajleVK8R90NG6QyDI6vFjHPD1L6pIx9juEYbDb3TntWWkEeisBLs/mcf2Y//6s/sk49+alubzxUXo5xSKt7R0antHxzZyaH00otBb0TXfmUHD1Z+9fpkNrZZsVosDDEcus8qMFZyUiNb27u2s7sr2c5sfIwPEJzb9sYLW35y39aXn9nZ8YHXCQbKwb5xGxmbtuHxKRvAcILRRnlQ1mg/lAtDDqvgGIfk55d2O/I2QfuVjsIIhsZi1RztgnQYsr0s8uOZRAxfHaQrqsUgMKj+P6DxJ/RLDEDZGdrCsEX+fi2QxgbIjanIoD/uGdPSGEQ+nGcFZ+ePkYd7+ZPG5VeZ3CgGL+XjOhBFeoVTHvKUu1WWKhxkHPzSuALhTsNYGspy22BuP3TeSn+i8Qq5fUwW3929XW+reZg94Rmnla+oR3WH/gZZtaa6jEPoVZd6Lkg7Hi8MjyqTq5JUlV+lFXQSmiesCue/qpzIqEju5gwq5HXd6K9vQHzUVhWkeHG+2OLiC//hg62YYh3y0ud1jdV+QWLjRG7cq2hVWDw/krLM5Jt503YyvCWP98Nwo0P3Ez9JVv3RsiWr13eUGCMdzzzSZZkhygFh7MoVWegfoAfS5GH5pE2jGO58hg4OxspC4jCe8YzO7ZL4c6VsGKmRNQEP4HVWUd7DGwJpTIuyRxr6IGOwPyupIXlHPce4r9rztl+C+7of6Mjf25N0W5FU6H5QKw5pKj51nh6/QIa34lXyez+qwoGHKz/K0qY6OseG5Nma91fkYZWcJTLMRSgEzXI10VW4LD732RZbbbIWBzkyXsrfjTqgNBQhi+Htmn6PimoJ3eYgfbp+a2ElIVopHjyzzXUQYRXHDiEqNOmiCU1x0g+WtL/roM4nRUqbRqLVerwAnWnEpS14N7oJUogvg1Cw0CBDyuFXJgXk4z6Xg4q7DrqJnHnngNoC+Vf0usiyXRvZeONG1DlA/KpxPY220VS+1Gu3sqe+GeBeB3Cp5/OaLH+lcDmLh06droNWy6gVtEzdjddV+XVLlyj7W1PM6/bHXwUuK1Pd//JSRrv0h2+RDmdQ2+9NjRHdkHllGUr63z06xrkvr8tSF5fpJsKqGyA395mmW7oEkralvYgIgwcuvdhqMntGI9KEk1+smKidqu+f6CWRQ+YHjjfsZOuRr97p69cLr8KYSPIpd2SJbVO8rJza4otFe/LksbtDzh5fpcWL+IEmWbzk4+ZgY17eYwskK0/0wt4bq0fixb49meMlaHNz07744gtbX+P8MSaAemVr6SImhqQj35xEHB/HQcBM7nf39uwXv/yFryB4/vy5T8YpB2m+9rWv2u//g9+3t+7dEy8mR/GyD+AfEzOiR56+gsHDQ5OMJeHPBFhhp8fWc8oXAbet/+Cljewt2uzhot0+W7L583Wb6jsUrzhwnK8MsiJGiUipPzgwEdbEXjoOXSsc/pKDbYF+7DpGA59sQPnclTweN2Qv4ZOxyqjbq3ruO++zPrn7RX1nuvdfJFWHvXrtcwqDEdLQ9ttSSede7CqvaqrCVkcMNhhGzjDciEf4MVlTW9BEqZc2cXpmA6eHNsLqub5te2vi1L46N2B3Rs3Ge46UhBUV6JkyhV4xmrBNFWkweh4dHUpd0gIrl5gUu1GIs8M0WTs8sFcry7a/ywcbqjOrKjBZ4+MJGC6zfjksn1VhGFFjW54mjXKz4mvjIIxg/9+fPbFPn7y07QNOkmN1I5M/XXSNNsF9GFZGx0Zsbn5G1dJrJ9Lp+fmgbW3u+kq10SHxlsxst3Wg8hKUVWH5kn92it6ZnEgjVRLXifLGGEB80Kf8B+TmTLDPP/m5/eiH/94++uVP1VeW7fRkX0lipQorMg8ODl3e/oERGxgaVz+ct7m5u+p3E55TbCfWVcpkG2W/+ru6pvfF8SmVq2fANl5t2P7Orp+RNj0+YkOKt7+9bi8Wv7CVl4u2ubVme+rrUrPUwNZRTeL5ot+Q8mSlmfock3KXnrYVDl2DeOeCcAe4ohNaQFXsVpD81LY9LXri3n8O81bpKVAd/w8P9Njs5KgNj6gPcS4g7Yb41Id0it6PjzBIxBiS40j2b8+ukgs/39LmY1+kzXisiJFIrXhcKXPG8fPjFN5yC8QhrzRUAcamvE85fOJOHqJswxmfe9wZj/uUAX0nP+oSYqxlfIUYg3O8xU26NHowZuf2y73dXTvSldU/GFuIB1wGNzaheelG6ZIIUkSPh248jYgr/YcKIhSemRY+LYOaKHmgc4w74afY6mPOr0oX/Vv1r7BShm7EmNB5306X5Q9ilVl5n3HaboR0P8Vz+au6w3DOj0KEUQc8J+BNXYCsY64QcagD6qLuzjpMN+nCQKV+Kv35+Wzk7XpT/5MfbuctffKMpZ77JBNbmGlXyBU6jHqEQPAIPZPen9PKk/jk6WV2dMZ3Ts5PvHSJ0KuRMrRQyfE6IP868ONxx7WeZwwFNb8sV0WJkreXs7h3/tXY8KZQl6NOr4ureJTluy7qslGjqftUGs+dpPRrUYE3UcYSKVs3vtkPwJvNmT5PQ6sIrXBBMdyjktdFxfYC3K9LoUuF1Akkzya+N0HyA6U7gc9F32Zk3I748GzgG8CfgbceHoNxADcPn3y5bqI3gZTlMupWjqvRpNubg9qOVynophyz/ZSk/6rQNyVjd5RtNokcS/qyuG5a8mzC6+RdR0u3FXDVW1A5oDUheTTVSfqVcVqE/yV0ExDfX/4Ld4n0T9TvEzHxg9o1n/I2IfmU/C6N3yWsW/zXRRPXlOFXlefNQEt708gxRy+gejOLc6pUj16fWb+dOq/rA1fel60/W4XD3/rgrTLoJZlVJ/ixWkXc7NRn3JLjaNMOVr+w3r1VG+w78ckGq2vgj7GJ9z2i8nK/srrihrCcRACfeA2O2H41meKlnkOO+QJYvtjjRzx+xcaPF3iIX7lzwsaLO1vOXiwv2uLiU+fFeWGITV6sejjRiz0Tt5zYaWrj/H1yr5d/yv58+YX9u//1f7Wf/+LnPqlzg8pAn03PTNn3fvd79p3f/o7nhwGhY3WYQJnLyULpzgmF34u8Bqv7npN965ce+/eXbfTohU0dL9stW7X5vm0b7j2ozovSRJi6pV58Qq/JjfL3+ihWJWYt+p/infZqkqXrlRDfXHUdhDvIjVoQNa88gsivojPprzrg61QiQL5KycuIUUNhHq53B6VFZr442n9+aENnuzZ+tm7TPWt2e3DD3hvftW/OHNhv3Dqzby4M2K1JJt8qrSZpGPk4N2dA5eYuVpSojEwklcux2hWrWDgonY8c7O9s2tnJkRuvoJFBTfT7vfVWOqT+gPxQnbtUN+J/3DIuKD+1j37lP9DH4fgDtnbUZz/8bNX+5x8/tJ8+XrfNA+V9PqjiK5yyUkWQc9O9CD1hSJ6fn7eB4SHbPjq2xy9e2rOlVdvd2bPzk1PTNJLclS+6vlhnLqL+48pqs8mJKfWHOKcM31yt7/Wv/GNLodnBAdshP7Qf/MW/t48++GvbXmdb8b6yUH9VOff3Y7UPX3hlJVjfwIgNj0za9Ow9m5i67Su22GLKqjMMEG6MEl/GHmSJSb3Z5sa27WzvuuF6cnzYhvpObWv1mb148pltrCzZ7pbCd5WP+AyNjlsf/Ui8SM82aLaVcs0vQQLnT5nj1uFhGV4GuOqj/FQAYRlVknuU2HocxP+MccPDAxpzhpT3iW2sLduL50/sYH9LcqkuKoOAG3s0dvhE/+jU7xnfGE/8K4a7saU0/Dl/KdoPYx2ELG5wQHHkrsw9jsSCMJDE6sVw06bdXYyVIMcTrsgF3xwP0z/KHeUFOfaAMgx/4idP8ir5pztlzrE3x88kxmDG19Y4rfrHsILOMy0gv448K/4SyNtUmSdhuFpb6Yro8Iy4cU8gUSgVP2ywOnF6atrjlfmx4gpDk++8uQHBv8n/UiryTcJg1nKr7lllnGVRbJeLtoMfenbZlbuPBnLjl3VAGuqxrYtoa7n6ChCPOvHnKAqShniGUn+kS3I+/jwPfZMXtZfxaGdQ6pL4mSfI9sR95kla0tA/yjrwNIofKTzLLwXnVbnraOUjIFvK1w30M2SSEjoIf2ogeZXIEjTxDr9I47wr4IM9A0pcJVuJslz/pXETuRuBYi4jNKw8rptPxr1AVfhrwx/o3XRPWOW8AskG8vExSbKW0H0UIOE6qQFxkkoQ9SpKlGnrfF4HTXK9Dppkvxw+bIazwnVkyjga5kQaXCu6Ker1V8eb1E035MtguNu6u0q26wDthH47S0KXK3nTsDO/kl4XWZ46lWjScacc7Zelkl4XTbI0AfmaZATd0iPfZemuQpaRQaf1V5U5w+ro5l9HGefq2DdDytAkR1MYLqcirB6nK4jTELcbn7p/GdaEy+KUPErqBsKyjyVaz9AC1+F1FW6eFkE0dorKNnux/cL3+mPslynHlWmqsLpsnsaNH7qc94visFzzrVgR058QJ9t2svPc+g/XbVBhJ0cKU1xftXOuF3PjxV7x9GK59mrVnjx+pBfkY8+WlzomTrw07x8c2oEmkrgxgnHIMi/taejihZwc8ffVNr7NiV+/2dLD5IDtk5wHRXl6bHNrwx4rLw7Xj7RxfkxOJvDDEEV+VAHnjVFmwplM7ezt2Mcffywej+3p06e2uroaxrWhAfv2r3/b/v4f/L7Nzc/pJT9eToOYiLQnveWLa1kP4WaqwQlPis8ERncn50xwFOfkyHoONmzAD95/brPHSzbLarGeXRtjFY7qhbR+LhgTH/LwYmvCyyoyEWuk+jxc3uLJ32Vw2VwuLvF8oEW4UUxpY4VZxPF+5qEiwj2TeMH3MJG3HemClV59Kk//6YENnx7a+NmxTdm+3erbs7dHj+29yVP7xnyffevOsH1jYci+fqvf3p01uz1+blODah+9J9avdkU5kQMD7Jnqm3PVNGvz+nbdnZyFoUKZ027Ycra5vmYbanNba698Fdjx4Z4byGiL6G+gWiHhE2OX2Yvn6mRSyXl3+/uHiqk2M6R2NzBk60c99pNHm/Zv//qx/eiLdVvbR6YByTQomTCm0taQlGYlWdQOMAywKgwftu6ywurp0iv75OFTe/pixXaP1afU7nxFjKdEBrTbBRIW49HtO3dtcoqDwpW/xhqMjz7J6sUgpraseEd722rDn9iPf/xn9sEHP7aVlWd2JD0cHrDNbc+2d7fV1nftSGXtYUXWoPre2JRNTM3ZmHj3D425v0nnUSraSMgYPVJutdszvhlxcqr+1G9TU+M2Mtxna8pr8fGn9mr1qe1sv7Kd3R3JOWAj4ws2PfO2jY7NiZ30Qlth8qn6zG2XmY+T5xJ5gvQvwW36lWkindxVGv4w6J2fSj+6nxgZ9JVr/Wpnq0ts3f7cNjeXbHdn2/s2dHgQ29FipdOADQ0P2eBwbCnMbYU5+YcYX6g/X42j9s+4gYEsz+LC6O+rZmjTqmbfKn5WjbVVGbL+GUcg/GmTiSxPjjOEZVqu+CVlXOIkvwTjHWHIDDJfUKYFXDM8ecPLDSeVjFCOoZGX0kqHwIeJildmw4U6cbTCxJs0VX5sa3Q//aFPUmS8vJLUdSgHodTHV77yVfva175uMzPqIypfnNPF6i30Lar0XjfUJF0Wdm3SOIxxqu2X9yLCKvnRVdZFlumkel65H2l1JR5hCcqT95nWlZE6FQj3Oql4teIJsbAhkGfBxRZOwuhDUY+0a9K5/ipqAnmV8qQhDj2yotLTVfmjnSi/374xtPTTLqajdnsRRQSeB6VY/nyoQ36lLusgKPVdJ+B5dE/eCe883ckfhwXvN4m63ImUv16Gq8p1WVgJ5Vi52mjV7f8foDVKl8rn/3pFJDysojqSR4tXjQdqhVrhFco0pf9lqFeSDwqVG/h9LU49H4iXO5/kER7ROkCcq1DnSRIvayXDxXB4ovpO3vh7urit4jWjkw8PxnhAgeSRfMr7bpRo8y3CVQbG63jxbCJKovz1sGkbxkqugRa/GpFbSaB0J9qytUO4jwnZRXjMVppOdHIJZNwyfumXhMx1ZFkAcQLoonrgVVQi+bm7iWkDmvhcBuJmPm255FdRN5R5NPal6gpSppKakHlelm/iujzBdXm+KbgshU5votduaOJ1E3TIUONxXT02oUmmul+9bXwZtGQT3yZumWeb8Isxr/RPXC5R59hVR53Xl0H2mZISdf7pJkaYXfQirRtW4+B7ysRecYZOd+1044n17L5UOEYGviXZr8kdCZVKcZgU6e3a1l6t2MOH9+3oaF9B8QLPJ/KZSPLL8YEm5HyNbnJywsbHJ91okHLEBCDc+GEM4+Ucwxh8YiKBgasveA72e5vn/LCnz57Y8+fPWpOGLDd5so0Of17U2YoUk9OYouTWpOOTA9ve3rSVlZe2/OK5vVh6bttbWzY7O22/9/t/z37jO9+2gcHYTpKIX+aDcNMuMt/WBMu1Kyjc7QByspVUGpMfk2m1u7Me//rl+eGW9e2v2tjhss0cL9mt81c2a9s22nMkHSuhKPLUlTbEwfO8HeOUT5+vKKu2XJKX/qsT8GemD/zVs1PeyBYk/4zPX5WGBwXVLS0qB8p2YkOa9IweH9nU2YHN9e/b7aE9e2d83746c2DfvnVkv3br1L55q8e+Otdnb0/12NzomU0MntrYgNqEMuv1hztr4DRBlx56xJMVU32+pTGMsae9mtwq7PREk0bpSCrVpGtQ+tC7B2n05wfdqx4PdndtZWnZnj99ao8ePLQXzxZtfGzCRsfGxT8noEx+oWrCLGIrHFtnDw6Pbfu4z95/vGn/y8+e2F9+/tJe7igc45cbuaDQD60Hd58bgNVuaf8i/xDA4ID1Dw7b85V1e/J8zXb2NUHEsMcqNomA1jFyIQ9pXdc1Ap4DWwsHhpVO7Rb/KowtjL4STG3/8YNP7f2f/ZU9/OJTlWVX7VSt4IyzgE7tQDrb2z+wQ024+Upjz+CIjYzN2NTsbRufnLfB4XHxYqWb+NIkYe+EHCEbHrQuzvFiO9zE5JjSDtrO3it7/uKhrbx8Yds727Z/eCgewzY+c8sm5+7Z6MQt6+2fkLCsrpT+pTpvYz5Zhy6Wnby5Ylzhmv2pRHiFXMwOe7z99LVWLKZxi+3T4+OjNjk6ZL3q3+svn9rLxUe2vrZiuzs7dijdDA2Oev87OlTbGxjyrzayXTa2e8M+6igNNSFbe2saRoA09OeqKdyMh7TLSHtih0eHyiMOPU+Dma9A070b06rxiTzKMmd+IPNPN/HTnboq4xKe/knkg7GkjMd9hhM/06VhBZR5QaRP3uU1KdFyqkhKGel0y5U0nNnn+qkMh6z2hNwt3ZQr8JCduMiSK69oQ9xz5uNbb79jd+7c8485EI9wxkuM4JGmGpPdPyjug3JLfBlWv3d35d+iKrwzjsqGW1c+yEJbdA1U8egDaUxN/blOXFmKKT/XuK6p6wR5pP4ibRUgBP/QL2Hkm8Yx4Ffqgkhtlg7CINLShrmmzoNvIX9NJtBKpzwpu6dT+YlFWD2/Fqp8r4uUs0U1xmVYN7TKIvn8T1Eh0nC9CDyTboBqHEuUsjl14XchXkVX4dpx/TlfUBeknhJ13dCby7zK/N2/GkdLXIhTQ5lfU3gTXM7K3Q31fKHMq/S7CUo+pdygft8NfX/4P/zf/nXlDiAEjKvbOkr/UnCoDvepxWmK92VwgU91n76E50DRLd/0uUxZnq4iYnVyiUGwjXR3lrczTcAPGCWgIr8UafRfK11dPg+/gIgTaTslzfRluswnKf1aqLnLsCLEQVDJK+6rwCp2ZwnaqPMCnX55F3wTuvOQpvQl6nGunaYqSyNq/hfiynkxZchbouP+YoI24F3RpXLVkDpvin8Vh7K+6nmmK/38KvIBGqf7BiqvFo+STzd0ayvg6tQ3w5vk18QrRo0S+ERM/r9p/pfFv65+wXXz7cbPS0WYCHdTvJTnKtJ/VYo2nwtxuoKwy8LbuF6sJlzWIhOd3OvyN5Xhgr//ahyTnp6eY3HUSzyvOb16YT/TRGT9odnWCxuQm+yYmPMLPCs92FqkGY1euAftlSaZX3xx37di5Re0hodisshkhgmgMrCpqSk3hMULNy/ssforVovEBAzKl34mnLgBq4HwS/LJxglfkzzXxIkJZmyZZFslaXwyJ0H8WaS8eXljotp+tp1LljG7NT/v58tgVDlh4qW0m1tbtqdJM5MkZJ6enjTOqNrfRw+k5wUItqFPeKLW1K3768pPNec96EuTEiRQWo6D8LMixNunQC6PwjCanfNJxAPrOzqwAbkH7NBGek9s8FwkfZHPuSb/vnrKiUzJr97D464OYlG/boiT22UnoJUemZFFYZqs9ivfgfNDGz7ft/GeA5vqP7L54RNbGD0WndqtiX6bnTCbn+iz6dFeGx8yG+k/taF+z8VY4QYfVpBJmeIeeqPuMKaGQY7JkqgXPRFFaWlfJ0d2iqFQsjCB9C0+0hkG2EHV84QmvtNTkzY/N2cL8wuieZuZnvH64qt2TKjJ5+AotvHGxFBtR+njPQ1Cp8qyb9g+XD6yj56u2cb+uR1hbOwdkDzUG2U59auLp3Kw2m964MCG+zQhpkyKwXlYnItHHzk6U8ngoZjx3qW0utIGqkKKuoMyswKOpNQIV+bUGCz39jbt6aMH9uDTD21l6Yna5Lb0MWyTk5zl1et9TUkF1YDu+wdHbHR00sYnpJuZBRsYGrPz3kE3kJ2KHysdORttaGjARob5YIUm89I9wPiIEezgYNd297dsbWPJVl+9tO2tDeVzqL5CucdsbGLBRkWxygwdhG4xXPNRCup+Z2c3dCD9sPrn+Piw6st9/uGCPlaneYFdeK+v6OfSsCop0vbaxBhfn+QDAEdqDjE2kOJAfbN3oM+mJidsZGxI49CBba6/tPVXq7a3ventCsPJwOCojYxIH6MTdufeWzandiMpxEM17FmfSeZRW5id9jSRb8jENcePaENxn2MU59r1+bZt6jnKwFjnRjK5AenSTfqTk9hmlsYHxss0ACVfwD15kR6QlvDUDciw0g/U73GXfuU9V/jAO8O5Tz9AHLYYLy0v+9XPmEN/VZg/A7KJw0JEnS8vr/iqubGxMY29GjgUp1/6unN7wb7y7rveOzj7zldQFnmil+CLjuKcqs3NXdvY3JauNLZITlYN8xwhbFjt2PUlN/cQ6UsKv/AHea0jdUAhcAZFm2iPu+14tCF3ix0fqFjf2PRnSp4rRhkJJz9WIsrh/cN/VBKmJift7r17zpf4mVcpn3xsWu2c1YvpQ/jSykt78fy59BZGsGiHMd7R5t555y3/MQqDsctIaHUlfeaV8fHLdpf+iQ55Cl58NZS7Y70bPF3dtefrGn9pH1WcEsSs+5bx3F2/L1BPG/33IkjXSstzlGstbksSXVpBtfy6Qc3gIoqk6azL76i8oge1/yKgTp0o+TXx7ubXSfJskp8+WI/LX+V20AYqZ8uvwEWfqo4Kqscp+af7KnI+ec9fEQY1oTksFdGQpvJSqrgqbdlnSqRf3Z+kf/n//n/+j9WdjwU3RiPja4AUN091/TQuUyVbo3z0kpJc2SiQZFzbykxexEikX/r7doUWSncACSCQVypMQ36kr8jhkds8iOfhxSAH6uXqEMGhMvDn8YJa5alQ5wG6+V2HuuGSoHbaK3gECKexhzvTXpWu1E1waIOwi7q7GmUSBhKn6r4T12ee5egoV0kF8gHTitcF3XLPNIRfRonMp4kyvNSDU4NYpVem/ZtAKet1UC9/icvCQFM4vbFOlyF5NPH6m0Dq6zK91eUiXtuvlL4bXUQ9v6ZUJQXC1b7vlJ8XCDk6+DahFb8L2vV2kdr12patG12Jc72CKSKGMCaBpGEy3H+6Z6fbz61n/6X1nbH17MxXU/iWuTPFPa++tqiX462tbXv88JEbj/LraWxPGxoc1Avxie0fHvjqk8mpGd8eyZjqRgmlRQdMYPwrktWkMVde5Mt4GM6IG2eP8aJPGlZjjI2O+SHAvPPv7m3Z8+eL9vLlS3+xJKPj0+PgI7l4qU+9M8lgchIvM5JFfv7c46p4HMjOig5Wi62tvUJT9q4ma7duzflEq9RwPi/r9VmFSl+sdor4Yh0uJjly9Z6f+moojE5xFpSgSWOPdNx3sm8DR5u+lXL8+KVNn63YnK3bdP+OjdqeDZgmGdSZBj+2pnGoeSDyugi4sxVOE7CefuVH3UsGDEwn4nW6b4Oq98nTVzbbs2q3B7fsrbF9+9rMmX1z1uxbt/rsWwu99p7u702bLUyajY8c2eiA9NV7LFlYP8a7BrrUxEnlocBc4zP7bvrzsbqnH0ON7piU6aJacVmQ0D/9r0nkmded6kZ1QUq2hnIW2OhQv40PDbqxFeMNBk0mkHOzs3bv7l1Nqt+zd95+W3IwAWcyqfIyOVQboh1B2cYw9oxpUs6h8EtbB7Z7PminfdKjTyaRS/lKwKwnVuBJBFHUFUafXr7eNqKJ6cioG4JIj5kz2pVYqVx9Eia+GolU1FlJMTnPdgTIm7S0BYxgfT2ntr+zZg/vf2g//+u/tPuffWhb60t2erIrIcRDbEeHJmx4cFz9ZdRXOmGcGx4ak/+Y+g1n82Fwou3GCktfoaU2wBleI0Mjfj5ZfG2zkkXE+VZU0MbmK/Xx+7ak/rW+tupnhqmX2+T0bZuYfcuGRmetf3BMQg8qteqyV//z1VQ+oODFCn24Tgnjyj25+cObFpD/B+o6CTdpY1LOPcZq3qExgM/OzdjU+Kj67Z69Wn1uSy+e2MvVl37G3Ntf+br9wR/+I/ve3/19m51ZkAb67PCQ89OqlZfwqvLzW7WbXEWYckA5ZuFmPCEcuD8y6Q8+hIEcE7gnDmMR7Q5/3IxtGPwxGrbcFeX4x+ooCIMZlPcYPTGaIUOMZ+2tbeSVlDLUy5L+WZ4kUMbN+ywD8TMNZUVhWUseX5S8AXXKH/pM4xRga3GO8xg38fd2KXeGpU4Y92M7PavwhtS+B3088ThqtzwPyIm4I4pHv3KZa/2rpLbUnUj5sgwR111yd+eXpGLq2uPHAvDBF35gYYzzMvWq7+mPMS63mSqyP3+Af6mSOpQM5J91CFL3Xi61e1YsRljUBe40qBFG2+AHnGwjPO+yDWUZ67JDpX8+j+ENn5OTWJ2HHCVlfDlVlmjn1At9QuK1UE+XQbjzWlKifn8ZJEmrHKCezp83Fb+SSjAk+bB0DSj1pbxKlHIhKWinqdNFtOTyB4v0XnOnzKUcl8mTqMdJPlch82nKo7OsAZexaislJa4jaxMukyPRLc+E+5VKvAD82/k08bgporc2oBThskJdFx38qutNEEWv8anJdbVCCO9GN0RWQkNhGrxaaMqt7ZeueIB5eat89M/pJgj93DDRG0bKj/DtsnxZmbI8F9N3481gW0eT33VQJvN+6teaLC6eOvhFES/FZTqJfNp5llCJq7/roVsfKfVX0lVo6SHdJCFdkt/G9cuinr6U7ypKlG7dtKge7zpoqocSnWHwLqkd7u3wMkZ/y9Gq7wpRlCxUN3pTaOLV1jFoxbjiuUCfgLItXGwPyfcyuh4yL3Axlfw10fYJNS/pPYN6ET+xw62ndvDqCxs421OYwvv1gqsX4+OjAzs/PsDK4KaPvcM9++LhZ7a1ueHnhcAHQ9j42JjnxSoAFc5GR8dsYmJCL9fxSf+YAIVRK1+2eck+qV628z5lz8mhv2RrIkSanDSODnOmT6wg43D9V6uvbHFx0V/6hwYjPwgdwx/AR5w18WCyTsnZjhdh5Ic/RqzhIYxM+fn6U7t7966999679u6779jCrTk37sE7kfJCXqe69mEQwICIiURRfbKsRszKoWMR2+EwvqAnn5AjjSLyFUQ/qOlEOtcE/3x/zfoPOWNsyWZPV+1Wz4bNnO/YVN+xDRBXum/XcL39ibf+7z3nbK89GzjdscGzbRs737bZvh27PbRr740f2tdnz+zbt/vs27f67RsL/fbOdI/dGjm32bE+G/UtjmemFiI+rhbrx6ChK18eJUu1ZJU3DC3nqtsz0SkrgRROuVhppSIG6Z4tiHK67Bi/jqVnqqRvYNh6+0elI1YJauLHRxqkv7Ghfhsb6beRoT4bHuQQZybDsRowSPfyH9DVM5FO+eJiGMIwQoRs3ibUBjDC3r37lk1Nzyof1KRy6B9bTvvPpCvpiy2cqk038nFG24AKTBvHROcGnb5hCaz2Z7ESjHqFh1qbG7FUAmLiJV3Bi7ZAqZMugri0lYGBXjvc37KHDz6xX7z/1/bw/ke2u/lKchxav8JIfXQsnZ0qr/7oT0PqHxjARgfH1P4xIAzLbzi+4EjZVUb/QEFfr02Oj9vE6KSdHJ3aztau2ni0IfKvBFYelD4m833n6q82YKNjkzYxOWsjuvaoT59Ll7R3DId9TsoDPq5P8aSLcKWxOOmfx6dd6N7V4Lm2QHhSC94/kJExAqNJj42NDqvujm1tbcUWnz+x5RfPbGNl1bP75rd+0/7wH/+p/d0/+Ed2+92vWt+I6kr1yVdcT09ZORj9kjGQOaXDZeJGRBsScgxhjMl73JDL6L5El3yZRm0jkfExKOXYADkP+bGijPbIqjJfBam6ZMtmP2PcUKw4xCAEpZEoxtDYzpaGMcY8theWhB8gv3Jsgg9IvywjBIiTSD+Q6XlihDGsXUeE4c+1jXATh36I3OiWezcCkcZXKhEreLtL/rAh70gT8HtR/ICh6nSjZTtPVjnirhvCQF5BNzfINDcj8os8+WLrBquL9/a9HcR5gowYyK26VV+i/fqPIpRXlIZM11N1n20mt9hSlxDPMQg3cdAJaeBHfFgyFvCspM2EQXHQDYqME5yfyfM6Zc88QXmfvOO5Gz+2ZN4J4gBPT1krPpQv202ndpuReV4F5LsM4lI5kOdqfq+LbjlclbOX4lcv3pX6qsP1101vN5C3W11mPbcJT8nYlSLdtaDo18Y19ZJyXhc3idseVbsgmZVMb1LGXxXaclGEyu3/vxlcVcZ2jiW1oSpzGYN0D+HPvf9V9wUBDYfxd0GAMlaijFTnFIi8U46gJlyvkxInqcTFfOu4PPQ6eSea8u9Eq4xXi3UBN5EElOxdv1xbGZf0JdBQV3WfNvfr5ZHxrxf7mpDScqxkYub3ujh1aW9N/q6/lg4707fCqvtmVJnXKJLE1Ul3SYnL+b4pFHIpuzgIO3t8hPxN4GYlTU1dN1UZv4neFOB1+ePLv2JWjWtvMufXAa07ZEGucGtq5vdMaVj1wrY40K+J+tnesh2tP7b+sx1Pwis6rYXJk8dSXAweJ3oRf3D/vq2tr8gzJqe8MI+OjRHLdnf31MZ7bWxs3LfE8ELtv9yPjHjb58wwtj4CXqjhTxyeC7kiIPxi2xEv1pQgzkLJM1fwj9UWvOzHyzfbHNftiy8e+KqumGTwYh8v+eTF6gNWrrGlg/qKFUTZ3zXB5Fd3yeJnVyk9k5z+fiZfbMFhS9qk3b59x95+557TrdvzmrxyADF5RP0Tly7OSgEcuPFDm7kSQAKHYUxx3DjEai20TBoR7QkDjJdKkXolS9/Rrg0ertnQ3ksbP1q26dNVm7c1m+rd8y9SssrMV5qdHugqOtuz4dNtm7Rdmx/YsXuju/bV6RP71q1e+9btfl0H7OsL/fbudK/dGz/3rY6swBrUwDrMpJwvbUpfGL4wesW4FWXEaIjhA6mZ5PlkT2VgxeEp2wTld97H4e+oAD6aoKm++hTuZ3+J7/GZJnvHJ3Z8ovL1MXFjqx7126s2diDalR6O/UuRbIMd1gQvVtL0+9aoXFXTpzZAe2Iy7BN96ZbJd79kcMOMy6i2W60oGVY+bNe6fetO1Af1pr7ACjS2dtI38uph6gmDPYc20X9odvDKDg+2w3jpqiA9kz9yqdoA1Ugb8D90gt5AhF0A3iJW0XEe2f7uut3/7Jf24x/9hX3x+Ye2u7VqvWesZMKQc+qG5v1DPiigiXa1CoN+OYAO+4fVHkXSD19upL94HSkbjGX+8Qq11739Pdve2pSOT3xFDTqtCuT17MVApn7STNjo+LR0Nm0jQ+rP1XbIKIvqTk706OmUU674kieqYZ5cxSVcf+iOW/4nTFc3pPC/9Oa6IwLq98SKAR9dyYettPuqg8/vf2Iff/qRPX362F6trdng0Kj91m//rv3Jf/0v7O/93h/YrVsLdnC4awdHqjf6Up/GKumQ+qSeXAr6pb9IiLsyYRzxulQ+jDOMGf6VQoTwwiiM9qW25GckiXw88vRipbC4J0t5KL6POxW/YENLUbjyYayhbL6dLiRyY44ie1rfZqZ4LeNTlYbxMsa+MJSF0SNW2SID4eSTq8n4Gma680wuDCphQEFaxpkoS8oJQh9RB14m/U+w17f7BKinCEs/XdsV37pyLpv+RUkVTNaRZxQZNzHJ0s+eqmSLiJFvQDeqw9OTPLhd/9B9DKh+zXKU13SD0g3K+1a+BUo+fnVJo8xSnX/kY2Nzy3b3ODsznh/I4qJ6HZ6KqNvgAREn6+zk5MSNX0nUD3Wc5HUswkCa8SGvQ90Tx8dD9XnGw2wDUZR4dtPPad+ZFhmyrBE33PBPd7Y1iDaSRrkMj7JE25EnWblm5OvXuOtEaPAiKnV1ReqtG7wMXOP2AnJca0JZ/stwWbzIvy1DxuqI35z0akjuq8pfIuVMujRfwqooHbIKkbbicymTG+IyVlU9uTzhczlcRGSs7guE+JX8outprw3SXBdlPjx3SdmUOkbUGjxilbiE31d+CH8ZebwivfsVIKSJ6igLktQefAF+ejhkeOXbhDh7o03tXEuSrDTs6zRueIgYXnKIcbR463/xSfJ7kb+k+jUqxx9P1WiQPvEgEyv3Faq82ojQ2KoJZZ4RJyTi5U8DfReUKdAd6MizA1nKphilPptRD8nYyS8nLkGdsbPew7sz/wyrw/0qqoeXaqzU7nDOCkNj6V3mVnLxTlXjy518nUnqo93W2oiQNjIP/zpY5XYUbQY5k0DGgXWVVYc8lVf1gtS+J05Sq8+IboLMG4RMqjNRrlDw9lzRZYBPyStRypi4ml9yu0g56c32G3SRX5lnE6eEl7ly15F8L1BWnijbuW9zEzHJp+6z/gORspW+ogTxnJBX1E5XhFVUouRxNRRbjauttU5+EtupEylpd0o+SU1oTtmm8q7t6uRISL0t5RUQsx6eSL8O+ar7kprQlqcktUEpy7fDqYd4v8Ul79iSx5/7KJ5ecjmAff+F9e4u2ljvkSbNmmD7JBuDleKov/m5PnrJZvvj88WntrmhCboLpTBN2DAU8Szb2dnxCeLISKwIY9UOL9OAMvKSzsSBF3tAGO6keNnjHBUMHkNKpBdxJvZMCimHwsPwEavKBhSPCcLIEBN6RgN+Td+3paUXvmKCLSIgXyAx4vCFN+6Y5OaWSSYUvmJNvNFMlJsVOrpX+PExv8SfurzIoaxtenrCV4x99avv2ntfecemZyZtbEwTFZdVXDzLmCjBLCaVuip9jzzdMCnejGdswSPUnwj4+Z/4yI1R7Fx5k5bJyNnJofUc7Vjvzksb2l+y0cMlmz5ds7m+HZsR3Ro+sHujh/a16VP79Vvn9pu3zuzb8z329blBuzduNjd8ahMDxzbUx9a/kAdRyR+ZaBucJ0UBODTfx24mRz5BIhaGJemBe4yKpHeS3GoU8BygPOIRwaykiTORmEixDRWDjutc+h5Q3bEihjIe7G7a9tqyHevad3qs+uVjDBjCMPJosq+JYJ5nxYqlWGXI6hqMbKzMwrggN3zlz0oSDJ99g/1BbuQbsPnZWZuaGIvJOYXP/qb/4lZ6Ub8YtkObGzq1hdETmx86sMGjVTvc3XLjRfSl0BfbDOPrn/DgfQqDqrTpeiEGfQB/tTcakOSkP7B6JOQ0295ctU8+ed9++MP/aB9/9HPb215VczgQHdvxyZHtc9j/9oEdHJ2o46gPDI3b8Mikyk7/YLKKEVn9TfpiRUp+5ZL+MzIy6kYUVhKts5pT/OiCw8M9trejCbyfraV68vLoT+VgKyX1PTg8ZENK3y/9o1cm0/4lTXTr5ZDwItqrN3UvLzwghUHJ04Mpv+6VHo9Y8a42V/3v79weUUXHEKz8RkYGNC5pPFAG+wd7tra5blt8RVRtZnpuwf7gD/+x/el/8z/Yd3/vD21qekbl2bAXTz+zxScf2+HeNrmTkdcNcKONly9W4nju1JfyY7UdskV/FSKpG6mIqRp0N3VL52HrmvdT8XLZhVhhSokURXzIx8st+FjkKlHrIW+1JfxI6/1bfnJ4FIzQcMH45iLDhw7ryTtXeWU+abiA3ICiPhNf8VU/q+JwJa+TkxMfs7e3t71tQGksy/6KfojrBjv6rNqyr3oiY4xOyOUaxi+uKA0/dOoR/J/+vJLRtaeOshAHN8R4T7sljnRMuUI3rg3XKfFCHsmlPsqYT61QLtctMlXpkgKeucdrQunfTlNBtxkePKN83uVFx6yw3GZF3oFkizx9lSxlYJWvxOdcu6wvkPwoC27GMYh6gqg36gkCxKEOEIYtztSt+1E/1XMOwDbTEZ5jNh+NoM3Hjwfx/KR+oXp5o4zhl1fi8zyEAG2HvFWCqDsKqajxQwHjoXRA3SskxpOCYFBDtKPqryFClCXoMmQetEZvkWW+ojJO3l8HZZpu6VI+2qsT+RfyhjrkV8hVwnXQVHbiuT6jXJm2pETy6MarRFnvxHU+hR9otQP46e8y1GVJpH9JjaiE9nbjcfivSFSj8jZiFzcJdCC/nAN5M41sIriqsyZK1N1NBJInwEl2SSWiR1fIiK+LFAKU7pJ1KfBl1A3dQy6Dl9DJB83ivu3PRe5L8r4SrsQYIMtSV9yFMkxUKt3PsQDtgdRR1F7oxp1CxcPjJ6Vf0vVxeakJpcm0m03WUdng6ri5FFnGy9vATVHKkB2vlDvdrWtcHFfJ73ImFajncRlu2ve6Ri9kIU4TvQ7qxSnr6ib1Vcatpyvl9JeAyv06uG5dlGX5MlRHk99lCD5cK48CZT5OHf4X82qKe31I6z4eJf3txlVtJHVT6uQq1OOW9+lXR6Mc5UuYD5+8BNAe6aPy0PWsB6OPXr7t2M4PX9nR5qL1Hu/Y2RHbKNiyGC+5OWHy6+mxPfzigRuaCI+X+F5/aQdMoHgR5sterAJjgp6rwNxgoUlOvKRLDsVzg4pkgT/Aj3BAGPzZCscrLVvdKIyvHvJJPqvROKdIcXXPy32+qGMAgRd8MWrkiqCcbDBZYfLARIxfyn1FkfwxAPX1K3/kIFfxSdnCjXENOvE0+JEGHpxfde/eXXvr7bfszp0Fm5uf1YQm9IKByP9ak7uYKHu9UlzVja8YkKxen0ywde8rRKpqJx1xlNLTsRptRHoeHx/xQ+zfmT63r8722Nfm+u1r8wO677e7Y+c2PXBsE/3HNijerKhh6yZb2vwHBckPL/J0uXDJT57yof2E2yf+Cvf25HUR+gfy1j0v/3KrTTDxO0dPx4cqFAYwvqYXKwlcq2oTfao338Ln51WxIunU9nY2benFU3u5vGj7uxvuh3xRtwPGYdvUYcd5Q5DicLaYrxpkJZTiZ7uifonbo4kjRpxsh0w0FxbmPYzi9ist07sBaXdAMg+eHdlIz7HNDJzarRGzmcFzGx2gRagtnPGxiaruXB8SVeQjVut9Ck2qploPWdcwGlV/k678NvRPXeyovJ98+jP70Y//zD7+6H3b2lxVG6Mvsf332PYO921fk+0zDDkYvvzg+ls2PbOg+p9S+TB8McmNfhC64BylfsUbs371z+39fdvc3vL2OzU65OU5OZTOn39hz559YUcHbIuW/LQDyXTqV6pfupHe6FdhYJMMkp+yu5HUyxf9I/QRZfb2WhkFLsDjtXUHMJoxGtG+GHkwc9Dlp8YHbHp0wHoP96SLHY1WJ7qe2OjIpH3jG9+xP/7jf2r/4r//P9t3v/s9Pzx/be2FPXz8iT15/LmtvVpSkY6lE7UTlYPikSG1g6zRF9uyu8ya3NO/0wDkY5zCCSMOUnu7FD/K78ZWub09VvH8y7WUSZFzO1zopg044ecxq3Ao+aQfsqJHMk4eyBxXwsShki3G4ygHPMJQ0U7H1cdH5eF9ScTYzVidX8TEL+PAx43Xh4e+ssyNZIcHbkhF7MhHcnphUW6suOMjIZD/COc9gzhE0pjs5UFmySofyoZ48IqyhtHNx0PnEWHIjhu54OPpqzDielsU5YqwkkDdr8k/9QRKN1CMC+mQFfvSkdqL64aPrBTh/iwRMD75Nkaeo0U49RPliTZVXst8IC+brmFsDTfkdSnixwDShp5C9nS3SH9lPqTFoEadIwvGT8oEMg3IvED6eb6US/5eLvoN438VTxEryttCDvxraKUTSncT6ry6UaIprInIF2oKK+kyJI8kN5hXYDxN4C7vr4Pr5J+oy3FduExVHk35xTOhuxwZdi3SWJ8o/UFLP/4OIkqPOnWg3Ubr9GUBxxvpT3EZ07lionc/BkhekAp4yUsB6di8YrxJlPyvAjGum3vEZQC/WjEdeRduV2xFTWjJXVINl5Wro42IMmbybabIBroKJf9WPlSyqHV/Q5DkYjK0HJq+TF+JljzVfYlO3s25NYN47c56FfyFoEI6U/YkkNcS/oNN5S7RJOkFP1VcU9omZJ2n+3XxJnhcF+TULbdSv5fB5b1C5izT5fyIQ9u4jCo+l2f32ijroOXWFXdSeHUKwoQsXqzaKNPU4weUiJdef/ENDdH9G+N35XE9kPIqQoKSyPOC3xtAnSfUJA90GUj3OqjrM/V+gRSW7c5XKMnNPV8gxADmKz58VYTCj9ftcO2x2d669Z0c++oGwOodXph5Pns70cP96dOn9vzFM58sUhreUTD4MHna3+PsGk1Sx0ZsenraVyJgCMOIFWd9VatW+mK1Aunhz0s4MvPykFcMXvFSHmXhxRt/DGMukzKGR0zeWKkSK4RwkyeGIsJIky//Obn1ukNwykWY4hBGXHCiiR8TlwRhifwlPo1aAHesGtOETPxGRoZsZmbabt9esLfeuWvvvHvPpqYmpI9hpSVNpGUS6fI4L16bmFwhh+R0/TLZU7w+TWCHB2x0YtQmp6dsYWHO7t69bbfv3LIFEUa3WflPjHE+lOL2nVo/5yBp2kkpzvoG5OqXEmOi7jqlPkU58UFu98PYopTKVeHEJ4ytqkzQNWlTuLcHEZNOdHOiiRCEDo5zy5Jy9tVYSkv7wPiU5yCx4rC3V/UjfoxBu7vb9uzJI3vy6L5trC3byfGe8mX7Tugz6zUn7xDtwak/KFaISSrp1FflVUQZ3PiGAc2vrArrt7nZKf8apRs/NZZhLJzo3Rcd2ETPgc0MnNj8sNncSI+HDfccSVZ0KkgpyCblVW0p+gv158jx0f3l2zFWSh51RAxVzJP3djbs889+bn/5w/9gn3zyc9tcX7Kzk33pVpNSJtj7+76NlC2nvQPqZ6PjNj41ZzNz92xiYt4G2bKo+vU2SfV5tYq3+tvE6IQN9o/Y3u6+bW5tahJ+orap/jF4bjsby7b87L4tv3hiW+urvnIKQ6a4iEHwCVJLQGbljw6pC1/tID26EYQyilIHXNPtZSa96sXPeYJxoooHVd1I7tArMrAtdnxk2IYHem1/Z9NWXy7a8+ePXR990sPdt9+zv/Pdv2d//w/+yL7+9W9Jtl5bWVm0x48+tWfPPrPtzSXJeWzj46M2Oztrw0OMJ/CPWvI8Pa+QCf80+rCVDfBFUogtlqyWyq1rGPw5GB3yj3Oc0F+jT+c44u3W219bL3Vg3ypBnOyP8KCtun48MGRuPa91YcTASB3lCWakAZQSXqT3bZgKz3gn6qugzCvjkj6NIxCGMgi/9molxkBxo127ruL5gpdnwoX+Ifj8DpG9D0Qc8qtamvJV/5OuAvChrSle1bb4yx8NXM5KVo8tf8qSRP2l/kvyuIUblG7Ph0wrlG7QTit/Xcjf/eSDm7x9Nd3hfqxUq+K3ZEZe/NAx/HT1PuF9KFbnlQS4kt7HtEqekMFFcL8MBxhrqS93V2GZjmtLDnllHiDlhHhewg+DGGUq5Sn5pRyJKEefyq2+IP2f0rD1L9N4/FqaOo9E+mdeTbgs7HWRMv8qcN6FbTf/q9BN1vTL8Ho8nKVfK463zjY603R31+mmUCt2aj108Gvg181dgubTLQwQ4qR8fAirNcN6nsDjX8LzKvjcviF5jHQVPJOKviyuFJLw1yiIiiFiQGgPIPjFBONihXWgyLspXlkPZbi3CV15zPGXYWWcvIKQhRS1mhU8TJzaxL38FbVF7gcP4ke6RNx3Doh1StTv3zhqvLPvREPDkQ/VNjpTJPAlbtDVMl/kexVSF3XSf37lrIgOf8HLUfjViV+UuZK2bjzDX/+14pbIeKV/uuvXqwCvJCUKqgFenVQFdAFxeGki2vWkuB7g2w2l7i5Dq6yviTfFpxtS18DzicaEqxNMZp0u6ocxoD3W1ag1wYtSVBeB8NZNI1K2TooxKyjiXIWLPC7SrxqX5Xfd/C/X1vVR5gfPJr4+PlY9i/EfJ4YO6rq/58R6jtbtcOOxDZ5s+UHsvKgPjvTbwGCsBoEpzyBekl+8eG6Lz55WjPVCrzAmmbyE7+8f2P7RgQ0M84W+Sb1YYyALI0QijRjw4qWXFxdettNo5TKqTLxQ+wuSJuAUET9+dWYSzooiDCwexioStWWMG/CFfBWL4gyPjCk/DGKxFZN8/EVdRJmYqPqLEwqCvyYxBKApViVw9V/yFR++pD/RBAFZuEdewnLiQNmYAGIA8i1WatesRuEw9/GxUXvrrXv2lffes3fefdsNZXF2WkxmT5hEuFCaWAwO2BCrvaYnbHpu1m7dvWO3Raw0u3P7ls3Pz9jE1Lh0zJYnjIFMqigDtQQ0ifZb1Y+XR776F4fR09diAoX8XCH8chLi83c3+ih91T+9j4tfbHPkC2Vsqzn0VYLoBX1QVs6xGR4ds0E/k4qvGo54fSEJZ7OzqoktqT4BFt8DTSCfPnloX9z/1NZXl/0DDQp0/aFLeAd/JmqdRjDkbrvVbtCd3LQlzhGLssXKBXdLJ7mChza7MD8r3Zza0eGenZ0c2GTvjp2uPbCx802bHzux6dFTGx08Vgs7UlpWgp24PjE1xAqXCqjXb+lTAe7ZjuSqE/IKvP1Irr3dLbt//wP78Y//s33y6fu2uvrMDVKHB4e+wmR3Z9d2RCc0yz7V89CkjU3O2eTMLRsZm5KOx61nYFjZqu+oXKz4RA/0hX6Vn/6zv39s21s7WHNtenzEBvvObGd92RYffWZLi49sfX3FNrd37Pj03MYnptXuRiRgrMKsXqrkVhtw/UY7QXY3NspNKNcsd8L9CPdywyH6OhGjvaHFfKciPQpTQRU+NNRv0xPIeipZl2xl6YktLz+zl6urasP9NjU1b/fuvGXf+No37Pbt23ai9vjixRN78vhje/78vnS3Ih2c2+TUhOp4zu7euavrLR8HfI6uPNLYhdGCPoxxi5WLlIMxb5AtuFwxCkmXGHHD6F61P7UhjGAYYw5JKzpSn8gzuNJoxlbsbMPkwxW9RNukTSrHSlf0vwzniroY89xPbu+fVRx4ce+8JI+vHlWd8E7IWML7oTLwMQW3r+qEidyZR1LUR6fb8ye/zFco41B+DMspc64KYoxQ6hhDFFceopCfPnN6xlhJX0I88UNOwbdiSv/tvEhJmwmSj/TOmN+WkbGZ87laK04VL2UMLiF7m8dF1P0zfTcQ3X9MQr5KxhONZayUg07VjyRFFRfdiNROkDnzwp1Abu7TCEUc2lcpV9ZFpsuyg4yX16xbQPwsD5T3xMw4pMu0HiZ3jqHcl0axjJfI+FwhxgTSMT7QFvhRzD9KU0tXoqXHgkDyvAoZH3h65eVyXpLn66Acx0FdJ38TSN1000/6q7Zb7rrcHSiVKFwa928JWuXqooMmMESqlbYoAY+SmtAKu2Z2rfga37Jdo9a6an34S3odtDK8Ji5tD9X1asQg1Ab3UHtQuIlcl8VjWAXX5XUZLvDoUuDI8+bluCmaBpG6T7f8iZcUrUwN2+lXI+tN0CQCfryIQBnuLyYV6mXMei9RxnAjRuX24ncmb6Uu+bq7QZeJjMs16SqUccp03dLGpArhO1/GyvjuLu6/DDwXHorpLgjOTdwJS+Au6ydRxnkd1PlcVdrragO+SS14Ayn6htxNer8pmh6YX55bG6VsryXfJem7+bd0R3hS5ddQ3EZc9nKUIZl/N77N0rVx1QtYyZd68qrXf5krk2bKxqqhwZN1O3x13852V/zQdXz5CuAx2wCZxNBeaD96GX65tGyPHz/UC78mjTAWGyaLrBo4OtRkRi++Q8Mjfrg8E898+c6Xa65Z9jRQ+Gqf6kwwrBmxlYmVO4N6CQ/jFGkpM/FjhYqupBc/gD9nABEWq4fYyhV5kw9ZRpzggT+/YPOCz2SVl3YML0wwOYiZBC15yZM01USTiSWTn8wXgk/e42YCAeH2SQT5D6pcGCmGBmxsfNzmbs2LZm1qZsrGJ0ZtWteF2/N2594d0W27LVq4fctm52dsfHLcRsZG/Zysnn7KHoagfE602oPKnxMxXrIwZHEGmaZWIgyXrL6jeDGJ8XhVGfBLNyuWWCHEFxwhdHJypPag+mUSPDAQBr6hkcHWyj83fA4Oq06otx47ODq3nf0jW93YtpevNmxNV87RgYevPjo7sdWXL+yzT35pi4uP7HB/V/7Han35bGBCSLNLOWlDsXWLOk2ijpAZN2EYuWiPtAFfkUKZdGVy7iuT0IdodmY6vngqHW1sbtj62isb7jm2ufEBmxrpsZH+Mxvo0URVfYJtpfSZ7DcOnPpLfXfAx1z8lakoYqgOlDkfImCV02ef/tJ+8tc/tAf3P5FO9t2oiTHItx2fnNnRwZFvU+7pxRgzqj61YNOzt9V25qTnceNrm+fSUY/aAoVDS77aBD/kUmM9FR++1jk1Pa70Y7a/vWZLj+/byotntrm+bttbu0o1ZOPTt23u9rs2OjWn+hvx1sJ5a/DxPy83ZaFNhb69H6osqY5ExG27PU7c6R6e8MlE9A/KrHpX2UfVN2bUF9RVbGv9lS2rXbxcemybGy+lg377td/4bfvjP/7v7L33vmpDaoNrr5btiy8+tIdffKR4D21/b8NGhvttbnrabs/ftjsLGMFu28z0nI2PT6qtMMGXrshe9Y6oGK5OaNdqR5w5GOOWAiCXX2VVGO2LsY42RvlzfMCPPoBhuwwnDMIQAn/GgzSUheGtWml2dKh6jhWlJeDhuqxAf6X9cqWuM8zvq74MD/xLP5B+gKvXnwh4HRVpoFIWHxMxclVIuTyej5exlRTCOM44ShgIfYaelLPcffbuO+/ZnTu3XScb6xu2t7XjP6KQ3sdi+e/u7tju3q5/gAUd+aH/h/saUxSPGa3gK690hX/2/RwPILSTcuQ1Ub+vox5OeRPu9uDwQ1eUBaNcGMIifZtUJ9JZ6CD0RxruCYcf9xA6SL+yjhLpX93EtQHES74pB+0tDVuME4Rn3Ho+KQMyZnsmHQTPRMYDeQXEz+MD0j+e2w0yX14V18K52EKAPDyfprxq8FeYK6ger47GMr1hZJlaZauBeihRv7+QwhWmOi8VV4NyqlyX47rx3iTqOrjqPtHN/yb4MuUl36Q6OnteokhQpzeJspngTqqjSY42tQeBL4OSV3mf8Masl0DfwiRq6oSJdtpI7y9tUnEQfk3qTv+SKtBJLqDGxzvS5ZRylZTA3RooCyrjeliFbn6+kqjwK9GUpglt1eZLeHe6CZKvT6Aqt9ejCL+sW8iq5fUeh7yquqyjybfbIJ1Iufm/MX1BTSjLX6cSJZ9uBDyZU+fLXwkPruVDEaHSv4laqN93QfKto5GnUI+b6btRN9TDukl6dQmuC3Gib3YB+Xz5vODbyZv27G269mDuRKaDmnMv66FeF9fBTdI1xS2lvwmvOpIPff+0YNGNG/5NYfDBIANdJUtLdo+m+PzJjT9PCTvTpGxr0foOVm1EL6tMws/UL480OT06IZEmc5qk8q786tUre/DFp3Z0zMHA8dLOV/3YMsOL9t7hgRt7+HIkWyGZGMbEJA7ZZbz3SYrrkEkWUjAxjQkeEwEMHnEgMegsWxg4NNkREd+fH+jAlyBIUl7cladPWiUXX9RzI54C4Z0TA9JByMxEdYiD/TVJYxLG1/U4V8rPm5GQh/Jje12vJuL86o0RamCI1SWaXGhikbwoE+UF5M9Kkj7dU0f7Pglh+w7b3fZsa5uvjO35xIK402yl1ORw4faCTU1N+dcN89wetkbCnxpjUgUoA2Up22K6WX113jugOlQZOETeTWCahBFPeo5tbVEHmQ5+TJKYpCPjwQGTdbaIcmD9gK8ywkDASjW+Esoh99Qvq9eYIu8r7sHhsa8uermyZisv121zY8tXI+1oMnt0jO6pA+mfOlbWE6PiNdjv54Jtbq3In225lAmpciygXTBxjLYBMLqhZ/SGXqhzrj7hlh9l2dzassdPHttnn3/GK5TCpUPi+Z88FIdD5BcWbqu9DGkCTj2f28b2riL329T0vLHqkI7a2kasNtn6CIXSh74lm9xeICHetfifKzqmXfAWphpQfIxgrAT7/NOP7Ed/9ed2//4vbEtlp7XPzi7Y2OiU2uyo8g4jMivshobHpfMJGx+ftvGpeRsc4QuOwyq34rDaUlmRx4DaJV+CRBR/H5AENJvxiXGbnB6y/aMNW3z2uW8z3N5Ys/2dfel8QGW9Z7O33rPJmXvWOzSuRGqzajsc+K8bkSbE+l9FQG2ObGtqkcoLXUT7T+Ozx3EJ0AbxpfcqjuvH40a4KlflMP/YBMZJdLW6/NSWnj7QlbaxbSNj0/Z3vvd79id/+t/Y937nd+3WrXnb29u0n/zkB/b++z9Que7b0eGmjY4M2PzcvN1ZuGd3br1r8/N3bUZ1OT056+epjUmPHDaO3JRMgnjbon2nEasS28MCVaElL/UO+TilcIh2iJ/DdRH9lXZJWF4Zu+jTYTiOcYy4XGlD9Ofof0du/Elj2YmPG0fePwFpsv3BO92ZJ/B3Sl0xB/nqLepSfY97WnAPnUIgHQSSD5TuLFf2sTJumS/uNOIA5OX5wBmAjHHEwwhMi2Eb69tv3bG33r6rMh3aw4cP9VxZje3NioduMGb7+MdHMlQn6Ij6gQ8fOkE/HPLPVtkTlSXzzavLSm66TypRj5/lKlH3K3kkT7TJ+9SJnpknjHEaojqM5UBObA3EzzGbKzKiM/SDO/WY7YI4oMzXy6/4pPO0R2HYwp94Xu4qLe2lNH4BeFOXEAbMqKeL7+DwAWXeWQeEwQ++yEB+ZXzu+QP+w5Seq/7xDmTMvlSCqKW6SF9RovQr6To4V7TL6Drw8bQh/yaqo5t/E0o+dXod+NywUL3zYzy7hK3nW7m7wfkKjfX6mqAtdRB/Euiyeiv11Y2ui8y3W7qb8itRT5WPQoer8grGmXmdvixq7eMCfLLBtaCL6D6Zb0GD5ZfBGyunBG+W/W8HLpPt0oZfUdRBNNoS5T2ubvm0/BUp8tMLu/9FWJ2ugzIuE99EvqQ61ZghL49wf2Gp4l0FWCTPOup+121DHotGU+F12l43OPd2FjUQQJ2KMJY1UNZPE5CWl6oSDGpNqJetjHdVsbuKL8C3pMtwGZ9uuA7f1wO8GbcaiPHMiThlvItoyfmasqKjq+g6SHlSd+V96V/HVeHd2leJjNEaD5QG903L8KXhGUS9MWbwAO7p0Uv14ZYd77+yQbl9JdC5JmWnR3phZjzSS+wZL+rn9nJlyR588Zkmafvy463/1L8gx+SFl2pW/DBx4auRTGQgXqBjNU+sDPDJA1KwcsW3YQHJo/+JA6FLP2tEuuZlOycJ7q97dzOpkH++jJPOX7zZQuM8QUwWkS+3OgFkAsjlMikreLJKDJ7oiXo5PD02DiznnKa1zU17vvzSPn/4yD786BP72fs/t/sP7ovLmW+lZJsgI5JPQI41mZU+Dg511YR2X3phxcDJ6bkbjU40KcWI4V/508QQAw4GNs67Iu9sZ8jkqORzp66Eudy6JjrcStD+mmGky2DfcshERvIgK3TERxI0kYuzoDhnbciNcWPU49i4ZOOrgUMqaa/Kdma7Bxi99uzVxratrG5qIrtlG1s7tiU/jGgYOH1yT94ianyIelB5p8ZGfcXOnYV5W5iZtVG1kYMDtgAq3dmR1yslSPKVh/CiXaoeAGVPom2kYez58+f2V3/5V/Zv/+3/x/6n/+nf2L/5N//Gvv8XPxAXJICXnq4YAUWcfTY5PWMjo+O2vr1vD548t0fPlmz3kEO9B+1U7f68h5WKGE7kFo/44qC8ICmUSSRbttLAQh6K5eTSE1FuDGC4d/1MsF/aj3/0fXvw+Qe2s/VK3ehAjzP1JbX30cFR6WjM+gfVbzD4STeDw6NeB8MjymNgRLKz7ZE+BUW/wZCbH2fY398LOZVvbJk9tbWNl/b08ee2svTMNjc3VHe7dtozbOMzt2z+zrs2NnXL+gbHJeOg+LFqivIiO22C+lCb4VYliy1tlVGkaltR2kugeN5nnWe0X3RHKlY5sYJ0gbO8BgZtZXnRFp898vPiaBfTs/P2e3//j+2f/Nf/3L7zW79jQ8PDtrm1qr61YceH27a2tqQJ/64ND/bb/Pyc3b591+7cumdz83dscmrexifUxlx/I04YUmkHiO7SS1fIlsZhl9E7C6ER5l9N1D0yezlIrDi5Qiv7Hm8l8lSfpu3AmnoPSmMB4xWg7dJmGbe4DldtmLbMDwv0Px/TyIO8q3wxkLF1FiNHGswYe7mHyvERQ7bfyw3w962tlUzI51uz1f78jUoyexlUx3wwgbCU33mKyvJwr5t4numa4yvhlEWXIPn5B0p0pf3wRWFWq7LalPHIt1i76uif4q36OdEY5QfhS174ui6ks6HBodiCrXrk+cKqM4xsbtBRBi5TCyFzp189zuXI8oJ6OrzxQ8ducELX6E9A9mgDSEG51Xf4wUbwslV1EmNI26AJcHv8SsfJP+uZKwSfLDP3xMs2SqZle4KyzeXY6VuolSfpSJ8y4ZfyJAHnKyQf/EmDbN7OqjRytPTgkJOehT9IfpcBvf0fGf5oqMF13eB/XXj6Gl0H3XSd9c2cFOIvgZwp62X53ESODoi5hoE2wafI3/El2JbwvgkPjR+Qj4ER9KVQlhXdeX+4JkONyVVC/7+t/NdFCpX8E6X/ZdRSUgO6+V8FHwyyBTUQ4bBOSnw5nYhDS1DKFIOwu1vsitw6CpzXy3CdOFdAer4MKVK30kdqQtsxmlRFvMyJuvV8axT1rgdPS0+CK6o597KtdCPQoVbBq7pyg7obKiS4FJm2zjPR5HcTeDkq93Xa4NUxbghlXuoOdOr36hJmPYDOtIF0l2G8gISnB3TkUsaD6rhu2JVUpekG4iRK9980fHJZ9pk3CpXLG0BQPlze1DPiTaOj/qiTipA2ye8pToV2/Pb966CVdwPw9nDchQWOqVbv+ZH82Iqluz759TOZ0QszY+IJZzr12PY25xp9Zkes/IKh6oFf70dHhv1FmoO5+YqVr2gqXr4Bkx9/AfcJp17y3RAWhiu2sRGeyJdsVg8AJkBMhCB4+GotEZMN/2pWNWkgjb/cV25fQaViEpYTAOA8JHtOGvyrkZrwc34Nk0smNAdHx7a6umqPHz+2Dz/+2OmXH35gv/jgA3vw8KEtvXxpL1dWbWN90w75Zd6NSpqgaKKyublpu3scsB2GMMRg2QurqLIcyAOiLdMmojKy7vDH3RqLhCxjxgHprodFnTIJZkWAZGOyw+qSipiO55cGh4dGbHx8vJpYxuHYTJYxAOxxztTeoW3s7Nnq5ratqrzrmztOrPY6ONIk7ZS4yvGcFUpM+GKCPzY2bDPTE3b79px99e279o2vvm3f+tq79o2vvGfv3Ltjk2onbAkcZDWe64rJvCZV0pfEVf1EHXFm2MkpqxtiEsjkn/LG1qvIC30xIWPF3bNnz3w7FSsTv/a1b9iv/dqvexui4/X30g6kK9UH2wYHBkfsybNl++z+E3uxsmEHp/12yoo69NfLWKNJeo8mmBiJVUdnTpJNhLEAo8fCwoJNT09JZ2i9E2GsOncD1Ccff9DaDrm/80pM9tWvxPv4zA7UbjD2UR+somAb7OAQ22HHJCMfGxjyvtLLlk9e3Pkn+YYG+21iXPGUbk91hNFVpSNY/ePEtrbX7dHj+/bixSPbXF+z7a19Oz7pteHxOZtaeNuGJ+bNhobttE9p+s8lj9qFykj9syUUEidRVTLaF2HZLuX2dqdbv+Zf+lek/yK+QDig7jC6jo6OeNmXl5dt8elje/XqpZ2eHNrdt96zv/9H/8T+8T/5Z/atb37TzZGsEnv08HOvYw4nR1/T07M2MzNnC7fu2e1bb/nquompabXpMec9MhzGE3Q4qDz7++krIYkPxjFMCFUZdYl7JI13cndTl1V5vN+K4hLpYIVx6YRxxf9gVV09bpDro0L6YUhIUKbgGGMVxApX2nvLsKGyjA6P+JUvn9I2GKsBK1sxdO+pn9BX0ogCuVvjVI59x5xjhkyMH5B4hdwqMeWVX2kgwZ1pIcD/yA9l2QgjHmWJc8Ekm/wYU+gnx97XDz0uOqZPtvjpksa7MFrHDx65TdoN7LiVF/nRHzI/hMn6cX4uT6RLZD4gnWWddEPkFTpuy1oZg6Rzyua+iuf8OngiT7jQKSuXfQWr7pNnlhPK8lBfEPeZP+Md/SaJ1br5XCEe9cxHHKi/bD8geaTs8OeedNQT8U5oO8rPdSmUcRP4QcTPtPAhLeThHq+KX5FK7jrxH6lFpIEiqH0P0Zf+NqCUCboOUmeJMh1uH58rfjlWt1BLC1Lfdb43Qcpw4er/B9B5+icu3EMSw0lhSR5WiwtKn8bwgkdTeAcy41aLop1VfiU1oNRh6JG8krrjWnIJGafNP/zor8njKj4sfiHVxYgXCqhMFKVFEasR3TIt/XHVqYQkij+yr+RrEQO7/vdYEsYP3a3u21SDr2SRfxTlAnkRq9sAsXmhVZjnmVzT1aZ0JbNw49dmHCJWbv/fufvV78jDx+QIdSg+v2bGr5t1RK7xf5Dz7yANoLqWcTye4L9MVW5Qulsg24pViuVORQ6iTUSgZ+cxApQnkcmhK6GG7LyS4N2iKo+qsV8HxCxj+z2yx+0FZPxWWytI/3VQ+vu7sYTFu0TySsoIrfsGtMPSFXeevzt0XxB/IOsEEJTAWVKAiJLd/9ToMqEQIZVL/t63ulEN+CSVaMleIPVZiNoB1y1/iuBU+deRfKCmfEoEryhT8OZ/+TkhSbQx4PkX/DwOftKXv0wU8JTyguJAV9LSHpLa/NrUHqQvAL+KOtN0xs178tdNd10W1AT0kggtJMWY30pfyFGXpRtaaWtUR1McqDvasVr1WFNAK0Ypt/tRi0GkceIvy1TGx6+iVngF55Xpa+F5X1K2LlZ6sKhPvv588S0dcp+fnhtntWBE4oGuV2lNqo714t5nu/vb9ulnn/qqk3hhPwkjlSbSTP7YqsKKiBEMHKxmceNXGLr4kt2ZdMT8JVdKkF/Usp4F4uOTpOrFgZVYuJnkuIFgoM9fxvPl3Q+7V3LSRbyYSOUEyidHlE350849TP6n5/z6HdtF8oXFV0m5YKGzXi+3uTHs4aMn9mTxha2urdn27raf6cMEPGTo84mjk/LwVWHidXyiSacmmwO9muhrosAWITe+iCnpXJYqb+ejtL4agvwplEB5mGhEPIwy1BSIvky4/vMyokdxceMgW16YeLrxSDJgPIqJVbUCp7/PhkZildHg0Iiv9OrtZwVUrx0ccnD4iW3vHNj6xo6tru/Yq7Ud29zata3tXdU7hij4q234Cg/lLrkGpePxoQGbHh+1W3NT9tbdBXvv7Tv29ffeFr1jX3n7nr13547dmZ+1mYlxm1DbGFHb8LPGKmMcbWT/8MCOkN0Nsqy4CWNUtBHajibuGCsP9219fd2NR0z2Nze3bWn5pT1+tmgPHz9xnXzzW79mv/mb37XvfOe37Gtf/4bNLcy5kYcVJiqwnbLSi+2d0gHnmC2tbdohTYc69X6BMSi0K1GEKK/rn1ucjpCNc7ysZ1B6Vj36X9bZuW1vrNonH71vP/qr/2T3P/ul7e2sq43FQdK0Q/oTbU1TS7WlAa9XVnwNDQzb4ADGm2orag9GssHK+MtKx0HV4YAdqz1u7ezY7vaW2lyPjY9w3hhtmlWJu24UcWOJ0vT1jdjw6JSNj8/6tkvqH4MgfTKaFO1UJeRfFlT/olT6nzJ5mP6TP1Gq6BXCk3rr8VYFPFaMMfqHJmnzAyrHmfrT6tJze/TwM3v85IEtryy7PF/5+q/ZH/2f/sT+4I/+2N557ysqy6EtLz+yx48+tBeL921/d139Cpk1tvQN2uTYpE1Nqn1Nz9nk5Iyv0hvlww1Do248GpGuWHU1OEhbE2FUlDz0IAaSMJ5jauNKA4gtuVFM5I4VYOghdJE6qaBwVlaJW9yKWv3cx5YIcb0V1xwHAOOIj4H0e64kZfWo8s1Y6NCHCORlTJGT9uAH/HPFIKKyQbG1Vm1I5MYKxSetj7VqH37YPEaxY/VpuSEM0kesWlU/o20ydrjshZzZRrJ87lY82hdjEAauHKc9PXqi7am/M/6g3/yICvGoh9bYLtV7TvwnfzofI7eP0fgTV/eMwcSJrbnEaeszDUkJl1NxYAcFCI844R8BXEvqAPctat8jH3VP3UW0SOu3ZyGbtyv1aZ/zkE4yUd7Ub8rLPeM+cVK39BUfB9R+qUeMT5mHPwcckR7+GNmIi1ypi+SVyPSJDI+xmNWm8QXJNMKBTFNSyTtlIy1tB+LHqlZalxFt6F7O3ghqI4LjOShnxonnose4FjJ+i/Bz4q/wr1ETkPumgBX9DCLDOg/XZ40tUZJAzGkDHt+Zxv3rIPPwZxNuhrr6nwJKqiPbQx3p7zzkJGVQjUc7IKiGjvyLPyK3/oo4gFbVQfLuoEb9qe168s4A5+n+3NCLKh4VKUKVzm/g0g6TXp3yPq840UmS0lTeHcje7MjCBVyMgtpwnyZuNbQqqFDcdUHspE54dfi1O12GpvglBaJOJD+yV36oyx/WtbhtSMmeLhTr7oIiCTy5+n+OCOvUMWinCfdFHXZUXwWvnYJ4/flyyOyTSoS08X833LTO4decIstyM5B/vLIU0C2csk2WpP8izg1Aig66CY8qz+75N5U5dRF0g9xqIGVJTajHqdOvHn9zOVU67fKwyXrtJkvWCBEYG4nncRsTtEIdN2kzLTm6pcG/opvw7Y4sWbNe/suC8t28jJmqpC8LRuCmUbgZmZOmFHJ69ai9Rbvh2RITlNjOgtE1jDIYgR48uG8bG5sKD6MEhgNevFlFtbO760bY8XFNQsf5aiMvxrFdhokPB+D79rt+zuKJSRkvzrFKLCZNTKTUYpw/W14wlvDSxuo0r3s9n5i0MpljayHpkbV8YUdun3wK/O/nKSkN/JkokN+JXtIxNlCuFhQWW+eivGzFg9zgVb3gMJnDCEe460gv+n4IOtt9VAFMRj0vhWHMc54itKtL9RyImsp+QXzfNiP50TX+/JHAR1Z0RUrpThH9SYo/kzvqgLJTnlNWeokUKJ5hYPKJsCbEwyOxqohVCNQpq9X29g5tZ2fP1ja2bPXVpq2vb9rW1o6f9bWzx5fQWB1wqkkekzaVgDpRnsOqx8lRtjhO2N2FOfvqW3ft6195y77+3j372rt37d27t+zu/IwtTE3YjNrBuPIeoa76pTfkglyH3Icu0YFvEVU8DoDv46MAUonHqfTtcbzOmESf+8pDdPz48VN7tvjCXq1t2PbOru3L7/jkzOI8sSHXFStfMPCiOd8epnbJeVtDI5Nyj9ghZVQ9nlInrn9puTJW0a7g0f5TFOqNK3VGXNWR6whDmNLTXKnS3Z11+/TTn9uPfvSf7ZNPfmbbm8vieeirL0+RU/o9OoHEb0B6Gp+yial5JR4SH01KVV7auH8JU/WPDjB8jAyPyG/QV37sbO/a4f6h7vttYkwT4JNde7n8xFaWn0meI3+lo62PDk/a2Oi0jY5N2/BwfFXVeao0NO8ok3SMDx66Ri+SW52Vs9Ki5aKiDKnaaIXSRYxo46TXP84EPDuVnNRjGNz31NaWXjy3Z8+eqv5eqd6H7Dd+67v2J3/639rf/wd/aLfv3bODA8V5/tAeYgRbfmRHh7sq/4DNz6qNzc/5GEPfGB0ZtbGRMZVxtDrAnvO4MIRhTGTlFMaiWFk30I9xiK2mks1/oHYR/X/GG2TmD33nFl8P5erjItqJ9zr0hWGJ8cz5VPGJgzvabdW/dW2NUxojvG0RlzaXpGDXG1ciKpy4jF14tPLxP0H+dV7er3QlPzdeUiY1SB831c8YO1tfxBSxshdjGuMP+VCuHmw0Kitji2/JO26fX8aYk9v0yDtlR1b6BGNPlhM35wMy7hMFCiOLGr3ywWjjhhv1H+5dR3JxixmNxhm8pD8lxo9ypF6VsyuEOKXhB7lSTq7y5J+HeYIWSnfAy1KhdJNVm8IfIx2GuawDAsPYxxjMiilI+mU8GortzvBEfsoDF+oquIV8/qyibPLnHneGJV2AGKR/D3WiK/WcWyNdrwrP8iTPBP6QtzWFIX8a3ZAHHRIG6vmnnMmfOucDF7pR+4m0kSbKFH9tKGXlaqMe53WQOcLvJlyR9UuhI1kzj4YarOTL/9oInXXj1AmPW1EjklGNYYNXV1yllwxF6pC8EyQv6XIQISh4pbsMuRpVz/D/O9FUEzXUk/l94ekFqdyJLNglBWyqp45emRG8c1V+gUjkD4sk9ylQpa1nUHbe0v2m4A+oC8LcHCm7y59lcHc1iDnhyX1S3AeqeF2QOmvngfuiIhnMky4i8mhT8GtChFd8qvgl6jXh8Sv3ZSBOg9iOTp7clfQmUPHpUuYmEDMffC0SG+hNI1mG7jtlzLyvQpnO3TU+JcjPSVEy77I/1IvYndObQT2/v31AA6kFSdvQCMqxxGPX6jJ/NSqiOTxuUsG2ezvrDMg8yry6oVucuv91x9vrjp/wTyrvu6EpxOPX0lzG43JQvuuV8U2jVfaG8nSFN4aQN1Nk2cXNJ9sYIDBA+TNYxMstL7RMhojLhBGjxNDgsF6QzfZ2WSlmPiEdGR3xl2+22/FSzUTHX8Q1uxnEECZ+jIW8aHuelbEDfyYWsYKl1w729uzF4jP74v5n9uDzz+yzTz61+7o+ffzItjY3Na+OX+J9pY9AHvAcGNTkA+OUlyEMJ0wACaMsTI4xpFAGXtQpD/m7DEATG87i2d6KQ5nRFCvT2ProBjJNDrNNIwPnfvmqBZWPSSdbEfcPjuyQrYOsFqBc0msYS2LiQ/kd1dX5MenTLav1cDPBxzBHEMbGY+VzjOHkiC+Vnfh5X/2uR85qG7ShYU1qR4f9YHvKhzHoTMxOzvt8CyMHw2Pg2trZc6MXRhS2cfphz5INCoMkE7FTYy7Dl/imJobt1vykvXvvln3lnXv2NTd6ve2rve7dXrCF2WmbmaiMEEy8VN9DqmeMNVmXqV/Iz0iDVCcQk0XqhLbEFyhx+1f+9EfdooecnHlc1SPGoPfe+4omwyqbJunUMaqkaXMul5K6UdSNhdKTT+Fcv3oXUd7DmpCyWiZWDZITiveKiLpowT0rKqA01FWc3xTvqv4u1su5P6e2vf3KPv3s5/az9//SPv/0A1tfW7GTo33p98S3F9Oujo5Z8qCy9WuSPDJlU9O3bXb2no1NTKu8kktlZpsyWx+9/P296lNh2Dw+O7ad3R2f6LPCbnJk0HqOD2x9ZdGWn39hqyvP/VwyLAr9vazOxOgxrjYy5UZRzs2Dp4oQ5XflxdXdUcTKzfuba6gFtMHK0t4+yk2I6slJMlNn+kPXJ3JjCGGl5YTknJ8YVZvlkO9D9Yt92z/dtzM1tPm33rY/+MN/Yv/8X/xf7Q//wT+yhfl5299bt6dPP7HHjz6xlyvPpK99tesRm52btVu3btuthds2MzMvPSk/tTNfBcXqL7X7IbW9EdGQxjAn5eHn8smvb3DM1Lpte4fVm7R1xg6ViB0MtJSO+scv7hn/Tk7U1rzOg2JrYfTnbDc+1hFeuVthurrBhAETfbre2nBDA2OI3PFhiUjnBp/0r67A86gIpBEjDRbwzzCvv4L0n8d1I1kVntulGSfpaz6OMp5CVX/GHWNqgHSMGTwXINqjG9+Sv66kAejvUG2fayCeK7QPxlSeOYyzGOAoO3xiNavavu4pC9KGO8uPIS7kgB+65TD99fU1W1lZsZdsYxdtbW1Vemnr6yrAM/jmFaQ7eMRzMs7jwgDLmXeckxnzyroUAAD/9ElEQVTbzeOLokk8E3078Jj6gNJkPYFoRzHXgj8yEp7kedZe4rKdZRxEIl7EFY8qHvonbx97lQbCHeWIdiOtVPps55Fur38Raagn6s/zK5AyJk/S6s7LyZiNPIzT8eVgnv/EkowqU+SuNPhVhDvuiaPrDXFVmpT1KnodtHjoX6s8Fb4M7+TXlPaysA7U2tDroJ4fbtoW8PovZSHfkl4XsIZNi1VnuZv0kPKWdFU78XD91xRNyUWUM8raFAv/myI0WCE7pQtb+TlcsmBOmA+YRYQQ6CLcXwQuVNINkHIl+YtQFdbKI6kBWXcZt4m6I1OD0h3ItN1YpJ6QuwNUpHjVNF2g4tsKxpHUCZchy+HOZmHwr6fGL+NzrZ7RQjs/gst4ALlKg11H48atCG44SCqQvOo8E80dxZmG84Yge14/W0Se/GvIG3TzvymaytjkV0cZzv/d0qBVX7oftxUiTqdf+jajiffr4E3zS8DxzXN9fbhcUniLwruFi3JTO/T9Tv/UWfqXYZchx8V0J1r1IIoc29QNmaaRCC8oUcZpQlN46VfS9REl8ZLVxpcviyzXZVLcTMZOlGK2uMihkstx7qscMFZQhakPjEa86AyzIkUv/oRzxWDG6gC2zeVkII1fIF+8081Eme07nGtDbrwI8xyF3KCjtBsba/b5Z5/YRx9+YA8fPHCD2Mrykm28WrGdzU3b3Fi3xadPbPHZom8vo60xlmIYAfCCOasHgLdLXsA9f+SKCcRJNQEDuaKAcA7s39rcsp/9/Gf2/vvv2/rGhstNmTEYwRxDG3HRjadRei+PwknPVj8MWG5kqvSddeYHKsvT885AAT7IwHZTDDhHh3t2tL9rp8eHKp/iS+4hTS7GpedxJldMrIY5aJ1f/VVH4su2J7YPfvbpp/b+T35qP3//57ayum57+0e2u39oBwfIpXL2YSzURIW6UL7YAtjKOTUxbncXZv0sr6++95av+GK11zu3b9vd+VlbmBq3qdER34aHEYYVX4PS84DKwjUMqTGp9slXde+EnyZGrERhko1OqapcVbiuumWVz8jQqBtsiK8ZYkvHsZKPydWQzS8s2K1bC1HPXg/U86nuw9hwdsrZPZp4Sa98/Ah97h3wtTlN4hT5XGk8UMg2XqLzHrdz8ru4D2Q82GEYOjzctl9+8BP7wff/o33y8c9tc/2lHR6wcmvH9vZ2/cywbV1PebnoH7TB0QmbnF6w2fm7Nj55S15jqg9WOlHeMNICn2wPj0mCHj+L7mj/QPXfb2Mj/XZ8sGWLT+7by8UvvI+wwu9Idc1KqN6eQQQL3UnnrNbw+q7K7H/pFlEfV8HjqK0xkLSOp3Be4usGMXjJXxF5NRsdo10NWM/prq0uPbbVF8/dACsF2PTcgv3u7/+B/ZM/+Wf2d777PZuamfL+//DR5/b48X3bWHshWY80rgzb7dsYwRbs9q07Njc3b1PT0zY5MWm+9VMZYSSNrWRD8otJOKtRB9XWB2jvcvMxhFfr2/b02Qs3khwc7tvu7rbax77kia258VYf5aOvMk74GYLHJ4p36h/E4Cw6p4M9b1f0uxgHw1gO0AmgT5c6xujhW8c8rzYy3NtzNS5wn1dU6oZ017D8Kv8wCLXzauUnPriBh1ZhUbwqjdy0hTRuEI47732Vl499qlfx8z6taxpI4hkQBjQ/t0pjAn4pA1cMZIyPzkP1RFznjYyed5yPFffIHPn7qkX5ISQi5/joTY4SURTpKW9JzwpQvh67r3pBrrm5ufiIyzAfS4j8oITr4xK002D0irLRvkZHx9Ump21icso/LsKPD2zJzVVYEM9DPgqCXjgugDHPjUPSQ+qY/L2PV/m07oV0u3+U0oE/lHUEMq3+izDcoLqiO2RCfnl6/CTCAO4EPDIs5cx650p9lUaxMm3C/TxdnAuI/iSZr6JzGZGDP8VrSp8gJONcRiWa/LoBWaDrgrpA9pIYzkvqhuvEAVcEd+Cycl7Qw1UZF7iu/i7kIfg9HTWpQMZvStdCmbZGrnGNEVSZV5srVFfGgqouy75xGS6VoYBi+bjbCTIN3LQNeb5dajl6Y4G2gOqMFYG68HmffvxfpxJl2jpcr+G8EVrpSjkuy6emtMsUWXaefPFoArldlmc3OEsHDhrQRf55hkknMn5SAcWn6ZRo5xNA1iT9V+Va8tRAyZkTYpOUnQFkWf2q/OoNlV/XEdu5SbfJNQ+9bULyLNFY9BviMhYe1lD3TbJcBy7vG5C5CSXbTvk669rhcrTruBuBeunxxy/DvwxIn3zL/Or0txaVbGU5QOlO3LQUxC/py6JJFnDZQ+GC7rmmn96a3D/Dakiu9bGkCfDhRbo16evCs0QpdyuNqFt2Hodr3LbwumNG5t1B/scI1gb+bwwqZOaFMSF+vY/nEi++vFzwIszLeRzWG782c4XwY9IRfrGCgJdmVs24AYMJqfwROV+q0Rx8of4+zgg7sEePHtjnn3xsqy+X7Ghvz8+wYWwfGx2xudlZTaqVhyYjyHt4cGBbG1t2pCtGHVZpwesEQ5LS4SYvKFUVqw3a21DcjzLLz1dsiDH3B4cHtvj8uX1+/77t7OxEuSW/nzOkdGcncdYLcQnj5YwnjE/kTkWaNLPCCqNBtqDWr4iVm5VdGG34JP7RIWc7VefsKDoGixHpdEwTLAijFxMqzteKdKzGOLL1zV1N7rdsZW3TVtc2/EuOrL7jUG2+IMkKE2RkRdLpqSbrfpD+oe3vbdn2+oqtryzZ2qp0vb9tsxNj9t5bt321163ZGZsZH3c+oxioWH1WGbwG+9PwFSs2WInF6q/SEBbE5A+jm2SWfvnAAAaE1dVXtvjsmT15/Fj1/cgefPGFPX7yxF6urHhbGR4ZVTvi66PR3uDFFzYx5GDw4IuJd27fVhvql35Dt6q9eM5Lfz65VtlVA2EEY4Xh0pJ98cUj25eOqYE4u6qq94q6gxrzF5AgtemMjkGTfrm9tW7Pnz22xcXH9nzxqW3p/vzsxMaG40uA9F7vvnqRGRjSBHl0wmbm79isaHhs2voGxhSkeL0qE0ZCyRZtVzqVH1/lZFvrgep8eGDIxkcH7Xhv05ae3Lenjz+zV2svbH173faPzm1kdMbmb71jE9O3/OwtWmCP+hfGumCv+6rtowO/hIQt0GZCRXF1P9UzN36v/+KLmvBh8h6tPLaLnagtSI5hteEB9evDLenkgT0TvVpb8VWNw0NT9u5b37Df/d4f2Ffe+6rKeW4vV5+pLXxgT559oj63agPiMTM5bQvzt+z2bdGt2zY/u2CTk3M2Pj6jfjGhso5W/ZhD2sPYwKrCvn6NNZyF1zdo52pTe8pz5dWGPX2y6O1sY3NN8jy2v/7RD+zn7//YNtZXpVsMYrEqib59dBTbAKlsxrdRzkFkmxur88bUH0fC6EG+tD0fW6rxJ7cT0t739+Mrj4ypnN1GOGMEhlnfXqk/8st2iM6zNZZ+Ce5pdX38L/8Yf6p0hFV1iyzehsSMMYU0vsKsSq/KahnXQNR1kI9xjEXw5Aq/Kg/3kxtkfkmsIMswkLyQMcdcyo9/vpeHoSkOkY98QvZTflBgm7b0BiFPCX9fqMZz7/fSJcY4ts7Oz87582J+ft5XZZF/GNZCZv0vivKVhHzIQp+lbkmLocuNXf4hhljtxfjEV1uJR5l5tpEH5H6MU4zf46M2MVmlV7px2o3GrcwLWSB0k88TyMcMXfEDuDMuyGsHqrRRygq6RybKBFidtbOz7QbKNN7SLjH0Zl4J8sg2AAGuqZ+sS9I3yiO4pgnTP+KTjh853F8sMzzTZ16ZH6B9fBnAX5UeN28ShYx1Wb8snIcrpM3rMq6X5d2tLhJvQt7L0Jqr19Ak71WydkNTMnj7GKcwz/4arBU7rpVctSq4BJ3Mm8pWR/LuIPwjuIWurT0zuU5moKn8V6cKXDefMl4ZPzt1EmiKC5Vo8uuKoqZ5CQtqRio8gfNiPsErqAHOAKKKkuo8GjjUMy/gcRtac92noT91wPXG1e/UDdhWgp8GwLKcjbqt+TXG8Rc9+Vf8khINKbqiKe5N0l8HLXV30RvBjeWsgUlEtuF4VWtg6NbGIF626qjn4nmHsxMNegXcwzbD6nQZyjgpWrcUJc86dUMrTumu0ZcDL3vRx7x7lDy5FQGCGlTeLuuF/INnm8PN0ZRfiab+3IGG8FJOQr3NxW1XeLwvX4w3jrquW/V1DeqGJh0Q29O1xnzG//BHt+m+DnVD5FttaxFPtq+AfMmPl/XgwSTdt5qxCkMvt7zs86tzrqCKLybGWTAnemFmCw4v1vDgSh0yeSGc1WWbW5t2/7PPfMXX4SGrMFjZYjamCQRfqRxlyx9b3vQCT/5s2YEwDO3u7vnWGAA/JjG8eKdxlUkQq8ZwxzX8c0UC7c7vvcw++ukFn3Nyjmx/b8/DKQNb7nzCkPquKgoDGLKQn69A0wh6uL9rJ4cHfjD1mSYLp61DqtlqeaR78TkLIxLb4HyiNMrWGpH0yooWVrEcKtru4Ymtb7FyatdW17ft1caOraxv2cbOvu3scwC2Jtacx6ScKd+E6uKr77xtv/Nbv+XXs5MD29lat7VXL21ledGWXzyz5edPbW112Xa31uz0cE/lObGhAQxdGF8kk3Q0KF5DIl/Jp6t/VdQnVqyyEanM/dSf6qZf7aBH5UAHnOO1vcPB+2v2fOmFPXryxL549NDuP3ggemhPnir/lVduuNvdO3Dd+sRYRXBDqvi4QUN5eT32YWgbEGGI7LOZmWlNdGe8XqgLSp6GMLxooXwpc3d/XzrbkCx7mvgd24Hq80x64plWNXav9yYEL/FWQ6VOabDn1a9osRWS+j+zjbVV++TjX9iP//qHKtcj5XzmfYEvG87O3rIZ0fDwuK90Gxwas6HhCdXxlCbIc4o3o37BRH1YPFkFp/7dr3G6eH9h1EYxvT0DNqKJ9NT0mDwObeXFE3v++IHyf+nbJY8l4sj0vM3cetsm5+5Z39CkOu6QxIZvrDwBUmXVB8gj+gFhoTbGlzZSBnSK2/Xt96EXf/6fwSPi6Ebl7FVbxkBgdrC7YUtPvpCcD21dbYHtjO9+7Vv2u3//D+3tt991Y8KuJuZPHz2whw8+sueL9+1gf03+ZrPT43br1i27feeOLdy6o/tbNjU+b+NjszY2Oul9hPPwOFMwiofBJdpHr8rM+Wtnum4fHNuLlXV7trSs9v9KtGYP739mP/3xX9rPf/IDW3z2wA4PNHaoLntVJlZyMrmnDVP6WNWDUc1rQhlRPaGL0GFsYx3DaDw47OMA24QZg3IswmhLO2bsYFu3j4HKL748e+wfgHBDWUHluETa0HnbOMEVHtnmvZ9U8mQ8T6MryPgg+aYbf3pRHv4OMs/kCZyfCGR+iXQjO4aVjEu+lMX7ODKI8Kdvo2sMMqTEP7lhhAwdYDA89dV4fgaj4kJuaNxvfx2Tcdm3r6oM1JJXleTh/DN+aOBHE7bnJZCVYjBfoG7DsKX640eHgvCj/vPLurmyi+dj1mmMh2H8x594EAYz0uLPfax6ZgwLvaEDrhB8oDQOupFUVNYBOsz4SalfdJu64AeVY18RG/XEBT5pvAK5yhsZ8UdGlE8e8ChlgxL4JwHKnnyRIes44XxczyGrk4+lIZ24E8vj1vMqEbHb+XdD8qjzUbeuODSjTONxr6A3jcy7JcclmZWydkNTeJnugg4vKdR18qujqY668bgJb7g6kaSWrOSTbv5Xb3PydigqVetUtoxryOK8KneJ5F/mVfolXQfeSylEnTwQhqI3iQv5VHmVuGwV0WXo4PslQUqM2nUeoWANMl6JHsv926jfNyMbQwBH3sC3GNDI8AIy35KaQCYKg2pxrqubxuwrNHHwx6EKRnvRa1KHhE7yh66Tu9e9K4qU7RRfpl6binFJ0d44UmKuSU3oGByEbMdZ5m5pO3XdGaMpPrm8Tvmb6qCUs0TmQ0iTLDdByd/zq9yvB/pbu881IfPNMpZydJSv8Af0h9fVdeIyHnWZLuCysApXx7gZstxN9LpwXYezVXboJnlcqq8acqxuSnMTPk3w1P5fTIx4EecXdl50c1LGS264VU69/LLaJ16yY0tkEu9BXJGJySlgi9bpSUziWOHjQ6oixmHNmtofHthjTZhfra76agBWPbEKa2hoxLddMhkhbwwknJfE2VRjHNDPRESkQNvZ3PKtY5IO5vGCL8ALv5RPQiisMrKQv66UjSurfJCfNIfHh7HV0ct94is4iMP4yCSOtHzVL3XDdNIPv9dfTth8osbkUJMPGPPU5gDloZExpwEmykOjbgg5PmE70bHt7uzZ5vqWrW/u2Nr2nq1hBNMVo9fekeRiRZpkzH7dzyotTbQ4q41Vc7PTU74liEP9GYxZbbe/uy2/AU3YNVHrVxs9PdRz9VhjtnSqBywGHDs9cgMG5yvldkef4IkwRPUNDAWpLvo0ueMHJ8rHFwxZdfXZ/fv2/s9/br/44Jf26eefO2EAe7a4aCuq1w2VZ+8gv2qJ/mKCFG23ajd91A2TMyaRsUoK8vOtOFBfVT002G+35udtkA8ZKCnJkYWz0ZhncV6bn4m2vWvbu3uqQ7U7hfuX5PQHeKcg78o2cAGEBaRA73jUK/XLSholUsLNjVX79NNf2s9++iN78OAT29lmJRgrHOMcPQw2E+MzNjI6oftRGxbxBc9RVjP5FxyHrcf7ECskVTCkUxmZZHO+ledIO9OfT7CHWP1zqD7y3F48f+xnkLFiESPo2Niszc69a+NTd61/dNzOVWe8u3g/gzPbzc5VhwbFFkyA7tvkXnhWjhKhjzSehXrUvzE60aeEoaF+m5oaV7mHbHd7w5aeP5Wcz2x7fUNlH7Fv/9pv2j/84z+13/uDP7I79+7axtaqffjxX9sHv/ihPX/2uZ0c7Ni42vHczIzdmb/tWyEXFm7ZzMysTY3P2oTKODIy6Suz2ErtOlF7jO220Y/Z9qsa8v6BkXVpeUVtc9lebUielWXfdv2TH//APvzgfVtZfmLHRzsqA0YS9V9dDvlgxFF8wRYjCWeQeXkpP2VWwX11kTLgfaef8UP+eLnRCbeipYGEq+tW/HBjGHPjiih/KKAsI0NhvAc5znJl9Q7jCCsbWWVGfzupDB9cvS8pnm8VrNos+SVo9wjnX7iUm/bGFWsRW6ppIwrxOL5SkjS6+ngmQmauiZQRpL/3o4oSuDItV4i0rgtRjgGMs/71SWXNCk6XXf94tvjB/vQF1xd6CsMS/uiNVaKkcwMSq3CV0M8GVLn4EeP46FB5MGb3uI5ThpSHZ9vExKQbhNhu7nVTGb18pRfjkNoTzzD/UIueh74NV+HIVF7hxRXKfFwPyCYdcPWPwWhszbiUJcNadVbpBn+2jnMPP0A86pw2kM8ViPgAHvDmhwz8Tk/bYchD2OgoBrr2iu4MgygrMuEmHXmVdZx1l4Qf8LRKV6ZNuTKOz1lpf0qn//CJ7qS/yKEq/xXw9F8Cka/yuwb9TcLza8izLCfukt4oblDoy/LOem6hxVfEvzcgd5mDNOF/7i54p5sL7pvmS+x4g7scnvs19NYkg/eFmrrq0DOmmfllRjCC0mDlhosK+Kcg3egyJN8mXJWW0G4xLgtrxmWxL+PGYKwXTMma7dJJvojf0oFT+yGVZQu3Ylf3bYNWdV+COEXa1wM8QvaS+IoRFHJEPk25Ub5OSC5/bQmKMjSjNXDXypFt3q9FUKmvEulfhqVcTWkIK+VuSl/isvCWfxFWxvewAtzVuSiWx/OXp1r8Ep62xtfT+p/cVaGaOJTlfR2U+acMbxLNvHl8dxKTSZ9QMlGqCl6mrZO362xY0sbF8ED9IVOGgQvpROV4WB/D4Nake/er8YIyfpkmw/Rfy533tJmS6rI05Q0U1NxOVP4LD1qhlKsbz6twk3RlOUsKwCnaQf2Hg+vkcZFfIFbK1CcaEaeM30pP2CXjW4lsep4GPhUP8qmC5G5v0eClmHBezLmGMShihh8TDF6umUS2zwvDqEYZ3HimiQCH2udkwCcNmpSxCuAZB+JvbGpSFy/QvKxPTkzpxX1YMpA3kxgmLxM2Mz3nkxBWiSmyG2vypZ1JI1smKdeJXuaRwvOhVIqLm8lC8MuyRNosK7x5JjLhcCOYZFJEj0sceCMj/Jls4Z91hN/Z+YlkUvl6NZnSZH1Iky1WTQ1wOLwIDmwT2xdhtFld37D1rR3b2N4V8RXHPds/ZkIRq9akFA0pYfoaUJ8aGeq3ifFR6WHS7szP2lu3Zu3d2/P2zp0Fueft1vRMrKYbG7PxySmbn5+zMU0mB6XrqalJm5ub9Tpw+Wm34i8laPKlfKQbJn58MZO6wi1F+Tk8yPVy9ZU9efrUPvr4Yzd8/fSnP7Uf/ehH9pOf/MQ+/PBDX/n12Wef2+LiYjUh0sT+RLo5VRtQEy7f5VJnEB0FPWJMjDOHqtUKyEM96YpxDrknVYbZmWnvcvt78XEDjAEHakeb0uf65ravCONjAyqR0mqy7S2B9soPNtFukUe5d8jRkseRfUn3Ety3Fsq9tblmn3/yS/vFT39kD7/4xPZ218TrWFHQo2qXd5UeDugfMb4e5yvddB0cYrXfsBtQ+yD1B6TBuMIke2yMQ9/77PBg33ala9qlqls6PLLNzVV79uwLW3z20FZeLvnHDw41oI5Ozdvk3Fs2Pn1HeUzZQM+o3nJiS6ZPPr0I9NXor75iSuGcxcQ9quBSB2Ee7jekdUfrj/7t/MR/eJg6GVO7HJAutm1p8aktL7+w3a1tGx+dtN/8O9+zf/Rf/Yl973d/16ZnZ+3okJVDx4rzTG3pM9vdWfOVn7TLW7cxgt2V+5ba94JNjE2pLU+6LhkTWEnmBgi1Z9oCbQSjBePPKWOf+hx6PlDfWlO/2txat8Xnj+yvf/x9P8Pt449/Zhvry24MxkhCXbMCjLazs7frBghWm5EfRhBf/abyZpvIs46oM8rvbinBV7sIrDTl7DLuqb9Ml/rMsYY0VA1tESIXygP5Vx01PqbRh7aRZc0xC77wog9zVtm+2gxGs9yamUYzyhb9PECalMvl1tX5KSyv6QeBvAelf90vx/zwjxxJm0YR5CeMMlAuwFisQN82R/0SD2T78vmL+yFb8GBbp39tVnycF21BFKu2MBhTTsVWOU/Pjj0dZwfCz/WqeLgxtvNDC2nhx/Opb7Bf/DRW86OBaGhkyPhQB8Y4/DN9ypcEStlTNm+fRd1BGY5eIOoHP8o/MzNj9+7ds69+9at+haeXg+eAwD1p4QmlPPBv61c9XG54Ug+Mw9R55k1/oU2hU9AqA/90TZkBsnn7QQ5RWdbSnfcpG/lk2bzNK0xRvCyAuJme/yvntZDp/vcKnjtJgAv6q6PU0ZtA1lNTXtdFN3m6+vNXzNkTpSxN8rif0sTomOlr1EU//swjWNcvqz6Xu0jctXzI2JKtDeLX0zSVsxsoQhcQ1BlM/j656szP/RJfvsovAr5NBfxVIjuLd5wqb5qGA79rFLAubcgfvgxLTSyyjFHHvOwXsfAsGjchZSWTFl153VR+v2q4fq6ZWeoxy9gNHfFEzt7LfjFdGdfjF+gW1uTXhOuEZ4wyLq7r8E+UsTJdBxGjoTN7PuG8APzzpbFEcumizr8RfJlsQxfVzWsCPqmXun5KoKt4MFzUfequrs+Sn9fbNXCZDHVg3KjjunXZlE/6EFYPb/L73wO+zHPI05TlLdxtHXRyC//0I37lbKGM3xnod/qPekt54cdEgsPw82Ud8HLLSzJXiHj+Yl29+EL1eKTl5RhDBvHdrSsv5yfVCzbyLb144SvC/MBzEenZZsag7vloojs8OuZ+fl7PwKDinvm5YX5+ll6wfauhJq8Yww73DiI/vQ0RT1px2VAFMsXWopigZfkA97HKQk9GuZlUMjlGTD/IvYqDEYPykQf83U9lc7f+cCvQtz4dHB1rohrboF5t7djKxpZvd9zc3bctzhKSLo6VHgNZ/HAlvam8LIFiUjM22GNTIwM2Nzlsd+Ym7K35KbsLzY7ZnalRW5gcsanRQcVT3D5N9pQ/X5dkxQrnTA1pIvfOO+/Z7dt33QjB6jwm+G4MsTASMY8nf+ocgxh7zg6PWV21Y8uql+fLi/bw6SP74IMP7Je/+IUbvR7cv28vVG9ra2uupzioXmVXvjyLtze37OXSiueJntxYoHKG3S10BnmYrlEn4c9B5z6xHYh2xEutV55A3d9auOV1Tz6LzxdV5/u+NYhttrhZCXamcsVKl3h2kz15tYi8PST4XkT7fZMvOPb1ntvGxrp99DEGwL+yh198atvb6+Jz5HR0iCFiz1c1kqdPOFnJglEPUlnYSoqhL9sO0vUPsFqIiTzbyw5tV+2CzsiWYJ6dGI22N9dtZfWFyreq8B1jN9jg8KSNT92ykek71jcypVcyDFzUu+pA6XvP1EZVz/ISeNPjYHjqVu2dolV9y1Fd2ujUSdZVSaSFDbQvmZ4/fWxPnz20Z7pubm/ZzNS0fe97v2N//I//xH797/xdG54ct7XNVXv85DNbWnookQ5Vl/02OTFtUzNztnD3ri3cuWMz87dsanreJiZmpJdx9Xe+fjnmX/1klZB/mVT1EatYwgiAYZv2xflgQ2wzHp/w7bD3739uP/z+X9if/+f/YA8++YXtbCyrje2HHlTGY770ekx5qI8+G9H4snDnts3NLaiO6M98zRHeqIjWEu2F8oO8AsYM4rL9lPoNz7gAH1cqvQHauhsJCh7eJkQacfyHJDH0cflMV29DKmsaPrhiFMRghrEmjGaxUon8IfIjD8a4XGGWhjI/L6oah1lNRRwvD/mpwEiFzC5vxQd39tGUNd2etioDeSMjPGPLfIzRpycaZRRO/oBw+gXXE/UbtjI6xApuzkvkeVY6QTesaAOEQ/pPumKc4BmDcRSDTKymIqi/H5na8iJPGqkVw3UZZ4DFtlbGd/wY83l20ch9xa/SZ99NHUPwo7wQYzbX9E8ZIe4zL+j27Tv27W9/27773e/a3/27f9d+53d+R/Q9+853vmPf/OY3bWFhwcu+z/gqHQH6AHzgD+ALUv9eHwrL/HqRRTKFPCGTyyV9ELdFaDxYOPCjHOiDtLQTKNtBUgJ38gJZVtJiQKateXvSfSVp/A+LNpv/w4JnVVKiQ4+qj181OvIDrvybo+TTwa+GC/7kd80863y75XEBlYL50c1/eKv0ne0ykfydOoM6QLh6U4tvM+iL0eegq5Dx4NstvjeHkhL8+goBfziIuokm9q3MkkeUQ4NEQSW4q/MjLcKWlP4tKJEPI/JMuVK2ZtL/CCMKGfmFKQoev9xxDdmrG6UCyl2Z5J3H8UTctThfIBDnOpCWEsQDIkHy0Ecbnlbx3bdKG3LzRsAVOTtlDT7VC4BATkRNQ0iS/nO+vIC3/CpEWw1OLkM3IqKonVK3unHippKxkQqU6S9DK3l1H/KHjNcB8SBPL7kvdEpRqSfgaeSEQCtMlCv9OpBh1a1fK8FT2giFOl8kSt4tt8Ajq8/1HOncVYVlGeppW/XgFP7AYxOOu0wrJ1TCX3sqHiDy4CoJ6hRSFaR4kcyR8oXOiBGyJCXqddINkS5zaab2LwVtNPHX66WIl8O464RykX9QxauQPyEVtO5dZ8onCXhakmuswO1DRozbpT3bUaYr0cq/AvfpFzoP4rP5EDLR/3kQtdwFkTJ5JHmu1dXdDain6QbS+xhci+P6kV9cgwCXJOB64MoNPC7Jrx0PflU695BXdQXNqS+CNGVc3E6X5q8yqTJ5PDJu0/bQMxXtEyrkEvnWIRsMQ4vuqavIUC/Mzk0TDfHplfIwFHC+iq9y0As0yGtOZOKFn5dqvVxXE0D8mOyLgxti2MKEooc4xFry8ELvEyTxQs+UakcT5xfPF+V/rIrDEDLoX4frQ05JRjwmTNOT8tMLNqsAOE+Myc7QsF7UVbLxUT4Zr9gq77DyPzra93Ni/Iwypfea6VNu1TMzjbkxsYtfzH3yoyuTbP/8u6JwTk2sIpNyFRdjF7KTDnhfUv7ur7/BwVHlMWwHZwN20jNq0wtv2eTsbdf5ibHCakCJmJzEBIWPw3i/kXzUjqaFNqRyTAz32fT4oM1PjtncxLjNTIzZDIcwj474NkcOsQ9jF8UJPVIOl0pl9LZIu5Xs6N2NBtILhi6vA7ZseruGAe2BSZt0JU6bW9u2+OKFLS0v2fLLJVvfeOVfLqQtjE2M2szsjI1LpmFN5tg2Ch+IPNAhhgomo7SHw8M9W156YRvra4qjvBU/agMdhv6Rx/uceFArHkr5xI/tg9QJ7YytVLRrzkKbnZ62M7WvvZMzOzg5t8WlJVvdWLdDleuMIqEQxeUP+LiGTnDL70xtsvWOI8Q7W7QJkP4YWPvUbna2Xtkv3v+x/eUP/709evCx7W6vK9GxWGqSp4kq59XtHqjNqP16OeRPOp98Sq98GdJXCVLvlEN6Hxzs95V78vDVbFu7B8YHGSZH1MZ7Tmxj9aXa1bHqTP1Q4oyMjKrux32V1MTEnI3q2tc3Il70t6g/F1sXxnYpS35eMNcb7ZNBwsvp73JRRi+2x1Gppac+GpF0EwzQDXGDF+0Jw0yMrRgwj219fcUePPjc28zmzq7deutt+4f/6J/YH/3xP7VvfPu33VizvvrEHj/8pS0+u2/bW6uelm3Tw0NqT1Pzvg1ydnbepibZCjlpYxi0hsbcyDMyNOIfCxjRGDLIGYTqQxga0S1noe3un9nyyrr67JkNiufh3q599skH9hd/8b/Zj3/0n+zxo49sf3ddOWLuVc5nHGy/6ysK6Q+0sYmJabt79y03hJ31ntnG9oYda4yhR7BF2tsrekIPqj90gR650s6jfVHviovOuI/oaNENxIregscHrkvdk0a3bGXk6ulJLLiBjdpxAQKev+JA8e6Ip/6p7zHOsYLJV8+lgawykmFADlJ7RCb6nnRwXhnDMJRx2D+G+yONgUfyP+IHCrH3Fb5oQuUl/+y76UYWrtwzlm9rXGfr+6HGYl+VpewGh1V3avf0be9jissPI3zhtPccI08YTzA+e5kilvdDN16jF/Sgf6fHF7/WCThsnxW14xozJ6fjy47+LBrkYxycnxf15W2d/unjS5QJSndLv9xXRFx/Rug5l+mS4qlLWvVx9UU/31DxMHqxmnlqakryTNq0xq7pmWn/GMRv/Ma37Zvf+JrdU7ubGBuWTCe2rXGMH4V8ZZeX68wN4AcH+y6PVOx+8WMOeqfqiYkeQl/Rx1UGf5arSajN0mdYkQrx/AmteWd3vsRL1HVK+WhL+FNfvANknYPUVx34u84oi9o6RlfSe5sjnL9aOvfTH+3a23blD+Dn1OHbCX+luSiKp/G/WpjfV+Uvw30IzPwgwkuKaK3wq5D9PAnefnVNQE0gAnV7c7hMlbDuLMj9BdpJ669VsIsU7xNXxGF0qOqyVU79NYFotNQL5LIFNem0nR31ob6ma8volagyb/MNOYJ3lQfIOidCQ14lSKMcqzuSih/plS4ocrroH5Rwd7sQQcTPsAKdZaquwHlUceu8ki5DSwGVajq5d4cLWVAd8G29xLkirpalzTCUkPK0vPFK1G/qvOXVNg40VEDrPgfLTuBT91XsljSUB2qDfHQpErbTtyPi50uZK3cJZEnxQMTCP+6ugpetZCCEBhNxl3/t0HYM0HnXHeR0tVTXQ1Oe6Zd5eH3pelFi4RrCkKYdJbmUdD3EQ0oaLBp0TCBCxrhXeEn4VYQQ3j9wV/B0erAC4pdIntRti0cF778ZXJL+o+1H7CqCkK6UK8JLjp3IvFsyXAniXUadaOQrudqy19H2d47XkYuJWOUsQRZt/+RLXF2DufNPakIZlvXmXFryBzm7JMXPl5mSmnBVvk3hZVgZ7vlIHL8W/iFh6CjJ44gA936VR73d1ttqHRGqRMhScUy+iVKWbrg6RhttbZO7yuW3eiXRU5TJ85nyYxKHTEx0WQPUxyRdL9z+hUGNw0xsffIFB6UNA2lMElixQrmRm1+jeYll1Vb+2otKfAsc5PqJuLron/6q2aOv2IDHYGy74KXaf4EXH17mnz9f1AQmvtZGPM666tfkhdVpkTeT1XG/ArLAQAA/jFZRo7yIcWj5oF60T+JlWxM1JgEYxDxGvoAzcRETXtIpD2UBaZThV2zOq+EeY5jYet8CpGOlmE8E9McEkTIiO2k5oH1v/9D2D081sTVN8Bdsdm7OJ0Tkx0oTysqB4Yf7e3Z2fGi9mij2q14Ges5sSKKMaDI7rAn5oDLmbCqk41kaX3xDFPQil+7l8npmpukTHAwtuvrkQ+UmzzTyxXZVJlHIHGWhzXB1A4304BNHpdvb3/UJLBNi6p1JHUQ4B7jPzc/b7bt3fBvP/MK8GyhDHl3UdtTxlS9yoPszX7H1cnnFJ7DkjxGCuG5UwSBAOVQuF0iE/pms+4SI+kLHIuqTvCnB4osle/+Dj+zp4gvb3T+wE89cvLwu5Bba/TbqJ3WHXLDED96ZA/EgvozJGpS1jRX78IOf2Q+//2f24PMPbW+HieqB+o/axhFf4zxQG1ER+tj6OGajYxgKZ9SPYuUFfxhTIYw/fM2R+pgcn7bhoTE3yGxJN709pzaGEWzgxFaXHtvDBx/a8vKi2p76hfpjTy/GjEkbH51V/5hU2x9yXqFqyiDKstKeVbxYCaMrUrheaT3qt7QdR5SYOMjptwrDIBp1SXosa3KrvvJZle3GVw+J1Zn8J6dn7dd/4+/YP//v/qX9sz/97+1rX/uG2s+xPV96YI8efmgvnt23gz3ODVP9zc6oX8xIbs5VG7LxsTEbx8A3iqEvPhzB+WKcuRYTeIwPkrxf5XUj2JB49/qHI549X7JnL17Yxuamra0v2yef/NS+/4P/YD/5yQ/s2dMHtrO94Ybxo6MDN4Dt7u3azi6Hg6tOhoZsanrKbi/M2eTYiB0fHNj2xoZtbW7Z5vaOr1Si8zNeoA+p03XAH3rJcS3aW+WWhmjfvq0adaIxxg6F+3bACvRHB0G6+DgCf8WJra3USNSDD0BOkQf8yz4MPH9PG+MyMmYc+hCGFdqdf+lVcehHnKGF/unTvp23GpcZqzCcwYv+wvlpccg/HxLZD2MZq28PD32lEONkyuQkWff29+0nP/2Z/cc/+zP7z3/+5/Yf/uN/tL/4wQ/sB3/5l/ZT+fPl2OfP1W/F61D9iDSUmatDV1+JpT/K47rgytig8vh4yNiiQMghP55FjFcff/qJvVx56WOHf9RlaER9ZtTbj/OqdAxa6QX0SRrqx3/YqcZO/OLHi2o8In/5ZzjXkdFhN8DxrJqanrSZuWn/yMfk5IRk4JB6jQkqBD8Q8MGN58+f2ZMnj+zzzz61zz79yOn+55/a4uIzH1uyjdB+/FmkcmEAc/kFieBxsg0gl4NbFQmDf9xTvnP/uMzm5raXF6O867tqp95+9Jf8qEeuyTtBHrQT4iFPyNRuj4SnPrmm29uc9Eda4riBX2VyQV3gznz8LsR2ueqydMa+Pjyd/kt+zrNwl3xx5z0qLNNA7l9db4JW+gtJQ1edqJRwBZJnSVknDvIqiHDAxZ1x24ircw8o1xZf4O7ivgRxu+F6+aVe1MbEKpt6iVYMwt1HkDv10yFDQ/qLqMpH3KpsZb44m+S4Cm15OtH3D//lv/rXdU8KUvrhrhNoyel/gbymMiKkpGvAO3QVV5eWYgV3Z5AEYDiqc20VthKQS6IeN3zavhfCfWCrg1gXc/b8LkPBq60xwMO/clZw0bMMjrochFXOCrXbGjI9jRl3N77dQYrG2EW50kVcl/3LtNZLcBNupbz1umnik6J2hBV+TWlAsM4Y1Gzb3fKrV1YD4tXOHRWqtPyv9CXpv3B7vCom/pW7BC8z+ZAskXxKtPj4P79rpMyrBd27PEn5V903If0vi5O4PPR6iCz47zICeb0cnqKKmqm9LLrSlsJPeq/c1IDrxP+uh1JH4eAlqgR31+XWRlOKq+ogkTmWLSpT0tY6lFIBp4+YCmvpiIC8kkZtNJNcJkuEVak9XcQtU+C+bnnqaE7lHMOpvMnSx9HeGE8xcrFFqtcnwAGmuRz+HUYvxni2/ansKmc8PTC+9LB+yU6PNu1od9UGLCY6vPzSZ7nyMru+vt6aBDGBYn7NqoIhVnCM8gt8tQJGcXF7G5M79c2khYnZmiYFS8+fi3esVmLyy0SMfDIv7jnXhbxIyws1eTHJ4WWce4A2mJQcHO5LplH/FXpAaakZZGdypZKHoUWEH7wBbgj+KTPY3tq2V6uvlN+hf9GOFVGUm3zyZRNDkLcgZYQs05pgszrhRJPw/d0tL+Pyi0U/R2lJEyC+4si5SpyvxEHwA5VRg8OV3WhCPYpdNVdzB3JRDryQjzL4hFkJKYsbeNwAE+ViEouc6Imte0xO1zXRZwJLeiWICe3Rka+4ggcreGIFw2RVt6ctPWSdUWa+EAqIQx2gw9HRUZ9E+xlM/v6ACUyyim+sOmMCdOZb1zjA241RKo23WRpPRV5X8kM2FcTzhZBXtzY2Mam8xu3x02e2+GLZ9imP2owy8jgQOoo3MXe4PrxynDjfatjlVUa6cylbeflqI00+NzfX7NHDz+2jj3+h+uLLpjsq+4nYabKtdnV4pIkgqy56B2xA5R4enbDR8TmbnbltE5MzrrcTxYNnnvfE6o6jk0OsR3Z0eGIHe4dujJjSBNpO92x7Y8lWlp7Y2vorP++MtHfu3vUVmvv7B77SpLeXr7JqQux1jx45x2hY5aS8tN0oA0Wl2BiIaZNjI0NuhMUoFEaAczuW7liBopandP3WPzQi0TiQnFKe26D3W7Vp6XZkZMAmxlmFxvZpzmCir7HCSPWuNvD1b3zbvv3t79jU9LQdHuzYy5eL9nL5ke1sL6mdHPqHHaanZ/ysv+mZGfGalgh9komPOJyqTobs1sJt5aP2JL6xFYy2rXFE/QMDr5Rqh6fn/hGGV2ubum6J/44tryzZ559/bJ9/+oFtbr+SbEeqHw6b31X5YsJO//W2Kz4jo1M2O3fLptXOWXG0s7Mh2vIvE+7vhaGML36+/fZ7NjM751vyvFVLL7TqUfX3WY0DOV4ArnV3hpfuRPqlG970S48vb2Km27ds570IJL/WNcMUH178lfHwp07DN/xbII4uhKc/PNAVPzjEV2TjnCn80wDkpLaBXvNZwBXD3q7GHepndEztQ32NlWASxMcbjDKrq6v2YvmFPX36RPTUnj57as9fPLfnehZsaJxi3JqZmvFVVPNzc/bW3TtKHmXJctN9MZc5JLa8vdx8QZZzC1dertiW2sfe7p7C+nzcYHzEsMfzxp8F8mcrM4kpD88sykQ/gpvfy5/+7OcVsjJROkmDIcQYyL2fcejDkPqI2vXe3o7KummbG2v26tWqvVxZttWXL/U8eKXnyrra2570deLPXFbSjqiPjo+PiSb1nJlyPW9tbblOWBWGfueki3ffeyeK7GWOcY52GXqJ69TktH9kJiKFIfbF8rJ99MnHauvb8TVjVtFSRlehxpo7d90wTT7+jKih1ZYEwtELID5UIusp4yODiyInddaj9vB8fd+erWs8VBlC39H2qMN0B3SfbOLiIEaLf4WOu84giYA8eVMEyhl5BuAZvP2O/+qsArW8m1DK16GPLijluA6SX1e+8kbvgaL8XfLpwqUD3eMUIXWnhChrNASpk1BFCh/9X3m/FgoeMTYG73BVqLJKagnb4e8hEVR5lmXCizEpgvi/Cy52rRZ++D//P/7Hyml9f/Qv/9W/JoMyk8zgMhCeD4HucQkpqRll3g5FbcmkPJCniU15mw2/3kj9rvDrDAX4XPRtIYMLihJDNwRP2nAUqTt5tcrR4d/ShsP10YCCS3WtQzz8AVfddo13EZfGrAVyG5SuN4ebcCNuS+NN7aKG1GsZxpDS0nzlqPOKFFFn7TIHxWtP+F6FiKP/4S9hclCN9tCMzDP+kkcnSnmdV0V+71S7d3eb+CvvW/4FrzKkCR1xK6qjyS/RPaSNzL8bNfs20eVoxaAcF/4COYYmtQLkKONdBx16SYYtSkd3dESvCHTcX6L7RCtugfRrUcXHr7RfXRj2wjf83V3kF1uAKlThHq8LVdGC8q8M8/+Dx5fBxVTZjwPUrY8Voli9gQSaO3o59Zrs4QSigt5qwssWDE0O5dd3dmS9p7vWf7qvOfmmne28sv31p9YnP81D/SU4QRnYIsGEhUkm9xgWMDS5MUwTbyYInPfkE9nqpZmrcxG/fNkmPb+C721rsqIg3zo2wLaeONyYdKWhhXy5J4xJF278MG4w2eXeJ0nKaEQTAQwlQ7piGMKfSY4Suztf4DEUMNHBHWmlIWTVFSMEq0Q21jf8cOq79+65oS+AxM7OQdmYLLEyjMndo8cP7cnD+/bw4QNfAbCqidD25oavBjvXBH14aECTvUkb8QlUTEiYmDMpCINGTMz8vtIfWVL2FsmP64nkPOa8HU1w+BDBzi4rYQ7d8HUovRxpYsZWJw6/51ytTMf5QcfSn0/2BuKLbUzGmICiD0Vx3aALL6MupCOMPNMIiXEIf2Rk2x9nlDH5ZRulr/ZSmG8tU1nCIFYZJjB4UC6mR5LBV7VRR2qXTNgyX18h4un7vP2ub3E4/oH4hp/+8/YdRh7dRpYOOASfeM+grEx+kTfLg/GNVWhMkNc1UX386IE9fPCZLb9cVP2/VFnVL6RfdHpweOATyJ4+tdPhMRudYMvTvI1oAtvbO2J9A6ys0eRf+WA0ov5iZVOfsZWSL4VidGHlC0bHAXVAvgi5+vK57WjSvLW9rbrqUV2M2dzCLd86SJuib6FfJr/HJxhsNPmUu7ePc8kwQobBMdsPZQuijQ+4MYwyHB8duE7QBXXvh4wrnRSjSb7atvLwLZ7SCcba4UHVv8aHfU3sBwdihRFGUb6MOTkxK5pROaZV50O2u7dhS8uPbeXlU9vVGMIWQ75cN6V409PzKsuUTY7PaMI9KX0MST9ndsrKzvMTlZfD8xe8L/cNMGZEu48PcvSrbZ/Z+saura5tiveObW5taOx4Yp/f/9Qef/GZra+sqDz7Njk568aE/f0djS+qK+/XtKF+P4z/9q17Nj2hulL593Z33JiG4ZHz8VjdNzw6bWPjc27cxDg3Mzttp9IHc4tcHTXGQf8qM/XLGOb9T9ccQ/IK+J+8fHFYaN7rh7ryfkh94fbIHsnbZPzpVry4B+5fuUHm4W1Ybq70Jn8EVP5tYtx15s4z2lKbn6enLyqKG4PIXX6s3iGOjz8At9oy985D8ruRTHXlq87Up3EzLvP12EG1i8mpKf9owoyIDyTMz837Bz3m5tUuMIxOjKulmL1UHbJF+1htlnGEDymMaiyZVZq33+Ig+UrOSmYU63O+qryA8YAx5tmzRfU12hZfFOWrsnyUJD4uQDr6hGcqVjxbwgAWzyoMsRi82MZMu+Yrnxye74foa+wgnLg845Bn5eVLe/XqlX9ZdnV1SeVY8h9ANtSf3ch6sGessmWcHxafMfUJXz02OeE/8jAOTE5M2MT4hNruhI2MjSt/fqTpccMhHyLBGEax5+dv2bvvvutlBVGHepJTt34vHal+GcMxRLoCVKm0uZWVVT2XHkkvB7a9tan+tKaQMNZT/ju37/izlmdr2TYSqXsIN4jnVDwvs903pQWkoK270nVdXNu3xXWNhUoPWukog/u0kfw6uKZflc6pjFE5W2k9vELll+i8Ezy87XshHNQ8O+SoqPS/ClVs//+6uIx31IscIsWq4iWFXyha146wTnIjYvHHP0e+dLaoQHHrzkrOFlUBZJvkXoUb1MuW6a9CGY+Lu0WMa/FHgAc7cGZIFer/O8Gr8vN2H06HOzMilyqfIkonPFjhxGtAhzHsD/8v/+pft5gntS8tRk10E3RLQ/3W69gfEvgToUt+DMqu6FYYsTvjBPCDWSj1YowqvCsyUcZTfuFxc1RPkfJhAj8GyBJN3Dt0BMp7UXonLspI+dsZozIvSUt/nUh/p6gJebYf6CWl6olZcQ0PF/oiOtJeA2X8km4C4ueDoxtS3DJGagy/9G/icdGnnRY08byIzCUp0MrvCvkTVXVcQKbl/3p4+F2u1+4hnUj+141fgvyT9F9XJu3wNnWkvSauE78eB9eVOShCxKti+qXtcznliBD/J7z94ufeETPQGa+Oy0Ovjzqf1EsQ9xdbnr8816jV/qv7vHrKlrtb76kQkaWUhjABtoR38A/PK1GPlZMqd4tH1AJ/evlxX01UWBHmeWEM461fIZzJojrrPTu2vuNNO99fsdNdTfa3Xtjxzgs70vVIk3/8D7YWbUSTgZwg8ILsLwICbl7SfWIh+ARWeR1p8oGBg1/P/fwoEZOlLCvGJa5uYNGL8+7uti0vLcl9KtnisN78BZ4r+bJSCRkwvDDB4kr+MWmJryGyxQeDwagmNRiFAMYHzrsZHR/z5zcv4RheXCXIIh4Rr791Dz9w7GfRhEFqR+VcX1vXRPjEjWF8FRJeyATgB9AN2jk6PLRP2aKzvGz7e9uSj+2foX83VKg+MHpxrhlfDfMtoUwmNRkhPyY2cb4KhB/bWaqJJ/pXhmwxwdDFBJyVFj4h94l6fMqec6uIF1uvNEGhbfT1+uoidBgGKFbyYQw70eSVVR/9PuljMsYWNsJi0h7GL1aDIYMnrfwoOlfffqlc/Mt78qMc1BOUBrYoI3UQevVzeyRnj8rJ+gQMl7t8BXJtzV6tv5I8mmRJrjgXJ/LkcqL+xVlurGqkXDgdCAPhIfL6IKHiUwbngR7kBrFdMmSlfjY3XtkXDz4TfaIJ7UtNEDnPasD29rcVl2238ZVQjHZ8yGF4dFKT9Hs2Mc0W0XFlqT6ivFi9NTwypPJK9tNjr+/4KuaAJsZ7LsfwEG381I1Hr14t28bmuhvK2Po3PDJtk7N33dA0Pj7tKzUwwBwe7PK6I4HjzB4vpwrQi1FukIP2MRTG+OYrw4TUwaDKgQEHYxgTc9eT/ov2Qs3BSn1O9UUeo+r3o8Nqd2eHMcHX5J6JPatNMFhN8nVSXcfUVk5OFEdjBqvnXr3iQwZrKtuZyz0zM28z03c0MV/QhH/CDWOcA8aWNVZ6HR6euEwY3zhbkFVYwyNqZ9Xh+Gcax3b3jtUedtQudmxbOlpX23j06IF99ukH9vjxfdvZ0oQeYz5Flv6nZm5rPBjzlYW0depjenLG5udv+2o0+sfR/pbtsz3vUG7Va+/AiI1OzNnI5JwNjkyqaQ2LWZ8tzM7axOSYG5PRFWpjRePc9JTdmZtzXUWfaK8kBfQJJ7WrIwxmypNzx9heHVuVNSaLfKtwNfZRl9k2o71SK+GGaKfwLP3SDXz+UfmXaUG0A1dP65W75OEgTPduFC7yAZQPwAc/Z0EY/xTWOgewGi8IQ/cvXjyXzGzJqwxNogGNaa0VZ6pzjF5jY+M+hu+ofhkXxnU/v7CgtjPjq1anp6Zs4daCZA+5kIM8lZuec1E2njMp3/HJmX/Ug7wZ0wknPj+YvJL/9taW655nC2MTK7IYp/gBBXfIJpkli68EPYpVXnw8Y319zZ9ZjLesLGSl5S9+/r5tbet5ajw3yBMjmnipvcMfY6CfFzY56X1nQtc0fI2N0S9G1e4ZU/jRZ1SyxI8IlIWzGjGGsaoU1c7PL9g777AyLFb+UmbGJVaYcR/uU9/+S5mw+KF7nisYwxZZha02h/z7hwdu0OOLzawKfuftd1zGVvsVRdqoV4j8AO7ySvuEuCcdMmTaAJUkHmqEvnpN4/6zV7u2uB4/zvDO0ooqkK6kRItbETdRtm1VXkdav8Y/UeUoEQFt7yI8+V5AnYdQ18/1IamaCnUJsr13Q8rSWQ9dcEnwxSD0WvHsxrfyJo7/NUWrKTbZRVyF4U5GN0BZ1lb+1V+J1E8TPF1FJbhvSuW8Snm5+H0bKUsGOO+Kn/vK/YP/1/+9c2VY5e4Akf0KgwY0+zajGw/gvy4q3AUXhSU7kOnqV+DxK7fDK7rDx4GPE2kVp3uMy5BxguqxXZYW4REVVf3XAtVQTxtx6vEa0OjZxkUObZ+4i7ybSf9X8ie8LBrYPV0Et+PW4OkoMh22NcC046VuSuR9hl1GJfKO2oaaQJyMV/Ko86ojRS9jZR74OXXh0eR7VX5XoZTdwX3l7AbXiyJdFu91pHqdtDcBZfD6qHTgf+kWNaH0bYyn+wttJuM0hJU8yoG8OfdOZJzWFT4VL/5P/4vwGnRXO3agXZ7kENR5d5HeFJp5teUNtGNd0H8XtORs6Yf1KOV4dbGMpSvhPuIR+aZMtThV+HWoheLZ4i/sapgc0h1uTTp4sTyT1EyQFa3H9GKKn8L6NbE/231hR6ufWe/ukvVq8nqyq8n/+b71nLJljmP2NQHQRN5/MdYLLsiXYyYXrFJhsgF40cJPErqBhi2DGMf8TBLJTDg8aK+4MXBwz8s7W0c2fdISKy98Iq84TCyJy2SFX+0BL/YnetEnL/LJyScHBLN6hJd7ViKxeof8/ZwVEStOYtokRUhtyIFcyEAeGGzwS3/40rXk9DRbmozsbG17nnfu3Y1f2wXCMf64MUEJePlnVRsyMmmKSb7C5O9nK1V5kIaD7Jn8YXRiC5HLIn8/PNrdFbkx0Wf5zt8NWfJHTlZjwY/8kDknH0zyMKJRV4T7Siu1C6aRvlJMlGXHmMkXvojDigdW9U2Mj2vyNqEwDDfkGxMbJitcfYWh3pH83DTkko7dCIbdTf7kC0KP0V6og6AhNyYg4xpfmmSrlCaWbN95/PipPXv2zJZeLtumJqusBlFOKh/bmWj/UQ4J67L4lQgK5Q+d+C1x8ZXs+EXPxSOjR3wm6IRvba7boy8+tQf3P7blZfWLyljI5JWzq/Z2dpVGbVN1w8HYg/IbG51UO5jRpHZe5Rm2HoVJDdIP59j1hoFT4p6eoGva1IC3Dd+yurdpG+svNal+aVtb67bDuXHql8PiNzV72yam5qWzMS8vZ2aNjY+qbR9Vxkn1H+r+MD5gQZ4XtkkqnG2FTKb1z+sAwx7GMFYkHqjO6YOEYUDGOIOu0AcrVXw75SFbNldt49WKb/Gijdy5c8+++c1fs1u3bvvk/fBw15aWn9rLl48UZ8mOj3Ylb5+v+sIINjuzYNMzc77dK7aRqf7VxgYH+FpfbEvb3TtQ/R55X8XIODs/64ass7Ne29rBcLGhtsCKnh21lSU/s+3BZx/ai8Untre7JQWo7aIHpaePcZ2bv20D0j/l5P1vQvljEEN/274dctP21AfOrN+GRqZ8a+vIxKzqdVz1NOTbx8PM22NzU5OSnS3g515/HMIusW2SM/OmMazF6kjqhT6VfRM/NwCpEYRhuz2mEZ7GAvROu2SFHv04qQyHsk95G0eAmhuk23kKZRigb/pZiPJHjowHiMudk/LiPmUt+aYbXdNHiJv+XOGNn1KSwtsXY/IYRh5WVbHFUGNF8A7DP72VMY5VXK82NlT+M7V5Vk1Nh24VZ2F+zt5+5y1x1J/482NAGBdDX2kI4jnCOVmswmKlFm2flV1pWPIzxiQZbf5Q7WFsfMz4kACywoMxj5VcG+vrSr9iKytLIrY1rroRltWqGJNZEchzKbaTn9ja+qqPmXz5cXqKlZIiyT8xMWm+5VHEuDo2Sj8YD4MX+tBYgtHMv2qpsZEvW/YPaIzUeEy50OmWnj0YFZGNMjAucU4jbQKKemQMjvaHbmlzczOzXvZ4DkVdr0onzxYXpY8wmmHgZVzmRyTG8LfEF/4AXiDbYwL/5Fci/cp2027H+KtNyE//RTtRvT5d3bFnG4f+rKMtUI6rEC1QaDnaSC81ge4IEbpDYR5cxOkavSEgy34zRPzLUnmZKsp418nrOuEep7o2UVZLh5+ATC1dcxXlbTo8rofFGNMKB8WNuHaEtfPpSHEtpHxX4bJ43cK8nTcEubyNARH9Ij/3jQsuT2/XM4apB5Ei015A6e+Mu1AVwSuYS+nvbhXWbUctqu4JT9J9DOPcR9p4ABRIBnFTxa1B4Rf8qpguUyHbZajHoMKoM394eB6VHB4xYnf8n/loQKpL1HnXBv4QA1tdzlaxHRkz/y/vOiIK7biJ5OvnqHQB2u1M1U6HDpqQ4VxL2W+Kpny7kf6rYumFQk4GEnwuxKuQA03bp60xTxfOjjQlmn1vjpS1NfiJuACu3WumQpUOynR14N8t7Cp82XSXoXzgu+yV2+uIa9xeiqY4TfVcovSvx2tK041PiYxTcJJfTJ78ryuP9ksQ8DSKS/ykOq6Wpq3L18XFvOBc594Zy9uvcB05Mw7XGhfR5Rw6Q1OPFzldB/UUjOdOlf55NCKSP6uqcOvVxMCDOTBf/ip4jyaZ/aeagO49t6PtJfNDwjVh4EuJA5rI8uLaq8lIvx1rcrJfTfTaL7/5onuiF2S2SSYweLAijMOVmTAy8UljFfHjeRTGMHnIHT9qLC0t2eHenlyYLMIQBi9euEk/Ozvr6VjpQlIMMxi6eInnyrlcyBdnycTqJoxhyH10pIkqL/qaiKN9+Hj5lH8evMzLusuudCkjQE7iMulhi+Tuzq4bjm7dwRCgfDUBYuLNCz6TIZdXfIjPFrjtzXXxYlIYgBfyMafw1VrUleS+e/uubxNiS0zIocki20R170Yw15cu4hF6UFnlhyEs9YuspEEO3KGPaBdscWK1BpNyZKAMXOFDXFaKcTg2esPwibGKiRG6ZSKLoF5Xmrhq6qVJFFzVZvQXk+qYXJJ/61B28aV2D5QeY8f27q49f7Fkj58+tsdPntijJ081IXuhCSarofjKnGIrDauMpqbZRjVHkcWTckhuhZOPbmAeZSNvjwWqOsv7qg6ri+C9IZKz/Q+Vqr3wBdOHX3xu9z//xNZWl+xof1f5RBvgQwuTE9NusGTFFqsY+BIkV1Y1DQ+P68rEllWLnIUUhoH+gR4bZXKrvtCn/DBikS0rTVjp95its48/tY2tdduTXo5Pe2xsQmVeeNuNYKwww7DmP8hKalZ0jY+Oers6dONOTBoPD2KbJIZJjKhsk0QGwqgG2qW3ZfV5+taQ8mdrFucY0T/wo/1i5OLMsMmJUZviLDzls/ZqxSf/u3zRTnncfesd+973fs++8+u/bZOTM77l7PP7n0hvH9j6xgvldWxj0hOTfwwBszNzxtlgE+OTNsykf2RI5RjyrxnSxjCGYZxipNpW/TOWsGqH/jMxNW17+8f26tW27ewcuu6fv3hmH338vn3+4Je2uvLUTvZ3XNeU7eT0XGNBTNa9P6qdzy/c8fa4f7Dlhq+trTXb3t6wzU22Oh9oNDy3gZFpm5rDsD1jfQMjYhXGfFaT8p4Zbb7H7szP2PzclPhGe4vVd+cq66jNz0y7julHXImf/S7bqLdBXb3fyklcwnJ8g/KcQMoPMg5IYwdXxjx0ldcEYSBl4Ar/BMYk6jFu/CcRj5MgjfNQlm6Ad0nDn7Ei3cmbuKweQ+YYCTypU/wYE2VgZR79nVVVsUo4Pr4xPj7uK71mpmkvU746CoMQxvWtLfUJjekYgac1FrCSEGPVrVu37J2377mBkQ+rICcGH8rpK83U31xG6ZJxirFrXeM2RjAMS4yNrIai7lhliWGUFbwYi9jCvr720rcMQtubm27w4muYjBOs8hr258iojaufhIErVnWxdZIfA1jVyrbP+dl5X+lFGTn7jjPKMHwNa8xg9SbECizaJ6vi/MuO0g2EMQpCd+gRozy6jjPDcptkj68Me/fd95QmVkYT39uRdJH1hN+snivoT7cOeC0vr/iPD/Qf+j0fR2EVN8Zt8n73nXf9B6h4XgWf5El6KO/ryPgJL0eVnnQnnLeocnkcJed5wTbJ55saI1vPrHa7BJlXhAU8Vi172lyHVy38xqjzr66gJY/aWpN8iTKsieqgDIl6vHp5ESi9mnjV+/e1cEk0SdKcT62+ALFc9urPPYSWTJWX86viuTd1yPhR/2uSX5Gr5E61G/21Qb7X1sE1kGUjL3dXdClCrLgU8aNe+S90g39pDGv3pgpELT8xyQu+T86r+wT3VwlGnDMpnJc1/9JWU6Ph2kDJG+JFUL4RXUQVvklcVobEZXFCTq68criP/9+EZJMd7jp5wy/yqLhLjUmdIDz56crWnYtVfCWuJZKQuZXkdVWjROl+E7gOvwtxGtKknE38yrBucRJUR71KiN09xc1xocr/C+Bvgwy/SlxWx+CytpB+ZRzoQruohTdRNxDSoivivklk+76s/j1c4zx/+dxgrEsDbx14ld4NUS5FPX0nyJ2JxyV0Cdp8mezki0PwjNVfkF46DUPGifWdHtigaOh0x0bOtmyqf8vmRnZton/fhvoximDg4DBsTbL4cqBPTNnWc+gvr0wmeDHmZRagxzSm5Ms3Ybh9IqT78pmKP8Av3bwMM5Fi5cahJqc+EVTaXKlDOC/3/PLOyz4TGZoTK5oIO6kmgsSBL3GYCMOfiaJHFpACIwqTLP9VWmBCBrJM/pIufhBubyci3FEWafY0yo4uQLy4x0s98QBti9U2ZEpOoQ+VRXe4feKogNQXeuYrlaPVyjdWT8TEBtnYuhZbsvo1+ebdB/l8VRW84O38ghfXmDhR3phMMbFBP36eFi1DE0FPix+C4KsrE8UE9/yhZ1YjMNkC8PNJscIxagwOx1cjWZEUxghN2Lb37OWrV/bo6aJ9+NGn9uOfvG//+fs/tD///g/sh3/11/bLjz6xZy9e2t7BkQ2NTtjtu/fs61//pv3Gd37TfuM3f8u+9a1fs/fe+5pvQ2VFWF9/r+0fHKo1K6vWRAmokOiYelKZvNBy53tHtr240jN6qz7OC3HQ5taaffbxB/bTn/ylPX70me3vatJ8pj6geKzc4ow12oxPTjFOaiI7MMSEdtQns/ihW/8ypP6o50HpamxUYZJ1e3snViUhgsuhOqrk8/6tepD21BY1uR6bs8nxBbWBSZVzwM77JHP1AQxFqtKE3Ojcb2lVLX1chNeigonhdVqL62Fqv2zdnJwY91U3HGD/cnnRnj196MYwjJ5f/fav2X/1T/+Z/dE//Ed29617tn+0Z7v7234w/atXS7azvW6jQwN2e+GW3b59z+7cvmsLC7fdmDk9GavBMAwOs+IQQ9ggxjC5++I8wTTasnq137/yN2xra5u+4nR9fdU+/eSX9ud/9r/ZD7//H+3Zkwd2uLvt9X0q+Y/UPzjD72BfbUTNgBWVrACbm523IQyDAv2W/tTTLx3Qlt2QOSq5ZqXvKbnHpGuNIa4j+jF6VrRqZS1GMVb10W/QKQ0kbUrRvGIVKX0jx40Efmg9xxRQhmf/xXjjY0nVrxkD0FP9St8vCX/yYLyD6P+0XW+/6r8YvTGeuOGski/HPMYq/pVtI8aVzh8v0p1x0i9l5z79yisuruTFClnODWObH+coPnkSh+U/fvxY9MhXPG0qzpH6HDJMTIypPc7a1OSkG3AZN93ISX6uS+lUlQB/ZCCNW51Zbaz4GJmG+gdsZIgxCoMPK+7o05wVtqt8+Aomq7sOpA9VpngeHe67TjAIsSpqfn7ejW+3b9+xu3fu2V21bVZD3hbRvudnF2x+7pb6+4TGVXTTY6MjY74iEoO+b3nka6g+ZnDGWFB+HTWMYrEKrFXPGAvlpj1x9XJ5C6IOKr2K4lnI+F71nUrPoKOtVX6woL7afOOZRf92yWFe8Ad5TcTzpG14o635c1aotwNQd5MmysZqt1NfAegrQflDiIjYkc6HuzpVkWM8/y8DLy/6qsnQIbvipKxvAsmvkao4JUpZAsRizl3FljKV1K8dFD2XGDeD89J/hVxN6JC7iINLI0rXdBfgsl6Ca7L5MuBdrBv7erma0NFuriHntS0ldSOH/vMJTjd0C7rYeK4PeHbjK6kqV/c4TbhKoa3yFu7GNJdMrIjdNZ3Qzf+qkYh02bBby6Bxk2OVtrMtl9VNeDN/DUGVq41WH74GknOLupXvbyFCl215aa9XtVlUnRP/66CeRxt6eKoO64BvvSmQX9Jl+V7WR/82IXVSpzeNN8Uzdf6rkrMJ5MI4nCjzTTmuI0sZ97pp6vAJZEPLy77CaFjvN56iyKrM9eYSXB/JO+W5bnlj4ibiT4L38FIpHr1nJ9Z3fqSH9b6uBzbSu2/zvdv27vC2fW10x742fWRfXTix92aO7e5kr02NxMHn53yVTh2SlRr8It+vCSmrXnqMg+hZvRHb7XihBflSnBPAkxNezquX8mqmmHHzJZ00YTyIFRS0F4wGTEj85UIv6KwMKl/mSRPbIxnrwthGPjn55MrYlBMD/ODPxA+DDavTkAc/Vhb5ljH9xXYMzgSLl3mQZchJiOu3IsD5RWyTYmLMxIU4EMYEP1dG8rvU+o8VZ34+FIYUlZH8BxQXQx/3WQa2CrFKAlkJd41JRox1YRRkfie9nknOqhzITDmRF6Av4jFZBBmHFQ+czYYq0SevAafHseWGySWJomw8VdG5+FctkjjIxYSbOD5B1pWpC7x3trbs5TKHMD+1Dz/62H72/s/th3/1I/tPf/7n9lcYvX75oT18/MQ2NreNw9jnb92zt9/9in3r175jv/6d37avf/s37L2vfd3u3XvbZucW/Dw3P6dKk0E1jJAB8jJxH22DaxuE0bYqkvy+SooCt6B3QcWjfLGi/NS3+3308S/tpz/9keR/YAf7W0qqiZkmzMcYEnY53P5IxY3JI9v2lLkm2ZqsUteawPZJzjD60gZUt4Oq7wG1u2MOpN7SZPvIDT4YgFwe9A/5ywrnrmmiPjppI5o4YwAbHuI8O4xqagPkJZePp54H9SSnE+kxSIrOw9CSUKy4ErEF3O17NOC16Dz5Oivbz8x2drft2bMn9vTJE9tcX9NkfdB+8zd/2/7pP/1T+3u//0c2M79gO3ub9uTpA3v05HPb3V+3/oFzGxvjy5B85e+uLYhm5udtXPfjbtwdUx/QxB9DAKvoBkfDCOATYuWrsSb7AqAPkIZVMpzn9MtfvG//6c/+F/vrH/8ne/HigZ0c7WqcUNs961cb7LH9gzAkU7f9gz02PTNhc8o/trTGl1PjxZBxbcTGhqdtbHRWxPl8EzbYp3pUe0LXfWo3tBRvYhJHI4TG2L4geWnk8LblqzmJ4vWisUp14F8jLNocbih0LK5yY4SnX9bDE2loJ44bKaox0NNXbsB9jjvEpX2y5dQNja6/ETfCMD75GMVKKcXhXevw5MgOjg5tXxTGMr4oGsYzfozILZqsNvXx41TjCyJWcqS8eUUGgHwlkAt5uUa6KDNGJ8blk7NTPz+NfPmy7e7urq96Yqv86qsVW115aYtPn9jicw6+3/fxGF3DL/QfPAHjmOvG1dM2HGH0d0/qTOPgicrKqkq2T/qPLhrLaft8uXRwCGN3r9rxpG9vhDCC3dIVg9jc/JyvTOZcx9npWZuawkg3bZNTaufjk5JPz1A9gxmbwrglntJ9bglnBRhtekD5QRjr+lSmMAyF4cufCyojsvlzETdtzHXoRaIavKwxzvOsbf9QA7LtJLyeRP48lpO0UNQJuoxnsP+4o3+MOxkn9HcRWffkRXujDdBWMLySLtHOB/nabR13fLWTHxIwioUBF7kjBv+329rfNng1C/5MKcr7Okg9ubvG8lp5kLZBXy2erbD2tZUn/xrSdkO3uMEr+LWzkez1Av0XxGXlRErqNuv3OvDi5bWhmFfptVW3HWmb2z6PyXhQVaRhwSPy4lxSHbBKfxe2IEBQxFHHrAi+TUKkf2eYJDmHGuLDnbfOFnGvfxUP8q6TAhSFhy4PYN3zdsILsNKeiwfEgzqiXpQHV1KLZwnJymsuFHnEy53zEF1I40JAAeIxaJZ5etmUyl/OrkDydxILytPSTwfyZbfMG1UwgCov98k4bWKZLYYaYnTkJUo0+YGiRDeH1y3lCK5NecC/pCbQVtEtumkZkVq8g7IGMz8Owoafppb6a7eJTN/ioz9nFVl14IKsRf0mvzaUr9NFwKPMM+F9sPQXZV9OlPETdblKEL8pLOV1mUXJgwHH41f+SSUPb5Pqb2fe5yrPRNaBUOZNNK83qLq/QGKW4wTpyjxB+pX+ZTnqlCjdLUgQxoh6HuBC+lZdQtGvSgKlbMGzs1/WkfE688KnzEuksIwLXYaUx7nI4fUkyjwynAgZx+H6rsa6gjId7a8tYxtowp8yrbBq/NVfAH/G6Tahl05eilu1mRi/SevSKTWT12qUUhIvj/7QjL/Is1r2nCsB6DsAf4xfrZXMkNo1L/b955osnO3ayPm2zfRt262hXbs3smPvju/bN+aO7eszp/be9JndmzKbHzebGjq38d4TG+451Ms2k4MTOzuJeuGxgKSs3tAcyidP9AuMMYz/uYXDhRfxQgx8Yig98DLtL+Nikg96ZC/1w4HxCnTDEZqN8140YaGfqty8XGcaKI1OTABws4qELMibPPCjDKyswI80Hqb49Ds+rc8KHgX4Acw++VY446dPSpx3bJHE+EN6Xu4BYfByvuLv5aKyqvJBxGV7lq8uwJ8JnyaTvvqCe+mE1S+s9DnRPaO4P3uRRXJhaOFLZbQmdJGrzpg0Ihfldrf8kRtZ4I3+z05pA2QrfpRRPPPZ7m7R/4+5P3uyLMnW+7AV8zxnZkROlXNV9VDV1fNwL0CAkAw0GU1Pgh4lQo/gXyCSkkGPuiSFvoD0Ir5IeiEpiWYwk0xGQncCdPvi9ljdXV3zkHNGxjzPk77ft7afs8+JiMysvoCoFeFn+3Zfvnz58uXT2r59s+udV+DIB5VK+UgGyoYPHWRN8iqMqKiMLPptNISwKFO+hYWFePj4SXz48Wfx6/c+iL/+2bvxL3/y0/jLn/4ifv27D+KTLx7E0uq68+NLcVevXY87916Pr3z1q/H6G2/G7dt3fNDzpUszPpSZVw570SXziW5nv0X9Z5+psro/E6i8cIiGdfHVU8sAHaGuicMhPbcqCig6SevEbQj91a8qbnVlLj776Nfx7i9/Eg/vfxy7O3ylUotzyTMX5uyCVP7IDrnqx4YME5D+KH/OkuIVPN1aZwY4QH9gQHI6io3NbeuyvxLXdRQHm5y1NScesg/xGCN60GUBjOGnr28wuoSPIbjMsSg3bcl/KotDyBBQuVwqXQkjtEs4fm1PEfSBx/Q71eAERvYdcJBziNI2MX7MPnsSn3z8ftx/8Fksri7H4OhEvP2tH8Xf+x/++/HON7+j+hqO9dW5ePTwo3j86ONYW+F1yEPVn3RWefpcudExGwvG+Hrj4FgMcRYSO8H6+epeb/RjFOzuj94OuU4W0D2SYW9w2tnK5pZ0Z00+1afKtLg4F7/99V/Hv/7//It477c/i4W5p9LfLenjgfqIffl3Y2dvJw6O+NhDdwwPjeTOnenLfq13b3srVpYX/Xqyv2yKvohPdu/1ioeBnkH1bfAgmaNDytm6UukUugQ+4dZBe/CnXnk8tz+NyvTXtHPXMPUrXKqm3FOvHpegTZsSMrmix04ofaGqyJH6B7KNwgu8wYPoOE/RrGhjAoQ+/eaxUI/EK4rOAf3goV/Q8E4jyclGdwxmqhfqZkB+v8IrXe4Urg1moodcD6UXR/vVLjO5bXZT7WFc5Mu0iqv6JvoG90sVf0DhEx5xErT6Pflh3IKk327iA1lH+XAg02uEI17JnQbI7kh4hChP+RNXAZIjBh9jImPJ1HGi655SdLsprx/wYJDCYIWfQ/LzirFqeGTCX4NlZ+HIsPR4ZNSvQrLzy685yvVVbbavF0NvPizAqFNevaQP5d5GLtFkBy4GdMuZcqqOvNNUjj6ZnYplNyD36VeccFEP+iaKmPJSDshAcbQX/Cn/1BMAOgUauoPERIw+zcTcg6BzisdRJ45PGsifvNoh5V3RND/JS3l4hE4cqs3l2JFQ8OpQ9WAei8v4XnID3WtK5ZOtM4F8iyO6HlcHild3/zYAum7DctbDmqiKbM4q98ugJS2KXrlSFtr5mWWq4tudoyo+skejXmgbFcMVokSaV+HgTNDubGjwWIMih4Y7Q38KNPlTfRZeSFEnWSeWAXKptw2oCPEQt7PqeOvJGklfAaBe0pR5e0Xerh1ynFVcdQ+U9C2Ov9p9HUzbwm9CyvW09NpK3oRSGWdVSjvUibZnQFIcHVg7zeLq0AynQ8AVGuVeOZCEWQmDZjaXTFxBO912f8s95Cr3ZaAxqao7hZs27ktCPUU73Yz9cjQz3YuhSb8JJeyUI+6MeOBlovuSon0lOKvx/JsEikYde/LUllcpdxNaZXKeK1AGnAJn4bwKFJ0tTcJQo0HnDE23kJKHwourQyO+wj9Lv9uhEafBusSfV678K3knbkt8myvQ8HMtrg4vacDt9NohF8NNdx4knab/1aEMgNkOimuHL0PxRbTICyjlLu5lYLzqj/pvQJW+vPpmeAHNswa3wkPqIQMcixdNznRjfqsFdQIhWryoPv3qjO7LIJV5alKpUEzUJ1o459JTE/KK5lFnT7qOXt2z24rJP0YBLVzgARKi6z/zgk9LiqPd6Dnajv7jtRg+WonJk+WY7lqJ1/o34/rQdtyZ2I+7U8dxa+Ikbo51xLXRrpgZ7IjJnuMY7jqMPq22uioddD4QN78qkUb0bs5A0j0LCuuZ2gnniLCLZv+Qp7a5C4WJLwshcGlLGIGYuBPunUaClCdjavO+LHKgzesRGFuQOPfub5BqtQBKp95BMmOSzEQbHGjwxJ0mXCbQOPD5CqK/OAfdigZpWAjymgg7dw6rSbpiJVjKlxN3cAGXW0C6Og2uWe6UTS6Ylad3GWSa3KWV8jFPYFTpLXXSYGBRBPzz1B3jGjrW3dfrXQEskgj3JEupvFNAZYYG9Lkmz9Io0TI/wmUxzAI4WUm+WUBxJT08pRFNC2cWieiokG3kER0hWv6Ek44vUi6yK+f938Wf/NlfxD//f/w/48/+1V/Gz3/1m/jk8wexsLwqPjtidHwqLl+5Grfv3I03v5JGrzvyv/bajZiemY7RMc6J4nwc6qq0kqpHQAhtkCFwQikqqDxi0fLyVT+lDlqhCq/aay6oJf8TzrRbjA8/+l28+6ufxedffBSbWyrDIWdmaYG/ux1b25s2GKLL7PqizbJrhsU+uyeoJ+SIQaVHjoXtwBA7cIZc79sb25LpkV8V7Ok8iq21uXj+/H48e/ogNtb5uIQqB+bdN3AmFbvK0GcWyyySxTuveHFVPuBa76or99YlCYky2iCD8UY6Qprjkkbx/kIsEgDfabnLXSYDWpQP9CvvrmPp716sbqz6HDwMFTMz1+MP//Dvxt//9/5H8fY770Sf8BaXZm00fPbkM5WRr3p2xsT4aFy+dCkG+4dcBnYiDY8M+6t//hpe/4DyGIj+vhHhD3pHFu0Wg0RXn/hWOXf3T2JxcSOezc4rj+VYXlmKp08fxq/f/Vn88ud/Ge/95mcxP/84dnY2VAe5i2nbB5pvx/4eZ4r1xdT4BfFx2echocHU4cqqyrO+GTt7h9HZrXx7+ym5ZZVnS+XOVPcdkkezbeQVGdpZl/CmViLzsgswNZR2TYOjjjI97cm4FS3ucMVYZN2mAxA4L4Hnb4LSzxirolMg6z3jycdGfjC5CpU0rmHidW8Dt1xJl+NK6ga4yUu+Wm6jMsYZyQVXHgiUHaFl549lVPVHAO2CvhN3sJcf4sjXMfPVTO8SEn/0J5xDyBhT8qWupLLiOcuTfKTszS/5YAwyfjr8/DUkIzy3KX7pk3WFBnSJa5Rft/BeXkXkSn+EEZBrv/Sj34axfO2PXVxDgxxuLx2WXuOQgeXhHWRKa5evNLLDMdOmIQgZY0jNMTENXk2XusfO64YOopfMIjS8cq4lZ0yi45zBubLC1ypXY2NzQ/Eap1QaDPe8xptrTcqMbCoZVGXGz/UUuAtCU5pyLOtedJQxmTENYydtjvMEqV9oZV00dfMs+qV8XOHBfWc1brl+KzAtkks/4AXHw4UmTkW7yrMA6YoDaErFD9T950E7/t/EVU353zhA9zzabsOnRX8Kzua36W8HhWZcdX0R1Ou+nV6dt4qa/ug3W2k2y5HhzQfGZ0GFUxloT+WJX66Ur8jvPAduO40CJfyseKd9Rainryc7i4bxzghvx222oBq0M/n7QGG2uN8LSOakrZUoijW6lWvWBCiGxMHT0IwGnBGUUCLanXlIV3IouTXv9Qd6df8iqKc9H78dq+7q0H6fUGRUjIjpSthZac6mYyjpqtuXQZEWUM/z7Hxb4VVwLedXwAPOx1FY0Zs2x6SKBW3+tULJ+8sCac4a5OrgCcwZebaDeaj8APdO20a+jse1LguujcVADVrvXg6F5ovK5rzhseLHaarwOoAD5DTrHCCv6pp0XoD7Eii8F3ceFP4LvAi3CXB2Nt75HDunmnsZZB7FnZfmZWUkNKdxpwFe7c5O2gINXN+Jnjz1eufaGVpIaQGtKaJdQTJr/GhC6eWmMsxySbPdJjOaCblRM5kdvNvhr+67lKbrRAuNY5wm8tA4Oo4uLVI526v/aDPGjldjsmMlLvZuxpWB3bg5chi3J4/lIm5PnMRrY8dxdegkLvUfx3jPQQx17muZvS/6GHk0MVZe8MsinCfoTNrLbhmeptGaUxhwLL5YUMgxmS2Taia4WS95WH4JL+3JiyXF42gX3BNXwhxe3UOLV2ScUlmXtBjbvLNLfhtolBevN3JgMYsOeCq4XKHDrigW3RBiQeIw8UZ8uZKWSbmSiYdjGzzgJSfeWebCG9fEhQfiMw5aALvjACb4AIs9FpDkURYBBZ/0GLPwQ4+8XBWqC3YNIPd0WpRqocRii8Uau8gwdlWal7s8CFNeKm51r7yhaX5Svl6Ql3yEV8pjo1fFD3JCX/cODr3I2t3bD5+VCg3J+kiEOeh+c2cvFpdXY3l9Kw61sBsem4or12/GrXtvxhtf+Xq8/uZX4vbd1+P69Rv+quDExFQMDQ17Icmir8mDyifXDvCWMmmFinv9OLHv/AcN08q4kr7UUYLiXF7KqPoFVwvH9dXF+OST9+O937wbs88fxdrGisrNgp3D/Pky4VbsadGHIZdXzQaHB6N/cNAyR875CmQu1pFxOeAc3Tw6OIn1tfU43Fdb7dWCW21ubflpPH3wUTx/dj8WFpdiY3vbuwFtdEDhS9tTe8zFsnS5op/yai9b3p/yw1vlORJPx10qNbJRmxan7lusXdIbxDfU1x3DWsAf8Qrn6or1nF1Tff1DceeNr8S/8/f+fvz9v//vx9e+8pby7pCsHsb9Bx/Gs2efSV6rwuv2q5AXL87EzPS1uHDxsnR2wGUY6BuIgV6MnnkW0kBPf/R55xU7Y/qiU3odcuyA2dzbidnFhXg2txBLyyuxtKj6+fD9+PlPfxK/++0vYmnhmap4Pw6PcrclC3OMLFubO3GwzxdaB3xG06WLV5wvhhgMB7yKu7q+HTt8RKNvOIbGpmNwYtq7gSxPCcGvK0veOMu3iNJX6sa3lfqRJuWdMqcvlYy9IMP4kHqIztEfcF/A2Aov8Q2/AIO326n+aZd8LMDhrn9rv6H0I1yJg2fHQ0vxONMh3lfC6Eezvym4hZYdf06f+RT6pOTXfqUjHLABTI6+lddX6ePo07jaEITr642eftU1/Z/qF+NOkS8f7ODVxHz1kj2AyIHRMsvr1wHlkocE7q238KRg8yueCLcx3JwmHjjIPT+okvWHsQg/ZWjIQpjwxGvsvXK8fs4uOXYJ94hnDuG3AVHpeXjCIf390jNeceZAeXaC0t75aEZeKZ/qQ/mmjBivGBeQqTwn+YDLX5ylbcvlLtV8eLS9veNXQlek/8uLy7E0v+h2YP8C/nn5F2JhbjaePPoiPv/kg/jww9/Fb3/zq3j88L54DRvz+tWeec2zyAQosgKKDA7VztFRy1Dxhkq29upqvc6KMV7uAKdcefwBronvyyko8aSzrsgBxShWwHhiI3mRn3uSZnLXVwGJTcH8NcFhNSTXcVWu4i/3Bc7C+TcB7by8KriPaXMvgxfhFtkbzivbK/AJyovyeVXIrEzNvi8NLZmnP+usGd5Sh7WsSv0WdxpSo6xVX7KQv3d9F36q+3Yg5mxem9D1h/+Tf/SPGwWV86sK+f+loaR5WaYvBWtKoXeWMImp51H89TCAtEkroQgrB7wz4bwIwuVeFF3iSy7n4Ra8F2CcA+AXB6T/BaWpYs5TyDqd+vXVAcV1fVtvSJ9KV1yGtUI9/ixXB27TKa6ddgX4zgovQEdG+FmNLCWjdEml8VdRJdJQT9rw1/NCzar7Ou6LwPilk62lta/it5Sp7pjM5ISmCfCsqFNQD2rxQ6v4a+73AeRbZIx7VWjmX9pokyfKl38KPYNmCctk+q3h4HN8PUz+uivQHn6eS8gyZg5VHudAheFfoJVOEwh51dAC1uMWB23NtM7Io/XuNJT4BqmaOwXQlsupIN6mfEq+LW3MuApAN3zLL/rOJLrUefLNijIXyCxKmlEGXd1MPLBK13TNJ13gQZt6qfKAPvqoPDqPD7RolTvai56T7eiP7Rjp2o2x3oMY7z+KC4PHcXHwJC4MdcTkQEeM9nfEYE9ooXkSvZ0nmsQXvjXpFG/wf0QOZlBX8YVZBT8GuCID+ZLfCjY2NuzgmYUFC9AyoS6TWK6crQINFiAsmHOBxhPt/VhZWfbiB7I8SWfxyRk0TIh5us61TMZ5ZZBxnEkyCy0m7BzSfrCzZxHy6pXrRDjl/BvaLzQONSnPSbrKJDwWIkmHL0buGyd5bBrsSMOZLX59bXDAi7bGQkmuvuiFNmUlXeYDKxUd5bO5vukv/7ED4sq1q94ZVM5WoXxlAWLZ6A9anIejQMlGZapowbe/HuaFZk+Mj4368HF4IT1GDPgtMqX5sHOueV6OAuTY6ZWvHGEESh50Yxx2ZXAez+rqRsw+n4tHT5/G/fsP45PPPo8v7t8HxZ/9x/CmFZvyYsfdQIxPTMbFS9Nx/cbNmLl6PS5OX4pR4Q1wDhEGL8nY5WNMPQUl7Ky4BOR8FhCadZHKCRqyWltddRp2mVE+65ExMh5w/ekvz9s5kT6vxBdffBb3v/jEX0PkjDcMdrt8fVB/GDaQDwYbXnOkXNQJX37r0iJ4n/OFDvLMOQw6GPxYGHNQOzvAlNRfh+zv65YO9MX25losLszF8tJ8bG2sK/1BdPfxRUzOHLrkV/nQBdoNxlCMvOsba96dRR0fHaETuSuNXVTUrY0clQxwvEqbX4HcV9viLKys9/39bdHQYpWOqLPXu6HkEb2Iwf7ekHrFzpYW2kuzsTi/4F2U0xdnYnLqQly99lrcuXvPu/gO93Zifv6Z3BO1xwXp4UEMDvT5APzx8amYHL+g8kz4tbGBgWHLgJ0knElHfUwojnOUaNO50yj1BP3a3NqJxaU1G634AuXS0lx8+slH8fGH78ezJ/cls1U4jonJKZWzJzY2N2kyai+0qRP3A1euXPHZTexitTFzc91uZ+dA4uqJ/qGxGBpW+oFR1WG/d6KNjo5Et/q0HeWJjIrusesPQMYYK/r6hi1zoKFLnA9o+dNrn8TFyTGVb9j8kI4dgbyCPdiv9jvKDsFqpxSGRjn8JT+3eahCT394nI/1NXF8X/Nbdm7vmb7EAXW8ur/0a6VdAAWn4J3bfnDclqS691lTAnhWLAl8bxrgcxWfxLOji/4Xvm0wkjz5smO39BaD89Mnj91fgVfSFqjzi5/dqRjsaaN8qRFDLPTghI88XL48o/tkJ/s+HhagaU1ZZB+ZYxd99rG/CInOqp4OUC7ish+wjnk3Y7/1m1dJ67u66BuS7yy3X6Ol7iwHdpGyM25X/KjPlr4w3tCP7e5sx/b2lvR7IzbltrYYPzbVHjm8f8tfsV1eXlCbm43ns0/i6eMH8eDBZ+q7PlEf/ZnP8Hv+7JkNY/Qva2sr4vnAOsOrl2MT+YowPBT9o7w4/MgSneBLnbRL7uGZsi9WHzPgzDv6FL6KzEOZIb76qn7vtevXlW7c8iQdNJE/aenHmF2kXlS6SRCuAsupqmN4gB/uPXYoznVe4bMb/+nydszyNUlo1QkJzqL/MiBNcf/W4UtmcSa6Aus8N9wZf4po3lVibHXgVDR1aQfLvgbkcyYQ3uacH/4CBEvnG8B99ecbO/06TfpboYRVeE2vGMVTbk7DmXy3BbXjoK+nwCg1vOqetHWnHzv+6nAKT4CMG+w3XCuenYIBrnXOuP/Xta9JpjGsgFNl0kLgywAZka4w+/sBmpAsN6kUygWcS3oN2YmfCdlXVJCCyWntOVAnewqagj0TGmxVA1sFVFpTJrrmv6Dw0cR9dSBNcU1ozas9nzq0p22lczbU6aTKO6Qtv1eh9MrQIHY+5dbQisc2VGRS708KFP5L1Nk5nAbwoFdkzW/d3w4Mao4xIq7CKveAUBp150uJaAWrdA3Nac5GbYFXQPkbQYP3V4QmNgXnmiH8Fvcq0I5XJr+vAl+O59K2Xp7GE8ga7fPy+TK5F2jXY2hD/ixaL6P/ZfInX3TvvDTwUbU+A/Vg3qr7Iju/IqkryxcvYQgXcYeo7xeG8CpZk4Rb+Z2mXO0v/f5RdGhhqSVcdPM1x5PdGOraj5Ge7Rjr3Y2pYU3w5aaGj/NMr4HjGO09iqHe4+jtiuhWHjwNtmMxXU1EIQ1/fgWTHHUtPFnHKrW1I0zpchKUvHsBoYX92vpabGpRiXGDeCa90GIRQDoWMBxyywSZCTV00mAG5TSGra2t2UgAdXBYFLEAxc8EG5pMggnn1c9DTYzt1ySZ6/amFgebWuCLAk/s2dHEgmNEi1nSs8iAFnTAB1igeMIhRxh81PNKnJx8i5gXM8RTKBYv7BAgLmWSuNDhWg8DPJnnqb4W6VvilfQzly9Hb39fIx6ZNvITIF/KsemFPYdS5zlkLPq9y0h5YRjxp/q12J+amPQTfxaSSlDJQHS0WIEb6jTPMlK8/Fq/eecBCzk+57++sRnzC1rgaPH0+ecP4uOPP41Pv7gfDx4/iefzC7GmxZjW79HbN6D8Br2YYjeXdfUkyz4wNGJjSh763KfytL6uVCB9cNUMKwB+cV8WSl55ZSFnKdoYYkMcsiHO1UPdZxq/hqmbrc1Vn311/4vPtJhetLGJ8JHRURukMA7SRjs5L0q0eG2KV/vY/YEc+OIbrzHxFUkMGgOS0+TUlI1h6ARfoqNOeD2qt5tF8GYsLM3G+tqqX2fa31eb7RuOsamZGJ+csZEFgyl6x24njHI9vfDbERsYzTCayB0dpgEVQ1zTmJWyyB1JfCk1jWFHNobtIAAU1EZkPn5xrDqkTWDcGxjkPCi10+3VWJx7GotLz2Jja038DMbNW3fj3t03YtKGpy4b5fh65Nz8o9jaXhIN9T1D/TE5MR5TkxeFdzHGRycUNuqyoKPsuDo8lDz29sUbRh8W3BOS81h09EhHpUusndfWt2NpcVX9A4aALeUzHx9+8F58+OGv5Z9VOTY1nd53ffLBjompS+rkeq2r6D9nNE1PXxIPE+qr1P62MC7I6cpZVh2qq6GRyRgeu6i6G1W+fW4TyIXud2Ro2F+nxfBAH0ZGivGuSAAcdDyNYZK3//OvvNpLO+PhxcXJ8RgbGanqLA8Lp09BTjMXp4xPvwlQl7SnYhSjTyLdEQY08UEYfYad6KCjAPf1Pgc6pR3V2xN+4gH44N78UO4afgkr94Yqv5LOeATrD4wyLpZ5Cr+WB7/g1tLqx2Ur+RZjvx84KJx0yIjzxp6oH0pjfoLTV0A7R3Y2eFU0l5dXbKjCOIUxDFrsIMbAeWFK+iBZYsxibDAptRdTVGGgw+vj7MTbU5v/3XvvCf/A+rt/QF3kGZUHGtvYreUHJepj+voHbDT3bmTao5zPU1P5vKvPbTLrhrrdxQiGPsqd8OEa4XSr3WFgwmC9u8O4tqH+YTkWF+djcf55PH/2JB49uq8+6vP44otP5f8snj59pPbwzEZijPcraysaN9J4trez6w+hUDD67N4ejRficRi5TKQBWkVxHRRX9I8r49yFqQvuQ+Eb3aOu4eeZxgp0m7GJ11l71U8NDw667K9df81nAVI3jL0JzA84Jy5lbnkwJ6Lu8Vo8qSOlfi3Dii/qFbkBNqRWOMowZpe348nqLhHEZrjAOM3bfysAv3Wo6+ZLgaRfkr9T6BTxnDwJdUzxyNW8Z0JdZufhtMNZ+RNWSBVHeeu4+fAKPBAznJbIH750Kd+MPQ9K2oZX8OIUZ8JLkpyKzu5RUIux9zQhQhpRNZVJOZ3GP4PEKaij1Ega6sawjv/lf/leS3wjw/ZUZ4AZ1PVvpOgtAB25Krl1wICnTpPBpX5Po2/lIQFaGW4emcyYt+aAUYdGOdQBFT9lsde3pG3NGagXV2u6JrB1oIJTMjLBEkaidqqvBq1UM59W+cNvHase92XybPLrMuqH5xgFSp6I+6wc2vl8ZXD94USpRbhNaIYW3ApV8q/L3WEVn4369W9mU/QZaK8voB6Cv85Ovdy14Eaa43rgOcDukhYQPwyqLfmKLyZNBfC1JzsPzuLrPLZelSbQkGWL3r0cmthamLogzfby6lDaYy5qWuqwuv5Noc4nwHS/QF1PSvkJq/uB07JhklmnfTaQmrT1fNqbQaFddXWtPMk1707Di/JvT0e+JY/zALMC/EC3Hbfwgiv55lVpGoHIWBN9Xm90UNVXu0y0Bd0LufPkQLVwEJoXazJ6En0dhzGkdXy/FsIYuBzeycJHyeRyweuRQpNqtSHFl3pKI5UccgQHZuTPBUTy0KhTophkEup4rpQa+mlcYELsSbHCyRfjycLCfPKhRUEu6PKVSAhCA4MOn5pnss9k1ryKLya4+1qc83n8HYxZwh0a1uK/ry9Wl3m9qs/pbIQCFE8acWDDBgY26M8+m42F58+10JfMNHlmYg79y1cue6dILoJGbfBiks9CiFfYTEtlYbKOgYpdZLxWRX7s3iKePJWZ0nFOmxZ13Z1+Co7hADll2075wE+RD2nLYpQ46M0+eRZzs7N+Nevtb74T05dnPMEvOLhiUIMGC5nnKtexFlx7R/vVIa/JUu9Avxcfo8PDMSaZfe2NN+PSpQte4HmBaWMkh99r4c5CUfcsqHd29rXI2vMrfriN9U3zxgHuRypXfqWML5nll+V47Q+DG7sVoIGsdrc3/EXFKS2SuKfPgGfqnjIUqPubUMK4oisvhrNpvBqQ1nMn9F9+DCRug1qM+dUeyZEyr6+vxfzzZ96Zxe4tWvqxjRCqA8nl8sxVv+L3ZPaBFsB5hlHqWJcXyJSb3SvIi8WjjWbSMfSJ10qnZ/Jw9tWV5ThR+o2NNR/SvrsvuSv/o2PojEtHp6JvYFA6Jr0WbSmBFqujMTk+Iv3clm53qE2obnr73O42tta9mGYnGQa6vsFhLcpHaHWuD8rsM/akD4ND/TE9NRE7SrOxumTps6NifXXNr6PxJU6Mx73sVNvY9C6SXZUDC+jA6HDcuH07bly/a6MgZwKxC2x1dU59wFGoSURvX6faTRoHBweG1I6Hfdg8BsP84h07vtBtib+zR/qzHatra+J9Uzzux7Ur1yynPcl9a2sntrf34mDv0Ea/+bnn8fjpA8ts31+E5MuoWrBLvw+O9myM6O0fjztqA+qi4tGjT5UPfUSn+xUMafRHxHV19ttI1o/Ron9I9+JJ8vZ8CqXRr3VOenNlZjr6e7pshNjZWXcc6rOytt7A6exWGxyZVnLSo2/Zf/b2otsncXCoPvPkMN68fT1m1D5pwn3duVOIvvrK9IW4e/OacWnzpS8AyrURprTlq5HcE05fdCwdVVSjzku/U6D0RSUN1+IvaXD4AcrBfyNfAX4cPBZopIUvhCs/Mgfq6Yq/XEs+jB+MLqSBLj1qoVmMYbxOuLS6Ej/5yU9sPGqHpJ+8kRaam1ub8dHHH8fW9q4/unH16lUy89j3xut34zvf/IZ5VQouijqKA40R/qKy6WA0T9o76iP/m//m/x5Pnj6OmZmZuDRz3YZ1xLCxqT4UY5PGFQxuoyNj/pIk7T7lrdJRRpWF8mC4pr6od3ZEYqCFEG30UHq8p3a8d7AjnWf3l9q1+hTOJWSXKTsTjw/pe6grdvmKZ2hZCOJb+ou8yI+x3juHxQOvA9Mu/Zqv+mr6FZ+FKZzxiam4efNmQ3ZAGbvKFbh146bLR5jrRrn+xV/8efx3/+1/K3lcFP1etQ+Nn8MjcWFi0mPHD3/ww7h29Xo1D8i6Jx8J2X0uxxTAexnvmtpKGdLXSFOB85YcAbSQ9S4P3U66euKnn8zHz+6v2fhY0v//A7Tz3wK6LbG0oVcFhrQGKB1ZNINaCbXg1qCFl1oS61B6DGelb6QFB6+upDsF7YlVSHSnLpMqN8dBt8jBR4cUPOlMiajzXXDr4CxLvmchvATOSlLPE/ttOzi6ifLCbBv8vYS3uixeBHURg9/k9ST+8//FDxoUOv7j//J3NdQmMCC9DKiIUwv4CgqTdUbqUBiqV3oDqFgu56RVDOpS+c+h0QARKYTKYpsDEs+lndAiZN0U+RH8ovyMZuI44Z1RW5SdCWhrjCmnV1BXrhfBi7EUSz4tSJUM2uCFdMyrMPivWIQ/DQV5I0Am5FMvU2v5zoYX5guYeZyonSHLZkjBa6IxIa8DXwbytegeLr2n6rTcFdwKrQHt7aNedtOt6DHx8LUN/ywobanOC0EMifX82+X8qlBPU6dX4GXxZ0Hqcqas+18FmpjZ3lkw+vqKdHKQKJw2+4R6ylctx3nQykUrn0BDl75EuaEAt3U6ZwEUfx/+C0+vAi/i+mVUTstZfUIlh/PGhYxl4C5pNMmjXfo+9dw1qcmspuHRdaxFrCbMvR1H0SWndVf09XTGYPeRFkw82Weyx6Kv9Gzq232FIK834tfkEJ2So9fyBN+OhV/N0KVFmoEOpCqHFzbKn3xYANjYBR1FYytgkcn0RXe655qLKqfD8KHG+vjJ43j27Kl5YdLPxN4GEtE51ESYyS6H+Y6MsIMmd3MRV87KYqGKMYwn8Mw0wGPnzNLCkp9k8zl6FheUgbSmIX5YdLLLhLLMLyzE8sJiHGhhgsHtUIsKrrwO09NLnuxWyVeRyBeDHId3W36WTz51xrCxs7NtXPiirJyzxQG9GCnc36XolJ6FlBY1Nqwg7XzFEzrckxaAb/wYFh4/fBTzz+difWMjvvO978b45IQXUhjfilzAL4sDDkR+9vSZjXzOR/UjRMuAVyT7B3jKPxTXtGj/yutvRP9gf3CmzO4uhxcf+ytuafjCuCD/3r4X5yzIkA/8stML4yNnOPlLab18GS1358FLezsmbHtzPVZXl+LChYvCxyApfhVeB/rxovO+rwYjl7GKS51sTfdloMj9lQCFRobSHhbF6MDaKjvh2Pkk3ZGs4NGvKkk+e5LboRZsfLHz6tXXYnr6cjybe+JdEIy9+5XBFcMPaThLbFh10S892d3djpXl5diVzDG68GEA9HBWeS0vzsX21qoNkIdHHdHTNxSj4xe1MJ1WXtIDicM6I9GgtxOjIzExNhr7e9t+Za9P9cXOOxvDNlcbi+bOrr7ok/62G8NyZ+Zhwxi2t70Rq8uLFju7T3d3D7z7qUvzxu2ddblN5bWP7SBGtVi+e+9Nvw7Z3zeoBTyG3v346OPfxOPHn8VQf7fkMm0jwLDaLYYw75Dh3K/KCObdLt30G+wKxfAkvnRdWlyPxcWV4EuP7LrhNV9458w52sTm+lo8ffo4njx+oHpacr6U390pBl+Mt7QZ9ZucWTc6cSlu3L5jA8PjJ58r/bIX6AcYfzEW9vTGQN+w+pNp9TETkjMGAdHSX4/6XOuquzrkRh2o/5ieUprOWJifix3JzTosnNX1jaq9qo9VWUdGL6YxzPrIspB6wiB1EvsYw9TPf/Xea/Hatatux/QMTq96vnLpQrx+61qVNoE4oLQpt0PFt+t7MVrQ94v9xr3DlKbQoU8C6nTokwq9cs8DBsYrDFT+Sr7HhDSKgFP4wV/CgIJTB8JKmva4AsRhhMqH+FSG6FY8Fv55OLO8uhJ/+ZOfqD53TAse/SplRRc28pVvpVPcpvruDz/4ODa2t+Lixem4ceNG9FA2ZfH63VvxrXfeJjelzz4OnaEukCMPSgoQx+6qf/kv/0Lt7bF0aiO2pUu88o0hqb9/KPYO9tVm9nOcUtvn1Whkia4CGG9oxzjaIQ9d9tU/7+3vuDxbar+8tovBirGH10KfzT6T/CU32mVFB/1UiT0mEkY7kFK7vAP9aXT2bmyl46vCirQ8+vv5GqjqmjqVDCwEZKg/XmnHGFbqEb7RFeTaqFNF3XjttZiayt2tlrHy/5M/+Rfxf/6//J+U6sS77djVeeXq9bhUPSD5gx/9QVy5clXlbz4cAjIvdCLPA8OQCQ3iCw5yLzwB3AMlDB05EE0bxhR2LDn84oul+OXDTfWhPJxJqNP47wsK76eADrYCl7dCexWe6YYaoBunr24VUF1boZ6m5AWQ37k8VtCSXw3qdIBTeGckpNj1/Bqcixg+n13JX0naTqOWqfGrXygBrZIgLMPPk2t7GV4GdfqGOj9VHmfRPFWel2QMrVfh7XzxnMR/9g+/37jr+tu11ySpgFIJr5QJ+JUfKAU1jSqinUw9j3JtB+Z/STtx210SLTQqPwa0pjSrK4C/uArAq4Jqoa1QImxAq/ItUPlfmtae01iNMtSccqhuEhLn5a4hk1NAGbMRa1jUlcn46Qk5gNTaG3zS1dWr2kquVbRDjKsOm2zky6GjCS1+EjQCGIQKTRp1uqyTytVTN7x46lQTTocIqkAmXFmOdOh0vcEXivVyt4MnAJUrcJZhi8Gn4LXQK/f1sHOgYNTT4xMF/zU4hxyXc2gWHnD+9HizyE53FphW5Yq/Tucs10hXQT3sVLic+xS8GWxIf2Ew7+ppzwJi0wDRBpX+IKkkoav7kvQnvJg2+uG6lP80ZiuNFl16Cc9NqPTdcFYawrLPeTWoytuge3669noByl2DI8XX/S1OjV0XO3NY+XEE2K9K5vZ8yATQM6IWPh2aaHfwKtDxnhadB9HfsRcj3dsx0qMJ9MBhXOAVx8GjmJTjjK+x/sMY7ono16KxV/qNgcxfeKseohRgt0FHV5bGbd9ZMslMHvn6o6f11QSYiSbhKUtNTvGLLuYuDlhn/symAxaYGH28c6s7DTnsCuJpMjuDtLQVBT7Bz8T+wLtgeJINJQC9YfJbN3wdVkYoeCCcMMtIeWMU4MwxJs1MbJhIszOJhQLGmmIIaxhnlLavp088Jj40CeP1Q2ZaPAE/oSDCHRkZtsGM/KELP2XC78/ZVzSSJ4lKtDIuX1EqRj0LTnIkvLyqUzQBPspkH1f84HKFZ2jCw/ramsvFodDsCsNwAD8pC9FSWvy43DlybNl60i8UeKH9ugzKlzLasKUru+8++ezzeP+DD+OjTz6L+/fvx+Onz2JpldfpjqQrfd6tw1lPGDBmrlyOCxcveefE+PhEDElW/VpUUdeFJ9eQftJV7VB+jHM72zuuG87CssG3BZr1W8qDH1ESB2EWufb8DaDQ9TymNhA09asGiken2a2xsrIg+XySZ4Itzauud+BO9XTousGgy065LukhrxXxqtWwFny8zuQdhep4U/z5BTnqmh1b1Df6vL666ld3x8bH8yuJwyNecGMgY2cYu/dUIUo7FANDnDE0EgMDI6Zn2bDY9T6ZiIG+3uiXw0CH0ToNTN1+DWr/YDd3mEg/SMtuEL8mqbLDC4CBG3nQDoakb+zCOtzfy3pGzw/VfteXYmlxwTu1MFpdunQlvvbWN+Ktt96xjhwInzOHeB16YLDX5xTt72+qXANx4/pNH0rPuXAjw+Pid9Cvh+aX9/Lre5xjRrtETtBndwoGhO2tHfOK7Dg0fGtrN+bn5+KzTz+M9373q3jw4KPY3FhWHEb1bOcY6tiVt7sneUj3hkdHlfd4jMixa43dM8vLS8JV29Zkhuba0dUrXc1dcwODY5LTkPpL2mbqOfWJblg3qRrqQTUwOjIkvk9iZ4vda3lmFLjlNUlhqo9kF+WQvFl3yD2NGOi9uySRPInpqUm1s1H3reTk3BQ3PDTgVyjpHwD6AKDUn/sfQQmnbRb95up7ZVL6Gq6N9iuHzLnSl6X804hEm4XPgoejL8EYxK5ff2FWfnSLvOGv8FLAfR1pK14LneIvPJGuPW0DTw4arqgKjF/5hegx5vHjx87PD1FUFht/OssuoKRV4EB8Ly4u+ZVSzgzDkONXpIU8KVlfmZlpyD/XDfLrXtwLL/vxIkfq/YvPP5Pe7cbQELrdF/tq4+jpwuK8DVik5iuo9B2c78Wu2WXFLanN+CyvJ4/j0UP1x48exNPHD+PJ04cKfxoLc3PqExZM49L0RfPCa8oYiXn90mekqYzoVu5k7rbha0T9yvjEhRhVv03bGlL/lA+X+OiE2pL6D4wK6HTu6M0z+DifDbmX18XZycor4GfVEWGlfier3V4NkLyeP5+Njz/52IZ4oYiv/pgQ3gDGQOXFmWGj4qvobaHHtelPYx9+8uaKK3pT0gElbQHXkcuj8UhsP1vajucbakNux028V4XCVz2PLwPnpXU4eoa/7ir8RppyaQ+vQSO8xVWRDTgVkEBwcTWAHrI/K78C7TEnZ9AxlPDKnYVinmuQ54WBDA8ZBtjfuEeHqpsSLldwilzSVfc5w5VLaMVJl7pyPkDlNBBWczWvWw9BL6xv7vXHcIG/5kyBa7l32IvhFEot4K/qZ4a1G8MqT7OjfQGY8coPlMKkX86+hHpcK2R43TklFZ8IglJp6RxeLcwyqMatI4GG5zS041euJQU3ZSeZoSDqt0JswRc0qDYimmlOQXuwUSnzOfjt0DD+JX6rbBUOrSrsZTQdi+aB6UGFAG5rdUCDVAQhGZp1JexGPnWohxib5LDle27S13At9zVwGe2pXCs0Q/BpsGpBacVvjasoKt+2YBu7wHWRdV/iSzkzPP/qUO5bQxPa8z4LQDlLlg2oxRXcs1yBhtFOYY16kvMOOXCrsHqaLwtnpS1hSdteX12TVXXWUzV7m2ao5VVczVvdCjJNg39nlM6/jXCwChSclwBpK28rNPk0bXwln1cBN4Bmmyq+1tTcvZhewSiuyIqL6acn/2t8FrC/cg1/CW8QKvcVVN7S9nEppeJPPjx55k9+uwqDlLhOLcAwenWd7EffyV4Md+3HWM9BTHTvxcW+/bg0eBiXhk5iql8TzL6OGOvrjCHNdft4/UmTQs708uKiGilZEuRTf8pNXBq5spcSPnjKkzSlDbAINFOaKJZ2CR0WYV7saFLJJNuLZMX7SZzIcKaJzzLiTB8tXDmI3vQF/mz7wbGvnC/FrhgOEmaCylN4np7beKYJKgAfxYGDYakYwwCuh0pf7vk6Fmdq2RCl/AlnJxWLESbhhRZACk+ie3JRWBZ7ecgxZU85YUDCWNMtPJ7KM/EnT8pGPvBDevJiYcirMsVgBk12p/T09XonUHc1wS9Gn/KqBjIjP6dB3qJXFqJAoU88BhYMdvDJ7oCr16+5bN7dUqVLo0ZTdhjDkC0rap+zAk3XPXliANyMlSXOk1mMR48exdzCongeiAsXp2N65oryuBHXrr8W05evxdSlaRvCOMcFI1wvO8C0eHJeSFUyzWULRUKfCc9ypL7lFRFgNNrd3fGuNHYbIJcm38IVDgvkTAXP6aoIO1NvpKk74oxcuReDkgir0Mv7DM/2ZJq6Pzk+iKXl+fjss4/i/hefxtLic9XxjsrCTq8jH7rtXSFK192FAYdDsFMfeMV2aGTIxjAv3EURXUKHMJShxssry1q0bymsxzvtBgf6Re84NlTfA7zSKtztrQ3rQ3f3gJSHhSsGonyFsE91AqHkOxe+LBTQEXbscbZWp+aFeVZdZ6xvrrtd+cww8QjfGJG7fWZYtkU4pU4pA+kGB/ttVOMsIs4pm5t/HnOzj7V4XxAPvXHr7hvx9je/G2+88XUfRr+7tyPdmo35hYexsbnoMnBYPot3ZM7il11zNoJhbBKvfX0YKtKgTXtChpyj1kl5uXZLzw9PfB6YX28UPmZ7jAv3738Wn376bjx+9FnwUQHqJh9YYlDmbKJDG2rYZYdxkvz7BvpsuDzYPfL5R7QVPqjR3dkbvarHTl3pNXr7MTzzBUNeQxUf1ovUTHSV8/SqDtE6wxx8dES4wtje3pSM80uxqggbw2zU0j3l4yw13ZhP5AJVNWfdqrWa5klcuDDhD11guKJ5OWeFjwxx3h9nK6URwPUmWsQRRr9Aenh0/lU69/n0GaQTsRJXoNCr90EABhHqgPyLkcRGBeHgJ7/Sp/qLh7qWPg1a9FHofu7qYUxJYxn3xXBWgHicaVX844BCD3yuCmiJkyBVFVlD9Jdz8/ME+XVe6xU86o88Sz4GpcGAxZlhGMPYacwOKCEQFVNTkzEzM13dezSRl/YDNWdrWkV2GHs+/exTP8jAkK6eNw3LQ/kqJK8pb6yt2wA+N/c85p/Pxtzzp361dhGD2cK82teK0q/4wHt0iTO8DjFki3eAtnLlynXRo930x+rapuTVrXx61fYHVD9p5CKes8r2bbCEZeqGD2fwoIqyqExF7yrnsxKFU3SrOMrMODDq89ToekifUOom8U5iQjjsXsbvulG/Ojc3F0+fPhG24qW/ExMXqvEg6V+/di3Gxsbdbuv1iqPOix9AjtZzQUMfKgCn3BceSVW0zH285DK7shOz6xygn3SAkgd/2Rtmfu1Q+CjQfl+HBs02dx44vvKfB+4PzkB61TxaQbiI6wx05yHXHvUy2qdiqwDovSjl2XGtoTnfxemmFtX0lsKkDjQeSNdwExKnEdxSJvzZPlrgFA0FCcXYSp9jBPfNvxdBo674K/7KNUDe+m1d11vAOKT13blwKroWUDeGsdPUUGcGH4OHx9hzoOCcBY7zFUYZJGh8hKTLbZ90/M1JcR0I4f3uJtCs604VSoWc51zhTIyFS0AFpotrx69QYKu4DMvJdQKdXCpSg3YbZJzARMS/y5lQ0jQcnWYbD7iTDnV0wsc16J0Bfv8dV6PJqw1MxP0Uj6emFU6hV9xpoKbEr+qDMzJwDnUCxR2TD+VJmp2V053xGmCG9aN/ymECOHZnKBwjjHeUmX7TiWslyCtfk+MAaBwDVSvHee9s4MvyTUco6ZGEMYgr+VeuyqHhpIj8pnOS5M/SUICdqad8rXumk+HFQcG8usyqv5or4PZUrnbJQ+HcYuHnTCA8+ULmL2qXLk3FRzOvKkZk0kBGnoljV4PM6TwosenQsvQ3pdGYPLks4lhy8cKxlBe+CLM/HXdJp2rhStvuMrYJ7R2oMaRDzl86VKTrQldg/OIqQA4tTnGk5a4SWwUKUQD5NJJzlUstagLBWcIErsYhPTekscuyMX3MLykSBiYTQBz142SZXgCPSYQJEX1F/oFBmzEmE9eKBrSgyZ0xmUhpsaQVn6qe8zgO7Do0ieWA2nIfnDlztF/d6yr/iRaJONKycD4hXHgnx3sK24vOIzmFddm/E124483oPlqPgeP1mOjcjumejbg1sB73Rnfi9cmDuDN5HDcmTuLqeEdcGO6IMa13R3pPYtBfdDxSTeSuMYxolCBB8qL/1D314cFSckp9yFCcdzL4vyFEsY7cJA8tVniSfcQCX5N5zj+ibJyx06eFRJ8WzLzexVPmfvn7WfhrscqBwDt7B7G+tRPLG1uxtL4Vy+s7sbF9EFs7B45jAcsE11VFHcMrvAgOlQ+MMGnNRZH8wjlh0s8EmLIozK95OA3GLIxI6CYT204fgK8AlwM6ZaJMXnbQRl5aVEK7LCh4tbFLCyXocgBzhxz8sHAqBjUMNzYy0AaUjKt3j1R+ykUaFnhClDzEX0+fFhr5aiZlhS+KAT2MJ/Q/vBJGATAWAIlDWdPfyyfs4ataXLKrz/WhBR1A+cqiDihXZOgFpspLfwT/RLEAPjjYj4319djlzCjVM3XHAvGrX3s73v7Gd+K1W/fi4qWZGBudiIG+IRtDPIAK4KEF1IZoexhaE4X8VWL8cgqtnOqG/odwFZw/47qqC036yFIGnEk4tO5OAenVx9nlSOAw50v/wVWhaVxA67M/pD5Z3FPnaZClDWDwWYuV1QUtVJe1OH0cDx98Fj/9q38Vn3/8vsIWVc+7sXfIAdY7sbWJUUzZsvgcZPF8Ib/iODwi2qp7yYuSeGeN8sFozJcjeWWR12n5AATbE0aHhs3l/u5WbK6v+vW+rQ2MOhiyxFs3u1o4aJsddexsQV/Z+UGfjpQqHXcRs29zxv6RkC3jlB4+MaaflAuJfFVfJ9U1qIlIv1Wvuu/vw/ApNqXfvO61uPA8VpZmvRD/yte+G/+Df+9/HD/44R/GpYvTsbu7Hk8efxaPH30onEcitKPysouE3Wsd3v01OjgW4yNTMTI0ZqMzBj8MU3xJj3aQBjGM6+xYodx9savuYX5pLZ7OzsXO7p53eT24r3r5138R7/7yX8Xjhx/G6vKCX8PlS3o+XFx1wzl3dCe9kt30pStxeUYL7ZGRODrYjY2VFaVZjrXNVYlD/b4N+d2Wbw9yVtunjNIQSQQZSSjIqnL46WdS7hIUYYD0N/srcOpzfNoAeOglNcNfzke6pLtcaUuQybkefbzy0vwyWzH0SlqM37QqPmxC2xYt50n2aSAvYaavdJxrla1DBNTm3ZtV/IPHlfvStwAl3A4/fSf0lLb4yz154HitsFeyxMhf6FGvpT/tU33zsKCrRxzQ9uijlRd9FoYxDMd+JVB9E47XiHmQQpiNuO7XVDa1i/IAE9cwlFCuqqyMTRiMOfPKyo0chGMZ4rKYVTpqKeMpE2XPOOpOcYW2xwJkRh2k7GgwNDkemJhW5fzwhz724MhnCDIGClP9fq/PbOyXDNa9G0xtankullcWYnV9RePoRmztqX8+PFDdS579QzE0Oh6j41PqYy7HxOR0jE1ejKFhvqI6oO5H47DaCru9/CVatSU+NtHdJ9lz7le/ZMAYI57YYby0shqrG8pDbelYfQFG/M4ODquXtktnu+XvdltQOpU3H7alLFjhIDhkBOR4nTKsA3dFDgnyC7W7i1fEczfYsPoADN2HyEl1Cym+uMkHMsq4lvPhen3UaSag7+gX+kY66wlzF6UhrAlJi7r0nUhCy6RNvo4rIF9QW7M7M4z6x9G+2qJO8XsWOF2dhvlpQkNnK1fCXgXqeCWPslZsrhfPw2u6evx5UMdvh3pcwxHuVtF07UAokGkkHY/1OIXDFOXwXwVVWDKceI3bCvBmbFIn14arcL3ukNI279MBL6rToqsFCt0XAWWrCnim06/6giYtXDvQJo2u2FbuuKuHZHzR9izT2VS7/tY/+A//cYtwK8iGk4yVgaQuFHynUyVkAyyxJeOmK2S8SD4DmlTPjn8ZuMDFNT1NSCm2ujbIYNSnDeppz0p4DrQrPjyembpGl98XSSCx2jEIzZhzgQqoO02OMVLQIFK5sozMI4+lRUeVv5EXfssh8dxwSKdrGjoIzvovA0mDroCJUfpLGLplUnboD51kVmTVETAw2Z/3hd/Cw3H9Hpokd/1lF1B3jpTzr/mV0w3nFLkM0vuCXcdnwp+ITNQUW93z50nTWX8qg/XI+OLdE46Khq520DGWY0pozZUwRIKPAGjgoOkA/yVwLf4mlNDErP8R1qyTlB+TVPKrOzrMdMRT1+DmIF457qswAONmY6FmXkXIE2euHgpNpzHXK/QqOs7HlBTJb6PcxFXBlbP8iPIt6at71ye8pKyoVU/4CjKZJ7u6LzxW9JsRcvWwij8/CYUi8pPDCEG/yWxI/jRMMcVPXMK4d1xlkNIyX+kUp/tOG37yHnos1OzHYZFwHtBhAXEUml5Fj/x28vcqrFdXDpTvFd1+XQc7DmKgYy8GO/djqPMw+rsO5D+Ioa6jGOo5jpGeoxjp2o+JXl2792Jc9+O9x3KHMdl3bDc1cBKX+g9jeuA4Lg4cxqWBo5gZCrmTmJabGe6IyyMdMTNyElfGOuPaWHdcHe+My7qO9+zFpcGjuDQsWqIzrEXnYF9H9Hd3RI/kxFk8/oKjZF6knbM2BVX15J01DiGMn2pxrJvsJlKneL2IT68zmSVdMZawsLAhR4tun/OleBbZTCxZCPJaYe5Aya/gcabIweFx7GryurWjRYom0zu7vHp0oAUqT/1VN1SZFgecz0M9s3Do0SJhUIvckcGBGB8b8Ssne3s7sbC0oEnrAewbyBfeOLCdPoIFEAtmnl4z7hJXJrcslNgZxvlYTIaNpzjSlMWXjRAstlRm/PByJN4AfonDkMZCH4MgeBiM+sTr8IjoVfLiFTHSKsp0ygKJOKokjU1qP6LHLhQMIezYoeagRxom6CCXeQNAHAYreIUXyoeDFvfsBqF8a2urWuBv+VU6DmP263PVYgG8kp57wikPX77jtU8FORzHTreks2OZlnQsUm/cvBPD1RfCkI57XtUB/RrsNjXtRQBO4pUyor+l+2C3BLuDqCsWw6AWg2jWSPJa/Hmt37fiAvQx/DL2kZf7Ao/dOV6iLrwOyiLMhiUNvsdHB9KTjdjcXNICdC7m5x/Hs9kH8eTpF/H4yYNYmH9u4xWvkMIzOzXgn68lwh/tBoNnjxaRnPWF4YTD8geHeJ1NeSsvdl7xeinGVg7wZlGJ6lGfyJ+dUENaFLKDiVcX17RAZTcfRjJ/mEB5zMxc8a4JDvb2Ilzt+7Ba5PHQlK9AYlhrLNiRJbJWvbHg7u9nNyO6K1zxih5urK9JRznXTG0eXVV7p3339YqO/9BRlVXpu7q0MN3dULm7xdOWz6wbHZmMN7/ydnznuz+Ku6+/6YXt+tpCPJcMFxefxt7Ohuh1xsgwuz4mY3LiYgzLj7ESmdDnj40Mx4WL+aU5vxJJW2UXCzuvuGLok2OxvrS8JrcaG5w3t74SK8srqq/Z+Pjj92Nh4akN9hjSaHeb2xxKTl90YFojkt2lixf9MQHqhdfmOGuJg/Yx0Hd29seY+OPLnbS7ra0N5SsdoS1K/oRln9nlnTIY5ixg6x/t3RpW6WwC4+rI8KDKw6uv2+47jK/yU68e69BN9Yl9Peze6cw5hciq2sy3PRjUpRsXLox5pxkPZdDBnBcdx8SI+tGxcdMGHV4B+pemP/s3j5fkKf8h+klYxXPqEgb3Zv9TvycNruA32rWg+AuNppGhiVtwoAGYf8IrujaaScbIHP2k7+aKgwplA0xLV3hifOCDFDxU4LVA6op+jziuiam2pjFiTm3Xu4zITzQw2MGfP+SicGdilujnj2JpadljyID62PGxsaQlfL8mebm8Jpn9OPlRFj+IoR7IVEAcevjr37wbC4sL7nPXNtbV16yojSwrj6VYVXunXdO/kJaD7eEJfUMGAwNDaSCW3vGlSfoBzln0q8P0267bnpi6cCHzVH+1trbussATfTv1zzjunaTSN/gq9YFMGJN2pJOMibRB7z6kLoRHenDLK9bQ4cEI/cXg0KCN+sSXurYsqiv9CgbLUekobTyZQi4dro+Hj+6bN76i2T+Y5eRDIfRZN27c9I7arEtoapyjFpQXfAGlDOfpWeGrOCDj5TcatSqPyvpsZSeerqoO5BdS4rwATEfO6WtQv0va+q3cK4HRErfwX9KWNtACCqsleTEU3PSegnY6HkbrUMWdlfYUCOk8PMpBkeg1i2z4e5nMExIzcZGNbxJK8kYYHuYuJc35wFq8Lt9XSVOg1I9zI10LUwmagVW+Vij4Of0RzqtmWkFJX3f6cd01ytOIs7fyV44MK3/puUrcX/3z/6KxM6zjP/qv38+1bRVQB5SUwYtE7UBIUaQ0lGCuSE8du0L5UtBMn52OumNfXwS5VTyhdAoJotbewphMcjmjXJ7FCZzEVtl2UHwp+JnxSbdQbvIiVTkjO8DkiFM644suuFZeY5wNZjG9TTCxttBz+GxCpmlwXeHDQ+5coVFrsqBO2yLzD/gJPIl2MRvlrtFqg1P8GmjMlU8IaVTI/PlJ2vjBqKDgO201ELjsJbSSpa71hEYjiJ8q+oX0FWmjRHVv8E0GkCTjKp3ybyukdb9AEwP+Cl3zVOl5Pm2tM1OH5qAHrUxXqwv7mLAAyROQ8c10zrghrzpUbU6ET8R3oZsg/BJguTQpNny1BJDnaZ9FTVlJrkDrBhPlAlWaLFbprrhWNN0echLm8jpY6ZOwk1tnIJk9rqBKi27QpoVrw6SjcxHOxFQzEecPXw5zEvIBMfODD+5YaHLtVkaSjnPAgWNJkZ4JCvjgZJCv3vVCflW5e7QwoE2RF5Ol3DFH7pk3+dgorHT4bQziHlrEOZ9S3BMvBJy2KnanJnZgekJMlCDLDC34yPI7L91iaPMEnwWEL1xN3PdMHL07iT/unXslswrPhj9IEyeZc2AyC911TY554mpZK+5I9ZDpxKyuJZ+KpK+pf6ZUQd0HDyDBIxP1pIEBizQ4woqRNdOmLDGINvJTXrAk9JwwH7Lw0ALcbCYOE3fwLV3hIXXuearMhJlJLa8x9fAVyz75NZnuVbjLC4iHDz7+KH713m+9qCFP+GMB5sWMaIG5sb7h11XydZymEY96ZiL/5MmT2NQCnTrjq1WE88VFjC0YIfyVvmpS72x1ZdFcXqk8xC/aa6t8XW8nDm3c21E5Iq5fv2LZoCssYlmgUG8cWMxCh3TImQUUCzcWaLx2si+aA0MjzoPFDXk0y6V2osWE61A3vGJHi8EYBY75ES0APzzC19xzvno567OZvvWtb8f05SveNVDo4EhHvbBA5MyeZ89mpb+V0VO0AHYF8Lol7YrFDfTJl50wP/qDv+vXIsGn0+g8Ud+iRnLcqYoX39myXgSKP6l00LfoYeodFUw4csTYQ53y6k7yXjVE41Rdj2mQTr9On7R9NSQuP86jCqPNld2CXI/2D1Uv7CTacb1ua1GKwWNnd0t1yCKQDwbka1rmUnlzLtfY6GTcu/eGdGlDTbYjHt3/XPrLhw56YkML2B12TwqPHVoYc9Dnmekrwdccd3a3zTOvNnKm2tTEhVjhLCoVDIMMRlz3X0qzurosfjbjYG9funDg0qHX1vHu3nj7nW/5tUNeBaT/pD7SQLev9qAFbp/0HEOT2h1ioi4Z5o4PjmNMi9WJcc4jyg869PcNideeeDarNrMpfZcucAh+h8owwM4TLbh5NbirR3V+uG/j3NLyotpexNe//jXxzGuM/T4XDH1lB+nmxnIsL8/F9s6aynOkRW1vDA2MeMfH4OCo6PZFr3RLklKe28Jfi0PJfWJ8NG7euqUFeL8NCSyw6X9x9Fdb23s2vPEhB3aBrS0tx6PHn8eC+OGcMV7b5Ct9Ozsb3qE6MTEVz+aeqmxPVfiIQfU5k5OTNtT5VW0MkJJZfkyChf6w2uiY+qlBGxlmpqfUbnbimWiqllSW3EFDOnfeGABGhN8/Iv1EX1FSzimkjWTbbsJxXJ6ejD61R16vxYhI5TAfXFtlt1/idvcOqR1MxIn6RqmSjQc8NBrs748+DBcoQ+deXLs+k0YY9cXs4skD95XH1GR85fZNhakfEC69MeWjTYs16xs6bWOY8882WNYuzKPhxX7hFChGjWx3afzHTzjXgku6Bs0qDVDS1ePLPXgl/3JP/5oYzbQFfK85AVePMVUYsqJ0JY+TQ8bgDC/pmN+sbmzG+x9+4L5SjEvXmF9oTFS5+VpueQgCPrTYkfTRx5/E2vp6XJy57APg1Y0p7iRev3c7vvWNPEC/4AMuTzXWEi6P8uqIDfXV/+yf/jg+/ewT6wljr9unKWT57ap7OKceka/nDGozGL0wfjGepXEwcYFiuLp1+3aOFd1d8cWDB/bDh7+krCvjX9k9yL1GB/MCXqlbDGsYjssDJfjkjDPXl2RVdJb5AH0Pr49ev37dYaXuoUPa5D/9fE1yjFd8qUbpNEby997/bfzZn/+JjZjsXuPjM4yt/RqP4PkH3/thXLlyxXmSHw9wRF306CdUe5XcCpBX/b6AyytIOjln0L/5SBlKFh3d8dNPF+IXD3gNXbLwWNTU5S8DtDlzIV7Im7r8sgCNBkDDnUATCs0WvFcA0pU056U9kzZhZ8gWnBYyNRTXxzl5mBb/LXmch9wEMJJuM6OWOre8a3QqvJYyteVD+qIjQNNXo1vBK7B4JpT86/kUoMW38/AiOAvrNKcVCFkSMQM1kRkaZak8/BYe4Af0P/oPvtdI1fEf/Vfvl7XSmUAHeB6UqJLnaWNYiTkfKtb8W4cMMfv6O5vDFiWhJz8PRCZfzaxAwqknbYGq4y18WTFbkBVTpFxJrh3nNOksRw7Z50OhAa+Upmbfe3Uwb+0JRbddU2qAfHEsztWlio9Mr1Lph7hUHIDreWyRBQMQO6tKgjNrDsRCsA0y62rQAc33NCf91crQqCMHEVe4YgCpvCUTRWWDydvG4h2nDMxuFVeg1AU5O3WhX0gWXnTJGEvL1wY0WlZdgmcB5WXypoHcPkBp0KtCj0DlWU2FqiAHZnkr/pKLWr6lcOY302U89wDpqjwMeU/5wGjhW3SskwpCHpmqltayTA6Kc4lIJyadhvhK2DYEqR6bO8yoO6XSf+aTcjG3vN7Bn3C5lrHTabjKWX+FbDyHiH5tUqFpmiZL+F3CxJKfSTT00CloFP1wGsWBm/FJh8l32cFjA4txS7mTX1LxpJFJq9PqB7relUM8dFMMSqsf5KILE66yaOZAeNc2fZLuwWOiRP6uS91jNGKBYWOYrppSOZ9CywY4qIDrDOEny8CtywoNEktfKZ8JKZI/AF7L5LsOYOJI77yElxpKradc2FW1xQG60BUTyWZFq+In8yyQ/sRoxlkG8uM8YWUSrTDAeqWrJ5EYGalHeCFL0SMNXw7EwGO+wFdadrEQTmJnozoCl0lxyYsdKl3sYNNkmnNQeJWqX5P2Hvl5tYJwy55XfVL5kh5lg5buf/u79+Lnv/pldGvBDGAEYFJMOcgDfF7nw6jFogBDAnHIlMU4h+fzNUmXV+gcOE4N8+rZwOCAFsgTpkeZmdxD05NiLRoA7ikzi4U9Ft/Ka0eLJ15NY7fJhQt5cDVf7OI1Dp5e88oOXwRj5wBP2vnMO+WBPot4jHbcsyuMMpIfcfCObN02FG856g/9wYCF0Y64Q+VbjHcsOkjLgvz57LNYmHtuHr/5zW/G1MVLKkcuZHDkQzrL5/DI/M09f04XYx1JA0ue14UxKF9By1d6yKNvcDh++MO/ExcvXxU+fYoSup9We6S/kbdxdkQbQMOgJEYs4H7KgYZEy3br9urG5yhFNvGyTy55VeGOB5+2kv0S2k278qufh3s+rN2vVKldcbbV3t6my+uD0w/TpeErd0TBD/VSsvD6k4886P7q1Zvx+utvxPPnCy7f7NPH0acFbd8AxrANyXAnDg+QOTsQe60fHE49NDxqgx9GJVjGADws2bKzD5kyRnH2z+raig1z1DFGJfjhi5DsztgTzxjaOtSOvvHOt7zw5PygrJOOxm41IVTGsHH5kWeeg6duJo7F26jaTRrDttUWWdwO2xg2K12yoYmv0ZnXXn/RbXho0HKEt421pdjDENTRE5emr8d3vv1d4Qwr+6PY2l5T+pXYVDvjS5oUtLe/J0aGh71bhB0tvEbNjrVeXnPs7os99SfLK2vBlxUPpZsTE6Nx6+Yd5Z1n6vHqFUZkDKXrm1vug7aEy0HjfHF2ZX5e9bmlYmqBfeuu85hfmLW+9ysfdko+e/5UfC3HADvlVJl7u9IHOc5fQ56d6psG1EdwGD7GsI4OPqbBhwx6YmZ6PDoOduLZbGUM0x9flNze3RQtyVayHpaMejGG0S5QEsnCbVW8u91JDwF088rMZPRonMOYuLerfl74dFPra+vGI3l3z2AMj0yKdqcW5fRR7ObrjME+0VP52cG3sb0e3/jmW3Hvzm3J7VAa0Bl8qZSPKsxMjMcbt26ofPuWi9uU8oZ3WiF6W3ZDKTsi3NZpL+hKWZcUIIw0XOtAGDybnhztj/IC+At+uRYa9XQFHOZ20LwXsvvwOl7Jw/glGPkKlTjmDZyBBYCDMYo8Cz+eC0imK5L3u7/5tb/cSNlpB8iDByIYw+grGdegRFra7ocfpTHsEsawGzfUicPbSdy9czO+/c13Gj1cKS+pCWN8dRg8iGfq73/3n/9n8cX9L3wmHvM55jBlHgOYd8pNMsYTedyGRRFalBH9ot3ywY0+j5U5HzlmjNYVozLGPl4FZTykT4ENDEs8fPKDFrRCuMgA2Xl+JBlxjzx85mElB8YYxk2+9MgHOIAGn3Kc0Ynx+crVK44zjUruXAH7hXv71m0/pKJ/46ER88KPP/kg/uJf/YXHJJeJnWH0o6LD/Q+/n8Yw0pR8GZMYN4pOlLHLPNWg1AlQj0MPSetXW9EB8Ul9YQz72afz8fMHGyoHX4mF/2zHvw+Io0arQgfq/JwF8PgynALQq4OHxN8DIFO4bOQNr+kzXfPVlh9AEGnAaRifhNiKm+GNoBJJfZhAFfclClAwM0nSK7w36rnBD3EZXrJOXNpSQl03CoBTURC0xr+MVWPXcE4qI0XJEcqwULUO/57Hw3lwfkw7tzWoBEC/AtTL0WI8rKDQaTGG/Sf/1fvCpLFlQDuT3LUqQEVIEe3hnvxWyTPKqe0DXGnt9I2on4rYaRz8pxWWZVcrCO+FNSkackZ5geEsSajD891ZUMunYexohcwpOU9IX3sZCjTIVfGc0UKQB/cXKM2ZYGKZpq6EDTJnMkE5GEY0UGjiw0Q2S6AJgfA5l4AdYscMLiIE3cJzHVA6ntiRUqgGX5Qms9WP0nkKU+4FLiPe6mJPBaSDH2JcBt2TN4vUepPO3T84/pOK6eHN4Aof3jOAod0TEMpEFF79Fbk15GfaSaPxRM6/efVuk1xhKA2SSzmlDAHoQ0BhFS0XDNyCIoCWDWAEcjUFpanCiCPEg5jDnCzp+M/c6Fbx4Cve9adrMUC5jcrfnbeGnLOQHr9zNA1agfNVmOO456qwpMlVjjQVP94JoD/Cff6PaSR94pKm7pS/dy+JP3BybiG/6Uob9eOzrXQlOVNL5wcdwgis9AJv8pATCOcq+i4H/ICse5fJGaVMC8+OZjILJd0wgYIA8eSFH151cRh5KoBETus0+OUljHi4IAB0sWBeCPBCwvRY1GVaJkCZD1FNvgCfxaNw5JETbpJk+fOefDB6kAbcTG8jHvTFDxfAaXU1Lw7MNIRiFjA0wkmPHiFb/ArjT/dMqolwSv3kTjPlQ4byE8PrCOj6phaR7FRwvYBnnkmZfAKUPf0QS1kaFGZ5KTxRSZN5QotFFfqDsYSIYqCmLjEEsFOGA9k3N7YkQC1itchjQQzFkgdX5EHbOtjHoHWiRWavFrsjWrD1R78m57x2xmKwq1t5osNFp4QLH5TXBiBTFOARPdeH3K/f+238/N1fRS9PoBV+qMkvk3C/SiTAYMnEnFecmOhjNAIsc6UHj8PfeRUQowYHkpM9u6f6e/u8MwR6RcZw5sWI+Ca/Eo7jCTRf8dvd3DZdXkli59fMzKU40qKJibyNYYrjEG7kj8FvTwtUG4AtIXbBccZYZ/QO9nnBlfJQvsqjPGHH+UMDCgPYPZavkjR3g+HIA8dOLgxbSxyo7J1h34rxqYvOt6RhcQDdkhZDxnOlORHf8I4RCDwMMRiIijHM9adycnj6D//g39UC8Kp1xKzVjWHqmETZsgdKuU5DFQ6eceTs5x8ZJUZeE9c0W+Ye6BGLFbylPbCQybJyOPvu9pbKglFq00YTdnllGXO3nBc+SpO7CljnSZ8tz6SH0YxXjPr7OMy617LMnQcsRFXv01fjxs0bMTs7az7mnj1Ng29/T6xvbsS20h/4Nbtu6Ro6ux/9g4PexUXLOVAbw9DUq/Z1YfJCrKwsit/1WN9Yi42NdRuzslwdqiv1A5LtwPCQ62RH9Q2/fJHyrW98M8YmJmNRdY8AEAnGMBaS1EhX70AMsbsImemPVzsV7J1h48PDMTbWnzvDVLb+fi061YYp0+b6VuzsbSvdoRegyIkPT/gsOZWN3W68onnzxt24eHHGfQrnqC2tzonehvD3vctmaGA4+Nri8PC4rwP9A94RijGQXSA9XZyb1xs76kPm5zGwbXuX3uTEhI1a3YrfO9z362Jb27tqT7vmYW5+Np4+exSrq0s2cjLXYg7W2d2jdG8qr9FYlkzRC3arDUt2C4tzMT83G5wXhhEMvUeHBwZHKiPYcPQNDCoNDzHU5k/oBzrEc29cuTAm/diP57OPJRP9aQKEQRndwhjBDuyhkfHo7R9WNUjAqgsMg24/0gHyQucA9OXKzJTaWIdfh9vZ2XI/yq4u+jP6Vtp1Z1d/jI6pj1Kd8GVVyre/x2uyK/kVSslMPUV89/vfjjfu3Yt9yQf7B2fXivO4ob7pdYxhfMgBfpQ3zoZ36Q/jBzzZIOY+SlkoDEf+zGzrhgzCUydzHMFf+iHiih8oeKQnrJ6+xJX7QguHfvLQoI5LaXJcbqYteXGlfySU3sharrTMX6Dj+ZDSEA5+nVewV9c34le/fjeNRZUhjDgMYYy/GMPoFwgjHf37Bx9+7Hq6OD0T120ME131iXdu3/DOMHChQ16UH+6QpecqAqmUx14M4D/+8T+JBw/uexwyR8JJZxVq3GOYUSWJEsYwHobQH2Wd5QNYZAMKr5Hma5LkBt6Nm7ds7ONVbXZKe8eV8ucrlczPMDKZggigD+gHD8B4Zdnzbuehq/nhow870uv8aAZfesSYhjEOmuyqog+eVD93SfIB4L9+dX3g1/XO7Tt+KJX1Qp0exudffBq//NUvPE5Tc7wGyk5y+KQt/+D7P4irV646nyKfohdcSz0DRX/rOO3Qkl7tJscC6R0yV7v7+eeL8bNqZ5gUS1j1sejLgctdwXn81OFFfNcBnTqLdi5f2tM38epp2oG0pETn6kB4S141EplfBeVGCHWcBj+lXCUSmsVb4ZR8XiaDEtuaTU03HJFY6JS9NeQm/bzSVs/Ku+mrAYFnRrRCnbdiaDIvvnKvdl7dnQdnxTTruqIl2hXrissr4PlSBY1NKeRsvxAr3Ea5Radd7iVVmzHsd5qvV6wXZix4h/i+8cQCUBDYxDT4qIB03hWE37/g5T3AIoJJWgsYUT8VsVIAoPDTkr+AWwaWU+CKaaNfAw0FtR0nZ0PWbVHhZKuqbwF56qYEvNAY1t70KlrFX12BBrlGpOhSdtdDE7OVF6JLghoYoYZUQYMbC7M9XfLrelWUunMNfAxYTI80EGqQ5qBTnuoBSaGofxOSgkI1CBXWGvwSLOIYjjJlxZHKxwDGPYCvXXZ07DZQlFBdeMJqGXHrC3Va8eQf8s5Jm5lQdO5AUiQJaFHcFvlCn8mVS8+tdFVx3ZQFuk7GlTKYClj+7ZJSpY+Bpxnj+vG9JhFOSzxyzWBPAqr8mcBo+uT0pLMRR3GwaUNPNSFpGrUYGLmCX+UlENfRQyLhQdsGKMVZ6rpSB8iBSRm7lIiv8w3j+ExC1VkmXUR7MoXfGJS5Sle1aSaiKSuQ80oNgAlgsiHKqa0jTGJVMZSFMlZpMGoVfpjQIDMm9A4CR5d8OgmNqq0oFw3/XEwj06W+AtD2OsPpoAGnlL85wfDEA+K6z/jMyxMK4SWdKh46Sm+ZeLEuTOgqXyei/ShdqQPSmX+DqSp1K7gqBBiSnDv8VIYAmIdPaBQ5wS+yUUrnQXJ0lvgy6c4yKaaZeYNO6Yu5N4MucZWPY+BFekfZFQY9InJimThZtkzneE20CAcHwzi7wpiQE8WEnnTIyzuNiqzkRQ9suKE+FFAmgegFss8JPjJXGFfRQnW8A4a8mPwqjR0RojXQE1qU7ngHhjKNkdEJGHaZSIexBMcOFZ93IzqDmrDeu3s3rl7m1UHlq7xcu8gXuVBJ/MOnr+L1KOvXEfCrG/NJSRT07nvvxS9+/Ust+nOCDSAreKZNky+LEs4PYRFFWtet8gAPgwDGsIN9zhw78detgJXlZS8EeCLNYpWFCOl8gLTycj9FGZQHT9HBoc554o3xaFt1g3yoq7FRdroMWhbsAGKxznlivDqKMYxP8efTZC06mNDLMUyxcIBf6APcA/DstsWNEGiPyJ2n+IRTdsrm8leAkeLxw4exurLsV0C//e1v+4D7fS3QrFsCyoCfuuDKTiWMHke65q4wFtr70rvNOBLvGMPIA77s+gbiD/7g342LM/l6ivtTFcQ9pOqSiRMPEEp+bhtngdOlTnAFOzGrMIW4fxCd7MuK/tBOwENXMSwcxN6+dFDy5tylLc4529l1Pa6urqieDmN+7qnpCVuyK7sF4C3rg51TUjyX06/hKdztRX5ehyI8v/xYpZP8wUcXZmYu+2uazx4/Mu3FuecxpMUhu4j4GiMHerN7iVf9WcjRF2Cw5ZUmlUC6JL3q7Y4BLe44i+v57KNYWV30zidev4MXXktERqura5JFnsODIYkdj9m3dsXX3v5GjGvhubSwUPWhHY3XJNG7rp7ymmSWmQctniapHxkbHFIb6Bcv7AzrFu+iL93FsIahbu+APmBVi18OnOeA8oMYHRqL165dj6u3bsbE5GT4lV7J/NNPP47Hjz+J7q6TuHhxUnkOxcjQSAyPDMfgAEawEdEeUB0gg24vwsW+jb68Xrm5uy99nIt9jFT7ezE2NmaD4zavJe9tx+7+biyr3c4+exrPnz1TG9yM48Nd6US2bfouXmnr6OqNu3ffirHxi/7KXnSym7RPshxUG/k8Hj54YJ3BSN0l2SObCxfVZ/XkuWrUNeVB1RiDqSuM/Jcvqg9UnT2ffWINRQ8wjCAbdBUDFEZHXpNMYxh1oTmF6lhUfd4iugnQFc5cmoq+no5YXlmycQ6S0FldXlF7z9emee2SM9WOj/ZiW3W+xeH/+9tiQ32G8uM8M163fuvtr8W1qyqDGMZAesLYd3IYV1UPGMP8gZeqHWGYcduCPTFinlBu+T0W0Mgoj8I56B7cQ8mVq9uhXOlfcfBZwvBn3yB6gnqaEgYQ7v62Fgb4Xv8+s1FXcEwfcdfyK1DkqSZivj3miEaWyUm4GKBNeqBxVSzGsF//9jceazm3UohOQ/9N+/WDlIpX8saI+rv3P9S4s6a+cCauXLlK5mo/HfHG63fiW++87XGEHAp/yFw3ZGgge2jRT/zv/w//TGPUQxuUco2VOBYFPwrgim7S3hEN/VjZYWwMyb70lVk2dmWzGzs/8HD5yhW1ZY1HGkOePn2q+hRH4sc7l3mow1yoyi/zFM+aS3qOpjjGMY/fQqJ+GS84CoB2zLl3jC3wjyG9LLL5svCFixfNd6Fb5F6AsDs3bsX41ITbr3Gluu+992789Gc/sxEYwx0dBV+97VE/wQdlvv+9H8TVq2kMQ++KnAuUvAgvdYcDt8BZ/HDPHD/XTMy1DmP/uDN+eX853n28Ld4Ys6GV6drTvwqQb4Gz0tfjC7xKPoj9LNrJaj09/Of1ZVAN1QboNVOIRuUDCg5QiSah3AihjlPnx8Hkg69Op8JBJxKM1MBpl0m5a5DAo0yTU9pjE79ektOQeC/CqEODamsBa1BhVJesI91U6CU3jzj6z9JWyGfAWTHNuk6iaWgr/JQUrXXWDEYyioNGI6zCVJzHgxo4RkF/9A/rxrD/+j1lDesZZmWpCurkuoe3Bn15Mva0YpBOw4vvCsv1yiO+vfKbik8mLQQN4L+yMQywAFvzKNA4A+kMY5iT1aCUGUeazA1hcy3IzU6pFUrKLw8WAZOQGiCDwo95qUg3FLIOyWgbtOK4o68F2asgvtjmhS7Ghw4tnBTDtKMrOORZ9SAfWVpHdAdTdKikd7YVTXAbnYAv0Czp5MVPGPkZB91RmTEqKYBpgiUgPOsRgUpEOqe3S5qGymv9K3hymqdqQsI5N6mVPOHNJMk3XwbrzgCnFRs5ua3w/BSd3UZKDX/MzdI4kBMnIykRZ0gZTwMt+Wc5idS98gYHoyKNvAx64OE3rvwYckiT+ebrRqkFuZgCz1fxXJ6GWmZKUHa52MBlUSW+acOTnAdT/RUDEvJPPhOUxJMGqpU03u0mDuAjB01npHwzTwTqfDPYAA3jkN5h6IzydhhyEI7TwHvy6LLDtKAZlv4yOcDfHEzw6+L8M511iTBDFUZ5SecI0XUotFREyQ/emZQRbRz9F3o2yjhP0pbwzBfcEp+yadajfiQf8jZH8jRpmL7Ci+HMu6uka4iDuiw0XX4nEIUqD6DEFWjgKsi6QMY1YGKJDFKGySMACfxKogkhceRL3aSfzNFv706qcAEbM3QFt8Gv/igpV8CygEWcgIUsBzkfcNg//FBmyQQjma+apAGkI960pfvcQ9Lh5CW5YTggGRNgdiL5FRrnrzJSjipPPMiZSf3EUG/0St7gbWrBh5Fhc2s7eTrY8xNtdm9An91fLPbHhrUo+9rXtSi75v4Cg4J+zY+YdP/AJDN5rGTKX1VPyCXPZ+GT8/s+xPn9jz+K377/ntCzLZL2sJoAs5jAoMNOKIxaFMOyQr7KgviNjc148uSxd1DACoeV84VJDiYe6OtvGMNwPqRZsuUMjkMWCAoDyI/FAItZysLrGrxexc65PS1iyYczT+CNiTs7enh1hNdKWBxwdhTjgvMWTWWRr9+ofD1duZuNBQZ0APwY50h/JHq5UyJ3dPmMlzagvJwZhpFgeXHBxrB3vvnNmJ6+LP0RDdEhbTGGodfoNwZCdoaJAS9uKCeLP4wM6Ju/EiaeSId+9Q4Mxg9/9HdieuaakqCXKhZfS9aYe9ylelSDOu81SQD5ZDus2o3rHn+lE6ogtBKjF7cFl4V/Gi/48h+vcEru+7ziyJUdeXvewWD9Ft98sXBne1cLp+747NNPrf8HxwdeWA1ykL0WUxg8rJ/dfCENPwYwFt3iCz0TLyx66XMovw1I4sdtWvH0QdPT03Ht2vV48uiRF4RL8/MNYxgHYbMTAxq9PX3B1xB59RR9HOwfiqkLkzaGbWxuxNDIiNrOmF+/29/LNra7o7zFH0ZWdl0uLS164do3yNcie6V7m9YNcRRvfeMd7zbDGCYuNefrcDwy49U97wwbGnfbQIFpR+4/1c5G2KnmnWHbps/OMBa5s+Jl9tnjWF5bDg7u55XoC1PTcfvWvbhxXYvX8TEtEuF/RW3hMKamLsTnn3ykdA/Fc0/cu3svxkbGY5DdVtJZzslLfUrHItoGRvHiV8Mwhu0cxOMnz9x+OGOVcrLDdHtvP+YXZ+PBwy9ifm7ORmjkTe/Ewx/ql/pnsU//Oqiy3rv3ltrbeGypHqIrd5PyKvWTh/fj6ZMn3vnK+Ws9Lu9wjIxPq4lyrhs71dBTxjnJUo5+kvY8gzHsUG1m9kn24cLFGIZhEv1ljjc8Nim+2RmWus65e34dVnF+aEHbc3jE1emL0o1O7wjEGOZ+UHHbqrvBIQ7i75aMj2JfeeworDx8wJg4PjGlehROd5/47ozX37gTN167pvYowuprjm04PoirF6fijZuvWUZkmuWpQH4/GJSXsYMzH9Fv+Cu67rmrx7psj/QHNph5bEzA7/LrWsLBTcNzGYfyAyFuP4KSD8C14JT4nN1mn0H/yLha+DBfFFN/JT/wSVE3hpUylHyAljzxiG4aw37tMYcHAAbFc2bYzv6uXzX0/E4AvV3p43vv/c4PYS5dvhyvvXZD81j45sywW/FNzgyrsnS5iIGXDBJvWV7G2tWNlfgnP/5xPHz4wK/t9wiLXclAjovgUl7qCWMcxquwwZqdZdk/pxEf3opseGhDm2XOLa7j5u3botQZ3dLjJ0+eqm/IcxD7NQYiuQH1iWXuyTXlpvSSQTm4nryYJ9sYprHCc2bVDf0M4wfyK+MIfdetW7fiK1/5ioQArZSd5Q6DLh/6x2uS7Awbd51lWSN+89tfxZ/++Z86jHFzgDPDVF4fr6D+tLwmSX51ekDJB7D8RYP7cqUchBdXcAtQY4SgIbSPA7XlX3y+FL94uCl1YU6gNK7V09BO6ywo/ALn4b8KzlnA8FvSkg49zPuzaDTz+H2g6HiBMvQ3wtsQkGcTmnEltDW+mbwuC0MV0RRLde/fJj2na2OK35RnG80zocnRi1KUfF9E072T/s2G+CrG1ALqCs4ENK0dsqc7nRfFKmRLseuAPOq61MSth7UnJLfMsZ4nSf7oH363EdBiDCsZ8VcvqMOqyuQXh4hbxZz4plThfjlQmrNKL2BsrAvAi7/mbSs4ohlZx2t05ZUx7CwahMEGrnQVcFU4a01ThoZ2AOkM4q8M6ggrXwG6NsLggyGlAe2GPcuwFg+cg1NkytZ4QnpPNOmNAw3GdLgKV4dMuA05Kjj4nvgpNA+IJj2DdeoOVDS0CIcBTTmYYXQpv6RD+q4OJgUKBkHx0OH1lDKAsKsin1tkPYNUcel8ycfBLM19TWDXCXGuESXwBMkDivwamDkbJw0RSa1BD5/L5ZQGBlDrGLxBQLRMSI4LAyhcGc84WV/IiIaYceArb8uGjiIHMXLkisvznDJ/6oinsvhtcKrwGBQL2OpteSY7ziBL4LK7XhtxCdR8mVgBHkSFn/fJR+ZXSyQMT3aQpuiRvpGdfrJ9C4cylfwIakCWmaslUyEgF4dmpKFZDoCJkjRIE0Zkz4SFxR1yRj8avDrPig/9eyeV8KHTmCwkkmnCjGWgRQdhqReUL9NDh0mdr7ABrSppYQ187jk4nckTWecPoDii5aivMlnHgZHnYYAuPqp4/bgdZDmSnyTTrBN/dp4wxylMdUf5ks/kHxbqn5zn3viCnFDhyzgg2xnpRKPSyeSyFbxQ0hUa1APgQ5mFbn2o0mWeSQ98hxOlK68hbWkRhEHI3Fa4tNUymWvoN1cpExNfG7uEi1GpLL5QV2hTTwalNU33Vcgyn/z2a9Hvc0d07esWz1ocYdx5Nj8Xc8/nYmR01BNvDGGzs09tpKBvIj2LTQ48/8Zbb8eNmzer1y5ERKzRjsnThgZdYcMGCi3yD9ndo4UpfGNgyPoVv2IayX3y+Wfx8eefZD9EQQTWA+KRrfA3NzZjbGzcxg7SH4qWZSUe2CHDzjCMZvDCeUWEr6ystBjDCOvVBJ7rgXjr9GHG2R9nf5t1gw64uVAOyfdQCyPyRw4s+jE8oRssgJEPr0TCk41tki2GNhZ31ETWZ+oUeUGD13owctDf0ldyBhCGuR6VLY1STWNg6mi2WxY3Tx8/tjGMsrEzrJwZRjyLBoB6wo/skMnSwqLLRnoW9uy24hB5FlPoBAtY8gX6BobiR3/492L6Mq9JUjtqy69wgD48F7Cm86+wbIn006kPfLkQA+vevnjZ4Wt+68GZWRwuzs43DIhORV1oLGQxV/SAPpdDz+Hg1s17ri7y+fijj3VN42r/QH8MD417x0RHZQCDNdqkKjl5Mq/ItcNtENyenkrW+svdjujwcVySfK9cvepdHT3dnTZGDWtBy6HSa5tpDGMhzXlU7GCDf87HGh4c9A48dq9t72zF5StXY0aOc7qOOOhcZdnc2lFaDAq9wt2NtdUl89vvnWG9NphwoD5n27z19js+n2dxcd79BAJF720MU2+OMWxweFxlS2Nr2RkGb6PsDBvrE48qq+L7VcfoyHvv/SIe3P8sdqUrfOnxq2++5QU1X37b29+O9fXlWF6Z966okeGJuH7tZjyVHJZXF/1Vw7t378bQ4JjaxIANwBivaFvUdRrE0vhI3+FKUH2sbe7Gs2fPXae8ybkvmT159iTuP7gfiwuzccC5WkLlzDTS8rVP6p4io47sYJmYGlcbH/VOr96+QfHHq00nKhML+iHTW3j+THVxELvbu2of6vMGhmN07FKwo4wepqdLBEUUHaDtqqpFqycuX5qIE+WJkRBAV4oxzH1xZ08MDI85X89rlJYvltKOVOqKV+jSl0dcmZ5SP9sVS8sLwZlhyIJXznhlkvPWuPLgYX+XfjJ8jtll6dvtW7ekF13x+WefSg+kV2o3b33ja3Hn9s04OUBL1cdYjw/jyoXJeFP46BXCL/0F8nc7EtCPeU6qeOKA0ma5HqsvAL+0j1KGkp5roUf6Eldo4K+XHZwSZ7kJCl3rhRx9HxjI3/jw5r6Cdmg10LQv4wjz2WAqgw+pV5zxKnqFp5IHUO7pz5fX1uPXv/m1+0X3sYni9rujvkhMeDwCH7oY5N//4CO3sanpaRvDeAggSaUx7O23lEHSaMhFTPlhlyDLT/k6Yl193B/9p38Un3z6sY1OPQqHB/JR0gaPGECZ19Q/aAJd5NpeLucn53Cl4VXv23fvSQfYUdYbzxf4YEP28RjgqHs+yIBOQbs45FjoMuaU/pa819f5yu6G4xnf4QNHPI55w717r8ePfvQj3UsObgOngfSv37mr9jdmv8dXjfXvv//b+JM//RP3wRy7wNckeQ2bV8rZ5fn97+bOsJcBMihguVT8Jd/Z53OtQ3mALRT5VXb1Kz//dNHGMPou1Z7is528CMijHer8FKjjvSz+FIBei5YaGgqdosstSA04ndeLoNAGCt0m/TOgFpm+QkB3xDmQVpCQLTcBX1kP1uEs+QDIqFH2WpIGfi1QzbkGxLfm0Q51LsxXeltSpb/EnA3w2KiXkkL3rt+K+VKG9jov+EB+bR/E9vwkywqN6BepTUJBqCOSUBcHZZ/WwGrL7j/9D5rGsK6//Q/+0T/2RKrGFMz4rgpyYavbgsU1xVuySTBOqbwvBXXqdUBBUtmSNtem8p2CKqJRhgpSCPw0I+rxDSiBbTjt14TWuwKljs+OVXgRZgXt8m6JrKBImfG+JfYUKgFtge041b1l6bo6jt7YjavjHXFnqjOujBzEzPBRXBvH3xmXR7riyqjcWLfvuV4d71Z4h+MuK25G/kuKuzjaE5eGu2JK7uKw7oc644Lc1GDExEBHTAx2x2h/Z4z1d8Vo70mM9kWM9Om+V4s83Q9rzTLgw1U7tLDVACd/f89JDGoy36+xqF+TvD6cFrQ8kezT4NKnSXyvBxktXdXIuiVQreNUTE3idM9B5L3dLNo0eLDIU7hQ7ZAFUxPkyozRYYrnnuEF45yGbMVhxINGFa8g0vmpo3XKEar77CwsW+Fr2MqdMIAGybzkJIe8GfC5kiaHbtE1Wg50kLbBUDRcV6TV1Z2SFr5kRMfIIkGXpKM4BnfKwIHxLNJo49zDNwN7hyciujKRNwNMFMVBFe5BVtmTJQrKwinLQ5jyVzi8s/it2LYsMl0VwL0iS3s1fcW5HIJcyOU9vDd3BZExFyaPCdBxPyWapmHZFFkrTmGUrSzMLULiqnQFz5MAL17AQ5ZZSOejKxNY0sIRXOKQP0XCwajLJ3lBAwdNlw16pBQdJkPdupIAmaRRFG6oOyYyinF8lh2wgUERRScwSvhVXyY+TIC0YMB5QopONfChwaSSRXVKLP1M7srETovaaqJXn/A18ao45Vn48BNZXa2rcK5rykVhirNO1WRD+dAVxEJ7YbGGIYxdQTaEaDHGU2F2byih6fP63d7+UfDZ861tds3sxfbenndIHBzkhM9GAvImvyo9Z3mNDvbF+MhQTI5r4Sh3aXIsJkZHYnR4MIa0mB/sZxfNgA08nLOFcYb2OKB0vb1dsTA/p8XkjnULvuCTSfLMzExcvnzVbcHnbukPY07uONrWBHrLu2GYSHMG0DZnAGnBYWNYWXTAL/otWSwuL2nRvWz9xsBHWYojv9w1tOdFNzpEPRCX9YjBJg/7taJIxCz0MfDsKw3pOYfLhwfDr+JJ74OmXR+koXxaUKh80ED/io5BB2MXi312EZDWZ/uwYBEvnA/FK5fGkcypF/QDPg9VFhsSnS87yvjypOpWtDEKUYasuywP7cYLCmVtHuGLNq579IjFzYYWdSzU2CU2fXkmhlVv9F9FJpaL+LYBQkDdra6veVcNugtPNoBq0UM9FOMbPAI9ff3x2o1bMTjEa2CFXvYB+he1/LNPAdluWWBxNZrLd6QF/s72phf8S0vP/Srj02cP4/Gj+/Hk6f149vRBzM0/Vb0v+MuC7FTDaMRZZmlU2pNjcYauqBRaoHR3seOLV/xG4sLUjPhXHWpsw3DbpYUkjQwjRV+/6oTdNJIlOoXRlvJlP5Mu60R8Sg4YcaiX/Joh7ZUGSn/VFSPDYzYOca4NeDvbW95BhMG4fF2VuqBu+WIh7YZXbNmVyOustAPOI8KQy2Jwa2vb+WCoU7VJVPCDHh/GvuoX0XZbf7tshE3xd3kHIOdwIVPkjuMVT9c7ctdYx0H1riu4pz74EwFe/+OMM16VIpqz0dB32szIyHh869vfje9+5/tx5co101tYeB5zc49ibX1e3dShyjUYYyMT/gAAfVZn57EP1QafXWEYodwmpP9+pUpyz8U+cs8dLfvqq5ZW1lRX69J9vhK5Gffvfxq/+fXP4+NP3o+V5fk42OM1QvpN2of6RpWP/pfXKwcGR2Ny8oLlyNixITnyOiltm3qgLbM7D/1lZ94WshTQvrLv6rV83OdIXpSBdibpS8YobX4EZHhIMlTfvMluMwFypE/iUH/yYMQmD/SLNNCiT0ee6FW2GeXLVeF8vIAmj9GSXYIY/3g9lQcNnCPG1zzZJTs5NR1vfOUb8c63vx937r3pV2Ixki2o3ezvbyv/PenApZjiLDrVY2mX1PGo5HBhctJ9sI1e1m3xKhyu7ktUDqXwPQBOvc+wYcpyQCfBrK4KEkaDHoCfslLPhNHG6Oe4hy6O/pIds4SBax6UDlf6bNoM/Tr39EvILHc5MXRXr8vrnvQG8UJ6+rbCAwAP0K9D4RWg/8SgubC4YDz4A8ApX/l1n1/xSDw7UBcWF80fOs7rvK5qOc65m5meTpkJv5JQRtby5Rb9YRz66V//a/V1K9KxNHgl/5mX53n+S72hotplU2RWym05q4+wzJWe8YgPbKBL9B/MF2h37OamXxrs1/gnPOY47LRFHhj6VleWYn5+Xn0Br0lvOYx+hWLlB0h2LBvyqecPwCqv9/I1ScpAyf0wTmn9YJ2iCIkwf9FVYyWBpKOsnJvIWY+Ml26JouvdoOKbMfzatWve6YksAPJOeSfd4q+HQYN75MM9ciu6UeLSX7UHl0X6o77+2fJOPF3dE47CjAfGiwF67e4sqIefhVNPf8rx13YvT6Z7KYtn83MuCN1yqRzwQgqnIjOAriR97QjNe3wuSxtQxnNBUQ0ZlHv/tAmihUbW8YugiZ20TdP9YRVjek2s86Cdd1NyUDO84JwuJ/fOWZf2WihQxQNVP2KvrulvXtOdVW6F57/92RIqyMAKOuKv/vn/8X9T3UTXv/M//Q//sX1GqpLTgJCvMqWZFVLEFlqUBZ5KWEucE+OqMH54jNfAqrsmLjnBeN2BwiDmP/yN8FbHLoqyVQ6q/gFfnQIJLUB7lT6DfF9unLIRRlCmsYO/huLUXULSbrpGSbmv8seVPLIh6adgOp7IAlUZ64GWAWHpSEI09VOwLIrGXwIdcyeTbf8l3SppwxGiYSQuD3fFpWFNDlX/fd0d0acOl/On+NR6N08HNcZiDOoR2wwN0OL1IhsLRAdHOOMERic+d+9wfuADPx06OHJcbcBQOE/D2KZtgwp0XF7wk0dPEKryAf5lYNLgWCZCuQhVTKMRFe1VKoUhCxuifE+8rhVND4D4FZ4LrYzHkU0O8CzcxB+GI+govNBsYqc8+IMeMaQtBhkHQ8P5Je8MtNAUusM9WJHOfvmqtL6HgBiCRxsjiBM2tEyTlPBKKImRI1fdp/FJOERx77T6U7qyuNDF/qSTeTLhLjxoFmD+KwTLkluXwfwhH6WTz6+ZeTKUfHliRB7kBS1kp3CqzDjONwOZfjlM/rLrz/0StMt95XKCpbqnviGBT2EYm3jaCr9wzESJhRxQDEPGq9IxKYJTH/5OgopOGpRyYY9hkwk5qZgEManltVUmuYRhUEAPuSdv7m1wqrb7w4suvrq0VT5pMMAPUC5JSghSb8clSOcoc6UvTFZtvKscfl5LYaHGoo1rrxqvv2Akx8SRVyjYNWUDle4TR+GaDHKOBQsm8DgviglibukXvvJkMQguiy+ebPKqlheHxCvMda0/JnyWmwrq3SuK8y4VDF5bO7G9cxib23uxacPXgRdi+yoo8kUGaI/zU97wykR3jC/GjQ7H1NhwXJgYiYsTo1rADnkXC4YvDvemDLkbiXOV0DtNprWIhm9/sl04C0sLEiP1chyLS8ueOKvasv51oa6mtCjllS0WpEyeNzbY5bAVu+J5RxNpDEKH1gVqPPseKst9hGuJ8mcd8rrXysqy8lo0Dvpa2n/qAsbCbsuKL2jx6p6FYGjira+uatFwYLli+BIlv/aZZ5zwekguIGgj4ADIAqMYuDaI60rbI0/aEHS9ExP9EuMYu7p72VnTH3yJsksdPnWLQYRug/oFD3o2gpOH8gOgyaQ+jebJM2UFbBiUnzYHD57I18oGu+g0bWljLb/+t79/EDNXrljf6B9EuJGG8uJHRyjX5tq684YWiwMftK16hKeyWE3ZyEmnMIYNYQwzc9nHcOGpfb5KTxh8HYkuZ2ahB+ta5M/FnBbvX3zyQXzx+QfxmdzjR59rUfksVlZZcC1pwbUmfOnK3qaNnOg2Bl+xI+A1VY2nGLx6hlTfo3IjKs+I7nn9NI1c7HwY14KUdo8ur6p81BfdFIYZzsTCuOX2rnK5D1B/QDldH8JN0edusjTg5MKSfoBXdGi7PoNqeMgHSPOaLu2W3Wx9VZvH+IsRizGfPnh/ZyvWpMvoIotR2lCf2tXQ6GiMj09Gf/+gD8V3OxAfPpsOfVBa6HB+F/yhU+yMYhFNXwqzl7T45suk5A/f7Fb3lzOPOYtO5eqC5yGhpu5QngGVh7lJb2+n+63Do9xlxkHV6PCFSxfj9p03vVDlddTFxafxfO5+bKiepI3e3TY5NhFTUxdjeHRCacUTZwdKMcZGhuPipenga5G9Pf3RKzmTBzqHYZK2wOH0mzv7sbS6KdprqqdVXWfjwYPP4tOPP4yHDz6OpeVncSj9wVCEUWtPPNLnUGw+ajA2PBkTkh27W45U1p2ddfG3oT7myDvlMNQhR2mw20K36gzjKgZjGEX/UV4+DIL8/eVV2pjkhB6j4+kkM7XnYdU153Dx6mWl+m6XnG+mynFaztVDBy33akyWarhteCxUCPOWbgl/fHjM7Xtzc0XtYNZG4ZXVJRvs+qTnr928F29/64fxjXe+HVevXXdd7e4pbxHxq7MLz3XdjROV8eL0jOuCtg4vMIgej4jni1Pj5pM+FR2qG0/a+9TS79SB+vJawI0++yv3k4SBX12Jpk0xhrtv0r3pKd7zS/l9L8dcgL6QtknbwtHP4Gg/1vUqnDTgmUd4F2G/Tg8fcrTTbC/0O+rHKgMRcXUgroBpii9kgk7NL8w7njzgz+f8NmiIZ8V5/qd6ZV6ysLBkwxCv8KGDSiKsE78+fHlmxn0PYbRd0hVZQN/l0B8y5SHGz37+MxvU84FTyg3DMmfl+UunyhsuCPc4ojpulxeOds2Vfo5+ijGbnd7+qM3QsNqQ+iPFb/g18331RyuxvDgXi/NzmlusKi/GDvLkPNBd4dMH52uIlgv5q0zMieifD0UPnmlbOYfNfjQ5PfE84OqVa07PfM91QxtQ3SNb0iNfHgTwajUCA5dx9eHDL+KDDz9QH6/2pP6a+QwGbfKgjNeuX4vxsTz/ExqlrsgfGrjzoNQzsnNd6B5eSjj1SFvm3qA8ny5vx7M1DIHZP/+bglxD4Wnl2eN25ZqhCSVNce0IjfAaNOwALX9N3EYa/5wNGUXZS2p7G85rSRQE4J5LVa562c7OGdcKRQZudvj9JDv9tM/GjfFqeVT3DmsGNJzDSF55Gvn4Il33b/4ZDx9jQlX31g0Hk6hKbCg8nQ8Fm/7M9P0L/fSnHSbpOOhMKFTaXdOba3n9O7hJL3U6XWu9cC1+Abhc0fUqCtQ6vb/65/9FzRj2D/5RGsNqhEqhcAitJGxiVNdyU0FhqgiouqmgDVlAWV2JAleNhFjKVSo3oYHUBs2A5DBD6mhNQZXwltjqmnh2lb8FdEvMqfAK2sPrd/ZXAYkn53zqWEAV1wgnv3qnyFW/donTuPq3XPktIeCkSyhSQr5EyONIdd5xFBcGOmOsTwMfaApG54hGl7JPLbxw3y7xHGwKr8TT6LLTbaZroAtycdVslM7W+HCanToTFl81SBDvJzKFliA7fgH86J98CDMty68auOFHcQ0+lIpFOondAZKf+XGUHBHpnEY4XJOH5NuTqSoelOLMkzzwzKDodJRD17phjDAGM4D79iuu0CrhQD0NjvsGjp3SKJ0YNb+0Yd8T5/CqM4RkRV+RxskFvoIrevBYZMdVPxaPJ4uV0w/iyXDFU+7Sz1NrNiApXEN9Y6LExMg7kEivSQb4/uKRJhp2CrfByjsnFMcEBKc0NkYRLz8TSHaDeVFgqlle56I8k2fhy2VcAuFMJLNDV3n1611llTyKQ/44ZOzFiHTGhiO5HiZRWmiysOvRQqMPw5MNRsQJX3H5up7iNcnrZTKkK7saja8JWU7+5HyFVjo/QaRexSP36A2TQBY9TCIpG4z7lSfx6eKyiKDMlqvqQfLzbhlP2vLKZNI7to44HyPPyGBCvONJpCaOWqDyxJbFVh44vW3jhO/3eNq65Xt2gHDuEa/XpMFo0wdkY8xgd8Tqqq6b28rvRAu7E02KD2Jnj1eC4Dv1qeg2ZaX8HAY/pEXhxNioFqkjMaFF9sT4SIxzHtHooA1fuSMUeSIjLfArZ8NgdS11RvvOMDnh7+ztaDE8Jy2RfkhGnGHEq16kT17yFQ52JPG6x84W54ikvqEl8Ir+FB2pg+8JolyOo52x5D6JpZVF7w4DqFN26RWdOlR9ABhzyu4uAP1kwgxQH+zEoV0B7NKinDzVxrBQvtBYaFJW8oWmd2oJyKfwjB/a3KEPLhf6pDSEYyhlYk4IfvItBrYChLHjrjzVJh35A1yhB11kQXv0VWHwB2/FD0umLQdfGLbQJ3SR1/fIg7YMLgZDdB/6GE5p++greph9QxrkGCPQdXAoY1mM8tfd3R+3bt2OkeFR8+qzbU4ORUt6v4Mer2gxr0X9wpN4Nvsgnj7FPZauzMfC/PPYVPz9B597xwG7a1hoOV8MXtJ1vqTHaIphpaurX+19UH3CkNyw9HZQWtEffQPsNhqyrmF06O5MA7ONddSf/ONaXLEgZmfY6tqKF6b0eTYkeedOGsNsrPAkNxdy6KaNwCwitYBE9wcHOVMKAwdyEI8s5ESbV9jYUcVZcbzumMawHe+05pxNdq/t7vPlxTUf4r4mHHaO7ahuyB+aYxMT1lte30MvMXjZ6CB5Y+woxrDD44PY28442i76wmKUelOgv9jWjzFM9NEJao6FLP069c/5PX09/cEZn+4Duo612F33rjz6svHRSeOMjIzFiBaYPleth9fB1mNhTvU5/0z91ppk3aG6H4rJicmYHJ+K8cnJGFaanr4BL3IxWHGuJbtNLk5dSFmrf1ZHKzYxbGgRrXpe39yNlRX1c+7r1mN29kl8/PGH8cknH4inBfdnGIl4TZY+D8Phvvo/WtEQu8AmpmJq/EJwODgL+LXNJe8c3N+ldfR6pxgywSCAERwZ8vACw8CGjWF8CTYX4/RbvPrU1z8kVaC9V2OZJceomIYIeBoe6o8OpWNXKzrDQ2raOmMBgkfu7Axz33OCLudcirlEvpbbGQOKG5RMuo52o19jHdWdO292pFudMTw2Ffde/1p89/s/jK++9Y24dPGCeN2PdenP3NyTWFx4Lp0c8ZiLEeNQbZidpJemr8TUhYvCVZ9oHcj+ZEQ8s/s3IedVbs8oCiHwLVlnH9YKBQ9HOQHK4Dlflb6kK/SywBUoDPkB2a9XQKEF/JZQ6ECj9IN18AMjhaejj07jNP0a+MVP+kKHugW4ug+Ww48DJ+/Vz8lP/S0sLHhOVfKn9ikzjjlUoWva0seF+XkblDCGYQBzOYQ4pTZ99cpl3aA14DtC//JXsoAG+QOMTz/5q594pxm4ysZgPqo88ZM/UcyDMKzS3plToWvF0XeRnjIyBvDAx1+11XzDZ2pSDtFbWV/33GRTfRO7dA/VT3HPBz/oM5ClZStc5kJlXlB4oa9irEB+FA35Z1mb8qd89CfTl2aEW+3kowQUS/KDDjzTX09NTaqP7zXfLmTHscaP2fjo4488d8KATl8CP9Q/Dy15RXJU9Mmr1D1Q6pr7ElauQD3MMhaUsuFSX3L89oMJoWslErMYw1Y191AYZU1G/+bQ4KzJYkLtvj3KAZVz3CmEM6CWpt1ZJHInXF8AjlbxwXcSrvopDsjfhMSphdQjXxFa6dZpKU/uX0LTr7yC08BLj+kW2qbViGmi1qB5rlZ1Jbk9X04PCu0sV3tO8Fqnl/Hmz67yVzH4Gn7Ta4L7mhZaCU1arfhnwXkomT7iJ69mDKtCxEsOGkosTWsQr67tjOW1OC66eldYK/D+eQNc2WksML5coVfSZh4lusrTvRJ4ElsltLxLaNA4BXUsQH7nA81abBsKDoxG/pVrh/aQKqmA4T//kljTwb1p1V0N8hY5+dbQzkfSdUx1TUi5IirS46/H49cioeMoLgx1xWi/BlMNBn7CLzw62WJIKEnLBJd+OEmlYaHwwWDC4MKVTr4+CJuScE238nNlJ0ISIwMiuM2JfeaVepD84GvSLEAc+RVgV4Rpwpv8TIDEuW4VXtElNelKHoXXen4srsp9PT8PtrXwkq74C2r6K36dIzJEZmnkI5x7T1oqP+H1K0Ac90CJK/HFYQCRxwsnSmuDkgZGaKeRhDRMpjLcctQvfg+gFY7PDbI/6bp5OQ/xqDTWAf4Ujn7p35BlrWTswGzXTEYcpxB0xQYM4bBTiddqmFSgM+XqcF3tZ8KEv5ow1XEafuFwJkXGs/spdzlhOCE+d0pR5znxoe7AZVHHAcd8gckTpra6bjjd59PAlDdXZIqxxMYmTax47YkJ1u5uGpgwtLCDgkUCZxhhQOJQbBYy+Nc3NmJjKw1J63Ibm1uxqknemhwHiK9qgTGvCe6SJpmcE8WTRRb47Fxj4nn/i/vC3dBkEaNURWczaW1uaoHlMzG2tNDKMPA4QH6TSeSm+BEv2/CyzQ6tQ7stTUC3dg/s39Fidu/g2LsU9lVGylde7WIynTtekh8MFeyGOpJcDyQvDow+OuLpubTlWJqoBSHdCGf38brQrhZ+nKN0ILlg5Lo2Mx1TWsSOq5zDw30xpIU8hsViKERHWKxjXGYizRfCrEPUm+J91WIVGWEAyvbO7o1sVxw0zet0vMrhCbd4Xlpc1kSaT9Gjm0mDM8OuXr2uBX6/hgR0GIcyZEuhGfhWnqIX9FMO1w1hDEkFV6VWXc37C3IYwmygUXzpJ0q7RW98SLd0kjYNzwUOJbNN6QphpGenGzrMJBt80gHuj5xH9gulfyqONAXIG91v+IULH+Waup2LcFzBg269fYDLlTDSkF6BXpyx6ClpwSs82FhSQekn8hXHAxtT2V3Ea6fXrl+3oc/jgHBs5FP+0ErDr3RQ+fA6HH0WgLwdL4fBh/xw5G1jZ3envw7GgntpeS6eP38cz57dl3uQbvaRFpW84jUX62vLsbW5Jn62Y2hwKIYG+r2Q4VVOtjOj/13qZwYGhqUvQz4PiWuvXF8P7XVQeWO4kuvqU7lVt1IOvuzY3ZW7i+gLbdAWXfMoRxivLsI/us3riOSLocb9Vd+A0krX5fyqVp8WWv3q6/hSGf2g+joJ1fI4pO3uHcQefZL7JRaO7Ihgx9VJjGkxxiuBa+pveD0PY1gvho7e7pibm42nz56qL1rWYnQzd8JonuS8lQ/ypE/GQIQOYkDmoHSypu2xgLQe657dJdC2DlT9OfpFnwrC9MxlyZHzsfJVQuTAWTucCScJRW9Xb4yqbxBbsbezprb7NObmZ9WnrcXY6ETcfO22d4DRfuljNtaXbdBcXpxVuTeUPizTqakpv47ITpjh4TEbCvuUL+du0W/Tj2MMGxocjEsXplRXvY7jlVSMYGvSz6UV9bnrW2rTK/Hk8cP44MPfxWefvO9dYAdalPO6J7tL0VXKkwa/LunPWFyYnFb+49IHXtNix+m62vam+1N2Bg6PXIrh0QvSpWEvlNMwzXlXGjM9hnXbWGxjmHQ8DWXUSWUMUx9Ie/JuamsAbY/FsPoNlWF4sM/y3dzacBztCkMURhGnoI30obd5CLtmFCJ3YqNd/4B0i7rc1ViitrO6+DyGRlQng5wRthujY5Nx9+6b8bWvfSPu3HtdcUPSt61YWZ6NebWzlaUF6eKmytQZkxOXYMpfL2VnGK9AzsxciUnVj+cd5kVOzLMzDGNY9p1ZKvQIQAaE1cNx9XAcdYFOWRiiTR9d4go+V+OCo6sFqLZomiSrgGBwCEeWaXDI/Eu+XDXswZDybdJ0G9I9dCFpo2WVtvBS+itc6cPdj8nPvftoyYK25ZSiwe4r5gnUJbgAPDR2rVf9Jn0Ljnlhvia5H4NDQ3491xUirjACYwxjBxu8gk+pkZkK0uAXgDf66p/81V/GyuqK5mG8Xtush5yPqX+izVdXjPTIwQ/jDvZjV+m31efTjzPv2aBNMFdRu+A1Qwzy6MSlSzPuM1mP0gbQ/b2dbbfXXukU4zhlpN/Z3cs0yAZ5FDl6XNQVPjDGWzZKgzEZoJrymmMoO16vX7vutpf9teip/2vUgxIgjYvSW770KmmZBufTPp99Fvfv3xexDu8OyzlK1imySGMYek0bq/SsckCO963jLY48y30dSlqCcbQXtxnqT/3Ps5U0hnm+4rRVYf+G0OCi4amgfg8LlfcUnBvxamA5VK7pbbb9pgPZCTKdf8+GljQtkOHt0MRvc/5zKmfYTFliXg4tWNwUxw//zif1UF5d9UPVEgC4/stNQqZJlOQk/5g/vQwKJWg072gzVdpGeMY1ZKHbhr8RzhXMDCN7r5XxV2H2Z8DfEE4TqRvDOv7j/+vv3Mc5W/lgsA4uIGE0+kZcKfQ5gqsotkOdNnRBS+FXFYmr51+MaOypbgESFjw1bP2p6/JdLs7t830LVHTcgZV82njVMFH5EhrZvAjajH05zLXLphWnuZVQGdQyafIGfnu5ha90RelaZFUBBkuk2VLGAip/SdsE8tfg0HEQ9yY74vroXnQJB8OIB55q8IOUO9Ea3fo1O2zyxWUH3s6DB+RGGv+mX67wxS94STONFxgeGJDBKXjQZ6DIgaRKq4tfo6gGshzIkw/KwYQEuv5THBOC5Jt0Sb/4Sc898aUMnnxU/hJn2nLtgxaF8iS4Ak9AxEPJA2jmCc0MLzQZMEs8/DJpNYbLmjwUXgr43vSYJLHATd49EXOI6ENHnpLW9AmrrgncG1tXyoBfvEsfmfgxycgnZSlHeLbTpIP6LQvTVPGKflX2Qq+Rp0RmuUDdMk+eKGzyxMQi40jDtdRNImnBp3oBEaOMDXziPRdZSi88zs3BcMCOLZ62s6AEl7LwVSJ23bCTgNfUnJ/SeSJFuQnwvTLiVn+SgoPNgsAyJRpUgXmzTBLHFIybCVx2hSJj9KKUyzUkofnKr9prV+dxbGmSeP3aNfE/4Neu2GHFjhSenHohpAVQLhQyC+rENMyGFjsukXOuKMMP+LrPCHUB5JfhjlOY4/Xn8shfHookMdLL43ylE75XqMIwUDDJZtGDsWthYd47RnyuE/VHu1B+TCpHNIG8deNW3LzxWi4CRERRrjeygXYyQznhkXjame51hQdqGh05lGzSMclWXiLgM9B0D7W1jY14pgW+jeTi4YvPP4/NtVXly4I+jUp8Ue5rX39LCz8OkCZjoNJnZIBsEIdDKlA4h8aXfgcgLTzB3edffBoPHj10meEP2VFW6g96tB122I2OjtpvA4IAP5NmDBgP7z9IQ4FocM4Ih1SvaDHOrhzOe8FoVOoOAwX6T3ri4Zt8yRM/soF/7kt7Kv1NwSMtxgroNSb9VflxxHMFWq7EqV6sz8LHlTjqvvBjw47oUt8i5niMYM/UHhfmeOVwPb75nW/bwEGZkQn1Uwx08EibZBH1+PFj7yrNV4sw0ja/DEZ+NqRXCxHGtKHhkehWOPnzat3u/rZoscONBWbVViiLdU6yiN64MnPdcud1MnaGKTcbWL0ramhUefCaDYtQ0qCzKlclC+iVsZOzlTCwWN5d2a9Li8nReLRVdP/alatpPBLJRw/uIwKV69AGj6HhMe8SZYHOrih2g9iJd/MP63Lk4TPxlDcGf/o9XlPr4pwDIdG2MQxNTV2KBw/vR39vV6wsLsTQYF/0DfbG5/c/jzm+fKgyY4juV/8DfYz87AqzfMTH+Nikd7KNjI7F6vKiy0KdsphFdwFkvLa0Kp46ole6inFlWzrPOMJupq+/9bbPBFpanJccaGNqE1oQ05ZZZLJYpf9g5x5GSs5CGp+8FDdu3Ygb19jpN6YF8losLjyzkYkHPt1dRzYQcm7g6NBIDMtxiDXGSL8irjrD2EQZMHTNzy/GtvJkp8n46HDcvfu68u2OnYMjP0jw67vqezEOzj59Fs+fP4nV9QXp2a4NBxxyz7gyPDwRr12/Hetb6m+e3lc+nOunhfJJlx+K7B9s2QAgUUZ3Z79kOWIdwojK66DSGtauMX3pYgz2qQ53+LhFCE/1MtAfs7Nzsbi4KH3fd5/AuWzdqpvR8Yvqf9NY0EObqvoieOLsxsG+3rh0YVzTQL7A+kT55JiDIWtzY0v8K5MO9YODo8pryK/x9A+wo1ntWXq2tbEaO6pT78DByCeaX//2D+LKdfXd0g9eO+U1sKNDvlK7ITktxOb2Whyr7l3vPQPB2ZEYXybGr0nW+/Hh736tvFclj9146xvfiruvv6G2rDYu/g/EPjs/Z6bG4t6t6ypn9lMAbaz0MYThaF/1/qZA8Zc4AD/h9bjioFto1a8+xkO4JDk6UX2rPXn8U1iZG3ruSvsHjwiFAYVX6JS+kz+OdgNMN72GBp780Mv0Fd+JkDR0Q/z62ma899vfxrb0i4clHjeFaeN31S/SJhhDMaz7a5K/e1/97EZMXeIA/ddCVWQm7t25Hd/99jflz3EI7shfCT1uwgOOMHjkod4f/7M/js8//8x9NH0g4zK8sfMKY27ymv3r4OBAbPPFWbUnERENdtX3+oFXqV/48HyDf/HMlyLfeusbIq2ydfXGrOYUW9tbsaG22CHd5JxgcEmjKlFe6gtVbnnVpnrVJhkzBxzHmEpfzo4z5oUg0R9BoKxfkBWvWd68eSd++IM/oEiuz5xLpxFTiE7Lz727d/01SdoabQr5/PznP40//fM/cV2w+3RA7SPfCsi5xve+9724evma6wd8U6rkVPQbxz1XxrwiH8LqUE8PWP7ig7mWjWod3fGrByvxy8e08x7HlXnNWVDoZQFbaX9ZsK6koBpAdRVo5vWyPLItvhqchXce7fNpVq2tASm3JsDvWTw5zEn1c0a27hteEdp5aAd4Og+nzi9z8xa5V9ez4EX1QNlayl0rDOFnlc35NjJH70BqRTyVZ53uGTTPgxfxrtjqmvBH//Pa1yQxhoHgJ37uQL8MKGldugJXSxvn5ylwCo5Gm1XWjsUTwfS0N1phNvJInpmcArDjCfaZQE5Jq7Uim/g02zrUi1KE3FIeB7XKLRWzVS7tOE1jGCB6p2qb+3Yauq/LG297MtEpE++itE1oS18Bk69edf53JzUJH9PEVx1oeR3RRgCn48Igp5Koo+bKQJf+NFqVfOm4ybsuJ9e1eQIPvrJBYLxo8gm+rmYR/MQlTUnfwKvlRePi6smcypJ5wGfS9Y4a5UeWxVDALhKe3tBJU0bKUQB/ySdp6UdAWPLTdIS53VRxZfAyPdLqz4YZ4Sja8SzKyvZsD1QurwZYTTqF5QGv8OB8QCzyqMIzrsgl01sWystGCv6drMi5KTv5dH9UpcOfcsx4/Ei0Mi6Jv2LI4kwfdhSwI2Hq4gWXAzzg2ewzvx7Xo0kFu7Hg0+3QLFnKDfmgJ6QqEwtzaNzCowPyIkda/qhPhwjH9WgB+F+h8leG0PQrFHTd82rMoSZ/nIFz9+4d57ujhSxP4zmwnYWzD30Wz4DlJ9okNzgDwqhnlYF8q7z5AdO3mczhjmoQKJCR4BPf9CU+sdYlaHF/chiTY0PRK/69U0+B+7pubmvxpbCUVS6+na9+8j17Fth5D1j2GeAgutMiPx/e7SSSm8LI2Av0ShaA5Qyn1KmujiKtLvBbjK6AJ6EokO7R448//SD+8i//pdIeazHdH33dnJ/B7i1eI+31pPTu7Ttx++ZNT/YA8mdSaz2BrrNPw4FUxMZPXpE71CSSumNXAfIpO9X44x+tg8ss1oknz8+eP7cRgjMKMYZx/hGGBc4c4wBtdiZgDGOHBXm5D1FbAeAl20FqPeLXv/WJcMpedLRTk0/0iS+xff7FZ/HxZ5+4PdLeWeAzIQYoA3Ji5xi7WnhiTRvBYWhBJjwFf/zosRbde86H80loY8tLy8afqF5Vgw7p2GXrfkL+kg+LIuoUevCbIuU3Abrgwg844EILSJ4PPYF3+RWe5U0/YLqESzaEp06mvOyEw66FXCxJZsItOka/jVFii3I+fBQLz+dsHPz2976br8aITWg18hA9eKVv4jUajGHoAzuCqBufNSUZoxtFhix2bBBjl4/y6+0fDF45TuPEtuSRukIbYOcTvKHb7Ljp6uiJixdmTAvD6sOHn8UBrxkf7Gls6YvB4RHxo3KBT7n5s4Cb4wpfakNvWXyxm8uLGjnVlIRBvsJxWO4cmL5wQQvcNfWnPfHw/hfWfQxp7C7jNbbUMXQz23byDbXkm1e5MX5x+D3GmN4B6gJD1q77QXSJvu/Gazfj9de/GvfvP1SarlhdWojBIQw0ffF49ol3apAvLR+6pEPW7ABRNbitT4pXdkKNSC9XFnkdGJ7SwIveUXecu7a6vCJZYgzrtzGX3Y7UEUbEr739DRvD+JIoddHT2S/aGBy3YmuXD1WwmxQj52FcmLoYb7z5lbh85ZplCcDTb9/7Wawsz9nAzlcyx8aHY3RoTH3MsOp/QG2GnZdqJ+x8swGceqafSoPX7LN51w9lHBkZjitXrvsV3F2NFeS9srwo/XwQ8wvPgi88HnOeGXMIdFJ9Dwa6gyPOXLqoxfFXxfdmPJ97orbDbjzpy16eY3So+u7qGlRfMxODA+PipzfnW9JL+j3kqktMX5yKof6e2N/dktzYndUTvVpQP1f78CtxlTGMca+rZ0D9wgXRyPbNa/oQoq3QJ7LXaqC3Jy5NjUnfDmJ+7hkq5HjKxk4c9AjD2sjIVIyNTYosuwo3Y4vXMrc2hLet+tz3uXu80njjxp2YuX7TO8DiSLxs5eu028LnddcIjaua0/SqrjHWs4OSsxt7+9ntOaj+az0++t2vvfsSPfl6ZQw7lL4dqK2oh7C+XJ+Zijfv3XK9lHkMDih9DHWAv/QrtCG3xSoeR31zD5T0pX0C9HNulwLoAIUmkK0r06vG9VfFo++Vv/DivrjKFz+0S96Fpu8rPgqtDOOfeWXil91LQOG3pMcRRV/xq3fftRyznNDIj5okD2q71RhAGnZ4378vXVZ7HRgejWtXrig/ERatu7dvxbfeedv38M3DFcBzBkqqvEsYZcMY9k/+6Y/j448+lM5obruf4wXjj8djj4vwDa/sthoPvr7M7niYdz9LWUSfuSVjG21SoyBJjNOv/uadd76l9oHxuj/mFhfdNtdXl2zc9Ul54MKjZUK+YpXxQGWAD8YM9A9j7OjouHfgb0pPOReZhwU0ANJgvEPXaKu3b9+Lv/WHf9t0MSgX2sx9mRKSgOsdzSv58ABzSsYzivvzn/8s/sWf/gvLiPwwhrGrveyS++EPfxhX+Kqx+o5CtwB+wko49VDiCYNmPU27H63MWYpAwQcaf37xxXL86hHtPM8VRIvPAtI3oc5T5WmDOn7hAWgJl7ceBzHrkqA1vya04AvOQTsHzkI+pwANOJ1GUq18CSm35O08vgHiHKvk7eUAkMerQ+Z6bn4QszKeBht3G2VoxalTsx9ez8nihVBLRFltxG6hLk0k64pHr68Uf4ZYWqGNLiTbk9SLfRbvpZ5O10Hen2EMw+dp1CmZ1um3k0tQaC0RVFpTvQjc3ZkuVVZSNStdV5ewot/CXIlLXIZOgMEqQ05DhjN0NW5aaACp/JnPWcI9G4RYRzafTV6T7dZ8Wo1hQBuNM0H4StcihgoaSdvKcxpqiY1GU9FgoAXlrfGjmBnYik5N6Dq6UCKGfxRJHbwGOQYtN3I7OmNopVITRgftxlApIMAgWCYThDPolTDTIQJc4qoOPpMmX4WOaTo08/LZQ1I1h2kSymABTVFRZ48WcDaBBreKhnk3PjHZOJisAB6o5fedfuwjTqhcSpkMFZ75Ii5/lH8ZKHPiYoOArjY0ESZiKQfFaaLAghi8XABrkSU//G1vbvvrN54YaNJpw5LoYrwyrcKDHOAycE8wMkW2LmXFJ0ikF3/gmUdwa/46KCjxNKDLI5ctimAmVEyM4eXNN980zpYWDyzymJSzU8K7L5gMVLoCv2USVa5w5vz1BzgHeDEzyVHLfdVWMqzE+7dyhEEtDYUlLPVTeiC+JycnYk8LX4xF8LTJIliTEDElvEznCYbqSkJNEqapXzLLDA3Zdq1+AuGU8hFWyih8/xU6Sci0yiS3XAHn4RQC06AEfLQCo8aB9YLzhOD54aMnNpDwusHFC1Nx+fJlT7Dg2yn1Xw7UNj00Ij2GgkO5G6AyZa7JX/KTYIlyL75IkXgOrOjmvX+lGwzALL7QxZ//6mfxJ3/63yptnpUzNDDihZqNYTZADcadO3fjzTe+khNMiIgvDqhHz2hHnD10qDbDbjiMyBgiOEuu9Hlc4JFqa7KGnok/1Sv8dnSeaNG15Z1hlq/o3scYpgkxC+OBvj4tokfiwsUL8bWvfS0O+OABeYiWfMogiaf6ZY7ov/szlQVE56h7G5skfwqDkZGdYRjDOIgeoI8wf0nMfg4wpy8ok9wSTh3C45wWwOyuoy/hjBd2u9R3hjG5Los98rdRTbgYFPgwAnnVF1Alj8JDOxBecADSQpN6IB/3taKPccJ5UU8Yn+Tn9RdSUhaAV2LoI5AV/EID2tZZyYy+nL9d9SFPHz+JpYXFxs6wCxcuuDyMP2WxamxVNtqN8eLZs2emiUECXeEgcnDgB3w7yRHo7OY1wr6YmLgomfXH5s6WZYT8sh+S3MGtxja3ESnapQuXxDuvsB7GwwdfiHYezGxjmL84yI4e0tJGlAYS8sMH/9CWGMTvthdkzk9y9PkxVTvcl374YwXi4dLUBe966+ruiPuffe4wjEc9WrQNjYwGB6nTjtj1Zn4F7nukb8ia1/U4/D+NXzveCYLxLscdIcsJLb721bfjG29/K764f9/nIK4ua3E82Gsj09zCfGyoTthdRqdJv4cOIleMx9QHxpHJqUn1Qde8445XOg0qE30Ui3My2xMPK0tL5rGnn6+/cSbfltrZoeq3M77+9tsxMTlp47SGbeHvxuLSfKysrhsHw+X09JW49/obcXnmiuuUV605j48HGewg/PCjd9XGV+Li1KW4ef1mjIyORH8fHxwYkKzSGNppQ1jusIAXdLKrozu2pbOPnjyNne09991+Bb+3xztt5tVnPH7wuc8dwwClpB4naCOHhxiTlEb639Ov8bp/KC5duhIzl6+rTa/Ek2dfSA7r3tW2d8AuFHbY8XrmVExevKZKkxzdP9OuGLtzLGLmcunCpOTUE4e7aazljCVe63w6OxuLi/PqajUubG2LX4xh/SrvlMjnAwV2hgHmUWM//TFf4L00Oaq6PPB5UfCCmYw2tLW9EQMDfT7Inx3IGAJ21tdsKGMnID0heo4B8trNG2qX09Jhzl3aV9/0NBYXnsTO/mb0qZ3a+Kq80HMMAAOSCbxjkOTBA25/r0NyXYoP3n/XxrP93f14862349atO5Zt7jKXbivfq5fG496t19zH4NwHWIkTsi9q7mDFlTCuBYqfvgc/bZA0QKFX+kYcYR5DKz+z4ToNsYYIc+5WhdXjSzqc8QXQK/1fcUCdz5Ku+NVA7AeSJ+fme0fLz5l/7777rtucjfb0t6oL5ozkyb3nkmL6QPWJYQfz3vziQtx/9Nh6fEFzpEsXMeTeie9961vSR+bZ0h2lzbNkRatihTCDGFiTnvz4j/84PvroQ9etH6AbXxeVy7KTnEu5eHjjw/Ux5IKjMOM3ruzeqh7I0M4Yw1SmH/3gR5oD9doYNq++hPQY79FnNrui8pIo3XUFcKAbBeCjH+GBGePO9PR0bKvdsuuVhwDdouuHbCpvPijmTMLdeP3em/EHf/C3RLyqE5HLeRO8kofudb1z547KNZnhcCG8X/7qF/Enf/b/Ns7o2ISPuiAl4ye694Mf/CCuXbnekCX0i04Uv/OsoNQjjnDui1yBguv7E8/A7MjzSH3fLz5bjp8/2FA6OjDaflPngJb0DWjmT7nq/BRoxT8bqJN2+tU0+t8wFKJn8VTl7996yc7nHwm2gHk/Ww51aMpEeC1iVtpXLHgLDcEpLpuKrsgazVo4odkSgSbOKVoV1KicC6f54CdDkUtmX8dKqmZRP6VYFmEtraFNNm7PINXL1EgvWooqcsqUzdI2gZAKp1FveT1lDEtaNBmy1m+NWgNTUCfjNCWg7NwSl6bQqMTT0IxRYmXEGRqmp18Wr268CmiWXZ5jaOIFs2QKNKkxIAAWjn2nIXNqpm/Jo3kjgEg9n3Ygri0XRsUCp/hM8K6NBrTFw0ItHh+yaAWlEe2zWGsktUclRVFeUA+GGp+9J4dxd6IjrozsyF8t6BhdBJDxk0uFM8mBPh0q9NGtzCs7awKgmHHJQ1MBFV0N7GUAaCiycZQWeg5iYpGdvsP0w4Qh77MbdzwDnCZkDJY8ATYueepvaX5Bi4BdDRgMPkx+tYjDKCT65N/MO+kXYCBkEiGfw4kCFfxMB1bmwT9Q5jLguwFTT8YhUNgMQOaa8BNN/nb8RA2jEovgLU06GYhZvCwtLWtSIZ7Ft7+K5wwrWvYj15ykcVv4A4dBjrZQyuYg/SG7xOeuBhX/BnBNEL/wXXbwWTBwcHePn7rzpR4mK5JEbGzwmgYyTdrJS16BVEcI+7/BK+JNg5mmZAp0nG4Kj8SVOjFP7mOSF3TRPoLlEo179BVa0CUQOXV4ZxgToANNfHglBOPF2uZGzD6f0+KTHUs9mshMeYJUvgRa+ChQDF7QZC4KebLLeqhwSFOlzfrP9tMoh3+tNQSms1e4CKqiA3DLWVvIltdwllYXpMc9sXtwGHNzC7G8uGSD0tUrM3FXEzEmV0pR5QndYryWF15MOzPIclQ+eHZk8gKi7zNBdaU+oJw6VFAbOBU999tqk3GCwUL113US//qnfxn/3Z/8v9xv8OohX8Jj8emFvOqEs91u3bwVb33jbc3fOGyf84zyoGAO0PauBjnvTnR+WafJs+6KbLl3ULYTY6YQXV/0TRuq8+fzz9VVK73aw/0vvoiNtU3LbmCg32cSsTPs7t27NgAgTeh7R5zar2XsvJFrU8fJjTzIFGPDnuqInSq06a2tDX+FcHltWTqffQ79VqbPCS1tkx049APcE8eVAVD/YgAA//RJREFUvobJLld2TG3vbHvCziKTnU5rq2vecYExjAk2uGVxh47Td2A8LH22hSLY32dBT3wunEvfgMwLT9wDLr8cZQcPRzz1AG1kweKMRVOZmLNjC55Np8LFgFLyK1dw7YTD+S28Fshrkug2xkF2hl3U4gyjE7Thg/y5YtiAQxbyT56w+0YLTOkIxrmjo/xyXykXbZ88LSP1W11a+LB7p7u3PzZ9FpbKpzhxa7m5p6lk5UYuutMXLwRn2PGlykePHrh+OacHIw1GAl59dB+hhDbqig7jDWVDRuxwwUjAAot7xlceBR6hK7wuqzyY5vhMIV1vXLvusYAvAPKaJDsKMEp4l83wkGinXmD0OtJiMHd67Whxx+vIGMQOxQfjXb4ixY4yIMdx6oz+tTPeeP3N+OpXvxoPvriv8nXFyvJSDA6oXQ70xQILTowiW7uiI/6kv3wpk7IPSKZc0UnG3Vu37/g1Sb7uRrOg7bDbKI1hx+JrJ9Y0riEjvho50Jc7w+CbV5/e+sY3vGMEI83yktrL6nO1wd3oHxyLmzdejzt3X7ehWtqlPDdtNNvYXHZ9jI9P+5DrB48+loy24/Klq5LfzfBHA1RnGAFyN2oaw4reeVFIPyk5rO9sxdOnT9zXEMdC++mzJ/Hw8YNYWpyLo/1t4fNqd7Z/5hFSL11pz+za6o+xCS12Ve89/cPi52qsbazG3PPHqgv1aXtH0mM0i92ZfarXwRjly4kdvZIVeZ54N5/UQnKmz6qMYX3dKlO+yoWhig8VPJ195kP6eZ2Qr/Oio53qRzGGYSxA/ox5GCKApjGs18awjhN2hmEMk65KJ72D52gHbVS5N112jMrH++o7xOuIxsbr6qMvX7umPIapTtUbhuAe1cN8/OJnf6X2thXDowMaQy9p0T8qXjHY88VUPnqSX+Ps1rWzR7zKv76+H3OzC/HBB7+yMWxPbemrb70Tb3zlq2oE6odoCzY/ncTVixPxxp0bbuMFqKPSF6DLzX5JxUKIbVD6jqz3xKP9FBoAu1rd7Gkb/Ckc/NKvMeYzHpdd5MR7TNJ/yd94ctybZkW75Fl4KOEFHzA9udLXGUeOfgmARiNcUPzIc3ltJd791bvuA0r/Shz50f+VHZoKRGld7wfqcJgDPXz8JNbWt+La5em4eu1yvH7vXnz3m98ynhKZFjLxmgCXIYqWVknP+Irkj3/843jvvfcsF6BRLvLjHtng0f2Y2jnGMPpCePS4U5OXxz3JmL6KexLy8OcH3/+R206H2vPCMh/z2LaBveNoT/2r5K86Q0b0o4DXk1KklFvShhvmRexi5UxVjNQ8VGQegtJRn/SdHscls3v33oy//Yd/x/poIhTJtLMOs4whvLv+KEepd+BXv/pF/Nlf/Kn6lGOfT8gxHPTj1A87pL//ve/HtavXlCbrvEAL7Qq4L/UPkE9xhOPAb6ZBr2FN5VfQUUdP/OLzxfj5g03VRfZ7jXX7CyHzS0jahQfuM786ztlg+VXQ8L482b9hyAxL/s3sa8y1Af1PC7i8zfZ7HjTrQTqn+iWd+w/pHnXjGKEQ1g71ek9IpEZoXZivAA1ez8qsDV6OcQ40eMo2diYQIR4kieb9WVDjs+hX2kYUXvLRxQ9Jm1Ix1EXTrCNnnF5BCYf0//Z/9p1GxO9pDJOPRCXACeQqg1CpzHraAhlW4fsXdaNIUpAqYy4t9V0MTSWfM4CuEADlrHwB51GDZh7ytGQoeEFeGd6GX3gEzknr4AaQ/jz6AFJudpBAilVlOCNZg317TnemZ0LFJwvxnsAYFnF9/CA6NWlzm610gkmgv2Yl/+LCggYyvobGokIdOxMDJgsuT3JN3nXn8MrPZNNPe2plKANIGqEwgImWeHdaOWiDwYBJmURJ/NG5iJYGrqXFBR8AyqR+VwsLH2SuAZazoHglhIHC5wIxyRAdFvaWDdfqDz8XoNynESp5zyDuKQehOcgA3MKPkRyX3jpYxxXX2XHkcwPGx0a84GMxC38snDmonImNS0gmFJo8M8OkWWWR5PnNOHizbMyrS1Dxm5D8kSLxshNBR6p2U+FyMR3HgZ2YPK1lMceOAXYc8OT+RIuYZcmYQ97RER/QOzSqBewFGzrqBh5oeXcGNE03gbNEqiJkuOPQOQZ+CUD39jOg+LEk+FWC6rakx2MjpsIyh4wwHaXZ1ESfw1nRBT75/eTp01hfW/duFiYlvK7HK3SkYsJE+pIFLknaV9V98moffFYh/LP4IKawaloNfwH4ylzQDWhkooyl7NxzgOzjJ49F89hn17B7YWdzR+I4jstXrsQbb35VCw2MA0JWJtS1lt+WGzRRI9MFQ/eQxY9OknEa6XHGVBElb91qbZD3pLMH86d8imTCSXnAQefshEIS5tCeOKtPee/Xfx0/+as/1aJKi2B2W2hBhDHMxiUtUJmo88n9GzduKX0xfKV8LYZKb6FPeegrsgwZztU6D2cOynYGuFgiRknB29jaiNmFuZSPcO5//oXPTEEfODCbc0U4+2hci3q+rmX5kadkSWmYxJZ2bsO1JtIYangVzV/W3NzQdTO2dM+HEjiUmlek+voxxtAH5aSViTb8MAGmPBiK2AnFmWFlIVTiuLI4ePjgYZ67Jj87XghfU9vjNVOMCPBW6ptroQFYLAhHDv5zcpY7t4pcuZbFIXWCwQzjAXVyqL40ja21upaDSMmDtISVemEB4DQKo2+AbikPOPgLr2UBxU6hp4+fxqIW6nzs4Nvf/Y4PPKdPxEgEsKsW4wavlkAD2fnMMPlRRvjmVe4cY9KIx4MS8rFRTDrXIcdh3xx+z04KdNUGQymM6xc56UIRXR5dOVSa/u/45CCePE5j2M7OfvRbb0a9Y4uyNV4ZluO1OYxI1BkfaqBPYbFqguipROc0yJEFiuizEwy5XpyalDw2xXfEg/ufSV9PpG/s7DpWq0rjIrvUcPRvOWYiIdHxru1ujS0jbtss6qADDn/w5joQb6+//np85atvKo8v/BVJjGEDA73BuT4L8rN7Ylu67J2Y6oF2djYte8YwyrSpOuMraXfv3osJyWh1edmlow/JM8N2YUr1suNdZwALQXYJ8dodX3Ubkd5fvX7DsuBA+s2NNcvi0qXLcfvmHesAZeS8MA7GZ8cchrnevg7xOqw2e9lf6FxYeCa5bNkYdv3qa9YTXkH0AyXavIRAHqlz6H6HFuRqe5vbsb7F1+n4EMl6PHv6JB4/vB8rK4txwC5DOjTVYY4J6IjmPkqPIZTzzHzIvmjtH+z4tat+LXx59XRd5eALpMpI6Tv8Rd2cw6gvoNzjF+JYtJiAk56HX1Qhusz5YxcvTFTGMHbQdOTuqoGheP78WR6WLvl7dw3l6u7XAn9KvPW63/OwSpsQ1I1h01Pq104OY2Fx1n0Gu1+31fesrq/Ezu6W5Kd2LxrsZLkg+V9W33xpetrGCM7i4+uY7P7b2zmI69dvqn434r3fvas8dmPm0qW4cuWyZDKiMTV3P/ayE1P5MPb7QxI9jC0d0rPtmH06Fx/87peq79XgnMm33vl23HuDM8PYiaZ+Cj0W35cv5M4wXl8rfVV7HwK4D6iA8OyjWv3g2tgiPSCMe8tbdcJr1gB9HkchMI6UfgQc0oEv7XGdEu7FE5UmcJxcnbcSDhQ+2nHqfBfcAtSh86ugpOdK2kPxjIF/ZXU1fv7znzdoFbxy3+jbVSfM5bzjWnr9fG7JxrDt3f24NDER1167Gm+qT/j2O+9Y7wuv+pEsdFWYdzAyj4c3tS2MYX/8x38cv3v/fcuVvLJ/yvK5j5MTU+aL8Yqxk74QHMpAOA5IP2MFxuEsJ69Vc3YXfTZn/GEM86H76m8CY5g0XClzLDG7yKxZ/wSm3KDb612o/vr1xoZ0l2ML+GCP2lf/oHTvyA98ebBy9+4b8Yd/8LcbskRuNiC38YsxjF367HJ2L6ss2Rn2p3/2J5bVEGeG0X41ztAu6AO/+93vqs1ctqzgEUc+llUblLwKFPxSr66Lqq64YkynDVFu2tBhR0/88vPF+IWNYdnnqDJN68VQz5c0dUj6r0IH1SlQ5mf/fQHyAJps1MuFvIjL2ILbAMut2Z+cBdRBE4qeiK4uLzOGtaYtkEiNmLowXwEavL6C4F+OcR40eXqRbAq8kJVaZJFHg2at7NRR1lYNhF/qrskH11b+ku5JqzHsf/V/e79K0UROXvK+GZokicw/YiqcinAiCHxfxdUE0+zmm2FNOoRx14wrCyE3Z4J922pIKZB07Cm+U3BKsQUpW/1UUVzKTpzzLecqfwsp0ptQJquYKJXRouAsRAwlrEmoIccKSmcGFGxX9RkCKNlbDo3o1rR1yDAQqcuojGEdcX3sILq8CtbUVxG8bsWEIA+I5pDZeU2Edm3soNNmUsnEEN5hX/1wgtKysGgoK0ql/2N3BroVcr0cWfYSJj+30HBcDnAMd8VA5byEOz7KF4v2vLOAAW5bA+zOLk+b6fA1+IlvE8JYCT2VpVJwV0U+scrMcqGLBHPQNE/gEFzxByRW8pI4IIHCDxg5ESGNb/WrKYHveYLFw3leSWBRwdN/2sj6xnbMaZKZEzV2MfT6C0p8bQZjI0/xqXte9yp0U2Z5tVz0n59Ux1vh2VEvGZquBpY3LvEsL3mQWopDcVIupxLvTJC2NAHHdYlHDAAPnzzWxEQ60dkTFzUhfv31Oz6sFDF3NvRdyQsP/JOHoswn8oLPajB370KdmzfdixD1RtUB3mac//4paRqBuicdv+iu70QOQ8WTZ08szzXJm4XwNsYx5XP92mvx1a++pTghAvBjOiJJHg7OOCYS+QoxuQBZirxPXsjVOStx0XOLgnv71b6gX5UJPgH0zj79gIdc9ve24tHDj8TvqhfDLOL2mEjuH8fU5Rtx9c6bQkRHSC/6TIysw1oIEaY/jAmkIxv5HJc/yJU8MTiQNuNoa4fcl/QKpzymoUD4teGRfxZb6I0WWVr2Bs+lWdP3dau/mP08Hn3xofws0yUd6TFGUwxh7Czg/I7bd+7E+IQmklYI8a0/P4F224RNhRt8Z55SnxUi+bjM6GhVX6RNHoXNQpZ7/XFo75IW5CUtZ4bxdLhfE+H+gf4YFi/TFy/GlHgZGBqAC5eRJ+jshKCfwdCF7m9Id9AnvhbK68Hkx9f4MCCtrWlxx6JS5aMbGBoeUn/JYoBDcHOxAH7hnXt2yYyorduYokRMbgFwMPDMPpuNDS1aeVrOmWEsMFeWlm0M4/ULDD3FYMXCLifvmQ80RUgxyDR1gNdZyBf6iYt+JE8Afgys3uWlOEKJI1+fd1gBRk0Wuhh82C3DQoEn/ixcD7XIOZQc2JHp3SbSXV4nwQBCHHng/OEK6StfNHz+TAv9hQU/KPjmd9IYVgxU8OsJv/KlXtw2JJuHDx86ToyabhqJUif5aAavMKJrHrM0LnR39cfI+KR47fHXXMEtu+fod9CVlFYRW1dcmBI+zf/kKJ7NPjbf3nXXN+BFFAY22i5hrl//6QqfUBMhxkt2Kg9pUZSHXKPv9N0sVjGu8toO8jqMGze0+Ed+un/vN79yOTkYXkS868Zjr9KlgaY6tLqSk53yRJ/hBb0VcwoGlx4qgTLcvXc73njj9Xj44L7agXRqZTH6+3o1PvXHsvR4ZxeDi+rzgDo/0vi64XGLXUx8TID2gJLfuXUnZq5cVfoV4UmG4mFTfSuLSsYszitaXFh02xweHpE8MXImJzywmr58zX3Bhuqds3emLlx2u+Ew9o2NRblllWPLvHP2F2UbHOG1Ps7PG5N8QovypTg+3I3LM5fjyuVp1ymHZ6OjiIRxFYceMk9Y3+BQ/F2/6r+8PB+zc7zutxDrKvf6Kh8C4GuX7Dw/VN/ICN6txeyAx2TaHLvO4I9XQLd39l13TJ0mL05rDPyKF+vsCkWT2PXKLjs+9GBK0puR8XytkdbFsI6xlXmKd46qqi5dHFeddMWB6KsI1rWBwTSGLS8t2YDEl4opX6d0fGh4wnpI/96r8mZfrTaiPOnhB1Sv06LJ+V6zzx/E6sqSyooBn/PY9ry77fLlK3Hr5p24/trNGJwQrupof1fj/cZKbEq+W9trauuH4nUo7tz+ql/9fPDgM7chZH55+rJ3/dHH0xd4Nx7zGTUejBDoCu1qaWkrnjx+Eh/+7l0fvcAB+m9/8ztx7403xZ4qUxWGpNDR69OTcffmdRUo+yjSA+RJf0AY7QFd50o4fRXhQPEXXBxhOHANqjiM7tSV+wDy8l0CrcZzCaUBeCXbtOhPq3jueTgrpEY+QOlfgWy32ecC1HX21xleeMoHCMkBfQh9uMlVNAsuZWbOgkHqpz/9qQ0r5AF9+kLGBa7c0yfT5VAX6D/j+/Lyanzx8JE/ynNJbfK169finvro733n28pKfCgPwOVRGT14CMjbvIgWX6r+4x//k/jgo49t5IGn0u8wDpKWcYM08OYzwxTHmEAcuFxL2Uu5i4zIaqB/MH7w/R9Ip/qiS+PH0sqqje1ry4uqi321KOpGdQa7Sk5fmDymjihE97oqqFvz1InJCfUpaaznNXmfUaeioa+89UCmGOz4Oio70gB4ZN5WdAMgD9zdO3zNdkJxOQfAYPirX/3Sr0kSNjzCmWG8rp0fxaFefID+lWvuT7PcTdmWOixQ5MO1DiXMvCl9iadv9TEOFFjcHnbwmuRS/OJhtTOMsaKN1tlQx4FWHcr9y+m4XgTo3/8vALmcBYRSf0Cy0sTLNJKbftF2h1XXhqiMnjI/L49WaEnYqJ+6PJzjC0mRRliF1JeGKs8GLwl1/ht8+ff3gXoBCpUSVq5N6meVxfwRXossPBb+GoIT4G2nA416EOkbaSto1l2bMex/3TCGtUG106m9wuuVab50Cw6DucOJh4EqWZ3hglNIGjW9FaggZwiiDiX/8/hqB/BceEUXnk7TzbTCcmfnrvOMvM+FSlZA5gGl0/xk0VRG81qjj/dL5HdeWQsQmxgm3JB7C4gZ86h/rfWiRxO/exMdcW2kMoYpjOlvTwe7aHa1xFVny6AtfBs45eDD3Yo6Fxq0pKdiIItUSJeokr+9hLgifJsyxunel+rKzM915min8tVP6+jeqzCmkcN8Tl4DDxPRPQ36+xrUFhaXNWnbDT6J3i3eeCI6NnXRZ1d40KRkEJePSbsXFLpl8GGBkvXUnLAATAq8iCZvl0dXBlwidV8VUaqAXJFsCTDpDDtmENLA36HFs+75MhVPRRmw+JrVo1lNcufnxDeL86G4e+taXLl0KY47OVtHkyWVhWEYvppjWfJS/TcmL+bTXsrni53HASVBz4HkM/1ZmmqgtyJXyJK069b3EZuagD/XJJ+F5Zomsrit9b3oOOqIi5em4uvf+GoM9PZHhxSrEln+WDegCG/4uRKpMtXj8boVChTOl5vgE94tx0qHoJOTk3Iv8FVyEpGMqwJFZ3tzJb747EPJ+kCTHyYPJ7G7uR6dmkRcnLkeN978pjCVucLLGRmmQT4KS1qKVrnSuES8ruILvPSDy7NFTYDBJb3jSJc0oQN9P2k1QE/3nhARXuEQJZy+w5043rofJ3ur0dctuap9bKgsh/uaeE3ciqORGU12MGaxmBK3MEQ+hKn9drB7xDIRT5KDiyE8dpbhsk1mfZCSq3FUH/BNG0HzuqgHdoepjfGVSwxePZqA8koOO0UGNIcc5gtuao8+O6Yn4uGjT+Ozzz7wQo8FBLtRMBL14TSpZUcn58SwuCxnuCEjWELPywQx2yLyEm8IByyX00XxfYWavCMHEWEiyiKH1BzivSC99atiAj57zuuJ8MLkFMPS9PSMJ63rWztqm9uxubMdHDSOgR2DBPqKrnKAsM8jGuCMnT4bdJjk8tGDX/7i5/Hs6aNqMd7pr3Ux+eaMH6CUi3KUxdv66poXCfBK+Q9t1JHMdc8C58nTJ351k74KPglnNxmvTCI7ZOkdGApnNxB8ctg7C1IWUuxGw7hVHmpwbhaAH5ftUNLVtYRRCSzSMIghVWgXxxNwG3602MEQxtlF7PRhobyjxTOv9HEeC4awQy186J97JKfvfO/7MTIy5oUG8qKslJP+gDPDeE0SAwJP7N/5VhrDWHCiiPBEeeo6gUzKa5IYGvzqjvCQGfrBq92cGcUZUMgnF+d9MVoZw3hVnXZL/VNWL9qUB3099G08VPF5hRYjG23r2VNefduLTekIX+ZiNwEPBvL1SKWX/FkM9XpRJTmab+mc/JxzBV9eLO7vSLckKwyG4pc6sqFR7fgbb3/TfPPa44cfvK/O4MhGCxFSnY+KFovLrC/9Wh6lDkt9oifICuMkUOKBUsd3tIh788034uHDB2rDXbG8tOhzqnjFcGVtXYvFfY+lx+IPw9CO2hC74mgz9KO8sniwfxQ3bt+OG6/dirXVdWrUeaCftBl1GLGvNuQvpg6P+LVecFgMY4zE6PH1r78dN2/csvwxpBwegJ87wdhVxvqNB0iDA8MqF4fiD/q+p3dQfPXE2sqGzwQ8PtqPK5cvxfTMtOueXRDUURrBTrwAZvG+o0Uw52TNP38es48fq6yLrpPBweHgcO/5+ce658w1jOCH3o0yob7qwuQFzyfQb3aS8Zon6Q5PxLd4w1A5pbnGxYuXbOTh65gYAzF6YHjD6El9+YyvsSnXJyMr8yr3kfJne+DcuAnNWbrjSOWnR+bjNIMq9/O5Wb9KzEHl6ATjQYdfk9RiXOWl3+N1Tj+b0HiEsYQdh319XTE02K+63IuHDz6PVZV5Y4Nz6Xrj0sUrcffe3bh69VoMDEnXpfTbWxuxsbYseS1LD7d9SDlGffq6vkFkcV11vxuzz55K7uxSvmRDpF9LlS4hc7cpzV3YAU4/dEx/onnQ/MJKPH70KD56v/qapPqIr7/z7Xj9ja+qvJzbRv+TxqmrmlO8fuu6mk/2FcwGAPQ3x4XUbe6Bov/g4qe/wl/HTRk3ryUt/jqQhvq1oRmWFI9zmK7M3ZTYuA5XPTPGMkaU/AsUfwl3ejcVesGERnjhlfzVX7jfVR8JXXBcHvn5gwRfLsUY5vYmAB88rtADyH5XfTN6xgcdOlTvKxp3fvfRh9Lxg7isse/qlSs+M8xfkxRXVEOmTQ98OW9dzavqlAdKP/4nfxwffPyh+/Q00NNlHblf400CZw6/cvTphLfuDKMUyXORj1hPEBMD6gu///0fiP6A2mJvGsPUd/D12xPRd/daSbGUl3uyZQwmLI1h+UCHsRYjP0Y5P7SAPaWBZ4yGyJz52d27X4kf/OAPzI9pqtxlZ1jSzLq6fftWTE6Muy+Ef/qw37z3m/jzP/8T0dG8aHTMfarPJ1NcviaJMey6y1+H5KHahShX8ig81KGUtR5H/u5nFOXd6Co388CfVzvDEKzTnUHv3xZIlA1dAvAT9mUBvht10ca+8ygtqZJLHUoI9VGgyK8dGnREtJXPtkwNZ9NIOAu/CY2ynMPH7wPtlMq9u5pzoODATV2XGrRqQkhva7masfWYEpr9QXKgdtP4BaOVTsmb3zKP9X2bnJr3/FT3wlfP4fBWAKmEt8a3GMP+k3OMYZyjUIf2yiIRn17GQ1zd4IKw8pbf9NWp1Wk1X9FJ3BT0+dBSUTU67cJ6VWinR3W18KroF/GUImimKLhJ6TS0N2DgZWU+D+D9rPJaL0S0TrdePwYzkunx9ZwcxL3xjrg2ehCd6oiJO2ZBID1g98PiGl/82XdJcQwK7HKgY/fkSINgec+fojN5cGcOf/7Pe08quFO4B3PdlzJgBOBsFcfDvOIoi0P0wySvy4OmcKGtCVsXHb/CNsXjjibpLEaWNFF88vipJ6z9whsdHYk7r9+JUR9wmU/Y0milO3jVYNGQo6/EEUbeyKiOg7QqXBGiDpi4+YpzPPjJu3H5J0/1wrw6Zm1R+fY1YD2b10RS5dzaPfRrT1trKz4/Y2hgUJOS235SxysvzlEEbZBEjr5N2ZV61h0ZNxxx/hN+cmUS/Dp9MdQ4BP4qQolCt8LEDoNIvu5UdkrubK3Fg88/0MRLE+ZDTXSkL7taYHQcdMTIxER89ZtayPVrQn2kySHU9E9Kyu8dRfKr2nLSI04OMdKARl06DOQqXviHwsXYk7uWoJEOlsDxvXDQWqdzPDf4oZHpug9X43DtSXRoYp8fLejSRHzDaXpGL8fB6LXY7+T1TgXZUYdKjzwreoRpfWF6DUixIbLEK3Gkq8C09Jd15BC5bGf5D4/ZjzTqpNK5/v2N6N76IvpiPQa62YXSqYUchzJrYjZ5NzZ6JkVJ8mHxoLQ5JPCnsC7VncLNihhEE5CPQfTBxrGtPg1j+udptXCMRl8g/dRyIvq0qO3v1SJfbWegr1O8iLfuE993d2L+U2Ke/iudclZbPo4Hj7+Iz7/4xEaIo/1DLy55rYOvQ/HawOT4pBbSt9R/9GmxKm0RiewzYDhlUXcwiMGQRQecs9gijDgm/vmaMWkrGcrlhLIzdrVwn+e1JYkZUg+1GFvhNQsF7GtivrK2aoMGcuF1jF65Pi0+ObSaV5QwODGJZcLP+W1eaJCJeM2+Qfp2eBB//dd/GQ+/+FR55I7a23fvxfSV6TiRLNFX0jHZhWf6T3bN8LouBwuzY4g2kBPaPDgYgx0GH3KgbBjAyA9jA/xweDh0KCcLULFvAxWvhWcKWMSAl69FeacXdYq8lCZ3sRGnOpRuEX6oCTqvbZEegw3p2X3LGU3sbvL5VLoe+An/jsLZQYMx59CvB6J9Nv4eoV2ionrqlxy/993vabE9aFwMUNBlAUeeLExmVc6F+bncGfbt5plhjfp1XbLoVDnIS4s6ZJMLiJQbBiv6fvCoK4yW3qWi8uO6uvr9miSv93GwPIavPskRZYHGkcZC6g36yIRmcWHqguhwOPRxPH38SOH7sbG5beMEr63yylyPFpeoo/XziNf1d1W2XAxikDo+RnbITX2m2tPxEfpT1ZF4gF/GHerwK29+TbqQr6R/9umH7pN4pZdDxfsHhoVfN4Y1r0C2Ey3AMOBJLhgaCCs4JR5ZYQz7ylfejAcPMIZ12hg21J87JZdXOdMrX8XjlTwM4dviHz+7KdEbXq07PDiK6zduxvXXbkmPeU2SjrBb/k0bkvtFj4+Y+AxA6Q+vFZsnYU1PX42bt2/H9Mxl6WvYAMYOWL5GiLGNxSO71Pi6I+0QYxUPtTAUcuh1t2TEOYoLc/M2pmKwnJm5GNeuX1Wd90kw3eLzyDtnMJaxE5t28+zZU58Jtray5HpBwH3eGXXNht1Hj+7bEEn/wplCo/64BV/TZOeeyr3HUQxHaiN9MaSF7tDgmOqrXyVPI+SUFsZbKsfy0nz2ufrbqoxhjE30L/76o+qaNMzPijEMHOY6LcYw3fvjCaI9OzcXS6qnQ+kXr2czP+juGdCCe0rl6HX763Y/Lb3WYvjwYMdypY3cuH5TunsSjx4/jO7+Di3gL8Tlmes+K5EdMRho19fZMbaqelfdqs66e9TPY4jTYn5IdcHZj919I9HZPay5yqZ4mY0T9StXr1yOmelpG54xsCE7FuI2IFBA9Fu8Hks3ZmcX4tHDB/EhxrDNNfUju/HWO9+Ne298xTsOvQvdjSni8sUJG8N4jZH2z/gLoL/cn+VH14vOF1dwuDbaA67yl/gS135f2k0JM6gyYafgAvR+JZ86FBoFDz8zO/pqhxNPvqp/OiPzKeIezVEagD61okt/yI5XGFiVTv/s5z9r0Ccv4ulnAcKhlzvRIHrinWGraxvx8aefqF3vx8zF6bh+9Wrcu3cnvv2tb6rOEo+0hXeuQEMewsEY9k//+J/ZGEZde/ej4gsuZTGuruyyZD4OX/QrKUv4Sxni0FOSIibGMtLygRuMUt3d/d4FiTEM3Z9//ix2Ntbcv/T10g7Y4UtWmR88WB7ikxAEypiAQZ5xCz5siFOk2dUPhmD42Ns/jlu378bf+lt/17IkjPL+f3n78y9bkuTOD/Pc933Pl/n2paq32ntBY2ZIiiIpkWc0pHh0JEo80h8g/QcSiTlH5Ogv4JFE/SBRh5IOBxgMf9AAmgEaGADTC9BVXd21vaq3r/ly3/dN38/Xwu+Ne/Pme68a3WM3IyPCw93c3Nzc3M3C3aMeyINlkkODA25bDtPx0S8/Sn/5F//S6brZR09tlxf37cXLt+wMg4YqrwIyLzh4lvv3egi+Bg3la4AxEi+n/PJefd7PH6ymj57Eh5ggkD4lpzkP6ukCXpYmx6+PgxwD5FkP5Txehhsc1ieKwrgecBlKJBa1DNI4lyCHRIt9OWQ8Z+M2ou9l+BrF/83Dq0v0epQTp1wHPHf9lJjMZTivq1DGU5sPMhtP/ZK+EIDM10p9laA2RHpEATU0les24+O5//RMf9X46CF0jK1DQS2e/9N/+l4FWdP//h9/EVjqSIhCBNCPIVwlEiJFkSlIoYnnUnsVbNBMYXM6MJRxAJn4SPF6UGYMQP45rIZR9ZAdfIVRXwtKR4FKzwo+10CWiXhW5VE1as6/LnEDvCX5EhT5nwdOVIsz874CTh/3PHOKOpSuS6DAZ97pCmfY9YGULuAMU2fGW2D1htI6YXjwZam55889EMRIwsDwl4I0OBoY6E+93V0exPutkPIEL8o7HF7ROfunzoSwGsWue4BOnmpsFq+iXOBSWv0ojSnVH48wvcGAEU9Z19UxYsyy5xOb+K6tbaij30jtqnM2fX/jWzfT6Pi4ysPgQZjsBVP6YmSV+UBgbaej5/z5KC7yaAwgCOogLRDEdVz6BspPVCYUOA6HplMZQacygmXoPHzyedrcYbo2b8hO057Kcbi3685/9vqtNHOZryvBgeBN1CsDtTA2kSrP+OG5bnxvenAYFDTpEGsraViepy5S19HZeqN2kxphpGU6xJF4u+94qleFMUhAobUebKTD9YcapG/bGCHTvY0tGQfiZ+9YahuZTbtNPXY2xUxPKGZwyLUAFkKT8ynCBHDVeZu9+keBHKaD+iFqzfMirS7FWfGYeiNynABOlj3R0Xm4mFo2HiYN4W388kHu7U0M/ebUOjiT1tvGvbcCbSTooOwMbUkfMpHp4xy4kUETpMCQbwYfcFSiWCW3+A/k6MwSpGaBqFWUdsh+HGqCCu882k77q/egNnVgAGows7+HgXqauseuptaBKb9xx3hAVnBCMfsKY21NBuDOUXPax6fFQK6gEXqgn39REmZ6iWa1+3al7xITOlo0CJUh1C0jrV2GMgNO7BM4QWr2tYGvYpKQYAzg/BRu3dq5pohPnz1J9x/c0wC0w/to8dUwHBIYVxjrQ4ND6ZqMYfgby5EgCOyW6OAz/BQz7KwteOMBrm9jMM2164F6UrxIe+zlDxj07EfFrBz0MM5E5O8Zs5CWlo2Dzdup66H+QX+tr0fGL5s/w0fi57z0H65VoEpbnJmN9bOf/qWdYVyT/4033pCxP+lBPnRzJr5nRul8sLdvAx2nFlmEozfwARjgjx8/VpOM9mrDXIPjlZUVD6pxosW+WKp/aIH36G6Vsax/oT0cytjg8DBmefmRAnHScMlSXJaAYqDyAoTledDA4WVhPrMnjBApE/qHbCzgJPTsNiGiP0CnITH0E/QX3/rWt1xutyvlCT84kxYH25zqZGV50fx45+330tjkRJUfyJd4R5n9FUKcYZIZeANAD3WtRpCORDdlIi77weGAbWcD4w4M9DY769mMmfqh3BigMeM36hh+Ib9cQyPLJHnbj5zzdcGWJrVBGe02spooy0naO9yRjKMHWR4kfe76omzCp5bc2yMjEGckPBF+9APAVgSe/UYwOUoI3rh1S/Thgj5Md766bZfZuvqzE+nUzm6cYVHXLwM7w8TXPDMMgI8ZeJZnhj18+MCOJ5bOdXeyTLLLBmcYrXvu91XTXvbIpv/MesRZxUwTZpVcung5Xbx01U5MMVOFaks7u3wsAMfgsR1cuzubwnegYUVHujBzKV26fDmNsBeb5GF1dSU9enRXem0z9fZJVqwf+lwGPizBrAp/FVLGcHt7p9sl+78ha1uSmxfzz710nI8oTOCUmZySLLDHIsvhN9y++brjnPTR3NyzxCw19qYy02lzKhvLXa9dfcOzrZ49fyS62COzW/V1IB7QR+PglIaj3bR3p55evgrZn9oUpxlNTR8r/nb1dKSRoX715etpdWVB9RsOku3NXTuLaTbMzOwbHFPezOhFz7PnJto+O8NO0rhkLjvDwNGqMRdLSefnF9LSyqLqZC/tSL+zZJ/N6fv72AePLzaqv247SQcq99bqkj/WQxtuae9I3/zWO2qHfZa/kfEROyqhO2aBrabNrWW1e/YhU37iLf1kVy8fPFB5O9kLjC9F4lzuSRIL1fF62lhfFI6TdGFqMk1MjNkZxpYJfLQB2k6Ei3Eh7YnVtlvbB/5IEO3oi89+kTY3Vv1C4K133k/Xb37Ds015S4msUz+TI0PpjWsXLXeWeXRbAeE4qW0HWa8QXn6ew9ELbgYK5p46cXgBxLe+4bpoLhX9w7mMT7EoO+kdR8/Kw8MyVPIvgPZH/MpB3Rd60XnobDKVrx1kukFH5eecoZ047LH4+eefW5eV88nX8AEdjQ5336z6YCb2wuKyt7nY0PhtcmLSzjD0wXvvveWyIazgAHKe+d55iDb23vqv/qv/S7pz747joDOgC8jxaeP5Ht2C3oj9E+FDjEszzdBKYdEd7nKVHXuGMTOMJe44w1akC7e2NtPi/Au/QD49PrTzjn6xQ/Lpr1G6HsARdCpzHeEMi5lhO+ZHhlxtcN19jjhw9eqN9MH3fqjkjAWLetZPxFXi8nfz+nV/Vde3Ooj/0ccfpT//8z912br7BjyLHGcYLxKyM2x6ig30VbfgUsLMY4BrnnEfPKFPjRdCAM/PA9KoqIor/krBMP778P5q+uWzPYVL0sQPfjmvMpAug2WgATRKB2Sa6p9nnLk9nUd7I7wVnL7xn28axc30lsuQodKWGzyrB3HGZ9WI86nSezbPgqJzoFH8rwnqC4Lo2nx8V8/YBlD/5HWpdbl1dtlLTCvzr+wUy8G1+UnKygH1lVDckwf51abNQP6c9a+IQHzstJPCoWFZEM4ybVWgvWQ6lUchN+Bo4AzLwGW+jQaXASGrzwelnxED+XkO4R7Fm6FRw2pM/KuhnC/AYPNrgQQMHFUhFyMZtBa3vw5ZQVFOWUvfGTBfOBT/tZmg+DWSVUB28jUAYmMYngXCqsLefnKQLvefpOme/dRMB6t8bFBKhljGsbK6qkGPBnd86VADHGYnDAzGcgWmB/PGkGVz9twXTLQRpgPqchiKnOsq34MSg+rDVHngpFTE08DHVFrQdeg5jhlmiBHvpInJ+xr0bq6lJ4/uazChgauMSwYP7EHDJH0G0W9++1sa/E2r2iUnxkUZyRKcGHT8hyYaizpk/unA0XSsIxpbdNrQQGfpjkr3hyohHSdRcph/Oruj1zVOAoYtXl53rPLpaDllz6q76XBrMXXIQGhWWXh7fCDjpbWzPzUNz6bjrrF0ZBqDBxoumRZokDrw2fnqiFy55z8XcbLDQGficBFcPA71kGW+yIPLSKiBlm6OlJaBOlymJAzGOg9XU8vWg9TRtC8Ds0v5NaV9DfThU8vAhbTbMZa2cYY5JSUXPlCSkdJHHs7UdQBdEQbEc8TcdOkCWXFb5ZYoPuuKZ+Bweu554Iwsc77npPSMhdoOFtLpCnQfewbOaXO7DJYdU9k7Op1OeifT4SlvtIMgOxKEKdIHMpYqtEh2jJ8BRSVegGdH6oaBnMMdhzQ8ZfCrujeuUzufvBxLYSBwPWkw7EGd8HhGmsKO93fT55/9tQyPDQ2mYt+JfRlnzPJhNgYGBI5AxsttGMnKhw8dsLfU7t5Bmt/YTy/WdtLixl5a3VL78P4/yv/0KHU1H6euVg1QW1Svdnrx1USdWdYigwS6rcMlt7H8Ejr9X4dbtp5RB8EzSQwci58eP33+LD188lCGdoeNTGaFMBAMY7cnDQ+OpMuXL9kY2jvgLS04BMokvvyn8qAzwKoz7Y5ITRr0mizF8wwetTsGtuzTw55eLKHY3oolURix7L3U19udrt286rfHyCxfu2McipMDfUNeOCDIC15GQZGwKHc9VNqZ4iDIYr0N55/+BGfYV77GYXDlxs00PjHlmB5MK92RaCY/rjHycFjADztXwKi888EzHD7MguIZA3lgbX1NfORlROwh5i8aKj662/uEKXY2QuARM5dwODITAWc3eok9vfgqIssNmenFJv2etXNyZGePnV5kKkbheMJFCY9iUI6+Z2+gOBRgGnAyMROLvOEz8Whv0MRSHJZaYTAh+6a34OPe9q50+COVa8VOlfff+24aGh0JnkFrYdCRxgaE0iFPz549s7FgPUvFiWDw5/KXDTFqsrWF5bkjqVVGFWGUFQOfdhhv4CVftEvnhXF2lAb6BpUOx+Ru+uqrT9PO1rr4BG+IB37kE54g+bRnNKbuHe7s/YEEZtOytM46oFJ2+BByRztDnN5844b5xYb9d+98JUynnv1xctKcOjolJwUfXgY4ksCP/GQec848h4fVmWEP7IxZZWZYVzjDVlQHzFLmgx3e+0e6fH+PmWHhDGMWFl90YxnlpUuX05WrNzVG2PT4AAfhxtaa6lLjBhnqLP/s7e5JMzK2Lyve0PCI+otDtdFN6yr2ibsvY7pNCufSpRkZlkN2hjETLPZ8Q67Yp7TNzhY27vaXfyVbLGV+8vhpOlQ7h/sDGo+0tfd4X6RdZi4tLaSHDx6kpcUXia9vKpliUe/ojBM7RFlO1K/xDM4wHEdzL56qPWzr+sBlZlYby/u6e4ZE24Q37JeCUrWrHmgLjMHUl8KTnt5OjYl6paM3vIyL/HB4oW9o91QFzrDeIb4m2dgZ5g30mRnW3ir9UHWGMbtkYXFOZVpxeVnKjcwyYwy9gH7E+be1sWoHII4w6OqR/F64fDldu3Ur9fX0InrWuSy3X1tdVD0iWzgqmxP7fbJhvjfs7+5Q/XSmTjbEb+1WG4g20qQ2tLKKPhePtteVxXG6MDWRxvl4jurH+8gKFzPBePnG/mb+uIjGN3uyzJmxsrjwLN3+7Feic9MzOb/9zvveaw1djXI/Et0YW+OD/enm5Yu6DodALGMGd+gBzlkvZKcBkNtHPlv2dVZKat9h9Lk45pEb3/NPuNBz6BH3MVSYg1s0FkODBBDOSgZ/hRIdpXvoEtmGTFtOnyH3AUBOA3jsWNyXzwBnDsYfuqg8p7zoKV4E/+IXv7AzjDzzM3BCt+MpLPqdoGlfuggH+321fWa5ToyNu33evHkjvfvu29Y5jGEz/0ify8Pha4XzZe7/+r/+v6V79+47nDw5YjZszPQCOINpiGWSqmMc0uX44AcUpGvVRfHCmrphJvl3P/ieZK8jNeEMW5OMS54WX7xIm2vLYh7jDtEl/sAPvlbNMnX3VfRPxh18gR8xMyycYdAAFNVW0CSa1TavXLuVvseeYSorNGZe5H7a/NEZng0ND+o+npPfRx//PP3Zn/1I6U49e5SZyIytsjPs+9/7np1h8KVCQ4G/fJ+vczwOwsv9Wj5nHgKE2qGoMy9+f35vOX30eEfjXnPK7cDxwBmXZyDHqYecZz1k+oFynDL+epw8o535ug5vDT5d8pyQ3F6BnIa4bq/VR2fgVc+rAM6XRSzT+brxfk3AGQaY8MjL/8sFyQwsoFGuL6MyQ326SppSXuVsX+YM830jZtdUgq51meU8p82Pa4rFdekeM83vSwSRtkFeBtpEpjPaD0CeL3GGlYABYekJKcpZ8ahxwrNxgXMbVePgrwXmrQv8NSALWD0UjqVfh6zz+PGbA+VQJ/SGgubzgMrPHXQVwBO4EIoODYRuDDenC3373jMMgwqHEMbTugazfDWKN8AMWvmyFAOikZHhNKpBLQMgNt0FDx0RCjmcYoEbgAYGDHn2WNzTAPxU/FY83eD4ebFxmNa29j3Y9PI4DajoUCzQND4dDPoOUpsdLi2nMi72ltP24sPUdBTKHicWm/Emlvh1DaTeiSvptGPQDhtGn/zY24E8+cVfcRazvATYOeaOkc4vx9PB2cQTtyijSDNK38ThpW66pPuBn8eMaqFZRk378UZq2X2Q2g/XUg8DffF0a3tHg0EZGz3D6ah/Jq2nXpVRNAtxvCmNPCJHwISYf87XITwVtQQQ1/QVPFa5mjSobPHDeB5xFW5aIxwjjrfZtM82PYPTLqcGuW0HaxoByXg63Utt6uAx4hjMnpy2ps6hyXTSNZYOWjrJOLVpkIxDxUkxFhWbuoMNMUCBLg2EGMSQsdpldihBCjKCXc9tZE9uKomuoZnBKNc8x8CMGTHgj4GP8ajMfPV0e2s5ffbLnztfHCIM7HdlgIODmQoXZaTFcK3ggWjikvhR1wrTwVt75yGc3kOL/H2tchBNAcyiA/ysSAsy4hif1Q8P4bhvTDPLsthfCPGDEp7zBvVXn/0yrcvwYAYAjoZdDUBPDo/T5YuX080bN1VPUXN8lUxNxvvaDOE0URmQG9oVy4lYDrG8su5ZG7yBPz051GCeeYI4CWibolLlM9+Qfgu1yQC7jkLSKBN56exHAvL30mrfMShN6enc0/T0+RMZUq1++7wvw5o9Zbo72OOmz3sxjY6Oqqmz10jMLqIs4VhgyZ94wb2OI+mAIw3mGcDuatBv4wpjfGtLBuCOB995cEvds3ybzdp5q8wsB2a1jE+M2fjGUYEu8mwzQa7fDL7VM/SmOBiBBURbyaUO8IsUVT6OFZxhD+7eTuxfhJN99sqVNDU9Y5pcDpUhGyc2EIQeB5SdYeSn+iUOg3YOZkl5XywZlLwcwMmBbOIM6+7s9sxcBtccNlSFBJnCEUc94hjaRa8IJ84ulr0fHDDb59CzU9mw3V9g9MC+0AVKyGxW63PVC04I4nm/N/GUgTiDe5ZDsVSHcJxCyBA0UhAcPOwNJu6YLvaWwyHJXk+mMRqB86M8OOSePXkiI3vJXwJ+993307D6Fp67OvSDZ9koIS8MfhyF8JGljV4Wrf6LpXwY+1yz1xJtzl8XFL0dXT3qu9hgXXJAfOiTkeI9x9QPHp7ETDiW+PG1QZzOzHwaHx3X/Xb64vbndphsbbE5PI4I1QfLgyVT8Io6dAOGaPMhZIUPJBywvE60kSeGits+fZL7cOLCk9N069Z18Tx4dO/OHdHfZMNVxfEySTHCODPuRlB2hrld6RoI3itvHex14z3DHj60IzyWSbbZEbK2iTMMh1csjUSnsdE5s+78wQHRRhukz+JrsFev30qrK0t2cK3KQF1bW0WDpP7+wXTl8nXpqiupv28wHZ6yD9maxxUYxZOT4qv00Ytnz73dAtsD4JjCCdPeHrMzLT+qOy/jlX6kPpHtJvF9Y2M3PXj42GXECKZ8+9Jt7K31+NG9tLj4wvVlR06b+CY5Jy7yv793nLp7+lLfQK/a0aCXDG6q3MwM296OrSHYL5CN6ZlN2NszkoaHJ6QacJhEteG05CeUksNDxcEZ1pf2tze8wbeERM+aVOatqHtVQzMzw/pHlF46SPTSb+AMi7hwLWaGdRczwwDrsu7uNL8wJz6veWkiDmJ0PfFZsspSUMp6qraOw21oZCzNiO9TU7Ops69HRT9KG+vLXh7KbDAc9i3s89ghI1342ZOtu6tPR4/CcCTj1KaN4wjDGYmeE+NF9+ISL/O21G5jn7gpNtCfnpRoxssF9DUfFtiSjvZ+gir7vtoUXz6cV93w9c8d8QjHPC9Sv/32+5LHm56Ryv559MXgmZ0YTzcuzUj20e30A9XZU1kXlHUr10DWhRwZ6OsZhdDyaA0ZD8CZZcU42/JLlxhr6AjN6P4gg9M6XtxbN+leJAaugrbc1sr5EJewchyA8Nw3ZMBpy/gl05TjOz/S67y6sZY++vAjt/WcT4aMO8J5YcDMLfJVe5eevXv/nh3aw4ND6QIzw27dTG+99e0YtxVly0Ce8BWcPOI//cn//b/5f6Q7X90zPejZAY096LM2NpnNGv22yyUahoeGHY9xDTRxzQFkngBqyiaAMJxhH3zwPckiMx870or6RJxpC/Mv0s7GqmonRm6MGwDTof6h1XvlxQcd4BP5Q3+fdBLLLD0rWH22eaPKhe2UiXLy4YfLV2+kt99+D8TGSzzH1Z9ZI9qQjeueGTaESjS99Nu/+Pjn6Uc/+hGJvA8f4xHGISyT5PkPvv/9NKtxZy4vAG7SOw8B10DOl3v4yJl0hIErPy8DfM/OsKOm9vTzu0vpw8fb0mXYVMJZqlvuXaOlMAD5/9tApj+3CaBeps7QYrrP5msaeebfbxsgqJoL9OSyBJSv/zbU1DGjEXhMIIABRV6xvdT50OixStCgHC+HasyX5VfEynXt/6UUL6VVsfU401XNL5LVy4rzKOGjWRIlynRePrTd3MZCnyhDxz7XGVYVwGrjLANPcwwTEJdnoBwv4zxTKIHLxHMXUAcE6qipLEYbWRjqoKYBucBVKOOolqsE5+AswxmaIdX/zjbGHNUV6nI0SF8G8g8GxH0dEFqT3MjOIiS4IhsvwVeT0jQieBEKfzpZJjnclKZ79lKzRtwMfNlTgA1nOQ5lMB/ImF5dWmbsYoN8fHwsseHmrA4MTs9yUWfkspsHVVpQ3PHGM74mF9WjjtC9h6MYNH5Ky9uH6d6zpfRoYSNtnbalIw3ETosp880aEDGUYSbMQVObrlpSx+lO6jp4kZq2nqXOZvai6RSNGnyur+t5q6yQiXTSN5u2UmcsJ3PmJhJMuuIM9oIQ8ZFrwpGq7BAImrnU81w0BbY04a5iAFs8I6Ke05FEmAbvkuMmxWPJAKEtQtB6rMHo5qPUdryVuls6NQjDqXToQXp331Bq7p9KO01dwkwnTkIPuQsHkA5G0OIrY1MG+oC47x9/1AfgWUpOHl0b/GsVrlw97jBJ4n905HpGAXVv3KZXMqF6O2nu8CD/6Vc/t+HPcpi21o7EF6fAzpe0LmoAUZmmrgGXHQ5ciy9RDt84iEvoCVAYcZAhisMgoYhE7Ki3wBFywzVBwW9OONK4oDbMZ6Vl8GCngoycn3/0kcogGdRIj9lPbGrMDDG+nnVThuExZTJO/xX/OMcFPHIZFMnLRhUX2Y698uAjiSOsQpTCCOVRLoPxarDlKI5bgJ4Tl3hOJZnASfDZl5/LqNgSXzvEmxbPgGKz1unJyfTGjevFwL/KF97sMyAFFw6yLK/OSYTAE4x8nCAMSrf3MPp2LX+UK8hWIh2gBFHUJ2WPZ3YSc61flAqHr/gjPnCPvM8vzacXMkZp95tr6y5Lh4w3Brf9Ms6YzcDyQDZXtzNM6eLjBhrAiUb2dKKsWzs6NmPWF7NReGYeiyacMx1Kz2wWrj2ThNkJMnwZ0CKXzGxh8/w+5dnT2x9tAZ1S8KUKCsjMEkQ5zLUaiHqsQsUZJj35k5/8hZ1htA84cfna9TQ1M6t72lbsjXVUOLuc3ZEMCtUBs2w7uzpcNp5b1kQng3Y7w8SLU8kZX9LDGbC6sqr4sUzdMzHg/xFL2XDi7HivLc9qOWQj8GKjb+GFdDuBkDHxvKK3VbU4mKALxxabhsceW8zG4Sthp27r8LhF7R4HEsv7ok3DBf3zmXJxUSxb1Nlv6RVtsL83tXe2ycA/dJux0031SFlxbD19/MQzeVZUtvff+8BL3nAgwBPi44TLvIN+vmz85MkThx2I99DC3mzMLmH2Sav4xAcRkAn2V2MGEO0n9pPiIyb73hQe5yCGcHZUMeOLM3Nim9TPXLuqOpyYtDPx7r27anvMqtm2s9N7KMnAiZ4EXnBGa4vRRXuBVvbKoe7hSegJ5ZAbV+VArk5lkDIzDOfKSbqv/HDyrK6uR37FMskyBL5ayMskmQEBRH1HPK458jJJPibR2S7jeKmYGdbdLUN5Pe2LH9kZRsfPfnHwDIMXOpEtaWGNA2bSyOhEmnvxOC2vzKsuD1KP6Lx46VKambnoWXH0azh2t3dX0/4Rm8K3SOb705jS7csYZ/++zs6WdO365dTXK50gXUd9I5ue4dHM7MNoEzEDr8l7dy2vbnrZHdqNrwMvLs/ZYTT/4lnaxhgvXma5X9PZLVf1G47dTtHZ4zBmMV2+csPjnXn28jyi3RwrjwM7w9wOOrrToGd0UbuiQOfoVzW+Ea95OdKDM0xyvre9mTbWNF4SXvLb0j1OVlWhHVV5mSRyc9YZdpzGhodcF0eST6qNfcGYAUYdsc8WszaZeccSTpwgtHsi9ku/zcxe0THjmZU4DxjLIYnMWH18/0u1jb00MjLgeqGe2McPBxhLwzvZj028sZNbchcza9olgyx9lLzipBW2F/OraXtDZdrbtm6bujCVRscnvJR0X/3J9o74JxoPDnbS5sZ6WlpYUJ3Mp/WN1XR4tKe+Qu1Y5USOeMX/jW+9k65eu5VOpKvt8GQcJ7wzYyPp5uUZtxVaC2NR605SUi7xn3brui3kunzUtw3CcIroQuzHgV3Uo870n+CmTnnu8TVn0ungBWHOx3JIuGjM+ehKdRp1mCHHB8Dt+i3uczpw4byAFqfVWQ+db5yjDBkXh9MoLi8flpaX00ca22RHCeMBrjMQj3vaDbPPoRm5m19YSs9fzHk5MR+IuKz2+uYbN9N7773renChBeSb6ebI17y4wRn++3/wB+mxdDf1QN/Ecl6+8ruxtem0AKs1lCQN9PP1V/a7C71E284A3ozbLwNMAF9C7Urvv/+Bwjr9AnZtS3aJjhX1FTsa14lY84N6pK2ZDskQYdAD++gb4AvjhH7RwJgA/driMW/hcBcv/ZVbZcuL7LHx6fTmm9/QbeCCNvos5INrALw3b9yQXuhXGYNX8PnnHzIz7E8VQ/ZVj/o99Zt5zzBvoP+976WpyWnPtEUuLHcFrwDzV/lkngM8z3Ho8zINAHHzwZiSJ7ADprOB/of3VtLPcYbxXCiQ7UbAswznxXltgHZO5Aftr4GPspb5kEFS4TNt4ezT3x6cz6sc+Leh5jUYcgZCBso0ZZ7B7fMw8tTngrdZpl4G1RivKmOBu3JVhUrKkmBxaZoVu1zXhL2aKuEUAtNvNZ1TVPHUAo0gt5MqncA/KjvD/g+/f7vAlBHmc2PIKV8Wizg5Xi5ovTBlvtTjyekMjqTjazrDypVcZnQFnLA+52pIOQVRTUaBk+ojoFIuh1WBBkt8wvNRKWwZKjQUz0px8hUOqyqUr6uQo1STn8VXD+aPEmax439n00G6PtCUpnr3U5MMKrrKHQ16mc3B4P1Iht2+zquLK1L+bGrb7Te6Y2OjaUYGOTPD6hV6+UyWVtA+ogOk4wpjQAARiue35Yq8pU7l8cpu+urZWnqxvpcONVjyAFi9DVhjiaRw6Lr9dC+17i2k442nqVfjTt5aN502pz118LzBbe0dsUNsF8NGRpwbhvJh4MGeYTYGhQ9yoVN9haRJeVEeyZ5yMq0ujg49cYdDR0OZWLaWpc/GmJD4DSqRBZzpkOlEmxlMakjVKrrS8X56eD+W3LD8raW93UYiyx/44tqFS1cqm/7DIKbIW/5MB1f8KIfu44npBmKAR3DUswd/3DsdfCMlnS11Az+KuLqmbHpU8EP3kEz9qZy7x01efvLZJ3/jt88YzBjUhzJ+eOM6Knm4fuu695fyEEc0e+kS+Lk1HVGeAOjQgVAIoBO6MgHcxaxAhepsvhNHdHkmCzwllsLyYJJ0lnGXJw7SscfEx59+4ud8bQv6+FLqaXNnmpiYTjeuXlK9UNdFespfDHQ9iC2cucw69HOoUnzo9SwxFYFrqA7JlKQpHvgyzS6/wpy6kHXahHkuoC7JE0yexdjGl8v20pe3P5dxsWmDiRlNvMnd2TtM/RrYffMbb6bBgQHjidzVnmXU4CTx/iAKsaGmB+ZvoA+gqpUfhglL6TwjRrhxQjEjgqUUplHxbfRBv/CBi+FWGIAZmXLnWnQjq00tp2lRg9X5xRepTWlZtowjC0OLWTl9vT1pbGRUBtRoWmXZg4xultEwSGY2AW+cmZmKgUKp2Auknc29NZDE+cUMr1iWF29akWURWCkbp6BXA0ecYfPzqbc/nGHosHDahNzVQqSpQi5fFaplDuDWWWdn2J3bCg3ZuHj5SprQoBdeU88sGYszjiLJrfiOkwRDly8cUt7A7xJ40MvsJ5wJGPbsoUQ9rq+vhdNLaZEt6i/P8iJNlq+o88IZIDlt1qAfoD75EqLrw87DWGoZRjD3HTZ2SE8bRyaoVzbytu4GB/rEbIdnxcHJT6WDVYfwuEM6GT06PNhng4OyY8RhgDi26PTG5k+feqkeyyTfZQN99nkUMBsEgG/UtZ0Kkj1my+EMA+zgFf9VWusclvVab0suMDi8nPb0UPKu8qhsGP3QAC4cmZSzualD6TpcVz4ky4TzpcSJiWHF3U8PHtyzMb+2Fst8cCBgTJkRyj1aIK3OjDAQr3+gz+k5on4D8mXohpBHZmdglFGeB/fu24jCQYgq9Z5P4gOQ5TufgYwbOYFHOMPK+WXgWV4mef/+/dTZ3ur92nq7cRx2eSlS7BlXcobtxQcABvr6JQcY3Hwg4FiG4Ega1oETqrsbB+2QvxqH45TZh9vbGzqKmUiq8s7ubs8S6+5iiW+XZzRtbvJ11FbRdMnOMHjqmeTUOeVF10t+WVbI5tfbm5syiPfSvup2c2sjPXp4J83PsbxR5W0+8sw09hHDQWz9JVlg/7jenn7PwnQblMxQHvC1d/akb33zHTtxFhaeSw4kT+I3Xw1VYvO4tV16VeWUwIgfGJ7oHQuK2yZ7PvX1dKWhAZxhG2ljdZVozp+N+THSufYyyWJmGDVe7wxDd4wOD8YySckne/yRpru7K7149tQyuAV+9WnMAO3p6vHsr5mLl9L09KxkbVB0Hauv3vLegjhReXHCXoZPH95Vuz5Oly5fSkMqC0tROzp6rF/9IYi2aGPoolZmeVEHTbHUrLlJ/YHL05yezi2rDtakc1iG2yRco8LDF1BDT7EX6vyLF+Lls7QmGvhIiWdS89JA5YNudJ/7O43L3nnv+/6apIQq4pgXp2m2+JqkP0CilO7rxSPqgwP+h6Mn+idknYM4nAnPYW6SOvmaS51Db0R6IJ+dVgk4ozupGygvx+PKhhk/xSN/ZkfrpkIjvEQfcw1kGjnnWePIZrVMTh7XPNQNscrlieAiPz3lAxEffvih75HnHId7gHv3CYpLf4GTk7Hx0vJKuv/gvr+ezDLJyxcvWie8/947NDfR5+TOq3wGTIvwrKsd/r/+2/93uic8jH95EcdLlIfqs/j4St5yhI/k8FKCcqBz84xVnrnsIhleRR5x5GuW7n73u9+XDKofEQ7yZLUKcrUjGWQWNiW2zEhBUJ+8WMKZjjPXfZqu2SOP2dQdOtMWDcqbvhX+HEmf+WVKceAcf//974kRIVve5gSa4a9pi34HZxiTA1DfxKOtfPiLn6c///NYJskG+p09LDVu8VYWdoZ997t2hmFfUU4Otzsdud7qIYfn+Nxzhn/mpYC6Jpx+D94Bx03t6cN7y6/lDPtNg2klP2h6jTxzueoBOSe9W0XxmHtw/zagHm+mvUpbls+zBDSiP0OkyVC+bgxncZ2PG6jFXwWLQwnOi1eGaoxq4pfxPDRhYyjPZqteRuwyujJd5+EKIFUp7rmR0QzRNqCvDGVnWMvf+5/9b38vEL4823oAQ7kAZSg/q1SkTpX4CitXcM6ZkEqouVXcNWhBbhQ1eCopK+HlPDJEeNER+XEVN7d6Urn2WRKU8dAJA+EYKcLFZ04cFgNwO1YVIlld6JlI8a8muEG5y2Aa+BXnGuC2EU5B0M45ronA7KYh2QAD7VI5Uu68ffOMMA00XSLiaWTIm3He0GJE8YWnHnVSvPFulwJHGUOxBwkoXEmn8ec84aVbJMY5RnbxFs4RMv+4ObWzYkidx9RgT+pvO0qDOsZ7m9NEX7uPqb7WdEHHVF9Tmu5vSd2tJ2lzbUmdMwM51Y/y3z86kQJo0eC+M12aUUc/NZwuDPWk2cHuNDPcpaM7zeqYGexK08MdaWZI58F2hXWmKTFjZkjngQ6FQYeuBzvSpPNuS5MKn+jXWcdEf3ca7WlPYz1taby/I432tqWR3tY0pmejChvpbUlDvU1pWAP9oa7WNNjVnAZ7Wj3QXV1e8N48OMKYTYUjEjYwaJgcHUzjA+q4+ZqT+NGjM5ua8wW/jmYZmL5WXA0cmeXEbCfG0y0tJ3GW/HDY8SM5RSUwnEMhqAYkXjgWdc2ZutJBHAYHSA0DVpw5YqY7dAmAZEODBg0iFlcWXKet7ao/6hRb9bRFBkWnDKMBPRMm3Tud61Qn1TWFqxr7MQC0mrIccsS18y0Aam3QQ5XqlUhcF5F1DehcpPHAClSKa2dUIY8sE1ySsUcKlnKcapB/yLhG9DCThDfxOGlcVB242bxUj7I4L9o9hx6DV+dwFFQPPYAEhSPN5qD/o84CraVc8g8PwglGukw7J67NEz0nVxw5S2syOjRYwzhEvj1408HG5P6aIBWstPDWrVA4WXKEUeI3wUYsrGrDeVlkcDE4KSq8FKNTBhH7AbJJOwczqfp6mVnDVw6lF0TDoWSAohqH0JKWwR+z8OxYht96iDHP0iC+8sYMHfbGYg8icmR5FLOdHj16nL786st058799HxuXgZ4zEZBYLt7er05/Pj4RBqfmEwjo2M2uNkLjaVpLOvhi3ue1QRBwuty+ppTnAEGsCzp4u0sjh9kGhnnrzEID5SW8JUh6psr4uW8dK229PTJo7S2vKxrBqixTKxHupJ2wsA5x+eaZHZGiq8M+BmAIyGBP+QWecY5RJ0jiZQBwOiBt8uSaWbPYfzzBTiWfbDnELrPhoDis+ytu3cg9fbp0JnNv/sGhiU7Y+LnsMO7enSwIXhnj+q7S/qo3bo+lj6qLSOvvD33G3eVQQd5uL59X+IJsotBK/4hr9RVJw4xxfFXyvjjHLEdjsNqa2MjsQ8RTphxGe84dIgHniPxyPUrICX8w9GR957BcXSigzpYW12RobQqvq2mLfEOvMgijp29A2bvDIonfXYsMeu4hWVgvJBg78ZmyZTbefCfNh77Y3Ypj4O0ubGm3GP5IQ3be1hJBqHKUuW6izJWDgEGEHXJjEy1lnig9PGLWw7u2FhenNWNDF32vhQ+G496Rr0oQ1JU8ypBvkeXAfANyHHzc3g2LJ3HC63V1VX3ExivzPrCSYkzHB7jvEWmXKdKi9MW3DgzeMGwurpm59LU1IU0OjqRpi/MpN7+XqXjK6mqh/Ul0c4yRRx0PWlkeFS6dlT9hOSup99tBMMUGWDWhr/cWThpkR3GCNBD78TeRvPzOEs3/fXlJ8+een+v3d3N9PzpI9cN3UxfL47HMLgZy/Cl3tHhceGe8EwwyrXj2SU43dFn7BmGQ29CdB8qjOVEqk8d3NNvoun4ml1nR7eYWTiUlRfshC+eAa0Dw7ubuhbf99iM3sE4IWKpGHxHXtpVRhD4JY4i2eFHXJqP/nXLmG+n3NK71qu0ZY0RXiw8SU+ePvYLA5bnXrt2K733wQ/SN7/9VppQHbAn39bWsvfk4thUGwAPs3BxnuMQ5mMOMzOXFDZiXdAlWmijOK07JF8sSWUWaJYF6GX2KUudcZAz221zk5cm4o3Ky4y55uY23e9bH3351efpk08+So8efplWV+Yl83sqo+ReYxac9ThFjw/Vfg+Zpc5MRI3LLl+RPI6ovPR+1oJKk7wf7YjGFMEY/SHD8N48V1+p+FmmQ6fGdfnMEW25tt0gW4R72bf7kpA3zo5DeVVuqhbcbr9uE7x00CGdhXwwJqJPB5AU4vla9OW8uIaXmV6XgTJCU45XpOGAhnydoUKXDsBnJUfW2Tsx2lHorUo+OsBBuaAdh4y/tqs47GOHI817+qlPZabg2OiI+ttx0UINRB6kJ751sfBW6FD7ZCn8J598ah1CAhxt7BHpr0UqL8cTnpiR1e9+S4HGYR2la8/eFDDG8MsvP498QcpqkgvTF1QGjX8kb8gd+bLPpYTJcouju69/wBvZM24YYNaj+g/ypX5B5Zd86gPoS/nqvPdCVv+B3oNeZvzuiZfQSF9M3zjpj9+cmLfRP4csVOpGtLLVA7OfsZfMf4XNvXih8c0jl4txMY5mpM9jJfFodmbWYwPzpzjAl+Ush2UIXlTPQI6T6xzI6QvSnBcznedWd9Pztah3KqSK+bcLLgN0Vsl+KZTLXAaXtUR4xufbxkleCZl/9XnS3uuBoPp49fdAo7Ay5PziqL8/eyhG3ZGhytCsE4FIE0AofYuflpMKavLIx7lQfearl0U9D0hDfsV15rGD49KQ6cnlKD/L4LQZVwGRrFqmnD4wBK9q4ivoL//w//oPi9twhoEyIvH/ZUdA9aoMgSU/q5wrBBVh/CvCeFZuH5U0/k8V5uihlMsQ4dXQas71oByIR8l1dqyaqNyUA+I6h+Q8as4MlH0n4JazNE90f5UnBu4cUgqmzIEuP81H/l+AbupLXr6Dltqn9cBT4pS5XIAeuSi+1KBAcYY6NYhsl5KX4t/Zw2jQIFE/d06KRye4r4EjSpc3lCzr8UbYMvTYt8JLxYQ0DwSIV+ZbPjyw0wCDR7kT5FrB0XDhL/Fk1HS3nabe1pM02NmUxvtwNLWn4Z6WNNqjDqirOQ13t+hoU6rDtDS/UAzeGKHGW186Aj4VPzM5mob6ZBBqMNbdqgF9e1PqbEupQ2PaDp9PKwezgzSeTG0tTKGmc9cg2Malnpn2uKbDw7CDbgy/FuGmxtSduTzBd45Y2uhOTAN/QigfXxtbWllJe+pkGUA7jngH91giMtAfHTncZ/kZeDJER0cmOZfsQKrWFbeEcJE70Nxh2vkVFxV6fKU/0Do6BSMWeSuAegM/jowVNi11QnXsMo7ZRw4M7EPV26tBiYxMsURJ9Y8snZYEkReQZ9FVZpfoecgDtBEXfpOYskXqmDXFNfyPsmCEBC+quIHAXZVH9pliOYHI9aBKApvYnw1nGJ/lZo8tYsbXOYOfwXudyV/52YkLvco/+M1ZsZwvkaIslBca6aSIjYMqKIv/UR965udRpiin7ov8I+6xnU/socSeSMw4xChh8MtAkEEiRg4DnEPRxlJmDmQfWtn3iOVc6zL8MCBXNfBd29hMy2vr3oR5QQNC3g7PLSynufnF9EwDuKdzcz5z/3x+XsbXYlqUgbO4suwvmT1//jy90PH8+Vx68WIuPZ97np4+eSYD7Wl6+ORJevj4UXrw8EG6d/eeZ4Twppg2zTIeDGz2MNve3dMgdDt14FQfGPIG89MXZtPk9HQaHRtPwxpcsskthjezVPyGV+UuGzMZuM735fAs67AXudreUX7SU9l5oZar+FGXwW1+UacZHM4/tz9uXMWO6b8iGAwOkyw8e/I4rbE8Sj/qgQ2DhzRARy8xUC3TGGhwQuzZWdLegQODdhDGC8BAnfpH9kmKAxCjir2ZkCMMGxxBDORpZjjLMGb5EhyzljC6+/uH0tjEtM7D8WWrzp7El/LgLftoNetokWHN8kjahpcSStbCAOKIGWrWeTQg6NZ16GqaUuhsfylURjzLN3HUUm84WJFTGIcupVXBYZbaA7QjeJo3VWYGDcbIlGQBxyxv4+Eb/CAPcOa9KZW1nUXQltshxim88HJaGXmEOT/RSlnZhLlvYFB8wsmLA5JWjwEDPZRZeKILcdmQkcGBfhnsnYmllGwIT52x/xHtlRcXzJyJyEqksEgb9cUBZGcYtEKToRIBXoI17plVFXFOwlElhMzIpb6p/0hTi78KgQe6KDj5gacKkQBcONLHxsY8e4jZZ+ztxN5hOEBxSLJsnK9fwpsu9aMkZWbberFnj3rHdHH2Yrp2/br00IDqRPK6t2n539xYVtwd1Verl0YxCwnn6/DgcOrr4UuM7KPDTCLpMssuTgn18Wr7HV2SR8kM91Jn1hXonuVlHJxr6eHD++nzz3+V7t//UrJx6Fmw6EP39739uh+Rob+bDo4O0qBkf2IcJ1i3jNWDtIE+ZMb7oWSqrUeyMO4li+wjhJPo6DCWGSP/0HQow9v8UuGhp72dPdsYMYkdKq/bqeocftJGMYq7Ozvs8MEJ6DpSXF4GUP/+6ILksL2jR8nCzSZRqbQHcgJHf28sh8Z5xJiDa15K8FEQHAK3bn7Ds2VYxjU8Mqiy7Se+Xjn/4klaWX6uulwT/Sd2svcPjkqX9mlMh8weeQ+jqckZjd36E7P60YvMtEU3xuzQmFXDCxLafjglpRdEo9imPmVf/N1Hydr5Ec6YR+mzTz9Kn376cXry5L7007rKcuhxDRNwKcfh4Z51IuXmIwed3YPS99NesomTlI8mwEOxyHxBbvuZaTfYj8AWbYKa8K3poo6KYNOaAV67TemojBvQoYqTwznQI9RdvuYMoGO5pl6oY+7dDxXXnKkTnLYiwvxhg333vTjK0ElFe0d/ceRrEw+9ysfjjIJWALz03TxEvzKWK9MGrYDlTQfhzPaaV1+dx0/UIzjRy/Q7fAAC7OjGyCtIYDb25vaWZ/PhwGWGOe2PWYSwMjQshJhcp2EcaFp1nV/Mffb55575zSxC8kOe0BF2ECpui+hh6TV7LLI/oHlX8NEOMOlgO1mFk5cF8IS+JpebbRWmpi84PY4ldDbpmenVo/EF9gj6AqcV/QczRXF6rWusw4e/tjT+yXuEIQPoNzsOLYftif0ceeHGmWXR9L/optHRMTvD7IRTfqGjYrYqtCP7hI2OjdgBD0/yjLP5+RfpscYClM39sNoX41lkhvTsz0Z+uW8jLB+5bst1DcCPfBAP4Fk5LA7qR+Nx+E9a8e356k6aW5dNR7qo0n9tINL+1nAGRVEGdMWvC/AsQ+114C4D9+U450HjONTfq9M2hpeni6e1cTL9kooIABRYc18PPDIzG8WphvmqUZTXgoIC/hU4SpeG8v25/HZwo9KcE7+A8lOuy86wpv/s92+r+PqprhiiNhasXJF0QlJSXInIaJ4FKKEVZ3nZiSIYHQ2zAbixc47bCoDfNMVtBYhdjgujoDsgBhWA8Tpx0BsM5WljOsqQlU6G+sooMNrQLz9xh+YA/sEDYlH02vQAT5kyWF/C+rwDH0B4PMs4swI8H/QsV2a5TgQ5LTNTfK+4HRr0Xuo/SmNdGiRu76qT3HKHQxQGT+SJI2xjfUOKm86j1wPpgb4+dZwTabCXAaJKVChyOlwgDyjyUV9G7ukMOGOsWMErU0j30h/h2ZTRxxsd9qzIqXPJuacjWVxbSZ/86lfS+dFRQQebtyJLA+qkbly97AG56VJi01KkB8r0WcqKB+SD4UWHFoGUsci9iOMiGWfIAQAuHoCPlkFkUkW+zsHOjdu3b/uz2BiL5IOhwVIn7uHtrVu3ojxKx5mUooAsfF8eRJEHHbMdajrAx5MoU0DITkEz2CATnAp33GLQSBlNMWkZQDoQmtlDZS999dVXGhQfpzZ1stCRl+LgjLx65VoaGRpS3SldNOaCRngcebu+lY4A6DV606b8dJhOhTHYMk+DLF9XcOgniVGY0UQgob4ubrksLnZkmNy5+5Uf2HhXWt4KMvjql4xcvnI1DEilz7QYj37wExnwQDaUpYx0ya0yxxGBQ474Wb6OMEC51wHPSGt0PC/C2NPIm3Y7E2YKMWsk3uqRD4NEHGGwaWR4SPIfhgkD5OXl5XTnzl0bRn0y9jplfMHPqDMVVvTjqI0ZaPCNs57q2gNtAbRH3mSv6+PgfTCTCDyg9MGP4AlBhESYExtgGnhCjoxBOMeGBtLkxKgGnJ0eZB7KsGa5BHmEcYHjBTmgPsAReVTxEmRs50L5eZm2oDcG/hjB7FfDgJUBKDKr1qBnJfqLPEmDsZZBWPSfuIEfHpNNdnYwcFYuNvrYZ+VnP/7LdP/BbfEcw+ckXb1+M01fmLYsUK9um8of+rhnTzcMh8FhljbFkp/8hh/dxqD++dNnnlVHfXWzt5gMgqWlJRnYh2lH+pElZuyPhPMeQ5c92HjrjiOsSQN53kAPDo+pXBjxorOggzg4GS0booeDfH0PC1ROZJsw9pTDmcVbf+6zYch18DrKx4H8U5/M8sOZwMwUnAvMMmxpDf0US+Ux/JD32Nx/7tnztLyw6CWT737wvmcSKHvnA0/IE5pJz8HyNjbdJ798MBuWGUHrLJPbO7CcATZc1Ic0t3SkkbFJOwV52bClNgQuFYFK1T+us2Mi6vzSLHtiDdtR8uTxI4WdeJ8q9rfr6uTrjpFHBvhRDzh3PZtPtMVz2htPdK1CBg9Dv9y6ccNt/fT0MD24d9dlwBGEI4U9w5ixGimVtsAVR3F9Gh9awDim3twO9ITnuY/iGRs/08c8eHA/date11YWbGDiyGQp0qH0EfsI7mJMakyws7ujdJJBGbY4UzDoBgb61D/veonk9taq6kfGMDMBJaPQgNMLJweOV5amsmeOZ33JQMa4nV+Y9zJpZqyS5saNaypjl3AeeZuGzQ2+WLmTttRPvnjxND17+ljhK9KfLLNqStNTF9Pspct+0YGe8/6Boo8leju7m+lI/dXersYzR8wmkaylNpWvz0sJmR2YWjrFL+mljrY0PjLg5Y1rK4sef8GpjbUtyyf10tYh/dE/bv0gSffLMY9LFNH6XHLU0y35GuxL+8qTLzW6TlRHu+InLxiPJVvNbV2pt28odJ/S8nKqqwtHFLN5GQMcpH7pKZY/suwTfwty1tc3qL7jNOpIOp8Zezid1teXpQPWLJ/IEYY3H6pgv7wOlbGjfUDtvN3xdnc03lBbuHrlpl9csfcffUd2godzST2rFQD9CGVlVs2h94faVJtjBgyyzMcG5ueepCdPHtgRx+b3apnidfFCkP5KurO1KZzsyHGH2hxOOOTiUEzGkXO4t5W+9Y1vpWtXb4iP6qOUlprSyCtNq91d1/itSXqF+shti3aJXsjX/GIkUdzrQDcBqHn3vaR1uwJTxIt2F7g4hy6I9pghX6Pb8jNfGz8aVT9do1cDs9IU55wX8aEH/ISYHo8rA3L+ADHAZ50lTDmcM3nncnFPH8oLqv/PP/7vLIPEp/0hS7yU8Axf6dpWtW9vX6B0tD+y50XXY+nP9c3tNDYykmbVnm/dvJnef/dt0Sf+IwNKYHpNA6mDBsoBzeiEP/yn/326f++B8lebaGu2Xn3y9LmfsayZvHo1nsVJt7KybPnLvMSRat0u2eAeGaFv4OMNdhwpjG1ZGJ8daKzWqTbhbRW2NtLK6krsC8hsdahU2wBY7uiXcMoHZxcOYcZI6C3aFB/v8YtzHTi4kU3GhMzAvnv3rvTFrvu5iYnJ9PY74oUEEtoy/20D6KwAM+emeDY0MkTFGYj38ccfpr/6V//KM9iYMNAtXYhz2TPnlC/LJGcuXDQfchrA+Iu8eJblEV7nZxwAcTJNOT3gL4BLEniRxNjzQP3Bxw/X0i+e7UrQeDElHJXW8q8X6mn9OiCyXwoUO6JQvgByQjdkyLx7XQj+FjcVrFXIZaniLZctlzXqqApxrac+l1OchbN5unr9TyedPSv5FYAejouQGaCcLyiqSxmrTyIulAZPvVqiBGezrn0O1Ec5GyPiwKOiWMZL3tzWZvlq/BlMe4nAMq2UqGbPsP/8H9+W/RL3NgI412Cm4UXmNUxQmjJJ/rQ0UOd4ISn4zzIsCHV+cVsBMJWZkqERjgrjckULKnj1MKow8L0OGF1RTv6jiMuQMdY7w4gbXyAklPylwHRbn74CLkwd7jJ/BQzGqsAz5Sx8uaTmK2Ut0tWWUdeZYfWMNK7IL7Cm1KlB1ZWhkzTUspZ2NjQILhQ0xpw1vOKyNwhfMaJjy86wfhlmkxPjGvwxsAuZyMaRO32l4z4f9WXM95zdOeq6+n40Bjc45tiQ17MBPEATKGIuP+HLayt+O+V8cKCIeXRo3LNGf3pqMl28eNGFjRlOBRKuC5IIBx+DfXAYimcMcjxY0Q+VYLpBw1l5AISZHujyPdSHAuEKMA9goOLQUd3+8rbfsHuwIjo9MOCrbcqLZWp0ssaALNtAA3/kV1vfmVTogv+6Mv+L8iqA+JkW9lQjLhymRABpstMvwnQWH7niv4a4HmzxJUJm//D2M78l3N7EoDy1oQqfmWVFWvgLXThgAlMYDbAmPpUuvHT4Be+QmcrbrIIennmQqTOztLJDyddOqzIoCOebBw9K47MCnZdGY5xZBtQ/2K08QxZpH8xqevbkmY3qocFhDxh5Dt2VZqPy2RgCPzwVXZlWg86U3fQqnALDQX6AHYzCwSPAOgGaddKfHik/43RSXRZxizjMyLhx7VriS3wGEcYXIe/eu+dP67OkiGUC8UVGygbiqBfLCn8qr+vfshN6JMeBBmZ+OH6OR/n1M5+IK4IifRGneG5yeM4zbsi7CKPmD2UkM4NpeHQstWtASoGgCf4FLeJZEb8RnBcOxKPzn/MIWYEfDLZXNXBmMNzd3aNHeqj8NcR01FxXBl8G3kr2PiuW6AYfshWSLUxEApfq+UTG6E/+1V+obr7QM5nLin/5yrU0OX0hZNEVC95Ix0F7R1fh5GJm1ZHaFfHCWdimZ3syNO7Z+GRZCpsT8+adDccPmG0n/chb7821VemoJg28+RJfhwziTslzh+qkxTOhBgZGfa0SiC8xQ4H2mnkMTzDAcEBz59kgio/jBd2HbgIwVNQSbBDndpDPwTvYETgoG4He3020sfSrqRlnGUY7MwPU3pS/nTY7O+m52iIbbfMVsvdlLLDchdkWGErQi+xxkBd1yubuL+bmor0rDN6RM8uWmEGEI9FOd0EYE8qzrUvyOJF6xCeWj+ZllkDwAomMNADPLpWcYY8fPYTkwhkm46yjJ7FU7GUA3rIzLCD0Rx7IEoe8GG/dvHHdcoaOfHD/rsrQKvldlzzJ0O3qVZw2D7Wgg0M1ACan5QfGHukL+Or8TmhzhCoeCZQPBuMN5XPrjVvp4f2HXsa6urwoY7FdfOlwe2E26Jr61t3tLSVp9uyu2dnZNKX+tEtGJU5m6mNjc1V03hPeo3RhZlrxhjVG6LNMs/k1LxkwOr38TnLg2YgtbMjenJ4+m1Nea0qLI6tduKftNF9Xn8LMUjaJfz73NM1LV/P1wZMTDF+KcJrY0xCn3LUbt+xQpnx2xEn27z+8n+aeP0n7OPAkFzjeevsHU//QhGjvlTzglMfdIvYob5xL4yP9aXdrPZxhwiXtkTY31Lep7eLkaWvrUR8yobEZhmatM4w+jqNHvKs4w/iapOXvVGXZFL1qM4n2xJ5hOKhoA/T96N0T9a3rMvSX3K6vXL2VxkenTAV8ZGYXRr20qtrinuV7a5OPkmyLvn0Z762pQ/qju7fHDgOcYf4iZwdLtNuV/2Ha3liVPGykTumVa1dueHZ/cyv6PBwPyEa0E7UxXbMsfnd7L21u79sZj+Nqe3fTHyPBMcnY7EA63jKi8rKqgLaIXFg2hRu9P9A7ovHMcOrt7hO/0HH7LiszEXEWHKW29MF7H6Q3b75phwfND/5SOxfGx9L1K5ftLI2xVega9BVSb30s3Ut+1CVygUzmNg2g6RXJdWEHga6zcwGIdle9zmnr8XCdw9y3CAflhXcOAwdxFM45p+HI+DNAPzTxDMg4OXvfMYFfogl/OW09TfQTLxYX0x/+93/omd+MyxiroAtjDARXWOkQM7agjSWxrbrmZRpO5CO1t5kLF9Jlte0bN26k9955y7TBWzv5dA0NlJVzlR6N/fZ20x//8R+n52rH/vhOEfexdDkvTomjIOn+mCnMiw6WxSJj1AFOasbKtAGcaeh19Bb0e5bv/qHbyDvvvid62uzoXl5ZlUwyA3XVL4SYMUnZutTP4FC3I74nPtaCM4z+w7MIJeeQLk57pib2DV/WxDHLjOql5SU7w5gpC1+vXr2W3nnnHZWA9hllRn7KPEC2bt66lQaHBs136ga+ffzLj9O//Jd/5nEpLwVw8DN7rV00QNP3v/c92SUzLmeVn40B/nOAG54hA6ThvmFa1QNtGjHh8dFpS/r5/bxnWIwBVCtF5K8H5fzKcvi6kNP/OmnL4O6sDhizu63XQaO4rw9lOl8HUaP49WWN8NBgZ5/Wwtk8bZvoX7UqQhZeBshwXBR5Kv7ZFCCM0OoVceOasCJ5Bc7yti6CoD7K2RgF7jpZrtIY4VHGRqnP5gE4ZiHmjeis+Zrk73kDfe7JtNo4rNQLqA4LAxo3vszoUgMz3aVOpkGyl8GrmV6NQ+POwCAmJ0XYssCVAZrKwpNphPpG4QBXZRLK9EFbWbWcFzeXob5sAM/KecNT/All4Da8/q8CkNUlzuD0qm3l5Sv961S9zXYfpIGWlXSsAY/f1sM7FQrOeqmKOg8Grbp0R4EhNT09mabGxvxWScySoo1OgiM7bbJzI2bjxLNyOfM1ZxS+e06CFI+6xNBjQB8dmXAUAwWec8XeHsurq+mrO19FvhqAgXJvizfH7JHQmsbHx9PlS5dVdJWJgYoShlPCl9yYNsCGLvnwXH/QFAOQTKsvXB5HMJ5C5njOvS+LQRt8KMKAcJKdehB4TwbElgwNlh61y8DB4GTQyZuq/oF+0XzFnVcuMujB69yKawaC5IPDBtpjA1cMQu5xIhVp6KiFww4meGx8OJU0QNe9n5Ne5xjY6/qY+OGsYpDFdHumszMtHTnMpVpYWJThMaeybNoYx+Hg+tchdAbnJVzkAa/tWCIPExh8j3hBC/x32aDJlPuh8ZCv+ZrDzF/y496hDs/pwDPQ152+8c03PCiibTAQmpOB9UCGIJu1M3uBGTV5SjwoocEHv2IAYlmxfJCd/ymokPdyGsUnANkJw1bximtoyEt64U/wJcoMbqgGp9DpmQZ7isubToB4wL4MDlOg+OTtdlG0edNZgOmmyEpWDo+0xaXA0kEcfuAirMgL8DXBRNN1NT5QINLJz3Sgd9mvZm5uTgbyRRlo3a4nvzgh4yJumaacGyG1tNZCPKqJHZclQK6CN77zIBv+U7eAZ/PJGEZKAlXgC2z6T9lgXNG3WG1wKXlk+RhtiM3BWZ7EzBO+bLjPTKWnT2zQYugx+/PixatpdILZJOyLJcNP7QiDHYCHRzLo2fOLWRy8jQZyHGjFWcNXFtENsI4ZI7ztX1paTAfKE2OUmZnrqyuOz7JZDAP2CmMTfFobzrDBoVHRwJ41FCGcVMzWAbLjLfRcwQfRSxmPDuGj9KnaCHIaBlI8dx3pL+t6yzebbYsOrqE5jK92VQF73iHPfM6euqCN6VA82sEW5Xz4xJ/LR+e//73vuiy0YWiiv8GZBF7oRUfgNIM3IXO0c7UjtWt0Fc/gDbRRjqj7NunaTjvD2NQYw4q8yvoQvrhQ/Kd8gtkZ9sMqZoaxD0zzqZcZHxwdp67OXvUpxUytIn4jwBkGP3DQBf5o83Ed+oR79CpOKuilPeMMo6/hRRTO1XCGKT500pfr4Bd4qoABFl8X3VM/Tr2SAsMLHUSdNaXLVy77hcuD+w9cR+xhicOSWRR37txJz17Mic+H3k/xkuSYpUTMYGIGMx+6YMYWRiBOO3Qp9X792lW/KPMyXclpzLxgWRSzgzhTD8zEkKyLpkdPnsq45cM8sTcQz3Z3DtKLF8/Tk7mHGnMsqt5lxFFEyqk/vqR7IP3HuO/ypavpyvVblh/0FnKC0+irO19683Y20efFDA4wL4ccHJVuKF6sKT48p/4p1+hQv9rwhr9SR7NnBtjGOrOHcWKdptb2HvXL4xqX4aZh5sxpamthaTP9WTjD4N/oYJ/4vpU2Vpf1CPmTrKpvRAexl2ZHe5d4NJroilhKytcheWngDxQc7omW7vSd77zvfb2Y5cXsnwPRsCtZ3diYV3uXbEuWGM/AY/pjDtLxciSWAMcyLuT9+Lglra1vSc+sp4O9TeXfkq7J0O/p7pPs0u7D6c2ZMvDCa1v6axsHmMcku2l5ecnL4xcX54wHB+GQ2lFLW0taWHyWNtZWPVZg3LG3d5jaVP/oKr5qPDo8Zr3PcvCdTZbloUv4mIXaJV+o7R1I77z9drpy8aJ1puVZvGnS9fToSLpx7Yrjo3twLqjSdF1t10XjqdQlYbTFaF96rJNbHGMP4hNWeg7ktkv6HG7cAu5zfk5HHjrnzfN5ll+UldOU88jnnI+fqyzc5yOn8ZiI/HAA0tId7iKaBtNoLApT+Ip4/7O/+WvVGbpFT45jvGbnknAwU+94/8B1iQyyH/AiL1OkT+F3t8Y+b964mcZHx9KN69fT9z54z3mTB44+8jNAp09BE8t1caj94T/9Q8nAstp8h51uOHmfaTy4vbttmhmbMmOT9s8eZW1tLBkXTaIPnc4SZ2aihSMs8kLHw0ucp7zE+ta3vul06JU89kGHxkddWhyPl8q0a2jzWFZ6ibwZ68XYlnFy1K9fsCKv0g1+sS/9vLi0LL1xx/uJ4bi6efNWeg8nnMqbHYFZZwBwAypiZtiwZ/oTh3J++tmvPDMM/YtOwqFNn9wm+piR9js/+IG/wkvdZHyA8yiA8PJ90B8TFQD4Q14ZeE6YLScEo0h7rD755/eW04ePt/zihhnGYnh+/FKolPWcyGXaAeI1CitD/fNGcF5+9UBRMrg9uUaqkHlYjvf1IPRKQLTTl0O5bDluNQxUGYeo8jlD7V2Gs/m5L4wOkYtz0tWCdSD56qKe/9U7uFf/rLY+X4/mWsglyOW2fvtaELmia8uTsizir0RV5V9tueudYX/wRUNUheozhGqvhTMC0cgZ9reEciFfJsjEY1CUgbjuKpyef+WnDWgvAdRnhpXjcdUolfMuHuSS57ikr+CKUwXK6TJwXyt0GAvhECoLD2HMTIubKr9JW6UZZHUZFOB8OJdwtp0epukODWxb1/CiuMNQH6F89E/EEpevHDIwlA6tKGB/UVIdydT4uJ1M8XYRBU3eWXEgyMLHfGldqy+JAUPBn4hT0OJTfqsVYewBwKaWzCKgYdIxBe04GnTSsarBAJ+8N280wqTj29pgSUcsBRofG0sXNbBUEtEZ0kDc3PGGQ6mqJBgQYlThiCHMDhnF9bXPSlN0qhgodmY4XAdn4cBY88BOz7JcEcagjlkiDDba2IdFDKH7YskhGz0/k1GxsrzmznhocMidlzMU7c5f+XITNDmnyJcBELTrGnB+hJNW9chggypQqMIcoeBldK6EZfmJWZU8i3wMKgs/li69ceuWBibBRzA+ezrnz/Oz5KiLmSsd8RaQt/EYXyEXgd856JzfRDvM+Ubdcu0OnesirnlUhLH8L6fBcOKtIGmRF+qGcMAyVjqzEX1/f2z+bJboHwORPMOl6myNdgfks2k3NeIdcUrPI23ZicB/rrnI8fSv4C9lZAkA+8KQhsEgA3yaGmUInIorvpOnv0CnOCw9IB/KGEZlvPkrMqzkn89laBRWhvrnuVy5nPXPy/c11/oV0uI5VyxVw0iembkoI75HiGWIKzzjzQCGjIUnPkpxMj35+qVQ9EV2kPKnZEodF3XA/nDGZnkvBoc6LIfIvuoF+eeLabsyWpm9tMnsiv1dyc6hZ07w7Pg49qfC+QADVEXWdyyjY+PuXhnHGOrsDciAv8xbjBa+4NnT2yvdFXKedQ0GAc4alkl6ho+S4MBhDxWWiOBcw8DZ29lKq8vLTosDyQa04vAFOgyWnj6cYSO6xiBhMBxvo4nPgb4lv7KOC4A/sXQFhxvXtB9eQMRX52Sw0L5thOCgKtJzSO/BH9KBn8VWoyNDqglmjbC8h2Ve1IsKpfhsnI9ja2lh0WV++713PTOMdmEa1F4yfegWzsR79OBhJdz9FmVR3uwXQ92E7KAroqwY36NjU6lTBmB3V7f3k3F6lZZD3FeaqoEB3pkL02lsDGfYYXry+KHlhWWL7M8XzjDii8qiThsBepO6D2dYALiB2nQnMv6vm6fw6Z6MM9Av8yJK5egQzXZwm3WkC3nnmnLAd3TYQP+gQlkyygzpUztI6VNIQa70IxdUrkuXL3sPro6OVjuB+CgOBuezZ8+9D+HE6Kjqbdj1juOX/Xhw4NDnMeOLrwhSjvViuf/N6zcty9QRB/12yFnVSWrHi+qDfQQfP3nqL8NRFGagsQ/hs2dPZZjOS354CYZ+1UOV/fgwdKOKKflmFuSg+vapNDYxZTlDh7PEE1ofPLyXVlYW7cg5OZb8tHfL6B9MXTrgGbRUeKaDpYdjw32eGba+yowu+pTmtCE5ou+A4a3tvbFMkmf6+QM1zbXOsJ7uzsrMsHX21uSZaOZLufTHzJDBgGdpF7PFkD/2KKOf7+sbStPTU2lm9kIaHhl3ebZ31tLyyrzHBuCnHbGvG19uxGnZ280sMA6Vu43ZoMUXdkWjP37RLJ1z1CR+roq/GyrLTmpvbU5Xr19JPT0Dfs6MG5aQsqE6Dk76G5yNzPxaXJhLc8+fpmXVBw4+y51wM5t4avaGxzAvnj9Ue5h3+0AfsBcfe0EyKxAnOGOd/f1DOzFcBumgtg7R3NGvdt2psqd06+a1dGl2WrpCvHZ9K6nwTQwPFc6wcIAgP4Ad4rn90B58peuiTvM1cbw8UGeN0qq4FSc/zzhzuhyWn+ewDO7D9Mvxc3olkFRU4wHEMa4imOc5TBJounlEXtnh4nyLuMQjb+evyNnZU6Ff8ZjJZGeYZN0v+xA40isOV0VS91GkRebu3buXNtXumD2Mo3526oJktytdv3o1fff99yid01XKJrw4GzIfOKNn2IPv//vP/lmaezEveiSdqmvkj5UkG+trkiP6qEPJInhO0uLisuqcMVi0a/oGHGO0C3/AgSXA0nHIc7fkmpeAnu0pnQTn0Rt2iAqXHVrCc+otCcK5FjwMnjLmzXUYLwFi3Om98MxnaIoPP3Gw/cTtL7/yxvqSNM+S+/73vm8G5nIjP7necfrxDGcYG/fH2Dx49sUXn6Wf/PQn7gPpo3kp1EEZxRvGrD/4/g+kf2eVT9R3phPI95U6Nv3UYBWqZY02kW0ygLpT5Sh9yA9a42/sDOPDIGo3SDDjy1qUDaFM068DTl2XtB5nbht/G2Cc4C/fNwLlw9gUIN6roJae8s3LE0d5GhUm0lVkSHGIW8bGM57W87mSpA6i5QcIW3F1PoTejuvAWU4f0BCLGFbmWW2+L4dqeWk2VSTlcOCVeGp4otIqgflVhEd9nYflbL4Z3T/6X71befhazjCAFFWUICvfCX4LzjDAhS6yOpOnoMLUigGkgzP//SjugILCEMI6XBlPPfU5TT3k9OdV6llKA3Il0nXXN0rTXsInte1zpUylZ9kZxsbtjYFEtRmQHgdXPYChLR2lybbtNNS8nFqkQHHioPS99IcYpJXiXVxYEubYnBf0U5OTaWhwII2PjPpthztO8caC72RK57czwiJcnI/UOViJKy7K3k4dFLvOfquvDsyKnk5EHSn7hZEmcIlvegZEWhlc6nwZZFaMHdFNPmwouqZOjc1ye3t60uDAoGhmIGESXW5v1lnQQHg44KLjc4enc1zH2WxVOLEU2WFHhDsgyuq6JUiZWA4Vj4RmvS6Z/g9uDIU33riZBob6HA7P8l5QS+Izhgtf1GNKdeyFBl/BroMC+I+OMOTZPOeAB8RTOIgjDmlIa1LMe9J4eYbiMbDk4FqsMD8clTSKl+WdE7T39bJUCycdgUkdfsxAoNw2kF0P4rVTBVRxBL58wEMog1/605X/1YDTio8+F4+5jinw7H8Rn+tGdsDneIDpC96wrxI2LvvWAJQxaKWdFQXhikIUEJflUgRU4ghvkVMNVLEFmCZ4rQe8rWfvDJ4f4FCRjNOWMi+qAO4mv0WHt7wdJQ5lZeDj5WrIYI6tZ0AtjiqUwyv8ERBu+kphQI5/XngZX/k665hm0clSHvYzmb14yUt3GHjmma01NBQHQGh+Up93FRQO00qcLpchzjk8yzL/4j7aTLQTcITTOHTOjgw+Zmcyo2R/fzetb65575OlxRcy9vYk6wcyriR7MkRpM9mB6famwtvol3HJjAxoZI+y3r4e6TjpPQxByQFgev0LY2ZwaMgDfcLRDcgF+NGFzNxh5hnpmfFD+Praup3qLElir57FhQUbwMOjI5KVXhsPGB04xNhniplQoTppl8W+XtBtxqA2ijZb4SPGdJuvkTectjgZmE0mTafnOoSPdofhzEb+4MwHuGiffMAB3mKAT06MSQ6YRcWy83CUQw8b3vMlzLmnz9PK0rKXwLz97rt+Yx8SHnSax0WVQyf7jD1+9Nhtwn2MwrwkTlG8Gb8M+wx2xFAWGd/Do5PeaB3HIoYhPAbQQTjDoKkMzAxjk3I+EJJnhq2srHnjaZxhODKqfGsMeWZY6EkVQrLBkV88uGDFNZ/q9/YUTcfp/r27pnt1bU2y1mynsjWmyHTduN5Edwt7BcUsItKin+mpcGAdH+2YVmbt8BVIvmxI3/rGG2+kt99+2/v94EhZWpxPA329XuIIk/31UIxPlXuH7Qr2txV+7HxiyXG/9G+H+2j2Z8PJz8ww9geKWXjwPDvApLNUBywT3JNOY8NtlkzxgQh08/O5Z55Vub6+IlqZVclG1EqnFIyFYFlzU5uXC7K8Dzr2D0/SQP9Imrl02UuNlY3lE9nnIx7rG+wbt69y44BpTx09/ar3AcTWM0ngq0TH8trd3eGZYXvb4Qxz9ShfaMTJQ3/BksNeO8OQkmJmGM4w4fFserXHbpxhAz3pYG/bszW9b5HaIcux9nZ2/YGBvd1N1QH6RW28vTuNjk2mS5evajw15WWOlI3yMtvts88/SmvrLxJfVRwbGS+Wn+L86krdnbx4YuP72BsK3YPTmNnx6CjabxLP9lXvL14s2mnO7Mb2jrZ0VfXU0dEjeTxI2zt70nF8QQ/Z2E+LywtpYW4urS4tqP3yJdsD0aN2JbmHLnQO7e3ajbfEj37p+Meqt1XLXE9Xt+V894C9xfbSiWQNHjc1d4QDDEdpBw4wHcxUFZ1N0mtv3LiSLs3yNc99z4Lj5R7LUGcmxtP1q5eUHy8RVCf6R3vnyLoUoC3wLIdx7zGNrq3nqR9kSc/LbZVzTgvOfM91BnDmZ74XHRnclgVOp3j5ZWSmj/4hO71yOPFEFInd7DlnGnL+6CQvw3R/JZqhp4hTD+x9+sknn3g2H/jtJNLYwONopfdLHR9BG87n+/fv67xrefP+v2pXtM+bN66lD955R/lEXNPFWfSiksgfeigDTi8+ivPP//RP0rNnc6r347QpGSMpDi50PyX3i1/JBrPG0MnoDtooZ2Yw4kTHQcQMeOsM5eX8lR940N3MLKOfWVhc1LOkuDEmBvIYONNmXS88XobMdQ6rnGOMGmmYsS15k4zQD3/55VdpCWeY8rAz7Ps/sOxU6kbp8qiL3Ckfey/y4QH4HXGa0qeffZr++mc/df3z0oYP+Phrl4ODLvsPvv/9NDEx5bwB+nynLQ7yy3nWnzNQn4S5znUg75SLMZaCRWXgYiZrvTNMoQWW3y6YVyWaGwG8/tsC+vo8ZxjPMpSvzwO4U4UqcfD0PKjWS6NI8Yy6CihkqbgrQ+MsamMGnnLMRphqQdITNIoBVToCMk+IU4ESo2p51pjC1wXLcHGdoR4j+WWZiLyrKWpnhhXh0m0B59EW8ap4I96v5QwrA6lteJfhN+AMg5BMTLWLq0JZCWQ4U6muznK8KtaM82V4ytQTvxy3nNd54a+CXMENaVBQLa4cB3VSXy7RR9Rz+Q2y2vgYqQ1pFS3MDBtv3Uwjbeup6QhHFW8zlaOix8whDarV0T2R4bEmI4zOl86cJXGdGoSxRwdvRRhzQK37XBvqhaIWLhuNBCse07cBooUhqsNFwbmkC+hE0TvI6lRxlRq+FYKP40xYFe04jcgAfPPNNwn1caTB1KOHj/x2e2V1rdi7pNOb9roz1IHZ4/juSLP6w5it3ruz5VrnkHmeQYbORWdKeJzDmKRDomOD13Yq8dzqNeI5rvCx+S0DWvZ2MQgvg5g9GbaHGuQrmmiNDtKNmLdZ4OFaP0qqywodgaKQFN3HYfZVn+vsGAqM8kS3yOAYmpnNwoCDN4hGXgKnUV58Th+kXerQnaOucYSSGT/4FaB6i0p1nF8fhNWybAkQ1gAcSgyg4LEdAqpzgLxyeTNQ5xg1PGO5nvmga8Jr40Lzy2mtbjIpyJf1SYqGnoMjDwb3rRrUxT5NGGg4PBis1tML5HIgDyzj5MuK3NOeoBs5I06mtx7HK8uh+PVxXpUGyHHKcRunO00bMpBogxdlrPL5/SYZPxU9fK4jvwqN+GJwHRTPzOsCl3QDaZzOR8SySCoKzdkOdA1AcXQd7O/YGGd5r+9lpIcs4Tg4UF0xG0+G7MFhunfvjsqJUcz+c+2pb2AgsUE9M69aW7qkW1pNC44wt0leZkg3sXcPs06s4PQ8swqeUY9HMhzX1zdkVPZV9EZ+Th0jI8x+Yn8sCoNThXaI45w4PD8S3avLK16mMjA4ILzFoLgY+Hb3Dih8SFihMYxB5MizvAp+oeMwSjBwbETq3qQU9OAMy7O8nKfOnoWl5/koA2VhhpH7Cj3ja4XTU2Oe0aMA0Ve8nS+c0Vsbm2nuGXuGLab1zfX07nvv+0uHvOzA4Z2NwSOWeCoryodz4cmTJy5LlEl00LfonnzLs7DMD6WvOMPyBvrFzLAqcJ2lNODi7IwMxkE7EthAX2i8b42/wtbFUrNYJvkyYMZeLAnaL/gl/pKVZMKOLwHh4GYDfeoQp+X9u1/ZiFxSftQlzgccPugSFUl5Y4CF4esPsCC/qh90L84ZHFX+OIbwm4VofGVC/t/85rfSt7/9HTsU2TNrf28nDfSqn1R+6CXaxN7utp2VyB5yzKbrOGR72JOnrVs8jhnjXsIpw/Ya+xv2xUcqKnsRqu712Ebh2uqm2tuW2x1L754+e1LsObXtfcpYQnusg3JAY3tLfJm0T/WFE4w+H4diOHH2vWfYzTe+4bpuVT7whpkkj1RP6Pxo50euIzuFhQc+W8bFi+PjcDxUlknubqb1lQVLAcuoKRu6gHzzBvo4cGLPMMm52juVRj/EbFFmhg0P9KSj/e20tak+R3j4Yh8Otm2dcRqqlr1H5eWLV9KFi5fTkAxp2iL6h43wcXwOD43YkL/9xScqx4s0rjiXZi+J/j71YSpjW4cdkZQjZt/FMlScl3mGabStprSzd5Tm5he8vxgyzKzRkdEpO9eRGeSEGX/PVBfPnz3V9Vo6kdzwYtT6VeNMPoYR4zacAei35nTjjW97FiDLJLc31sRrlm3v2/A/VDtlH7S2FpaWjqnuBjVO6BJNkmvxC/0SelmCJWZfu3IhXZgcUf0fuK7YJ48FBjPjo3p20bQiS0C0n1qdkx0RAGePO4uD5ZbwAb3MqNG8gQYd+ZozQPx8TXi0yWq+PGemGU5o8gQqz/kVuBiPxBhLHFMZi0uD6dY9L51x2PjjK6Yx9FQumw/9iJPv83MQohPJm+WRd+7ecZtlNqAiOE4uP8u53ee5ro/T4tJS+vKrryRXW25XExMTfmHTrrS3blxP77/7jvRojKeUPX/im/gC0VwLJ/iZobWjtvjzDz/SOHvdY8cV9WVeonl0onYeM0jbWluky0elH6QPhIy+gZfX5q/q1WXXA/qTI/oVlcNHcY8DfEzyT798z0u6O9UP0l/irJce9Itw+B4z5n3QLnimMHhGmM86vDxfRaEMpnNr2w5YZoTdvv2l9NKq8eEM++53v+v6Jq7LLLrgh/sj3atmHY++CvyUidUnn3/+WfrJT37sNoO+ou2ju8eGR1z+H/7O76SpqQt2+iLbmaeZTiDXdZYvoP7ePIQu5cOZA2cYDj/kXQHpRLqBPcPsDFO4mzUV8a8B6un9TQPqI0MuUrlo5edA/X09uP5qWFO+icQvL1MjvlbTBUT6r4Mh4wDKeIB4qViF6vMqZHK9tLvueZUnoqu4yoHlZ78xKPI/DyN5omsyndnpFfVSTXXWGZahEeZKQQRRzv+y7Az7z//gi6Ks+l9c2WmioyoQoaQzNBKCRhvok7yepNoqEygjyCqyPgPZ4fOqxlRhWnE0gpz3ebjA4U66uK+chfCMcElRluHMc0C4jLO4JX83APCdU5wynkxnxhFPCKsmjrfYjUBxcibiX47F4LIewIszbKJ1Kw21racWlCo/aNFBO4MWBnFfqaN48vSZHUw9vX3+chmOEAbmYPK0YeVtJcyVyQ2egiNmLOVnCicC4UXHyBmw0aJOwV8hE87oHImrPwZRwpMHGkgQHRMzIjxFnDA94q0rsxXoJMCLcUFhgg5SEY8ONNIA3FPscIJV6eYA4Auh+T7H8T8xGXq9bE/hTA23g0bP4D/1XqTisWlj0MgghPL4DaLKzGA26skUOjzfQmmEKqAIg6Yi0EEZGskS4PamH7igiY13cSwBGE50zGUgf5dTZ/B4gK9rNkGNrAvDopRHPRCf541oymE5TiMoh0Mz9cxSMOqOT3vb+FOUEvoaIL3pltJk6j3tF/0ZA48qDfU0AeVr3Sn/Ei0lusrxyuGkcd0oT4x6BpzwlGUEGE+KHLGK9GVaODDy2Ij2jDNMeEhZS58ABsUT39Y9NY7aJEiE4pfCskyVcedi14QV15zB4VyLeGK2Zws8e/YsXbp0OWa0qJ/gB7yOMwyo5WUA2Zo/ujYeNTDaLLrKJMlQNY+PZJzJANiXXGN8c3jTZhlsuzL8D4/40h4D0YiPwcts0WMNUME/PDyW+rvHvUT8zt3bxmujX4Nxvs7IJvUsM2L2BYPL0ybajugQIdZbxweqc2YoMIMnZipg5FN/uVzMuuArvexZwqwOwrORBTDLgmWSOG2Qd5xhpF/VwP1I+oW4ONQWF15YvtnDiU+54xDAGYazjllhLJMUBWKUDCulIR+cGgAss05U2bLDhjbFQf7oePJkbzPi5Hov604gwlUunUiDMwzHB7LAxukXL16Qvjl1nRDXs4U8o6XZs3ifP3lqpx7OgA++912/bQcjMg+3MIZ4kYHs+8WBjIynT5+aB8TxZtHiCXzY3t1yHSMlzou9zJRP7Bk2mXr6wxlW3kA/zmjr2nLNzkz7i66016dPHimEj1jkZZI4w6r1CQ6uM07zQzA4WN1APz+i30LmkFv1RI6JnogN9BV4cpQePLybujs7nDdf2SPyvuqE2RbUu19eHGbjVEksu81eXkSr5MUG/R+y196OYwnZ6LIziz1r4DEy2axxArOiWCa4d6g2wswe8ZXZw709XZYVdH7MCOtWn8HMnra0LCN4TeMBysDG3FevXjVuz1xV/tDDF6H5ihwyjD5bWFhIjx8/tvMLR9PQEMvl2rxRPg6VfeT64Ehl6PaMbvKmddJ+MSpZSkfe7Z093jNsfHJG6eKDOZQPxxJOUpxhe/u0d/a6bJcOwhnWLyaKH4wHpKzgGfLT2dmWRof60oHkhg8JIAI4wzbX2etL/Fbbr3xNUvl4g3fVBzPMos3G7DE+dDLQ12U+LryYS/Mq65b6+d29dfGkLU1NzKbr17+ZLs1eUZvvUxo+SrPuWWzsHeY9zsTMC9NXUofq6+nTB2lX9XJheiJNT82qDCqf2kw4FHSIFrdzXYdDAP2jvo0CIJcam23v7qdH0iHoMTuoWjvscOJLlYuLLyzTC9IffLCgRfoUXdWin4ojGeDl2KG3qkDvdXUxo7JPddJnvhPp2dyDtLbywl+2xUG8v3ckXnX4ZUFn93AaGmbJp/IUTe5boE8yKQrVbpHXlK5fvZAuXpgUPnRfjNXSyWG6MDGSrl2dlZ5kz8FwCgHwnDZPnVfbWoTnZzmclkXTobUxI5I0ZR1LPA7SqUKCj8qf+IDHtXrkcFNdBacpgLFtfplLSp6A1y27wM/hMMXNL6hblRf0uM0XaaCfI/cVhAFcEzfzAjqX1Lb+6ic/9ixI+hCcqDz3smjnydd/dS38OGr4KMSDhw+lZzesE3iB4n1glQXOsHfffkt4lZfukensvDRvjI+SRbvZlVz88le/8t5h6LM1tRde3vEV2i1mQu7ueZbn5Pi4ZybCCtpN0MXZqBRc5Q98yPXKWJg23dvTLzzH3uS+v7/XG+RnZ1i0gXAiUUeUPWZ/6ayyh+M1cJIT/DAIP30oX2bek27OzjD2Ribu5cuX0wcffOByV/iP3OqZeVDwn2WSvOxwHeo5tsYXtz9PP/vZT20DMIOZFwF9/f3qR4alazrtDJucvGDHYeZnrnMO8ohyVOWNeDzjXJYHy4Hicea5P5DjdhV67lS6wc6wR1uivw1OKyX93G8OchkyXb9tqIwzS4C8ZjrqIbdlpSzOZyGnrXnhXRO/Me5aaIS/Pl0h68VdGcr8q8XUMHZx/jrwsjJkORdtOmU2WMZ8LbqLLH/T9Qy+RnWX6alCSC+h9JO+ryElbs7SFzhyFpz+i//lOxXETf8ZzjCVkl8gjwdlWag2xXrkZZCCMHoaWEFM5aoWMj4XXBkxzI2uozHQfTbgUQ3EDJSiDA45C+TbiNllIG05Ri2Tq1DmT4Yy8y08OvsownP+ZSF7HSB9xhVA4kDwus4wOjPjEZLgQfFMAN6204M00rSeBtJyai4MQythOgGckYpzoMHI5599psHZcxk53endD76bWphZQD7+QwJ0oXROG5lFmf28iFeEFSEuAffUIcEMxOh3mfbPAF6jTg+weMPirHRUFVtgwZDyEp4OZjpE1p5VBRmKk2PTsfJzv26nT7UBFuTqXMUN9teBoLvZb2vpjI/UwTHoynQy6AHMK+EnTzpIll/h5KDT8xDQnXddnioExh2kuKUU9GW6K4QXwPPgZ7UclbgAz/Rj4MOgCb5BO4ZvbEwqHHXlBpNDlNafslaHiyPU5RNteSq6ISfNdFXJOJ+mc8Dxiaa4uS1CK1PuyZM6hG6MYDp+5LYRVpIyULczTAYdeJEFptJXyIYvJfrKUA0Pma1A+aacVOGVmCKca4xDaOaaASZLS+FjBRSdN8iUwdfmnQxADdK8tKBwhjHgYmmMjTlBqL6cedR9BkLryPJRCSuimlay1YFs8IM2ZnFyDWTONuJRDgvdFjkgZSzzweAdkcHd5uWpKj9tAJ4UeWd4lTzEc1FKch0xKKQeZeCwrFHGO/sjkSdG8+Ex+3oxKyR0B8YqdDEL4hjHgmSHt8IMXPkSZ9MphiNOLfQXxkSbv57HjFKWmjEzjDKxPKhNBkR//7DKxP5NvAAQFM4904njRXiORVNbWzjDoJW8YrlP1BNneLwpo31gaCgcCAqjjjlomzgPHj98ZDknTdYXfAbey8vFh0OVnz2WaIujY6Ne/ochjaOJJUm8uGAWL3R5Hz/lgUzBQ3RVdnwxMC/XLrRwMHiHFpwZme5GkPUrSDwzrKvTSx5xOOIMm5Gx29bOHmV8JISyRmWCbntzPT1T37K+vJL4MuC7H7yfRkZG3EaRK/hEnbH0EuOctoyj7hHLFlUOBkY4iVhyRf4su9zZlfEleignM00wXDwzbGQi8WVB+OQZo44V5RUyHYVSMDSFM2xkyI4bO8NEUN5Av/w1ycwby0ABmYfsf5adYTFbAaMtDDeRBRviWhezF2aiPg730ieffCz53vPSwlM9b22NPiZmhUhOkVnjCwMYhwWOUDYvZwYRM3g9M9pOsKhHljNSrqx/mBG4ub6SHt77Mm1u8dXVjsQMMC9JlOz04QTr6vG+OtSr+4xWZlm3pfn5Rc9SZDYSThoceSzTxQHNvm1ra2uWm42tdW9dMDf31HsJsjxIpTDNU1NTxvn06ZO0s79nGWWmGgeOWwxq2gF9KrMyBwZ6vQcbzq0BtUNmPuJgxcFC2TlwkmZnmHkuWju6VZ6+QVWK+Kg84AEzPUKnZmeYaOYrkCoPMrWxFjPDcH61ec+wMfXnkl2Ni1gm2c6XMRlQIEXCRVsf6O1K21trae7ZU7/w4iUAe4BdunI1XZiednuC3q3t9bSxjpNQfapkWra9+dAtvg8OTQlnS3oxP5cO97e9v9vUhPiksvFShbERvOOg7w2ZY2wTI3Fm5TFy2xOfNza307LqIUg8sePt+dxDL2FfWV6wAy5mk6hvtSypjZ5Ib6qNQbvrurkjDQ7wldBuP8MpOTV9yXXEMklmAaM/9vcx/llSjTO+LbV09kv2x0Uack6N08KYKar2qBu/hJDx/saNS+ny7IRxHCvPeHFyki5MDKYrV2ajWQrQd4wBKC/1BkAvspz5kNuc2z36Q+Vw2fWMvKutU2GKl0Gp7Jhyv6e07osJz2eFcZXbDXm5n+bgXvJnx5FvRL8uSMvML37QlwE8qD/y4rkiGo95jx4mneo2l8tpFMY9+bq+SaNM+IDUX/7VX/mlmfMGVZzi8Cw9eBP0sXyRLxTzoYPx8Yk0OTUt2UbPnqab16+nd98JZxj9CfkwfuU2ShGQecALio8/+VT1v6b6OE0rq5LnbRzQh8onPrLBOI2vVa6qXbEskr3u+GiUX4aojLwADjkO2csyjUPLXzQXMSHPGg+pLQ9KF/f19tpRb76KRhyW0Q7RqeH4g1jTrPDgWcSPwsGXWCI9/+KFx+K84Pjqq6/sDIO9ly9eSt/73vfc1uC9ea60livRCNA33bp1y0tNwYXDjsRffP5p+vDDDy0z9LUsTe3p602jwyPWT3/nd39o5zZpwFvBL+Aa2S7XNfmVnwP5GZDDAg9ykvFIlprb0y8eraVfPNkRL5iZiTwVDeo3CFBSUBF30FSc6qEcFCUoUvkm+FGORR3H2DIglxvIZad2zwPaWj3Oesg4fzvOsNz24XvUdSNsuSxALaaGsYvzq4EiIasvLYP6NEckDnGLqMGOyCtwBJRp/W1AFX+ZZvHO/4Fi7F0jy7U01dIYKTO2uplhXxZFLzqQ4pGTZ8Hwf0KqSK3wdesjENiQIw4nL3vzXaTOgEDnkCBSd0ZQxV0PtRgCzlaCYhVBxlrQnoH4Dinyqntced5YPGshypfzr29+3FVpYz+QHNf4i8jQ5+DM8ALirpoeyPnVhopShdc22oDIj+fFM5xhcVWhpbZeWCZ5kMZaNtNQy1pqVd0xiCJH23cqA4MCBrcf/fzn6a460YmpmfRv/g/+bSlWlq/wXMIIyhI9pM93oHHeBSHunAjj0L98Ta4czK7CGcYzPq3MlPuAiFmgMVBOnGEMhHljbV4pgh1pxOdPhwc2og8MAWBBFoq6EBAvXwdUY1eBsGh8pDXNKg+OMBwUdGLsBUUnRNzIJSBjIx0DdDpJ3npzD30eIBYDnypAX/CyXgoCY31YGeIZ+IFKOXUwePCmyjpTfxiWXgahuJGfIrvTJB18gofJy2ZwCGBo5bgMaMDDdS09kW8tFHVQaNVK7OKiIPUMkAr9wQwCeEQ0BllHGkyEhAev87+omSJAkdncn8EFsw2oPnhpXKx1cfkoa8QtQ6ALTICoKK4ERdz6eiHYPAedzh6sMZhReB5QY1xFqkCSy13hPeEnMvBliLEfDkvgKBNyEs6w3BFQL9FiA4iltM4sQnIecav/LoJiVfqQogQFDfAJvloe9KBcvvwmPyAyiXoP4JL4GFfICfEjgeiVjITO0gC/Uv/cixaduEIu4HE2MP2iQ0c4r+KLWMxoYNNpD7g3trzxNkuucFoxi8MfKOhR+xcKO1xAizHGYFgZhfy0aCDPEmFmkqjt6rmIcjycRug1OxRw3hzupYcP75kvNsbU1tm8u72zy/EtQlCLfinKKnVkI7a5RfXViQOKthKGDbyljlxGJcSxxYwvnLzgJx8AmcGR8OjhQ92FHOEMUybWeeSJQ4yvSi6vLPrLcjiQmBnmN8L6HaoO2jtZ1jaga+lq/bo7Ov2mOhuT1F/WO9BfW5/hDEOfoq/Kz85C8BrAYO/s6kwbdkIzG6Ulzc6MyQiKlwU4VQCcPhgvzOx5+uix9z5jttZ7732QhkZHHAeWIosYwTkP3sBjdD+4f988gCx4x1O+6oWxztI7+IyeYJYEs8OYITQ8Nun6o7/YEO9rxysY4QBhOpQ5yyT5UMzB0X56+vixYy0vr3gvpo5OnJMqixBYVPXjhY4NOB30SxiaOG9wwrLnHPLNjCC+rOmZreIHM0U58xGGb37jW+Y5PPnlL38hOWcmo+Ra+hq6cXR2yaBiSWB7V4/7kB7P2opN1TE42b+J2RLQdaI8j45j+S9OGJY9sg/Yno6BwZE0Jn7MPX+W7tz+leIfppmZGX+B2bO/pS8727tUXyzJi32C0PU4SDBeWQZN20NW2Z9ueuqC8thLGxtsp7Al2V7xF0LnF15IljdNBzIWDgcRpzZ5+fIVzzSam3sWukxk87LIDjC1cWZr8tEI2kh/30Dq6IqvsdL2cBwxE41ZepQ3O27ZhJ8viu6pbbCkktlTfHyAL+cxQxL5PNYVDh82s8ep42WSe6JZ5aE7QNduSb94rzXJVnNHd+oZGDX9NN1u8bhDcnXIFyG3NyTrW67v61euWU8hf4ODw34Z0N83bHnY29+0wxEnmDfOVzlwIuKsRB5Zxt/Z1Sc+d4r2/bS6tpKOVV8zMxfsuGA2DAft1XrMOq3Qazi7dT4Uv3Z3pRt3tmTk77red3Z2PTtvbu6RHbrb27GsDTn0TFEN9pD8jtYuy7P3OhPPmZHT1dmtJ02Ov72z7q8E8tXLN998Nw1Jfp49e2x9QrtD3thUHV1FffDCYGBwwvyHn25j+kOWaEcSAzecN6/NptnZydBJNEYqQOGTYwPp5rVL0bZcV8ygit6Oe892ojJIojzRT+hP88bX9EWhlz0GdMSoW8JID04weDmcLqwzoBVZhA7nxinOztuX0CM5LuKF3laYntFfVXSqj9AHcS86nTdh0Eko/6jDiEM5TLNx6gnxCS+uTTP4hYM9rv7yL//K4wSS8xywriZPZtupYLRX8OGkvnv3vmRjz46w2ZlZt1/6rBvXr6b33n3HconeBljOib51jRU8AMiHceyHv/jQehT9y8uvbYXRZja3d9WeWBaclM+Una7sqdfZpfGLaKHs9AvkzTX9AP2WHfu6R55xLnmVhfQjeNCRvPDBIe6y8tMF6XGYEZL1r3kchOqZSmQnq7BEoK+Zmf3ixQvJ9ZZnhn355Zf+miRxbt64mb73ve+bFvjGwcw7141+liFhwhlGv2vZJU8dn33+Sfrpz37mNPu77Iu4Jd3d55m46Kff/Z0fpunpmUofXK4zysKZtOVz5lOOC5iW4p4z95I+39OXSQrT/mlr+sW9+fSrJ+sS8u50Il40Sc/n/ZecXNf8+OPWGM2zuLE8kFcRwc/9MA6kg7NbeDyMuJyJTzKi8NxhIesulxEKh2QMvjp5hbao2/XD5rSr8ZpuCPUR+J0jUYv7eohngJ8qnwJ1hc4qFHjQK2DzbRVn3Aec7zA7D1x4QTUuZctZmPf5uoz6teB18n99aJR9fQ4hZwFZ/spQfv7rwMvTl/Pj+mVxq89AaV2rf9BcMzPs9/7gq4Z8501ALYChhJRKVEoQR0dDT5Wf6VDnEClqEVmMC8blwjZi5KuAFFVqADItLoE6lDZEdDYzzt1lLxrAq6CGYb7JAXGulgvxrs8rP8sNQ2lKCOOqNk3ws1w40usfZZJyr2ffGb5WLV4/42kRw/85t58cpPHWrTTcsZmambmgmsJo4o8BB299t2QI/c1PfuJPD8/MXk3/1r/z77ozZpACRrIj63paz4NqvRO/SKxTm3C2a2DKDfsc8DY4QyUN+fAr8uLtMwNEBpQ5+3CGBTiV0tbTxl2FiuLZWXmsvweqeKhJOkicdwQz8MRwowOrkOs6LuWtWww5Zi+wIS7yQPbQjOLPQAqjgHbjo8wEBIA/6C4yMkR64p4FhemPPPIUc+4ZxEC3B5uKRWvJ+WbgCowY50cakGCU5zrwTAG/aQc/sXI6rmsh+KvwIkrkF7okUuY06JXiUkAc6LZBHAU3j2OAG2kYADEQNfqIonM8s1EgefJeZ0WbY4moB9LE0y8ScYrntRB48sC7DHYQFdcG2pwDXDL/fC28HtSLMGYW5LAqkEeEBzSFsaAw4gUehZIm/gqygrYq6ImCoirIsIhBGudX5EEgvCDINEUbYYCGDDMQtcFagXheYDsDDgWPLsgGvnAYv/9RAgw2jI8iXPUZ5YJOBpzFTKWj/cKQ3bbRiAPMzi4b9HteNtMlo1G2nNvRi7mnSn6sOAeeCdM7OCiDXYa7ZzXgGOAg73CKMdDe2z+y4wDjnnr1j2c6S7QSXx/taJfBvM9X7x6JL6JLfMHo7+sfSm2SpYifjSZwB34G+SyT1HBb+PVIVzhlgi8yLpQH8kxbwhnGMgvu6Tn9HDkXwIuHj5S3DALqDqcKSBi4g4+9E4/2GdA/Nxe9nBbHo+Ig+wyLe/tG0vDwpNqG8pSa6uvudTu2HOqolcFa4PnrO8OqQHz2erKRfKx8W07TlSvTGtCHkxQ9hUGMrHFQ18+f8tW6BfFjI33w/nfT4MiwZ+4A8MP8EW+gF53FjKmnT57aQMIozeEnaud8+RNnCs3VzjD1YfRXyMPw2JSdg8y25GuB4KQvVQbUinSRcKkm+FHamYuzaWxkyLN32DNMkdPS8ory5aVAt8oRmz/zMgOet7QhSVRBOP5w4uLkYQmgZVv0MQMGQK/DDtcBsiQ9yj5e7IuDzDx5/NhOMPjJTC1mmNlBpeeEtbQjy1FGO9Mk/7SdcLIpX+UF3Sfsd4c0SAaYiWLxktz3D0145s7S4kJ6/viOcDbZOTU6Mq5+OF5KtbWQF8vycO5hkHHgXGz2DCyWPeL4oKkz+4wN8ZeW59P8/AvPBmFpMssMPS5UnOABs7w6zL8rV697WSfLJL1UcG8rbUseTo6jvvp7e/3F6s52liWL8GhQ4nGTZyizl9j+QTgHkFUOZpltbK6nvZ0DPYvZF7zAIS50gvdE7eSYChZd3Z3taWgQZ9iuZ4ahnzhYwsws3kPSsKRsaFR0oFMkxyrXtuiFZpZCUq/DovOdt99PvXzEQvLPLJAD1QMzH5k9s7uzIb26b53Bl/N6uwuHI0sKdWbWfYv4gnNvW22UmdjoNGYLTk1MpOa2aAexDCxkhllutBL2b2MmGssiD/Zj/9G1jeW0MD9nA39nl/3fNlUvz60rcdjsqR64xhHRLh3Z1zskPoyLT71+WcYsTj6cwNcs2XNqD14mlkB3pZvf+Kbi9aT5ued2BrpLE5/W1KbEcNsGre1daWB4SmTiRAj5oy5a1UZ0qX5GYqg0b16d0bhyUvpV+FUfpD2WITI1PphuXrnoNurGqDPpkUN0kZ1W4kN2WGT9xBkpiZZY3Fvow1FFX5dpLAId9xQ9oTDiG1PpXNY/+RoAA5MBiMkPmjgqNCqe+0E9s72kS/pX7z+l5xnyVy9pS85fBzLtpXd6FkWplgfSWe7KjKa/+It/accUYdAGjY5HkSXkOR9O6Lw79+6qXWrcP30hzc7OqFfGkXSS3rh1I7371rfNT/SyywjN0KC8uc9l50yeH3/8CzvD0HE4oLd3WGJ94ja8K1lkawH2JcPp2t+PvPPimBlhMd6148vnuOfI9cZyP/Q4M8woAX3r+MR46u3tUfqoK3iCToo+mDg5nCdcw3lflfgQZ/QQWzmEM2w53f7idlpaWbFuu3nzVvr+9/mapBM4fsYLRB00pVtvMDNsxLocgP7Pvvg8/fhnP7aePxD99Lc9OMNGRq0TfucHP7QTEqc58TNkujKAn7CQoZAX80fh+ZyBa49FizEvsoZUHza1pS8fPU93niyoY+6VTIj3bqwcwqc4xKUews6Iey8JFXpdOg4NPPMTnuD4R+q5t3NI+TKOQk7C8YvckUfcc1AGVVvgV7HNQ+OM55Z/PSCd4+gg18/mj9LzLcL0TNREKp7Q4sgLqOVdQH5WgG4zi6G7BnLyfNZz4uQ6oYgZChZ/TajPkPLpBK4GeQCRf3EjgB/1MhIIGgPxDUQxrvPjZqgjwfDqVPVA3Z+l/zcDZQojn9cGtQ8mKSFbvxFnWBATkVChbgR6nJG9jjMMcEMo3b8KMgXVCi7TdD44vnsFbkJhNQKXIedyDuozDCPAgZGgJtmZvOJp0F8cdQhp4GUw+lI5c9kjzCqqBgjnSY5XdoqQhLsIqaZs0+BsonU7jbRvpeYTBs1Qof/K3MmlpFDmf/WXf+GvHV6+eiP92//OvydlVswGIk6BzvmbtoBMB8AV1KHGKqBLR9c/Bg9swouSxUCgo/DslBxfp5w28hGNwo8xyWAunGGRP29+K1lzUSGpSmyJNIPpKKCaJP6XyxEQssu0emYY0QmQL51rOGjKSou0+TqeMYigk+/p7nZmOMx4Q8zAhyiN8qMyjFL/eB6dCc8iri91zR3/40tl9cBMLrVbBg++8/gyBmYoCt2TdU5XOSszBjts5E0Z4bXf4qsDhW47qRxRh5CYliCogsRFQqBr2kXOIa6qd4papM+8qOdJ5m9VpvLznHEA6ZiJBcJ4Q6jnCnOdEUH30UzoZMEiPJWsdOF8HKEUXgInquZdcXQ5bYRGwrg33bpEITtY98F5oJLA9cct9OeyZjnzNRq1oj+q6QLIi/JBS45flFn1Vo3PwIO4kQ+yyz5DOJ2yIyJDhd/FOcAFKK7ATX9DfSAvtN1CBj3zQIKn53D5+JSNvjFUD2RgyciSEbe/t602z5LHWBbGW1uMfI68zJElsaenwnPSokExy6vaZDRupidPHqOmPIBnP5G+gXEZvCwpk45SjuiqqhyJb7rEIY1TOAbjPFMJdNKd20RvH8sNTzwzjD2OGMjhcGiTgYczrLM7ZgXxJpqErkXKzwwsxWXGicweGZk8O7bzwvsP6RmzuOAjOg7dmp1c1A+QB8joCJYCMjsI48HOcz3z1wUxqHB0yHBmI3IcSgPC09LUap3ESwyMvr7+0TQkg9StpPU09Yk/dlJRyFcANOJcYCYXaWrr/nygrDgDtrd3ZQRJt7emNDMzKjw4AENvw+sMOK9YDromg4SXGx+8/700OjmufiCMAM881Q+8fEWTWShHqgs+lALgYKPuQXosnsI39jhz21H6GIyLDtXd8CjOsP7UJUPeM0bxiEgmKJk321YZPYbRmfq4eOmSN9DHmFucfy48MvrgnxLE1zWpxz07vZgRHM4enGA4gJAFZv902IFLWfiQBCMndD2zPL3pe2eHHTUsMZyenraDpEOyCU5eNgCBK5yH3teNPfEOd8IBZrlCx5FnGCoYnBjW3oxc9Y5MtLV0eJ8rv4X3DKBuladDfFhNy4tPJe8t6dqVG6l/YDC1qK6YwcEspTBc4SFtJRxivKh6+Oihv8JG372r9ru4OJ+eP59LqyvLdmATDlBX8fXm4AlLeAcHhjy7cmx03P01zrBw2LDX0L7GoW2pV3zoEU8mxsZUNjGS2R/RVM13nDY4NZk5QrvA0GR23FPPDFuXXMWXTtH73T2dXl4VjhBmydBfh8Hf0y25GBl2G1qVDFpXKL+1zU2XE2dnn2SG2Xd72ztpa4OvzDLzSm1CA+bh4dE0NTuTLsjAHR3BMGYp8pZoWPVSYT5ygeceBxN1jfOP2Xx83Zj698y7thbxoUM860ib0od8cXNXOJCBmekLaWpyWvVInYXjgNlbyBhLsFiShkywhHh7ZzMtLyylF3PPVQ+LKtO2cLb7BYG0mfTJV4on+WE24qFkSm2HmXnDgyNpaHDMMukPD+yxzI1ZYMia2pDkoKtrQPT2SSa7VdYx4T1Vm5gzLzBkqSK+4B1tR3TiDBucED9pv+gb2r3GTa3UQUoiwc6wN67NpJkLE34B45g0Q8WeGhtKN6/M+hqeokndh4NJeLA0/MxtI/RK1p1eHlkChyuINCceGwlbkQ4akNUyPuJnnPngngjxjNmqOIFDV4QRr/Q6qCPiZjyAcSgtfKJnJJ3xFWBnU6HDAMjPq0syLnAA4PS9zrw8+OlPf+L6z3llcNfuPjPS4lwi/r379+0Mm5SumZmdDWeb6Hnj1vX0/jtv65qXFry8CR7l5eqE0787THnh4P/008/sAKc8axsbknv13ZIXZp6xzQPOxzG+OC/+jo6OpPYOdIn0kmSCMRD9L7wHn8snWrBbkCXaKPtO4mTTA+swZrJ6mSQ6rCILkZbkcc9F3MMjEe57gP/YFYwvGG+wfBs5X1tjz7Dbdi4yfuFjID/4we8EzqK8lNs4FJivvUxyTG0eo0VBPPvs88/TT/76p6pP9UXqAykDyyRH+DCG+rDf/eHfSZcvXTaPc90A511nQA44ct3At6xjTY+iq5fTIR1rGY/6WpEuWWPGJi8j2ZOvIiaUIWRX3DJuvuIqqtwwLa/gFA6GJvCAPtnJ9aD2RT9xdE87Fb68hyqSDT0ui55lu42qi7YjbnPPY+GuOMQCZTrS849eHKUnm+Eo1VPjpfVTPkoZkOkoQ3729QF6APP1NwLn0+K2JTA7C4j8q3KW7zNU6crP41k1fglZCV5VnkapXp7i1fCb4yFQS+HXwR1xQ05/486waBRniXGKEpE5xXkV9CqopwDI7Zl8XobXz17DGVYPjZh8NkRgLkb+8b+IdYYv+T7TCl35GtBzFJhO9RUTDhY9VlnqHlXp1DOuucv8iFLHNZ0LeIvYFcAZNt6ynYZbN6T/jpSIN6ZHShsKkhTMrPmzH/2p19RfvX4z/bv/o/9AeTB4UHQhlEozLkOJnjKguMoAjZl2lJy/ZqYODmBqNgM9OsMoUQAK2Xf6F2qwSZ3XijqYNg3SmPWjZ4qDsVkjE7WkGGgQZVK5rNDDM1/F/xpcBjUoEcMggs4o8z3PpnFnoPvaVIREKAMX9kKBZvNBaRjIZ1zOD1pAQBJdOJ6ukIXoPIJ/mba4DvzxR/x6eSdOlM/4VcemPVAYQmxLAQWQhM6KZ3bUCEibHWu1QN65hWaINI5ckJkvQFcUw2DS9IwzfI6yEZYjVRCUIO6JG8/BWcRRBsalgkaIulLCdEPezXqIDEeqKmQeN4Zq/pEPeRT4dc485dFZHNV6c+tpmEV+HlBkUQTnZ2co9hNh1//qoJJb17mT8VTpdA29PLes6J76PZLhisMBmqHLxqPiI6OGCiEZiAQ+R/YTZtrgDDIuGXOx1GvbhtnG6qoGn7FMp0UGIA4unDqJIZjyZ1k0bf/4CAe5Bs4MmnlrrDbeigGPISiZ8xec1M52ZWw+e/5E6SnLqQy23tTHsiQZla5R6ZZoL1AacoRewRlGm2tD51AkMOihZU0/li21MXnyhI3Tn0YEhbM5dJcM42YZmNguGJMnGvgxw4KywwHwHMvgVNbCgfEaDoo8+LXxIcAZhmM8fyWSbgp8XKML2PcIRxxftOQew5/BNDPD7LDBKaRnlB9HNc4w9lXyskDhYhPwvn42sZ5yPVacYRoYZ5msl01o96C04AWO77IzrD5+GbJMQ2tnd2fa2txWgRiwyyAa54uAMevX7UTyQj6UFdzP/LXiFb/ceO/dD9LI+JiNSsSKATh1R7mODiUrqj/4Bm8ASMIJRb44hnaUL3vHmafkIX7719GdhkcnxEc+ANOVtmQYgjsMJr7GxpL3+CIwo3XSj40rfldnOhHeL29/JrndLZy4R3ZIgFtFQlBcHpkhumUmDGVjSV57Gh4ZEm26xinRyx5uvamrt0u87UwsaYzZtdKjyg8WssxofW1BMhSOLmbM0J68B0yF/7QPyVfhqKL/hG7kw44VHLW0GR1CrWuW9Oq+SWWjvKJNTUDt8jDt78rg3JhPnSr7tas3RN8A34Xw8uGW5naVEYca7bBJbXg3razLuJLxuI1jaGsrzc09T8/nHqX1DTbFPwwadZxoMBl9BvonXljhBIJlfDWZj7bMzl6yk/f586eqi9A9zPTSSWVSvy7eDA8OqBzK3+1fOOGD+MSm/hzoC57zYRWcOc+Ea1N07Yo+jH5mauLwYi80GEy9oANwPpCWjz3wBUf2JFrbWBO1Qi4eoaOUXWqCph3h2omPALBstbm9M01dmE3XLl1NE5OTqa2zXTVykhYX5tOc8oenre3NqaO73R9BQIZw3rHPHM4wvlbrJdoqI3KLfsBpxZch1ySXLGtkViwGNctPcVzgNKNfZebfxlbsRcQMQIz6NdXJi/mnaUF1sb2+Jf7tyQy1cpc8dKWJ6YtpX+W4d/+29PGexFUygzzy8qCfvTSPhIeDmWUxuxCHaYd0XU/PkHFwb4Ti4eT4UGpvYf+8+bSzE1+NxXhgZhj1jywzM4yPDrjC1ZCz88LLJJEBhptK9sZ1nGHjnnnbjF4DlfK5MDacbl2ZkUEcOlU5uz1DA7LocbHCnR8NpwRe7lR6xmH9q2fYOOUxlPf1kkAxJgB7niGTwXqEvAToIwhErqk3aGDj/PxCMJedOBkiLPKw01AHNOQ8fLYzJdJyjyYBt+OW6PEzlQO9BaxvbqS//tlfe0yZ45CGgzKCo+zY2pRuvP/wQdrZ3ktjk1Pp0qVLkhP116fH6daNq+mD994RgyLPXG7KB904xV384hl5fvHFF+6niLeuNodM0n73pFx21b6hc2x4yH0tywTZDsAOMCklty3O8EYCEfQ7Bx8UEdz0CeTHTNXxiQk7prnnII0PrpWKdKDBhkBfUg70KU5t+lsvE6fdw0O1HRzI4FlYWEqff/6Fl3oyv+natRvpBz/4vnFl/hHPfNU514mdYSODCi/IVmqcYT/9m58J/6F0EM7qTfU33WloYNg6/4c/+F2/9ACQoVwGcANcA9yXwzNwzwENHOh8aDIDijYW/4l74i80M7Mb2dWt9Gg40ICch3Kp3FMxCg3cyLhk0y/qSK+f81I8WWhOk/niePrxsoVrUGV5hg4g58czhzlvHoRMkUdu18gEewj+4sVResqEUzoyKOUxEX3oSgiQz7MQfHwdyDwPaIRLoDziif7n+OdEzZDxNiSvAOuUAigLSMv0ZJ79JsD1K6jSdZaw+pxeXsQqnsY01qZulN/L4CydOY/q/Vmcce9VgXUkIXPg/C/LzrB/+E/u1MWLig6RDSjPLKoCqTh41uj5WcgN89eFRjmVcb5SUH4DzrCXlzbwSyXof22setpq8epZroU62ohHWmKjHDKeRrw8m2uA4xZlz/mSXTUue4btp4mWmBkmy8oDfJZUuOMu6hlj5Uc/+tN0986ddOX6zfQ//vf/vuLFgBIKwWf6jNh3RWgVilIaiOvoikJ4vMGmM1MqBXogINw8D2zxL7hRBeKurW1YibJEw44oKWIMjDLfy9cvg0pedWB6dY7c4z8ow6nkOx26EM+45bATh+uC7xEa14S5U8IAMg4aKE+CL0Al2cuASEpgFKUEUd5qfgEKc7gjR1AFRCuPFJ96d5wCwAXuzMO4R1ajfiKsFmURtRRWnx9QSqTLjP8slNPmOIRV44PGg01rL8KrtAEehKtcDLyRWMBvXX3Fu6va+wy1OMAvPErOVY7NNX+Z/+RBwKkvgha0KlLNZTYIQO4YpbS1ELJhWdFh/jhNxHUr8UwQ3esv2gtHgY9rlUnjGcuaU57w5jnSVONqQAUepccQPbIzjDgMJuMtpI0IcDiu8i3yirfbXCveyYEGQFCGs6pVBmCXDF5mIOynu3e/VPvWE7XL1aUlD0iZedLV0ycjC8c1ckd7UiQ7wJg9w5tgNvxmhhftmUFzGB/AyMiwCDqygfp87lnQc8wX5XpkzPenJg0QAdcbvBNQCzYQRPP+zp6XTvkrjsqW9ur2rHxxVmGwegaSePL86ROlif1LqD+WZ7V3yLCm/UomGKMxjhPpwqEboTlSGXGkxebi0MKsO/aKOjZ+06vKwbhm3yeMBWbj5UE2wACWpWh8CQ4d5w30VS47w6hYleNQBsmzZzjDdtJAP1+bxGEgY0MGZ54ZNjIypajiA84w5VV2hmXI9zlvAFrqnWFAfdoM2QiERhwMTnOsPkY29OTkoHDhQESWMWSKRAJmcT159Nhf8sMR8N6779sZZlUkfAysmRXALANknb4C3Hw1EBqpT/NNdci+W5sb8WU+8iHcLy1USS2qs5HRidQ/xCbM3eYvdgHGBE37WPV1LKMpjKcjO4qYOcEStQPF/eyzT4R7004gHAOWX5wZOtg3sqO9w84ZnJZ9vT3ed4t9crq62csLZ27UCXLBbEeMNRwuOB+YZdHR3p3GxiftCPn4w79KnR2tXkKLEciMCu8ZJVpb2lvt2Gpv7fAzO7okfCyZ896TKhTyHDOIkE8MGF3j1ELboRfEk/UNnCjbKu+u2tGa+82bMgK7untpxuZZK2trJdC7e7veH2xZtLFsif3A5p7PeSYfZVhbW5J874nfajNM+RF4maUOHMs9XXwVEgN6NxwuaktHR6fp1htvqoxD6cWLOcko5lWTX77xjLbVpfLgyPJyMcooHrN5PQqlV/znC4u0K2SvQ/LV3tGm9vo8bW3uuE14KZJ43qM66GevIZeGsQZOhZO0r/pGxgeHhv2Can1z0zxE0NbXVmSMr4k3wrO7b772DQyl6YsX04XZy2loeNQzP/dZyi0aaCe3v/g0zc89TZ2dLenixRm1v37RyVJIlnAy469b8eLFF3LHmbYdBi3OhhbV/1paWl4W7Xue+Xdh5kIaHR1Le+yTaAdfLPtnXzL4Njf/1EY8s+pOJVPilNtNkk4+UBk72nrTlRtvaFR3nB4+uK88TqWfu+0EAgdLIZkNnA3Y9vZeyS5fppW+4eMnknU1MfMk4CRNjY0Kb1NaWpgzDhujarCrLD2WjpOwqa5YWsoyyXjJRxiImCGqzNMBdaz7N6/NpNkLk6L1UJSTR8ximhgeSDevXLBMkN66SX/MWKzoIIVxDR85Z8OcFwU2ruuAVOgV6wsClB5x8jXtU2n9jHDyE1TyAkQX8kQYzzO+fB8piFY8L86Ar3UmPxxMmT4/L/BmQJehK+gvgFwuwLh1psx8wOLHP/mJ+5Gsf4EKfcXZ6ZUHG9yz3QmzdsemptMlyTKtAV108/qV9Pa3v1WhI/OUpajuo1U7pks00Yb4avtXX91WG1l3/NUNnGFbdobxsmlXbRwHNxvHswpieHjIetAvt6BJOgjaTJ+ugznwU2UgX9G7vr6mdrhp+ukjcYbhwIVEiko/yPYK2eF1eLyva5aJF2MZyYHHLaIZXh5JxvJSdWah8wEe9Bf76q2tr5svjD+u37iR3nn7XRFUy8/M03zP1yRHxoZNh5+LL5998UX6yc9+Yp7uS6fgDOvr601Dg8Muw+/+zt+xM8wrSYp0lC8f5+XFQXziAFzzjHIChKMjw24v4uiEjcTLIYBQT2AQT5wveShMJ+EqzrqPQ+1KbY1yWDcpAjLh9k1fiwyTQKWGlgooseMiNwqvOLeQHSPmn0BJSYVkGQt5M87UOed3JPv1ly8O07MNcCAjEdcE+p9wKqDWGeYYrwTKXw/IntlXgnIseFITQfRBZxVy7Kizs9AgT6UHJcXL49vGaQNyfi+LU4ZXxa+lP6BRzFfHyvflmGdTNYJGNACZ5urzuEdqIyTaSG28uA9bNoCxf4DSKfgf/SdlZ9gfxgb6GXJmWaRfl9H1QKpfL2UV6hkQxauFaOpVeCm9WWCbQgG8DuS8MzSioR4alb0+vzN4dX8eTeU8G+HOcB5t5lF2BDYA0rSe7qWx5u001LohO1kGrTKxElRqSKUjQZH+6Ec/Sg8ePFAncSv9B3//H6jhVp1hNvAL4qysG5UHLScolzXzIiv3oCjEPAYThNXhiigVoIOzU0n0mh49a5i/oDa4thEF1CEvQX3cuAwccV+bLt/n52WIMJS64hCN+yI56cp5+ZqzBrKNwEkVIWZbRFg1rU9VcDCRfVcDkW9tHQXuAmkNgKAcDo26d1AOz5qEuDlDnsVBfVHTBnWSQKXcCkYinLLS8RBHklHcgqH8hP0A41kpDqh0zRnHTv5yE9RaznUdewTpWv+QOQZg4ECWfOWzfiBSXM4Oh1cE6ToPBDAE2Z8HynJaz2oR8pMj1PGJB2ynXBf55wENwBl59sbGOrKR7zyVH8/ACY9sOEJPEcd7oZTiM+OKQUtv70CUTwf7+JzIEMfwCgrhjdIIFx0H+3sExNn8gD8+cyhQyKgSrsHBD+BeWcvgHEvj7Mskg3p3hyU6KT1/9sTGIPsfPXr4wDM2mmUkD4+MyeDq0qCJWaHhRMNgJy+MsxYZ//5YgAfNUY+Wc+U1zD5bTcfKYzPNvXjmvI8PZfjx1bje3tSCQ5xfU+FwhnAJFYNFrlm25rfULCdUfsw2cf2JbwygbcDjoNLg+fHjh8qY8H2l6fQysjbRDcIW9SnwzwNfGaMY+gzMWSY2OBibfitXDyJxeFCHGHMA+WLEkBeGTB6gEs6ZuA/Er+NiiR0zaDDIGbSTX+3MMOXXP6i6bfcLDcqFA6xvYMTOMH9FquUk9cuQ2GrgDGsExGm0TPK8tPGlKhnBki9m6JAGHmH7Tl/AEGizc4IZfjjrlMK4cDA9ffI4ra0sexbA++99N41NjMs41iDfeeEYZYkkWwLHAJ6ZYSwhPZIhQNt2m3AbOEk7MshwJHjZmXjNzCucUnyBsFPlR9+w1ynOAwyS3T2+QEo7UL3gEBAOZjWdqk7o7y5MTqajvd308OF9O9to02zGzl4xzPTq7GID+9jLC2MPI0DYRBfL5nGisoyN5UMyxCQf5Mkzyk77YsmQKk24BtPUxLRnJ93+7BdpZLg/jY9PpjbxjVlSzDLjjCzF7D+dCwPIBqb1aK1h5X5c1g9NgLYVXFcZVVfLa9tpZWVLuonZQBuivz1dv3oz8aXNJuRH/N6RcchSSJbmbm6v21E39/y5P9rA7I/+fmb8dacXcy9UTpxYsVQUo489zjgjuzhg9/bCMGW2G/Fom2+/854dfmxkbcpEJ7NLDg6jrjulJwb7mLlEnajqkB3RRoHYlJp6AFc4YNvF/1bpm7m0tclyy13xfd/10d3VLlrDGSauOS8cErR1yks5iI/Db3V1VelZ8rXpOmtr60pTk7Pp2vWbMmIvpK7ebtXffmJJIl9SZPYKjtHpqan04P7dtLq8oHbfna5eu+ol0MwA48uTfA3UzlNm6Ilemgt1FF+cxeGPbmpJi8uraWFxUXpk37wb8rLVlrR3uCcdsy/8K95jj48OoP9QJ0IjOWLpJw6AZpVN+lhjBiRgcGA0Xbx0WWU/SU+ePUx7kkd/hVfjOmbDiRWSkTbp1AnRzdd/xW+MUeHzSyYhx5FGH4EhjXRPjA8nkZQWF154iTuyTF4rar/IDWk8M2xgXPRFf0NTpk75qiz39pmqz7p1ZTpdnJ3yx4eU2PqTXGYmRu0Mw6EHRHtBH9QCbd99GjQoXztZiuv8PJ8zjvJ1dvrQ//HL8QkDyulx3lXSifFiiWQWBjpKpKGPdlusBFfyq8cNmE6VEX0PLQDpvXm9nuW4pHRdKJ4C/YIAZ9i/+vGPLbumT+mykymXH+Ae3YUz7PaXX+m8m8al1y5cuBBLKZXXG7eupne+8x3nAyB7Soi24M716H5a5QNo5/fv33fe0LS8go6Q7lU+nnGqds5+l3xtkRc5zOamL4Eu06ecdNJ90UeD1if9lAf6nhcbG5ubxHQdd/f2SAfGl5m9PFyCjjMMpxv9AOObrIPcD6u94JjD4WW9owOZj3ESPKculQ4e8JO9RPu8dPVKeus7b9Ptm//5gE7SclCON998I42MDpsfnoUrnfbZF5+mn/z1z5TXYSyrFk96pXtGh8fcF/3dH/499YfTphOcGR9Q4Y3OHDmfDGU6ykAYdcDYUSndJyArxOMLzfTF6AcwafhpnGY3uAt88AEexDPGxdRPjEOoIyfIoOyJ3VTYl6QzXfohS1y7P1L/JyTEjOT6Rz7Oo8iXsSttCZwKcnxsSq4P1SF8PKcxzqYe0jb0jAc0OSMDr4KQpXoAfyOo510tnE1THzu2QuGiWi8B5ZiN8w44m3/BnZem+tcHQR/19PIS1Zcj35djvl6J6uuqXEe1zyK8wi+qgqAifsQNuWrkDMv25Gs7w+qFhbscElk1hnI8cDQSxvrw8n19vhl4mj2mGbIYnpemBn5LzrAzZdFhT7vC8rP6/CqeX/+PfOrjlO8z9poYCkT51AMh5dAaHjVwiiEgzAwbbdpMAy1rqUWKlPX+DISRGQuTLlCkf4Yz7OHDdOvWm+nv/4P/qZDHACIM5UI5CBqVB2gURtwy5DiE1winoJDhM1DFC7+Lq1Lkch5lGhqF0/FwzW08jvDolChXNc35kMvPAW8cWAGeuXwKp4Phmg6ETDNNpsFXBZ2+yYigLz8FyuH+r3+EleNkIDziB1p+KpsGushTjN9y2jgTbjBtgdMhBa0AcciSEK7dqcaN5D06Ru4Rk7gGj3itgQvKyW1CxOcBAUYt/Q2GUXn2kZ096phBnR0XdNrg9D3PdYaj+S03zhTeYA3KoKB8zBJ5JmOOnOh/cYqwN0s4GxUhimgALwOBoFl02EGF44MBtHijs51d0A39mAx2ZEGH7jVQ4xqHFF/movxPnz3W4HE9+RPjHnSEvCBjnMMJR7oou8lRuP48mOUZcWkg8M11yEOFV0CXvFk/PmpKs7MX0/DQsPnxuQZpfGmPvHGqeLAkPNRBfI3JWSnc6GEAIZIQGVcMiPTQ6YIq08KV89cBG8bGMWwui+/taXlpMbEP0crSkgzOLj7UmO7evZv2dnZTe2dnGhoel5EnWmQImhfOLtoBTkMG+/A5y7ud7oqDJhsagJ+HMuJ30sKLOQ3wMAJPlU9f6pEB2ibDPt5AxwAK3iNf1CclYpYF9PMg2nXUQzZGeJPb1hIOsGdPHosW2iqDTeq+1c4T3jIfH7K5P/sbIpuwDGOsxYN+ZG5wqN94OSzXwk1dcO8BuwbEGAo8QJayHAB5KSCGK+EY/xg6azIQkLmjA2bjHadnT594w22cD3mZJKxCevr6R9LwyJTwC6/K0yejPW+g/yogDrNmMEKyMyx4Fs+hs4KHPha69Ud8ZGxHhgAy0a56H59gvyGWSSpA/HdUHZRrY23DX7ljr6mKM2wy9hDiDT5xkAXqzzTozP5OzAzjHgcAHLOuwEmodDbI+anc8P3oWLQow5b2vtTe0WlZPtjHcDAR5g9LcTtYYtgae3m1Kd7sxYsyYmT4t7aY3zh0PbuBdqCkyIQdZMqPmQY42I6Pw9lj+cDySKETmCHDUkzybhePWlSmVuUdTju1gzacaTFj7fGjL9PkxHAaH5u0AYU8sYwu3vwX+gKyVRn0IyE3yqooM3E42xmGfOuZnWE0hGYcQSktrWykpaUN8Uu0Hmyprbam69du2Um8LhlbXVtS3Wzb2bO8PO9ZSDiK+JqgcxL+kZFRyd1gevL4qYzOPdU9sh+z1ahrlinu7eGUOhAPVG6VhaV91Bnt8913P0gDaifz83PuhfiyIbO6mJlHcXq6OtPk6Kjr03t8KQxeo9P7+wdT/+Cg21GWORxPbIrNcjBmetGGcIaxRHegX+0HrLBA9UDvgQajHvhAAUua2H8Pp+yh6pJZaGOT0+nq1etpYuqCjXCcmduba2lrnY8DbIqP0ouqt4GhsTQyPOoN5bc3V9PgYH+6cuVK6upkaTMz+HBWhlPcew0yY8/1R11SObRZnGGt6fmLedVLfNUyz5jnQyFzi8/95c+Fhfm0s7Uh3X3sWaexvUT0VfiRjo8lZ5Jd9ilC7/azMb7qCF35+NE9L1OHL9QXfGQJZHfXkGhmP71h14M47PaMXHmcEsrNbZ96mZwYkn489bJQZsZZvvVbXVt3O8Up0ypZ7h+YkGoI+khJaZgZhkxmZ9j1i+NpcnzUvGTPIi+HV94XxkfSzaszihfOgqxvfFZS6OE+99GER7B0tK7dX5bCoyzRNjJwnZ1h9HngdRqemfeQGDicrtDdgOMpDnJE2dE/AA5D8vH4RXRzDY057zNl4Sw+cF3GHdIZ9/kZ4cYp4YDelbXV9OMf/9izKZl5zXjH+l+cpp/BUZTzgQacYF/cvu32MT45ZWdYm+SObG/dvJrefSucYcQnH/NDAc5XOq1Mz9bmZvoXf/Iv9PDES4VZZrupNrSt/op2Tx+O/huS/mT2M3uGocdIi0qifKR1HvqFHtUYS3TH3pD017JJ0OlEdVz6TV44xQww9GzMNI0PlHDv8wEzHUMvUw6/HBQvRLnT2QmkovglIsj9RD90tPQ/+/+99dY7an8sDSbvcJoCWV4ohzfQHxmSXjikEE778S8/Sj/+2U+sjw6k+3BGMUt4VPqBl0vlmWHgsKyIxnwAOZwjA2Hkm/PmID7nCmjgfCwlEPaK5E3pd3aZTboT8RT/WBVKuMsNHpLpXIs35JW6MA3BokgDn1SB4fBFHoMmnJHcky/g8jiPSnJD5EPbIlSHcVaBZ04nYBfBj+dP0vPtQg+RSo+cv+PoXvijpf4moI6W4lwFqK6NU4Vy7IhTUzeC4F+G/IxSVaEmRil9bdrfFtTSa2qKfBvnXh+/HmpTRd2/Kk0VzpY50lr0BIXKtQz4bPxxnZ1hnDKe13KGZShwV4A4rxMPKMelwPUF+TpMqAdj+pqMrEB2BGWP7q8B5M+b9jLUC2ozDbS4Pw/Aw+F4dfzJ8LIyFnXpDvh1oQafyxD3KBxmhk117KbBlo3Uos7C+zawp0PoNUflzc+f/It/ke7cuZPe/MY309//B/+x8tcDK1wwhTL8TUJmdS7v6wJlbUQLKr8aWisHlKE8s4rBaaCIjoJ/4CyzMUPwtk49cqPgSvTiGhxICE6dTKI7BQqps9+oKIyGTt1wD/587Q4i/owLJMYpfIQyhOV/XAsH+EppjV8HBeGtWZNGa7xRC7waNDRh7NMhKy5h4NE5d9Jc5zdpcR0DiUqnR4riHnyK6Q6SPCNuc+rp7vOgif0UNtZehKyxpAsSAkPxplJ35kOEx0BIPwXAcgZOvE2yA8zldrEcj3E7+bXLSJmZvaR47WlibELGDAOxlO7cvet8MfRXV9fSna9uy4hi8I7BQreqnyohtxvKBBVQQAhlwvjisWPoIjvB3Wx0tjyZvylNjE+lqalp0d6Uvvzqi8TeSHZIKa98kJeXChgfgwHQMiAKWSTOEYNRhxGfAUoQAA2+NzEChVMH1O3MhVm/mYWnX2oQzKbPbOLsgb4HwZQWfNAtFJQ7kPgHUvJjhgR4TW8lL54D8CrkbUR8nrnA0ouUFubnU2eHDGsZlz3M7mg+SXfv3pHRueu9twZlQPKVNg0vzT/TIMVDHR9JRjD8zWfRCU+jzOHkYGYY++kc7u/KIJtTOsmayMEZ1q56NTIBDkscecgJ9DofynNwLGMOA1qGKTJI3qIfHuDEYK8iZjAwo+eLzz4tNvWP2TwdXXxFEB7iatCPwTE8FJ3MOmG5WnunDhknfb2dwo88hNwykGagDiCjGKXMHskzn6hj4lAvOKBYJkl8SoNBwdLRpdVlESucqtMTDaifPH0sA7zqDIMekSaaWlJv/7AG65Omr9l7hr3aGUbe+TmD93pnmHUyh2WzwNPIGbbDnke6l3U4fUHGs8pI+4RGMVsyrodKw35nfKlxeXHBtL37zvtpdGI8scQP/BgNyB18gWfwCL49f/rMtHLPDARa38rKko186pKZR8QH/HES1cvQ6KT4PZS62btKPz4AwrJGZhP29LCnVbdnMzGTLOoYuZQBJjmwAcbMA53RX+yH5682YlBZdnBMUceilRlAhVOU+sBARf/AG5wXPnTtulI8lgIfHTen3YOTxJ5OC3OP08TEcJqcmDLfYjZd0V51wA/A926zhDtIZ+SZG9W52qzfZBf6glRuK+LW4vJ6erGwojDa27boa/ZG6rvKf21tOa1KTy3ML6alxUUvF6ScVD78Ns+Fdnp6xrrt+XOWrMbLAhxdbKRNHBxYeR+xzg6+mNie9tRmmZEFnd/5zjtpcHBYtCyJMtWZ4m1u7qR91Sfjqb7urjQ9OaHS0Y45TtLG1oaN+aHhoTQ1fcGOsyxzOMOeP39uOcIZxvIndGhvd4cd3J4pKIMVJ/vOHo6+LeO9ePmKl+suLi2mTtUZG+ozc4Y995h1vLu3lTbXV5XvejoSfzCLu9U2OiQz7V09qatnUDjbPGuLr0aODA2my5evqu5whOH8om8R/1XXWaZwdEX9h77f2t1XO8N43rRxf3S8749KLC4spPVV1cXifNrcWrPsIevgiJlmbuzCj87pFJ/7Uv9Af8KOjzbYnC5IJzNr+fHj+4kvjHoPpX1myhx5lit7LPYNjintgGSDulFVSzLC+YozjNo5ig5Z/JgYY2bYqdssX/1VBVsGV9c2JAOiTWVsaetK/YM4w9CPCrM8sgxT5VXI8XHojxsXJyRDY06jP8UiPKWp8eF0/eK0ZZf4AOMM8NtJKCKRcuJKmzh/gwLQ8/XOMNOla8I4chjXuT3lOLQ18OR4bsPoo8hRcUSTZN3pSK/7etwi0m2g7DzhTB5Apouzc1eyHM+3BR7yyOGVMrgemuwM++u//ut4eaQ+KzvL7VA6iI96eOa36APCGfaFHc6jk1Pp8kXGR9YK6dqV2fTe229VymI69MeLNQQAOYvSA6duL3/4T/9JenD/vl9W9EqP9g/El5aZGbYjed6XfA0NDnn25YB0LHIQZREKs0E1hyLhSmWj72X2Fm3aTi0O+km1OcZdLNG2M+wIHW+GWfcil7kuIw/xoKDU3DTP6HPiwzW87IixFXGos4hJG6aPxVn11lvvqswxJgR3WeeSjrA333wzDY+OQLxxEP6jP//T9Pv/5Pc9M7yvp9thg8Oj3kAfXfB3fvh3jR/ZyHVbxguAO5cH+SFefu56qYOczoKkS9oQ6dGXzEzbVp9IOjuQLLcZFzEJog7iRZ+j8KzA4ZnOBJI+mKk/3aMUdEk98Jwff8QJHNwqbVR0hX/VeMInmWIGpNHzUP/MExILjk5b0qeLJ+nZNuWP9hek6IoL7kkTqf/WALVlqN69Dv7atC+tJwPPz+ZQE6OEozZtwNen6lUQ/PSVE8LxwNEo/68LGUcj3jSCs3lGuqIlVp5nms+Darw4f21nWGQYAPFlwsrxMoCvQmRdFbxW4TPB/h9QLwxn8GRH1+vAOc6wRrTVVwJ33nflJeWg1DRXRfJ9PQ6AkEoo5dEJnDnuy/ADRV2eqfxGeWVcDXELAdxoszNsLw21baZWKUkMSozWZvE1jPNTL8H55//8n6cvv/wyscfH/+Q//I+VXOoH+lGEQptzJweuydOK1llGaFz6fwW4hbzaZ2AoZIhnhJcfCXzLyMr3EehP5BdA/vkAiO8ORgrc4ZS+eMY9yj8bw4FP92K2n4kpKF+e+V58ytccvF3yjKUCP8k5x1sn3RovRgSDkpChjo6u1KVBA4b54tJzOxwxwhjA8SYHozH4b3S6jzdczj+XwZ0QjiZqsqBLP8rKmWc6eTDDoAhHFk6Bvt5+G2Z09Hx1in1c/GU91j2ojXjY6ooRIjMa+SzKlcso8H4M+uXBHuAq1GWWNTvJnI4BY1u6fu2G8u1Imxsb6f7dL8zj9i7xQQNH8iSejV4NhtxhKywPBIxLyLg+0kCCMlDnZEUY8fkRi7LyVv7Nb3zL+Pr6+pX01A4QjCWcYR1dHWllaTl99skn3m+GWR/gqRzCw1n/KIrSx6woBmdh2JNTkbc76jAyCc6SCM1jo2M6Rhx+7/5dT/3HaIGumvzAoTgFVocBHpAoLmX2gKJEEnEyHQ7nH21bfMRw57P8gxqgguPOnS9lbG1KzjpFoPLGQFPayKdAKB5WIdoDhgCbhkNfDJydUU5hQLXilGTD8QvKU8KZXjx/lnrEV5YS8aU8ZoHd/epO2trZFK8708DgaGqR8aqaj7pWZv6JVn/tUc9YWseMDJdLh/cv0Y99eA41wMMxMT/PnmEyWGXc2Rjsib2cPKhXfHDDP/Nb5DN76FjpaNPe4J83y7rnC1Ms/eJMOSYnp+2o+fzzT92+md2C06KPZZIy9JAH3v6DH4cerQKVxAbRyl4D7hYZAn3mGQNw2Oy6Ut1wpk4w2odY8qkyMruNQSn1Aa04fJj9xL4jQN5bjM+/U154vr+3m54+fWwdjdERs4einKrgcIYNT0okxIu20zQg3mxuvtwZVoa8TDI70CwrpOUvlweoc4axUTDLMYnEcla+JslyMHSWZ34IgTSaeQDtL9Qml2RYMzPsnbffS+NTOPBgVcQBkH0OjCT4+fjRI/PLTkHVDzM311m2xjJS6Sb28OKMju3o7E5Xb76Zrl2/JZ4MmpfMzsJ5Ar8o0GliJsORDTDw03aZ+bS9tZG++OwT6ZT91NvHZ/3Zv4sZLNKZrS2pXWdmBLS164wTVXhxbmI88jbbTi/REDPDcO6GMwx9h5MOw40lSLt7R2l1nT2cDtL68os0OT4uGZx0GyjP/qIOaIu6E91wsgrxLOqBf4hBfNmL2KFvAGbdvVhcS/OLq2IyfcOOnooH0ptLK8vp8bOHXgLHMskYc6juNS7A0YVhyvIY9Ovspcvm0VPF39pmz52tdLjP8lBmAOHwbwk5UP68fGAj+S3pIPiMc/I7b70tuR1JCwuLIldGmhoUm8OzxAqNOtCrPKanXBx/bEOysLKxlpYXl9Pg0FC6fOWKDWf4h15jeS4b+m9viRa1G5ZLtqqu+lVvo6ITWdnb3vNeRBubK9JFu6ldffE7733gGYPtal98iILllhjdO9sbaW11Vf2z5F+Gepv6SDbqZ3ksS2PZG6+js0987XR7Zf+kg/0tGb5D6dKlq8q7Q/JQ6B6qBX1E3dkB2mynH0vXtnf2VP8soT1KO3s7aX1jNd1V/7i6smA6cNAx+3N1bdX661D1R5mhub93WP0bMi1do3zoO3He7uyte3ZmWxv94HfQ5unpk4eub2TugL2dxKNm4T4RLX0Dw15m7tmttG/JP+WFbsYQ9CmMDZChiTHpQCmgleXsDAsJW+WjFGqLyDhfk8TB5pcZRFCewiac6Aq1f/vW2DPsQpqeHJPhq36OeEU+U2PD6Y2rsx5noGfJN8YA+JloN4y3BSQJsTYQD/ozVPRW6Ro5Mj5o1dnXhZ7JZ/oZxnDltPTv+RpgyTtPPVYraHRs+inVBbhyeiDnlengOQdfJgcy3hynHghDbjjzlCXzH/3iYzvD/NXHAj96j5coeal2HlvgIL791Zd2ONPHXbp82fymC7t+7XJ69+3v+B4czsc/F02ZF/kLF30nY4k/+ZM/UXubU5+5Jxne1dh1T3XR4hdGbW28NGpLg8PDSgM+F0B/4qJYzJ6cByzRltzTB7OkOZY+qh+WDmQvRTLF2RRfcqZts7cg9XOidqXxmq7of/2xD+nSoFT0o3OZnSqZo9z8o87Bj6PeY2+VgxmEbe3xssLbNTAeUb2Nj014FYzr1clBUq2/DLfeeMP0oVeijM3pz/78R+n/+d/+N+LHduqUHmFm3JWrN9KQxmH033xNckZjpCOVKePKclLG7TrWkWUE3BzRXwVkujKcUJEKQ/4D06mXmW4XM8PoNXRRycd56ofDK9+DkvbpZdEKdw56TPlCGpAPyQZ1qH/0D6aVn/MVzdw7YdDvqwggxGFRPuWh8jB2YMuSIoLHCZT1SPUaG+hDc65f56D4ZEZ59BeoXwrK6qUAjqK0FYi7csLIH/k7C9FuXgXBK2EhbsGTqIcqEFpft43g1bkFrtcFj+EKCJ6qTL77mnheg/avC4EzqGlU3y+r3yo9ca7ZQP/3/vDLl1IbKiCgXMGuyNeo8PoY9Znl5+cRQf484yDu+Tmel9OrKAiwEFIeNb4yM+srE5GoioXoM2H1OOMefDl9oyYDGFMRp8xfIKchtPZJFewEKK4DClpEE1cc5TpsBCistlMZzD2HabxjS2NRunphBYc7RBQgX2zbSX/0x3+cPr/9Rboh5f8f/kf/keKgDBVfBgiM8x4rwpkdSi6/lJvDdI3xBmVxzaH8C4UYyjLe+pKGGR/gxukAOJ0VKHHBSFqucRAV+ISD+JzVM0UcwkmpODFDIK69P5DyIYi3/7zBBwdvYfkKHB2B38LzCfACN4M7X0M3/8Dle12DS3G4RyRYZpppghwAhxrLuMbHp9KABp04pPo0eGWZzOMnLF3Y9cbfB4d7GgR/ZWcAHSezVsgaQ4+uLCqdUpG3OjHVA3tteLCt5yFLWbFCTHGnv+MTDMkTf6o9O2fufPWVB1R5KY77FmVIR5TTuY2AlYfOV/+VNw42hMQbDhOBFMQ1DQHEDflgYN2Wrl65KtzsQYQz7Es9bCpm8hT5CT/GI8sXQeOZYzDAEINHjEyMVW9+rkjhjFBKlc9ZK0/ywyB/49Ybrsuurg4PrrpkPCwtLdr50NnTlVYWl9Inv/qVl0QxSyTnFWWAeMpTXBYtys4wykygnlHGapmRC51oQ3qAsT4ho3act4e6f/DgXlpaZbPqTg8CPLAU/eZ3wV/iOTsBeMHD8zytXjfmVORY0FekIC54oJElMBdnZj1LAZz+8tPWppdTeKmOBn8F6wJvXOhf1HGALmR0HcjAzcZ7jhpQ5Kt6wWCanJxIMzMzLjcbzzMjg+UUXRocN2vweu/uXc9iapG8DQ6Pee8w6GVWinHrRxkwQnB2Am7XGEToBrVt3h4PDw7ZgGAQvsASK8U5VJyevgEZh/0eCDOzBFyHatP7B1tqW8yECMfX/h4zjNAJyk9ygzxDRxxNaXwi6uxg7yDdwWmrvPd2MSyS2qkMwfZuXetGvHAdGRN4cObSJlLq6mlN/T0qt55Z1xFLf7RVl0lx+Qoce4HlAS7xkH/aI7M6Hj14JGMzNoNnZgsyzxd0jxhIS7fwFv3Z02cyejcTG5HbAYFRoLIjV2ygz9ckkV1mhrHpOLO8rHOLMpsoFFcB0JWh3hlGeR09TsYT5ceRTgp0alvhDNuK8rScpunpMemzVhk6YQBkwwW9yZ6Uz58+TUsL816S9w4b6LM0TsxGFyP7HOCKdiKjTvry0YOHNvrI1jPGTg7tWONLh4R7Jpb4yqwFNj7/H/57/36avnDJs3yO9rbFQxlcoocZf0fMxDlVv3OU+6yT1NHZmy5fuZG2t3bS55/9IrVLRicm2OcOp0tsYE9Z7fzybCPpI9q06j+WwXFIKsRjwoRUZxleTW0aP2C4KiezQc/UB23JSFtYWrHjeXtlLU3hDJtimWQ43eCbjRPzWde6gFbCwa2HxkU7pV5pL4fiCXyzIXigNnLIHmYsUzxOW3uUm9lce5KftbQi/r+Yf5YWlxbSJksAxReMTDt9lR75xQChzHyRk+WQzEYcEG8fP30ovHthxOLIUhlxTiGnzJaCF8gSx9YWe97Rp7ak73z7Le+9trC0VMhdk+UGB5CITgP9veni7Gy0Ifpt0bG8tu5lhOzdd/HSFS+jg+/seRbOsLm0qT6NvYFo4729fLmxTe13N21KF21tbIrOfbflkZHxdPXa9XT56hXRxsuVQ7W7LTtlWQ6JfgFw5DHzjC9ChhOsy/0zBjljiOPjZo0fNiR/m2n/cFeGb5+/zNnWxoseqoa6wWBnv6NkpwEba7P8kf4bx/68N8N/EbMWVX+PHseLg3bVPfuGLa8uqY0suG/EOdDTM5BGZbSPjkyYb+zdxcxfHB7M+LJIqI6Gh0fTpYuXle9hmnv2iKjiY5Kc7dsxwIwylmn2Dg6nzi6cYS6ygWWvyKlneCscnvHiamqEWajhDMNRGDKY0uoqdRsOpNaO7tQ3OKJ6bvOYVtLjeuygnehOKj4dalxz89rFdPHCuKobmlWXJvA0TYwOp1tXRbfaaWzirkN8pK9BVrinxwBzaHKaQYT7gFjCdY3ccAYY23qWl860JdJwlHUwkHVOvvbLzQJXBmhFxt02dA+P+Mc1/YPHJgrzc8k7+XqcKDzoecC0Bql6JtyiK9MM+LmOMricopcPWHz08S/Tntoc4GWSkh3qgHYObeCx3lAe2Rm2JZ3GMkmWgbeYCSfpuurh7bfeUl7qo4Qj84V+BCe58fMSUPTRD+MM++P/3x/5RUab8iUKzlw+tsEMtF21MfTiwOCg2yFfbrQjV3GOpCeQ4VjGGWN3ZMyOOwjlT2ecvddu3FBcjfukdx4+euw+pLWtWXqnV7xilhP1RpklFzrQ67H/m2RNbZS+1O1PtRJ8OXJbpo3ZLqFefSbP+Mrz5PRUev/970qPVV96AoEnZAR54WuSOLvIjDqCzz/7m5+m3/+D/86Oaz7Ew5dqJ6am/VEhaPndH/6u2yP55Lp9WV0D0A0dnKEhy06mJwOUml4doEH8VtFl21tuK35xTnUrCnm6fpUGOUYueUkB7xg7wg87we281Fl8ioN6gvX0K6o33fsFkg50Ch/9sCNTCKAXohxPdU++yGQ4Pg89q/jv/r1/w3oGWugrqTn6fq5lrqRfLp6mJxvUcIzPhCKX1JS/ChBvoDTEORdYpm8dJPvaUEms80uyyjJSrbvzM4u4oQs5RxavQVwJcn5lAE3On+c5Rg3ZyiwXqRbK+HKEr0dTXU6GejoZz50Hr1M/VXh1XufDafov/pO3KwheyxnWqFGS6GvRfA68it3kj3og3lkqGtNWhsyYcrxzmaU4jbCV46MyODK+cIaFAgOoyHohIz3RGuVK1EZ5Ahnry+OoMZ2RauUkQnKetWryLBCnRYPly31SSj07qflQaVEGwu0ZX8oFxwPGwD/7o3+WPr99W4p/JN249YY6qTYPWE+9H0ooSPD5jHIslCq5oFSDQSjRUKrmjRUsxuqR9w05PYm36vPPn0iZ7srglMGuzkP6DywuD2+5wSoE/FUA9Chw8FERNgjoCagv50n8oNEJhRTnVH//cJocn0h8Uv/enS/VgS1rANmsTgujMpwtrnLOzihkIO7oxMAVnQwSEg4O8jW1+hEOX6CrNV25et0bjDMzzEaUaFxefqFB6aEM10F1KDvpV5987H2VGBQ3s7muUDXZeIq8Y6NqcKuO1Rmy3AFjibelzrvCGFPseFwjLnRc0xNTaXBgQNHCObO+vpHa1VHjICEFhluWc+dnBHSuBT6/ho2BBQkYgBHFTxXHJHAtoI65IS+M6suXL/s5exjcvfOFHvGVIJVTckb/QzzweRmnIrr8Rb6AyPeAgzKDD8j0Bo8V4PziS3hvvPGGcWOcsycMe9Csb6xpINmqgX+3l3l88sknykfGLQ4q8TDyA1GUH4CuDMi2ByN6pJyrcSJjXYlnotH0iEeTExN2iPFlnfsP7qe5xSUP0jCM7MRU+nwAkXs1P/KmDHnwlNM0BuQceVcb1DErQ3J8iA1eT9PtL29LvtdkpIRs81abAQdQxUcZdPJ9tBucwjErqj5vIjKgKsoqysfVlmZnZjUoPUrPnj5OPd0Yv5uSZfFWPLt/776XSbZ3dqdBGaItMhbhOYNk+GodoVE1BjWy4xmD8Jg2oH/Exdk00NevgRvGPM6PJYVJpqQzPNZTHAbXsXEub8cxlQTQKTLhPWXx3m/+Wp4GWFis5KSyUZJRGXvjw/3m+f37tyEr7e3Fp+J7emUItnWp5KGpq/wIXir71C4d0tnJsuBOyQDOd7Ayo4G3oMhsODdxTEEPB3jgAQNm+Ixj6NmTZ44Hrz0zTIN4vjRHGAN/lgc+e/Y0sWk8jglmhtnhouKgf/sHRtPwyAWqRuEpnGHS58gHgbV1KSh1ZNBMG0JPsdSCKMgWSdCklZQuW/CNAycJZWDGi0pkXkxPj6vNyGDBcY+BrYieKQXuzc305BEzkebtrHjrnfe82bLxqp5C/oO30M3sKhwbDx8+tJOU56GLcKzFpung7RAd8BE90d7Zl37n7/4b4sVI+tXHf5O21hbS0OBAahU/ce50ikbrffOv1Txsa+fLpCPK6yA9fng39fd1pQvTOKfaXEZw0y5px9CHTMGcLKec40B+dejneNybx+Kh02Agp7SxtZvm5hcSXw/d3lxOU+OjaWp62n1RtDsaQeAz85UmdA58EQ904BDmK284A70UjmWK5hF9owzRY8JY5klD4WuCO2lzYzV98fmnaWdzTfEO096BeGhDGsMUmaU+WTrKMtIehZ3K0FW8vb00OXUhTUyMezN3DB5mhLE8CnrYb4cxAnsGwhsc4p2d7Wlza8OGFO3lOzK+BwdHJNMsk1RRxJ9tyT1Oa+Sbje3Z9xBj21/hVJlW1lbS/OKi9wyblVEpMu0YADcOuPkX83YgMwNqZ3fLDiKMQWa5YQjj0Jq+MOVZbeOj06rnDs9uWl6ZSxvSJd5bSOVmVhTOO/b0Y2YxH0jgC7TtbYUTVDKAnFHOg4PTtCC9jmNo/2BbstWfrl65rrjovag3DPrt7T3v+YeMMhtmc2vde/4tzj1Pa+urZJuuXr4uuRtIcwvPFWfXbb6/dyA9ff7UM+jaVG/dKkN/f5/oPFV94eyPGa5MkWIzfj4s4Jk5zJTt7k5jQywr30tzGluZz5If6s/LSKX71Dt7/NHZM1DRVQDlQ0TDeU92+qeA6bFh9R8nqrd5lWXH/OIZDkHaKLLa2tGbevuHVPcY7tK91i2n4gnOsBg/MBbEGTY7M6F76Xx0KNkr/ML4WLpx5ZLiHBaaFpGlfPQ35KGzcHjMI7kBH+2E5IxfCTe9JXDbKcLct1E4QdYxnDmcD3GIy72eOR44oVL36GrjK4Coap36hW7MuMgN2riOeOpXQafbXA6egxMnlMdTimMaCvw8Iy7nDFyvb26kDz/+2LOioZGXq9AAPmQs55vLgxP2i9tfSu627Ay7iDMMnlMPN6+kt995G6Lc7jOQL/0Wjjr4GzSDazv90z/8J5Kpp6JZY7GCVhLTvMmffDY2t3Udm9Z7RmgB9KmRBkek2pH0NG2Ots4M/tCjLWkGx5HGg2yp8PDxI8n5ofJrSn09HR5nxEtRnFbYHfFyJP6F/MID1zW81T1fA8YxQx9qniouZKCToi5YNn0p/fB3figMlLfa/wDECR40eXw5ml/ciM+MRT/99Jfpj/74j9LK6oqd5r29/alfOoSXsvTzv/u7v5suX7xSweF0Bf4clg+elWXBPFR5OLh3+yzRll8ASiFa7ohz59699PjJY9UyDl03FT/z/4JZnPJYkDFOfHjIj3JkXzs6l0ZS9EW65IzdxwuRv/jzH6UXkgnGG5BiQOHoJmaY0hedWP985ztvpf/0f/2/iXGR6s94FC/KpHG+8vjl/FF6ukFNkNHXd4Y1AtN9BoTPOgqsQUd2Wbm7/loAbY3B9eMchNR4z4/7daCexArWSiUEUKqzEDLmq7r4rw+N8NYCzrAy/lzfX58Nr84rEFbjRb5Rzv/j/+KtyoOWf/N//r/7Pe7qD4CzO5jfIrwKe5mWRtBYmM+Gl++5Lh/65042s6wcFyjfh+jSzRRxHRi1V5yKwCrUpq8+Ll83gjK68+I5To5QOSLlOeQ0BCY/DXWepoF2tioUqGegnCgn8HFG8T6UMoVfvGXnazG81eQrUyh83sQzwwHjzcsP9IwNeLd2tj0A5Q1t5VBnzNtjjGuWCDBw59ynwR9fPeLtyfLSsgfpUonKk896YyzoWhrpmMGeKGXAp+Gqz7x5JB6G4OkpnQODVPbq6VSnKcPXb/B1LwO2rZ2D/WB0MI2/b8hvbvgkvt8kSyA6u3q9BwifGGf/DZZBdOi6o11nDfA42tt6/Lxd152E6Z7BJ/F5hoOnXcZUu8L4ZH5HB9PGu/x1MJbptGswjfR5uQx8T3wpJ5ZUse+N+goZH72iVWVRGVpb2ciamWI6VD7K6n1kdKZTYtDNWzhmXXnjcM563qznse8B1+H8wMBgfwc6UpYr8gYPY4eNnOmEGPBQ7zb0Sgf3dIJ0lKQFkHGuYyYEcZAdXfs+BncYQjQF8OIUYtkIDtSVVQwglk202+lh3IrrAa06TfAwKDJe4WEGHy2QcAYusdSzoI9n5KWMyBcpwSAfHxt3OMsaWf7m2Sl09opDmXGYLCwsOA+MdAx20ueD8nHEdRzQDI3VOPCBPCO+p3w7nlqiysHMH/aFgkfMONjSIJI3YdzHm/fAAVhnGF/k63tKozODb/IjHfeZPvhrQ9zplauUPvfoAZyefO0NxxdfgmMJLjLlsiIf8NbpRYcGcpYR5yG+c63DTlLRaKcChqB46Rk3qnf0AYYhMomMeeDX12Mes2QoLzciLfE2pB94M+yN3oV3T8bp/h57fx1pYKuO6phyaMAjHcPm+3wFjqUGbe3s70T5mGF55AGzpCBtyoB//OiB99VZlDG6ubFlw4C9SnB2oxuaW9AFLNno9dHVSV1QJuRZdKscXJufUb3iWZd0UbvKweytFctQXmbM22raXTakqkDHHnXATDdVk2gOPmIS4TCPgTtGV7xVZZZHl3QeeQbfi1k4QmQerm+4vOjgPPD1rBZkWHFoJxub68JzaMM91ydEkA+zm7q7+kSbiNFfp3QfxoTHBYVcOXNDPsMEUKhti0/QRJ1ZnolCvmq/nikRiBQHHYRDuc37brGB+ICXpg1JBvuka1s9iw3wUkHhJinlwOHI8kZmdWFA8baY2QQGFyVkPeeF7JGGzdzRL0DwK17KANYJihcQ/daly9f8gmF5cV4hxzIGJ7zEj71dhoeG0tDAsGft4mTB+dElvvGFSe87J2NuaHggjY1O2KkTS/JiphMy7n29VD/odQ7Lu8oJ/8xD6WA2qmY/OeRB4mYHTkWGFIDzCgciDq29g+3U19+d+kWb9y/Sc4rG/la0me2dg7S5s6u+diutrqsvlpwwA4CDDZtXN9a81G5dfTMzYfniKksZHz25mx7c/yrN6x7Wra4sCteWv+YpM0hlarMx5Bljaj8d6neYccisRGbOUj8YkxjVLCmGT/Elxj2VC32I8ckLsZBnrtkDjX4udID0wRF7XjEAbkoTE5NeUoVzE6A2qVvkmpc+fNWwWTrnkLov2uje3o6X/mBYDg4NWg7hKfqFFxrMLFtamXeZl5bmJSfMpDyUHA7L4H8jvfvOd9P1G9dFe6edKQji3TtfpfsPvrIza3Cg345SZINZVaSLPnNAbbVa9+QFT9hjCCOT5aDxou/EcuZlmaJ5a/cgraytWz8xW2RL7RVj8c6XX6a7X95Oz589dpi/RKzyDQ2Nqt12h56Tru7qkC7q7gsdIJliiTjG/LrSwAc2T8dZ1a4xR2//mNrOiMYw0nHq35rQs9L1PV0daKC0vblR0Q84DmjXtC/GVLwQY1knz9zmFBo6ifEXbV6Vo3Cgt0djBWHcVV8GLa4eZFjjOV1ZFoRMNHW5b/aSKw76Gj07Zqyqo03RRob6Ym8l6tx4kIJjh6FHIJesaeNZB4T+YIQofIpv53xBNy+dXKJK+5ee0XN0oyIYGVgqulbXlNOzslw++k5+EW4CnIz+JPLNdPDccYrrSMcz0ogKlZU65ZnHSegJHeTte515xtlh6Ealpu5Nm/LhTN3nfiAfhDN2m19YdJulDZgeYchpMq1Rx+HU5GUK7bi7t1f8HXR8YGhkME1OjMNoxVeo0uS0lCnfA7o0jo8++lC6ZMHjCvbfY6basvTyysqq9TP7ijFLyPvTSU5wzjM+glaWJPtQO+qRHuFFDcsXcSChrxmDwD9mgCJ/TZJjZjIiz/SrzARFnljiB25kmTL7IxfKF3sEhwsvWJaWVvxSjnqxbVGUw/xSesoTNi912aw2NJBmL84qPMa5AOXP53zgCMNZTpuPZ8kvWze3N63vPM5UGTsYx6u+ebmEA7JHY3u/0Cr4Cx2RvnqdIecFED/LCvEoL3IBOJ5+UbK4h9fYa1wzo71X49Cufj4yNGDndy9n8ZczYT0aL7LvGzqQ5eIDCmOiAuNIdOCA0vBhIK9uUb9OWIxve/VM7bi3J33lZbgbKr/qz/qbuozxH/LNuN19oGRsZnY2feMb39CzalutlF8FOVGcuU3ZmwfiS1E2j68jhqDgC6fiKPOrEZz/LIcHfsfzhQN/oxC4QZxr628P55GZ+ZEP8q0Nq8b7bQHNDfTOoUE+hevia8CvQ2tkQjn/4g/+z//QN4KWf6vkDEP08jXw23aEAa/KIdN1HpxXcVm5ZDg3Xt2ZWI3iOszBEhr/iltSclGcDJWLWshpyo/ro5JPzr+Gprg8AznOy+C8tGXQcCANtB2n7qZdDwzd0dIJ6+yliifsEbKvQfRjdTgxF4IBDkYmn3x3B96GowZjE4cMU4F71EF1yPDqsTHGxrm8ZWfvCr6WxXMcStyz3Ain0tDQmAd8XZ0d7shQfZ0aUHZ3KY3S00G2t3fZIYWzqa0tHFJ++9nC7AXy7xY9HcJZOL1wEPnNrA4GhXYY8ZY9nEo4ixi0oui9jEIdLV+Zw4mG48qOJxxMNgjj7ENlZ2aRp71LcaPYDao/Owb0LDorDB8dfCkKB57uhzVAZrNmlj9qxCLaFa6k6uJU9h7x90SD5kV1cBooapBgox0DV4MCDgZj9BUeVCo/BoIaLjnfGAxFJ2PHko2HIox7h2nQQyfYCx9bZSytaXDAnmE4woJuDnDktBwRVuAWEu5zW4uyRjhHpg3eKKASTpnHxkddZqwlPgvO8lrezAeNRTxwa2Ac/BVuccj06Bn4CGPmAwMm52sOFvkUPwZvDEZwhoGX2S0seenSAIq2QxzyxRnGZ/1dRslAdNJ6WipP/cFAk86bvE13hVdxFpLKNbQyWOjpljwpDIOJ5W+dMnZw1uXZBRzc49D0oMHncBjFs2IGC4NFG2MxWyPO5YMNm2NpAEb0gGS7y+202YNC2jYbhjMzEeeFjXgZ83wtMRvwDDaRNeg174QrZJi61TP4oLPukPrgi350eDje+lVenCVsuh3OMPbyor11pOUFDZBVfkwQjK9O9uBpZ4kTA1wcKrKhWqkhZmHtyTDekj5YS2ssEVpakMwsSmaXpQ/apRs6YunTRnx6XeNhO6O7e4dVlj6VCd3AjCsG1cEPRfPm/cyGwIANh1jMXKDOYsovxmyndRFyyFf1jL/QjQzeqRdwleWCAM7IP2+uWcrh6f/6YQCBH8P9/8/cfy5ZliR5npiF8+uchrPgJHlWZrGu7q7qnu3uacw0BCL4tB8GDzF4hRkRAI8APMJ82IUIBLMiK7vT0zVFs3h1JQ/u4ZxzTvH//fXYvcdvuEdEZlWPQK+bn3PsGFVTU1PVY8QAsvSHsG6Dt8qWBV3y4Yrf+hobl6MUnarNYkN3jPaEJQ1yxRjGMgVog3i5j9JGGOXbpRg7pP5YnmtjA3EV7iKgriHcQ+fwOU5dPdALlsihxIgO1Z5dVqYwHPSJr/XaoDQw0CelBtpqUl7qT4pzcnqoFOOrL+WLMqKMNnmmAEbq7c044Y6ysSk6dUXIhw4pA/fEg0bB44HaHaMPtEhdcBlPrpvwBP1C98Rj/7Dxm7dVtg7F3Ukdatvxa+Ne4sKSdRQxjIYdcmyujNJCGx8eiCMfswxkX2FQzvuNZ/ptGMDon1Enysk4wUwhjF5hkKPOURaTl+7hLeZr9oBm6GcNnm3lWQuqh0hA+XTqXbP482Ha2qa+O1I2N9O6lE7qzoen9bUNG3tY2ji/MJtmZ6bSzOxEmnj+OD179jBNTn2p5ydpfvF5WlqZUd9Z8mwkDLrjo9dtgKNsKK3wKBQ7lDT6OcuNUX7oN8gA7DXHWAEtgWOMgiwZRKGm7fL44FMf1W/APTKEZ2kJQsFl1m8Yw9Bg+DhCOqQLQCPQg2UQKJHxVnxwX4ruwaHaQZ2Wfa5YBolMwCb6Tkv0BI8Hv88mHkteeWpjPDyK/Xnef/+bnoXAfoZs4L61vebl1fBj2hVcMhutq6sj3ZSyyqEjKHwYwJhJBk2EAQz+mvls8Mqo07E/EKKUCzUqW7uq1yzesZXWMVSur6WV1aU0obI9+OKzNDnxNG2IpzEmcSqkl38f533qhv1xDmMDfANZBnrc2FxOS4sz/ljGRwU+KvLxr7d3WH1vTHLFYGqGZkR/QoR6HA7jcYN4fpvwfWyDAP1bAZSf8iyMYUK06ij5SWOHih/KicoCjeYNtPECkDg6RSvwOdrWs338kgNHKBP3+td45kMGoItTYjkf+Du8XvnB+8Uje6V0d3W2E8nlEOkodLLfoNpXxCR/yswl+DQ8kivyD33HqxDkKDf1I1zmCY6nsibRBmHwLwoZdRV+eM/KAoD/xCddo4q0dMFV0+O9XAanWYDvHKfwK+L7SrgiLveug5z5rP1pr+AlwU8yXwk6c3sUVwJjCF1aWvQscIcpeDrlzI58cnkxXC6vrJrPtmucZr9KgFj9/b1pbHTEOAU/uU75Sp65/src9MmeYc9Ey8y85FALZhpCl4z5tBHhqRNpuo7UFZmY8huof7PlBss/epf5qT/Yqa8hPzGjCL+t3R1/CN2XDIF84X7gZZksDybvPfMXZpKRP2kGrmNWHX2XpcnuWyoPfpatdSVcyJhJfarPJ23GnrS1dgYyXgF4HzwQcDj9PXv2LH322afmF1kWwxhmmUx1uHnzpsdK0sg4paw5jZxfbrcy5OdcXtLLcUgDYyeF4D2AkQhDJN7Gr+rcKn7aylX8mP0uWzWGcfXel4pHN+GjYyxHVl3l+KjBCh7GBvo4pyYfHex6LIUf70gGW1iY92nhM9PTame1H2O1x0fxfeWHvIkxmOWuCuBycgrpG/ffcFkzDqg3976K9Oa3z2wM40ccFc53AcVdzUMUFQ/1uMtwmX8ZXh3i60Mt/z9tLpel9qL/BT4lnLwOfr4qkGSVnvnT9VyexfX14avHyEC+ZWOY+nwUxgUqOTODOjgX9l8Qyvk4r/rnUph6ANG4fH9puDp3UZh6UEpFuFJMSwu8+2pA+JfFeZ3yAK8K5f1IfI2yZ1cPoAyXlQcEJ88KUVgYZx4wYkaD6EPvYHIoK8xGYhYVrrUNQxeGK4xUDGxSROUwKqGUVmdkFQaq7Py+CQMWgqaYstPGgAUDZcYQRigGEZRZ/BggxWAlSGFcwXFvR1kpnxQR9vKoGrKK52alwYyUmGEVaTLTBQUxD1aEYU8X4jhtOQRsluvhUGx4zkpWuBhMfe+BnDj5SpkwshQDL87v2FQ22geDgQUA54fgA/4Ji6IuV6SVXU4n0qfPhjDHzB7GGL2SP+/1Tvf4sRYeolEIx0Xg4qs2yqWNHvz0nnc1eokBK+gm+0V8HMAz9c5+ER/HV9jI3Jt3y6EA8oWYOP6i7jYALzGgW3llEC3wQ9mYNs8eV77XlSUjGEJaWBJj1yr6C8dSyLZ20WW7wukZYy0jO2kDDO7kUVE7I5ThDy0hzPCVtEPKH0fscwx21XXJr3DMgsCImK+ExZiKAolCF8uA2vwlH+U76hjKO3lxpQ4oUgh5NqoKLzYwid4C3/RHhLfQAXL/DDmdY8XZb0HCHjMqD5hpuWcFGgMyih2OexTXbTlmeMTBEhhs2ZRdCveWwktwdVjiEFbCzNbGlgTMLT/7PdccZkfvpUihNO/6PUYqXLxnRsXe3pbKJ6W2UCoCCroxDph1yebTFSk6zPiCTlnes660F6QwTqXp+YdpYvrLND37LE1PP5eblZC1krY22dieemBUw+jNKZQIWrS92l3CdHMbljRokj4E3jFMxn2mcfoKm+aaRvWjUKZu37pH6opf/PJ73+pnQ2/RnvWQ/cpXG+AEGHMQKvGDDgHovCogFEC4/IzgCSAYUhf6gN8V72O8q8U39dgv8kYZ45HX3hDXcfEgFj8JuulEAidGPpUv4Zhlc2o6be+opM6uipSknjQ2Piwh/losL7s+nsavjVh56mPmYSeGAWj2SGXeVXvuFMIypwYeGGfkCGTBH2MJs2hiVh7tEriIGSih+ADgnGdwTjwcOArDv3gLFSSc0iAOfDSD03XfwiAZVRcW3D+7u+IrN4YwlqBxyiZf61kG2FHpsGGA8YDkQRt8GeNHLJGE7kKxsGPmLh9YNHYEv1cZxH+ZyeDZX/gpHF/I9VK4xmCEIeFEffAgsWn+8or6gPocfJOZgn29g7pvSivL62l2dj49f/48PX76IH356JP08ae/Tr/7w8/Tb3730/Sr3/wo/fJXP0q//e1P0ycf/yo9fPixlLEvpZA8SSsrs0p7NW3ubEoBZFkeyyiblL/6XluPeCQnajJeYmSHf1H/TvM3FFDGlm3FZQb4ungDsw/hexhmwD20HbMa1Ur0CeOafhe8DPy75Ys2ze3osUq/6EfB8xwWRAuqMijtq/dsyH2mdA/VbQ5sd2kU32eGZ+ytVZCAwobiz8zj4cGh9O1vfjv9/b/+N+lf/fXfpzt37imTlJaWZ9LE5IM0I/4C/8LQQ76V9oo/HDCba3BwQErugGijZggLlz9C5I8Y0AH9ElmhoDHhAEMYhvaV1bW0sLjog0t+/etfpJ//7Efp88/+kFZX5qWsq2+cMVuGWazs3UW/CSNk4CXomTE+jK7gNCrKlfe0GQa7nt6rGg97RWdqF+hNaRTcIID0qDy0rMdom8gju5iVldOv+eP0z/2V91U/96QA7nI7Og/e69ogHDDeK6b5SlNro8bLZvUvyR/He2l3bSnNz0xp/NgUT1Z8xcl5YBDDKIpRBcMNirh5qPgHzmGE5HgWXekZB58nDVwOl8HheYeX89C92p+w8JVcdmSjnEY9mO71niuuHI5r2T/nXU6nHD4Dz8EThbDiFWnkK+lkBx3gZ34kBy2q1G6LopVr4VW3HB8I/yhbjpPfYXwGvxjHwTn3eRkh4QnHNdctrknhMVxjzNWDkoo8i/wLR1hoGL7JBya2Duju7FD/Ytay+hLbMOztW67gI0c2uFimkR9lI13nU/B/PgjRX5idyjNGG/JCXqfP0C8zrsjX+or7bZSFsYd8MOJjGMvLN70tA31IfSxwwKE6zIKNcDji8S7yFU81jYIrjWeur3i7wq2urOkd43m0ZcZbgXmXD1qifFzBNWlnvOc4Gahfvpb9Y9wTj1A6pE9c749KnVSmduGc2dlsLdHX3ZX6NKb3SQbr7Wiz61YbdFU03vNRUjy/RcXl4xU4ZUYtM3uZjcvWJswEZU9FZt+y7cju9q5lR/Ydnpx8nj7+5GPvw8m+mswyDbxLRhP/9FYkem6UvmOjmMZSakF5M53lMT4/e4l/7hSBNv3V6n4R8DYwpatwZZHn5VFKEJmUg7921K8Mf9qUXye1CMP/7ICMrRoYb1/RvQ5AtsZwKXx+rncvh3Idcj1eDtV064ih8e/+3b//D6+X6fmCvyrbi9LMfhc5/avdl+CiUtWHKUNO46K0ynBR+QlfFcAKeDE9xeSSXQbdVx/L/gW8mM7FcO5dXZyLHOWpiSPnAV+FigdBhH8RwIWGhTRYuZJ62k69IbX9JEwhVHhQ8yB0mubm5v3Fhz1B+KqMMuCyMAQ7bBgy8uwlE73uEZijzBGG+5rAVwgOypPZWUyLZ0bBtoQjTqwK45cUjGJQ81K4In1kvZwezy6D3pEWZWcwtOKLP3n6PoQl8iU8SnuHBHs2GG9V+L1CudfLGKgUxgIp5XQalF1p5GfVg/xt2BJeqHOzFO9Q/BlRoqwKorxCoGAmAsYT0uA0Hb7EtDZrIDxh9giDw2laXJz30lEMdVcwxikMP4s7pEnaxT1lOGZzUQ0sgeeoYxiVIm7GTxbimPocewE1WCHAoMJSFWa8IOzHrAcE/RDCua93CBa8Y7BDSeA5Cxw1wQPFAUVZz8Vskj7hmmUM4GxjfcPvK579V5GSGkZJ9mbJeeclBca7ruASfwbKeJYHTpQI7qBqiUWiU5R6ZuINuO3BM8v1mP2AkQq/VpULIWdudlbCkBpPbehTmCTAoPjhPL0fYVxXNgclX/AVQkvtSxnOpxIW14NDCU9+jjy9+bnagxPBlpZXnERSnugAAP/0SURBVAcCGF/yQsEPIQgBhns2Ow4XAhm1ovy8cx1FuyEw6FHPQEYF2IA7oOCw3IfNYhHw+SKKUYs+CQ6jjfhixz2Ci4RGG+sQHoMGeMboCHb5mo8wy7scLhxpYOBsEm1hKOx02Ta31o1r8EgcDoGYmnqWNlm+xVIC9fPN7Q0LUttbKOwSPKWwNzSw3I9ZUNABMzxZ3ogBrF1tGgZupvhDU+BjRwIaNI7CRJsz681GCOEhK7s43coP47P6ivCJAUhkIU/6JhgMOFPfaZeiiaCOArXOPoIKSD8D3176ozI4A0HgnYfwwAhN30LwRjgnkg0ymWYVBvyDI9ocI677uBxhcLyDLjA0QqMAOKQfBx2G4gTfYEk6X8NJx8Zz8wWVRvfRpzt0rzI0MrOrKR0oPYR9DM30N+rJjCl4cH9fTxrAyNUr1w+foJ9fMQ1Qr2TDGcI6ToK+8Agtkl/48XW3mDlZSKHUh3zBEXXK9YO+4AOUh5k5XJnpd3V4xDwSMB3rCt6Ig4O/Rbus6xrpAXy9LoehPUgffGC4uH7rto0bGOnaJPj3iTdgAPKHEJWP8SYbOMAzsy042ARl++hoX3ErXgpCGJed8cnGH8IzXmD0wnCj3kJdFQ+aYbaxlzVuxeyuDc/s2vYSR2Z4sYcUV2YysbyEmcEL85Pp4cPP09OnD9LDx5+nZxMP0/TM07SwMO3Th1fXFtRvltSfN5T+big/8Avh/4wN70/g+cwmZUztUR1Z9t8rXsDeV13eOL5/YEj9blflb0qcOthmXt7qfssSJ/aJQzmlP9B2jE/MAgS/KKHgt3+gP1XUViinMTZxSmEswzVNqH3gl9B2ngF5xAwopYEBdOjqkMce2h6gG3lmGO2qB3BMf6aN6b8snW5pDEURA3ilneWEjCe0BWNHGDrv3r7rjfehoz0pcktL8xpXZ4XfVaV7Ip7cHstiu/qtmMGPoRn49MjwWGrTmOTZswWPYyyLcYjxqOYwXh4cHCvdrbRXLOFiid/q2pIPwvn8s491/TKtLc+Lhtifi7Kr3wtH5vOiEdXMeQ0ODaVBtUtPb7/yaU5HzKhUneHT8GeMpfv7zJCMDykxrgoHHV3pTGVjv1cM/fSaqjyrK7TNTEj67q5oLrzDuAz/oc14xojHHmO5P8GowAlJhbGBPkXqSbIaqwPYkJ39lzAkRRp7ktvMmwQNjewxx4xLThFVmZPGw13x+6W5tLq0kLbUf/fV1uzDNyA68rJNnNqCvaC62qWs97A3pJ6da3wYwDjGOOl7ja/+uECZ5biHtqiDaUblN19V3ODR8CmF1y1jRsYTYWjfDIQJvMT7nBbPOW1cfp8hv8/5ms6LtHOaQE6rHJ97ZDYlUE0nQ/mZ+xyf/eIWFhdER/SBGFtgu/DkI89SjLYgLI6l/rFMct/7zjFWM3bQT/m4QX/MHw0pLzjOV3CeZRSAtv/FLz8SH94o9Y+QnbPDD9kDHsmHbvqwZR6lQz8nb2ZH7u9uJ07Zhgcik/Iu2ixJZuwHJWqvRskMO5bReO/xRfXL4yL8xFdlAi0Sh/xxAGVAVoXOqA88PHBS0BTl0hiCH4bxq1evBk9Xmq6H6pPrF3Vt9IFBnDCccYScNj8/571haYwYf1uVTuCfuDdu3PTHhoKk7Y+LNEMGAMeZdspQpokyPfgqF8ZwaCP6hFf4iA4QQ9ifmDEcncIeemasUuF8T+ntFO9EY8ixxhC2pcEdH8eV7WrgVyfC74GuR6cKJ7+dvQONT9Mak9Y8niKHQRPwcPpYriP1MR9R0RlXmRn89ttvue65/hnXOMbVxd0UyyRp32paNbzh7FGAfIq7AJ5zGF9fCnVxXyvOxfCyeF83zVfB1yxpcf3j4FW4qr0X3UEA2e+S/HP4iFOD+ueAy/N9ART0x/9zeZnkv/v3/6G4fy2gAP6SUjwD5cJmVw8X+QGvKvqr3sPiKcurwpUhhoWLoT6dy8p9IRD0NYOXcVV2GcplfFWyvCu3B/BCHNIvbsuMNEOTBpT+ypXU3nyoUSqUmjhZjcFXQoV+MC9OLEMpY8+S2HOLgSGYFz/CWCnQjyvCEVcrDIVCggGCAS0zxKrApnJhoOHkOZRslv2wybMVDMWPWQBi5MTNeZEWjp+ZJG9cePlI+VIcgCwQes5BDSE2hvVIAOZrMooYx/JLk1b9otwxGJJ/OM8Yk388w7jjGQZOOZipxCCLsRDjAIY8yoJCSTg2uWYmEiVHAGnR4MTeRAzQ1BUhZmWFDYcbU4cGTMJiuGL2Wv46zTPXcMysk0KrK0ZKTjiLqdm5HCgJlEFlwQlPnGLZJjwzVZqNt9mnhkHb74WrepoEoJ3sGKQBrghHXLOghFARjpkIcc8x+Twj+DA9HEGLZWRz8/MSqPbjqy9h5GKj1RO1RfEVTjRpo5QNT8dKByEhWXlDsEN4OT6kHEpD79gfweGkoKA0XB0a01XtJDo/VnoYXJnNIPJUGaRwqHx80UIAoO4A/6l+DOIIUfoXf/qHsM30e+gDQY+2R0CijTEuNNlI41l3bvcmC/Rs3I/BlZPDvExSygHl8AloNjCFAQplFBez3mrOfmpPvqpiXON0TAwVlXa9b2X/DOKJ5nSPkYNZHcpaQhd7X6n9G07T2vpSOjjcE51RGSHxTArFGYoneFZ7SeFnM2QcG0pz6t7+wY7j2F/Pe/JnU+qd3S3RzboE1031Vd1LydqSY88PlgLTt1DwEYg46r9FdcP49OTxEynaGG9YZtWl/oFhuCJcYfCqSDEFJ2w226YyqkfbuKx2sBP+5biyRwW4xVAIDTOLhpNSGxKKI8YleBG8QOExyFBlXW0EAjGqP0adaNTMF5WHeYj6pPpYRbhEycB4R39AUUOAi76C4TqUliIRX3nEj/5OXmUhmH7Ce/gY/SgL4WzKDS3xPvujAEP/LJMkPjRIGgAfCugDlBYewl4tKIzQETxISZiPwL+Z/dPV3W38d/E1uJc9njq9/Ii9sjiRi32XWKrK8rHWNgyF1Ev44VSuE/VvpXOqK/2b8QF6pw9QF6rOlbxsRPK9i2nDEHXBUQcc9cv1AHiHsQQliC/PfHAZGR3zrAHAPF51z/iB52KUYXkzxjCPAEo38yDCkgd+8UEgjHDwwWvXbyWWqJ+IF9FP2RPK/FNtSVnNw6EbpUHFGOtYnojh7fiYZZKd3k8FPguvhBCpK0rUvvjNzs6ew29q7NrY2EkbW1u6Z++a7TB4aVxDWVhdWxTvm0yTU0/T1MzT9HzyqZc1Tjx/orDraW5uMm1traQvPv/Y+yqyNJilQNSPcQIDqPfQvNKmUkrRauZDRkdqYisCtiCQY0sA+ldHpSdmr3a2S/nVmNBKA4ovaLzt67uq8W5bfA7FdsdjL4obM0YPVSfom1na8CmMa/BaPlRAixjD6GMsJ8QghWwAPdJB6ZNBH4ojfhfG1yvmBdAI9bABQ7SKwkkbZINvjg9dkBxtSF9kvMLAfLC3lTaEv5XVZb2X0trLoRHii7RNFzIERuwOd2n2MuXD0uravPrStuLDDztTf2+/xqF+1X9QOOoQf0KRlYKv9FgyySEgbO0QRjD4fCEL+BoyDSTOuLm8tJ7WVsQDxdP52DA7P5M+/+LT9Olnv0+zc8/SxvqylxPRPzAe01+hFyQrlumzzGpwcMizFIE94bW9wl6kFZVJ/U35UYYwhsXsMT6k8aHDZVK4NmbIKVzgyxe3EbTJGIZsw9igAgSvpBPLP/eZkMeUj9qWj48A7WXnd6RY69dk0KnxDH0aXkQbGyF6QR8m+Y7ODhv1WG5+oPFiC+Pt0pzxwWySE9FTa3vMvh7xvnEtHttDiUZmuZL6xaeuDsW2CvkDTna0QyzfFz9QhtSBupiH6gevopz0l1g2F7PLXMqi7rhczwzwOnnYzzQoyPykHBa/DPl94DH4T/bHrxwWwA+4yB9+Bo0AOd2cZ77HH55E/ZiBtLCw6HHKhkv9SBWjuPsZ9RHksmGAZY8x+lsHe0L19Ai/DZZV2MLi+rVxj4+kZVqXI26+zw4gjd/+9ndpXXzO4YpyUj7w7w+K/jgYjnED4yW8m/EKR10zHqBZ2p1nfxhRn2I8Hhi66jrBm5GdLOupHiqW68cHvZiRSh0DBwDtSx+BTzFuc4XXED/ehXxGsTOOaXPGXfgayxlJl3AZ9xn/0YZnNh6yxJNyBm6upJmZqfRs4pnTg/dCz+Am45E9w3rEq2rpRP41PAQ940d5cOX8M3Cf49dANKP/wqR5hwaCtL13lFY399PmgWSZ/dO0sXea1neO5Q7T+vaR3drWocIc2K1tH6SV7UOFO1L4o7R1cGK3zQnE4pW7kskVPe3j1M2O1JfB2dzCbDra3w2cRmHcnqaNok5st6GKGv/AsNr23r17DpPrX4aTsytpYSeWSdI7qBnjbg2KnPDOOAqfGuDxgudlQNq1cnhFTdwV1/NQzfMCl9/XA36qVuTCa7kLQjnMxe/Cz66cl///KSCn/vXgojrXIJc1/87DZTFzPat1Ld3X4LLYdaBglxrDyonmTOpdNNx5v5fBq8K8qtj178m/7DLU+9c7FcLliK53OVxWnlfVswz1edfHzDjJrh7qy0iIS8tVZMAlQgWj8E+eTl7/clkcDs9zToOgcu1tOU1dzYepQcwoKx8RXLGKyEz335bSwvHs3ri8EJoCwkiSAaaHMMw1BlYxROWH4OJ7P8MYYZawuAbPSqhIYGuX0sZSLb7IN0kARPFoZhmhmKXT4qrBjzLkqdchLIbAiB9GIqbpEhfh3nss4acrwjx7FbVinJAwhRDN/hcIAxzZvLmzIwFZAmYH+52xT4jSVLj48hV5ZWGM+uVp2Ties39GMW2a2wRgM0obw/TyVAID9WejacYG9kYh2OL8vBUrjd+JGWJ8/dvn69nBXtpjxpGnK2Ow2LfQwT2DkTcqLQQPz07yjCUMVPEVDn/CdXopEAY2DZTbm2mJ0+k0wCEwZEGDsAzCCFTZ8Q6lwQqZCkze3CPEUP5MA1BdFsK8dFN4oK0RugYH+n3PMfarK1IUlBfKrfEq3IFPviASnza1scjti7Ke2zyUbgxCnqGEEYk9p0QnDqv3GKOYKTOEYUblEZrTsXBiI4fydrlVNhQOlmm0dbSlzq520QPKH0ohM4yKfJUeU/m9ZFPlw5DX3BK03KDBEu4SX+IkuEjhQTlg9kNMn993HXok2DO6Lc7PSnhkw1tmj4WRaXefTZA5Zn9Dysq6Zy9sbq+nTV05KRG3ubFq/8Wl+bS0PGe3sDQb98x64F7X5ZV5KYqLui54eRMzfvr7OKn1JD148IUU7ufFXkPM/ogZIFxRHDd0xRiMkWFTz8x2YAo8Sys5UW9ldV3l27ehGvpkM1uMlsyI4KRF6IxlOxwSAS0x848+xl44tCnGbZYOQCdMoWdD18bGinCHUsPXXdEKM5hscA4BtsYvEXLpV2p7tSgG3RaMLaJBTrWC+zEbD4GZPcFMZASEUIjPg9KAT0Jr0ATKfUgcBIk8AhqsxLWLDjzzqthA/9h7IcWeYdkYdh6irDZciUYQjL283KWLutCn3E/405U+jKETwTX3n8xDUBo4cCEER4xwEW5Xccwc8FW/5BAT0mWfIQ7dQMHmNEb2xBodv+6ZVnz1Z8PwMAaiOBAZpQp65Rh08M4ziljce+mk6CYLtPgbj7rCAz0LyTzjyDgFf1QBXkHbUW7qQTjwR/3wIy1wAY/himGEgzy82bL8xq9d9752hIcmqHOkGbPJABRcaNcZCrLCQNuhZHFLeVCGos1a0o1bdzwbgvrC79lvCt5OeVw/hefrM2VllvGR2n5zS4q7ssAwyHJtlvzvidbZo4bZXavqJ2xa71mOGLyY4cWG9qtL3pOKpb6T00/S8+dPvIfXk2cP1Acfpfn5qbS4POt9pNjknr2cdnZ3bKTh0BDGniWfwkh94UHqL53sV9atMneIp3T7nn3OKsWSQYxALPOEnryNgNq4oeE0HRwxI3QtrW8qr40V922WAI4NjyUOvmlsPFMf3lUezBBttoIdBhPyZTky/D1mPoB/loNDtxgomHlFW9FuDHK0QYwT0R7wHYxEtBN8GqMk4wvtSR/A8JSNabQ3H+I4GfFMtMd47/oo3v7OVtqAty3Oq91XlcdJGrh6Nd28cdv0zgcCqfquJ7xvmVlg2ytK7yi1tTcnTnfs7x+wAbSnu199oUdx2Le0ReMm/JoZUiivbTbQxX6j9BNoA36kfkyfVFj2afNm+GubiZNQFxbn0sNHD7wccl78fWNd/Ht9RTjhAxAfGWL5GZRKehzQMDw0kq4ODAu/LWkXg6l4LidZY2CjnNAp+49BhyHrYKTc9ngBLulT8FP2aW0VjkiX3olcBU+D9r10TX7wIGQr9ibjwwVdOLdT7oOmMdEcy86NiAJCllE7Ki3SOyWufshM8DfajQ9ZcGfkNPpZVzfLV5NwI5pbWUxrq8ve4w26wsjX3Tto3l/pgJabC6N8t/sXs/Tgq0raH676e/uUsuqRyyA6pEy5XORLO8HvoS8vc9M7b1SPnKYxgnaDVunjpG3aFH+Cd4FjnqFHDDfM1vf+iMoyjI4a28keVMpRhjKU8eMyEp7KF4A/+VJu/P2uLg3eARGPutdmlNX8A/AnTfgidWJmHTPDvLIAw0+RPm0FjTBOOHyRN3LP4tKS254PA3ycFcac1+BgX7qqcYOZV+QI/gDiQYekT/6ZX8Jnf/jf/ik9ffYsZE85+ja834Yu5U/4XGbGL66kn/FWG3Nr+VA3aD7D1eFh/VdY0fi2+BR5IM+aLuQIS1y1hsPBv7myH60NM3pHGbgiz9tQJ8c76NX0ovrkKzgCL5xiS1ruS4oP5DYBqAtLqpGxiteKf8V70E5MPKMZrIN4378iffgnJ3xjuM9pkg4Q+FD5C9xkPOMIC52Wy0EYoNy+obMV6al+pxo/ZpY307O51bRxcJbWd0/SluSKrV10CskfR6d2B6KfY/GAM/ZXbUDmBjfoTsjWrRpbJB+Lz9AnqS8b5XdLXu7p6kr96rutzQ1pbmZCMsu224UPTO7HKvu58umX68GsNeSU+/fDGJbrlsMCUGLVGEZb6KeXehN1pJ3z/+wug4znDDmP81Bqi3OGsPM5lMv4Kshhz8XRpfxs2Zef/Yq2zWGq/uEc3v8F+Tm/99PXBWKXU6h//lPAy9NDl3qtPNG3Xgj3mmVVsJfODCsjuh4gifNk9MfDq4qd3/+xeVMn2Ner0risPJfh5HWAPMuxX5ZWsIHzQOhLy8Ub0nOatVDcwTLUu+ReXetmEVWf5J/OFg0uDJz8JExR+ihvPDO1GiUYAxWCGvtVwChxwTTD6MTggjEKpo/hib2TEDjjq7CuCHZi0jA/BGOEfQal7i4J9zBgOWYLsRFnXncee5BocIBheBBw0c08/SVPZUQY4BqCTXbsr3Rog9LBYdxz0hxf2fmiyVcmBhW+0mCIwYDB0eXMTmDdO0I5S5IIizHKx5dLuEUAQfFmQMa4hGDB4Br7F9RmR+GPAk24PAB7maQUeQYMhMhmDf4sZVOxJcAxvTgGU77Oe4ko9cbgJkGAsnoJq4VznguhRJHBt/ejYuC10YYvpwxoesaYaD+MiqEYoGC0tTar/PsW6FuZbWQjIQamMAQx8yhmKuUrs5Fiby5mK9GO3Hd0MlOJmU4RtjqbCWOS8sFQGLNkGtKAFFDqjtDA133a1dOqMTKpfRVEbSzBxXTHl80DKaP7at+DcKdxPTlmRhlGQDZD3fKVPav29lhutyH8bUgwPUqjo4PGGwImwhpf/jGgcTAE+FtdWUq//NWvvCkxM/KWlxbtlpaXdF2Q0hObtq9IMWWWBjSzuCBlCz85NnV3WL2PcCuuFyc3rktZxyCE8sh0cKEhzcxMp6dPpqWUsgFsuK1N9sagHfbUxw7S7o7odO9YCqqcrod7EgnOMBA2p50d1f0I5R+hQkPHiQQ1O4SJwumejZXPThuk2I2mgb4h0VmLlDeWZUmZSnx5ZxN5Xa9whc6Yys++R+q7cixV9LPecbAFRgNmh7DnHkuBWR6GcZhnfz31c5MUuSEJ1MNWNDY31kx/KIReyqDfmnDIDDTavU14QXnxpvU48SL6NgZP3iNMZ8C/6vTrwRgmmqYPMVMNf/opAhNLfZgpRki4oa8WpLiXkI/ypCcbw3QNgZywAHwPQyv9gT2jJEBKucUPnoKSkWcG1bgrcUkn7hFsbAzTFeOC+ZLqAh3aSExVFRgH/2AfjbKgxj28jXQ4EctLapmVI36IH3FIA16AgtLd3ZXu3r2b7ty9l27dvJlGx8f9ZXtgYMDGCtri5IylMBgZFFFlMG51Bf2k5SUnukEYyUKnP1SojMxCYHYp4eBp1MFLy8R3YvZVCLJUIQRalCuNLWpzlBtwwhhRNm5mYZ448GkMSYfmywfp+o2brqsVdaUDz4fHBY7kdN3XGJFnhoEb8iVN3tuApzLlJS7kA2+8fuuOP34cHu6lFpWrb6BPtIYRJWY6UD5mF7LUa2dX/XEHnk9aLGPDmNug/nikvruZOMVvRbS8JGWfjYOnZqbSxOQzKUEP09MJjM6PvJH94tKMDdQsm2P5IWNPbXygThANuBVvVp8bHb6m/GIcZc8pjGDQW3t7d2Lz/vaOrlRpZ2knBnvoDHyz3GhPfGNTvGRV5V5P22wubSPbtviI8tsTjo6V1wl9tTUNDqifiicx6xHDJ7N3PHYoX9oAMqEppdYYf4xrXj4lvLK0yjQof8Yy9hij7wHgKJYAxt53GFt9UiRtYDkgZnOiLJ+p9UZGRmxMw6gCkD7A2MF4dbC/K566mNbEW3dEI4wV4zdvpXff/yDdu/um6QRD4tz8VJqfmxB/W9S4sK0+fqZ+weykHvE/ZoEN2AjGhvid7HOqsY5+R99nz0WMItAa+w9ijMJIZeOC6kOfYTxeWlr1qXQbG1s2gD6fnEyff/FxevLkC72bU31Qonvdd3a39+he0Seou9qQWWyDg8PGPUaX+CCBXMUYxmmcV1Kv+i1hWDbJYQHmZ5KT6D9bOxuiP+FS7QAvop9d0TvkJH8kEC3RH+lv9GT6C8ugkG06xMsU0bgKNhUb6NMWtFPMaq+Id8bSplPFI755ADjQPZQWffZMOGRsuKJ2p54Ym+MUUWb188EGA9i+6B3Zh9O9u3uvppt33kj333nXJxaytJuZxwd7h2lYz4NDnLypHCgLJVQf7lZfHZK8wJYH0FXu47k8UT7KruC6hx9FXWr8xXHgBdmpntTJMqjlIfFQZCc541rvLF/pHtkyK+4hV0rOUz/gist+vMcB4CIDZQAoJ/fkT7hcLvzL5S0CR/sIcniAMPnqe/0JA+6HXiYJj1Z4QpFuLnvQYC0faGpZMgqGWvZJZVsDpysH7dI2/rCr+mcg3ol+EAD3pAdg4P3Rj3+s/OeNfz5MkT75Ei7KE/niPAaYrzghUlYNgKJ8PFNgZZTLTLtgMMEwD47QDcj3QHyUynmc8XheKy/hKGIeB0gn4xE9JXjvkd/BY5BFuafelAlcYmD3aZJKl7RyHTLk8lG2Snt8MPB7/TEePHny2HHhJ9TbpdN78rl27Zrw3usy5TTztdzeuJxPlC94I/jNOAbOh406gFMmN7Asu0U4GuhsS1d7O9JQTyUN97SmkV6ulTTY1SK/tjTYqWuXxgU9D8j1d+ja2Zr65E/c3vaW1NfRmno7mlNPBdeUutoke7TpnpNlJV9MTTxKW1tr7k+coks7ZIcMAU1ROhuMKbgAY+L9+/erdQDyFSBkzRiGv5yvQTlR15eD2GJE41fkU86jHqqvqvoz4Wv0Bbws/mtBXXSXKe7831Dc1ud0Lu/Sve9Ip3Dld6+Gl4Xl3VdJ62VweTq1N6+RF20jRx+r4aNU95dC/WmSr7FMkm6ZySEDhJWzyt0uu9eB+jiXOaBMHl/X0YHMJHRfX5cy8O4iB0Fd5I8jzTKQF65MiOWwL2skv7/IFenVx6UdSBfgVXbxHB0XAwRe2blspWegUYNcbyszw6SsMeDpTZ7VA940zDsvjvhf5+v9LkuqWN7DXkkx5dlXOYRo77HElxsNNgi4XL2f0n5hOOK+6iI8s0tQ2jC2oDQzQ4B9lThCnoGJ6e0stTpGyJYCEfstaUBgNpPecwS8hWuNtBisyD8GxBhIAjfUPe41NliQ4x6lt8/GMAQAFN91M3KEUc8yamqxAN4q4bhNV4TkOIkl/D0jTeEQsJg1FDOPMChhDMIoxNd1DD4YqZpTRxdf8UOpRRjlGP4e1R2cep8jCX58WaajdypsuwahNg06ra2UibQalGfcs2k1X/Vx+DVprEQWRrlJV1B2UVxxfK0Dd7THnnAdSy8xPi0sLHhWAwIBS+WOj6UYsAm2l8rFsri9XSlZXhInJUuDHTOWNnXlfmNj2cfzr3gmkpQWKX3hVqUsrujdqmeubHDM9u52Gh4atoGMafCffvpJWlxWfNEWYeJI7iUbh9hHanFpWQrhptLe0DUcX+NZkrQsv1Xdo5hsbm2HUWlrV8I+JwsxewmDS3O6KQUYAyBCro1hnSy5aUmHXhLcmHYkXD348kE6EA2x145kDAl0KOgI1/QxBFL6BETEckT2oGG5BcYWhDC+SuJQGhGoUZoxDGFQQtBq9l4wQ4NXJYArP5VxbSOW9TU0sS8WYVtEjyheGId1RRi3Io9AIT+lwewJDoFAgUZYjzBFeDmnR3gLITluo4S1QX9dx2gATlnS4KXKSpP3sSxMb+XoM1x1oyv9Q31InQSBjjzpyw4LnebwCDjFPbyDvV/Ik9MkmYGGEQHh01/tFZbZaswiY1YD+zVRf9hN9M1ID+WPK8YJdWHfO4Tf61at0tnN4RxhwN7dQcFj7x7anK+vLBsCJwqff74n5pneY5hjxlKNz/mLqoBqoHzRR9slOHPPiavkiyEIYd6nUSp9lqq5bHoJp6WsGPXgswjWLKfiq6pnDyo+gjt5WSiUB4IvPBEBXR72AxB6aRt4LLPzKCX4Y4kXG31jfOBIdwTJwauDaVzCdZ+eK+rXGE6YjYmiF+O3KFg8Q5k5Pzi6Z0uQl+pMmTlNlKKDD/itX6EY6MaCtwIFdigfbYFyp3fwLHnB1+C5BGJWE3SCkkk9zpQes7iCPjBUhaKDi/TiiP7NdSnHO8yUPEyjI6OeuQtQb0LmeOCbKzTF/nvg7UqRXsxkY8zAEANNqgy0j/LhQ8P1mzcTSx3htdAYSwkP1J/gGcwAY6YXJzVubsWsrzg9Uffr8Lf5ND31LE08fpQePfwsPXz4aZqcfOylcHMLU2lxYVq8aUFprafdfZazMSOI2bWqM8tIDoWrBoyD7OPVIT7OqZXdanuu8Plu9QdmcQ7SVMLjFY2566mzGE/g77TCrnjy9jZGrnXxyS0b5jbET3Yw3IkvevlZS4fQgvEDHsEyUPJsVbvjMF6zl+Jgunp1yDNCMaB4maTaEQMm4za20pghEmOoZ7lqjMWIgKEOwPjAclZOj8UYRj+DIFjuxjs1jfctYtaZZxeSPrRydKC2QllrSMNXR9RHKqZ1jNswgwONOeubq8Lnsuq25nddXb3p3v13bAS7feuG+HjMHDw+Ef9+8Fmam32u3E/8YYmj/8Fjby+uX+XrTe0dvcqHA044yCc+0KGkwnswdPkkQREaHy4whtFHULpXhd+lZcYwyT/iA8uLi2ly4nF6rDxnp9mEX/KCaE5FUXpSGvuHVKZTjyuMqfR/9gdiY35moiHDkA4z9PaFc+qAP/vXYbDr6Ohx/2Z7BfZCg46hVRRMxuk9yUo22qot4NHILcymb9Q4f0UOPBvUDvR/RIFYJqmxSnmxJ6pX2Cochkr6kfumPPmYyQw04sUMMLVRwevNi0GQ8ER6PeJD8vWMPcb7+dmptDA/I1wteO9VjCcdPYPp+q030htvvpvefOvtdO3aTbXPgHGwvDiTjva3hOM90yF7e0J08AsETurd2S4lvb/Xe/eRd8hywUMzYITJ/vXvufJsstSzWbz84LM5jP25gbELJ4xt8E7fq97IcbEVQvAzG9DkwFk2TpAH/AkZlbTgo8eFkQxeCA/lyjPl5ZrBZSzKFGWs6RC5/NWyFvlwjTpckUy171mK+FOmopX0DN/RPXStduKdZU6VhfC76q8chtHT22t/8u7r60kjo6PeOxjI+QLe+8nhomykh5H7Jz/9sdo8tvUgJ2RwZhefIKcjQClh0oeOMLRjCMlOGThf0x9xi/rmPADkjqHBIaUB7pvTrvoV/QtZ8hieozgtkrtJXykE7iBnFZ0+7bFUfhk/GM9pC9ont6kLKRfVFRcRHWKUvj5+Xc9ZttEbpVPGCc/QLrIZSPc7+c3MzqQnT574njrrYvoiJvlxum1nZ7vHqfq0Xf/CAdkvA+FJA79sFCuX6RwoGjFtfGKmrZhBs/olLcVogr4n1HmrnGbaCHwpAv56FG6FM2jH9yorHysxTAs/+JOOSq178RW1x9Onj9Uue2qLkC1DvkQWivuMH/qAryoXfPHOnTsuLs84wPV2W5ylBZ8mSRTlRGH8JteZZ4WnjHrnn9I+5/gpAPcBGafn8RbhiwcDD9nxPoc5738xlMPUu3offi9Cfn8RVGt/vsB1EGXN9aqVvR7K4c67MvCU3avgfDrIyXHPQU7lhGi3WqJxc87rUiiHqOV1GcC/FKAa45wx7G/YQL94uAwuel/2e1X8MuTCZkZ/UeEver7Mr95dBNm/Gqa4vq7LcS8D6lKG+rDlZ+4uen+RK0P9c4bz3bgGToOfo13U2Wvpcdcg5tPVeJjaGg7SmRRLC+9igjAjMycxW0JuSfFgEEUohgUy04ikYKoe7ETw8cUNxgd7DKHJp+q1IMxhQMKo0+Kv9PE1LgQN3rExMZvjVvQexYqla8xS4nRAjEqVCideMVuJa4sUdPwwFDEbSX66j03aJfh59hLv+HrOV9UwHtmYpHs2tmb5CIIjikZ3R4fKgBC/awOOy+sBlsGU+qEUaNBJYVg6O+MgAfbSYW8U7uVO2IATYxLGQmYtMQNgT8Irey2xjOzAgixHNiMco4BgwEPpYZkkR8ezCS4zzz7+wz+nufm5tCeFig2V+cLPchY2KmW20ZqEaS9vW123osEyt1U9835tFYPSasxQ8iwlCfL2w3CF2/CXeGaNUAaOQeakMva32ZByxR4ym5t7ypcTCWO2Ehs/7+CkcO3usCxOygxkcdpgw9XBAUo9RkoJgZxYdshpNsyKiy/YCPXQFfnxta3Ns/0a0/zcrOKxtweCmujJvwa1HXtGaahVHuwxEANrGJa4sswEIYBhOwxIsfwmv/eMJ+GS/Rpu3bolOpXQI5rkayKbYCPgoqTxlRgD7uTkpNpR9OtyYcwiT9Igz8LQpLS9N5sUF8oc5cllQ6iqf6Z/SNJQHswGHBrot+LCkqGFxZVQNpSmhW91JPNFvbeRSX50LvoqfYl+hsEEITwrLzHAlF2ELzsAwxQKotDp2QzQil7qL+JYwC3FKTs1hq4saWXmQSxfqg9TdgDLC8iTJaM2hgnXGEMwItPOqxKcMX7Q3mzYTF3QQ3gXSbAED2NYCEflulGgLPh1q89gGEawhVfQHsziJCJ7GsKTDMTTAFxEV3yW2oFfaBKjZvEO2lM7Q1PQNUvOmBkGL6Qe8IqYFSXBsUWKIHThBFFKHZtElAYUfGp8N7FhvXVQ+Egs9QNib62Y7UR7YuDyMlLFzR8iCI9SxSwcNiln9ld3cTgBy6w981NxUM6gG8plmhM+uTdK5TK+ME5RRoQP41X1IX0MNubXOZzSc3y7MI5FulfEv5ndFUsV6U+EIa5nEugKIHiTF0BYwlBv6prbMdoSzOM0Uog/eGbYAR9MDv3lvKunO8KW0s5xeQZv6+J/TqvIg9S4ki+1D4Ny5MVYc/vWbadr/CtdNlaHJ66Jvy4sLYjnzvoU08mZJ+n55IP07NmjtCj/hbn5tKQ++/mnn6bZuSdpaWVe/XhLPISPPrQhdEGdw0DOzKtmDn5g8/omlvl1Kf8O8Z4+O2ZVs4cXRmb6FrPn+BDDARM9vV0qOh96OGxiSuPGrnj3SmKzfWYk05fgqdE+8BnGUGZ0ij9w38QHJfoVy1TAVfCkbLwOXJ555iD73TCWQNvs9RSzips8M84foUTv4BYMMiMGWQBDGDiHJmg/bzPATDFmapgfM1sIY5f4swKweTNjFLTXwonSaoeDfckZpC1gCS9j9e4uBweoDeam0/zCnNplU+WppNGR6+mtt95O77zztu6HVb9kQyBLwpmdzcxkfzxS2QY1prHE1rPAepgF1q0+nGexM0ODD1fCkfp/LI+Vakj/ZvYlhj/VC/qnjoyXa6ubGm830/LKosaIZ1Jwv0zPJh7ZMHrIjCjxOOqI0YEPc8ysYj8yjDfgiyX3jDekuyclcWOdj4mcsnpoPPT28eGAmXFdkl1oQ4yMVyTzaPwTf4GOaS9vDaByYfzFAIGhAzqnXVl+BZ8yS1NDxTKpwthgxsoHN/Ez0Rl+GBHwo1FP1QYY/ABO7WxWGE74psVRNhvELNy39YRRGdmKfS8bJQ9VmCkpHorRktmrMWOH8jansbEbaq/30zvvf5Du3r0nWusTXqGLHecFDS8vzqdj4RAePDw6ZnlEROM6wFCVtTfpxxhGG0Hv5kMKEGM/dSWwmyCuCgNU/UtxgEBNpIVf1eVn4Tq/y1fwBB5zWP0zL+SetuFKHnwEgIcz3oGzbDDjPfeEIS6Qy4CjLswS5KMuxmf6GPih7TnlN0Pmpbkczl9pMiYvLi06nZwfYWOJYrgITytiDDv2R0b6aNUY5hzOPDNsfGSkeA78VfMj7RxS/iAdPvGTn/1E/WEl6icITh1tYMOYx5CoZ4tkbQ2NLkPOAyjnA5APLakapybxr6Ghq3qncU54ZJkkYz79wBzoVDSsujBDHCML5cgnFNNPPPNPz+QBfrIxDEeYMn24XgLSGRAPuSZeQmmifME3q2XUFcdHKQxbqmbVjwOZ2DPMY6b4jpdJSg/iYwP0wV5kXRrPqx/zC/qifLjLgDAZXM+ivYFo85AdcjkoO1fX1+Oj/Ip3VDVfAS7FrSDqDHDhPsIXcoLjqW2VHLhirEA/mZQewcoJ0rU8A75cn6BJwIYwgPii957ebsvo4SW/gs5dH12PhZulvStp+0h1JS3ydj38XxD/7aV3xdM5oN/Hx86ou/7CP98Iyvcvh3K4oi4XwkXpvSz8V4Oox6vKXHsfaA86e9Hx7uK0eP+ngUgHea8e4o3K4etlJXkVvCJWUY8cqmwM44PRazUNkV+WTRmpZSj7178rQ36fmUD5Od9f5OrhsjDl+68K9fFyWrhcvnI5L4L87lXvy3BRHDOhV4GC18e7KK2aX1F2Me08gKPoIHiFsSoEQxg4DqELo1VfD/tssZG3/Nqb5KSsVzjVRYpT07HiMgX5SIO1GPAVCY1pVwPbTjo83U4Hxxvp4GgzHZ7I6R63f7im66ZKBiM8SZwqw3R+lm5sb7GP0UpaX1+SW04ra4tpeXVBA/pcmluY9lf5mblJKTETXpYytzjt++dTT9PE5BO5x96g+PlzPU880SAlv4mnVjQmp55ZAGf2B8oxey2xqfHk5ITCyT19LgH4WXr8SO7xs/T0yUThnvvdU97LTU7NqTyraWp6TulO63kmTc/M2c3NLqaF+eW0sLAioWFVeYVyGe0ZA4Q7mNoAP25RQjE4bbEJs5yNU5uHwsWBBGJmwmAAYK8wFBSWpZxJIJAArisbkzNJI50yWErA9nK3NitmTY0damMJ2g0I3Rp4JcCxbwQDNrOaksKzKXO4ip51lbvSgPLfYUf8hsZ2De4S4Nt6JHjgx6wlNjSXk9LHvjqhDKIUYsSRgNjUrHgI0Igw7AsG7XR6xgbGLJeVGVJW6LjGzKps5MrGJhx+CN3+Ym4XBqhsoApBNITRMkDnQDY4gGzChiIS4THCQf/QfviFYYt3uEg7+ks2AuT+5PgKmwUsv1NY7mlZXSwQxebqhaMYRdjsys85HPfldMuu/D6XNcfDAZCbDV8FDnKccrh6V37PfXblMLgy5GdzKwsgeQCOePpXSiPCn3cO4vtIxSlVwf5O63w5nI9xnNPIV+LT3ihalAU8kFJOO1yEQ/nA6K3w4gcA4QmCwJp5MEFRoBzvTPR8rLz0iFGTAzG8Z50U0MYGKQISRAmJ8kqZEPJ8Wqn8uQcXYgqRBwo5FKF7FKMW0R8zTZmdypLzHB8gXvVe/rQ7ZUT5gYcjnUPnGI2oQ9A8SnsoWJQHWsblepFepjHemx85zzBko5zBK+OU0zDIcCUsV4qOAEua5El6Hj8KQy5pAWo5lVm0pGfTgnBGXwMIgx8KIWUHJzacKF3q5TpTXFyRR+ap+YMM8YPWo15kixDG7NOpyUkvYfn4k9+lX/3mJ+nnv/ivcv97+u3v/1v6wyc/S198+Zv09NnH4uEP08LylD9qsAyGPVOgMPjh8WmTqIQ6MbOrV+8GU0fHUOrqGkm9PWMaI0dSd9eQ7gd9OEF3H8v1WFqu9m1gFtJG2txe0ngzmxYWpzQ2zPoEMjbCZm8+PgAg+MNfmA3qJcjij63irZysaqe8W8Rn8zJlrv4YYMM/z4rjDwnn+23GR3FrCEUPz7hXa/haixf0ltPItJtpxfQj+gA/zFahDJ7hQhvoh6GPVN12oiXPLOrtSWNjY/4YhVFxh7F+bysxuw+D+gff+Hb667/62/Tn3/tBunn9ptI9SssrGudnHqZFjfmcQOd90YQjtlgYYNnn0Ega6KcNBlNPZ5+V/ZhxzibzMeucfanYNgA+X6N/l1JphQGKZU6Li4sa8x+k3//2o/TRz3+cPvv0dxrHp9P+vsqoshycHnr/zl0p5WdS9plRxiy0MLgpLfGQvV1muC962wOMa3HoQJMU6KtyI5KfmJUTYx+zjk3SRVuA19xe0T/hXzX/mhNu3W5qNd1zNkrjFWZuSNk/20/paE/MhGXV6p/qJw6v1Oga9BdmTPNhghwwiMEl/F5loC+1Cr+dfFBslnyh9llfnkmzkp+22IZAeUkPluzXka6OXk/f+PA76f/wb/5P6e/+9T+kb3zwrTQ8NCTesJeWlyfTxPPP1KceSGZZgxKooXJppGMa55kH4QsP4T38IfMggHt4TZmWgYwL/MsAfQJOX3SXw1Bv7qtp44Di2XQqiHKBl3jv+MJHPZAOuMjl9fChCzgM41iMyZ5VKR6GQQaeCD/jmvkjDiMth3l4nFYamb/i4IdegbEfW3zg8Kdcrkcd1HBXw0/MkIn3AONCrmdA1J+4xhVxiCC/HM35FXIEQ1eMjVdES6xOiH5FGHkR2ulhbIaPu/x7sbUI7eyfwmHwzPlmPyAbQuPKeAnPAddqX+EJ/GLEJ5+jg/20zeoVOWY9en9XcKnGiCrUDEZup+Jazbdw4B0gDt2RMc+HXygchp9j4Zx64GgT10XvjBdFwEhpxz04hC/DC3VPooThQ411LTnCkCZ81eNoAZQl0iyQUYKcH3FNN0U6+DOTlvRcF0GOX34umu9c+lyrOCie7fwU8fO7IoT6VZwevLWxpbw1KjLZQTgP2Tjo3iGLtKAPl1P1ZNzmHhkBl/GRHW3nJaaKo8hOhzzLUC1j9f0FQGesQvm+Fv/lwPvsMpxP53IgXHb//YD+kx3wevW8GCJu+f68y1DOM+dbg4vrrxT83/c5vZIr51PvXgavGw4whcKMYA2vai6SqyWZn5QRybjWcbUgZVcL/VUgx6uP/zqVymEuC/tVSfGV+RXXzBzKwLvs/lRQX78LnX5uR2ccfi8DsTaXkcE6D9ieoeK01KpiZjA1VTItLyx4Bg17Hj2feJaePn0i9yg9e6brk+dyU8X1ud7PpJnpRRuMHj58lh7JPX783O7pk0n5T8b12VSamp5Nk89n0vr6jvKN2UDs4bG8tJJm5xbS3OxCmvd1Kc1xnVuWcLmcFvV+eXktraysJU6nW13d8PI4jh7fUFqbmzj2YyqWz3k/pv20x8ymPZZunngG08kxOEBs4QtruxSOdvULmDUzN1g2h+GK5XDsHxRXiX8qaxiOGuRsbLKCwsaxbI7PPjQs84mZRp5FkvuGu17RLsXgQi+0kKpXCFvMPmI/pTAOxVf/MAjJ2VDEwIeiw1du5d3CMjYMTfjxTgJVXhpTGJjwr6URRimoheVgLI1wWnIsL0NGtaOoOMYieStKOpO03YDTaMpg5UEPZbZZNIOEzcCjelK+KywhlGOmlpcPOoEG010eBF0Oha9lhCBY1AOlULRouvTAWnbhR9xs+MJV8ew0y/Sv+6J4CCkAArLLoYH3xfB6KvLO/ajaRwq/Wtle9Mv3AG3MnXw9yIeRjXCRvwXLInyOA+Tn7Mr5lCG/z5Cfw8CDw1NXeFV+LMLXwr7oMlzkdxHUv1eM4q6abbUOrkfRF86FU8ByXnEhdnYRvvaUw+f2Q6HjfTgS8L0C46DNrNxkiMfw415FEyiWlEoUN42UihvCG8B7jKUsfe7oaE093SxdbJFyi8LDF1gE5R0LpNAoAiC0QzkRXIGqUKkr/nk2gJU2+ePMl6HxIhzvHUb3vCMt8kCAJg2EUQT0mBEQ4Zg54y/DOX1+8kcBIw7p0A9pD9IjTAiicY9wy7s8Kw6I2Z6xzCT3Qf3Tm3AoDADxLNyrTtTDs8n0jnT8wUXOM4kVDQMbyg7vOHGVWWuUgzLmfFV0KfrQTaTtvkTe8qcMDqYr5aatqCtAOZmN8fDhw/TJJ594c2OMYlPTk2lped6nrLJsjaUeh16GL75z1ilK4tTdbrVxV6p0VDyDr73Sm7o7YxN2jvwfGBpIA4O9qaePjeRVHz4INR6q/Bp/tlf9gWWFfcUW53167vz8gsc2lIfdXSlSGoMwqGIQwbjVzCmq8Ezhy4pysawv83LGncYrbcKB7jUesRzSy6XFN92n7NQfXsJTaKOaX0Fv4LXw01s/57b1s8PEe/DLTINMy4Bn9pqXR1yC0l3cFlKYmAHRonGju7s9DQ8PeWklS7aY2cKYjzHv+vXb6c+++xfpb//mX6cPv/lB6uvvTrt7a2lhgf3AJiUjrCqn09TV05kGhXdmvCKvxEmSaqfOHrdVh8bP2NeyYmWK2enx0YQPLfDfNudH/ts7e2qrMy8VVrE9U/Czzz9LP//5T9JHv/hJevjoE8kQbDi+q3rEzG+MWkcsoz9tUJ7daXR81Huf2WCtH7RGvak/cgX7cLFxPIcWIGNwSin9h37EzEIFLfAkpV8OcFsa3fHsVjFuw/EyZjRFu5jXyyGusSq6ueE0YbJt0ZVlTySDXGhDkHygF9Kkp9K/lJ0bjKVQbIbd096Wutub0+nxtmh4Ms1OPUxTzx9Krpvy1gcnatOG5koaGb2e3nv/w/T97/8gffvb3063bl+X/1laWV9MzxV+8hnGy2nR+obKyKbl8GPn6gJRu1zD6LfmUC4TqMAvA/fUtcoPCuC57C4Cpwk+iQ/LAG+qNFwCPztu9SMN8jHf4J6+VADtZvwLeEc7AZTtWM+5vI4vXKP0uwcpbXg7cXI9SN9pKQ3SoT/ZX1dcNpTlDwq4zJuz8QDZC8MPNOe+r/jZkS8VdR4C6ItKmm4oj676MxAE2sDAFLQX8SKMXFF2gCspkl/IUuRDvU5EFzH28C7Gh6hngXy3L31+Z2/PhmRmAueZrm7v4ko5gSpPIwvwqGu1ng6hq575AOVVKBqXKUc2inF66rHyI16UJ2Y32bnBa/UEuPBMHTB0xSm+4tNy3ieYw2YUj7Qsx6nDMW4xvjL25tnmHsv0oz6kl9NWjVRJSk0dwuX2pGyMl9nIRhlyuXIaQC29XOa4UiYM/XHAFDymdhAWEPHo8zXjosvotqXOPAkXOCXJs9tE5cUvv+cKn2LGHzNLt3c5QXnLvIwPD8xc5/RfVuoEBA6yc3l1zR/DgGpd+SvqA22RY34GKLMDlcB9WV6484AHKdTHKCBHejHiK+Dl4SmPlwO+ItyfGiLfcBfDpS9eA6Lt6sF5XZLni2X50+LjfHkyvssu4KJyl8EUWA3EtXD4veAIkp39ohNXfZ3vuVB4vBRIpx4y0ZeJ/1UQuUUZLwLSyqjJJfuTONKtK2cZZ2CnhKFqGc7HuBjK6WRX9ve9/18Mr5sPUCPWYIDKwPdxZXCCc596aR1fERm42Iz+8JDrqZwEukMpQEfs3wMzZ0BH+GTqsAR2DEd2CO3MbmDZAPuYtCu9MBw1MuuIPU4kpSBQd0rAbKvIT+FtCGoiPPcYnvQsx4bfuJw+RimMUS3NnQqrNPXcJBd7plQiLTmuTgvDD4qF0kf5SFIsKm3Kt61T/hqYMOB4sMNwgaCsAaYQ+PlSwRVhJ5QQBiAGsyxIRD18ZL8UFYxUDJz+AlttmBggEGbcpgU9cY9Q3YjxSOFZeuM9qXL+haNcITSVykm5/I6rylDnksoZFi0GNKbVJwlYKAhRbiiW2S3e30UOGbDqeJaLoZIyU1bqgWDHNUMRTp7BI8K5rvbTo+rpgRthzmEVy/UCnyE8uTwY2nSNtGqZ4JddDhsGpvPhcTV0q5w15KuU4Qifle6cRTmvesjplyHndQ4KPw/4csGFCsGQe/3lGApZewCKuGX3VaAcJ3hUtNnXga+adwbyy3nmNPjvez+HX75kOF/ugBzlXFlcrcBq0FW4ANGOR+K4qgX0jtkP+BWuCtyL9vQeekUoJL5aSvdNIhuMTi1eCjYw0Jt6+6Rsd9LfMUDtpK3dubS4MpHmFyfS3Py0lzcvLa2k1bUNCYdSSBUXQe9YSpQFPiRLlRM6yOXlWqareIeBiDgx0ysLi1mw5Z40iZPvMy0D+ONyPoThPZCvpIkQT1ze53LilwF/vrDTz/UkoV1CrgR3b5LrJgqeFUp2smHZAqvfic+cxAwilEIbn6F/BWRZHifosWyWmTicmEtrcpCGEnQc+Cn92qD0WDpIXoCXYpKeEgs+E+UgD+JyUIsNcIQDxK9QZmLmEoZA9jzqEL/rTS1NA+K5Q6ldrrNyNXW2D6eujuHU03U1tVdik31OVWR/rH61/+AQ+zpVlBYb/6+l5eV5zxqan3+eZucm0+z8TOL0ZfZ7w+B1diIFtkHj55Wu1NzYI9ev8indpm65LtUljGAsdwzai/bzuOPxJWiz6tR+5psaO+QR1fMVBx5w8GU3giHjLV8z0DuycThoP8I4X/eJwk8/+lkGFDbeBd3yvhYvlCwglilx+tjo+JiXy2FMYp8yZl6xhJ/uMDgwnN568530ztvvpvHx60rjTO/m08zsE/WlybR3EHsP9vcNpLGR62l89FoaGR5N3Z1dJkvokcNfUMLCCMYHIinG6nvMrMOQmPdNYyxlu4LZuXnP/mbPzP3DvTS3MJt+94ffpp/+/Efpk09+k6Znnklh30iHJwfp4JglgHHwAROsOIykt6s/3b55T+UY8fLV2dn5NK+0jH+1IcY2Tvrs6ubAHE6QZqksB2XExz721FxeXUzrG2uiS5Y+nkrBLPGJqtJHW9JnwW3JgV6/y22Av7xoC7lGxWd2Gl092kPp6YWoQu1Nn1A78ey8TlTelDram1NPt3DXeJy21ufS9OTjND31NM1MT6i8y+lY6bCX0lvvvJ9u3LiTxkbH0907d9O1sdHEgQ5b26veR+/p008V72Ha3FhS5kfCQ6v3rWS5m/dpC8YhoDSqm8tecqorIVDm4XfB5alH1Bc4F14up5nDcM2OZ/hOfPyXn57BtWcjEYb8nCzhC36l92Ww/KQwwjTBqvlSvsxPFTvSUXo4nhXKHwAIYZlKz9Q381qD8w8/FSDKm9MsPXPFcBK8EZkn5B0MUAecNL6zbeOND7AoZl7xnjRcaNODyqY/8sKBB8IRnsMZdkWb+ZCPTIs40nBbOC1BUSaPBSoTZQOoPzi2UUxBT+VBK/PxCD7GO+rL7DeS4nArjGIYpcmfjy7kc1QceJWNQhSaHCIXAfnpj/bCj3J5Bqr8mX3fzkxQ5cmhLJvrm2lna1t1xJBFVOFSZTcOVQ7kaMpGgvjV5PjANwZ06pm3eHEctQH4Z5sXxlzCEef4hPH0sFZO3XEfvLsYizOuVOaMT5df8SO/SAs8lI1iZXc5KB2NC17ZozJTTmaDh4HtyPjGgHUov33d+zAwDHkaf+NgMIx6+B/51GQOE3M4XXeLe667nKisMXxDeN3VFcOY+4jy56MXdeCDF/XO+DS9qU6A30GLAmoDXngyL8CPeuoXuNM//AqX/wM1v/OQ47wefKXA/2JgHHy1gv9RUKOjPy5P87w/AoiOu6gdXwV/CnyJ5gLxr5VYES4Tao0EL3Mvh/o8X6sMgnI47u38E7wkW5g9QDjqUHb4XeREKeee68Pm7KrlkDsHPMvleBdh5oU4L4EcNhMwTy+LDYHmPOvzzeCSVTsEUKQt75wfyhgiREdXR+rs6RWDZY+TZg1mDAoVuXYPbJ45JEXmSpMUmWYxP93juMcPYSRmEqHo5IEoBnT8yPSMmRjeDF6CqwYdT0mXQiCRWgJLzMqyYcgORosLg1OeScTMp+q7whCVw2R/JaprMGkFgkCEBimuGkD4+uZ3yhscUE5/ade9HQO5/MI/osc7V+GcA5/xLvJTTDztrxBxzfiPCKpDCBgh/JIHX0d4XeRfci6DrkCVLornDOXwfsdrX4K+GdzJC4E4Bh8NpHW/RmYuFE6tqFi0WQgQKGxJ/mpVx8TZCGGg/uG4DyeQogbq+YpnAdH4VKpEo2wuY45bK3vGO87JOGBAvYAQcYoHgGfoSddyWC9tEy2DjzLkPC+6fx3IoRQz7p18LPUyXdvzxbRyKerzuej5MleD/Bx1LtPIuWCXQDnNMs7Lrux3EWR/K2Tn2kj+F0Qpp1kD7kv+1XfhX9SKTHw1uXGXbxwC2uaK8Ey8UAgRFpmtgMGnrdIsxbUldXY1pdYKNI7AfiZBfVvK8UyanGJm7GSampywgsjeRuubLPOW0naMYIwyzuyPXl171ZcrUgowaoXChEPwJk0UDSDjBOGR/PDPSkdVGObLv56jrLFBvRVz+SFgghN4BlfC4MiLZ9LISxMQilmiA2SDF/6kBZA2cUiXK+8Il59zmWxIJwJtqh+zu+jL5IMBj3Ckub+74y/znLQ6PzeXJp9PpCePH6TPPv04fSr34MvP05dffpFmp5k5ImVFikQL+x9ZcaK8zJ6JvV2yy/WiKTEsem8qQ34X+PbhLWoXNrL35u9H+964GyMZJzRiHGlt6ZSi3pO6OgZSb/fV1Nc3mHp6MHS1p/YO1alViTVgZGQcPE07qsvK8kKann7uWdIL84tpa3037W5LedtXoBONhw3d4ic9SrtHeWHoqmhMaVedKh5fqssZxTdjRhfjDR+N8tgEbUK7KE60GzQoP7ztRBtXRDs2dhFOiChc0DuKY9BUPRhv9SC/8A7+QMwYG+UPm/J7Z0Sg6nM+SZl7RXPRRB26F22oHNAEJ/eyX+LgIMvljkUHq2l2bjFtb+96X68PP/xmunfvfuru6dQ41CQ8bqY5tjyYmUgcxpLScerq7khDg4NpdHRMbtyn4w72q616B9TPOhUGxUsKuejfhtrWQlkVLedl9PQHZiuurW6kqefMbGem2XyaVZ/+7LNP0q9/9Yv0hz/8Xn37eeIgGPaDOzjcSVuczilFb+8AgwD7/XSn3q6hNDx0NXV2toke1tL0/EyaXVhIqxtbni3GwBb7SxK+ktpY2ipa84xr41VO+OGkYw6p8cmfOxuJTfW3N7fc15EZcxsG7rkr2kcutwHtZKDtuWCI1B0xUbizDJgNOQoQ7/XsXqNnDtIZHOhLA3096VR9ZPb5kzTx+HPxuKdpbWVFffhEfaQ/3b7zbvrun/11+sFf/1365nf+zHEwdK2uLqSJZw/Sgwcfp4mnD9TGs+q3B4mDf/r7u9R2A8LXiNxYGugdFi4qihcGGpumIB7+JIPx4dWz5dRPMYzAZ+h37LfGM44DAFgeyD19HD6Dg75wWeEmXe6dPlXlH7jjTv48eyYUgojyDvSIf+hHPNopx3eaKluYZCKd7J/5ETRm0L2NmpTBz3LIV7qynNZliCI5rgE/+htpkJ4cQcijmr/Si6AROehI6arOzNKMMMfen/ZMeDuBbyoVZA0brEhbdcBQ8eb9N9K9u3eNt8mJ52l5ackGkjDy8EGF1Q8xRoBj81Ldl5/p+1ypN2NKi1yT4vFR03QmXIIBcGZ8UG7hgDEGR/ltAJQfRrNjldlGse1tux21+a7Sp+1p16BlfgGKquT4yafAU6AmlgpjbGllP+DOTvNzZiqBoyP2FRUe4E8ec1UOZFCWXFc/TAvyOFptV4GfCxrJbRMlivYnPQxmWTYmXG7jaLegJ/wzkF+8q0HOF1kRR/3BfaaBDOV4+T6X38WSg5a8F63SOxKi2c/wRMiEB1i3gmeorKc8q/zZwa/Yw5ieQq6wtmgnpSFeenB07P3btuiP0AT9EBpiUoDi+eM2egL0oHiUDzoEKCOH8gDQm2cq4l/g5Rx+VF7XhXs569O5jgXk/lQP9eFeABMVuUWaZVeDi9OoD1+Ok8tTJP+V4bJ0/9TwJ0v7HP5LeCiuZaD3nHcRTjXVP/Wmr1GkenxdVK+XvS+48ItAvV7mzj3R6mVXfncZlApyUcH+GHARCihXvOzq4SK/y6A+rdeNey5O4VcPr5tWGV4Vo75FSugpQZQpHP8jVGauebBvlZLCKYQIeVcwODVIwLOBKQxNMEAzQQQ0MUAMZBo5zIw9i0mMFwUgXBHOAF7II9dHA5U3u+fLvgYZktPVg78dzwqrwPhjSAvDkfyKsCgFEY5rOL6UQyDxTF7hF/4essWsUYCoT2Ar2iv/FEn/7fSaEPlLDy6UFvziOTv9i6uAwdZCgOPiI2GAhyIvsoXZM7sijHH457DnIafJoJnzyn5OS/mU/cPpJQOPbvL0dvJCUAojX8S189scL56JEbFC8MDfoXSpOnBtfBMApyCAr/yTn2kLw5BowfHUJq5rUQaG4KqyF3XJ9eEKGI9FXcrAc/iRB2kV5TeNyd9FymEiHeO7SD/7Z8h+uBym3j9D+Vkh9QOKctg/jBYIOLzFjzQvcjmtssttXR+mHsBL9F+9L0rCY+7TGXL8+jTq/bgv51mGctjyvSGaKtpJP/5chqIYDl/410Okc5HL/wUaOT0jSWFJF7mJirK80UYDNrdP7F94JkE/5Dz4CqezstdhRweHbaAsKE4DQj5LrufT0tJM2lhfkMC2LSFQStjBpgQ/hHT2aBEvbO1OXZ1XU0/39TR69a1089rb6c7tt7w8iy/s2PY59KNFfIwPALEUMMpI3X2vH/VgM2HPWEBhQBFWv+cevunZTRQavKujED8brIDcJjjeISxnxZA0cpqxeS5ZRxjC8460oMf4AFCb5QCdkR7lRKlAKaU8GNOizcQtSZPqyI9TDVGolpYW0+zsrJfQP378MD18+KWU5M+999Lk86dpbnY6rSwtpK2N9bSzvZU4Te+ITbQ5uMUHs9Dnlbp4QeAg6kx9cECeaUZdFDj8FBZw2Qo/rk0cpqK6sYyOo+wH2L+rq2JDZ4W2b1d/bJOC0nCQdvY4MXA+LartZxeep8mZCRtlMFY0ol0xnAkXfAxiP0SWNEIHLc3MRu6QH2Nje2pmf0VmLtsxG5qZzDFr2H1RfUKorDp4pXkgzN9jURiUdOM40LevCmzUEEf4MfLPQfYDB9EnClRcCDVcRd+s3fOSf+5MTsOKOuEpMG8K2sIgkemPNmsS4Tc3CbdSQltE88xWWVxcSAty7Jd5dtaQ7tx5I/35X3w/ff8HP/CR+iw7evjoy/TFF/+cZmeeqQ+uq382p8H+Pp80OTI8rut4GhocTn29/Z6hyV6TbIrPTCvqaqXWfUXKI04KGTwWGsGQPTs3l54/n0hTGLNnp7y9w29/86v0y1/+LD348ou0sbaautrbfdIoBoGotPDfSB/uUr6D6erAaBrsG3S6nGA8vzCfltc4le8otVR60pDKefXqNcXDIBBGbxxpYBzjsJaMK9ALPkGbiF+6OY7ZPEeefQ89CFkqfQB9QH/RBpStALc2fvqJitQ3Igb/UXars60lcxGN7GzskOPQAk7khE/tbG4K91NpcuJZWpqfswGbeo5fu5W++c3vpb/6wb9O3/nO99Pdu/dTV3ePcbSxuZx+/eufpH/+3c/S5OQj9eOt1N7alAZ7e9PI0FXxxTEbwTgJ0Cd79gykro5etRXbTajcxkKUFx6FcYWZQPAV+A79ln1FKQfGFlzM/GP/tzbzgPJ4CI6ywSYbyLJz2pxCeHiU9tlnSzz6CoKX3BkGBuhZfMw8p8BvxjVP2Y88fK8rZQR4Jl60UTi3Mf4KQi/SW7cDV/Mq+fM+p5fv+UUcI8h5V2mmCAPw7HSKew1vNjjxnvblowJ8Av4HPvMMY/Ct4G572v30+CgtLS8lli0yDnhGj/CdxwUc+AbveZkmjvcAhg5/XFA42qSzS+Oi+CynqrKdB7OmKDdA+TjFF8h1pobwRNdUY7kNaKoDYTE+AuCkuDGAR+KSN3Vx/VXnOPSqoAm9M30UV8Yw9gzsaKs4DHIBs7cO9nbTwe6OaCBOYaXvkZEnANAedvbylf2x4GFZd+F9QSHVZ9epqLPr6Tt8wT1PQREkmsNdBlG3mlGM8IyDeYzP4HyKtFxOO8qiNFRWtqL5xa9+k379u9+nX/3ud+nnv/x1+unPf5F+8tEv0o9/9lH64U9+kn7445+mH/7ox+m//vCH6R9/+E+6/lP6oe7/249/lP7bj36UfvyTH6ef/Oxn6Sc//Wn6qdwvfvnL9Lvf/3P67IvP06efc7DIc59WDu7hRXx88FJKtaXlGzkMxDVc0Q/Ap7BR0DJ1ONeXiF/QQa4jDqxn4M5O/gHUO+IDOU4NyvevAoV14ufd+fTKUA4YkPMvu3q4zD/Dq95nQCzI7mK47AX+r+NehHKeNbmjcPrJ55zf5XBx+l8XXp7XeYjefAFQpFe5PwZet4i5Q7wuVCv/GlHq0y03VnYX+X8VuJQoS2m9Th1zmOy+bnnIxTnVxSfNYFbBhGBiMCR/ldM9JwHiWPLH8j2AqPB1i/fqAGbaVzQYXZHwJ1+JgRpY4p7j03ExgNTyjTIwWMY7L8mg65w2Jk4tY3mD3zkPhA/V3UYWfOSnPM+nVTgL7lFGXK55PFexoHtewlaJE+8YVBksa2EiT5SUKw0ISqQTfmFgy+HChSEuO/ziBaGcj35ACFLFPcmDJz8Jp/JmyQEnD0Z05aUi5fqWHZDv69+X3wFqWv/zo+/1Tq5VePZeNG4j+akgZ6rvGQVDyqKeuuJUTM8AZEafsischoaIF+2TB/sif9o0ErWfqFi/KC9f0bgvXuiOe4UvDKa+L+pAuXEAcbMBFKiFCY+4Upaan/uP6JksiE9+St1tEUtcQ/DAZVzma77HWfEqwpTfZwdAFs6Pe/wdlvfJQg1pYPTAT6/0vpb+Za6+bOX8MpSf699RnpfBZWleBOWwOXw5nu/9dz5c5hWloA7nSxHmPOAnBL0AEc5xwKt+4Abjahh3mlJnpTl1dTZLwWW5Eieh8TVYPO14O62uzKXlpam0JLcw/zzNz03reVFK8Uba25GgeagUz+A/CPStaXBgLN25/UZ6770PpRx+x+473/1e+vPv/Xn6s29/N33rgw/Tu++8KeXtLG2ss/RpLq2tzaSDfQmH6Uj1Fi0X9OblguBGeODLOa3CyXPsk5WFxiviQZxApS5pxRNaoX7m1eLNmSZ4hp4wYiEcmz7kuM90As69VxfpClemSzneEy6+NoPnEEQJ28LMFvU/4jIGHEnh397YTJyqubyIwWsmPZ+cSI+fPEgPHn6RvnzweXry6GF68vBhmpb/inC5JcF4b2dHCsdeGLqk8LMvGHli7IFPqDjmc/BdHP0h7un7UqBUtmjXWPqZ6xBl1nuNWZlueEc9MECgwHHyJpuat4jHuK5Skje3NtM0M/umOThlNi0uzqZZTi/UldOwOCl3f0+K4zEfb5it1CU8tCvdZrUde6tJEW/vlJLJ0n1mHGGoFJ7gf+yZqEeaOs/oyvQes5bVHrpXi6giNadYikDZ4VeBF8aarDDJI6iEW5dC4+RZ8MYM1J+3pjDy8TMQuCkDz5k2Mli90CN+9jUPLwP+CqM74mblJZbexKxCZtiiXK+tMgtw1qcUYxhlFg8b2b/7jffSD/76++nDDz9IIyNXpYDvpv2DPbUJJ0POehZhZ2fFxpOx0dE0NnYtDQ2Npv6+IbVlf+ro6JZSHkYw9qXh0BfaQMiy0u0ZHla+OZH5REr+uhQ0Nm7HADbtQ3E+/+Lj9JvffJT+8M+/Eh08VVtvqcz7wu1J6ujsSO1WliupWXl09Qyk4atjaWxkTHyEfb720uragk8S5WTPM/GGzu6RNDx6Jw0N30hdvcOii3ZhCSIQfkXHNJFnm0ATujfueacfLdkgWcczAvXUpjGIU6VN69C5cGrnNoG+jeZqG7n97Fj+F/fV9lPgmDXJbCG1FTxD+dLfmOtxsLuRluZm0sTTR+nJk4fp+ZT67OqK++LY+Hh694Nvpb/4q79L3/3zv0hvvPNG6h/qVB4cBqC+M/VEfXpHeDuxMQE5saO9kq5eHUzDw1d1lRsaToP9Q6mndyB1dvUJt/RF9Z0KBmLqgrmHMlJUrsgQsUceRgtwQHu6TgWtRj8Kx/hZdoTPhhrPUvIYEHtteax1GhEXwwj4YRbLwUHMLGOGE1dmO/pe/Iorz/Bj+A3OcnEhJ9Mc8Cb83RbFM2W2E/DfbSJnQ4DqDl2QjnlZES54V/QtfHh2GPvWIOpxPo7ldN2Dg/yecjgNtT0ymfctU960v7mGrsThRxzwH+kG/RDeweSXHekRlrQzzrly8nfszdeWurt6040bt9zenpUpORZ+TBtGelHeOF0y+HvGX9VRniI//yg0ESMFvc9jPTJyMfuTj/NF+zoN4Zi4ZfD2BPLju0ab4naIPuh9zKTbXN/QeLWpNt9VvqwQqdEMfROewqAd7VLDjcsoR1Zc8eMh9IIof27HI7WFaUx0h7GSg0L0tghfqr/TOJ9+9s/07jaTfx6/Mz0B9CnKzP+AK56R++XDR+nhk8fp0dNn6dnz5+rz02lqZibNLSykxeWVtLy2llbXN8XbdrwHGG738MAzwI6geXAhvDYIN83q75UOTkTutPGTA09GxsbSvftvpus3bqQbt27b3b5zN92790Z6862307vvvS/3Xnrv/ffT3Xv31b/VdzBGq+x8ZIuTpNmTMWbBcaWPonsSpkQBVXyUnd/pUu+Xoeyfx8jsihB2sNKYVRv3CvCiq4OM+5wW7f4yEBbP1eN1IYd/mcsACVbdBe9fBuXwL3NAmT5recb9RRA6Iu6ycgl7eszuj4EX074YGv/23/37/1Dcmwxy97mkDi8AmaBI5gydaeHKfi+4Ij5Q/+4yv4ugGqYgqux3LoM6yK9elm6Gchjn85I4+X3VlZFYRMtePNqVwmfIz+XOVe/qob69yh09GlX31ZoXaRb3dFo2We1qOkyVhgNPufYmiTA/XTX0KxA5xKyAVTNMjpTPSojSyyUojCkAyxxhdocHxR4vzrNgAPwKZs47GDvMfLB/IPV2daWK4nKkN8c/7+7tK3Xii32QhtPREKbnglP5Pj+z/IVBEkGGOOX3DpPvjRjinElY60xD/YOpsbnBx4Zz6tPGJidgSljVoOt4delUB0oNkrhYEtEqZs7SI4W1IhSCOdVHEJW33BVvtNsjRY1RCwUN4ay3u0uMnwGHQCjUaxqglhPzWogTdY98I+/AG1e+2jF4gE8LY4IczmCFK+rr1BVuoL8v9fZIQEVYlEDBl/M9DdTed6yUjx0DIPUplLuMAxQS2pkj1avvFN7vyQshRuC8qZfIhBlo18ZHPaB3SfnY3dpKiwsrqjd5MMgjTLJ3CXvJMbNgX3RE3UmCa9x3C1+0MXRzHiIfrtAwgvX169eNFzBweLifOjWQM2X+UAKJMrTAuLS0lNY2tqrlD8MVOKbeXOOZdDpFoxxx71yKMpVBPiDZ/nlQ7OuNWSnMlmAm49SUlD+1GfQRvauUVnEtO4B2hrZ3pFyW+W4Zsl/mHyBjaGgg9aitrwgfK6Jtvt7xmnpS2gwXpZX7KHiEFhAc68MB+OXwHM8+ODig+5O0ubkhGollfdAKYdakdNF29GsUW/zQ15yO00KpQMmtGT1ydSgD73VJXVYcpdqdHHsmA3QMvhslrBFmbx9DDEtqtlwO3O7OjumVOMzw4kCMFim/ba0dqbOjR+00lAYGrno2yqjc0ICUusHBNC7F/Natm+nG9WtW+jrVFrTjyemelPh1lfVYNNWUpien0trKkoW6g70Dn5jHbNpjb5IdPNNtoyt18Vd7+aO4QVu5/+YreMs4KNN6victwnK1UVf9GRxmP8Jxb7zJ39eClnkGrca/8EE+5MdsH3C1xn5eayve22lZvHhlZVl+zJ5aTZuioa1tKQ/C5aHa8kj1jTTYpJ+v6gjn1JexBCUq8sn9iJwpG2PMsXCAO5TjqH6WSLEkrr2jEmHAlwBejPHQdVKClHVzc9PLa6gNAjN5b21vqQ673pdpS+/XNGYtq+zUhXfwGs9aaGpNZyfgnD2SOnRVm/JBp7lN74qljHru6e6RwtemcpzEl2/FP9C4JiynFgwyCsdSE3i+XhZ1DBpFEFDJUluFfePAC4of7Q9uCB60oH+60EYN4s1Dikv7q7+urHi2gpc+KSgKp8cUh1cQYuom0srXGH8BDCHgL94VERQX/Ec/HfTyPGYKsU+Ql7uKN+7BWxXX+w4Jr5SF/Wa4ZxYttALdYmzo7e0Tb6p4f7Q5jSOLi0vGO0bNa+K977zzTrr/xv00PDoivJ6lbR8qsGLDJDyNinHialdHZ7opRYqTFnukVHfZgCJFuxXDF4YNxnbajTZi1lWzaOBYNLnhWlEv3u2LFpel3MHrltTuGMEeP3ro2WALi7Oq26ayVF1QSM0HTqywDw4NGUcYLTo4hbLSrXDHaX9HtL61bmMdS3alDaZm8Yue/hHRaF9qautQ2zPbKQzYrW3wuwMvgQwjwJmN3fAm2hfs0+/d9MH5o258BVP+GHC7e3pMA+778kNGYDsDeD9tw1In6J8+736veit59YGY2ZmBvm/ZpK1F8knMBGKZ77Ichu3NzS3JHQeJPVqZ9fXuu++nN998O41eu+EZYPThre1lhZ+0W19bMr7Yuw1gtmxba7MPRLg6zAmqXU4LfsrS4NYWeLT6Ex/3+ICmehxKRtra3E7L83PKW3VRHYfHmP03DGMznsAUbdEluhrq7zXdBdWCLYKBvOB9ma7LdI4LvsNYHgYcxk5COo78wpgif+Enf2zwuKp3IQcoDTny9jJElZM0kYPhNeAfvkUb5dm9VdA98TLvytfgvxhqaNYoN8A974hTbj/XuYhrHBRxcv143BfP5ARzIIehTPRN04joCH/9M/Uhc7K0nDF4bX1T92fuv71q78GBfo11oy5/LhP5OH4J8IPPYaj49IvPbeSBvviAjdFzU2MDebPULmZrYTzDQMnH9JjdRPqkaxoXuOzU2PnShlF/xvXr4+PCm+RDtRP7W5H2CXtMKi78VSWK/4oAXzKeeWPcBf5IDWOv97okjDKA33FKMCc2s6SSpf6V9g7ho0P8UfgYHFLYGr6drssXbcT9kPgGfCzaA/pJaWZmJj159tRZx2npRd6qC+1y/do18Q7kAvQF4tXSexk4/SL/slHM/FgulzGXxXH0zN5ejJ9X1ceGhgbN665exV1NQ74Oej+/q/aXzKMw1Iv6DwwMKMzVNDo2koZHhtXPFYdwkvGQ80hvRP1/VHoNsj3vGFuIxwm//bqyVyR+/dKzbty8qfGwkp48eSK6OdB415/euH+/Wp98hW7pk41qr4XdlLaOhCPXyS1rWo4qvhxn56HWt9h6IHCUXQEZb7pmHNbDRb65DatQBOJCiQNqT5el/cdCLnfZBUQ/uOx9/fNl4LLHbRVqccpvLkknJ1A45Yiv08g9FWB8jPfxruxeDYqcE+A/cYp4OfaP/+f/138sbkVr+pdfEC1Enoj4Og44zyIjvXK6F0HOp1zxy8D1uQTo8PpXPJVAXhY0CudnXepI1cDrXJ6XgfMS5HpfBjk/mHLVyYv0yf9VuMlQxvHLgDBZIOLLLNdajhpcdOsyFUA9/KVLDm+C04kZxBC2fBqLrrHMgMFNAoMEUZY8ViT0IJzAqJST4sGQyMCJiOkWmcnZ+suApgrb2V/lsT/PuKifGbfSseLkuAjcbILJF1b9KT8LKkqPtNETcMxGyvek6SnRMFHKpvDOn3jcy0HxXjZgxQWGi5O/inZKvvo16127cMDMp6ZmGDLCE0I2TJpyYBBRvkrbAzZ1cVkUFn87Z+UP/2oQ/SkehjVmzRGYSvE/LqYRX/lHFRXGeM+DQyGo5bxzeahSCBnMUIiBgzKhhARuVT4XMNrESz95tAPXEkbk3yRcY1QAF15Cmmc3UFSHLepJkkV8edlI5QGePHmlAJTXAQkrBHhQ00v5RpkoNO2j/+y9wF5dbjPiqV7MQuPW6YNLAgqIa2VRhcLl5baRkZw7miIameEoVcRBOJCXiyZKU6I40sGb0P567/d6cN/hTdBk+R46dTF19UxF/PWaGnF1cCco3DoetEWoyNvhi3sKhY/L4bL4jdLgmnuw+quueFlNIB7pOWiEAyLt888BCJikICFRd8aDQxb3hQE7wpfiF/c5HZYGxL5FcfV9FMJXPxucaI5dlF5P6vvsB+gZhzyCbAFciNDGH0sQJKTy5R36NEkI2SxdZsYIp9B1dHBiI0vfFOaKBH2ljzFmeXEhPX/+OE1MPvGsHwzJG9u7aXPnMO0dkAcbavekSseghLPraXT8Xrp5+6305lvvpW988G3P8vqz7/5Z+vY3P0wffuO99M7bb6Wx8RHFaUob66teMrm8+DzNzTxKU5NfpOmpL9PC7MO0svAsbW0s+rQq2sazKYVpaONUAn/gG5z5xnRup/oys4JlQD4NsQDC0Y+PCyXLX6j1jKIQM6dIA/xBf9GHmO0IvuEzLAPCiAGwLAvHDC/TqCKS5uH+QdpYW5dyu5yWhLfpqefp2ZPH6cnDB+kps7seP0rPJh6n6emJNDs77b2bdrY3PAvkkKVGLGU6Ut1OhFeMLVKmoBPSp4wo9boIeBezwNinBcO29/3Z30m7GCkxWO1tJza1x6GoN6B5QBPCA7ySL/6lSsuvoFX9EYb6qHbxkx/PKEobG5s23m1K4Wf/GTZOlv6Xjk5UPhT0lk4vf2ti03qWMYqPekYaRhbdx7IyxgllFVlTLOERuqQcRTtSFLkqT3C19VDlRY4mKAI6RHbxHnqhgYIfy1/pUh/CRP9z4xX9hvDCkfqRU/Bz5FC72tNXj61KO8LhA7agx3iKOPQPpap2DPmBdHVV5ahRhKUs6m20j/w5zRFFql+KDEGhTwzALFscGRlNH3z4zfRXf/0/pA8++NCzhajjig8ZmEqba8t6PErdHR2pVWMcSnR3d2/qlaLU2381dXUPpPbO3tRa6bTyjMMYz/JmDOvM/szjHuMPDUt5MY6x5xAfNqamJtInn/w2/eKjn6Q//OE3aWb2md5tpeNTZmawmfSxN4DeO5RSrnjtnV0ac/mAR39sTLtb22l5aTYtLSyktbVNhVcfa2zT2MistDDwoOSeoVgLp4EjaFc0X9Cwxx5+0Al4P4VC9Eb4ijEVJx9QLgcPZT8efxhS/bzHkqBBV25Ddol2iLSDhpDn6FvuR+yNB/9Uv6monPAXjJwrq8vp6JgPEGHYaWqtpM7u/nT77pvp+9//+/Rv/u3/OX3vL/5Vun7rbmqU/LO7tSr+9jhNPv8szUw9Ev9b8nLojkp76uvtE64xsiW3Icav7s6B1NPZlzo7elN7hRl8Xf7QwZ5pnrElPGHIZd88aMn11YUa5r7EOOB68lIQPBNjyVHwGfgcRjD4jd7FzBJwLa/iCkSfUbpKswwYzQmlUcg07NbS9QgDteqDTNAg2RdZF9nLTrwXOoNGmXFGXbyXLbKZ3mFEJVyz+AUT55NwBH/EYAkfwkhUdvQRzzgr3uVyc8331Nv3ukb/FUaKOgE5LPUDHSFgXYkPTMbZ+TDIV9QB/kK5Y6yGV3NPHicqP1hXXP7wU9h4F+kB5TIEbnlWGGb8FsbeSjuGH9qG/tmmdiKfVtNI/8CQaBgjNkuPK3Z8dFDCpmHcsdJSiyt/F0QVQd5yyeSEE5eL0mNQO/FeVTt8eDIuVQ6M9zYKUUrkB4z7sb1LT0+XPwr2dHXZaMtsJvYtxPDMcmH0Gz5WnqgfbWnM39nc9tgGUHfTaJHwC7jRzzhBvpE34b0yxg79irRDTs9ptfhQjxaPS9DCsfolbVbGM/flfHK+Zb9Mq6SNvw2FxkERRvygSfhk0kMTs9TFAxtPRStHu+lkfysd7W6kw52NdLS9lnbVz9cXp9PS7HPJCMupQ3yXuGtLM2ll/nlamplIS9PP06JkrFnJW3MTj9L8xMM0a/cgzUr+mnj8hU+Qff5U8sTjzyVbfJEeP/gsff7JH9KzZ0+olOvp8qls0A0lpa65vuAHCvN45JflvgynOH99ORBKaZvua2FJ+iKIWU2iMAW9zOm/w2aINuNF9FfzNIXB8atBhIG+o9avhoyXyOOrQuQXQPyLHeNJGUCV0VUCUqG17NRGmb7Olyvnl90F4MSVXyEjlUOBKzCXcWf8fa16F3mUwG13SXrnQ35NyInkxsoZ8Z93L3OEqXbYS6C+QV4A5Zcbzk5e557lKFJ9+f4YeFkaF9WG0NT3XwpIH+e643EJnKt/cZVPXGE+CFgMrNHbHZb2QbYjHMIos3lQBsr55HTLzsyMAba451oPOWzx4LZCj+CeAQzBNxRAyhbpZINPzQm3drpX0TGQYSjiSzdGGhtqcKpTXENxCQUB5+z0L7DHZv/kraBOt5q/PAiX87XihKNMLhuDEgMdAk2RltLMSztTAwpPDHSkE/iDKuScP8/yLcoUAxzT3mPwxK+Mr7inDFHOXB/SqN67LCgKcfVAHZGjXXMpqI/KHmVQumoIZuZRbK+MtMNfV4XAsIcgH+3qKBYkjTQBqZJjFWhYgVIINBf1cNRCkCuCFO+ULkKD617k4VSzYyAlh4xrXanjORf1zXFg4ZQZYCAO0HMkfim8wJ9UgRgOuCe+rkKUhbdyPQRuq3L6URRHaWykDNBDOIw6V2gjt1MYU1APgkLiPhTxgqZ41jtnmAcWQlcHmXhWK+lKyHBhxNItTypbVIHw4R/hQzFxfCmG+EJPZ7l81XJGHbia3pxujqOrymCn+zAEk0+El9grf/acCvqEjtsrzRJUO6VUdUoIkzInObnSRr130872rBS6J2lpUQKXlDRO7Nvc3rAxFwEaJZJZMNBLS0tH6u0eTMND19LNa3fTm/ffSx+8/830vT/7Xvr+X/55+t73vpW++cF76Rvvv6F3N6Ss9yhv4eZ0N21vLabFBTbHfyzhlKPft9Jnn/8hPXn8ZdrcWJXfoYTYJs9K6+3tjq+iI8MWrssGQdrHKBRYIJcyogAWeAFokHuuCK/V4Ch6utjJr0m4bFY/QJj2HhwntH8Yibii5Lgf6mdaLWgOgxdK8Pb2Vpqfn0uTU8/Tk6eP0sNHD9KjR48klD5LExPPpOxi4Jv1Rtksa9ze2vIMGGYisek8e6l4tjAKqdrKdVMW8BxTCbSo9mPGDPtDMUuBI/N3lAYzhTakULDPGicqYoA4PJSSdgJ9wN/aUqWjO/X2D6Sh4bE0PHotXb9xN928eUeKZ0X5n1hxh07BIXlzdZ3hD/IxUCC9M0+Tg397pp3wBm6am+GTKCV8MIgrlv4wduGg75rLwG21j2TnsHHvRtPfCxAvDfVpvg44OG2pPysD9JsqFOUsnmiFS/u/l1ICFJK+qit9tuiv1WIVVz9X75WH6bmIpyvjW68UR2blgmP2d2IfMGbgged+tSOzwL75rW+lN996w+H29rZFf9PqU9Npb2fTxoXevv50dXjYp0EyI4qxrqOjQ079vqPLsyza2jA+xLK3FjmMbPFxrk19qdW0zz51q6urLjf5YxDiYIOPP/59+u3vfiVa/ySxB9yR+jE8giU3h/sozKITnxDb6pkQoyNxKmUok6qt+yD1V7rqd23t3amjq09lkeyjfsehB/AZ2iYbQY02IhT4inYv8Oh2IUANTL+mpUiHcDaGKm9ze2iTeDgSElA2p6/2a3A7Rn/kA8I2S5vUDtA3M+vFKNLK8qIN3dPTk2lhaUl4QImRDNczmN588730F3/5V+mv//pfpQ8+fC8NDvalo5OdNL/wPE1MSpmdepKWF4U74bS9vTUN9MFPR9Lo8DXP3MNIT/naKx2ps0KbdaZKhSWsYbjMxku2e8B5s3Lhjpkx1JnKuD6iMWqsyrge4a9n1zXeUP/clwOvID0MKITP/kA2JnDNjvTy+ywDOAyKOGkI4MX45bDEI13A7Ux76YrjnhlK0CYz9vys+jGDBVpmr7NKaalmNlRwPVcHAUYQPhBkI1l2PGfjmU+GpHwKH7Fq11x+ygtfBEibewwiNoIpDAYi0shGEsph2VLhnQbJ6Bo/xqwoZ8ZHhA98ZMjvqRf3uIw3Pqgzs5dVF+6/okl4umf0FXQNrcZS85qRyEXxxwTnEGnKE0rXg53D6dH+RFA4lq1Dg8xCYmbTwNWraUB9m2dmODJjGsMpK022dzQ2bW+nZfGuheWltKi+sazxjxnPG5ub5mfGN3UmP8lczCBlnC63Ec+0He3EOMUzZQtdocoVjA/oztVSeQkT4cBBjGfwNu7Jl7RzO7ltLgDjoHif08xp5fZwuVQm0oSOtrY20/bmetqV3LS3s5H2d3S/t646bKYDuf29DY37W+KRW97Tc3dnS3oUcpvoVGP78REfrA5DFhA/RV61LIpTk/owNPo5ZRB/wLW0cqCAeGglliwz847yhuEz6pjxgTtXt+K5kLZfCmcO+vJwEaYMhM+uDDzDx/9lob7eXxfK6fwp0nsVvBzLfxyo9MU1/7scLqp32V0E2bf+vfr56ydyGVwU53XSyWEui1v/LpNn2dXHBYKVB1TTqAuX/avv8bvAP78DyvfApeGyqwtfhvq4ZfcvDeThwZ378DKcExz0y3h0ubiXP4Nnu4RWz9QqGHk4nmHuhIf5w5hjJhV+8RzMvx5cHvnHABJlowwIzRiDnH/VxaASaTJgF4KJHvRaiRUGL+VNTvItrnGPMcGUpLCEZ5YKVwtIuoFZwtgRdCI9rgzS+Vpz1VSL98zQ4EtQo5R+XJRAwrUIFUPJKQYTOw0AejbonUplpcMGK/lj5GE5DTOVqsY21THjKeMiQ34Gf07N5WHGlPInXZWBdrOTP+9RJEg3A1Gdj8IwkMasM4S7GNDAh78qgle5MP6o+LryZdWOOqoOrpucy6j3UUkMJydCJ4YPxBp6bx5EKXeEAwdKxfFzG/GPjYDDca/QxOFZOIdaTbEOX6RpV8SPJOzc/H4uXpCn/kf7nscrkP3KznhVeBzGD/BrpdNO6bjdgcjMMdyn6FHUi7aiPQqlwDGi/aB97vlPPmqFwsk3p3/KvXz1TEjwF8moLuDbuAs8QksWPNSvXR7dh1jJe8oHrrmnfUr32Z0hrGCwUtpy1IPZTO5HpEW6vFMs3tfueU95VDYaTL5BMKKvK5VUae5M3R0o1SwhZCNfjL8Hae9wOa2sTaal5edpZuZJes7sJClzC/PzaXN9Nx3sKInjiniDlGUpYJW2btFjW+rpGUj377+dvvXtP09/8zf/Nv393/9D+sH3/yr9+Xe/l77z7W+ld995I924MSJFvk04loKxv5bWV6fT/MzDNP38QZqefJjmZ5+mpcWptLmxKMFvW30BWj0W/Z95VtrAQF+6fu26l9xeu3YjjY1el9N1BGMay6U63Z7gO0Pmd1nwCxlfPz1DS/Q1wP2aq+LTpt7nxT6hpDlNufy1Mf/wZ9YTy9wWFxZ9IuPE08fpMZvWf/l5evTgy/Tk8UPh8YnqN+2Nsfnivb2N8CuBn6/RcnzVx8jHPiaUkDZsbGApIjwf5Ub5q9+eniH0s8/TpoRoDhRgqSQn4W2mvf1t7//E8ewHSg8lhfpCAyyJ6OrpSr39/Wlo+GoavTaebt66k67duCXcjaXu3sHU0dkjwblDOTepHMKByAmDAfiyQlL0FZQEnPFiDAXQNcEjM/kQuoOPoYRmZUv34NlpRX/zmFU8vxJAgcpgpZx2KuI4Pd8F5OdymvYrXIa4z8/ld6VayasaD5rRz/2WvlTwA987HRwXhaPfFTwBf5bvMbOzFoeXMW7Z5XQLgNw8A0f5Mg4zQ5uZFcyeYFxaW1tO8+qTLLNjZgfLazCQXLt2zQZiThjc8PLaKdHmktryQPErCtPvvcBGRsaksI7aeEZbMSaxFynLA6sGMCm3KHZc2T80n/55eHisdFfSkydP07OJCS8jpQ9wMunPP/pJ+uTT3+v9jJRa/Lek2EqxkxLI8miWRqN0sqyTZbjXxq9L2WtVn99Oq6vr5pPQEHIHM8U6e/pUZ5bIMhOsBYIs8IXsIRwyTgtvlhnoK+Kn4cAh+Ky1K1fSzvRWbdeqU0p6r66f9tg756hQxmlL0tM/3epGQd1Uylc8llNwO9rb0iBLkXp7vcfV7MxUmuKwirkZLxM9ODpJfX1D6n/DaWz8Zvrmh99Nb775Vhq6OqhUjnxgxLMJZnM8SCvLM+IJW+KtTWqfPvXPMFpyeiZtPMDsvR42wY8PdSxhZR+9ipeyMnOq4naz7IIMofKFTKb+yLP7ocY+1QFc8CHRdaJucoEX6gdQ94yneAeAWxvCBOAUXlDFpwD+kO/NW3VPHO4z8Iw/fmX5Ktot3ud73mWXgftyWL9XPd1ORZ75SvrBi+IKfnjHNYyH4YLua7zLcnZTYzoRsg5Fu7sHB2lzZzvt8JFjby/ti9ceFUYawudyQMf5mo1q4CTql2ycwjCEP2WC2eaTL0OOxCvSAnI9wXMGvyv8TQc2/oUhhtlyADN9CcPHI2bWsSSQZc3H7BemvsPMLuKGAadY/uwruArZs7mtktrFF5oaYtsEZjkTHuP54NWhNKx+3CfaZ0ULy7jX1zfS3LzGwrm5NDc7lxbYD2tx0Ub7tbV1n0QaRiK2LVD5hROWurMsmr6OwZv9zpipCu/h4w7h+dgDPuEDue0oJ0tCg4cFvrORLCBoCH/A4zf9XH7egsaGwUxfQTc5XcKQTm673Aa5TYCyn9P0M3QeH/RzWuRD32NmXHdXt2fH8aGit7cnDfb1+aAS+jpuYICTfwfFn4cclrRZQjo0wFJI8W4ch5rgRlg2OSY3qvAj5unDcqNj42lkdFxtE9dRjfGjkpH46NDT209XtkN+pMzBE8/X57yD5xbvHDND+f7/f+HF+oR7Xch4uQguS+dF/6CNl7uXAymWy/+6rh7gkWX3deCidP8YaPy7/8v/tbpn2NcFCPlVcBFivkpl3EylNMpp8f9cM+KfnSA3czxdAkX4i8KU83odqIZ0kufLm93L4HXDlQFW+2pSrgEpl1NvlFDV23qSulo0OCkhso78cYjJDIwcVXwl7e8dpGdTczVhrQgnfuU48nIcvgKxnIHBgWcYfaQX4errR4dnyQUMu71ZA56Y99LqSlrdYD+QMOCQRjUfORtHSIsQusefAZmlAbsqp9sdqYu8IiIldThvBul6ncXAqgG1pbkhdbS2pPWNTQmRGwqThTcJDMQljpwHNfllIQrHwNMiQZ7p8Qz05E15rYDZiMRXQerQ6BOy+BJN/gyynL7V093hPcNoS4VOe7vbKsOahWNP21deLouuYUhRbAwOulJ+vtIjrPDsNhM+uUcw4eub89a9p/YLV+wZ1tXVVZ0aPje/IGGLDbhZEithRs5LSRUXJQD8ee8D+ystpYOSgmPfILWInYokRQqc6GosqBxuiGh/ZheMjY74SzGbEqOwzEmxcj1tqIu4DMCQDF/eIu3yr0H46xaO2NemENrIQ2/sUPbkBw4Q0K9fv6nsQyj3l+4OKV7y52seeAGPLK1ZkbCU06j+9Fik6nqAzy61HeV2tchOHN1GTDn6Cj3SG9Ai8KgMCEPsGcZ+HCiWCHmTU9Npd3fPdEiLKwHnAUTO3CgtOeoHnXpfC7VXzMQg7wjnMuqfDZq6up/gV6TFvg89PT2kKIEQA8aW2lkKi+qCsISDfpl9hLDHLCaWTNsPupZg1S6Fq6mVto8Zovhx+IHD0efkx7Li5pZGC1V9cswk8p5hisfeEKQLfjhlcG19Oa3r3db2TtrYiqPU4S2HR+BMNNrMZstdqbm1XXQ6kHqlzPUPDEugupZuXL+Vbty4K4HsWurr6Tctj45IWRN+O0RTGMmPDrfVF9fS5rbyWV9Mm3bLaXtrLR168+dD0RrLsRtTh/BKH2JWWh/LtaQEd3ezFIij2GNZ4WB/bxqXkEfbt3d0Kbz6ToXZEFICREvoCfv7h2lq6nlaX112e4B9NphlY25ThegAnomQDRCGtkLoRaiOvg09hqAcQvCJ6sHSwt20y7JPL29csoFwkdPslha8/xJLObe2NkRT4HE3HajMzOw6PmZ5IDPQMHBGmi6M/lFE6LbwUN5Bx3wFR7FgnzP2QIS3MOuEfs5+OSfHGOyh1+D/8ASUIU74q3R0Jk4Uw+DQLwEa1ynBu63SoTpKqRGtMLuNo9lPPPMLgZjTz1SKU4wi7cJRk/EGTVFGbwCuMoIrygZA6xgNN9j/jjqZ2jPepCCivOg9ccyHC9xC9x1dGN5CaWevqrKwGX2t5oAelZ92hq9vbKw5p33hV1lZCWNMAHL4KEtxrwvpo+zS/jUeTfhwNniQhh54ho7l5biraltwTH6UsrkFvih+HK8VWXUv+ES0I45DOlBIY8ZehJTzhbBRpryvy7poCh6wL0WRsSBmIQbNwMegp/XNTfWjNdHXjsp4xUuM7t69l956+22PnczKWmdPts01G6CgO5Y3M4OScR0HTXRLEevs6PapqxhRdnf2LEvQ15hNwx4zGE+ZRcRyKuqK4r4pHrGAwXdONL+ynJaWF93XMAKD0/nFeRtlzZ8lQzCz8UD98eQYfGi80FiH8a1f5WZLgN29bdPO1taOeM+O6QLDD3nti95j3JRSikVX8aFRnjFYYOihLRmbkD8wIqPYYZwibfgjij88j7GI8YG+mI000c8g+GgrssBAYcVVz4yzfCjwHohKF1qAfuHNuxrzWArNBytmIDHr6uTk0LM519gPUvhn/0RmwUHjI6PX07vvfpjeeOtt8VBmyDTondpzYzktLk77IJGt7TW1c8ghGB56xPv6xAMxenXSXuyhpP7Lu7z0kVmeXhrODBHViaVmHFhBGcEl7eYlYkW/Y/w/UUV3d8RLVNY9lXF5aT4dim7oVyOjo2r7Qc9EpRPwOQD8dFZaxd97zHfcb0CGX4WMA5T7L+2S+3wG4pXD4qIdYtm4070AzK+Ldzlevsef99znvBxWLofLUC5LPfCOeDk92hngCj3EDMIGy3/IDXygzIYOZeSwyNgsec9GE9IynxeQBs+mLeoDr5HDyIJh2XvGiUfQxsz6hB+MSD4Dzf7YVQBpUKYyDmgH9nl89Pix+xC8F/kOwxdGJ8/U1g//4L8N6lsHukeOjbp59pDCY2hHHoWGekR3nPyL4+ANaK5P/IMs6SekAY2vrqymFY2FyBhb4g/0RxsJ9f6UWZD+uMPp0SzT7CzS7jHvghewzHtsbMQbv2Oghy8xcwxabRIdIxOwTxZlj/IyjtBeupbaFMMRYWOLlDB28bFg4vlz45yxHUMfccEB/JyPatSP9wD4zbjNuMq0gT/h3H56zg5/rkD2o1FIhlvy4YY2YVsCeBB78Vakm6GfVYTXqlPfpo/zLpaLs88gByKwdyH7GLYKf52SAzlkhI+RrcEPPBs04nNlnCO9NvEePnBwzdvuBA6QFSqW9x5++aV5Ge1wT2OJy1sGPbvuqtPCzlnaOqJSjJNRv6hv4AyPutglqL0RK47HS93L0jkPGef1rh4u8quHy+ICZf/6cJfF+aOhSPaF1C/zfwnkMlfLXlfm835xPR/i68G5PEuQ/X70P/0/q3uGNf5tYQwjaNl9FTBLqMssw8sKAhRk/HIgbF0a9fBa6bwESD27Pxr+ZAm9HL4SDktwUfEwhvW1naXuVgkGYj6ZKcP0YcCZgbc2XUk7uwfp6dSMv15iFHIJCqaN8E3qROcLLwM2gyJAGoQtknZ48ikz/f6+fjHfjtTBZq+Ku7y2KuFuW4HJH6VdgwQDkgUthAQMOwxU+SoGLgZMvgiDZIXCQvkwRllIY6DJgzHCmordqYFsQIMjynyH4m9IQFhe2/TshqYWhWGGWzHQOf+iHLHPVFw9qLeydGQ/FDH9iIc/J9KxETP4VAwvq+rq4NQpFD0JoYrfq0H/0IK78tGPDdqXllfTkVAKbvANHOutcRbCEz4IMpzEglIdA6QwXRhmjHeeFY6rU9JDX6+EXCn/HK/dqnLOSMnY3mWzVQ3mDqp0uBK3UDCrMyv0U5ETU54RZA4RcBww8oUOCJMVieoIpCvpj49cU1wJQCr3joSo2dkFK8PgB/pgQgPGKvCwKyXcwIvsVJ5ulR0DAXsR4aUXuvom6urnEESuX79mAZB9Mdg7CMMOigTGMBWIknqT7dVVNscWnUEfmbYKhx801yp64OCBvd09G2xRHFul9IELrgiCKPEVaFgOhZC69kvB7entCmOYaGdlg0MD2LhWgkM7SwiaJVy02FAXgkar999oL7sOll9I2ZCe26H79naWIvCO+1o4NnBua6MsKl/LlTQw2CdctwnHB16yxNfOVr1v4IRQITtmJdIACNDHUk6kuOGkZB3LcT08ZmkAX6P3hDc9y+9I6R0InwdHnL4Ve0KhtHdK6GSDVtpjY3PdAiync2E0Y7nS02dPvLwJRbG7h1PielUv9vMY8AlknCDHSXLj49fSjZvXvdnstevyGx+WsN7rukMfCGVbW6vp6ZPPpYgze2xZ+S1L0FoRbayr7FLckxRHEWsbRi/hoEf9jMMq+nolFEvo7u3FAI/gHTPVurqkqPOFWEIeRh8bbETffEW9Ojgo/hKHRiDcWcBTe2IMOjw8k8C5JwV90sYw+hg0392r8koQB8AHvIo+hLKS+ytf79n4GgV6g03rhZtVpbEqBYcv20uLi2lpaVHC/7LquZq2tzbEh7cVL5ZoHAu37Jdi44Ucxib6IAo33TIDPAPAOEYbnpxychPxmT1A+5EeBskj4U78Rf0VLgDfZFkhyjXKSaeEeL6ce58n4w8jpNqwIwwcGDEwaHG0IrYYDipANzs5Ze8z+hMGJIwdbD5PWPi5+KPuMQQAKEfwJspvvqmbzPMAG2+kBNJvzV1gL8JlKIEY22LGBMwg+CV8kHREB2pjDJj0XWbSAOZrZWQVgB9f0uEj4A38KxnTOUVh+Z4Sr4vrEtVuBY6vCFlJhRdaMfV7/dMNNQPjbCjMFcNVGMPY3D74HDTnePDVImpAlD+XA0M1lWcmht8RsKBJysHYgNGaZb4YhbyBvhQmPlKQB4cnsBk+BigOTcAgjKHymnjpG/ffSLdv3rJxq0VjB5vlP3v2WGVdEs9qVR9qF21gfMpGsH750W+l2LaysTqzSBinW2zkQhmnX2AsRxlHWWLcgN8sLa9YseRjBUYwlvzCP548fpCmZqZUHQwxXW5vlmLRf7vEf1DO6QcsvUTxRfEEUP4x/jGLEYMsyy7hwfCAXvVV5IW9Qw4JYVzAaFDMQORZdArNMA4ytkBffGDBSLyzvZUOVF6euzQ2YdSJD4HQbaPCxv5QbiN81Zi0MT/yZByFptnMnH6GYQCceEN8RTB+PNaKx+7tavzZFe2v2CjoGS+SF2hr5JXB4eF0/82303vvfiO98ca74sXD4lONaWV5Lj1+9FmanHwkuWxd+DlUnhjAxBeFMz4s9PaCK8lh6n+cFmfFWe1OmyCTNYneWSq6t48xZU/lY2kYH/OCdzLrC6OhP9ip3ux7xofJdc++i48fjAXsQcgMPmalYgwbGhnzkjb6GCQsycX9mfFu0LMNzdHsR3u4Pwt4BqeWW3QP5H5Qfs7X+vscBuA+8+eyA/J9zi9fy+AwutZSDHB/K8KXHcC1vgxArh9xg97Op5rLmevNhu3QI8/45/fwG665DAB+3PPxhgOxGEMwjmAooQ/AE/jAwOEZhCvHzeWNX3yomHw+ZVqHPlvVp1kuyiE1UDg0gDEkLxclEqtLbHyR/Ncm2sOAgoxFPpTtWHIZYyIf/ejHlI/ZStQJgwr97EDps1co/ZD0GS+gwQHPahpO1yQ7IPchO4yOMnMpTjmFH2EUC2M8H3eZGYZRuTUdHJ6klTUOjtlwfTgoif0Ovf1Bqak9jgoH8GDwwcxYeAiB/KFcvHRBY/bExITrlD8aeqafHG10XeXrFs/hPWkA+VoGwlLv3M7gpzqGCOrjEoZ8KF8GXsEv6HcsYUQ/ajb/pU2QURkLmXkLb0NXkd7ndDhcIA446lA7IXMRhw8XtCVXllHSJnEtXOneZVd6YMu0pGIx9qIXPvjyC3+Mos1u3brlsuY6gpfsjhSJDfS3NZzDS3PNzvU2lREdlbJe6Mj/RfReCIQtw4Xpyb0O1MJxfc0CCMp5cHW7lvIsv3e9ClcLUQtTjgeU/cvuHBSPdb6X+38VqM+KvP1Xe5HbUv8uLt8LwPvLw9SnIZJMP/qfahvo2xiWkyi7WjcKyAmdc/x01T/HqQfSuMi/Hsp50eCk998TyC27DC/U9TVdPZTr9qeulfMr3KvKkYE39W8pI8awrqaj1HZlL7HpMwoVAxIDHcwIYQXm2qS02bBycnpewtCBmRwJup7kXUqdQQ5myLHquVxuX0EUMcLGAIfBqMGzSZgtxKaNbDa5LKVwQwOiiuC82J8BRcBGLDHFbKjIhjFSZG8AXCiYiljQVAgJMGUcuUdpPeNGQh+nI2Ho6NTAuLWzneaXVyNfMfYaTrmGkAxzz3VAaaQODPg727tWonlHueh1cQw+RQmGxj4lGHPAHMooJ1hyks8BsyTkixjEly/qzwAdOUWpGecoDjOiEBxVSQvfVmIPUOyifDGbInDlmhr1KLgqg5RkDDMI3JyqWKk0S5iaS9sIMKoLgjp7hmHgYr8wln5cETJYBkpq+INLhBhPJRdNWPhyDs7N9URoAL+SDdxuFoyam9Lo2GhqEUr40nQkgXpF9cRIGV+SMAy12OAEDakmNgpVKmXXbGMG+xVgbKq0V+THzBQ53is8+821toWQxJdOoEXl39/b8753NoYheKtMB7soXcuq6KmVOecn16Z8yAuHgamllX1CEE5oSykeTRxnTttDxxgeaV/hCsFF+XlGjgZ2FCGUw4H+XlMfXwynpieTTwSTMgANYBQ90dUbjUsZw7iEkRHcYmShH3GP4hlfQrekSHJKohx7PUm44J1nO+jK7C++vuF6e/okcAxYWXr6ZMJLZ0iLmVikyxdVFDry4T5c7FuCEk5YaPxIddlSemxWy2yh7A6V7kExk+j46NR7QDFdnjjr65s2BvJlv1ntiuAEP+nv41ShW+n27bvpxo2bElxvWEAcGxuWANqj/iAlrAXBUfyHWV67Uvi21tLG+qI3s0cphH5WVxfS1PMHam8pxczCEi10dVVswOjtZnZDnzd8tsFLrq+rx187fVocQrkFcjnFMz37i2ZFbShaUZ3oyxibuqXo9UupbxbdIExa0JMgbeFXYff2T9Rn99K0FPS11SUIxO3L0kCUc/gocSzgCY+e9aEwPCM4P3v6JC2wjFFti2LNabK08d7ujvKP07NiqQZ8GRfLNujY8ARRG1kK6H1kj2IRe8Rg+KLt85KZXeHuQP3Os6jE5703B31dZcJQwZJPZth1dkvBAI99ao++XhsdKkXfQaBNVzBuxoyPU11PT5hpAY/hiz94qog9haErZotIUcLoJXylMzgJBrPI2wpHIh6z8U7dX+DHVCqPH4xL4Aw8ws/BCcvkxAb8nro6nH6eiSN6RG/JvB8BC37OMphmlZ+84jSviH+RA5gZhsGZcrEhP3zNs44wXIi24V0ZHI+f40f1gBdnhsVLbi3guw7QUjEzTCGYabq2Jt6oQFm5bFE6jk88/az4EFr44+cElRYKHuSBQuvgjJtixMwYg18yVmF4QvnFmMLyI5RMljQRjmVGzECEruC1zAK7f/++FUtmI0FHLLfNHz84sRXD8Pj4mJVpDGAsmezo6LGhu7W5XXkyqyjGZ5Qq8MYePaRFG6HUYlBhxu/83IJnP3IIwsLiQpqcfJ6ePHmg6zMb3fYPdj2+Q6ddPT1qewxbjA3qv+rP0LuK43GAe2aObG2iWB8rX8YF0TXLIDHgqiy0T5f4AsvF+FgASsGnDargFWyrvHzIYCyG1qAtFHrvlaN3tC8zeJiFRtvx4UBYN82aHvXeKalBTjUGZ/mE2cHZGAYdQJsY0EmL8R16iw3rm9Pi4mx69PhhWmJG6Mqq+TMzMuC38NJ33vlGuv/W217CRFt7776dDeG+Kc3OTKbZqacel/r6+j3bhhnL8MfuLozbLAntDAOYx/ZQlMEPhsoWlrDpHoMyp1oea5w60ThImeGttB1twCw6DifY2NjybOtNjQG7uwceOxYX5zT+PUvPp56YfvjogqH96siY6RGc0EeOPAP1xB9Ge3skJ8iPtsGZpxU8EZzj8CMekPttljcB/AjHNfhBPHOf/QmPK4etdwDt505WQH6X8yPNnFYG7vHPwHM5X66ZhrjmuOU0IB7L3CUgTQwLGMOoP+HLjnTBTRnM84p4GKORg+iXzAxjltO1a+NkrOyiXhlHpM/VY5H6FLIkKyEefPnQV/pCGL4q6mfKQ3ExeGMAok7QMbPhaVvkMM/kQk7ROOcDIDD0Kh3SprLwQ/gUciqGLNKyUa2ZVQXMOGW5M4avsTSuMo+NjaXRkeE05Jnw8J7gNxmflB9eQ5+xzKO8dsXzMAix2T+zwthHDLwQng+Y8DtwkF3gVf02SAE0id8N+YM6uOGZ/W75mDU7O+sw4I8P+caBfvTl6zduWKbw7LlS2lyB/AxkuiF+DktekV+EyfEAU2eRVqTDydp7/shF/zQfE6+BP9SulK/WL0wzuoe3kD/jHxMc4J2e4VWEz4YvysbVH5LNq8LP4xPlUJmQh1BL4P3b0m8eMDNMZRrWeHHv3j3ng6MMXP3xXe5MY9PS3pW0XTpNEi7su/yvyONC0Du1WtzSPr4LMI70Iz3eRHK6RpK+z3ARri+CWvwcrhz+5XGBcvq57V+a5wvJq5zUsxQnyhTuMjj3rrjlUo4bGFC5Sn64rwKxlY7i5Pg8Fu9qaUVOOT+gnF8tHFB/X35+ERTbQS41hpWhXADgfMYFXOBVD68R5AWoz+tVaXydPMpA/Po0LqzvV4CMvxfwWFz/FEAZ69O/DHId6VbEq6+fRLDU03ycOpoO2UnEgjMxCOe+SBxdWpo0mGnAmJiakUIVm0VGUrqqMGZQPItpxHTbZn+RcDgK67CZ4UfYzAABjjJmxlQ7A6rc8tqalyxiWwqlE6UjJ6SrLqQVjF9eKCctYUjjq3IoTww2EY5qVZki/xTvTEolX6lQQNhouavSaoPC/MKyhAR1EmZ0namsxV5N3Jsn4gdGmf2k55ZGCY4arKkvAxzjpdi54iuOjSTkifB1ZmMYgzkJMRggaPaytEMZUj42/efIcZZJstcQcauz4jwA8YUa4QlhgT1QehyG5WFMZ2Y5XYUNyCXQovgwIwZ/BAkf0a569isOikQbwoLy3JDAeqQ6sbdLJzOUKjFTCeNSh2ceteodX9GZldPi2UyVDpRivjI1aqDET3EcTq5TYTsjHQxLzFBi/5DWSpOEh74keUbtc5CePntogV2IMm5iTzHcsZQJvmbtuQ2zEeCU2UoSapiRtMe+R8cSilH2rfAjULEZLYIOy7qkjAgvN29ct9GUU8KY5YPhrLO9PR1qwMcYtiY8/+Kjn6cVlpptb9jYhFvfWIvnrcKPDUh3SPtQysiyBclYZsOSm+34klm4Hb1jA1KUWIQuBB/2WWCW0pJo68mzCYXbVxwJZEozux0Ji9tSHPZ2D8Mpr/29IyloCIj0k8a0vr6teqd0dAj9SMDQ/THLC08QfBFmFI7lObpijLg6NCaFh6+9KS0vraa9HZYqMOtGyk1jm9qlTVdogy9/KEEoyyivGD6YAs/yBfXN9h4rRp1sKN3e5WtXJ8al3tTDtRsFs1fC6LAUrQH3C5SbWFrY6bAdUrZGhkfSbQmD7FkDvYGTM9HC/v5G2t1eSbsby2lrYyXtbK6lve31dLC7nU7V3g2iixZmeYm2OyR4U65DKWRHopGx0bE0Nnw99XZzOhQzG/rESzCux1dglvCxDADhDkOO9yCCV/jKjAfRsYW5WOJDF8c4eHgoJevg0OXslfCNIQyBEEEdYQ/jDsup9/eP1J473qx6fW1JfV0pKEyXlE2E+bxkzwmr35NO8M8rapOltCjFn7oQgPzhX2HMkhLI7AloX7wg+gH9g2ToFydWPLKCyD4soSiGAcxpWEkihvqYhFWMEW2if4x0nZ1qu14pxX0YMNhsuFd4lVIj3oHyQR1wKpXSos/CZkVjNvAHLlIDHykwonDF2IWgzAwBZrqIF6oPVgE+SFm42sOjhh7ABcYaFJdT8adutQv9FZzotXCXhXTzfPmxFJSZYaTAO4A2geZQeuCtLL0O3i/+yVXlZD8o04DGCXCVhVwgtwkuQ14mCa4xhuml+uShlUFwVP5g4qvvi/jFpWwMc3X5l/Gg8C6CrkS10bzwX1td8TUM0hobMEZ4IKMhhFtnEGMqcakjvBiDjGdni+e2dzSq/CxlZtwQrzjhVM9t9ZNO9cF+5bHq8WVHCgofF1BkMETwcerO7dvp9u1biSP0UU729rbE61guGXyZPFB+yJvlwNevj0tJHdQ4gFGFmWDqb+Ip4CmWyxTKlNoBx/iOcoqi7NPhxNMxcLL5+8zsVHr69InGiMdpcWFWeYoPlPsExpLO2DRbTeM8mOHCOIcRcXllXnxbPHuLMRnDFfvkwBP6VLbOou2irzOrjJkgpG1jGGgVmD6YzqAKQkOuq/z9oUPtgewA0J6MMZSH8Zd06IOK5bd89DjBAKY4tBEzb/JSSUko7pO0K0a0NqXJskPS9Mww+XvzeTXe8tq8Z+opksL0pTffeDu9/40P0htvvpnGx6+LTzHD/EhtupgWl2aNA3gGRk+WUrKPE/yQmbdsig/P7mLZqvhzK4YvlYN2ym3FLE/PBLHSS38PBZdxj/0BabNTjTXwEmgTo+Pq+ppoZDPt7MVyyJXl5TQ58Uxt+Sg9n3qaVlcW1c5bMBLhAR52Jjq8avwfMGbrR5+iL7NEcnCgV+gPOdFlkn+WG4Pui8YSgN/MC7nmPpfvueZnt0VdGlzLaYdsGe+qfELpUB79i2dBfkdY8imnl9PI9+WwgHlWnX++zycNg5NqbnoXBrkIywctDC/ckzdtmOPneuBPPsyERS6n/MgmtBf0zhjNjFT6Ofv62YBlPl7DNXyhepU/9IiR8vGTp96rCxpHP4iP6Gc2vhz7A69oXMVhHOIDXrQDW1TE9iLt/oDVaWMce1ONjo6IPkfTjevX/KFsXPcYm2KGFTPwgz7bJHvycZXZjcYOfU7148AB+h5jQIyDMX76o74AfOAADGHwC/o1PJYPsxjlwB+8Ymxs3OEyUH9QG2nElVlrNobphf1VL5atMqOV8NAbSzeJp1cen0bHxiyb1NNKBu4pg9Mr3ZNevuKAwGfULd771nGUku/hsXzEZBZ7nJiMPiGnemPMr6Ud6cXKGo0l4t/QAh/v4fXwAAxqjNPQAe1nnk470GfNM2qGMRuzlL/lFPEK5AH4BDIze5raGDYyku6/8YbD5/qV68rHgsXdlLYOVTjd+4AvCiqo/o+/80D9HV+ueFbKfsV/O73L8cIvP2Wof444l0Fup/PxLg9fDy9L+1K4JMrXSitDEZUkyjgxHgUv4un1IZrlPN5rIH/ekW/8K55flt/L3r0Ike55Y9iV/9t/fiKyejEpxMqcea1xzwMRLdReAi/GOA/V9P0/8rkI6O7VN6UyATzh/GWb6yVplIF8y+FyGmW4qL6vA6RLypeVwkvJBK9TzteBEP9fDcEyLwZK0np6lG50HaWR9t3UgOXJplqIFQVEQoOKzWyhrrYmG2j+y49+kRbXt8yUCHtqg1CuE4M6s35QICppcXGpWl/EPm/UiVFJUcQXzVSZkQDcuHEtjUo4H+zWwCjm++mDB+nhxKQYOV9hg8FiVXa+1J6RRUD63JENgxJTexGGEdYoPwwZBZPBl3vXqyiAxAQrubduXE/trU3p2lBfmp1fSB9/+SQdHJ16+q/jGB818MBHXeVJUgwIDBbMyrGgpbcMOC6X8iA8dScCG3DzpQuj1v7Obqoo31vjY2lLA5b3nZIS++zZw7QgpeCIGRdKgcr5h1ShP8IxO4T0mVEVgilKr0ITBlB9vXGygPB8kYu9eo7S7es30viNG6lTStrU04fp+eRUOmupOBzrFEkBQZUMGLwRJIwBvQAX1JBBD6EHIQf6iLalXMQjLIJDFvihkzBW/uAv/jx1iTaYNfbTn/1Iwv12OpPyHJSqfISjSgfK41limST5gT8XxmVAUOn1FzxmJTEwFsNdlFv/yJdycHT23/7d35nGmhVuZ3MjDQ0PpGEJXVsSIjXSp5WFpfSf/5f/b9ra42tmbZYHqbnO/CkudEY79/X2W2gyTcjlQbs6eOvHflTghPSht5s3b6U3799P7RLmpqdn0hcPHyZWxVogUfoY6kK+Fq3KD1zkNP2FTPf0J4QRvsJCO/IyTROe9wivngFCHKerAAIUK2ZcMpvQm0lTb+V3qjwcnwJQZl0t5LsG8ld8l0HO+elHOwZ7MFKcPvf80hUp+sqbJc0slaHvoTSiuGKgzIaaUwmoZ15mGfvFQHOKpjKLplSuZmYSIUwVwlZsmhuKq/fdkOAlrqX0mr0Mc3Vl0gLz8MC1CNek9KqCVVG+c45SB06zsEatQQN+GHsOVNaZ2QUbxLal/A/19aWbt25KkEM5BM+KoYgW8o5O0vLqdlpcXkm//OhH6fmTz/WOPiOedutOGhoddl/KfJA8AIRO4PHjx2ny+TNjFwXfPFdhg49EGNebPAURLRQ5paZn+mI2yITB3HsXgTvRG3jE6OflS8IL7Fo11z/FV1r0LZaU0e8wZPHWyBAwYwvFAyMSmw5DH66GiAAa4SH6prxIT+FzP8HoTrvzTIgimD+4AC4vdRGf4AAOuh4KDx8Cro+PJJbgYQxglhNCdMaL4yktNkWfnJxMTcrXp6WZ/+iF/ja21v1hQtTr8ODAHybEZwaHx1KHZ8GwZ+G224EwjnsBXL825g81zNp8/vypwqa0thofadgfxfsqCqplg5qclP6BJ/nDr6B9ZiS4+moE5+dlykU7ysET37h3xx8o+D169FD9mk3r+TCCwYl9n5qjbd2eonXlGWMo+1fFLFOMr/Q7+OORZ5qqb1ImpR88+yS9/fZ76YMPPkwTzybUVq1pZXkh9Wrs9QwA9zmU9BOVG+PZjpVFykfbepkTe/qp7vijCGNQu3P3rsbgLt1TPown8C+VU3WmmtVZ3Sov+9E9ePjIHxr4kAM62PeO2UPzc7P+CEEf8Liv/pSVPq4YejFEX9M4duP2HaWVZ5dhEGsT3h6khcWZtL9LmRs1xnIAQI8U73bn47FZhfLYJlyhkKPU8oFlXfm6ifSOmSvHGt8w+GD4Jf0r9HnhFNpkBhxjqsdVMXSWGw4M9at8h/6QYtoWvjE0Htg4pjzFE1nq3KzywnMZWfnYgNH1inB2pbFV6fLhoUW8Mpa+YazjdL7ZuSnx7/00pLJivGbmMx/bGP93dzbTDvxdbcWebbAHln91dg+koaujaXF+MW2uLan9JG+Il5En9aEtQj6Cd8C7aR/4vjqknfyhMdE14gT9fXJ6Lq1trCcOVKF9WfoW7XQmxX9P71Zt4GdfsD2WrFo2Uf/0knzhS7zkVARtWU75vv/ht9P9N99i3Z3LcKp8we+4xuq7N8fdZrl/5n6Go8zl/ptd/XOOl8MDXHHQFPSQ3wP1aXOPYywWAiJ9iARK0V9OM0OOR7qkn9PFn3x45zR0D96gMQC/6lXFtgwhyOmTf43fkrd4g9rh17/+tdPIeZXrwjXnC19A/ruiNmYbjonnU2lbNH91cCjduHY9vfnmvfThB99wfxW3dB7lNHO6fKRlPGaG4D/+4w8l08ya3/BBiNIxi5yPg9SG8NChWIH7KXKMDVuib2b/Qo8hZ5NfjHXgWJlVy487Up4slfbHYMWhbA6vd+STcRcfzql74J+XEVbjgGiVfIAYyxSO9IUPeOyjx098JWtmw37nu99VWRj3irQVVliItnGaDemdt991fwRPlJg9gj///PP0y198pGqcWk4FT+ydOdjX7/b+/l/+pWSW68YHvI1ymp+73EGruJxvBvyAsj9+zrv6DnkAnKju7l/JMzRX5aLuekN87n3Rv6iS+ulpOtzbN02od6Sezl4b6gf7MHaDL8IyOlmiN40oQztojGbzs95SJmgiVkdgoNSzwsDL5ubm03/+//y/baB/99130j/8239rY1juN7nu3pNRuXyydJZmt4Vv8SnKkGVbhdAv+mLuK2XAp+wblAK8GPYiiLIUDy/AZS/q88jPGV4v7zLUt/c5oIylNNX8Xxty0uCTcgrj50pPqwM1PAa8UKaXQG7biyH8qRHwqlQj34vSeklMI+gs/cf/8RvViFf+7//LU9e5PqnzbP1iCGQV6X4NuAgZFyHUrKEIW/822Mb58r6sUS7KE58XfQO+aloAMexKcXPYXN7L0i2nmQc84LLyvU47ATnfi4BcWk6P0k0bw/akz8YXG8qIEIkAQ1lgNL1d7Wl9Yyv9409+npbWthWTkhGOssMoi7LKI/Z8aZXSsK4QKqn8UGZiwIhBhDw80CkSAytTkvv40tvdIeG1OT2TojPH7CgparHMBoVBA4fL5SSdf6QTzBiDAIMlX3fMnDX428BDJsoXwRTmfCICRkE4kaDfN9DvmSodleZ0vLuZHj5+mnYlmyhbpVtrB+OhqHMwfr3jtdKn7RD82VuF8pzIzwOn3ltQ1pW8Ef74knvj2jXHZe8pjHB3b4ymTTaEVzz2Q/inf/rHNC/luq2jJxi9sgFnMKHD42L/EfslCxIYSFwGBlM8yVcDEUt5bAws8I1SSXnfuHc/3ZYS0VlpS88efak6P0mVnl6/l3imNCQ06I40GcwZ5Nho3AJLvHE+J0cHUohiKQrLsHiPouWv4GpvG+Z0NRNVFGar/eVf/IWNYSxh+cUvf5WWV9eUvlKVoAJDoY7tnbFXATMQuEZdo37ggY1Q83R2BkY76gmxO7xj2Cj7zjvvWUBhmS/74rAvHV+6UE6IcKg8Hj5+mA5PJOxiTFH61MNXubIhAtnKS2/UTywYC9wuojslX4CEDb3jkSD0I76wW4FVIPrUgZRWYSTiFXGID73Y0GIohCv9CwGMl+C+RIfyQ6EDD4En0bjal+egT4QPZn7FkmVmV7g/OjloAjrmqyLp6l7tRdyYDeEsRBMSfB0n/CN93sU9cRxQjn3iMErgxUbL7I83McmsgIdW9ro6mH0QX3QtAArfXqYgP+iYK/0XpdkGMflZoQaHuoZhWv37iP1/9iVkslR0Pt0YH0uDA8y8w5CGMUx4NU3RANC/iqdaBG/TnfyiY9FOXKk3IQh2RcrlSZqanU1bO1tpR8oGm/SPq8+y5O9I/TnPvGJ5spVh8QsU0p//7Ifp2eMvlBx9/kq6dedeGhwaJFXDsQKCXwRf+jD305NT6cmTRyoPQiMKs5QJDBmFgRv68hJx8GLcoAw0FzNixC8Oj7ykGCMAgit1hF/7w4FoAiMoxi7aKWZcoHypzam7cOnwuhoPAvKjNdXixhHtQJxDzwYGQ4RTu5smikddI7ZudU/9UHgwLpjv4R+vjeMc1p5yYQyLWU0YX8ZHR1JXZ0X85TA1qK7K2MYoxg/SJg77JD1//ly0Ieos2oT6grNttRubqFNEaIA4jA2pQYL9yHjiuH02CPYpg6LvDBQn6EH3VER/N66Np77+XhuVnk9MyP/Ey39tDKu0C6cYw6ArBXbUoCm1gB5I48yGB2YteNaRvGxVcAgKqD9wrnDsP/nGvbsFjs7Sk2dPNY4K98yMVNtzoAT8lZmw3m/phD3ecFI0RI/QFCSPosk9M0fFsZwaOLcxinv1pbfefNuK3MzsdGqvaAwRb2hrZWyFLtlInlmtu0pj3zTCDIo4VZKDI9gkudOzSzY3t90uzBK+d/+eZx5Ff0VhJU9hxDwUHMWMFO+LJ+UMnsRYzcerubnZtLy8qDzZ70sdXPgI5Q2DAnIJ9BpLr9jjhvbDGDV4dcT9BX5CGfngMjHxLD6IiQaYncJBL/APDHbQWCzTbBJ9MSaeqD5xIiOGHGYE5/Zg2TIKHB/8mCGF8Yh+ypJS8MsSQ5YJm+cdn/lj3NWrA+IRh2lja9NYhw8zk4o2o07MCmO/o1PJXZSrXfhkv6PT08O0ub2jsfw4Xb95y/sbMcsF2sXYBN7Bho2MwgUGL5anbmyspL0DtYHSRxFmqSt7bXn5d6VbeOLU3RYvvd7ZWhfvbdTYf8PLGj1DT/TrMUr4iDFUpS5oMgxiPOteeaOc7mmcn5qZE9+BV6HEawyVHwa+ufnZNC162thcNX02qTytzC5TeqZHZraK/uFHZ3KsIGBG2Dvvf5Cu3biZ2I7BY4zyZWwZFy7v375mfkV71BuX3OcE+dn8jjTAs1w5HPf5XRl4zvFymBwO//zOsitx4aM0hHCCck6fzXGBclkoL+/K6XAFcl4ZquUQL8Mg6UG0KGuOQxji5bC85SCa3/zmN6Z1nhkbMD7wHt6HIRLjEfIZ4x6blp8ouWXJ1hxIsbG15f0wbwn/b775Rvrgg/fV1krfOQpIlPyLPAHLt6obxv2PfvFrL2eGL61viu+KDyOzYwCCfqEnZpvBCqHPcMEvSY3nmCGI3CD8aMxh/KTf0jfpc8h7LOecnp0RzYgPtXeIByBXwdehWeHT9CpZQf6W3WgbXigv2sFyHGHwI1/VknJiwOMDEUawx0+eCC/s09iY7t17I33nW99WOoyd0U7Epey0EdwbWn333ffT6MiIw+AHXj77/Iv00Uc/V/pHnu0ILjokcw709ZtH/eVf/GW6fu1GQddBazHWR1m55rwA0s7lJmxuf1yVFnQN/UrpURbhmz4NjtgGZEn1YpYVtEvdkZlpWndsAX7hQX6kw4ds+r/kFRvHyVdxhArXnZ/C4yxrCsJPDtpVPtSNCDzjT5+Bh3Di5w//y/8uvrGb3nv3vfR//Id/iPG5gFwn/bMx7GOMYTvRdp5MUYQjRzJSsVTMKEMGniiPC6J0iKMqFHA+7AtQhAdc7lKOuU0uS6NWjHwT4evj5TYD8rUW5vWBuuf4QMZO2e/1oJa309SP7XIyGJfFo7HzFdOnPLiX1zHeFZRZ/H85XFyMl8Q0EdQZw/4fhTHMD6WGqbHn14NyXCAnmgnvosrT/6JIrw+k8mJKl5e3XKaiv7+0IerTyXG+CrxOnS6yYAPlspm5FM/lenxdqK9LuZzNZ0fpdvdxGm3bTY1iWlk5JhbGIOcvN6eB6KmUgZX1dQ14GrgK5gzQ1rmc/LfypvIfF8ofjoENJg2fBDBKERpGj3GB2TPXr46lzvZKmpx8qoHpsXSGxnSsojBsWphWDIm0RRqRULAthSAf/2KwIgxXBkVPpQafIk6XRan4+H8JoMODA+mdt95OXZUWr/X/9W9+q1FEihgDK1+gFNZRq3nh9F/lOUGwUB4oCdQVFwpjKLwMbCfgSYMKsXjz1pv3JHywjIyT4nYtuL5xazzt7OxJWDwTbo/Tj37yMw0Yy6l34KoyUkylCY7J00tmlCcGBYQd8sAPoQFFmYzIi72OcKGIwCKVQIxknn4+MjwsJajN+5BMz0ynts4e4SUEiaYrGKZIhfIcpmaly9c90qE64JJ7lBSUE8J5wC6UnhBM5K36MCB6qag8MHixUa+KnNqaGyQ8oSSIRhSUuKSb08YRP/uVnfPRFeB/3AmKG4XylbYmPP2JzfFxbPp7chxLKBHmoRiJXiINBlpHM47iEvUCnKLpt1CelYAFd9E1LRt0jkCnZ7z0DqMgilIXy/e6+9Km+s7SwnRqaqmWuIgX5SRb7hXZjlsbn5SWS8O9bh1H76Fh/AlOnUOgdAALRigdN++I3obGbHB59PDT1G5lENopjI+0p34IKZEPVYNegu5x5GYlKXJzGeIf7eEIbi9uj8Gv6l+pDKTx8VtpZvpZmpl5KoF4OHGCHQdNQEuePcJyOhR0EYSFQOXBTJgwLkIDXIVd0zW9J8rGF9XlVU5P5JTFjXRtjKO9h5zmmWjN9EN4C06UMVxRYpfT6cmFcY+2kpNwCs5ic+FVLzkCpxa86ct8OZWiwTJdlmEw8wkjAnv87e3vqC8t2EhzfIjSd5rGxsfT8PCI+mF8XUYhQVnhHoWlVeV99uyZlffTM8UhP5Uj0j5wn6dfe6aVhGiWgbW1s7S12UuyqO+R8qJfQ3d8sRclRSPxZdhtCD6lQIMDXdkHCEU2AtXwEv/Ar/8Hjclh/AWf4Dx4Ww2CVjPURlCEcGYY0T7nw9SB3oWcoPZSn2afPzb0v3F9PHHyHcskqXeUBT6CAZ7ZKA1eAsfMMNOq+6HeKyU2CubUQ2bImGe6/mo/1f2KFPOhkWupvas3VZQuM3YssBeVFyX4Cl2QJnDz+rViZtehZ/CFMWzLsx9sDFMbYBAhnwD6cr7VjdJhpg/4w/ADz4Yq2X+qsRnlJ/qO+abKOTYyqvanTY/SF599onyO0v7hvvtVzKyK8Y84NmjThroHGjTO0Jc48ZTxh2JgYMYAxKyoztZYxuelxt2dwjd73Qh3x7tpfXk+bW+vqp7MqIYfxjImPmCwjI4xLpYhtqn/sidoi/etYm8o6g4t3scY1tHhsuFUI7+zcWhjUwpnnPzGiZPMymN/PYxWzPDc3FzV+Cn6Vyzva6TCY6QhXTbm9n52zI4VbTFmsN8PM39v3r6jMnMScpxGyp5F7C3GXops3k4/Y58hTpHFj32EOGGXvblcPuEc5Xqgf9AG7XWVg7yhi63Nbc9goi+jVGJwhhbpn/CFni6NmWp7PiIx9rOcmlkiKMHkBS8jLvuQYlyEJzHjq7OdPcHEr/mIpLGbTfF3xT8wPp6oTd99/5tpdPyGy83BKRj/oPMT0cH+PvjbkduwgRZjAm0NX6V8nMbpk4dbKjaesrff3i7Gqi0r5i3qVxjDWFJJPNOU8Oy+rXpTZtos6FlllMPYyB6TW9u7aU/14AMAeCXNFdHNzMykrxjn/PGE/gZ9iwZalLZPTVZfANcsUWapFB9L4WHsWzp+87YPXcEYBiCfCdFpZKAvvXHnhug9eHStj0EbjHcqXeGX+Uw5TJn35PD5vnzNkPPAlfPL6TCm5ndlv3oIObCWRnYA/aIM+LuvcBXOTouxAtzlPKr5kUaRJsCMJow3//RP/+Q+ATBe8B6jC1f3ZdU70iJdjWO653CKyZkZtelOGlI/YrN5jGHf+uYHChuzlaBrcgJvzMA1QNN6pszInZ9++ol5MXjgwKtt0QjbOmyJRqFtZET2bcUYy2FRnFoKH4fVYmCJuobc6THKdQt/xmL6P7yLMrMElw+lHL7UpPzjQ03EVdJONxt1kW/gi9A1zxnHVVD+7JHsQwQ07q9KNmOW9urqml42pDu3b6VvfetDxym3A3Ts2UnKi+d3333P+4aRIFuB0J8+//JB+uhXv0wnGsP5AMvenxzcgoGbmXF/+effl2w0XqUTINNmpif8c5nL5c7lweX3+Vn/bNgjNAZGp6X3n3/5RXr09InvCcd2IzZQ8az+Sn+2gU/33r9WeG/v7PZHDQbRza11t43zIZ7oI3RUZxnPDErCAfoQ4VwufOi7KofjKoIoy3zgYHffbXjn5o30gx/8QPwQeaUou+MptN6fqAwfL6U0s0PxocGgQ8Z2QE3Bf9+/CBSwdkucl4evgTDrK+Woge5JpyjDy6Acr9x+f2qgPuW8crmB7F+f//k6BWCEDtxcDt7vq4DS7WvBRXleBLkIr5v8ZXXMcGG+Kvx//B/fr0bwzDDfyGXFEg8T+SXwqkatz/iy8Pi+PKUA2MOrwuY8XhfZl0GwohpcRu4X1Snnzf/XLcWr6pXhsnrVl/dlQF3KeMrlxLVK6PbMsNadJHVB7Z8HdwSkWi4ff/Jx+tUvf5OOFJ8lhOKXJVxEalFUBmIMMzFYOoz8eQW/F2u3H6VgQEE4RLC+e/tuGh2OEyVnZ6fSx3/4RLpsc9rn67bSYvkFwrlYq58dH+ao5DGEoUjypcXr4iU8epP5YlC30Kew5GvnMvD+MPVI0L91/WbqUJkPDnfSp59/LiYsoZdBVvGqcRwv6kzdyBjFDT/2IkI4BLKySxgG6zMP/JE3wsCgBsRODegoVRxPznr7IZbhKC2UG77azc0tSLk+kLJSkZ88SEPlVYu4Ts7f3gz+KOkoAwz+lI+yRTkxuPHsskcUJcMX8phpF8MPy0A0CFpoZdYFeKWtsgAl8BVHmmA+/GGIwSDx5w964aYIE5xaf2obyp1a1Y7dincqhXIp2kd1MZUpaCyx1L3ytmyg92eULx4IpbSUiwfeuI8yhl/tvlZ2aALX1zeUxtXOHP//8MGnaotQtIyYBtJXHKVhvJUgjF2RV7wJoYAHKIL7yAsaUXiV2V/U5HfCl3CleePG/TQ2fi3NTk+nhw8/k/JVLLdThCoN00ZF3lx873zCD6i+558EiuKuGjbXOUcl76vD11T3q2lq6rmU+QdS4Ji12WalWTFEN9BqlCWyI80oi3/Qml6EQbFURrlMh4EP3nFPnQnABvVs0L0gpXc+3b5+PfX29bkvWviV0GiFSS7TKPSsu8gDR/pFPqJK50kNmZ0wv7DovZv2pICNj46mkZGrSoulWVLMlR4xCUtazNKirhibEfoQ5mPZMJs1s+9c7G+CMQw/9uHCIMGeYcziYJ+k7W1msmyK97Es7MCGJxuvTjisI/aeMus8RRhn+VGzT5NkxgkKMfhDOKX+LC/K9X36+Emanp5SvrFkAtrN9MsSUfo3YTEMgADSQrnsHxiU0st+ZNRTSgtNgQJArzai+Icr+pcAPCOMw5dJ33gWZLrJEPkFbWM4hVfUG8NynFrcnAs0FYYDL8nFpwiT86sC/kU5ma2E0ebkeD8NDw9pXFB7q67sQ5L7ILhjtgGzwdiEd1r9iSSO4X9KA/wSFiMXxjAAqkHBh85ZJjkwct3LDSttHTbIwDcogflsAVW8SC2/dm0sDYhuMdRMPZ9Qux+mtXWUP06r7bAxjFlB0KjjGXdBs6Z15ct+WuAAeoEOz+ALKjOGLsqOwnp0oHvR3ttvvau6t8n/IP3z739no+i28Mg4gUHdJ3Fi3BRefIptM3s3tqoszNxi1hb7RHam1kpeTqm6N6tM+rGvIATDrKT9wwP5V8yPlxdn08MvPhVut1JfT1fq8p6ScZQ+hiIUbAxh7BdDnaJezV7ugvLIe4xU9++/kTiQxgq32oL252TK9Y11G3BYdsgJmZyOurG5YSWJJYpgmtkl3ufH/Y+TDpu83x6KMHwazsCej+ynd4RRWnhjo/g333rHyix8hOWQGMOmxes2lCfGMH/MkQK+p7ZeX1tRuEYbqJlRyXJHcMkeh5xoxlIeDHNZ6N+Wcs/YAb+gPNA0bRzjDzMZaacwmNOOlHVw8Krv+fABHmhvPnrRt5EN6EscdsPSU8+MowxqljittcOHbty89Ubq6x0QvbL/3U7a34lNv/f2NlTGmPXOUij2/Iy9QeOUTgwgOGa+RRu1il6T6rSZdlX/w/1DG7epq0+shO/Df/kFybt8jNQ+GEX429nbTezrSZ0wUtLvVpaZ2bestl1Ruy2aB6sTiDeduH/GjNNY3s6sN4x5lLNLMhwz+sgMvDLbk30y33rnvXTn3t10onYHv2EMS2lsqC/dvXXduMvAe/qSx4SCr9R40HlwfxSE/BB9MsfPaVAvcJX98nuA+3J4IMfJ78phgPorkA0clCOHz2UiXOb3Lp+isYwNQ4WNRoIcjzFbAU3DjCdc2ZvqP/2n/+T9uDJOCM87nqkb/RO6QNaCPygxb3myoH7IyfBjV0fSTY3Pd+/dSd/59rfEn+KDAzUgPfKOQb3Avx55B2/6wx/+WbLcmuvIHoDM5t+V7Lq1I3plnFFZxsfGJAMsu69j/PThM0ofPp7LyT2U6M4gwFACiuDO0Khy9hjEmMqJ4BE32pP4OMBGNd0zRvKu3qk6SoleKToTPS8vraQ90SF8CmMYq1kId/Pm9fTNb37TaeW4xrv6PltBOC+1zzvvvGPjOjIBhj/G4C8fPEq/+s2v1SUO04H6ODPYO3s4hGfA7fCDv/wrjSvXrDNEmWq0AuAHjWW6IF9cDpvrmuNlPxs9VSYwaNkcp9//9l//S/rxz35mWY6wp2fMEiSfkBUsO8vRhj7ISXzwzt23fMI/HwiePn3scOSPzGI5wJkI17oiZxak6jJnnBEIvu13cuC8QWMI2wvwpl08a3x4ML3/3rviEYHTiFf0Wd2fio98utKQ5vaof9CB0y1QBi065fMoFFDOSCsDdc/hXwWmRbtyWN3b63y6/xJAWevLXw+1+gSA09cpGfFehFfH/GOMYRkuzvtfFl7IU4W/0BgGlJF+WWFf1TBlyGnUx4ku/KcDp17k8cciOVh9DS4r60V4+Cp5ExJHKi+m9CJchsuYFfJ6YBZSis9AWqSaWs4O041ODYiVvdREmgoWTBhmoiCKjPezJ8/Sr379Gw2eEvxgFWL6QDBHJ2UgH4REBuFY5qYwMG9dQ+nNjJKvPrG0AYF0VAJqb5+EXz3vbG96byW+knJiGUapdikvpJkajkmwypQZkAAUFyplRiwFgM6KMEFeWTiLL1HERWlkYDmxUaRNSgEHBLCBO4KfSpbONChnps4vyh/32UCgVnDODAr4h9AW5cEbRhVfNcM7Vl0Gk9OfBoDiS7METspPVUyHRTjihxxIe5EOX1h4ygqz7vUPY6DblMCkIcGFGLr1IEdY/05QyE6loA/7BKjF+Vnv69EmRUqli9l+3sRe8ZWUDTsC41JX8sqCqZVIyleUQf/140IYjGskIJyoLKeqG7JUY1NH+sY7H/r9J3/4rYSbnVCGEMqJCwJIRBcGUfBLWCBw5lBu13Plw/lVvAd4ps2pO19N+/uvpls379mw8dmnv09swIqx0UsSqLbyRcCKyMSljUmHf+FPbkFu8ZzrT8BcPj/qfaMaj3qzrK5vYMTKzcrSQpqcepK6pGiyNCfoK2iYa4boI76rXsEuAipAPPLRW70v8g1U4KkyKbTa5+Dw2Etl2ipdaucFKTGzaWiQjeyZvaG+1EiqkbfTULycXkCUAxRQz5p/7T7C670CEQbDJ4amvQME98a0tb2q/rxuYbu/d8hCj/slcXVFoM192IJTUSeAekLJLoDA9VJf3pGSlg3G+xI2b4yPeqajlQW992wOCXYo1la6dLXT/TFKHUKfhLzDAynWUpb3Djitk1M7OSAhTrqioQ/3pRAq3NTkM9cLgxV8pyKl1zOWTAchqFIH/dcVAwSb8zN7i70TOdkvjGXUq4pjqiTH0jsMlSjU4eivUiwtmKKAxhf/wLPwwiw18Y2bt+5Kee7Te/Aeje/yiGea70CtzgtaoWFUUvE0+C1KDOVwnKI8GbK/6V8Aj6aN2IS3TKNADgvQT3P94NMo5+CRIPV51O6JT/mDBjiwgzZhqVknCo+yo01jv6UAp6VoGEyYVQfV0KYARkYUAowuGCBIG3qi35j/N7amgZGx1NnVozGKPcM4EZGykS64E/1Ucwp+G3uG9Yp3HiVONcTAvbaxoTxPpej32rBMy1NW8NPAXluKi2GLdqcdGXc40YuPJzaeKK8jNg1U3tkIZ9pXGd977z0buE4U9+HDL5RuYzoUD8EoxUEHbASPERT8VtoYP2MTY+oQzSMaUnjy4QMLS9kPT1guKPoXP2ATdeif/jAwNJ7GRm+kuZnJ9PiB8hLvv33rmvjVQKp0dHgGmA+ZUHvmjdShdfYTE2WIbqc8OwwcYPi4c+eO6YWZIutSLjnVFsPkuvDFptKrq4vet9DGJP1BY4Psn6n0FxbmvdwOi3IDhh5mQRbGpj31d/b/whiGobXS0S38nHqmxb37930YCuM4/JwyY1zG2Mapn8xkwhiGUrq+tmpcjYyMpu0dDkRhXzL2lhxKb7/1ju7PvNQLAJ/sAQrPgEaoN7OuMnXQVizJxGjpjx6iB2YKsvcYM9VYku69kBThQOM7fIp9Kjm5F57CByjS6JCSzDKr4atjqbc/lu82pGYbzObmnqfV5XmPORgxGlvov82pQtvrGRoGR8z2bG5k+WizZSXaiXZgeSSGwuVVKfzbO+lYuMAwclPtBD2Rf/4ooyqaRthrb1t4Zm+yTEM7tKdwt4gRc21d7bGd2jrbHXdxkRmFG+ou4ldqh4N9lnZqbG1V2URDzJrpamcGWKvrscsJgjuc7BmGYOSCb373e15iqwSM22P6omD8al+6d+uG+SJ4VxFdVsZ02qMM+AGZB3HN9/kZ4B7IzzmtHB+apB45foZyGoTlvpwPwHPmm9zndMqQ88rxueeawTIice3iXU6Da+Z1OS/61kcffWRey6w8j21q8xg7YqYls2VZJQBNQZvGv97xUYmDZN64c88flO7du5u+851vRTuQrxqMcpBvjFe1+uHHR5Xf/u63aXVj1fIGh09hAGNctiGaNlZanPLI0mJOe/b+YcKBHTOp4J75GTlENEljw0sZB5mlTd+CufEBCsM1e6BmoxfAmIyD2/te/pCQy12UFeeEBeAOx9jKXnq77HNXGMN8QrHC3r51K/3Zn/2Zy5XDcw+/YDY7z4R79913TeO0dZLMCxl9+sXn6Ve/+q1wcpT2xf92xAtsDOsZTCwn/6vv/3XVGAZE2V4E8sh0WaZPXI5DGAA/h1Gbua0AXTEk/tcf/bf0049+aT4LPTDmeN8wOTerfp4ZJHrDoEe73rxx04ccsV0Dy/VtOFd445x2UvTImtjRBgD4iXA8B9555beKxxYsAOXGMDo60Jc+fP8d86xcB8JiDAb4SP8ZxrD9i41hPEb5i+cCAj+RxougGMQrcFcPSt2/Glwc7l8SMn29DOrL/6rwF8FlOLgIdy8zhoHPer+L4PL8anBRPV4n3svgXHwV9LWMYS+DHKq+WJBodNWXA+GAy/K7qMLnwur9eSKVV11Sr0Ia6V0Uplz+XE6gnD/x6sv+qvzqgdDlGKRWV4XXgnJ5y2W4CLfl+gDlMrRIyRtr20nDLTvpihl6pMcwZSWLJW66n52dS7/7/R9SW3t3uvfG2xK0+EKt1nAFFMb3kTeDBowt8KUkivu45nAwTd4jHBRx5N+gcCieGDqsGBZput0pjwUlSo+iTH3xJk4ITLqRi8GcUDGIwPQx8BBOQoYicSw4jJuv6N0V9qDaTKsr81JyYbosRVFsD24hkNioRUoeNCJFpaR70ic7CWmEQdAXUF7npbJwJTKKGgILAycnWt2586bjffLxbyTk8NWWGSWBr6h2pEV0UszPXEkz4zveqxzFczWYIJePgYQvOKDjxvU7/jo+8fRpmpx47P15mpS3UaskGMdIm3SZaUOdPbblMqh83EcZav7EcZn0B+O8gjGM1/rPcpLGK63p1s37CnOWHn75iYSBHX+hbmqNDfSpt/PXk9tb4NbL6eZ7/XIVnV3xHkeZolykR/tLuFY7t7aEMsmU9cnJx16O29nZJWFBg7Pa2V8mPdg61dp/pZkHek8r19Xl1F21DIQkf92HrwQ7XVjaxLLXxiYJgVJc9ne20trKQuru67bihJLuehGXa5Gg7/Xg+nCNkpCR/arlKf7z3nspFMEABC2EUdVM/i0+CW9vdz0NDw2kdr7MidBYvkqi4Mp5GW9xBejTkUlN+ImyBVTD8U5t6jn66dizNrZ2pFjtS7Da20ycrMm+fCxF4uTGjCnScnJyvi8Si/rhSRh7+g9cnJ02Ke39NCN+xJdiFDZO4OuWckefZSIp+/ywxBFFjr2aMP4wCwQhjxlDlOdACh3LjNjLh2WDKLSkRf9FgPcJml19inecvvycTfHVj1USDF29vYOJEzIT++00tkqQa1AbC0d6j+HDSqb6TSyvpMy5D1LfUOaOhSOWfz198jTNTE/KLwx11DLfo8ww0wLgSznLYpSRrm3pxs27qadb9HwYCqQLB48TDqJVAPCn58IDBRkFHsNWhlobGtGGTAcAM8MwhoHr6JmkV8vhPET+2RhGPi5PXfhyXhkQnjHKH0kxGRkeSu3tLTZAgUuPBfAx/bGcAvyh/E1MTPie5F1r/bH0haWq7FcGz6ev0jKNfABR2w0Nj6XO7j7l1a5wWx4qnL5+Uariv6qKgevG9euiA9GWyjI1PWVDEKeDoWzSHuSPAsGMSNrq0EYwysKYIXciob+torYMvu/9EYsMWCbMclJm8sD7mdl1Q/2EJWTgneVzLW0xGysvi0fgIX3GEWYl+kRV0S97h7HE5Qy6h46VNzj15O5GFH74YVPQERUTHbV3DKSOzt60vrqcFmYmTbP37t7yoRtNnCwr+kQJwriRlx+RjmchC6vgH+URAxPAvlYsBeVUSGbdse3A4uJiWttYcxnDKFyM68ILewayFx/1XlA4dRT3Hwyd8C7SQnlnRt3RwbH7GadVdqpfsnSUeDdv3xIuYuYWhjDojhmDm9sbbicMYsgpR1LGNzfXrXQNj4zZGLa1te68err70/vvf8PywMb2jnkAdUW5zwor6TO7CfqDvyC30Ga0KYZPDBAxM6wvMeOPZWHbW6JDKcJ74jdBM7RDs3nLkMbfq3IDg7RBp2eBHhzuekllW3Onwh6mL7/8WGVeSUMD/Wl0eDi1dXC6L0tVazPAOAG4WWk2NTDjRu0iHHkJGfxddQWP8/MLKsdeOjna876CN2/f1pjPptix3yfGRpbLcRogfAf6wZi3urKclpYX0+rSkng5syg1lkF/aqero9fE/lp9UMGm6kr7QpNH4kfd3b3++NPWqfbAoCneYYOg+izhxF1cvjCiNqe33/8gXb95M+RPAds1eEbR8ICXSZ6ojOYZoml+jNP0rRiHA7LhiHQzv+FKvDL/KYeh75JGDsMzwHPmUbQv4XPYcpq47IcD8rscB6hPNz/n8uc4XHXDsOf6IY9BizkeQFycn+XY6+qXv/ylxzjavloW/hQOmc8fzuEXurJMmVNa2Z+Ofs1HUTbP50TJN+4XxjDCip5pmxj1VFbSIx0BV8oOD/744z/EbErls6arPyiJ5jBi7R8wa/I0DV8dVt6iC8l6bZL1wE3+CJaNWvGBDE6tSusPHDAOY5xln0GMZMx6GhxQ/1d/UXTFC4NolofE1JweeAn04E+ZeQ7cABlH8PD5+TnPfmR228NHj2y0pzz3799P3/n2tx0+A+nxDv7lsipNNoDHAA5fEwWZR3/6+RfpF2oTxiJkPj6wd3C4Rt+APy784Ps/sDGMvpbTpTz5miHKH9fc7jjCUI7symF8LwduSQqt6KcffZR+8Zvfqb9K1hVROQvS9r1wQSSuvg+cc6jYwBBLxw/Tk8ePU6P4BglT56x0R865vPgVtKd7l108kuDKxSF4UMl1o3Aqa6VFvFj88lvvv+u9Dl0m3ioN40L3Jxq3P8nLJF1XaMQ5EFSgtMiqyCLHDcjXeog4GaLMAaaf2mMJLvT87wK1+gSUy/vfE6BwIOM6l4tHKCf7vwwuK3t9HeuhPl4176+Ai2pYFfRrG8N4m0MQqZw95En8nFH9+wyEK8NFeV5UsXK4i5B9GVFfBuWyZuAJVy7jq3CS4XXyLEPOqx7q8XMRlMsebO/1oD7tWhmksJ0epOsdB2m0spuaxOQdWBeMNDB49g0j34mJyfS//q//Wxq/cSv9q7/5O38xZbYJSykxmDAQANkYBGP+/1H3Z12WJVeeH2Y+z/PsHnNGRM5IJApAVVcBhW6qm716kYulbrbeSH0HUh+AxRexJfFF0uKjpDeJ1CKrq7vZU/VQAKoKCSQSOU8xTz7P8+zh+v/++9i9x29cj4gEUL2Wtrvdc44ds21m27Zt27aPDSgoQhLpabDAu8h+FuqFYqxB9ISUq96eoTSrgeHC/LQGCZwMpzpQfqgJwpIKKBGHpJbTMug2Bn7C50QUS5ccAn8EMM+4kwYpbupsJ8cupSsXr6bV5aX0ySe/0MCHvTaYtcMXDAxZBd3152nFBcLgD+VCFwQzz9kBBHO+7acbSFHgY7ZKG8awq6/a/8svPvRgho3dYz8nkAYe49d91VATz/HC/3FfSVG/RZomg5+hmMogT07KG+gbkRI0kFYX59P83LSeuz0Q9ZJOx40ORyW20mIcxQ/5AC1X6Ew6To+XRSAuppeUEzLh/ZBUzuOThtTbPejByfzcI8U78ibIfM32nmFFZbt8SiQMp/LnuYDyfYYoLxH1UJQZCOUhjBtPnzJ46fDACqNnX3eXlx2pIKILX+mJXjAbP5SNa5XsAoU1UYv0fK36c++rlAzPzuDLJoMEIWlpbJNSr4Hi9nrq6+/XwKojykze+VMGjBps4Hlhz5LTK8JXBGEoRRhS9g6Z+QQdmqywslcaJ7Z2dXSnBtGcNkvxnL6R+IHEA6nvzaK+waviCeTw3JIPh2VfrcO0uXWUtqUYHx7saCC0I+XqUhoc6vegMvCEIhf51z18JX/yAeWpN9o3V5ZFMWjDsR8PS7xQkK1picYYKhjs7sqf/aJ2lCZGr0P52Sh4sOeNg1FOMXhhvDjAgKEMM8PVaVNItW824deNlO7R1K9B3aEG5Ldufa10NCjS4KG9vSv1sRFuO/vxQAC+wheGN/Kn9gX+4+P9xCmEIyOjeo46gTfyIOlYecHQ8PDBA+/HyJKhHMZyERzCx2Ad8LIQD3ZbvPfVlGQWRrl9Zvu4IuQoBATNlWLI9zEAZRAdM7YIJ9+oDIN5EfoX77gyE4V4pvcZvFWo4vIlDBOSoXmZJJDDlKGcFnIGw9DBwa4GTxhsY7NyqoVBC0m3iv7QiEEas4/CGAaPxODQM2R1z55UzEgyXniEaxLtRLfYQL+/MIZt2giBcaepVYp7wnDNjBrxgHBBzqGhwdTZ1S4e3k9ff/25BgpbNiycim/a2jjNjw8nqgH1YTYyKR88Q4sGpYk879dAiP7EM4G6OuWY2cOJjIVho7VNfU7s+cgghvixHyXGXvEV/IXRS/IDvrFRTfyIjPVMKqXlwxGUKHTE6MksIR9QwbLKFngnxUmtykdDM/lsTsenrUqrMe3ubKSN1eXUorhXrxVL6JowwhE+D1zjA5f/xA8kzb6eLNOCPyAze+kxOF+SXsAm+cyy9FJi5ZUIGJtoH8hGaM6g9oIGXcxsYukkdWaDtfiGmXfUM7yELKMW21pbfJpvc1tn2tredvyrr1wTfviH+ggjEXtgcjIlM18whmFEO9zfTTtb2zYA8SGI2THMXMPQwkeR119/w7yzoTDwJPyU90IK4zQGuQMbNlmWiKEQwxL8h/yEBuwZ1tHJwQzbaX5hLi2tLloesQSWvbImJqY842JsdDR18REIfhYtODV5e5ul2Juu34mJi8Ldlh48uJP299b1PJ4mxbcYlpwudKFuqSPqx7KBJeIYwKTToadQxeJjDBLTbHgvno09+FrSpSuXjYN9SskfH2woJ4YMlr2uLM17PzcMhuQHQwZSGbpEfZ6mK1dfUxn6fcLl+vqyP2I6f6IJ214IneLuu+2yHYSvKiu6FTNmWeJJnwfem6+9kS5cvpyeKpxlgvgUXW1ssC/dvHrR7dqD8EK+cHEd0WkLMIa6EQjKcgZcZSg/Ey6Hha+z7M3PZb/s8MuQceFfizc/E584+GXIfgDheC5fLa8U3josukkRN+MsPyMb19c4TfIDy/SqMYw3AtVTGMP42NdgOrGZOxvFb25ume8x5PT19Uo2NKfrakvsGabMuL2hlwkbifnjHimTd+dTvEbf9Omnn3q2PTKLzfjhIWak7x8c2iCGXoIMZeZof3+P+Jf+JOjrj98qY+i2tCN0AN1TVJUDnon98XaUsPhccUeGR9TOmNVIvKy3kCfFUcRMp7hWnwFok/VZ+J0+l4M7kAUcRHD37h3phqt+f+2VV9Lvfu/7rgdQZDxn6lNle+vtt/yRz21EQWiDn33xpY1hLMPMM8M6JKsGJbswhv3wBz9Ml8XvtK1y/gBwZ/7IgB/hom6rjjJwRUbmeuHZ90U8lhn+xXvvpV988JH7CM+4yvyh/PuicPot7p9aBvPxcnRszEZ8Tv1lO4Csi9sprF1Rd4EjcOGcF9UnYxmGccQgOT6KO6TGBO2SxRMj/eldlkmqbmkDQC4/tH+qfurzpZRmdxUZ2pszdevUAaUH/qJKzkIOUwtFXuu85sN/faibwEsD9KiFTLMXQW3cl4332wRSFKV9D63LeQr9U378/JaylnnoRfBr0UIF+ON/+FYFecP/8Z8/eCksxChniUji5wrzwZrlTJM5XuGyfy2OXxfqMfy5vCvIhKoT7Rkgr79uHl+24gAaeL38vIhGtTQuxNlLwVnRGvSIPDSktnRUGMP2UqOEq78o8MqE1V2DOmldpp88SX/yj/9JGr9wKf3dv/f3/PXgV7/6hZSxpxossNQtOjdwVmcj8CO/IuuWwRU6QwcGL/o9aVTncC0NDI2kJ48epQf376TBASmLGhBR7kI0Birlj5swlIAOfNV7wEkb5K/w+KqG9KM3RTzCsLyir29ISteYFdhbtz5LvT1SaNVxWbF0zCIN4464ceWtHsKjGkZlzzkOKPOGyopyckLqKAfDzs/s9C2/5asXM0zUt0d+wemOTX8Qr6I0ZHwCwuhC0XIylfS45nsBXwj3pKC0NHGaY7u/WsWX534NIjT4VMdJGlX8usvKiYHnyl3UsZ6rX+aqYC8Kog6OGVIcjX14cCIFvk2KWUrbW6selA0MDHggEyQDa/BftVMq0y+g3nP2q7R5XelcURhYEnB0hJLQKvqfOO1BKYDd3f3BT8zeCeYUHkcPAK8uGSdp5HvC+rcmXRdD5WamwNFTKXMagOhW/hqEnjBTaU/1HoNxs7LTxEXdwg8UPU8TNxg1PyU/C8OqXyVfiszgDcPMvtLa3WepQtLgkFkwexpYjaXujhjEs1eaZ/1FzAKEL6ctlFENubsD5FGkVfXDV3/ywBjG18SNLWZicBqdnPJx+dIVLwNi6RAFNy2fMlsxBhzMFDnUAJhZZd7DS/lnoMhsA8/cskGMfX62VaZdK+KbGriyB9zqypKXGh8cM+uATcMZVITyH4PVmCnhjktpM7A/edqsgVmHeS+U81gChmKO0am3u1eKa5Pz/uDhPck5ZpxhnJFyJ8UNwxkzgdgEO8rAYAaZETNpOLSjf6BXg/c+0+S4UHwpKw6Fj0NEZqZn0+zMEyvm+MOvAPiOpYiimFImn9CnfDHbo1EDi6mL14R/yO2Z2nGVqawRt6g/12xxLz/K19HJxvaxn1Y9yPwMkB+MYeQ1ZpNV3wG8B2rjoNhilMCokcMA3OOC3wseKPzIWz5Ncnx0KLWJ9sxEweBgOov2WeknPAMklknq1uXGz4Yk0Q+jCgYx3jH7kgF6a3NHamnv9OmDzMzE8Mbpgdk4isH8VFcMrexFh+GG8novy4nxtL29k25/9YXoIJ7bUrnUnrvZD0l10aDyMtBgyVoXRq72DvWJPaK1rkqHpeDMyPNSENOKGQHB92Gsjb2teN+nAROG688++oVoiIGlS2kwi0x8Ce+KTtABx+xOz/aDhzFc6crMJfzCUAK9MJ4GzZvhIWS82OKp+Hxn7zTtqqz7+xrEKs1W8ey1a1c9SMaQQn5oG7Rt6E7aGEMYPLI8cmV52YNwNodfXJpPC4vz3quLMuX6QFPBCA1fx8ekMKqx9BSDaZ/3EWxMS0tLMZAWLnitsaElsZScemCTfaHy6cfD0hFa27vSlniYWVLMDKMtkld4jrqemZnxps8M5BiQQxNmHLJUEX5iWdP2zr7C7HjAzSmQr736mtjo6IwxjJlhtFtlWn3XXlpnPyE9cZIrG9azHxZ1nPe+Qq5MTk6I9/a8l9aO4pCvQQ3gJ8YnvayT5fnMJGOpIUsG2cvL+2xpMI3RkqWYg0MTSqU5zS/Mqu/a8emqE+NTkkcdolW0x5AxYQDl2XoCdaS6pcYgGDPc9yT/H0/PpINdZqaxF1uLjcHM0mNWLHuXrawu+yRIZvJhmGtUu6Pm0OPoQzmt1AZa6CJ/dIQbN982jy+xcf72hvgEeXviQwcsww+OwkCmOoFmnqWkO5oVM8da1VbIJ7z92htvpktXrtgY5jahMNBkcnQwvfrKZRtDAd4FX9EWQh6CHPzIYPyBfAWox3wlLuAr/rrijwv+DFrmQXkGwmc8QI5DuJyfHCankd/neOXnHC4/5zS50odCK+qSpcz2K8JnyM+K6Y9t9+/fV7tRP0CfQR/FBxnqQHRDrsWemNEG2T/uzt0whlEPY2NjNtCzv+CN66+k733nXcvBnB6zIEV19WrV8uc+ij6YpYUYcQHa07b4h9mI7BvGCcSMd8z3qm+uPpDFNKjSMes+lEe++o9+kHKAG9mLYY6ZkBy0wJ67plsRH5Y011fwZfryQlffS39Qvpg9e6B8IfdZto7Bnr4WGYPRZ2VVeqniX71yLX3ve9+H1YPW8ivXM8A9y9pHhsfEf9UTPDGGvffzn1vuHUhOcbpxB/sB9g64PfzgD36YLkzFzDDLceIVOPMV4J40ymlm4JkylZ31F6Wf6QstOYTsxz97L/3yg4+Lk5kVRrLGExNyGOHPYL453Fe/d8W05oPC17due+UIYNmi/zBgVvMdKILm0NPjJ4dBd3Eq6gnIM6HUZiQN2tRPjQ73p3ffftszw1xbRV6MVzKMWaKfLTWk+V3hkh8xI0U9KigfNP1RMwpTA/X8gGp5gXJUcD4brxqesBHmLNTWz8tCmfbnQRn3y4T/6wLTieRLdYRfpc5+S1k7wwPfAM6jDf5ncCmjdY1htcnVouN9OQzdRJkh3CSKhHJmArEaip/Oxi9DrX9t2udBmehlRq6FnJ/ctT2PuNFsnw+18c8j/vOAGOVYZRxgL6dwXn6J8zIp5zC1Zct5wOUN9DlNslGSiiQ9gJQgiwEeguY0LSwspv/5T/40jU1Mpr/zd/+uBfmXX36cWhpPpdD2eTCAIA6sWUjmHPCMEAOnH4t01OFpEMzMiQGWHnV3p9XlRc9WGh5SBypF0wpeIVSZq33qdR/gjs4wg3307L86lVnpaAXQD4MUM8M4br+rvUcd16FnK/X3dzsfTfIvghdlqb1mXL6cVVr0inzEO37oIOKeK1/Hj6TxtUi5JV+ba3NS7JrS0OCQO0dsSEJIBEXRlTpQtxCAv5EZcp5IN3c+ARGmSN0KAQoGX+yeHitVDXZOTzQQUkc9bGNYu1BjDKMTc1TnNeM3uHy6FLjPvMsNkUsEsrFDFRzGMAaaUsxP5MeXoqOjXSn3zTYMeYNU+KOCD+oBkftaOJNuAVF+xXMeQ/nhCp+ySTEnHDFTg7xjkGI2HJtHky6daXAV9AN3Nc2MD3/f887PAH6lMHLUE7NEfOKW6LvLQPdQfhpTtTahCRx5I3noTbzARZqBPwB8IC4ei+T8Xv85SpEbP9jI7nYb+4qgCO+p3Gxke3h06qVjDekwjY+OeImMDZDmKxLJCQHCWOTL6eRnhQk61IaOcOSFgS7LgmNm2G5a39gSrXc9o+LChctefkWMmEGFQire4F68QX5jX68jxWdAzN5dnNLIMokdD5JZ+naAkq22gyJP2jtbm+nJ44dSmVTXklcMsnp7+hObNjNYgs8ZpDY1FzNv5OfNgVUfzJ4pWM/tN2aAHCoPLOnAWNqbOA3q888+Vv6goxReKXns1cWA3Mavor3AO1bUVG+0ZSXj5cfdcicnsSwx1y9X+jCoOTM9naafPFabjIGLBwGFcstsNvbsIGQ2hqniVIb2dOHSNRtOMIaBxx8g3NFRT3E9A/JDtmAM85d2QZXf9FqRys/5vrUV+rE/TNUYxjvCZ+fylPxsfJKrZwwDop+oQlbkOTb/WHQeHRlKHW0tovm+64vw7D0In3CPAzczwzCWeAkPfRfGF10Z8BDWs6MUnz4EmSONPjWp3TFwpo1AaxsdhYPXuRzRVzFISekqxrDxMQ/8Hj98VPRFjeojNLhRO8bQ5aVrHe3eD8Yzr5Qf2oMPJnnK7L4DicEwejGDMNcr/EalebCmONTn5NRlL9n54tP31Sd2p6GhEdMFAyyGFQyN0MoDHz2z/JOBRz4RMM/ispGXcmBFgkDKsw298Cm8Iv/1jX2fAHcoeXiwvSGZ1JpuXLuaOnt6FA+cGB3ULpQ/2if5Wl5e0eA0lv5sbbIX2Ir919aXLWcZkGPENg1FQHiHfJDXWMbIhvkxoMZYxTJJ9lBkuSX8jzzAuMZyUuqOfcSWFhdNv3bV58TkhE8DZcNwZoZdvnZFNAzjUOyf1ZpmZ2eVNzbQjyVb2RjGaYrMyB1UP7upQTuDd8rFErHXbt5wXW1JTkIteDX2DJOgUJkwAu4oTWbzDWmQCG+QX5/uKFpwYmNnZ3d64403TWuxWOof7E89nu3N/oKnqv+9tLuzqfYnvAe0DfiefcAwmsZJkLjm5i7hZW+6VaW7nyYxhjFbDP4VHU3T4gpvw7v82NCpK7Sn2pmFsSE5zEEH0LtVYRVBuPc9+J+ZfZQWFuecHwxl5IW2ZdnEoFb1yMwi9CT84cF28Tmz4y5fue7B7dLifFpemrVspo2wNx4fWvjY1q1ysUckBuqQa8zS5qS6bmsz5Bzj4FvfimWSbKBvkMymLBfGhtMrVy6YTmWg7QJZTsJnXJ334h6gDvEDuMLPQXPRqQDCQzR+4V3oSbyQA/gGnoy37J+fgfKV/OV0c1yAa84bwHP2y3lFp/U+q3pWE7Af74yHe4XNflw5ofWDX31gPmYfS5bmIydCBgQ94D3KSBz2xrpz757a7KbrCP2rq7tT8rEh3bz+SvrOt9+xERMgD0KgelZavhV/iIY2uqmMuK+//irlfQC3t/ekb6ivNh8cqB2j7z1NA4ODajedaXR40DMzgcCV6QIncI8jIWiLzhQHWuyorapAzu/I2Kg/ODimfyQ74VN0CfhM7ZQ2G3155BH64vjoke/zM3zJdXNzLc2qnWyubyktZsldT++8867SiLpxcuRZ+QBcH3p+6823Eodm8OHGdJbfV7du2xh2Ij1oX7KBjzNdvT0+SZ2+gg30OU0y792Z6zI78OLK6eR7oPYZ4N5trPDDSO6xhHjhp+/9PH340WeeGQ3RVIPmI2hKlo0HlPKz8VTy98rli17CzUoSZhKytxxBxHlKX3kknySk38jO2TzxPq7If4XBW0FimwDq7ER+J2looCf9zrfednuPmFVgluuJdMpPFxvS3F7By8Qvym85RV/mCRuR3lmIcM9CbUoBQh35rADxw4N3+R4dL+fhN4VyHdaDb5LOGX4oRTtbpvo4X5SPWoi6gPbVuNTs83L7TdIg7DelcRl/jls3TRHkGWNYfionmUU1yOxPpuyjWzneEzET2N1KTab9ymHqZKSAKtbzIYd4hihCm30Q1OdBJgR5fhFh6zWlMtSL/00qNwMxnheLfBjvC/L7zNtyHN2TRq5LcPpN8R78rkc5DT/S5WID/SYUIL2hY0O55p59hY4ODr2h/b/41/82DUo5/3v/yX/q2DPTD1JHa4NPQPKgU/itfNcUMNOOawjrqH1/bZRec6zBLbN2ULYYAG+rYxoaHEjtnZ1W2o3XMULwAQg/C2R5mxdx3OdbpxkvTU9zOw1Yt/phsHRAx4k9rEFpC+/m6mIaGOqTYtrtQRh4gLM4ayFCxaA43pf5Qv2GgyDE8UcZ4yseU8mpGeh8sL8phblZgx9mSSmCC6V/5xkEKrPLDd7iPU9FOrmswuZngJp0LSuIatRhMULwVYzTYqgBOrYTDYQGB/o8UwncrpmicTuMOzXyjY9qQWlFu9bbnA//xH2AwpvuKG8oGxoIahC4u6+OVnXdTJ2eHnvAi4HEHafLLCc8ZUyVh6KshHG6xSPv820G0xllh85dSqKX1WkA8PSYwSL2hNPUrwFQp2dIsReFKCWehyK5TLVQ8YY2pbLC78SJuhAOXVHO2LiYfau2NQBjT5aTo9PU3cFBEE1eJsJMkUgrO9LI9QeuahrPPlfBZdWVyYZ50BHGVgxxUk6399Pe4Wnak5La2HCUxqSQdnR0q62Fsdex4c3AJq9ICz51mXiUE3nMy0FbByn8I5yvmKSkFDLjgMEcZWd5NCRrb2k3Hx5LOSVvzKZgZg77C8VsEDav35Hb9Yw2NliGd2xQUJmcH/01SDk6fdqUJqYueFC2sb6RHj28b86VFDEfDw6PeRkj9IW1UOAhtfOJkk0ZxJP+Clrkxwq18umlmboZY1PrETb+3U9ff/UFOXeemG3R0zek9trp9IIfwAk5lAvdMKhsbWkQfzF7pMP4gazoUh6iYWh69PBxmpl5YmP8gXgVJd35VH6O1VYZYCKDYykUyxwwhnWkC5evpr6+YX+5JTypx5U8kBrtk0tRp3pgphAfGJjFwvvzwJzmyOof1EbJ9754mBi5fZiGRTpA2f95M8OAHDYD/qTBYQMsqWWZJIZE6sgfLJQjaEp0aIeSz55Ujx490rNqQf7UK/yP4RSaYWytphJLpWn8vQMjqbOn14YZDKteviiaIn/pfzCgkXf2f+LUq+GRIQ0Y+2xQ8UBa8oL84+BnJex0MeDyRR0jl41xkrXMNGK5KzNmaDvUA32ZDVXCh6GguSWMThgQmlu7U3fPYNrc2EmPH3ztjxQjoyPeW4m6Jw6zvjwrhoEuf44LX8VAilRy/sxvtFkxm1J12xEZ/UxrWlndTqvr25JNB+lwb1Plxhh2zfvbwMvMbOD0QIxd62pnzLbb2NhM+URIZpuSDwyCK6tLbrfUDxt1szdWF6cHKu/MBqXOWOIMfQ4PaHMYDJrSVQ066euXllYtQ+B/9vBhcEu5WMbIFgbQtIMNlycnPaNzeWVF6Xalm6+/prKFMSyMsG2x9GlrXf0NMuXI9DqRjEHOsM8Yy9TZM2mLWVlqc5z2+erNGyrvUw/m4TN4kk34qVs2528V3RlEQlfkOrzNwRvMjOPkRU4nnZq66JkipEEboJdlqTYG9Z2dDV1jForQeWYZxrtOH1TAjDZOBWUJZJvo0+DZh+zbxT5fnMbHpv/s+ZNnhpGPqGt0CF3lh3GMZa+Uk/xtbZNH8SIyWX47WxuizbQG/TPeEB/jHO2m2UYwykf8kOPwi35EO5VabQwjXY/aDTMq+SgwMjopOdSSFoRrkz3hjtm/jsMO9j3oZpN/ZhtRXu8TRvujfoULeouSzj+bqt988y3PDPMBTqSn9qiMeGYYe4bRnrMBi3px2xOfBL9XgXfZ5ecKCJ+X2ypO2T8bd8CJviAPh6m0H11z+KB5yHEgP/O+jJc2UJsOkHFlvJShfHUYoigMeaJOTCb58Qzk+AB1v6p6/Mu//EsbkAkc70NWgtJYC9lA+A3x/L3798X3J55ZPDIcm7oT7rUbN9J33nk7DF96DmOYruAhX0KIDOMfoC+/ffuWjWF8QFpfx0i+6/ZBv8SHV/yZEYYxjLSQeTbi8heZ01/kLSDqz7N11W8ic+BlG/7ZYxFjsWSL5b34Grlg/UA0zPFi/0/ehbHLOgcfIISPfgEZhI6EjIl4uhc+ZBIf2jjQ69Lla+ntt99SboLu1BGQ6xDHPadJjo9NGocK4g8T3jPs/fclc0QDtX3o0y09d3hw2G2eDfQxhiF7gIy7nAb8nnkCiHoNnspp57xk8D0yQG2M9mZ8klvvf/hx+uSzLyU/OLCLcGFMFqZ4LmjOA3E57IA9w/oHBj0z8MEj9pNkVhn/ygdhdUUnNB4926vAg6zHg9O7Xa0E9D9xyLPypzppbZUeJ330nbffTC3idVDkMrnscmyg//lSY5r3Bvr4CWGRLjyZjWGeNPAMVOkHlKhZXM+CsmacTqcAl8tp+IkfDcWC9hlMO0HZ75vAbxq/DNkYWi66Wpevz0snvzsPiFMbn2foYl/e6d+18BvSwcD9r4HnvDKewa36PGMM++9KxrAy0BwzovL7fF9C6ftzw5hTz74vg9j9DK56kNm7XuXlyDSwF0EO8byQtU2JsGfKVicPZobiHjivrLVQLx/ZDxzPy2eGek2/DOQtRGt9BiUNGg7GsEtdh14m2ZwHdfqhc+La2HSadnf20o9//NP0yRdfpIuXrqT/5D/9I3UY7FewlDrVkfZjxEEAKvf+Ou/4Tsb4oJ1d8UzqVrp0z2CGTvPkmDic1sI6+y0pWwzaJbyLeMQJvJFOTPNVN0pC4NSFkE5DJc9CwUszDHBc8BwdBcawfXWOKIsIUvZL2dteS0MagHR2MhgQpiCc48b1LJB0FfRQBM3KCGBhTUVIgLpO1BGhrLJPhwcEfNmXH0pC32A/fZnwhvgqmpCccyN//xaKJJBruFDcijSBiBcKggf46tRQYg80ELFhSJlCWdUIwMYwlHFmhYErl4t0I6lIN0PuDAnoPPF4lhg2MInMVjZQQDjVa3cXIwgb0mrg295i3unp7Ys6FBJm3SBdq5hKOJ0Gzj/xRj+hsEU+XFbTWOVWma3c8JVSg1QGz5y8x5do9mbjtDrKjPICnfjPChlJuQLBW3qu+HPxbxVMY72Dn3HQOiuFnLDFQKuzozn1dnVq0MuMFQ0U+ANfBVmRvhkGf4eIW/tHeDv+UDIipJ9ZSohRD6XeA3TzOAbBUPxSOlKdM1NGAx85UalIKyBw43s2LdPA99FeI05QxmGVnnlN+bcRUnKEwRSDMDZO3lhftULKrIG1tRVvXM4MmQbJFuQF7+AR8PurG4qR7jX094DLAzUpqOzJhFGEARp7cVF3u1vb6YmUNTbmxYDNF8yO7k7PRiSvMCH4UTwxfqHs8XWaNsR7jPgYGBpOJVeUjhVzpTyoAfpgf5cHkXfvfm2ewoiNUburdzC1tHap5OS3SidTQVc2sIbOnZ1Nqbu3AzK5zQN5IMMgH2PYk0dP0vzcnOosDF/Ok/iO9JhRx4wsWJ54zAwhj43NbV4m6Zlhas+uD+qNfBh7/EbbpP4gLLagOEH17J5hvlQAX3N98YJ9mqB7dWaYQhgdZXWQAPC5bCjDGJRaveQq06acjmlVRCYt3lEH3WobzFBhdi7tFGMY5UVeUIcxoIuBAkvYWB5kWQnPqZ4ZdHsmAW1d/EQ8DCGmeWNzauvo8Yw6ZnSx/JA0Ozq6bFRlc3TPehH/oMzbyK14GK4YdLFJOLPWTk4ZUImPWLarvCqTbmtIZZdHSeV0bbgSLtKHJuDFsAJPe9Ya9yo7aaSGVvVJDcLZkHYlnxdmH2iQNZxGR0fFJ3E6s9sBCYgG0Iz9OsMYD9+SX4jMHVWBvwPpSfQ/RbYTDh6JDwUrouHyyqbpzEylttbW9Mq1q4rbnNY21m1oxojOrIk1lZ/TBNe8F9i+4guPcDD7iQ3hWdLHfm9uc0qFGRDdXT2iFXx8aEPQgegHr9IHMTMbo9HNm6/5g8ja2nrwhTqxLctq0VRlZXbF+uqK0jpOXaojTp9k3ymWM1FvN1591eWHPhjDMGRy2M+29wzDyM4G+o3pqeQN7Yl67+rpTZsqF3v5wCcsC2UmCHW6qbRJl/rb3dsS3dSuVE6WSVIG2g4DfGYTelms8JGn8fFJ72fW0tosvt9RX7eZ2OT/4HBP/Mn+gI2J/ZLa2tt8kiPtsFXOhyXACy0x64vlrlsbyMxtxz05PkgXNHBmA32WUdrwqfox3+OQuZJJDPTJGzPeMAgj76inTQ3E1yR/N9ZwqsPl2XR0At7iQ4PKzOxCDAztreSnXQNQDPWtXu5LeYKrWBZ3JJpg5DhIN268LtnW71n8zIyjDWCg2N5Wmzf91N44dVT0Y9aYKjzaisIw4xaphPGPunjtzTdUxouWz4AkoN6epsmRofTKVfmrH4Pv4dwsP7P8AtBtsmzI/tkPcDsQRmbfkq/QD6K9ZmMY4I3mFTTkUyFP5YifcWf82T+nWw5D3GzMyHngmvNkHHoHzSrPhCn8aMHUM7QCh4rtfLlvKLVxPYQx7K/+KgxGes7geFBMuNETwEcy61tb6c7tO9a54dlL0ueJBtobr1xLv/PuO86HGrhxuE8r8EH/BuS27skHfP7jH/978dleGh4eSTvSc1jSaF1vT21PfRx8xviAjwujI5wmjeGNvKGrYIxSLoUT2pBB6y7yhxdo87RP1w/1RDjdI+t5j8NglrdV4Bm9i1OfiYecdljh5EoaYRzjo5Z41DgpJxQTFH0FH+bHxibTW2+/Lc8qH9QaqHhmJujgwJDbkuW92vBHn36Sfv7zn3vlA4egMMMUPudjN/LpD3+AMSxOkyzXWeYD8ljhCb0nnQz45zzwLvKveiqukDaPA6g5PvD91fsfpF/+6pPUINrLU+AapWSVdNBb/JFbeJiNe+M629YMqS6P0q1bd9yPuT8kphKw3lPkI+cHXLicZ9cp/VAlP2Yr3ehHbRr6jA8PpLfffD22zxBkXC6Trhjmv1hrTnN71I3elYxe4A1jmO7NUy+AIh+lm4AiKr5InloAfzlO/SWZfx1Ams9LS2XXb4QoZF+d4Jk2ua4zjQPCL7+rRXA27LMADwEV3P6tpvlNoJIH0qzkpwxlv2+IX/gqsRX1j//hmxUEDf8IY1hRUALVS7oMhKxNHmYtQw5Txldl3RpQ2jlMJR81BMhxc2MqQ66E2srCtzafGW9tfsvABpHuEQSEJyxP9tEPlVtp1Hquh7MSvg6QT+IYjwI5Xqm8z8tbPSinc16aL8YphUTK/cXOgzTWxmmSzGBA4JM1sCp/KjTGsH/2z//X9PWdO+n6jZvpj/6zfyBB1pgO1Bl2dIQxzF+xiKEopo/+ynXTKM/AGEyJ4uGBuwQ/xhnPBFEYptSeSnFls20GJ/g5piMrjjow7jPpIq9BVx5cR7yMFxGoBPigcNCBst8CnTYb+LdL6Ts+3FGH1Zc6u3rVOSi+O6qzOKplIkXKWE3G98WbDGFcoO6jw2JTZPaHiY1G1YFKEe1qbZLS2ZR6vNGyOuOiDviRamB6NvI1go6F8itBYy0YkvTMX6TrsocvuUHpQ3GHzgwWd6TMbktx4rm3WwODjjbvmcJeKm5xkXCgKKBSl6SrOsvGK6eBN/cmQuQDhYXO1cvgpJBgRKB+MQjs7R26jOwZw346LRpsM3iM+MIUFwM0o+x4+q/wj4MZHFp+vnF+oYnbrsqM0YOBGOXEKLR3eCD+PlWny140nMIVfGTaKS608wDd5ZHLiTlteRePNr4JKoYoPYPB6doRphhokA+y6h8F1uCV4Sj3qk5dUP6DpiTsNkd6Cq+WYZy5PHGv1+CEp/TgNqTy5TBZueS9lwwQT/zCgId4KGbG63yDhxvyFmXkyhdSf1kEZ5EOhbeC6jQU3kHJZxEmp6X8c9w/MzaYFcKXeJZg3bt324M+DALTTx6JB7Y1sGtJvZIbDAKZmRPLrLkyY45BFDOMGNy2F8pgKOC0AWaMDaqdKqNpUwP6Rw/uK16DFDfxlq4cBkH4iMMXTQYsUuZORX3xHrzODCsG5F5iRlkITdsSUB/In8HedrWZA+X/FphsEIJmnV39GpB3e+DOAI9lsWEgFA3k+IKN0aOzvSF197SZZrQD2gYzRpyGaMxAbHZ6Oi3Mz9sQBr1MY2jP0mI9+5QwUlfYGDBLOjS3pompK6mPPcNsDBMPmueUD+F2nQmqsiruaXds3B57hkUYIIdznRb32Y9BMfTfZwN9edmXYiu9eAred3jqRvcMCNoKowBZCf5FWccoFIYL6taGAOGmjfIRBF5EER8c7E9t7S2iyYHCxYyo/JUf+pEWm5uzZ5jrzPyKceoocVosM3rAA82Ii2MA/r3f/5vp2vVXU4fSbVP7j9pSvhX3qeQyh5gwG48Nv5nJygyXSQ3SWR736a/eV1kPPXPYhhfXRSxFga85ZRL+xeCIAYErxi4bOHTlo4evqgOMvd4DDL6HhHrGkMyyoo3tXfPZ6tJ0mhgdTWPjE4nN11l6Cw/yx7Jy1zT8J1r4T2Utqsz0KUOECH/3R7qK+9Li8mpaWlw2jsP9HeXnNPX29lhes7fQ+tqKD8lZWVmygRH6xsD1xDOqycLI2IQGjqNpfmE6MZOMvAW/i38PNThVmQ7Vv8PH9ENsPp+NvsiJN95808Y0Nt43/6mpsxegZ4vr7/hwP21qwE87835aw0OSCZ1pVeGRNa/cuGGaQlsGmvDr3NycZ62hV2C4wTjN/kAYQzgcgDawurHuvc/ol/r7+tKNV264QBgVIB8znLa21lxu+i0Mn5Qd4+mA2t3g4EgaGhlNfX3dkgW06Ua9f5oePXqQluZnRdPj1E8fx6b6yi9pMqsqnwbJDDD2deODDHlnI3zXq3hifW3D9MDABa05eW5sZNiyCl7zBxy1dWakYXxgGRkHBbBn4t7Bnui3nlYWF70PG8tFkZfM3kNWz84+ScdPJWtEfwwH1AMGsLaWjjQ+Mp4mJ6dsvEJuM6vR+9mp/NSZdTRKKt5+6+13VR+9aWFx1vIk9wUsoYXjkOltahs2moiGT1UW5CODc/oG2IcZcV09LC19Q2Wcsr7gZVSqAPY1Gh8dTtdZBqt8uH9T6jYG6j2ygGvwNLnK/B2yiPBc4Q0AuQrIy3zrexofGVIcwrEKwa/gw8I5nCPhHX4Zd9mv/A7I6WZ/oJwfyoEehR/vuXpZs945vPKSdY0M+DufKjuyDT5YWl1Jf/EXf+F6go+AnDd+c58d6ahtbW6n23fuOvyojWGXU4tlx6l0+6vpXZZJkjZxVKc5bzbU6RmaobtAOrYo+F//2T9L09MsH5cOq7bR0c3hGy1e+cASZT5Isi+s9S7xIDLRGTHQB4Y8wS/08tA/vNwRnhPf8HHN/aDS5NAL67PiXTEdnYt1nVPVY+hflBX8orOe0RWhdQbKxQnRGLIzmFwuk/KmB/LPIRvM8vSHCgF0gL65DsIzpTfffNt7ENI28GCW0k9++pP0j//kT1Kv96XtdDaZhYecQT798Ac/SBcvxAb64Mr1E3VUrfPoF4PPc/qENw+Uwp0BlT2MNXLKC9z4V7/8KH3wq89So/pS61Dm8ip/xg19KHXwVHJzN129fFF93aD4Jw5P4zRJeKCI5bB6NMQ18k+Zok9sVpjAabzKiFf5KG/09aSj7jMN9Xeld9QHeMZggZAcucy6ikLp85WGNLsbstHlMlDOIpycq/yFUD+QyVXAy+EJqNCuAPLyWwXPeAPnOXh5n+F54c4FCBhlqJSlbGx8ifK4fmuC4ReSrB7g/3wiI+drwYbacuXUnQl4PtSm+t/8wzcqGWz4P/2Lh5V33JQD1gNi1havVBWGHKaMr5zlMnFfJs3a4mZa1BI/Q8aZ81ELtfktQ21aOex5uDLUw/m8aqIM9fLvr1K/Jvw65Q0IY9hUx24aa91JjVKSThkwqp4QXrm6MNz86T/9p+nW7dtWXv/oP/vfWqifSvnq7OCo8P5CQSN01AC8Wn2GJlBFePWMDx2Av+yo82OPAZRQBH9nR7sE5lN1HL0aBDCoJR4uOuVcKhpc5C8y6casWwSmhWOReacWWSCQ84SSRyfLMrLdbRTdUxtm2lsZvHYpD93CEfmNf3CBJHAW3sVTII8wuipd0uSJtNSduaxPT2IfKS/b85czplAfWVEfHOzQ4KoptUtJJP90Oer2jCUEgxzI5IzfnYw6UP1RbtOU8ipIGFYCrByIptCYgfWx6I1ywqa6xIfWXR2c/qTUpIh7WSN/iudUMy5Q40f6erR3NRmXjxeRt4jrPRR0wwAhD/BjIEXHn/zl3Wm6UUcnnAHFxr6Ko9i+AlYOwYNTgig+PDeCN7/TH7MWuPeFd0oQ/uSPWSR7+1LeC05kSZyNEPydFnkW3owPRQ08breUQ/m0AYh3xT00dzntT/jIM8YWDHLsCUN5oR2bvfPlslE0pzNzHhw/0oPXbeBSfojgdiJ+5VXkKYI5/5XnMGKRb8Bh9QxJR0cnUl9vr8p4ku7dve2vuAzerNDJuZMRuL2QQehKXoSYP96jpLMxL+mghPMO3jPLOc2iXYt/Rken0pUrVzUA7PEmvariNDszo8FYu41QX3/9ZdrZ3EitGhSOSuFsbddgkv29pHSCL7LFxvpRHsoO33LPcsMDlUN6crp0cdKz7Nj0+fGDB5YdGLdb2lpTT++g8DGrlAEHShRli/aM0cCyS098TeZVGQgLzTHI9NkYtp/u37ttPMzwow13dfen5rYu4acOVH4bwyg/9fZU7alNA0GMvMw6iUNAKANXBsPklTpmNsbc9IwH75QThR88XrYpXLTZQy/lgygN/qrudlMYw/oHWSYZxjCMBbEEIeoTcLkF+HGPMs1g3oNXBcvvy2Cvgo+gFzO8aDvMigGclOsax7PCOslIl4EHcTB0MPuWgbaXg3ViDIjZVwyCMQhgkNrcWE8PHj5IRxgupIQzm2xgaMCn+iK3KDsGQNKDhjzj6C/ynmG0TQZPhIk95mKWRJ7lhQGts6s7/eBv/d00rPYwN/1QA7k1t0Evn1SdNTQcqwganImHUcqpyQ7J48mpa+ojdtLtLz9W/ps8m4JZZPAQMwxtnMTg1ShlXvc2iOFEMwaObvdu++JDBgPCDd1xBUea6EhzPlSsrK37a/yW5MTU2Fgam5hwuwl8tD/hNKH1j+VIV1W7IXAV9WCc3MD/9hJ9kAnIY/aBakxrq1ueYXWK4VV83niK8XUvLS4upNn52bSyvKhBHstjkQPCB98qLgYuFVS0bU1TFy6pzY8pzoz3xjlQeIx5GFow8CAXNzc2fYUOzMpjxhK83dzSpsHkm2loaDiMYWRSRGF2FjOIUag5RGJzfZnM2xjGAI0liavr6+Kh9vTK9RvmT+q7bAxjX7zd3X3Rcl/5aPApoBhlOD2P5X6ksaV6RQawTPPq1Wvir8O0vLzk2atses3ydpZXMTOPvdvGx8d8mAL7LMHjJ6I1m/Jz+A6mO/Sghw/upqXFudTb05kuXbqQODUSYxi8b55RG7ZBWDyDoZ5nZo0xAKcMGLmWOZxgZVm0Dj3l0sULXrbNdg7Qn5lYzHRmTzRmH2Ow35asJe/s4cVsIYzB5mvhxPA8qvi0x0eP1GYw+uoeYxr78jBjhZNz2yW3YBYMgRyQxB5wyGHaFn1ZyI8O4WtPN19700b55RVOzNymetz+NllaKsaD71layuyPQ+EzHylNeJK2yBIqL0mWPIAHLl68qHj0wdFG0AHHhoc8Q4VZfQBtEoBOGUiTfIU8oi+lLQfDcyWGea+4J6PcV8IoH8Qz7fHTP89AvgKER24TDpeNFBmMvyZ9nss4uOcdciz7l9/TdCk7fvT1GEdzWStlLsLAM9Ttiur6Z++95zaV85CvhANPzjeycmuLZZIPHX4EY9jFS5ZDGCYwhn3nO98mU6aZIhuXy6x03bvJnxxz0NOeePDf/ps/S/PzM9YvdlTPXvFAeuLvFs9obSlOVFY84koGAeChn0P3YnZXLKHG4Mq+iuiq8R4pyd5V5Je+Y25uQTwSMtuzlhXC8la8SD5j3zvqt9EGKnBDJ8tPlYU+BX/rAJQTma/4LqOc2yPtRXl+7bXXHecZuipcvr6udsAhBBV+kE7w5z/+cfr//I//b7WjHfd1/YND6bJ0osHePsm8lvSjHzIz7GKlPwMX9OA+p1EGnsHPNaebXYZKHlVRbCETKKSbihbv/fLj9PGnX6m/Y0a88qmXVC90oT9wemp7MBc67QHGsCuXLefY4+/ug0eWscYPWusHkcfIk+98Tz2zT6LHdZK95hf5I7fUMoruCZlykro7O9KlqfH07luvq34wngXOTBPdqK4b02cryTPDfhNjmMSKy10G/GrhRXjOqx/A9f/bhP8/NYYBL6Lj8yAkzFkIYxh5imc+QP8m8FsxhpXDZmLVMgeQ31VJexZeJs3auBUCq4FnKKedcea81oMS+5wb7puGqYXz4jwPyvjq0fNloDbd5+URIBWMYZe7DtJ4x35qesrXu/wlBEwIPwYYB+l/+ZP/JX3+1Vf+EvJHf/T3U7sUWZa6dbRr4CPlxgqJYtABw7G1DE2npWbjzpmBP0LzWJ0Byh5fb/01WMroQH9P6mpvSz1dXe6UiCnxX+AgX+eVCmGstMUbpBwk1A/50QWa2jAkhczL51gueLgrxVIDT+n2XRqsd3e1ekYDG1Sbf0mrqAsbXgA9ZiMMb+KXxyif//WO6HQ4Tlc37gzs1EHrma/s0nWt1LS3SZirQ6aAUu3M5x58GB34QebEJHhEWToYP+Y88BOdjh3P/OqftB1dnZou6lx4L9zq/Khp1YRrhrRcN+Ch9op8U1f8kffYw4mwGCkKQ5Ce9WN8XjqT8yEcxKETzx05+PgabuOO4u9qwKGALnfIC/JVTTvumSYvPMaLo6h6VnpOx3kJ5dJOxdVrd7Z0sGx2TJooZO3iJ8p6585d1XFDahWfcfrZIw2qW1QHjVLwyIXB+YFSmZ+EW3kmAAqDO2z+lMeAqP+gH/WvZ73icIix0SmfBgb/ffX1FxqIrWtwhAHIBVfdK6wSIXWUOOKhfRoHfKWXofiQE+VTYSij8+rBrh7iVREn8ot+c/nS1TQuZY2ZGp998on34yFtlBuUjVAwIp5++Hd8nuNPwZRP6E2iKFAEgDKIYccjvhzGMGayoGCjLC8vLmrgJIVdAyY2vWV52L3bd9T+DlJXd3fqYb8480MYbE9O2Cts1wqY6/woBu7Oh8rpzck1aCQPFyYnUrcGZhhT+DJNxr1URApfV9eY27B5UznNtIusqt6lRPOGr8tlhRIw3ZQmxrCBvnYPKu/fv2WD4N6eBp7KK/s6sUzyaUMo5aeq4+BNPasuWGbRLqW3uflEiiEyLADcyEmXVzIIJX5hbt4zw+BhBgFAzMCR0i7ZeKABBnnEqBMKveiAMezCNRvDdtlA3+VUTgpe5LlSL7rm98THKMXHjXKY/J5nBj2UCTrhj4EBf5ZgQU9iQH8GavAvA202/8bYyalkGMGY8dXegfyOL8TOv9KG3UEgNV43JHScVpbm0+1bt0lNzxyscYyqnHp7e10PuUwYELJMoBzUNcskjVDtEZrSvg6O9s3rDEL42kzeCd/W1pV+8Lf+dhoYGk6ffPiLtLWxqEHMcGqRQk5dIfeZfdWiuvOSDQ2qGprZGL8/7e/upycP76b+3i7PnOHUS8pN+amPPJgiLdoyfvrhP/yQ6X6mzcR73pkcKrZnb6qdb+3serYWRt2t5Tnz+MTUZMyeNMpqm4s2j6dckSbViJJoI73ohAGbWbHwGjOtGHB6+ZDe08aOPGOUTeC30praKDOaOB1wfX3dS/zooODrqAfKqcQpjdohywOZ7dTbO+Cl7nNzM152GIYwDUDhtbZ2D2gX5xdsdMCP2VJ8DMIQAx5mBSGbWZZpDlDZOJHQxjAlx8ywjbUV0UmDX/FZ/9CQP1atrq9VjGE+VVOOAS78Oq/2tCN9gsE5+4aFMUx5k2PzfGaHMfONcnEPj2Ikwwi0vLxogw7lR0YODo2mi1OXNDhmH0JOQDy1jGIJ5fb2mvIpflXdQYfBgWGVNfbjGhjoTZc0oGRJZIt5EeN4GEmzQ/ZiUOUaRnuwp7S4uCy3JNqHnJi6MGkD3tYORir2KDtwPe7sbnn21zL7t5Fnle/pcRjU4TNkJyf0shzzmujE85PHj9LxAXswNTlvKAHuow+PrBNxuAPdHGHZe8ntFqOxysmVQwIwLt949Q3RrSUtLi140A+QLjM26SrgUYxh7Dl4LJ7A2EofAs2zMYylV9QXM3AuXrygfChh0QK9olFhx0eG0yvXLot3oq/HGEM74x78+QpYLqgdwq/4YeSGpp7lpHDQm/AA5c3xsjHMcdWUwEOobEii9dqIrXSPiw8auCyHiMv9mXyU/LNcyJDzAHBffnYb8Q11p3zoIePBxSulryjIOuQw7eZXH34onox+oJw/IF/JE7TnpNO79+7bWDwygTHsovEhi27cuJq++zvvSiYoPetPUQ7jVZg865NnZB9G0H/5L/55mpuZsdETHQ2+oW7pY1h1ga7L3ov0bcz0Qr5bb1SdUt/MEoKXczrKMYQQfvXRukXOYqhmLy9mU3I4BisrGlsaJI97KKDbvT+m8aeywynMhmc2M30pcgT/PPuc+vfBMIU/LvICrRRfF5anv/nW224nka8ImwE/cL3x+psOC04b4eR++cEv059ovMTyZIzH7LOMjGNGMnn90R/+oZcFo/MAzrPwlfFnyO/ye9LhvlyvuAoOKhISwkmqNJY8/5s//8v0F3/5vmfjnzbqZaFThn5UgPCROh/h9DK9+dqr0uXG1J53068++kh9YdVYFW1M5Y/PMmeAfLBHHB/2+Dii0PFCockx2QOgfV93T7p2eSp9681XLR/L4PLo+rShOX22nDwzDHqrhM4neTQoHA7+PA9oR4aCZhVwXFBVI6u1Fnd+ZchvyVM9IH4ljQLcXorwZfxArqt6UE4DPg7E9dOlnVTgeeHOBTJ5Nh9eEVUAeXkeXctAtHKZXjZePSjT8qXTP4eeZSAIxmLdpf/mPy/tGfaP/sVDpxmv6kO5Yrh7Ufh6kJn/twlnGKYgQm2+cn7rQQ533vuaJlMJ903KDXyTstemmctVLmsZnlf5uey1OGsBDDaGdR+lyc791HAsJVbCJ77eRMfX2PTUHec//tN/kr786uv02utvpb//9/93UnRaU68GtB3tGkQgZAsquQHplo7FeZTznwRoKNY0OBStGADTEbKpOp0l7zraNJBsZTlADPzCVAMeIVU89bMFTq4kqIs8/cdVeVco3hLM/hGP95En3xNKV6YBJyn6LBFptHAhj1K43Ap5plwKS8J4FfEAe5Fp8GW8erbCQEjwF4YaPBTCYfIXP38dVhl3NrektB6740UJYtNND0TImvLkOKoSG/NUPmhsWtKB6xqKK0sqonzOg2lNvrgqjJQDQCg8IHYHqncLc7Pyk8KA8kFnTnGLcoNDCCL/fqF7DaKk0gYt5QhHPv02hwVEv8iHUeiHbqbZig2KDvuX3LvzhRScZu8dYqUDLEoHxRS6gTV/DTL/6A668Z4BVwwgSD/StKJcfDEg6+xJ88abb4mXWlN/3wAc7XI/fvLIX+jaNYBf0qDj448/0gC3w37Bv1VXKY8ABZl8MkDBQKRHl42r0xYhGPiq5PIreEZufJzTwCZUpcfp61tfaSC2643MnX+0AkFOj7KCtHRrfCh7PLhNOo7qx7+659H3/MQTroTTAAD/9ElEQVQDF/jjghTevv4Bx+XkJ5a/sDTHxlcFyrMoXUoSc1xwFAUTQDPaM2mjBBMs54GwPi3IPNGQhjVoZMNnYF4DZAZD6+vLHjyD5/bXX6ed7Y10JHwd8jsFtwrCQEBYRS72kxNtNFCmPTsb8kcWmMZKFoPwpBS1rs62tL25mqanpwnkWUXsp9PVPaL6YSmks+FiUI/ssUQ4fxVWG2dmatQbaVeBcg5q0N7b2+ZB4MMHLJPUgHqfvUiOU3fvkHjlfGMYyyQ5Kryt5TR1d7epHjSQFJ+7HaoBMgBksMEzp/QuSMEHLzKQ9/i7rUsex/IQ0Vh0YtAOHWKZ5NXU65lhoRwrE76WyxL1GIA/ODBaZWNYhhzPdFIdMsjyTBWVJTaSb7dS0tnFcq+Y3cUVRd9H5QuvZ7fAB+r0zE9kCdyqQ+SI96XSQJuvxRxKgEGEfap2tje9rxF85baFUVTlZ8BMZXmQI3wMnqgr7rky6M57hsFAvDcNRTMc/VPVGMb+bT3p93/0H2lgMmy5c7y3ni5cuqB0uhwOWUw/1tIQRgslkg7FQHv7p87vkniZk6+mLky5/shD5KdkCJOj1GQJXq48K4zfUyKHUwAIJA+eoT39EBuez0keMbDdWJtPU+LxSQ6KaIulwoSlL0CumJdEV05gPT5WfGZMimdiNqruJaN8qhofEwgr+c9sLWZ+wVPwWofq1jOgdtbT55994sNUaNcs3ycP0BQHfVqa28XL3Z7hxKCE9/DRsAZ5yLbZublIV/nh4xZ1z8l2R/sHkgPzwhOGBJZMMaMJWcshBleuXPEHi7X1DZOEGSos5cJYhrw9Vp7YMwz5At0HBoYlO7tsBGDG1nWWSYo2tA3aNS4bw9h7DSMu5OY0SZYSszwfQy2znvY0WNsVHzapzq9duy6acHrdhj+S9Pf1p/4BtkyQ3FJ5kQO7zC5j9tv+jvtbZqGw91dba0fq9KEoHWljdd2Gt/7+3nTp8mXTK7ddZBr30DjqEx6SXIcPzDPwSKPyL5kgPmD7Bnijs529AmNfMA4cWV5eTrOz02l5RWHE600FPjU28UGxnFE8An4MrZzeePVaGA1nZ6Yla9W3Kk1ml6Hb0deSFvXaob6hCaf2Q55ol3xYYkYxMpoluxjDXrnxmutjYXFe/LQb7V0/7I+EjgFkY9hT8RqHKmT5hxzJxjDogjHs8uVL8R75o7zFMsmR9MrVy16BAH70JviKcLS5kFniDOHkYwXP4AMIwzOQPzbJp+rHXxE/48n3+dnhCn/w+QoO+ROGPABhCIn2nsOVcdTiL/txpe6Ih5wUd5jvrUsqehkf4A8R+OklecEozMmFtMccLuOmPpWS41FiULDBPSs8diRrOBn+4qVLTpM+CmPYt9lAX3GR9+AAMr7scnm3JLv/2T/9Jz4RGfZDn7R8Ut6QRYfMFqONqV/GCJb7Ny+XK2hHHmO5eWtqpv020yZCZpNnyj81edG42A90embWHwuIzt6S5knkdgsfncgvdAtjGDIQAAd9QwYOAUFWsdUL4cmLgkQdoIyIHpdEl+99//tCWeWznGfC4Ufe33zjLS+TdLqqEcJ98cUX6V/+q3+VOLGVwwlYBs7BPnxkQR784Ac/SJcuXnYdkuVMV3CWIftFWpE2wDN05D1X8sN76wcM9q1rQwvlU7T81//+p+knP3k/Naqv9mbzfhd4cDkd/cpTcYTvW2+8nkbGxjxJ4cOPPrHsUECHo6wwCLOoy5DziIyHH1mqriiCSK94iCelMyC6vHJ5Mr31RtUYRl4qoHtxWvpsOZZJQm9RWD4VjIbzZoZB3rNQJ1ABUS5qvpTHWijlv4zJdCxHgDy6lMuS8QNnylgC18E574Ayjgq4PgXOwDl4z0UJvsDpIKpPZEoG8lKPrucBLSAHPy9evfLVLddvAOfRKdOXt39cNob9d6WZYS+qABNF9zgi5Yg50efFLzeXHO5lC5/Texko5wvI+a2FLArqvQMK1vqtwFlREQ2tzJj16PCy6T+Phrl85+EyQyg+GNqkLF/uOUzj7fup8YSBV4veRadmPI0Yw7bTn2IMu3U7Xb/+RvoH/+A/t+DzBr7GQ0g6DaVJr5LxZ0fnYWYMhiQIefNMI3Vm+BHfOpo6Mvb2YAYVvghzd1KKi1LmQZ/8gcAVChb5lYfuFRaLuvKEkuQBtSC+SuodiQv4Ss6gq1lKPqesoYSvry95sMZmxswcUqxK+Bw308VpKSX8GAQzCEHAQ43Il+/IrvyLvErYDA+PqnPsTz3dve4k6T8ealDHF3VOGTxSHXB6HV+fOzRwjUooOmLhtIFKfrRI8GPUOFZHz72VmIgQ77gSHnBxULoavLRlaGjQg8ivv/zM+3y0euYOyhNhIz2MNaaecLjt4gSQxPnRS+jKQLJs1IlIBehZRTewLOzVm6+549uQEvf1rS88kMEQBTjHUnjZRBgjKY2FDtD8qvcundDjx3IcluFEPlVaBcjyBaEONg5CeP311xWmIXV3dYh/Dr10am5+Tgo/x8R3pqWlhfT5p5/oPo7ApxzggZZGFQm7/kifwQEdvQcfRX4AD3ANTeY51ZSfoP+I6nxkZFB0O0n37972ILJDg/2gqcrjK4k4iv0rxrTwsV/mQe69cag4kHxBA9e3gsOBVBC5pS1MjE94Y2cK8tVXX3owjDHMS0IU5jQdqczORpQR3EYB7/Mcs3rM2VJIyRHvnIwCEgeZRpnV3DQAvJJuqI7Jy5wU1w4NLDltjOPb6ZA+/NWv0pYGvswS49THxhZ4PAYATFNAkcZASnxmtlAi0uJ10Ctozh46zEzd3d6wMo5xkj2AMDx09QwKZVm5inIZkcDGMKWDQlwPKNOABsJ9PW1SqI/Sgwe3JZ0abQzDwNDdM1SZGWbjO59fhTsb4jGGsUyytfWp2nkYw+BZiIzMYb8pf9lXntjse1GDdwylGCvygAHnzYH1DMB38Bxtg7JNXriS+oZGlCcGsqAOXsAB+T7qk3tmVzV63xYGwOQF5Tk29o4ZNTiU9djfqMPGLmZBsRyFtuZNdIWPumqMKWTBJ+IzeBFascwFY0vsM8RS8D3PsmG5G22acmOsCtkc9MoARsoCf7L3DNXP7B8+jNDm4PMwInDa3lZlZhhH8Oe+5Yi9v5SWZwqpXIRnoMUJhD/40d/2kpu5J/dT0+lBunj5osrYY3nEHl5iytTC3nLQTI+7GkytbewZ3/rSnNpxf5qYHHeeLHeoUzhDMsPy0E+ASiL+Ak8tBO7gl/ze7UdRNjZ30uz8gsp6JPm4nsZGxyQ3hlVHfKAS74hHbPxilpeIwwEVNh7KDwd9OdUS2jPLyYavfTZ9ZybTjsqhelD/cnh4kro6e9KN6697sMPs29uSxU2iITzACZIsMaT9Q8Pu7i5fKSN1G7ipzxO39wsXLqaFpUXxdvAcs5eQPcgVlsjNzs64ruHhMIbte/CKMW5yakp1MhwzikQIPiVsig60M/jscH83bawtmzGYmTU4qHYv2cmG/q2qU4xhGAjg5WwMY6YlRtZtlQG+wSDTQgevvPHhZ3tHNNlXGioDg+yurt707rvvitc7HR9jDf3qiWjFDDAOEWC/RXiL/ZVYIsnMQ9qHDcKKd6o6Yt8u9lc9Ft05gfTCpcsOC59QdmZSZTkgjnH9Q1Ou9DvQE9rOzS9aljETi9nI9HUc4LCw+ETv5iVPt1QuZq41qF5YKga/uTsXL6FHPVW+2lOn8tZGW9Z9X/+Q6+fJ4weWmcz2R+c4Fp1Zpg5PxymYrcoceYqPOtAD5N5KQHUIf1OGqQuXLdNZmgm/0Y7RTWJJbPA1NEe+UHeOX8g1ZqQdqS6Q2bRtjGHXrl2zrGMvR2IzG2x0eNB7hnEP0G7gLwCa0RfSvtEvkU+VvlFhuM8fm/BD7iKlHJcf0cL3epcht2HiZsj48j0SC8Avx833ZVz44cCZ80nZecY/p1GOh3+GnJeMhzD5yuErfHhgD6jl1dX03nvvuT3yzh8l6CNUdvfJkhFui3qHw5j61ddfp+2tPS/Bnrp40YxD+7x5/Wr61ttvFTIs6JDzwTW77I/e+P/8f/0/JIfvJZa1Ug/IJdJDv8i6PcWCj5FzzEqlAmivGFW9LFGOfsczYEVfz3oVUAY+Go2NT0kenEhHbZd8XLRhDQMwfas7CSHkj9UPHERzpDbuvQqLPgMe5568wOcc1oEf/ZqqRXmI5cu0UXgbPJMXptL3vvs9oY7yQ7ty2bmS5ltvvSOdfki5jv6Xer6lcdIHH3yQ1jfX1M52bcTrZkal9GTa0w//4A/S5OQF5YmN/ANv7tcy5PugX6Hjle55Tx54Brj3M/oH4xnLGdFaYW0M++n70nljmaQ/2pbwcx945ERP6vHtN15X/zOSNrb30q8++tj5o04r4VRHZWMYODLObAxDz8j5c35Vu6JchFM6/Rr/XLk4nr715mseQ5imelcpn+JymuQXK5wmyRiD9OhzlecCbwDpVp/hs/Mg5zHnK0N+Vsq+AtwR/mzI+gDlMwQ3fnPI5c95fCmgjgEXuhrvTPmsb1Sh+o4rTmkqPv6gKafvpli0xzJhCVubT8UObJShiPKycCa/LwH10q+FMzgznQT4/lrGsAyEwBHpm2S72lwCSOtlC55DlXNXzivFC2NM/TzlPGeokuPZdxnKYX5ToOy5vDCH70uJZjrU0uTXzUNGzRVsNhCVoEw7gNetGgxf6TlIo62cJsnXE5QKBmq5E0hSLNkz7E/TV7dvS3EdSa+/+YY7ssOjHXUqBxaeMXBH2UQporNnkITqQNlCUaJkMYtJooOO0p1lGLP6+gYkcDtTiwTezDR7GtCJSImVMmlBr3DkJWobCLymm/5zWb2RpvBSVn9FK6hBOIfRP+8QXqTb3zuYxscuqGNs8oBgdW1FnXO7FFy+xqJQSTjTYxq5I+u/4GoqUw6ljjweq4PNXybJH/n1HcEUjuUU11+5qU5mInH0eAzWGr3fCqde9fT0W8n98Fe/9ACmq6sjNfCFjI4NPCpPtfzgxVAhJZyNw3WPzIs6joRzfZtG3Dq/yR3x0NAAREt3vvrKAwsGGI2id9AnlMgsQ+mcikLoiXIFDVwvcigSQE4PqNDI+aXOY4bB1StXrV+wufadO3ecTnsbg4nA6XTpGDW4I14krXeuS92TB91DaxQ/8gi+4APS4kLe2Oy4I924cVPhWM7bJhrvpC4pVCsrq1Ik42j7VQ20vvricyliVYXEvCpUUR54h4Rx5EFpS9niXSSZ0+QBfgz+d+vXhb0vLkxdShenLrhMn33+cVrfWPE+QEVUgfCSljyIrwf58Rx4CYYhEW/21+Nt6SfiFLi40B4BZl9du3YjXb50ybNyPv7oQ9W1+Ftld/1QntOYewmQluv6DLAhfbtpvafBJe9pv6RMziiD8y5c8MK169fT62+8Id56mmafTGtg2eZNnJlhwQDrs08/lSK+pfDNUppGU0Nx3DfpiEv0x3IIZiU1eFkF9OYdDqMDYTF+jo8Nqc02a2C3meY02CYPWxrEsw9PV1e/6hKejHimid47m/pjwE8dZ0NT1HNA5iNOyevvbfeyoQf3bylNlkke2hjBzLAWzwzDECUZVzaGKW/wGye1xswwluYGXugDBO8go6Tkzc158M6myBjDCJMHjd7IHRooPHT3JuqiIXstTVy4kvqHhtOO8kSb8CbCykvkI9LzF3a1OWQEB1V0SSFn+SEKPwaCPJi3scvhmlQuZrAU/OiMFzwt/CyhYFB7oEG0jV1HGFsOvK8ZS7fgMZbAeoNc6KKBWPQLRbnJmMDv5OdXgvAO+oQxtD31avCOzKRNRn6IF8oifuwhc+/ePaUl3PQ54DQdWHaDsVrlUTldLsmnFsmY3//R/yaNqP9aWZhOrY2naheXbXTzxxAECQMjm2OUFylPeyrrwvKGy7e9sZxGhvotOzGaI/MZcJA3wkcbpoyUBcLFBT72DYW0N4OYoAh5ZiZVnh29q3Q2NtiAnKWyJ15uSnn5MAQ/wK/QGSMGM3WYkRMzvfbSPk5+hGFPQgYjUQ/KHYRWxqAn6XOq7uTEJQ3k3k1Liyuu18cP76aOVvUnkoOc1MlJyxgI4QlmWdgQfEhfH/kmD/DOK9dvelkMg3LkHmnt7Owr7WOlxKy6vTQ3N2teoN76+vrcX3kArPgTFy6k4cGhtCmZgK4Aj7CvEbO0qJMwhrFMkllJbalXAy1OqYxlkp3p+s0brgNwZ2PY0tJiOsD4p0EzyyQZUHMqLMv5+BAB/elPmHE3PDKiOp2QmzSfMGMMunLyLTO8OM2RQjMDkj6EZcDsAdkux4wwZjUziGcvw/X1LZeNzfr7e3rTxasYwzrEX9F/sUF3tOViQCf6wr8YMqAZy0Pha5aB7TMjTrKaPRE3NtZUv9tpa33d+4WxPxMGaPpKTgD1EkzkgvqzptZOy56ebmZ/Nxsfg3tmJ9sYNv1Y9chydIwF4qvjOKgEgwDGReQFrArfIsvop8gzctB5tjwQ/0xdlBzsTSvLS8rbrt8hUzmB1JZkgYrn9oBcghf4mEnf0dXT7Tzx8Y26Y6nstWtXLT8Iab1RbWJsZCjdeOUqVmDVmdq4m1Gh2xWOendaXKNi3TbpA8GtZB2OeC6Y7rnyXMYFoBMqRLy3j+hgHPGskPwYyA/v8hXI+JxWAfk+p1FJq4iX33PN8bM/bZ5y1eLAsJT10uW11fT++++bh6hH6i/yxTJoyQK1AeiZ4zJT8ksbw3bTqHh+cmICyaX6b0o3r19J33nnnaC/E9Kv4jlfekTnAsBF3wVf/t/+7/9XyeG77lMJA5/nMNUrdaq6Eb8ymzWMlKon5Kfrq8n6gWeEi49tQFUO/KtyDI6MpiPJD9rZzBzGMJVL5WUPR2QSfMbqDvLNyglmoSI/4W9kFHmAllz50EM7Rc/2ydoW2Mqj3kE3dE/Kdvny1fTd737XcQBowPvyM/HefP2tNDo+oudoF5SLD34/+clPPMOU8I1qjz4sRuVFPv3g9/8gXbgYOhlx4IUMzkPhjK9ID4g0g6b53dkwoWdXxkDq4xg//Nuf/FX66V/+Qu2NsYT81A94u5QyDsXGRV9/7Jlho2OjaRNj2MefuE4idcLBF7pxfxL5yQ5c9YxhADWK7uawemKZ5KWpsfTma9fdByPPHK7IF7TE/P7VWnNaOOAjIAY5VTbvizwXFFH4iFdk6dcGswNXEH4DyOX8pvFeHqA5aVDQUhrnGMOATMdyHQAFluInx492W0s/13URA4pn+tQDpKRDUnfPCVcPavP42wf4nfKRzulZY9g/+peP6qZ+XqXylH1yxFoE5Rj5XZD45aA2TaqpnG4t8N5y0E8BtfnnfW1+K2EKV4aMqx4TAbV5BOqFo7Mqh8zMUWa2cl7LOMrleRnIKM8ry3lAiswMu9R9kMbb91KTB/nMziBmYEMob6nj/Nf/5s+8FEK9hQYQHca9u4/yt+v2aEGHnCpiIoxRmhHApoQE/tmyB4240hlcvHAx9fUOSrFrSl9+/mna2FrXAEYDSr66Kjw0YnDn46ZqaVvQz8KUTlFpM3D0uwgQGcPx40f+WA4lZXhsysrurVufp6WVRSkGLAXqViClI5x02M4D0fWLPLYxocDhjkJhGdQwmMz5tZOQcVrqpNUzeTnGyNColxBQ+KZmTkaTsosxrHfAHSRGCzax5Ms5sxVY+pWFHkXRbxRJCWFMQ8l0R02Winf5fdCY9Cl3DGzZ8Jg9SBpF9wd376U91WGrFGllxnk2mSkE2Bw/rpQX2vIXz1HPcVtEMBAhZquhzDAbDS++WF2/dsNGMQY/X9/6LAYKSlc5NU4F99dueNCb7ipx8COI/SsyYCxBIXLHr/Axe1BJkogAHKRLGb///d9VenFk/O7OpgcJLMOBjxmoLC7Opfd+9lPzM7SM+CBQENer8q+8mC5S2oxHAxKn5rwFHRzBLsLiaBMortT5azdf1+vj9OHHH6Tp6RmRmi/uUWfCXMHjpXwua3EhK3IMHBmYOm3Cis9RDhyEZIEimuNI4JDvV65e82lk8OZXX37hpTXeO4N2Ljz+upfjCyLfUDuQkRRLOkkL5YZnD64B0iGs0opYKV25di299upryt+JT47sYibS1kbMhGtsUdv+3LN6UMb6B0dEB2apKa7pHM6zHZQ/jGGUjbxUaQpPJw3uhlJbc6ONYfPzs5YNm1vQpil1dQ8E3mgyLkSmL9DWHpvnwkPGSSKCHIYBGzPDBjCGKUwYw1T+3ZhJ0Y2cau2y6c7tmmXVxiFFUn4Yw9ifTrqwBs/ibb3jPQo5gIEGmYcMWVhYSPNzs+4fyA/+pIHjmSV6Ljt1Lf4kDvJg6uLlNDQ0lvbYy0dlx3BhY4DSzUsYMfbCN1xpM/ElPoxe4ERem8eVJl/UmVESA4nYyNgD82JmF4MOD64YsOo9s1hQmvMggAJYNlAumhEF0r1fiaxW+E2jKkhkOh/4giNoSINoVtsVjVUWvMgng0LoRxjKCQ+xgT5pMkkN/uY9hh33O4rE0ikbVnXfJnn+N374tyT7xtP60mLqVPNjGVtHZ7fogYwlafhY/ZjSoG53RdvZheV0dCDFfmM1DQ/1pwtTl20gID/0DdEPlPkTOsBT0FJPyhMGVC/b8ZXZXeIxyQXoF/mOwRvh2SuLEwEPjvY8o5KPQmzSfii/wxNmJqoOmP2genh6Ut2HqdImlRcKA17KzXLhWPLKIBnDrN6rzWPUe/Xmq2lmZs71MzfzKLW3wkPsQ7SmQdCW65x0WYaJsY5+cFADHXiTmVwsU7z2yise/LD0yPs6Cj+zozwrQ4hZ8j+n9mljmHjYM8N291y3LDFkBgYGqc2N7RgoK/7WdrFMUtiO9vfSxjrGsJgx2N3bZ4MaxjDSf+X6dctl6iPPbmR59uL8nDfI397b9Z5VAAbgbg3ARtT/cQJ2f9+AZ0oi9tc31r2siZlgra0MyBu8xIkZYMywwtGmvCRLfQCHZLQwo0TpIk/3xSvzC0vui9kfi5Pjrly9IhzxIQG62wig8MyOYbYhs7+2JBvjtOUTz6JcFx0xeB4e76eHj+6LzqtKqzH1qt/CSLi6umYeOjhgE3AM2l2e7cwgf2BoyPrWkXQJG0eFD1pDp9dee8N0ejzz2LNQRWwb2jGisDy4IWmgrv7QM8NoqwLaJ+0HuUO7p+3x8YQN9Sclf5jZzkb/GMM8k1k41zc2LHctX5CGSguZw+AV2UBbwPCBvoTRCh5lo/KLF6eCp0Ujt13V/ZQG48wMY4m1277qhGs2EOGyTOWeeG6Dug/QlVv5eQm37jEWZXB5yKfi+ZmmIRdL5ULmADlcvs+Q73l3Nt2qH/kDf8j7wAGUn3PcHCfjqYfP8eTtmKLH2vp6+ujjj93enF+1MdKjjdogLn60TC7iMzPsiy+/StvqK8cmJ6QbXHK7pNJuvHI5/c4775hP5SExEv2aJIwyrDTJT4EHYL/V//6//7+kBw/vm0+ysTfiBl15Nn0VFQO4PxYZP+U0OpeJG2QiH3Uw7nZgRBbf8+rilUvukxvkPzO34FlfHIbRomwfH+27vWIpjUPIwtHGmEGWt2eAFuSFj0Es5d3fl66ueOTNvKW4RCcPXK9fvyHd8ftFear1la/Eod+gXY1NjLr/heOReb/81Qfpz/7sz5yTzu4u8zt9VrPKzTVOk7ykOgrezXhzPjKQt0xDoJx+BsKbvsU9CnID+oj+mBUIJ/+7n76X/upnH1g2eM8wPAkfF19dt9wjw9WnMDOMWclbkuUfffJZpc1liCxU85HzRBg23s/GsOznK21bqbEsVh21dPHudPXiRHrnrdejDxYOwkY5gm+O1CC/WGZmGP0t7VFlVfRaYxh3br9FWvWBcEatcL6tA/GC2iwDuOsBbfE/DCghJ0bmS5kpxoXhd04mawAaub6ML/j++QWMdIPihVcdOJOtlwhzHtSLG/VajnxOAiUgrTIu85ZRYAx7s4Ks6W//F//VH0OQcsMCyn5n7gsH2NCDf3E944owGRxP/mV4Jk7haiEX/9k3AbXkKDeEMr7acLXpZgfksLX+QPm+DOWw2dnfvwGV+zoocvgMtfnNUBuOp7KrhfPwlKFZXV1Xw0FqT/tSkjjVJRQMZrT4y7X8UKweaWBL5yLv1CTligFLQ1PsLcHAkP0ymptxbBLZ5WsTz/jzBbWFJQjdfoeLOJ3qRDtTs9zg4KiNF3xtRdHGkNDV2afB5ICU5h65Xil97FHWo8Fdl8LxhbZwBa72NvArPZYxtHXK8eUWBU958n278MTGvwwQWXbR2zMgodyveK1SHLfdibMhMBvrMjOLwXxHBwoxX4WlFHeyWXT4tbU3K08Melk2wWawfAGKZUU4DGzsHdTaxvRodQTq3Ic0GOjtjuP5pXXpfdEBqC7Y14bWu7yyoP7qwPibmLGkME1NTLVnQKIgXp6lwQJapwd/DKIZHDFIZWkIMzY4op+T1XbC+XnHyhBlGxjQYFMdHIaElZUVT29HOWaJCzMM+DLOQDyW2CiuHH7M6IoZCFLIpfSzLIJOj30hGARxClWcRkVc4dthWc2BBtWH6mSZkTBlgxKd5ZOZJ4mj4dE9Ue7zUfziMCsKO9tshi1+lGOwEJtAP1XddVqZOTjgq6cUE8UnDINQ6QruaKUHmAfYm4Ev5C2iPV/EqSNw0LkzsGGwNj37WPRHMeJLHrNEWNrCTCwGkC16Dv/WZpaS9CrdMHg0en+huDq84nGKIc5+hWNj5eHhQcVJptfm9oEHUgxUG2lDdgw6Ir1w7NlSzQNG4eYW6CYe4L3DonyiJIi3VB5/abVfKGaIw4HBIQ0Ae2nqaZWT6lQ30MPpgZuwkisRn/tCAQMnyofesbRAAVUXeQNhFJIIV4mjfICLJZkjw8Pm6a0tBsytHuRwRY9ZXmYZmBRT4WaWhTKisMKJ+gFe3aMYgS8r8SpRVcaRVwXrkZKpKvXAjH2PrDgpHfLVKpmgAoX8c4PRXeH4WtqMFq3HrFhm5/6juHpvLCnLyMD1tRXjYpBkYx0DXBszQ3EjWr5XqKCv8tPUxLIM1RX5F17kKoMGwmHAgAdZahLLykIRhsZxyAdLPZhlFYOpMAT0egNwlqVdvXrdszMmJybT5UtX0lUNGC5emPIJdmzyPqaBJEuh+/p6JcOQhfAYVGaQsC++3xIvrqa1VU6gm5UceJLmZh/JPU4Ls9NpYX46LS/Oq+xLGjyspr1tDdL3tzXQ3tXAmNk1DI6PPVBluOR7HPeimY0zaB6WVyILNIZXcM2h2MJzwWe8o16j/pm5yNKtzF/2DxSmGQ76rHISovx5S12a/gpDnQHUgeWsQjHgv3TlFbXf7nRyqP5OsplTBFvaacNKExmrsPAw8WisjFW2Jb+QJci8ro4OKfpDNjgSjrSRO8hCToDc2dtTfe7ZCLOxte0liBho7XZ0v7mV1tW3ra4vp0W1g7mFGQ3unkj+PEqPHj3QoPJuWlld0P09tZO59OFHv0zTTx66TpglZBm8ty35w+yjIw3+KBuyglMz6UvVr7aw1K1Hfu3i0z7JSvWb7exZoz5UfSB80C7eZsCCYQoDC0te9zACqUHRV2HQ2GI/KclwCsmy3/hAllI3G86L/uZLyRAGm/QnGE7hcVWk5TjvqVsMp8gB2gWDQZ8yKsJCa3ia5YQsV2cWh3lEf+yfSX1Sl7RvZpdRx8gjDJEcALKn9GhL/YOcHBuyi7rmntlPM6IbJ04SrlP4+SDw6qs30yuv3HAf1NfXoxwxe4Q9xRrSzMxjG+1O1IcOiDYcoMFm/wPC3y+Z1tODLtKbOtRHt3ECrvLBpuFtksktLR3YlmxggATwPksth4aGXM6QZ3G6HbRdXFKbW2bGl+gs2bWwGHV+994t54MTHpmpg1wgbrd4lo92bIa/I35EN0J+9/UNpaGRUeULg26rDZe7W+s2om5Y1u+qTltTb/+Al5dSgzviz1gOBu9gbFA9kT9oK3oiG22skKM+oWnMtGIoRMqUj5n8/aIBs633VUe0fb1Q2ffV19MOQ55Kp1B/4yW1R/T/yNtG0456Bi/AMjOMFPCLZ6mpDtmlguW5A+IPRDj16i0UirrGcU/+Kk75dzilzdWQwyq9LCO4wp/IWq753oZm8aZ5T0DYHB4NDRqEjBF+4QSinFFeXPbLUH5XG4Z8OQ39YZDK7/AHynEdrnCWPboCe6ItH1Sc56KshOc5nISYsxy4KSsnyNIHswcgMsB1rXfDkoeclurwBNaP09YtIWgnZVz0T7/4xc99GAWGbWjOR2g+diJTHQznfHN4ErNMjy3HDsU3xOeADV+Zaaw8sdKE2Zx85EJv5ePg8NCI88BJ9+iS1BFLvqmvI+m75CvTBvBHc3KsDDBzE8M2tIA27H8Z6Uh/Vh7hN/c9ogH9NnGQ6X2SAZzgymwzaAbwzrxU8Bj8yjYUtHV0j5gN2+BtOB48eOA4LO3EoO54cvDp5cuXLU/KeQYyP4Mb/1yHOYzTlAPwy/kp4wh6kwuVn3KpPh4+fiKZOK/2I50IHYi/Ig0gj+f5M6ElKTgUgHESs1AXJK8yX0W4SIbf7BePceWjAfmGxuW885603N/Lj75osL/XW15QduJkXLn9InGW9xvT1qGiKw+kWfzbBRR3VY+6ECV/MUReq+hEznOh/Ir77H4dqNCxAHKLn1gT0sU91+JtXHLd81z4vQDOpKNb4+XP+M+6giEEJfyOE7dnoPq6BkcJ6sWrAceP2xp4ichlUPBnYtijIf34//s//Ld+FjT9nf/yv/7j4v4ZqC2E7wu/2GumPkQ6ETZuS3gK/xy/8H0hvChcriogp1dJswCeznMZwFOp9tr4NThr4wI0GIXSXe2bwqfmldMCZ4E3p+Fg2a9wGXKYijHyNwRSYyJqX+tJ6mk5tnGETgGhkwU+nRodqo+/l5LrvSWk/MbMgzYv98NAxBIC71OhewxIKNyc0Njpa4eUSL1vb7VjgIixiP1oMBhh9GHDWYwkKJicENcqpaxdgzjSYIZYi55519JCB0anEle+7qj/UAeM4saAJlwzX/nVkaLoe28zCXj2P9OQ3p0WHRyDChSzESmtDI4YqLOfAF/p2Yg2lqCw2XM2EIUhyPvgYGiSssq0cxRCFN2dHQxO+4kNgjnJBsPDjo1RbFQbOIaHx/x1HT3QX011w94aGBlZBsLMjHt3v05LK8vK41PFOXIa7LMCvozXBiblX4VzPtiglq/pcRiBOiJ1Yhh9bCTSFeMm98fHDVLSR6X4sBdNY1pVOmzcfJpYHpEVZPHnCfXOAF73umKwsLFJVzYfb27iy3i7eILBujpwxccw4xkIdh3CxBILDdYaMBJRd21pampK9cgStqdpZUW0PqK+2qWYtKt+wkCDco9BCcMsS1fAHwYipaFrV3efyqEWpPTAiyKfr4RhBho9CJ35pUsYw5Q78TNf7OE5b0CrDhmljZlWnvEoRYulIijrNu4YV1UB4J68sKF4DPyy4lkNFwYh1G56L72XA/pV3xjDRDnx9oYHRMzuIZ/QykqLcLjtOY7atq6hIIcfChVlZOAd6RCnCOo8hhKY791Jqq4YzPX2sBl58swHNs41HYUDAAdJ5njP4FGemeJPeszUcro4veF9OMIGDVCuGQSiBPEFFiMxvMkgmzIuLy2rrRwoktq36idmq5AXJ6ZfZA75E6+J+fAtiqkrifHAfiFsSKs8HdHutpQnlgSxbwqDbGZURn4iOL8A8gBFS+9O+SKMPCjyrrdSTY2fvCO32iV3GPixvx0oUMJ5hzGMPc+yoqcWJlJzL1lDusop8gjZg3zCOOuwRT4whMVXTvaJ2vIg2l+k9Z5ZJywZ9+bGV66mV19/M739zrvpO9/9fvr2u99Nb739rXTz1TfShakLXp42oEFpXy8fCZCrDELgI9q/5NDOpvO+Krm2tDST5ueepPn5B2lOA+75ucc2gvFuY305bW+upYP9bdcNAxKMGGHgsjDQFVcMClUWjCO+8qz0KL3pDS9DX9GUq5d2iibmbzn6FRteVXcxAIl+JviZew1qW5EHGFykCpsXY6ZDDGiCbsg+jGGuN9Ez3kWd+yQ0pxdtk0rFEMTSF9rvweGeDT/IYS8xU1r+Mu02KfxKE8X5SDKGvXUwuCMD+aBCmF3J3o2t3bSO29jS/Y5kqOpxZ9uGWTZhX1vlRMD5NLcwnWZmHqaHD++kB49up/sPbqXHT+6nmdkHdvPz02lxecbL8zGMYLyk3dIvLcwvmEb0RyyN7eruT20dvSoLH4C6de1VnnrEpz16xljOR5ouG2w62ru8Tw39p/tFauhUg/2Tg7SpgWZnV3saGxtL6+IPFT/tqe9i4MjgkFnKlJ+64INCq9ImOvyPzKTvZ0CJ/MK4hTGMDymKYPozs5A+FvrTx9kYJv6hXUN/Zn9YtqluMK4xKOdjCImo6O7HmDVH3YIHo44bpmhBH8l+dvAFxhJ0EQCjkweb0hPWVlfSsfqloUGW2V1Pb731Zrp65bJ1DNiBj16ra0sq+7L5qrury308fNTX2+fN3C03dd/d1SdaQutOf5BglhV1Ad9gFPW9rsghjFuWAmobYWgYtPGcWW9Li8seVHJSJ/uZsfwRw9eDe3fS48cP1BfOq5zbble0aWQjOgr6FjTmgwZ8hwGAWWcYM/koR/5ZxsuSThvWpSsg48PogKGgSeWQjBjsd53S37mdiRCk5b3ZVI8As9qr7TVkFUY5wtPWaRXUMfE4CZjBLOnBF64ehYcv3J6FA4MdOlxrs/hHbzEYIikY8BuV0qBfHhUfDg6pf1Q8gBnLBOju6kzDaqPZEGvZ4xvlpQjrtLiXX362jHH60gt0bcbBH7RzXXEVWcQ7wvFeLuedq5fdiT7KgOiJkUwyEF2KDxXSD6ExvEwY5E8G4lN34Ci7DMbPVb/8OevV16Z1LZj+BQ4uyEQAQ+PC4qL0x5CNyAvwQzPykGe55bjUFR8/qaeunl4frsOsOfAPDvb55GkAHJbvwusxG+nrz3k3fk4qPUx/9bO/kpxT+qIBecG4ZSf81kntF0ZGeIkr/hhGXZvCox/nj7rCcOUPwCqHP6roPVuzIMFUQdLB6ZtEc6Uh6WA86JPW/6jHok5NJAH8jL7kZbl6h+w4kqxh+ShxXPfif2ZN5dlJlBk9hpM2bSAu+CLzDYA/+Wb5cY/0K+rDq1FUnJmZmfTo8SOXzx/kpbux/QtA/ticH9lCOtU6jWuu51yOnB5hoTHvcljeEb4MvAqKgkdhlK8Hj56kh9OzelDb5m2OwlVhaIeRLo/RykZHhixf2LphfmHede73clFn4BY/KAZ/xBTlLEM5XZr8wgNwn0M7MmWhbLoKB/spDg70efzlNizI5TXIj9lkNobRPZCO/EwDBwiAM/nNxXI4ufyX4xS3z3f86ZqxGCo3dcBx5DKCl4RKXh054leiS5c8tb9CFQGNPzx5KPz1g5cg4uOKekR+F3EzLvwJn2W78ePhAPUhosQf1e5n0vFdQE67GrJ4B35uzS/hF6HkyI99Anxf5COHKUOkwTWc+cV+9V1EClc8xb3fp/Tj/6lsDPsv/qvnGsN+U/it4Ciu5wHvi/p+LkQTfNaVATwZ1/Pyfl58PETm4uEs1Pc9m/ccxjiKh9p4OV/8+q6cT+5r3QuBLkaCv/009baqc9BzDD6IricxLMKJDuzB/fv+YnPoL7X73rtiT44ZBvHFOmYNYZhhsMEXQU5eYomH/bd3pKTFZrQooyhl4ThRbMtfBhmctKnDmeOkJCmOO8K7u098TqQhLkYllD4GHYGHWUk8g5dOlq/Im+t8VQqD1IEUSI7Gx4DBBrfkC0UAx8wijHgTYyOpQwNJjHDMnkHJwTgkPdwGmafH2SjEl+7w44ofDkMNs3swVLBfFYYjrtA37hnAqUNNLeo8J+MrqIiMoo8xrE0dn0jsgTAKAKdv7e8zi6RLKJhZEh06gxOMCGF44p6BSY/jkh5+YeRQeHfsdN4oCXwdC8MUnfawOp/+Pr7wN3qwzOwsytDg2UKkI6eOk86rfM3veObkH4xDPkbf/nnwGfeECQEcwgmFCmVjcnJcyjG0OLUSRR2gNLNxrgop/2SFRZFCUS/iy0O4KWODZyN48FUIWdLkSroO6/DgafOMACvBCgN/MLsDHmMDXzY535Pf9JNpzy5DOQJyOs/ci14M5uAtAP9ILt77vmg/4YFif5r6B3pF80F/7ebY/lU2kAevJRN042tvFRfR6a9C2QCUV9EbJYJNn3kXaRAnHPicYMXFL6en9fZ2i1TMcFrzQIkvhLmdB1RujCtf4z722AJ/HugUAeJaAwzShj0zjM2UMWpjwDuQQgj/NfkkNPDQLhjweQmwAHRZHloRlEf+Igs4J/KzYi7X090hfoqlydsaXNoYdrDvK+0o+DXwOq7/4grfkpiXXihAfkNg7gCWRWEMY6nBxtqGlXPaN3zSqoExbUp6n/AQzzeKjgIfgy+We2OExajvpZQCz4RS22TvE5YvdnV0+wvx2Oh4unHz1fT2O99J78i99vrbXn5x/car3oR7VDKDGTAMipnRGrTR4GMf+bfpfeBWlhfS4sJsmp155Fkx7Ls4P/vE+xGuaaC9tbac2Dh7XzKTvb7Y1+jUM0rDyFWlvhSxbPhSG7Er3gQUdFLZPHgUH4XizmAzBpzUc0WZ9320oSwfMITEe4xQCoOskkwLWaX48qdpI0IYgKBYB15kaeSJgRcziKFozivgpbbiG/g754t8MLuJZZGcrEdfwKwmBoKtHOAg2amqFf8cew+27Z1d75XCRwIGkwxymlpVBuHh3cbWVlrB2LUkmi/Pp5nZR2la9L7/4E66e/fL9ODBLQ2G7mlQ9CDNzT1SuDkf1LG5uS55o75MfRAnLvLBotI3SD63tnSIF6bEPyFb11dpPzHQ6+zqTd19g6m1XTygdsMSeuSbPyz545DajeQIBszjQ/rU9bS5teZZfcwApC1inCb/+5J5Q4PDGvhOSCasuh7ot9vElwzyDjQAgvjZ6E6bOGbAL1pgBGKQxACX+mDZIe6Avk8hG5tUNxgKVAfsY8WgFSOhMuZ0yDv6hOWf4rNUpqe7T3HgR9Wh6o196GxMEEau9OMAspcZG6QP/7OMEaMTVY8ciZlNfFxqTpcvXvYSTmZIspyQWSYbosXK6pLysyGeimWG7D/W0c4MCNWzyoz8mpqaVB+Df7dkAAYwDF6xzBiDEcavNmbE62rekIMeGBYBjN3wHbOcl5dX07Lk7uaW5P7qig1gd27fUp/zIK2uLCpfW/7whgjx8EBx+1TP1C/9H7OdYulzh/r5ME4fH7LHGEb0LdUzMwXFS94TbU846J8ld1Qm6M+MSA7mgW74o7fpInpJhki2IdMA6sOGItWR39vRhtAjot2FZwzMMWIi0/nAB2/4ZDxByPbo9+EhPjA1tbR5Gwb6dfqSmDlyorRom01pZHQk9Un3w9DktIQHMztGyiH1XxhXkUK8IxXjJgx5ylc5spDTruRBQE8LfSkjQP5DJoSMAitBbUwRvfI7aEGbQG/BCBwznhRGgW1AkeziGSA9eBU+yDTgPhsxwiDEsui4p55pW8grCuUyCMp555r9c95zmYhHfklrfmHBOqk/AOi9+welS35os8TJjnazsrImnpEuVPBFLFs8TcOitfcQU7gMxMFsZR+yKr7xs66k/eMf/3l68uSJ6ugo7R2iY4fxCwjaRLoABn6MdD7lschPfle5F14q0uUQ/Wljw8OjzgH9ArIA+cGqBPW27muRA6HvFjJLftEnSLIWOq3IIf+Y5c4sLow8Nv7qPXnMeQCoM4xhU1MXjAv/XCeVfAq4sq9Wj+iYZ7fTn80vzKkvuEcI5S22KDA/wTty6KTQPddtvma8QDk985wc9+SNei3HwUWZiYOf7o1KYXTz4PFMejQ9oxeiDX07/oVmGboLba56BfXY8JD1bGbpzi8u6BXUpozc+td1FOnrsQIcXIUhPw4EQrMgQIRDNlEn6qxUP3zY8Mww6YvwLjxNOGMhE7o/lf/iXkPa0hjMkTMuhyqAcPqrQrzn13fGWRPnHMhhzoR9QURjdxqm+MuBI8UtcDZ+/FZfF+UoOYdvMHWL+8qrcPzkzPiZ2guI+iu/zG/qQX5fDZPzyjXfA5HL6nPwVo5Z8gf8GHnKb2piPxdeKpwCnQlXymvZGFa0hIBcqNrC/XUCZHqRexkgt3VdLo/u6+GudcCLyp9xZyg/R72Xsf1mUMl/yWVwByrAJwskSzC5LCQBBGQW5vXcWQhBS3yXQsIK4IlOCeVuf/cgbaxvednH1uauBqH7UspYG84x6+oMC3dyBK5GG3QODthElxORpFAf0nkzw6RJYZql/KhzPNFg51iKRUN8YWUGGApu7GOh/GugoG5U963KDI4ZR1L0UnFt4L5LYZim3SXFkRMa2YiTQaMGOp6dpMF80gBZ8TUE130YhljqhlITRpQwdLQzK0HlRXDHUjQGKuFsiNI1L1OLwR9GCgYvwolByQapuDLIsZHJftGZ8Rd1Ek0QetMp89WM97xD6SIP8nC8bAiL+8iT8yUc5CHym3Hm+o1nu8KPQWkemOrHcVForfwUcbgCgSPyk3mofJ87duKU3+d48YUi7s1PxlrlTcqLoQQcGW+1cxUuZ6n0LA/CZMUgh81KQjlt7gPiGYCPoTUKbHsHMxnbXfYwMlXxZQfU4qx9zvc5bPYDKuH8LMe93qMI8LUugM6gqgBkyHGLh8q9+7AS5HD5PZfsKh4FcBt54b7qX4Yqnup7y4OSTClDOe0yVP2Jq2f7QZ+o6+p7XSOCQhbh/HgWL4qdc4Af/+It8oRSjl81LFdkGLILB22LaA4juttIDZ8zSFAYlhzL+VlvrIhjYlFbAxjk4YM/s4PiHqd/nu0nPlZ7xMjTIv7iMI6O9lgaHbNTI48MBK9fv55effW1dO3qjXTlyrX01ptvp3d/57ueAcYm3r19PZ4Rwcyyp0ca4DLLaHkuzc88SA/uf5W+/OKj9Nkn76ePP/p5+kTXLz77IH39xYfp/p0v08yT+2ltaT5ts9fU9qbk7U46ZSDJkkbW+sl5jykp0yjUzEZjUMrAiUFKuIKm1JNctLdC1jEYZMBseRVyJ5/ERXt2WNEBHmeQwdItx5MM9KDY8pYw8c4za1hWr8EytLHRATmq9Hnn9BQfo4XzqTxHOwt6ukrl8APgCe/BRRlVJleSHGWyEw+eKv3Wzh71Lx1pfXM/zS2tpen55fRkdjHNzM2n2fn5ND03p8HDdHo8M637x+nu/S/Srdsfp5/+9F+lf/dn/zT963/xP6d/92/+cXrvvX+Z3n//36XPPnsv3dZ76M/yx5X1VeFeT1vs9XWodE+YRchsN04UG0idHYOpu3NE/dy4BlKjqa97LPX1sk3AkOjQJfoqj+Kh7q7WNNDfnUZHBnXtsdGLmdwHe9tpbW0pLa/MpcWlmTS78NjGuCfTj9Lc/EzaUt3HEiIGTQzumZ2AIbXPs8jYToCPN5Keekc/gpwK+YV8tFGkqOsYXIacNy2LwZiXPVfaV1ERBuEAl8PHu5Ct0Z9F+9et6pB+ntm7zIZ2u+Od6olhlzLueza5Zrnv5NREGhxmL5rdND37ROV9UswMpP+Mvb18KI34anxMdO1l6eWeZ1zNzDxKS8vzNiDBp3wgYBA7MT5poyA8hqGGvX1YRstJm50d5C2MN+GivwheF81UR55NomeMErCbJYiyjh8GqsWlxTQ3NyPe+Tz94pd/JX75afriy0/SyupiYtsCjIZsvO8tAhg4Fka04OcwJDGrCoMt9xhQ+ZiAYwY7S+Qw6kJ7jCHMBCePnkmmsqDPUB7KbBnuuirVi+sq+k/ec7URn/blP+Ui15n+ol4Z1NPGC/mo9zgCV+4FTs5KMbK6+KhBfMX1ARSSAcwyzwP76AEEjkdYcAS/IVdMc70I/gldFX/C4GeaFSgAwrjMAq7IhPyc3+W0+SNR550wci6x6MA79iF0KPk7D7SN1mgf5Mt6RMEn8Iz1SOkXIdPYciHyF7I0dA2S2T88sINX/DFZ8oJ7jEwY7I+PYwUD12xMs5EHZhOCrK8jp134og7wh4Q5XfzKzkC84grfcU95c3yAuJUyg0fv8zuF9DsoGrOGVD5kha4Y4Fg9wUdWVkxQBpzjkX6RTi2YxoWRMDzATloA5VM8l4mPYGypsS+6HHpmpHImvoXGyitxFDbyGvUWV1DqR/GjwOBTeMk8ygfksmY92WWUK+c30wXgSr+ZnwkXYSM8eXJ6Sr/CbzWujDvHr+Ip8iyAd5B1mafAB1/gMn0VuBJeGKq44L2ij0ZmYFiMGZjUK+/kxzu1S9oo/nqhZ9oeHwEk+wqHvLQuh+zDeIyxz+1BV/pvZBhyKaddOMB9N85+Bf3or31FHylc5VnlkctxC7JWQCLEUE6HVlsOVthkXhrKuH4TKOM5z2Wo1Fmdd0B+X4Z64eQbToTJ71XDblP5+TxcL4Ic/xuDojwTt8hC1f+b4X1RlWa8/ivSPY8PouX/B4Rc3Jctdi7Ai8CddT3Hu+I9NHiRA+oxSYbz8l32Oy/MbxtqacMT5cwMkIHyPK9MjmgC6Ef/xCW88blzCEGEAO5lzwwpr7FfDp18hxQnBi/sDYaLgU1LK3uVsHcXS6Ck9EgoIiS9N5IGICyJYzkHV896apRgVzyJeqUfU/VDsWD/MWZ4YMDCsVRLDqVIHZUQFk4CuzkEug1UpIWCL4dKE8Jdgrl4H0IaYY5yRZlR0hEXUgSlpFlh8TtT4VznGWAMJnDCZ2MYZah1RYeiRCr3mc782TgjxYllTvHVuRiIuMOgQyYd8vIsgMedm2jAPS7fgz/f57BxH1ccHTUdazwTijhVHPapwz+V+NCqSB/3XCijEU46VCu4dHBFCflCmXHh/KVTLuelFkxDufw+5yv7nXG8t2Ogrc7dNKajp75DsQdy+BeWR1DGfx7wBkzeL0VX0iO86Upclz/iPw9f+FfruV6YDPl9mTaZ/OV43JfpnePlMFyp3/ycod5zOU4GighkPx5zWDv+indVf9FLLj9XoNwOuNggFo/wrNsSVxE7lK2cb5w8UQ5cE8VV71CkQOGWCD6MYo0a7J8eSxmLr/cYw0gZdmDJY2sbLqW2jsbU06OBZ1dT6tJ9e1tDUhNW+2UJB8uwFtLBPoNv0VY0JK/I0bwvIu0cJXprcystLMynRw/vpK9vf5q++Pyj9NFH76Vf/fIv00cf/GX6+MO/TF99+ot068sP08N7X6b56ftpZWk6bW0spP3t9XR0sJUanu4V7lB5PlKeme0hxdsGpJidABnYoBwDIuUOGao6p/0yGPAVpTiuVRfy1gNAy9dot2EEy/cYCMJIULlXXJ4ps69yLItAxmYZBw4r2b7Gx5BsdKDu3EbIr67wIfGjxvSrshwXg0OA8OZhvafaXfdyXOMdXKA2KFzMJsAQMT3/ON19cDt9dfvz9OnnH6QPP/xZ+sUv/n362c/+bfr5z/9t+sV7/y59ZbrfSbOPnqTbX32ZHj2+lZ5M37XRi8Ery7WPTzSwOBVTNKpem1juP5y6O8dTd9d46urGyDWS+vrH1IfKv3tAzwNeJtPf16v7jtTRpQFOG3URAx5ozgCBATGznhcXltL0k5k0PTOb5mbn09rqRtrZZtl9fGR6ekK/yJLJAfHWoNyQaDiouurXIKVbV4xfLPFUX2sDJX0pH2nE2bCGrvAHtKV1eMCpOofzgwd0dRsLYLBOPuEHIkY9cUecuKPvAzCKMouIGVfMiMboxLLKfFImvABuqov0vcm0+IdTf1kGyQwpZn4wA2l+fs77I7GMkyWrLCcG59BAn2iLvnGa9va308rqvPfAw1C4ubUuvGyk3ZlGRka8JxIHyLAnztDQiNsj5YdPMWSQP5wNYZ7JxFYOMQC1foOOUPA5M7dYIjs9vZAWFpeCjgJmqrIH2K8+/Hn62Xt/nj765Bfpycz9tHOwmTiowgcgYKzEAMbMczVIxrIYgjFeYRQ2BTEeu76UtuhIHiJvnamtU7Tpkizp6PLG4g15sEreaCu6p0zMHqSuXDHIMzcL6F2tT7cPue2tTfHWamJZKnqf+1+MC6off0hT+ZgtFUZsjHC0w4wloMILSof7vLoAHDgywtg2ZrIzSxe50mSDPPWPXwDlDz4EkGHgywYFcOa0uBAveDIMZJZ5gPwJiz9hcDku9xmX/ZhFZZmveIqPUccGA+UBbE+d/aBbzk/OQ8aRcWa8PFNv1AVXdFtvB8KydvEYflGvzJyLWUTQhLhlsAEM44d4/xjjqRr+sRzGIA7pyOUCuI+/4l6uFuxX8Vd+9Uu9cA8e8k8ZCcd91E8A9LFRTlfeEx5H27UOJ8c2BNAPHvfpt8orhrFsuCFFksu0AlflXhlRU7YDf/Rbuod/5IjJwUts68Lppuw/tr2+mXa2tsIwJj9m7/mDLTqeHPWf8wlOl7+UPs+UN1zkB1rwDijHqfCWAHzWLfwucGQexQe6eSaaZCb9VbwPv+i/qmkAOS+4ctrcEzffR/8ZbQc/cEUakTZ54R9auW4kq+mD80xTx9OfN7WXbKmM5fxO/KfOKJKnHTIegnYh86O/EHLK7nvki+Igh/QenDjGZLksZZfHquCmTMxOrdImjL8sReZq/tafItjF3/kAb9YLYf+Xcc7XN4dcVy8LOT1R6Wz6ON5HsG8Gp4qV3UtAuU5qn7PfNwNl3u4/HDyP7tAyQ6WMdYKH1PxrApIlAZynFMvZQFXj6hG97Jfva1353ctAOW69ePXev4zLQDnzE9faXFVFZ30o4/p1wXnStZwXGOVFjTR3DhnocKrxhFPPvO5kM/kuNsYPIRyDKDoYBj4SoChuEqYxCEVwxuCJZxukhATZGUoRAl9CGhla3MOlQdcwDllYF8LWhi45lkh5/y/iOh6UDRf+fC0Eb7wXCsXN70hDYTXgFUqVD0qhsEM3/SktH5NO2Shw4bjPilz2rtwrtpdtCawA1DSr4lUB0NUx4kkv/SQ6W0GS0kr67VK86cTdyRbxlZzD41eur/J9vgLGXfI/+y6cEhbJTz3woC4dRi7qPvKV4z6Lo3offFL1K4c/6+dbgW70EEYolanwt6JTigNk3PXKXesXaVTveQdkHAbKpEeH1SP1aEVJ13J8IJe/DLVhylBOpxwOb+7NHcoTym7wdYSJWGfTKqfN9Zu6HK9MA7058/5FkMMRN9O51tXCGT/dUqcRt+DlTHsc7xy+jAtq0J5ryl9qV9HOiEv9R/yMI5KBhyPfgN/md6BBFqBlsz/eiXCdohRyBSeDd06z1MAU2eHIkiPsYdLMsk4NBNvl2cAS6/W0tjmb1jYep5V1Zp48TvOLj9PS0mza4HTYgz3vA3iiEdTTY9rUU8/smJmZTg8e3km3bn2RPvv0Q88W+Yuf/Jv0s7/UoPmDX6S7tz9NM0/upMWFJ2l9bTHt7W6kw4NdKYexjxcbfJ+eHqkYUqSLGV/sr8TsBZYmnOjKMfQMIPytmEKoYCw3aLQRisEWg+yqMp1dlu1hyGpKLcgih4/BOPctvmpwh19xDdfmMPB3uDBuMbCPZWYYucIv+xPGuOXyM/mg7lDsGRQxCKw3AAbIKyyDEu13Cu8+R/cucxHO1SiaPLh7WzR+P30o98H7f5Xe//lP0ge//En68KOfps+/eD/dvvtlesTsrqUZ7+nEkuamhpY00DecerqHJJ/V/7V2iR96RZuB1NExoT5xIvX0Xki9/ZOpp2/UJwKz9LW3ry8N9Pd6iXJnF4Nd9S/t4q9mDQ6PttPG1mpaWZtPbJgfm+mHoQcDG/0lH4DYa/E0tXhJftI9s8bYDywOpGGjfAbTsVcYh9V430X1xY2iow1f/iAkRmYwI5x64Wv00dFGKu2s+I32VrSvpniO/i4MF1yZfXesgYplGbEcJtq546ot2V8Of05WxaAUfBczzwAMfjkuh2Gwj6j3N1OW2auTmV9zc2EAXFhY1qD6KI2Ojad33nk3/eAHP0pvvvmWaNLuPcmmp++lBw++SvNz99VuFtLR8YHqpz0NDQ14xuXE5EQaGR1Nw8MjaWBgOPV2D6pOexWmixyrvPB88GYYvcSv5ungT+dd+WYGFic0zipPDx8+Tg8fsP8e+VvwbLXPvvws/erDX8i9l+4rPytrc16iiWHTW0bIwa/mY2SOys5Mot4eDuxhhjs2j9gvDXmEzCKMaaT0MYa1MfOoDUe9h4E6f3R0+1W95PbMTC9whRKq9Kgj0Tz+4h7ctBa2o5idnUmzMzNpeXk+bTDDdHc7nUrmNEiaWG5aflLnCNOoc/CCJ0PGGTImBt7lMMj+5rYmz4LlAAVWA9BYeU+bjSaOR5VH/a5o+xkPELRhUJ1nkrigUSbCKQ7xclyAe96XIYep1I3iVj7GlfLOQUMK6fsyZPzEz/nNkN8Bxq9XeRlj5D+MdVwJS735g50chgsf0lTITHRj64lc5Y/MJa8ZD460wVNON+cp6ussDR2+KLf3rvQ1Ztcah/6jrw7AL6cB3RXSNMnpuyxq51nPIRf0f8zOY99htivBoO1ZYxXDE2Ggj3AqLGlH+qEPOAz5UF27jHokD+iv/shiPscwtuflw+yBqMZKY1JI1QkxqkVwvoAyvbjiIqCwFfkKv4DyfaYPXvlqHIW8xNGG6UtthFJ9Uad+Vh3zHjmKgZAr+PADVxnyM+8A8oxfprfbedHm8cfQTv/pfpN4ZEJgPHIYTwHnUV7CFvfyc6t2csqHgtGn8ob6R0+mnpm1FbodZSRsFXjOLvIXAYxfLucZPvSYUM58jNwqXDYQZ3qdyb9LdD7kdMLlfOT7wAOcDVd1ZSC9ev61UA6T718UpwznhS/jqvfewDg2O9dgPXiWZh4HFQ5AJj3flQLXA7+reX8mb1WI8tCG4bzctpVIAbYJ1LgYu5dcAeDKeXwRBN89S8uzuSsBL7IBqx7+esjOQPH+heFKcG74c+K/DN66+EqQ378MLqBOVZ/BEQ07shx+Z99nVwv4QPPKezfcmji4F0AIiiq8TEPmjZlRVzqgXEiEXaUzxEPMFxvxRodNWcFr5kJhVgEirWo5MuM5vBzTl+mUdBugxoOBykYqOiu9pggo6iikYWgL3ITlSGCMXDYomfN5ES6U+8IpgaAFYcLxZ6Fc5C03xIpiSDD5+MuJ0rUfeSloCr6gp1EYcjwb5HI5ioZabcByOa+65lkMeqE/OtPAm08y42sXHZoPMiCM4pBOGAGLhAuI9MPPYYq8ZsjvcbkuDGSJrOkWfzob0gIUOn6LoPUg0+IMzgJqn2shskji5El0Lr76Eo1uNkc3nhpcZdy5rPjVy0P24xLPQX89xXNxBcyf+JXaHVC+1vrX+gH5PtdV+V3OL8pEDAzICf5xrYUctxZ/+fl58Ew8tyMobJ9zcT0Pv+lUp85rIXDrhsScYNzIl6Qr8f2K23jMF9GEu8wX4RsywLchp/QAxooC4HZCu+eRlDCSECEc/sg0qXEqAwavlFp17ZCy1dPVmfo0CO3mEBCM0i1SLJkJoEEBcoklPmsaFD7WAPHxk+k0Mz2XFheX0sb6pgaPR2lvn9MyO9RWe1JbM5ttczoes4P6VYqO9PSYWUO0lyZ/yWf/qNUVNtJe0cCYfYTm0vLCbNrZ2EhHGij7i/8Ry2Ok1CoPJyrHsZyzI4CXJJYpiYovR7mRexp4MnvLDvmBPCnuJVxSg+69VKJwvIurlHOMWAz4MXTZoNWm53bRoVBIPchGYc0GrBh0h382fOFfNW5h4A/jB/mIgR3XUHzDv5I++VRZPGNM4XywgerRJ4GpzwF4T5+UeYK4mSehCf7UMCyQBxXgzWnDFexRuLqGoZINx/d8WiIbMh8eMZyDTu2pqQVj06DqcCR1dI2mju7B1NrRmZrb2Qy8I3V2aADfN5RGRkZ9UmtfX1/qZnZXp+jR9lT5xzi5owHZSlpZWUhLi3Pe0H1xcSHN2WiybCPPlgZs8M/+AcZS0aORjeoxaCkf6jcYTDZr8MsMKE5v9qxm0RWDFrOsmQ1kGap8Z8OwSGFHn+QPQv4ohJ/ogr+c+yQ+EGUFs+h76TehmZ1xlZ7tYpCLo99isMW9B7yC0AlIm3hOSHWhq+omDnaJAR91yNUzRHQl39Qf/ivLy+nRQ5YD303TTx6nlaUlsucT2779zrfTH/7wR+n73/u9dOnSxdTZyR6dzDQ5SNMzD9OjR3fT9vZ6amtvVb1wKt6EjWDs0UldcaJvf+9Q6u7qdx12dHC4ADSPWYhVfo6BmZfzmneZ8d3ovRbnWD776GF68OBh1OX8Qrr/4Hb65NNfpY8//lW6c/vrtL7KnojFyXgqE5t9Hx6o3IdILPg+jJQYsziRkQMTmltbvAE6s7JW1lZsOPPgQ+SDrhhlyCP1zQwPZpYyC8wzL1T/zL6Dx8k/eabuMu9bn1FthD4ff8IW9V3UXa5jVYUg5CQz2Fhui6GRg1eWlxe95x1LT/PBGsRxJgVxH0D6pBfvaJ/0ezEztL+fPeY6Uq/azNHhgTdz5+ChyoAX4SagrNAOqPSfKkvmywyW69lqIcjvcpy4FvKBsGf8A7gHjwI5HOnYj7zUhCf9nAeuZXw46J7TysB92Q+8uS3lZ+vaeg9OwPlwXQkUzeUsHO8Awsbsp8gPf9VUHa0Cfu94ccWBi3aX9/ni8JS8XJM2Cg972SbLebmqb8rLOInn8oBTF27h91wO/Cu0kqOv0oOukXfSg89JjxNfWfLLTMtczmPx1yHGM4UDHYmE/qz4+kdumB+QS+Iv00I8E3ssKk2FRzbAv8x45PAkjPTEMa8JadADiPv8jC5PHrIxNPyCXrhyfWHQJ3v5fZadRSTdw7PI9DJ+8hHyNPrFaLPQHPpyBX8G4y3icg/k9IB8DXzR7sFPu+CwAHQZl7vIA9lpUhlxfITwR2k0CmQOpdEVGlAMl8X+VbAuSZr8O23yKnmg9Br1zFAvuyJrkW6JLqJkcdVFjne4XE6Xr3hXCxlnLeS4tZDpAxAmuxdBOUw5Xq37plAvbj089cJlwKuef304G87xXjbqOVA3b6CtuPPyfdZPoZyVHL5enFpwnBcEq4enzAdlKLjyWSgjyUaPepAz/owr3r8ICEcmnudeFlcZcj7KUA93rXsZgJRVEXU+0IxrceZ4ZRyEeZky1pbnPMi4ub5sHCQLXyLzCTl0UJwCEopmbJZP52fBKJQtSM8zNHZqfs4uC7YM+MUgl84/O96H8DOPyjG1mnhhoAGrPP1SpbLiDmQ8dHjhYuDLvfw90wOFhGs8e0njU8LFs50hysCvspHaNfjwrCxwURZFwd9lJ0MuKx1F+ANRZm7CL55LjngojhjISv5F0rqQb/4C6IAZMKKM24BXpPfrQiW9eFJBqsigtZUH+TkHfk34iAecjV/1B8r3LwNUpePoxqdoqozR5VUh4+T6zbC/GGATzLsuqtPR4LW5QYMLBiiu4GfA+SjnqbjPkP1q39XoD35HG4DeUa/y8++zUIsTV4bnvTsPCBVhazL2G0Bt+vk+6tl31TonB0XSfta9FaISVAfSzwJReEX7IKZSLr3gK65qVsoYSyQaG0+k8HF6XUqt7U2pu6dNg682DcLaUkcnXxpPUkOLFP7T1bSxyWl+D9Li0qO0sPjQm6EvLM5oQLCuVDBGoeArCckS77/UwN5EfamvaySNDk2mqcmL6dqVa+nmjde9If7hPssU2YCfJS+Fwcflov6jvPkjAAcA7O9ta5C5ktZXltLO1rrk8L6NBIl5XSqqBxKK76VqDNJpr+DF8cyAV3KLZeosU2BgnPfr4qQ7DCmOUwzsy0YvHMaAmA3DgJorz9m4xXPM7MpfadkEmXecqsesHOKEiwF5jpMH6DEoD+NbdnkvnVh+hsOfATxOAxr8hJO9zWCRTDsGCNAT4Er/RL3TdnlffRc8xFKUA/bkUf+1K5ruaDDHnmEYD0+blPfWntSheuzoGvNyxt7uodTd2Z84QXCgb9An7jJbxx8qWhrdP/R0YRBjoL6TNtZn0+oKhxQ8TnMzj+Sm09zsQlpeWveemrs7zIIgJ22K25damvpE877U2tQv2uja0iPHdgD0Oxj+NCiCnyk0RWgSn6hI3gbAZdI78wQ0AS8DHPGFAsVf9CUAM6LNQ9YIyo5WBx/ish+gniiQZgx6Dr7lnqv/uMrLeoLoD82hfcHagiJ2IQC9H53qkaUw6BF5kMdSSQyJtGdmmnGYDgbCTTn2Uert602vvfZa+hu/93vp+9//nu9Z2sjMyOXVmTQ7/zBtba+6nPALG+Gz0fbkxMU0MX5JYcfT4MBI6usdUB32FvuAsW9al/iv07zLXnXwPboC5Yir+iXxJjzC4SqLS0vp7v176Z7c/OxsWlpcSI8f3U+ff/Zx+uCDX6Qvvvoozc7dV96XVaqj1MNMwM448bO1uVP12qErJ2r3On8cWjA0MKww3ZYrW1u7cmzuv+0DGzh1GmNwpR+23oDjGZ0A3UYDadHN8hJ5iH6hQXmA6k1+lIcTfCtbABCfsHFbXJEtik7l6cqgnZnpcWp3zPrD6EG9cVARBwQsryzKLSUOKwFAGTxiFGZbHAZTYU+dbS3eJLtfdOGwh93trbQwN+MZf0vLiyr7tvkRHFk+oo9iFCCNMJgwoy5O7caV99by/oeUXXExJIMn81iWF0G7yCN+lAlwS5A3OgFLIKFbbgPkxbJXV9/Ln/c5n9kBGbc8ilk1gStDOX2g9l3OI8C72FKBeU7VdHif4+V0K3kAf1xcBxKKzks9gJeoG9plxsMekCGP46AGXH7OhhrySB/ElYT4YHMsmWoU6NdKGVoCmca5HnL87ExzwgofM+0OaP/7e2lrR20At83pvHG4Fien548jLqoxKkm5wB9lEAUdxvdKg34EHoaXodqxeGV/f0dy6EBPzP7GcMYMPNqU6r3IY6YzqCiDx0DitezgOfyqV42TJK+4r9QH+RQC/ngGV+S/qEe1u1ySnB4OepNnwoEfRx7KcTM4nXMA/dKGcOGizRHP+pHeQTOicl911J1yq/bf0sh4gKWOjFmUN+ko8EA28nFPf++Z3Eoj80mb0mIbCW+zoHDWfXIdFOWq3AsHV8YAAGXJDiC/5bI6k4Lwg5jVMGVXD87zB2rjl91vA16EpzYt35ei5He1dR3+8S7jyC78FZ7xcnbngGV/oKkLga8M4D3Lh0D0UfmBMMX9C0EB/UE7+KAC+NU49O/sInyVdk6yRKKKv67ZPQ/A9gzUi/R8NL8JkPsXufp5Og9qwz5PYNSDl02rHntVc3w+ZNFNOmX3MlAbp+zAmXGXoV7Y7ICcFy8RkBLEdOzqQKUQcsyWkOLIiU8MnhSj2vESN7ohvCt4M0SnEn7ByDA2ofmDwWFDOqDM4Aqn9xgnEJjx5TNCoWQInZwaXl76qHt0PaLnZ9LL6VD9frZST3pOQS4LiaCYxHBlUEWHGPtUEI64XJ2DkqsCPEYQh9N/WagDPpkNtUZ+2QhigA7OOGHCn1+UMToS95eGKq4MmaaRduQx+wHR4Z2NF2ECP47X8jGdrTAX0QmXB0Hl+gPq+dU+Z8h0OOui5XDvr9zqHLMCIs+cBQP3GW+Oz3PZZaj1z+8UxT+mhLyqMYDIC0YC07uog5xWhnyfcQL10srAcyRbLQ80CjzMAhS9VWbA8aOkfgZq8QHldPJ9OVzZr9YBkTZ1V/UDzrsHys9ZqS3TAlePNhnCr+wf5c9x/VpeEUq/BY4IFRCzD3hS2+TeCh0DGeGxHBAf6T3LbNgTqL+/O/Vp4NXd3ZQ6uzDcs7nualpfm0mra7NpeelJmp97kGam76fZGZaorUvhlsLJSUWnzam5UYPltv7U2d4v2ddrY1J7R3eaunApvfHm2+l3f/f30t/8m/9R+uEPfpT+4A/+IP3ud383fe87303f/ta302s3r3uZ1+bGitKZSU+e3E0H+5tqWxjlGCwUpQpSurjmEckAlSydNGhQx0v5NzarvM1SQlWu5hbVmx1KZgycPIhvQhnF6IThHGNSGLfC6FUYofTcRhk0GGfJV+wLglKKsQsFlY25uQ+jQMh83vOOgRD4UGzDIIZftJd45zbcjB/3KLgRjj6DMBjMsuEsjGThkHeHh8c2gLAUi1knM9NP0u3bt9OtW197toBFuOjEACTLM/iGwQFlY/BBuyrLusxbEPEYg6JukfsMkskvs5u951Jne2qX6+Ikw56+1Nc7mHo4rVHvOVW4ueHYy1NZbrezuZ68D85JU9rb2U8rS6vioYW0tLDkfbsO9iXdj9SmU1dqaRDfNLHsqydca5eXVra1d6seWdImenqQwEwvHIZZFRTx6z4tyhB9A7ytescpSDyHo4T4N6kP4+u+Zyebd3hHGKgBTYqwhfNM4+LPicmXcbMIGHR0HIHf6d544tFevo++g3rAMOH+0hmMdw6nfFDH5MXh5QXv9vR0e48vTpuF12Kwq7oWQgwA7KF2/fqN9IMf/DD96G/+YXr7nbfS8Nig8J2kjc2VNL/wJK0sz6putlKLBmmdqkN4kP3XBgaH09DQWBoZnhAelrViBAsDWAcncKrevcRQukzwJ4O36H8ADM6UgXKtrKwmZoDdvXs7PX78KLGn3/TM4/T5F5+mX/7y5+nzzz9OTx5jAFtJxwd7qn8GynvmSWZt+QRK1TdLMMnTxQsX0sTEmNppo8q8583v19fXfd3e3tVA/SSx+T17h1mfIk9kxxUJYeNCfBvFdYWu1KnEhJeK5Y9a8AWnJIeBIz68mKeAog2BLNdVfkctMXsferiNF+2ae95iQIFHaLfUGWV1/IhsIF+kRzsbHOxPw4O9wpPUxlV38zNpWrRkdubGBvs77ZjFWO5HSTh5jr2laO8Yw1wOG9urcikG4lFn5Jt2byMF8Q4PfVoqRjvyBm/yjisGi7iGMZa4XGk1bn96pgjwP35eCKlyeBayyi12tv7JzJcMpJ3lDgBO5AR+9WSS05PLfkAOl8O6XKQjh5HPs9XggaIOCZevVXxFncr5r8AtD5cJf6CcH8eJB9O0wk+mRbVs5KdC78Kwwcdi9vvz2AA9XX7wZORB5acdiWeYqYyjbzs275Cggiisjf7CR/m8XFSy2oYnXeGDQ9U/p9az/xXtgnqhQbh80INMKp0ovW6VtvPva9Ax54/ZiPAYh9KwHLkJkoLzBN4RTyg9DGfIV+IiTyi783MU/AJdwAmtKrgZFxVLVZHr5MkGLGZiiW9oB85dkd8wXkedUO7MCwDpmX4C0iId41VahMuGN/JUrsd8zzXfuxAVCMp1S+6OMTt2cDANSfYOjYykodHRNDo+LjchP2Y5j6SBoZHUOzCQOrt7pAup/oSKwzgmJqfkLkgPupguXLycLkgfunjpSpq8eEl+PF9OU/IfV5hxhR1UGoODQ2lsbNyzcmNp+oD3jeQjiA+Z6OgM+avyksdMg3JZKAl3QbegHXmins8DidBnwHjPj/LXCrleM9Q+14LLqTARrqhTQfZ7bnx42LO+i+fngXEV94Isd2odrS67SL+IUAfqvXupfNfAS4VH56njGBPk+3p1Xs/vGXI9L/GcuRdm8LcA5XTONPJvCM+LVy6P0yrfPwfKhBS5K8B93dTgphp4URp14ZyykK7zUcp/2T0P8vtATeeoZ7Wi6Bjj6k5AnQNNAYNYDIYQ/FK43TzoRAhPelWWqk3b73ldYlih1T3Cn86L9whD+eu5vMGjFUAL5mYpzHrpmV4Sbk/D8VHQm9AKteucpDUAPU3HhVMAKdP5Pq7kQ/H89Tw6W/osOnYENPk1XZReTscnx7nM5AH/uM/PpoWt2MTNTjgEkAMjXtyTQd8Vv4El42LAYgOVFYyIm52Q24VRKe5x8T46E1zUYdyXIT8Si3veW8GRxkpeK21G/mUc4fRM5SiMHotgcVOvrZ2NG/HBqTfCI/wqHwou+ZaX3hXh9KiUKjjqlSU/n+cA4kVc0hTIX6QtQRFe6aJ8kGQtnuwy1D4/A8W7cogcHh7jPhRK+LkIpQu3Zdz5vtYv6PdiyPWRr8LCk+/OZK4O1KZdccX7cl3jnyHnjdeZ5rzGVWPoufiNd8EPDiGetvKPj16CjzbAtVXKakcnJ3WhhLak9g4UeNFTbfdESvPa2kqanX2cFhYXNOiaTtPT0+nJk9k0O7eQ1la3NfDSoGhb+I/Vvpt6Um/XWOruHtagWYrg0KQUQpS6q+mVG6+lN996O73z7nfTjRuvp/GJy+nKlRvpe9//vfTt77ybXn3tppTC4dTWcSplfTtt7yykxaWHaXNzUXllcMim+wcaIO94wP5UeTtl1u0JSvWxy8xAD5nl/aAkQ5o4FEQuNbLfkwYWzbHfE8abvOyJfbpYOo3x2Msg5Fo8mypmWVluSWbmjwhcGRzTvthIu7XwaydcMZDBKBXyvBjk2FCVZ4Mx6CSdCEdenB9wtYbhDJcNZMSPwWrITuqTgQTGLjaAX1ld9ebnjx49SLdv37K7c+dWunv3TrpzV9d7d9L07IxoueCwVvo1gILXKDNwrIESuMkv/vkPHsoDQ9gHfiE/DFSY1eUZSHL9vZ0aELUL71463N9MJ0cbaW9nWfwxk5aXxDuzD9Njn8j4OM0tKB9ra2lzaz8dMRhWmuqIUhO819OZmqXIszF9S1tvamphD7EO79PVJBo0ih7M0KODwwiHzPGsrmbxPHYF+LaJr/3IcMGpZIFPS8YhF+B5xVV/4r8G3dO/CBF/jU/zc1UWyNfx3AfJaTilX/DRPzuW4gTO6KciDP5uf0V7cwqEL5wJWgZ7QefwDwPDQfEcrhwDmc5gdFADoQkNjBgMYQCjnbJslCVy1CunSl66dCm9/dZb6c03OVV1ynrHxuZ6mpufVX08SesbC0J4kLp629OIBleTapvM/GJ/NQa51DN4uHZ2xuyW2AQ/jF/kw+0Gvm6OmQvwK4NyyuVBr+oJo8rM7Kz3AMMQ9unnn6Rf/OK99OGHH+j5gZdiHh/tqXRsYL6bDvZ0PRR9nwpfI0bqmI3RLT7p6eu2UZtTLBcW5rxkdnVlObF0a3NzK+3v7Ssuhh/Js+IEamakidmUH+qY+qKOslPt6T0zTV1bqiOWEu7tbCf2JfMG8K7LMGjRjl2PQFFnPFX9uId3ivomrnQx2jSHF2Ujd9nQrZCqs8wDIBBri8872jtSl+iOQRNUGLkxgD16fF/lnvc+Thg821UPwxooY6TE2IWMZ48j3ll2qb4wWno2JgYYXSkL7d48KuQh76KNu56VLvd5oB3yLMpPHMDlU3bht2wkw6iH8YwrfiyZzqc7Ynzwsj3LoirP5xlVOS9c/V60N40LP6dHeMXPgB8uZFWE5Vp5lgOXwwqHjSHyc5qunihDxm8dmfoDlWMJwJOB8ALC4wAbqRWHd9moQNrE4ooPuHN4wPd6QV4I5zIRVv4sZe/o6kytoj98Z41a+bWRSy736YqgZ2nfoil7WjqtQg9kL0vP6kNOOm8qk3BHmYlJ2sLsbEcct2XFgQbwH3VdoYfLBX7qibJAK8WRP7OxmYnc1qJ2Jpw721tpa2PTK2Dor1UjNi7zYYvJAdkohYMOkUbUY3bgdl8rOQPfOsMCypBpDC0IG9coBy6D66BCq3gf/XDwMumGga56CEGOf7Z+q/xkfBBRF+jnmdIsdT0SHlXhgdrxIQfAqF7YkmGf94qLAVI5EB61l6Njz97k0Jb1dZZMb9gtL61Jfq+n5dW1tCS3vIJbUT8+m5aXV9LC0rKXlc9Lfi8tzctvycvgWQrO7N8t0Z28KJOmR857rXPmBZS1Sp1nQcOzynuKDNJMn+Aj0qnW2Ysgh3lR+Py+nstQzw+I8lXTqgU+QOQwVXqcAwiBEoXKaRYsUId+9fNVzw84zz9D/TxWw+f4L+NeBC4u11L4cjyyQV7UEip5Ml/UAbXRl0ucN2UHnIc0A0lnwcn0y8q11gljdjmFs34vBuPmRvjKcLZ88Tq7aqxw5RwgvLLLdMmVnCsgQ8aQIWOqYKxDqJxOflOLAyjXRzk84i7fA/maIb/Lzo2gcBnyO5zLqY4CoZ3TjC8vvotyFznkqHcGVf76qE7PdLX81XtFCVyBB5eFc6UsZ4QRsRC4UjQK2hoPfqcnUoCkBGEwKAiTcVgRdzj8/GvnX3sUuEvxbGyRv6cm8zIiWno+RYLKn8GFcu5O0AM6PUX9U57oaKJshArn8oET/4IezLCLMPyBg/fyU0emH+fDf6qQwCIfZc8zsQivjHsAQQcsWjdIaW/CiRZeAqWBaZyIyRc3x3Z6XCkzFHW7I+/kmU5cnSlHH/tIZA9242tM5CS5s2+RUopSwyyOJga7pO84MVjgKykzB31SZ+HIH5Q1qZUeV9IPv6INFMwXAzmAjhpFSrmXh41h8oPWOT7FgjdcdxHF1ypV44pf4HSQqhNBcVLDVMW6D/IU+CKWT7rhKicqWeE2LiGImtDbAiFX579w1BV/DEbPOr2TC14WUKbCqU9TvQa9KoZO+AflT4Twnk/Ul3gFHiKPwbvhzHs43QdEOfL7DNW2RPLy17+yxIPrgnxEXIGeGRi7jgp8jmp/KiGufq8yx/IyiFmUlzBFOFw1LuXRLY9ytA943zTXPU1OCJw/ZElL41MNIk+leHIqY3Pq7mQ/HQziJ7qqLbRQJg1atlc1wFpKG2sLaUkKFqcwkrfjYyl3ewd63kmbG7sanGNA6dXgbDD19I6kwaHxNDZ+MU1euJQuX34lvXrzjfT662+kb3/72+l3vvM76d13v53e+dZb6a23Xks3rinc2FAa6O1KfT3s97WXHtz9Mj2483l6ePfz9PjBF+nJ46/S3PS9tDz3IK2vzqb9nTXlAwO7eM5X+Fs0OIoy0nZQNvO+NtQl9Y8s88lNLC2gnUIfDYZjeWE2QmFsimVWLc1xbWVjb7XLVr1voc0qPoNv2lIYq1j+pytGLz37BEwP/DF6SblW20UGoGBHHN0r/axw886b5ItfMaSFgY24qivp+c3eh4p2fKwB5W7a3kY5XpHCu5BmZh978Hv7Hoau2+n+3Tvp3t2vfX306H6am52WQowRZEFxltO6BiGb23tp70C4Dk+S/q2kw2/QyYNMuchXswdSDAI8ECj+YLJKG6C9i67IGIykO1tS2pXW3MKs96K69fVX6d69e8onm4PvSiE/TPt7nP5JlUmmtTBA57TPPl9b2JxeNLdMFxuTB5akmj7IRvoo0cZtmTzoQpa4d3tV3dvb+SO3tBuF585heI9joIXRL9qj27HCkGi0Y+LpCgtV0tB/5X3wVga88tJJgheB8fSVvNFeccRXdSocDw4sIJzkkNo8afveaXGP07/iHZ8cJZYxgRr+1ThTtNHAULTp6mhJnZyQzBLPhqdqm+seHC1rQLS/u5+6u3rTG2qHV69e80wxHPTY2tbganEmLSxMp3XxCIdGYOwaGRlL42MX0sT4hTQ+PuEZByxLhjLMxupsZ7YBy7ti9l/MAIsT+hiklg299KfMcFpdWxffLotfmMmRxH+xp9+XX36cfv6LH6f3f/mzdPv2l2ltfVkD0P3EpvwYyw7YBJxlYqgrp2pTrV2pq3tA+ewRHuQ3g/7DtLG+psEf+wMy2GZJKfnqEN0wDKD9qK7hIQbm7hOQnVEJ1HfwRrgqxLN1C0qPbFXV0TYw8ISRZxfMwWNFeP3YBV/hqxpHDisyr/BG90BOYDjEYMAyJ+8Jy/SzFqWn+1PJhRb2LMNQZtwaPB/teu/Dh4/vRdt/cCfNzs+l1fWNtL3LLM/GNDQynF65+Vr61rvfTzdffzsNDgzZmEFbZSZbu+qHWZMultoAOhnlYhDv8lJBNRD1Bt3MvX6m7eCHXlMxZAgv+kxrh2SiOhc+CLQVBtM8wwc5SPkzWE4rM9C1bDw7kGOmDn7Z+fkQQxrLsmM2kQ1GBXCf88U714cZQBwgf9Jhvys3waKsBCn35dz5ucgifjYuyStCBThc4YNYiJhKyw+KbFlBiAiT80Vdsp0IOGNJNrKUfJNHRQOFfCNvyiN9mJ7z4SnMVuYkVGba0v+wvyG8iczIOkbWnahfPTlbRzas6rnQfYyf0OTVeYp8Om3+hMOyRuH04DbD1XuROQ4AXxJeV6Lbm0KQdPA7fR8z3LpU963iETqBg92dtLuzqbbOUkpns5q+IpUd/lGvCqNy5DCmpdpIpC4QPWmHxZPBZa+BjDffA6TBvXlYLhvG8IMv4Tuume8NBZ4Ck+jCXpviRwxo8OjugQ1c8B36Kjlhfz/6eIx/HZKfbPHAeCA+vnHKbrv0slZ/TGKP1d5uPi71pEG54b6+cAP9aWRoMI0z62xgII2ODKULE+Pp8oVJual0Ve7yRd1fupgmxkYrY0kM4Z4FqTxSFrbrwdgXZWN2YMy0q/BriY6A67e45jeUvhyKd/lQl/OBtzW4RRdfwZ1d6a/CX78lUBbDCS/OKYjXXZ+FOwMEzlCJXOuIH3ykpzoQBauUtTYNv5MrsWxMYCi5Iq2KPlLgDOCKX3YvhgovPwegT7mc5uTSc720qlk++67p7/yX//UfF/dn4FkU4VdGn4v3XIAoRQV4cB6+JYj3vItOm0eYoIDs/wJn5YF7okTMXwvAUIvD96W0al0l7Vq/OlAOk8ulH7uMx+H8exbwgxcdp3jO1zLb8Fx2ZSg/G1fcSl1+mvpbT1JXM7MaQujEO0LREBRWQutYo5S1NSl3GsAceWoDCnKEynnPTOwvJOos2YOsmudq+XPqCHgrdfIbHmJpgxQUCWHwLC+vStE4Em14TwdDB6hbK41KV+mjBEXnI7y6MluCjpj9STz2dONUR4LglfNXToxJdLyO1yTh3p2GB1naovh6x9cNFDjqhMEmS5XoeHOHhIJoR97BpWseaB6qE2XwRv5i/5swGqF809ljTBofH/MXzAbRndkTbJrf39flr5CMSujoV703x7rKCh2l0HECGEYx8k++FYa9jKBpV1eHOg6WFmAe452uKruyoPDKW0HjoBf0T2mgv08dGss5hE/SgWUghyhnpk0INGia7+nt82CZ8rYoHwy0Kd9TKTNhTBIfu+OPOKcNKINUglwhGIl/YWrCyi/TpDmtbWFp1fXEgCsMQcmdLzjY6JoMx8Ay42Xad4+VUL6y+b1cBXyLoTNO6bx48aIVTfPj/p47dO9H5LhS1HRdWlpKa5tbeqSelA48Rjkq6UJNvkY2Kn532pHSRDqmJyNAXruc/Bd50QU+xg30s2REA2yWvgn3zMysFedQ5KhXKTy+jbLIS7QIBz5drLhRl5Qb/0gm8GeADFmhpx3zx947nFQGMDhjU2QgaCZ6WpPLeMIVr4p3T1Mb1il5MBgo449f5EXkGaWFWSDDw4Oi60na2NhwvlnukI0uuzuineLQrto1OGEmAsakg8PdtLe/nfb9tX5TcdfT1taG7llKtWtZwkbnZBPlu79/2DidB/FgX++QlyTFVP5wKF4Xp6bSRSlkE5OjaWyMDc/ZOFtKXjNl3hdPsJH5atreXEqba4sevG7vbHhmx8HBbrrz9efpWHnr4UTANgb5Ham7G2NZdxro7Ut9qtv29h5RqTk9mX6kQeEKWXI++1TnPVIUechf+aA7yt6x2jtsxebUu9vbrlMGZZywFstQCqdBBm0P2cSMQssu2iFtu5AtWZ55sF+886wOvQvZQ/tEBiAHGaCgYMc7cFiGYeCR8zHqCsuSLb4kY+zYU50xw2tjY0vlW/eMntXlZV1xqy4zX3w3NPhl36cdhd3e3jK/sDEycpG9sPn4IOmoNqy0vYSyU7yF4VKuk32d+tT2u9y+MXCY00Qz6IbsiMe4h6dYahYzKeBF2vxx2tjcTOvK35bebSvfzMKhvbKUCuNFX99w6ujG0NWtGPBBLFnkFEYMgFV6yolOA73kr03KunALJ34shSFFfzyA8ZEV8i8rriE7cdEfKttW+CmT23QRzmXUtShBGhoc0JWnZLqSD9o8ray1vaPIF++Dl2oBv2gXfOFnpoPRi+b+xEAiiql2OsjgZcgyAZl0sL8rXgie4qQ3DLg+pl/0hebBs0ceRIIB/mWvJvqy/v4BDwyJz2BmX+2VmUC0X/aZWpccOBAvdUjmX7lyJd189dX0qtzU5KQwnSYOpFhemk+bW2uKuyXeO1FbaEu9GmwNDAzacNLXPyg51if525M6JYOZWcSHH/iSdkQ5mXnW3z/k8pu/aQfm+eBpyrO9tWMDGGkuLa0ofxjZmYE2lx48uJdu3/4qzc5Op/XNVfWrey7j8TEnubKPHzIZPYM+pCNxqid56e7pMpGRZdwjq+B9z6p3v8bMNPW3Kn9DQ4v1k/g4gE6gtq1+2B+xJD/pAzEMMqsxG06oEwamXlaKcUnhmN0BbuoiLyvknplV6FDuQ/ERq2AoYMmoMph2Vc8EhTepM/ISfKj03ZYaHRdjBzoJ+gc4TtR4kEe9Pb1RJxr40qfSzldWl9PSiuSn6nt7e8d6Dun1Dw6l8bHxdP3GjXTt+o00eeGyl7NSW2vLS+KVfRuRxkfHJbuHVV4Wikd/wl9XZ5vaQ6/yFTIgy0/aFpD9APygF7IBvzMGAgHxTE/apeiR4xIv2mrgNa3lqGd/rFFZeAavr64L8RM0kzMOvTN+1QtX2gbthfTyFQe9fS8+xACQ60eeFVx44OVbX/kND8JkcHg5dCT0F3BX6CIH3+Z0HU3yXP8K91RtbVn6x6GNV/RfFiei8dDgoPrJceGB+iQJP0SalnOCah4aLJc++vhjt2/S7mJJ3cSk+J+ycphIq9si7ZP+r0O8SWZYyYGskJdpRYaRjZFX0o6y8oduOSY5kfdUzH0ns4731fbNMzmfUVDXnQ+/UoG5z0C56ENdF4rnDAiQu9DXbUhX6qZbcn98YkJxqv0Oecp5pLz4jY+Pu9y5nmhXzIJ++PCB0LM3GR+wKav4UXGJNzV1we0o1xn4qvEzfeMe//wOIHx2OWyuZwAfx/ODS6b6OBLtmtKo5MrkxHiaGBtWvuVGh9KErqO6jg/LcZWbHBuVHKXfY+Zlu3W6MfmPDkuPHepLIwrr61BvGhlRPyI9Z4j7IcINio/6rO+OjQ6nCblRtW2MYyMjw9LFpvyh7pFkLfukYoC7cuWy2xdAuajzfBAQ44Llg6a0fVyUGee/KKdpYDqU6OeXcanC2afzgDbyvJBOk2s8/nahgjRSiJQyqHz2LvuV74GIZ1fnFjB9noEIUfvOZS1HzuDngichWCV+jsMz7x2wdP1tQqT5LO6qX86L/ypXXpymP/+f/of/1oEEVQnxa0Bt8hkqiTvFarjzwgOVd0WcMiBMrCTo/jz3m0A9fLXueUCOa3Ndr6yZHmeg5FW5rROuQk+5slB8GQBbdmUIsRmQy5nDeBNq56NIywEQ6kxLb9M7WCeH1j0dj5+5ItB4j5OCcKqrLdO65x3PxXt1S/KPr4xt7VISNRBTdyR8UjqkdPH1DodQzIYk+7uD1QARhbdw+HuzaL5GSVha+aUTc7b0Aw0Z5MjfSjJXDcbpkFnGQCfJYIHN1PkiilJLPAwd3ry4VfcthVOYhhYJZjnP2lI4FEfIoqR1DYqCw1PAMWRJAWZ/GDrWMO6Jp5WETY8N6sgqn90irwx8PQuL2Qre0FLlF23iC45opny3KDGmfFvZ1/tm0Y0lFHZ6VuqmMgnZEm4pr/vCOUHlwwMH4SQ0hjgrgb4qReXHhkDSx5Ev6FiULQZP8sep44Ie/pKscpECkK+A+bfgAfLdpnoLJT6ULe753kgeYuCvZ9OUrAunaMu9shLp2B9sGBHjyspX9oUwBXLZobMVpuB84uEX0+gZ1AqhrvBAZJhrcY+zdZG6UnjxAPXGgI1BJVcUK4yTXCkiih2DByvxuo8BpVAoYb6ItUBX5zfZGMr0ffLrpJQG9RwKj66E0z0DVgaifiY8Djx+F/XDNWbxsDwulsi1iY7UB3jh7c6ONg0o2Uy+XQO3NinDHam3r0PXznADXalHz/iF61Ic2n7yJvRdXc2pq7tJ8Zs1EG7VgJVBKzhZptKh9myuM1glQ57IUdaTo4O0uDDnwSbLkObn5zUInU/LaytpbZNZBLtpa2/fs4O87KylM7V2MNgc1iBqUor2lXTp0ivp6rWbUuYuprGxyXT9lRvp+7//N9Lv/8HfSD/8w99L3373rXT18rgUNA1UseGdctT6UlpbmknzMw/S7PQ9z+yam72XlhYepc312bS/u5ZOj3dEv6epR+WinI1iJNpgrwbhQ0MjaWLqktxFu/GJC2lsfCqNjk9K4UMZ7iQhimy2oazUEbwXA8zY6wr+P5YiH3UbyjS1bqOortQldZxntXjWpuqRazOGebkWZB2zXLIcbGoP52VN4gEN1NwmxWAMVmmvGK2RsZ41prA45ArjAY6539naTWurLGua895IDx8/SPcf3k13H95JDx7dTw8eP0r3H7GM8EmaZfPrhdm0uLrkkxnXNtbTxtZO2tk70MBMg79j+gANxJs7U2NbT+rs1sC+bzz1DE6k3qHJ1Dd8IQ0OX0wDug6NsKfIsAfW/QP93nwcIwDtxDNI4VuXA5zRDixn/BwD3jItaeOWI2oL6A3IORRq0wV5Kpnjwa7KjhzlgwVtDPq7vjLjFgBePIua9TO4wkAe4bP8Aipy9RlwLcddKfxZqMUjgJfIgzkKyGFIux6eIqd6JWr4+RTZ5aA8ZxkY78ysFajidJn0yqnqFl/LdLxFYwazyDMv2RNdCQtf057v37+ngSAHUcym9fUNG4EuXriUfue7308/+tEfpm99620PIJlxcnR86FmFnAS5tDJvud7vgZcGbBpUMwNsdHTMhpL+Pvab6bORhSV5GI4xzpCpMHipH8Ogq3r1lcGzrhjAOPl1embaeWMvMDZvn55+nG7d/iz96lfvp48//lD+D2zQZQ8vZo0diZf39jAGH7i8zJZi353LFyUHxsZtRECWNqmz2dxcTWwsv7W9IUpJfis/GOzb27okF/tSmwaUfKSDb4KYwW/mS/jTfS3ewVNAHtwC1GXMcI8wcYU3FB5e1BU89Jk4aON0HDAuReyIHw/OA/WIP0s1mRmEvoLMIBpLazvbu9NQ/0iaHJ1IYxpMd3e0ppODXW8aboP5MW1UZW2l7Q5ooH81vfP276Tf+70fpB/8/g91/RvpxvXrkqld6fhwX/XBB0O1bffH9EuklDOru6J89G1kLj8Dbnt6LtMmGwJwIRcCyvG4t6wt4mYjBOG54sf7aGtFeP9FznjmXXa8IC4O+QzPZTmN4RvHrLP8zDsceIzbSJWuLnzQ8wbye3uJJZq7+/u+98EfB8VyTTlmnLH3We5HuJK5nGeggj8qtfLsgEDW7fEPH9PYIA/0Gd4xcwiaENa8oCvPFShoqcpTnXemocGhNNDPzEhm0kbfQ9ntVH5ObeXACDVFJwffPBWvRT6rtAWn/0JBM35/mKxm0e8znIiHMLIzaw/dAce+cxieyG4eP3q/u4pOhvwqdLOiHIwl2lVf7CGJQX1oeMiG+JjBHWmdKb8g09jXM3I06IheGPkg/YhbKaMc9YfMzLO7cl5wGTfAc6YPwDvw8VzmP57xP5HyxMQFG1uFhj0lG0+PU/PTg9TaeCQ9cz81nGyl0/2N9PRgPR3vrqbDrcW0tzmftlZn0vrS47S88DCtLi14W4WTo0Pdz9qtLEyn5blHaXFOutPcw9CnntxJMzjJ8JnHd9Ks3PSjW+nJw1vp0f1b6eH9O+ne7a/TV599Kr/76ntVJrX/mDW7LB7fr9ClUk7uC1pkV4az1P4PA/Xy8fIAj+hSdi5Fdi+CHKYc57x4tWHOCwdUMvONIPjzTGHOgZw+/J/d8/JzFl6O3grjbJzFq9oq7jLoPWEcNnwyNP3H//v/wx/nCi47/bzQPROngPPuXwSEzKHPFAkcL8CThUhuPPUhpxBOMc5cw50PTkNX8JdjnBfL4UquDDlVOkR3irVYcpzsylDHH3rxlF0ZKjTJ1zrQJAw9zYeps/GAnllPoVhQ5hC8EtRSBhlkbG7vpIXFJa81l4hVbAkxX6mDSA9ASUU5o2OiXyuyYODiZ13DiIRxIaXBfr76SslVXDqh5ZVVKQX76vCI0GihT0R/aZWyyYAnFEEEqJ4VDIUVYcrXaVOGjkAJxaAHgVukLXyZHgy+hgcGE0uJOqW4rzOzQINDKBMGKV1JS+H9VZ70+DMOysySLgawrerY9k078NNRVWYYyZlGujD485dkdZTMDGNZyUBfn7+mKWf+297eVPnXWHCl9ODtoC1pmsZkXXXDc486cI689l4EwuURhfwhm7+syC8McHSyiqgXzFTq6daggsF1c2uaX1hKewdHis+AsZSGfpSMFQfK4wIbTqXkSPmT4xSgUBzVEVsBCCUyGFxlfxrp8h4laWpiIrU2Y1jp8te9uflF2M55Zi4+Oce4QLnj67rKTSYIIgcl+3r7vMcDp57yzq/JZ74RUF8sm5li/xnRANIcquNlZg9GXQZJ8B5FYkYLX7TZJ6JDZbJrbzV9WOrDfacGAcxcZE8UBnJ8tWZvmi758460ujQ4Yl+rDl05+t/7W0kZHBwcEH+zuXaTDWabO1t61+49Zbq6GTCxvxHKGK5T98THWNVl/3YNpjqZ0ealK43Kv5RslYGZkPh5o3UV0EZKlYmyQm8McX29vXKcXHaSnjx57D1SUNAYiLKUjFkMLAtgdmE4loCwF1Dso3IgnuY9sxJ293bCjw2LfdJXPuFrT3WFQrpjJXJ0dEQZaEibGxoMi6bHUljJJ3l4yKBT/swS6u5mSQWn6al8Upa7e/pF38E0qsHm2PhkmpycTFcuXk4XL15IFy7ELK/xsZHEKX/QniXVm9vL4oM91d+GB6Ubm8tpa3057Wyupa2ttbQr/6PDXQWVIih50Cr6Ub/M8OtTG+hhdpcG2f29/aqjwdTXx8bbfWK0FrdlaDIo+TA5OSF/ZqR0q367PcuDfRSRdccn8YX+yeOHaX11RenAxZKrokW78slX8syTDI4A2hntYZNNn7e39fLUA6gB8QpG4tjjiEF90SZdvzEAs0HHg37JPXi7eI6BCI7ZO9FW42Q21Q+GRtGCmTqra6tpZWUpLXvJIkat5bS2tpQ2NlZFz/W0LkdY17nqlnrl6zIKPHJGLVlyhSWebZIB0ELlxKk+O+Xau3TfDu/2hgGjh43MWZbULr7lC38Yu46O2L9rR7RjViAnxu14dmC32kBrKwPtgyibyuPBn8ByVXRENjBTGVkVhm76IMoszleZTxU+ZL7aA7SywaTVPNbS1qn+pNk4ieJY+kHOEj47oE91SL6fin/WlR7+GBCRc62qf/oekJTj5bgBpzZOIJuONejJUAlL6oQvLsNDA2KFkKhr8JIyFSf3aYCp9NyfIOecBrKOq37JvJ7BiUGV+McqH1enIn9jVTDoNTDAl/1hl4nlasy+hH/oZxlgwrPHkg02SrqvioE5RkRkF22BzfDZvL69tV38wkww9oFRn6+0mAF98+bNdPPGjXT5ylVv3qzq8F5ZzIb0rFHxAnk5UPulzmnjbLbcrzbYI9ykEUseY/kjjvzZONyMDD8Wns2inhs9kO3r61d+G21QYF8y703GrMUN9rhZtgy8d+9uevDgblrSAG97Z9sDZAyy9O/wVe7DMQ51tHeLVkNpSI6+Fnnnsm6vuZ/eUXwPQkVr2uPIMCdechocBzyEsdDLpFU75JOqQz+Bb/0hA3qqXPEhJepqZGREZT87M4wZSsx0ZGaYDYmVmWHgO3Q8BhsYCuHX3E5IF10NfHwQZNaexwR6d6Q+EB3E/b3Spj+lbdLH0QdjHGhTO2EG197elsu76xl/m6lHshIZSF+AkX1q6qLq+rX06s3X0uXLV1wXfJhhxuH6+kpaRNaInzs6u6xzLi0tuj8+ln7JRtvwh6lkPiY/yf3tkNoDxhnA5aFtyOW2DQRdwx/I/mXI7wDCA/jlsBknUE6HjPCX2xD54xr1zTLPkO1Ajg9kHNRdzivXsvwGFzI9+2MwRebjZ91WeHyvuHbCR3rwPW2R2YoYz5ipiz84gJz3cJEXHIAhiJmR6Oad4gnaC7mGU4bUBjjogTKHzlulEy7j8b3yh67wySefqj2vu67hPfo3dAzSzR8k8O/r63Ge0asjr+rPJDvzPdlzeU2roBeOjz4T4xOW3cjxQ/ECS+uQV/RrSsRGp2PhoU3kVRJ51UDeMgA9jD6IMkP72GuOfSS75MeBF2G8c5+r9z6Uo3/ANV+GXJf5HsM+m8xTXue58TTNzs5Kz3loGiG/ol5pw2E0vSSdhvaR8UCD7HK5M3BfrctqHeQw+Urdm4/ojwTIVfQ7VXiamX5k3WRvdzPt7agNy3Hd392WfqR7HH67W2rf0hEkL9mbeUS61pH0v7m5mfRUMuDpiWSj+mQbtNUf0s/mPfXQxTByMZpjn1T4yTmjTLpn2TizwIY1/mGftju3vk5Hav/s//jKtVfOlCmX0wjECzEzLNpBBIhXGWil5fgVKFD4ts57+sJIo+QAXZGJOU7ZfROoxBNPEDUc9/mZ94W//lTDxIrIAnx4pBkSJkP09Rm4J15xa+Guf+Muhwuo+D1T+DoAroy7FtjPskijkpbRlHBl1GVHWbithK+H3y8MtWk864JX9K9Y4VeBAr8vBV0y/Pn/WJ0Z1vQfn7NM8teBnLFfF4iZY59D+nMhC6dqN/R8YGrxN00jly/ns+y+Ma7CGcqIqr4vBR4EUO7CVfJYckAZ65l3csRvYmDfeJA6GqRwS4BWBC9LWopnBtgUdFcd6Oz8QjrAkGBFTLj026TG7g3iGxDmSQMeOhQNGqTk5oZvBL7nqwZPiqPBIIYqkNBZ9rKPg+JiXFrFGKbBGHsYUMcMXlxWFAjyrasNJYrLlXR8LDjKp6f+I4RD4fSgsdLBhlHHfxIIbL46JOWbTbo71WFubG2n1fUtZ9d7iFUMYISnLYMj7n3VH50cnWkcA03jK3hSaWKUSOwlRGehvI5iDFMHTAIsO2FPlYG+bnfkQuny7O5tewmHvIRLgL6lG+hmD3d0UhCVCRT0A5YhqYOykJQfF75MWZHiz0iguGiiuANeOtdlYw9KwqIU0111ev4qrDSYKIVxhRO7cNRlO8oCS9vkMHDYcNmugb3SAY+PqW5tdh2wnIxBL8vRwnCjemnTu46WND4x7NlQGI72ioE2+3h0Ch97FXR1tosXulUvLBFrSb0aJPUor9CME4FwvT0aJCmNUNg7bDTipDKuLGHjtDgGThhMJiYmXH5ocST+BT+KEJsAM3uQzTwfP3qkPvvIBtzgKeowOnGpvSK3nDp/lh2hwB9KCeMZZYOBDcf9s7cNHT71cMggX7y/L7ensJzmw9IX8NxhH6UHd9Kmyk3aGENYLsoSoc3NdW8avb6BW/USHu6ZPcFAhGVHDOgwVOC2d7Y8GNuREsM9BgUMCywL29vf8YCQJS3MYhADpifT0zb8sU+H972RY8nX0SGDIimZeuarIpsy44fB8IQv/w3MFGhSWvuWC8dsuioHr0sXQt+Rg3uTZ3GMjo3BFl5Sx4EU0AWFsFF1wqapXd296eLFSx4kM3C6fOlyunzxok9du3RhylPqOY6/C4NfC8x8qPwwCNOgdm1ZStuOeKBTA92Z9Nknv1QZOLWR9nFseQIPwkvwDcYMBnf9/VJufcXgJtfbLxwYhXF9Pk2wo7NHvMrG6F2iB21MyrXqGxwsKfNsrZaY5eHlM7Qv0Yb9gxhcMNDe0EAfBR0NBmNYp/iRNhhKf8gSBlIMDJBZLPXb2ZS8EZOinLMkwQo8jtlxkl15qU7eMNhKLwW2HMCYeah637O8ZB8kBkfL4hM2rWVT+iVdlzF6rS6nDQ3iN+2YibdtYwDtcN/GDpVX9crm3TFDpF3trFt5wQiIcYKv/4Nx7RLNegbUHns9GGBA0a42295B3hnkq+1ooIsyfQhfkpb4F4Pblnh8X3WI0YU93jjN81TKVWtrh+pRgyq1zzYNsFHokaUh9OCxav/EPYMwDyD8VqAbjArwMG0NYwR0hYYMEjAGYAxrbcMAG3uQIafNucgI3UcfEQ5A1tgYprJgxEExZRkhVYwRwB9lcpzoHRyvCtkYhmEyDHoA6B1SP5X0dWGpkhLze2YqIdPZ2JuEkWme8SxkOX9EzPdcoQ28Q1kon/fj8VvekwLRT4vlzCPmVwaZGEloO/Aa/IwRjNkopyo3OeSDSCxd7DV+ZAUGcWQ0hmWMRMjgqampdP3G9XT1ymXJnl7RR/SSTML4tbHOIHxb9RGnlCGfg3bMNO1OF6YuSfYPiN7s3cbAmvZWGMGUZt7zKxzLDY/E06u6j6Vx+GGcYckjxhbSXJXsZCP8O3fupPv373gje2Qne+gwmGMpIAZlDIPQGmMe7StOp2XZ5YDbHHtF0VaZ7cZsMZb/KrrKhiEKujKjtC8NDg6LN05NOy9PFs29bYPol+sn2j7lpp3E6XQYhRhYwv/wAMYrwpIXykuYHbVvG8PUN2HIEooKPtes7ju6mFVK24X38YwZSBi22N/ugGWWAl5Rdgyt9Md82KK/HhhU+xAdWRpN30K/tL6xrPuNtCO9ZHfvMDVJBnKaHPuAjY6MetnX+PioeKNbtDx1Ha+sYmyfF/2X0pbiHj09sJ4EPTHILC8s2JhyrH53ZIRlkkPKvuSZHA0C+qBjoBuV+RbIdCw/5yt+QduqXwZo8qIwWT7jx320zQhLPOo2vKoyvRZ4l+ODi2uGjCdDzgthuGbgHsNJ6LroYnz8qBrO3D/IYRyam511W8xooWPISmo+ADwQlo+IzACGhzvFE9SHU1VkdPAR9u7TYzUnkRegTDfw0T9+9vnnaX1tw+/4uIP8oB8iKxiWMJJhnEc35CRVVkgIgf4xCka7DfrIj1/u9T7nHdk9PjGuK21fugR9pxoe5RAjidelZ6I3SgYhQ7rVBtkaok+uu1v9OR8QwCmHDgigg/gjEfynNoDhGiM4uD2DTEkj04bF2zZKFmUmrzjqlCs0zoZrshvhkmXMg4cPlRIfJpBfrVSAaUZbvnjhouVo0KwYX5BHAbgz/gw5/bIrvy/fIwjiw5nSUprIbXTIHfW/0Mr0auuUzs7HvM5ir8Uu049Td+Ok6tbU2cMS9Vj+DtVo2z2S18hFxhx8yOzpDBrzYb1b8pxZu12dCif9juXsfOiFNuhiLJFvU1qUG53j9p1b6kMOrRdff+W6aZPL4fL5RmXT/dJeY8UYRn8WvFyC2ucy6BVviZtBKMLzeUD4+D8Xcl2c5yrAYLEC+Z735TC84V3VLxt6MpTxVr11A/5qMEM13Nmr4aUIIDgniPNR92UVr8PUBOHZ8Ypg8b7Ie9nFz8tBmbY5fonE5qQSuvyqbAxr+D//6yfis/qJ1jbEvw4o4+UOR7pV8V2Fl8lDGcfzAPy1+OrFeSZNhanNRb28vgioHOcTV0Z45qEKL6oLdyMvUZ56eSVU2+lRutC5n8batlOzBCcGMPB5c3nFokFiUmF54szcfPrxX/wsrWlQnPiqIwQISifnLNBBYKDhWPkWL72hRulQ6DjJV2QV/Hx90gBP4ThN5vLFqTTW16VBKsaMjvTFl1+lR09mNUiTxqkOEWMTM9To1FzqXEThg6Z0nnz5YcYMe7scq5Ojc4vOjK9zCisao1iFkY8v3ikNDg2km5cvKm5LGh4cSA+fPEmffH7L9PIGycowLvJOU6YAucAujJVPFHiUZQamhM37iWEk5DkLOo6OZ809ata+lIYOlf/S1KgGpmwUKZqI3gvzs+n2g0dpT4NEC0TyjdGQ1MEldyLlmU6BPVswejB4YShGKhjh/EW/APBSV3xRO5YSMDk2nkaH+lOvOraDvZ30cHo6HZgcbPJOepEGxXvKgEo48qAvBp9PvbzU081FS3CTXn7GgMkfdcxXI06nQWHHwPbuO++kDjpc4f74s/etXJ+g7Eo5YgALHhQIkme2DTiVrN5H2nTuGA1Q/jyd3ykp76ow8kwYSsI9A6sf/ehHUsjaxGstaXt9LY2NDEoB7LMyyGCFDZP/+T/75+IzDShUZwD4+M31zjN5wEDA5qHMRsjKmt8VV4P5LOJCF75SMjvirTfesGHn0f376eNPP4vNk4mpshcqt0Gco7h6Ax6DwlFmKRQsi+OrvLlQik6kTHIR30pCkRnECYO9Gzduet806PLFF1/4qzAKWTYU8Oe4tBPh5M/G7+JK6VE2CYbBx+GE39kjPUEoc4FvfHI8Xbp0OZ0en/rkNL7up3RsJatB9eDp+0JAHPMMzgrpnhR7vuryjFEmZq5hvKW9YqBkCRAGjbZ2Zp9NeJ+he3e/TJMTo2pT46lZCjfLn72pr5RuD36ctzAeOe8irBVxyo5y7OeiHFwlKzhZaXl1I7GXF8a3IfHLZcmI+GqPYVBxIIjyxITOlbUtDfxW0s9+9pP08N4tVToK89N08eqlNCpFnmVWue1koD1gsJ6dfpLmNZiBznwlvXzpkhVIvrATJyvGhM9u/3DftEHGnWCkFb2QdSfmVdpfDIZiORttskhUeVa2nDcGFrQzGxjE15TL+4bp2W1dde8PDqKnZ7Jwb3qq5Co66cNfyJN8ND7GYgbYwUfM0IXD4ZQcDxkimWh6i4byi6zpWXWDgftYCvLAgJRt9QGiovNPcNKm7ACDRAZcDx48FJ8h56LdmxYMctjnbDv29WO/JIw9PrFPSv7Y5MXU1asBv8rO/nSKaFkPkKsMue1fmJpUfvrS4QHp3XNe1lY307HeMSCIWXiCom+h3VXILaCfYZYBdYTBCMh8QHoqtuWEP0zJ48YrV6kgPT9Nd2/fFs81qR2t67kxdWmgJ6KZokDm21qIwdlTG2xYksQy5QxqXS7XtWtX06s3b6YHd+/4g8XayqIGRiwX6vTsaAw4zL5AJjMYJ+/wAYNGL9/CKZ9Xr1x1n0ZbYL8qBsTUAR8MOGABOQ1FGNQyKGTWLPlrb+8W35wK377xwe/Xrl1LLLWirpFR0DPLFvo0luNHGw6Zs7y6nu7euWP80MJtTHkijyxbZBN3ZtexpC/aPfVB+xCfHohPRRv4no8Fly9flvw5TCz9xfBJHZEvBpEYV6nYNsmwLgzm4h327DoWr/MR4lDhmJnChwdOo6UtcmAA3I/82pQcgZ7kmQ9g7KdGG6BclJMy74q/TphNpvZxTYNDZtfm2S3QBp1oYXExrUrOHJ0cSDbxoREZqnpWHht0ZUYGvMoHImhN/8sHC3hnULKFTc3XllddbiXjmdwsx2ObgGNdmf1Hmzjex0gdS/PcflQfLCPr7R9IwyxtZo+vAbUhtUN0ChvjPbOTDzLbpiP8x4fENslkH+IhmvGRobd3JO1u7aavPvvcxnFk2Tvv/I76qRvCdRgHrIjD+bY6MtSn9nDRfTsA35IXrrhKnSutfI8cCh4Jf9z/j7b/7NIsSe48Mc/QWutIrUrLBrAzLYBZDhfA7O4Qs9w9Z19y+Rm4+4LLw3OGr6kOye+we7icQQ8GgwEGaHQ3Wld1VXXpysxKHRlaax3B/+9v15/nxpMRmVk9gEXc597r193c3Nzc3N2uuV/SEJ7jAPkMED/HLYdznfPRj9vRAe1B+IBMR74GMn1ALV7u8zPCuM60AtznMEBPLM/RLwUtQI6nB94j8aOPPrLMo+eC5uhfFNN6Hn2PpkVfs1fY2tqGvwKIDKOb2pp56dGQrkn3vPP2W9b7eJVDY4YynZwpJy/z/pd/9f9LDx8+UTvKKyRavPUB4yvGgbzExgBDJWJIPqe+BtpcBrUzroviKT9GRYE/+pvwrHpVYyfStbR22BMOvYPxfk/yFi+D2FMxDI95bz/w+iMyagfoqj2F8zEYVgYwbkSn0VfaUEV8PWfcwJidfnRkZEx67bqICby5XvI519Gbb77pF4AHGghg9ENf8+XZv/vJj5WOuVC3vcPZbqXJ7b0xffsff9tesOAtQ8btcpSeZX5zznVAXK7zOYfRb+R7FdD8xBt/cnLS/CTEfbBocTRESmf3Xapv9AFLxRvEO7zh2TeUuuNld+xVqVt0qfFUZQI8yt35BWLdKx0vmen7tiQPBxKn/sGhNCM99hd//m8lI5vptZdfTn/0n/2h6qPaplwubpTfser9y+WGNLMThmHqmYdFDAN9pwNfAMr8ehEgblHsbwTkU4FynRSjDa/SKSA/ixRVHZH5/UwQHuT4NDiznM67yNN56SCv4zyyKEBhGUWmCZyVstXGrwWV+yRwX827DPklA+Uvw3NZUJMHaGLMWUDN85zP//lfvFIh4tz/9a+fPC+bU6G2KC7eKUw/IQw1UBu/jLOWfS8KZRxnwYkK5d53LwYZf7lctbTmcj2z7MrVePTjWKc0ijI8CxdAtdemq01zFk+hBGPYhfbtNNiIMSybFsCBsuNKgwnFYzDGpvY/+PFP0sKaBskoU0X1kg3iK475qnveEDP4WVleMjYUJxPaqsADKHi8Hli+0uCNHXs7W1JfF28d2tPX9+6lJ9Mz4akgWuhEnAqFLjRgIi8m1tzQtTEYZ+kYbzT9lkfPvf+VaGUwnRsa4f5SieL09nSlCyNDqbW53p4oDx5PpvllddqiLcoU/K2QLlpQPhgojjTJN39EE4NaBs8OV2QrbZ4e4xauMCb9GmBcv3Ldk3fiMWFrFb1XLo6ntc3YLH53eyN98OGv0vzqWmps7VRfLCpUgUcMUIQXoyIDJAoNXQxcmHDYkCMa1W0rsnjNhMQDjRgUQr89eXT90rVr6fKli14CeOf2rfR4YsoTRA0RNBgNWaLOQIX3CHuaxCbqCmdAINp5SMeJgeJAAwkGxbwVjJIrrQc2MZgjz4PDPcf9R7/7u+Jzq/fN+tkvf5YWmXyQouhgmYi0S364ZxIRCjl3usF7lq2xJIcBjweKkGN+cx20ceru6U7f++73bEhVdml9dSmNDA1pwtCjQfuO6q3Rm1T/h7/6q7RBp18MckNehE24wUYelJvBfVdnlz0OgKBZZ0UOAwB3GjQ4DLpNSRrThPrKpQui45w3Hr97f0IRNGhWBAZl9nZUmlg2nAc9IkdxsjGHQRuu9rxNzwOxzJdoB+RNGEcMvLlu62jzZIoybEreeCvq3Io4Zp0AGoyhCM9ldhBn51HcEzOy88n0ChPag/qCfxJY1wFfGmOChPEWscVLjCVnDFptaCWJpNaSK2QsG3Z7kqwwuPY+T6oX2hdhTOhSHQabJg2ul/3VufNjY2mof9iGm/oG8VRxY7AHH4NHpx6u5OK5y6JS6H5v7zDNzC/aGLa2spgG+3q9yWvevxCccIK6hfKFxbU0N7eQfvmLH6f7d295IsfSqHHV+agHlHisFRv3ignUB9d8oe7JxESa1kAV/chLhJ6uLhgqrPDqINqW5Jx01ivUA0wz7UGDL0gCUQrHew/jL3nWi0/2jLKhq1E4orzxxcrQjWQXchbySEAYuMJgh0HEk150pg5PklRZ4IEU6hp5jkmi6g4vUuk1DCiuX5cHCeEMSMaQJY90ijLpno3qMVz09LD/UJNiMYmjUIGDfDlTLtr/vXv3zWuAN/3IFvzY4aMLOtzf2LOVgbToa2xOQ2PSe53dnrTh/QKB5E8fyT58ZSCcDX/ZTBhj7aMH9wm1xyMD+87OHsma+iXxNLdBZLggyRDGsC7RdlTwg6eUCW5g5BX7Cv6I0WEMczmP09df37bOwdsPrYoxDAOul43X0AqAm3aLFxDX9nYQneRGHxK0saToMF1XH/DySy+lexjDNBFeWpyXXmbC2ar+czNtitYt6Yst9aUYHjH4BO3xQYDubjZNHkiDQwN+CYVewijCGe9Y9D3GKyZRePph8MFDjmuM+ny4AD7ai0Ro8QTDQIe3GCKYt0JAJimBjWEqOxMs+p219Y3EMlleQNFnsJw7NuxfTTPT0+LZQkVXItPwkzaU66mxvimx3J5l0myITx2xufycJmpsCu8l4MqHvFneY6On+k+WhHap7OxRSp3RRthjDO9Kxh9Xrl615wqb8sNtYNP7kKkvVrloV/CVZ8gxtPAiLZaqQ299unLlmrdTQH5plzYituMJG8Yw9t7a2Ny2LmJcgWGgTnzBW7m3r9u8Bje0M8ZBFw0NjUj+m9KqZAl52FM7Ztk7hk8+XoKnHH02YghvMBwfH55Lff396r8u2JjGxz1o27Sxvd1N7/+4vLIkGuJFl9SvjQHwgT4Xbz72rkQXwOPGxnaVt1llWEq3Pv/CHnp4Tr/zNsawm34ZospyWznaP0yDA50aL12o6ADAbayoQ/dTCEsBhFHHtWEcQE7HmaM2XoyTIpwzkNNkyM/LcTMQVk6bceY4OTxDxgvNoTtLccBNZfiyii+Dr3Usaoz94YcfSmY3LCfWeQLy5aUBhghwIyfIXvTp59K86mBiYjKtq/2NDA2n8bER6YSr6Vvvvq0qEI80VoUu8sllymXmTDjLdv/8L/4iPX40oaaBwSSWWU9Nz6pdS9cVdKIvoJw2wRfNSR/yGQY3DGaqdorsMkAfepN+x8sKL15U34PXY4fGo2yJILnFW35VY0fJMQbnQ+VDesa9yD/GaVYOoG8oN3RzzYFRn+WSrbQryWqdZJUP9WRPY8YP7Bt2TTqSvhN6gFzv2TAFvP766/YOwxhGHuiZTz79Tfq7n/yd+MdciG0DMPCrHbsfrk/f+Uff8Qd+6NuBjCvSV+Wbcz7IF4AGDp7Xxo0IEd8YUTi6whDGHq2RJuKX+33aMx2gdav0PPw9p3EW5QJti+oHPS7hcp0yRuLKKyiC9KdBnQ39jb3rpdeiLzpO3b0DaRpj2J99P4xhr7yc/ul/+k+lOySjRRmCvjrPG3hRfmejNc3t0ocrX8qkaHneCbyoMUzkRqwamj2HrEC01Vo4EeWbwlNGoYCMknFn5heQ69Lt3xmfkXmNMSpGMdW48NHwDKNVyE9OW0AxRnxW3hV5y2Dii/wynFHuWnAuufBnwKn8PxM/BTqdFugG1VPGsMyspwp2CuS4/NZkU2bjMyHnU6mkAso4XxRXBQoucaqlqxZyMWuyNzDsroUyXbVQpjPzvVxhZ/HUk8zimhhZAQDwBbE9gVvPCT8Tn45afpbjPoufxArPsO001LiZGkhXFAJFDloaCYNJvgLHm8m7Dx6nTQ3sjjW5oLF6g3C+HOh0HMWSRqVBAeoBBBXlDEVt45Cz0Y/+eStz/vz5NNLbb28lDBQPHz/yFw758hjGkqy82SHd4sy/6Y2so/NUaXWP+Y7JJZ05DTsPqE0CNCseNOB9whKq165fVSfZkNYWF9MHH3+Smtu60rEGg+q5YmCghPZiIL1xiAJlBd2UH88ZXH5tJKK4+jG94kHkG7VA5/HyzZf8ZRZpek802psbNeA7n9Y2d2zI2t/ZS3/7wx+kqfnl1DM0HnigWUJGOagH6IHHnMlhVwNx3uTQcVjtKZz9y5jAUA/cB2Pgx1G6rvJe1gAD74vHjx6kr+89SB09fWmPSR3x4SmdjsrDgAeZxUAZnWswAb7guYUxEz4z2M8GM28ILHqREIAlqyxfwkvutZdf8qbuLLn59NNP09LqmhhD3QZuqoqBCpM+u8ITpus8CMBghEs2EyKKhQy6dovntIV8MPkaGxMPlYYy4N3R3oJ3ggZIlpVYFoNc8/Lfe7yBp0jvvCFI4NKoXAzOPKgkTvHM+eo6/qCI+KBXvYFH5WcZroZSQnlobyJkhIOY7tgVDrsIszdcTu9nRf0RyLXCod8G1kKWMVpwJkpEVPVJ3lgGi+FjXZMevMqYXJMzbxDdASkO2MFLXs6K2wh1mPcN9DPSOLC41w0HZeRSj7LRq62lK42OjKWHD9mf544maV2prUMDT8Vl4OM9NOpZCstm9RiwmDhjUGGpVngpuS40KWYAaaO2zuzldXBwToPiXQ1g19Py4qyXVw4NDDmtP3qhsyVDeZUPIOoz7qHXxjIucnkVvrd3lKZnNSmW7LPX0HBfb+EZhiGuGByL3/aAUWGXVzQ416T8lz//cbp35wu/PMAIMXbxgj3l+OIqvHKeOiMvHtwq40cPH9gYRv5ecoux23VaTZPlOuSMMvK1tnbRowm66pO9y+ow+OiawTvx/GVIXSOv0MtAkrSiOnQxsqNrv6UnL/2Fl9kegmN2QKINSeI5mw/bs8vyo3pGlguANv50YXFgMsEECO8AJjShoPnXjw6XhfbujjN4Al6WyDPRHxxkSWqddOqW9Ex4+B2ozcETykP5GLDfvXuXJiM8YegAJfK3tb6Zdje3RaFyVH0ja5Ief8FyaPRiau/ska5qTdvSv2HYV1l1MMQvA3RdGB9LPb3domU7PXxw32VYXl5VPuxp1G2+lwebFAksua7plzAcsQQVLygF66BPoK3SztW+iKs/2IQxDC8f2Hn37m3zCQMPL4TauzCGqSxKC6LoU6t55zzZfwte2dAkVHic6QExFF2ypbzYp+Xm9Rvpwf37moDifYYxDN3Y4uXUkzMzNgbjqUe7wmOMpZVMkFg+g/zhBYaBj68RsyUCaWNJVKN1LEcYwVjyyLJf9v2JNg8tbLi/rrqCbuJeuYIxLCaObpcKR4bRh0yoMIByYLQiXwz7nCenHnnvuzAmnbPBh+X3yAwQS/hjY3P6HZZAMTHFcwSPBTygzp+/mLZ3d9LCQmzqTH/mJZAaBzRLnlEb7HWD0ZU9jKKOOYJW9AbGbIxHeN+sr606Ajp5SxNt8FHBGJPpw9GB0V7D+wXaKQthV1U3LB+ifukHeSlwtjGMpW/qo1WrGMSoG784kT6Fx0weMeLjJQ2N1NWqxlfrqlvkY5sXWooLb/DS7+3qTcMjI8LDHmldqbujJ7xDj1kKvm2jH4bDbeneTz/5WHRv23jN3l58IZp6JH/2t2tAFsRn8LPHW11di3AcprmZ2fTVl5+rLle8xcObb7yjur8a3sAqg704RfvY6EB66fpFv0zI+pADyLKeofwMQGdwn3VnBvDwjHCOchqeEQaQhiMbhDLU5kn8nI5zTsc1QHhO7/GoIOdRhowj40eflo3elfDi3vFVDr48/sEHHxSyo7wKHMg+9YB+Jy7jRTZD54XSvmRmdnZe7WZG486tNDI4pD50LN24cT29885bElPRzliiKAv40Bnmm+iKsZPag+Tnr/7qPwjPtNsFWgwaplW/2xrHMoegPUIH7Wd9fcNtjqLkcVXmE7xhvsCLr2CPwhURoxl6AeXOPpTI/Zr0NsawbbVHFkx4v9QG9Euz9EuslqAPwtCFcZ8xB3joOzgok+tAeiWWz9enFbXXBw8feU9Dyjk6NmavrzCkR33mdJknAHHcVs2S4NdvfvNh+vFPfqQyHUlPsm9o7FHZoLTk/22MYRqzUEfEr4WcH2A6BeTHAZ/ysyzHGYfp4vWc+ooICzpnZme9TYJxie9+oudEQXcpgXQs4zy8lwtjmHRLv8qFPmJrEl5S5r7ScwQBX64nDyBIiGtYY1olRzaGaYyNrmGMjR7CM+zP/+z7XpXy0ss30x/9Z39kPj8FovVAZbm91pzm9pAh0VD0d7XGsPL9M8GE0ttmmk+mY4yT6/Y0iLHi05Dr4LS0PDoRyk1tmCDjzjgyToMf5oSl8BqIlMiqLwI8PiGgyAAwPnRqTT5AHs9U8gTyuSr7J8uMXHFfxWUu52QZTuAMcMgzygRk3pyAwsD1NAjXGfhCkx2fNIb93/5m8jT0zwUwnJbNWWS9CJRxfmM8BZc4nUbXiwLD0jKc0jQrUKaxzPNTK6wGavEy4CEZgpWffRMe5DQ5b+jhspaUciOFZA6G4414hrVup6HmzfAMEyKihmcYohPLJL747PP00W9+Y4W2y3MpJibWdJoetNEwdMY1GndkFK83/i3yZWLOZDqXMneUdFoooGtXr6axoUENwMJAwzJJ3k6wWT/L2droVIT3yMrKKAyUi36VzpiN5OmsGzS41BN3RnSEDBoYJNDIYyKiQTKKWsq/o7M13bhyyRuh72mg/d5HHyu9JhN1GMN4GxGdBgyjsbu+lT+TK/ZCQdnT+e4rbyaV7MtBpFjSEZ1VpFUaXV7WBLlfkyv202Hvo9bm8Azb2tFEWOl4I/rrD95P00srqatv2J0SZbKnkXCwQShnvLAybSwv4M0rXkl0uDY+iR9MIhxHBMMDDFgoEL7+09XBHgFN6vjWNZlfU5nb7Rnm7kZ1BV7SMgnmzFteyk79iUrLRBi4KJ8eMIhFHpxeA0MFwyPq2P0tLUzxmnjrLBnx5roaCCMRXsqjZ9QlcclPWIyTUQbogVztUaLgB4F5cEAAtPEEXGEcVRlU7wyG8MLji4bsqeVJjGhjMgGNjq/8wMs1OLMRU7f8WtYzzojPfRHf6WgtLL9RdIXH8rVzaXBoSBPJ/rQ0P5+mph6nxhYYQv4YNOMNaH47hQzEZdxzhkaYj4GXYPLjIvZXUb7K3RNjKognlENpDiUPY+MX09BAf3r04GG6f/+uJit47bCXB1ykVigOjNNhvFFfERQDa39l0xGjbgHCHcd/RVw9B8ORytzc1OUJJp5PExP3dc0Eq0eDQU2MigkSnjrhtRRywsAUjy+uY+CGLCDP5Kh8nBHecceS2XUvYVpfW/RSNj4bjtEP2Q05DFkuiItzAZTXZXYg8hwP+aUEO7sHNgZsbO3Ym667oy0NSzfRFnm7yVtn3kjbeKS629vXhFQDvl/+/Efpwd1b7qMPlPUlDeIHlC7LiOVEaXP+1BD8mXyMp+BRYvkG+oQJTPYGAxj0oifxuvBeXuLb+QuXbTTmZQHLOxjQs0eISyJc9gQQfWGcjAmR5VM6gSVbiI7rjOjiFb/mOwavQsfCIowIeMWwFxN8JZy4YYihvSpScc0JGcCAhozhsQJ4uabO6A7A5ad2LC/QpVoQbpbr7e1tidd9KhPGQSZvMXnJ/AOQDfbaeyy+YZrLRmG3A13jFYYxjOaAXc9fu1WZ6hpb0uDI+dShAXlLM8YwxXG6oNuTwBoYHxuV3HaLlh23H4hdWcXT8ViTBIxhDQqrlos8g0qiQjPGsB7zHBmJcJ+g3Dx2GoXplG5ev0pnZnru3b1jji2vronf51JHV6/4LXlVZDiI761RFT+E0U908uJC18gQy9mpXaQ8PE9D57GXIkty799/oH61IS0uzKsPDCPWvfv304x0FZ6bvCxiHyGMPBiRwMHSGfoh17GNURPCfpjGR0dc1lbJJd5B7BNDP8XeapZh+lO1cSaElBfZZzN66hMjFcsk2bsmvDHYewpvL9o4m7dv2PhlbyZvhr/kUrEv4MzspPdbZM8rvOLwgmAfI8oPdHV0peGRUZWl23VAG/Nm8Bzbu6K3M73y6muJPezYqxRZ4tjcYX8u8U/thLaFwQqDNV5btE3qd1djAIziYmnq6elL4xcumE48TVz/+uNrrezNyAsIvOf8IQbhx6uQtsIHVsgP/NQb+yiyhxZGBxvDxGe2BphXneBVFcawLesj0u2IJxjD4BofAsgGKYSLMrFNQf8Ayy7Z3Puxy41nHZ7jjOPYO25sdFx0DNpwyyoAdA1lZQP8TTy4djaVD97r9enypSsux+07X7k/HVR7HR0ZTnhbep83tiVQP1+PEVp124hep07PNao+t7zH1ZdffJI21tfSjtrVa6++Zc8w+k5oRmKR15GhnnT96oXQH8g8z2gwgmhboU/dV5TCAOLxDOBMOPFyGqCsVzLujL/2GkCGuabu8/NyWq4Brst5ANyTvkwLz8q4MmSaGlU3eWxNukx/5V748Ax7//33ne6gMK5ABXFz/+ExiyVZeCUL6MS5+eX0eGIy7Ug++vF8li6wMeztNxVfY373u5k/6FGlp3/hWnKEHsDA8e///V+m2bkFlY2XWGga9syaTxt4Amksi6cWObPvLNumCInHYgC4M80cGMMwyjJO5WCcwB6U7CWojknP2rzckXT+2INkvqUJQ6vkRbpFyk50KJ3iKiNyiN+iDPCFPpA8CUCu2jCMK088JO9pjMR+m+R7WX13GMOqdQPPuS7L21tvvSX9OFzUK3w/l7744rP0k5/9xPqLvS9puxiGMYCj+77zj79rY5j1c1GnZSCPnNdpEHmFjOQDPPDVSU6iS3OL8/aip/J4JI65nwdyHt5rU3yBZvpWGIdeYEzFx5/wIkcuMDzZO0vAOD0yg0eExJnxDnLLWAOdRr2iv9nfrqe3zy+f/92f/RvrrVdeeTn94R/+sWQnXu5zQJPPkinNMNJXK41pZgddovEHeSjLoDrgGxnDCgC/UHPl+ypE2c4C8j4NMh+Nl0iOJ7r4k0w4vACu1Z0/Bc/D7UKD+puUlcFosdm985X8Gx+yUIx3KvjLwJjGBOW8qteRvcpVm86FOhn2FK0ncAKii+M5ZSLZifwo1ylwAk826pUgRnt4hr1UQXamMayMLGdOGGjzPYTlyjydpIAy8WcVlhjVWAHPwvkfC5TjlDo7i7dRdwLSnBaljOb0Ep6EnDVxy/Hhj3GJZ89ujkHH8+IERA50foaaFkiezRqAnG/bTUNNG6lekyY6q1C2CDu36sR1cefO3fTerz9MW5oobuggnifGUnzg4c/YlWVzMRjD0AJY4Ufh1LmghK3SrADtvaAOA++O4WE2tW71UrIvvvxS5azXYE6DBQ2u2JyWPTtwh3axdLIy1j/0eVmPDk+u1eHYIKNyxNIqJpEopegAPGF26zpSB9uUBjUIbKYjP97zW/G6xlY9wzNFYSoi+VAG5BnFxj3F4YtlefInJgRuPYdxLqdocBrOlFn5YYDCU4Hs8RYAV0drs+tUasq8ZP8NBq72OijAyh7UOpGT83cKMFMHui/yiZuoF+L53mTRSR0qf97SNnhAcXiw4w5f2UlOFEkDBLPGCTMqDaB0kI8NM+dUJ8U9//CZcP5Ixr04U9DAM4xCqgtNRkdHLqRjlZsv3Bwc7nqACJ2AJ9bKmDQEcasRi5+XjwwM8qACksrP8jkPGvDSGegfSVcuX01LS/Pp808/Vr3H8o3wtFGdggNEApe9KD/AvfnMY47MHIHLR2BEEgTtxGcygzHswvnLaWxkXJOAJ+n2rc9SR2eLZD8+tW95EYSccB14IjSfqdXiqpKPTqaFf/0ID7JEeV1Xeka5e/uGU2dXjyZBLMd75MltqwZ/tIkwsCIzEnLwOH9fmjZfO0zx8jPJGDSbF773byUeoLmmgvAy6fSePUsLs+niBfZe6rVhgkEb7clLj8i9wgfooOOONgd9QM7bNB4zAT9M85q08uGArc1Ve+8MD/Z7oAkuWkU22pHWfIJG5UEbJAOMCxJJD9hYyus9t0Q4S57YQHxTAzjLlepQYzLLkr0tNQlkQ/P4kqYm6Nur9pDkC4N8KhwvEPbKYiLCxLhvYEDtPDxUGBjmssckqM5feWLfMOSGNkQ4eXhZmu5pH1VvizbrVgwNDCqZAOCdenQcnhPswUR6v7kvaC83Zr7IxWSViTlhfkT9ix7zuOAZdQv/1KLCm0c0MEiG/xmU2nJWAaXhh0EwHmt8xAAemRRocYRAYH0YlWJAZuEJnpw7u5tpeKBH1w02xniAr2c2YqhseMlA64Ym8xOPHztfyh6GD+WvydcOe4ap/nKOGGTs1abyD42dT13d4RmGoRMew4OgxtrE9EAfaViC293TKV25kx4+vKc4x2l1ZT2xr1ynl0kyiKcMyJbJ0aHf4gb9EHuGHaQ9yQhxQztGHHgRQH0cpxvXrjoNUnz3ztcKjr12COno7DRN8CqWEHPQfpio48UHX6nnOskFhoxt8wyjPDiRbQ6Wob388qvpjTdeT/fv3rOxhTbqjY5VB3x8AURslNzezvI21bXw8MKHemAvMuilPdNm+TADk2H2D6OsbMbupZCmESMYRxi9fRbPeFHz4P5DT5KY1PPRk6tXrlre8ExgSRWGsvhS7aY9wtgUny8Sbm6yp9mR9w0cUf3glYl3F305GzxPPHpgzxFkh3pub2NZfr3b3zqTMvGDds9EFS8njFhsJI4Riy+tMvGnLWJwQiegmvDspfKiPjujvvRgf3dbeeOlduCJNRvLw2/2BSMOLQQPU17UZT2GgXRPOoT8MBjYWHqwrXT74k9junbtur0yoJExCHtu8cGB+QXp0qVl74EE36yXJO/s7YZXHvWH9x4v1JDt9c0N6bGtVK/6vfnSK66LmZlJdfHsj9SsvqDf+6X1qvxtqnfkyh9+2eXDLNKtakPoPPp6aGdizAdGBofGLAtPnjyWrtlPo2PDaWhwMHSU2lh49WKgQNdhnKCvqRdf69Ly8pr6/ifp1uefpc31NXumvfnmW+nmzVelO/bNe/iGZ/nwYK/awyWP63KfDkT7pO1EfweUr4Ecp/w8Qw7LcdAf+Qzkc4Z8X4sffgH5nPPjnmuO/CxDOb+cf4Z877PuSyqykqYSn2dCvSTZf++996yfkXfaGnKOR9QJY4sOxnl4p1IavFsfPJrwUmC2jjg/ft6659133tZTaRvxHx1VphHdbg8ewlS3tI8/+7d/niYmp5wvcfHSwuixJpln70/0EP0RZgw+dsH+vewb6DGzwsgFPYHsoB+QY/oOPhjg/Swbkf9mxQrjn/Wm8tG/cdLCCMOwxZiZ8a24ZI0OPTwNqPLOY1XRxDP2AMTrlZdrvASYl+7D0HftymXx4l3zNPfLXJf5wTUGM/QQMgow7v/y1pfpV+/90joJz1ovIZWuQQ+B47vf/p6NYeCkzF6RoL8KqQWQD/We6zDnzZGvOYMnn+m30a+0O1OpOMvSpczFdGlwH5L7HQXywpslyhi/Gfegf4XAX9fmQ1hDff3mCXJhOoTZ/V1gEHCPVOksoaW+0e/oL/o99BV7A9Jn8rIDj+A/+/6/0thpO7366ivpD/+wumdY5i2AkQvnhy9XG71MkhxZkQQN1C91HxGrbUxkfQMIhuc8hfZEmzsNyvSdDQUicOXopxhmIjN4WtyWcZO8pjDxXA9qiIQfp0EFXynvaA/5qMLJnE5CLf5n8kBRoTtIz/FUV6DQT0hNhIcs8VcLJ/Uv8b3PZW2+ZxltBCdoLspPmHGIjv/Tn7yAMew0AEk2ANSCm4Ce5cxzHJe9RPwJ4kpADHCX4ewiPo3nmRVTgpwuyqEKULIyJpR/Gcr58CTiR5zaZzkloWWcp0GO/6y4pzSbE3G5znk+CygncKYxTAfLJEebN9JggwZXDEYkOCg2upMADB8pPZmaSR9/8pknFN19bMbKW00NchTXE1krX6WS0mTywaCXt4cxWMcw5Kc6YUTTtZI01OvMW0OFxTIG3m7owVEsKaF7qX7ZDI8SKcKivtHl0BWqGfT61T2TGNeP86OElKNoctw6Ns/1S8epzrn+nDrmI94WseEwykkdoA0FDIqLJD4pHR2p8Ds7xy2k1Y/iWQ5TVB14LSi+rnmzYi8NxWG5SH//kMJSmp56qOR0ZJQv8Dpv41XC8lkQeYAv3rqBJDbPpvNkMCBaee40DBCKzsmDgHPpvAbsg4Oj6eH9e2li4kHqbOcrZTAUnpGrMHFfwhNK1CEuez4HLfGMOsi6wNSoMMET8UDnxqZ2TcLe1CAmpU8/+VCT1nUvv/SAERwMCpClApAT20PA6xNcMUGQGOKsA27lvB1QQNxroqyq7e4eSOPjF+1B8NUXn6aOtvjapAdYdZJh0oPQeEJGua6A8gt8cc5ldhwHc44w3mzzC9cweHYz6ejsTSuaNE6K3929fIEP70XaRsHnSl6Bz/LNBVDQBTier8lLPPZt0BwMQWajTnYwttaxdID9++bT2uqCJy1tLW32YPQXYJ1LqbwZtS+5CchljvwVoDiRr58GP9w5HWtgFd5VtD3e/m9oMHbx0vnU19ejPMMYZHqVGJk3D8AFJp8Db+AOiPxpT/F1PfadsEFKEz72dRoZHrZ+YNJFOooQ8q40OvvT62oDTBTY0+dQk2naBG0DgxIDSXuXakCI8YqvSLIhNBtk8yEAf3Z8e0ODuz2xGT5AM4O9/djEXfcMMtMRNOCt1eyvWuH14YG3jgPlw8CfM4BOY+ndzNSTGExL9nlmXuqf59SLJznCSdn2hQdTChPottZOtyuMYRY9lx19KTosC+IZvC50OZMLlnRvs3xO8V2XJai9hw4mKYRjBCk/j/og04AsG5yhm2UhTNBylHJc4oEq4sczZADvIL7EOjKkQbjSH2iATv7oNnt/qb4spwKMI48fPArZETDx4xHeZCz1wDOHe57jLYtwsTcMe4Z1dfclvqSFQe1Y/R3yZvJsKA0Z9iEenh8fV/wO4d1Ojx4+NE72qtrTBKKrq9cTf3Qj6V2eYooWOPhVXXV0iHaW3WFEor6QY2qxSEN0ZctLHRvDFKFBOune/bupqbnek07kpqOrR3IgGZGsWqZZVoZel8wwAYUHXNMve39IxaMBWGeSl+UDI+NRevmV19Jrr72e7t/7OrHJ+drqsnQiG2k3uw+nnBx4PrEMjyVWNs7oGUvgMM40NzHhZmnNtmX0mmjni25VAxiyGO09G8PCmCc6RM+dO1/bC8Fey6KZtEyc2M8RY9HK2pKXLfJlXbYUwEjs9uY+Ndkoc+HSNcsCfERW8EabnZ5M2xsrbte74gmGZTbapk03NmpS2sVX0Lo0OW33ZBhvFF6abakc1K0nYeIbSzjhNYZJv0CAIQLr7iK/dCT8GK/3NOFVnP7+QbdhjFUAnF/XNUYBaEZe2BtPrLBOgH+EbakvpBwsp3z55Zftyea8xTvqHm+7hfl5e9fwcQK8clqam1QHogGZUvuADrwttje2NQkXj6QUMEi1dnWmG9dfsnc98tDegdGTvST5yml4YKLfNjbXvBn//kEsb/bSdY3LkAn2/mpUm2lqaU8NTW3++M/i/ILyPkrDY0M2qMTydrxToo49ZqM/1xm9xDuSufkle8Le+vzztLmBMWwnve0N9F+SXmZZKsWBOcf2EL1+mY+/hIcTAL1ZxwChQyKM6wz5Hh7n+LSHskGDM2E8y8amMp58XY6Tw7jOkPFQV1zneEDGma/Bk9MTn+v8jHvAdIp/XiZZhGUcmU7i0rJXVlfTr371q0q/AX7H1XP6Q3ABbDnBSwpegCK3i8ur6fadu2lLbeLC6Jj1HO33WyyThCSUVAHgy2XLHEaXbGzspL/+2x+kx0/Ufyk+xg08jDA2s4QyVn0ktZ0W6xgMt/AfgzcGeHt0UU4V0Z6Dkk3mExYBHXyxmnwbRC97EGIIx9uQvoE5A5xBdwtFXJV5qYNzvACr8tnKVv/wkX6lWX0iL4mW1zCGPVAeSzZeXb9yJf0nv/stsSH4T/pcB8Zf8OP1N97wfnwY/gD4/+VXX6VfvPcL62LGJ1vbW9bdvT091jX/+B99O42PjXssQj/AHCm84uFFvMQ37UWe+Zyv832GfG+50z3jDQ7C8VzGwL/Efm3CzTiBqnVfYJ4hb4GbxNSfxxS68fxO+PBoM4gvka/y49A1t+AgrWnQBX/xT1zFVDr6K1oM/cfk9HT6m7/6q7Qnvrz6yqvpj/+IZZKRR+ZrIJUMqL5urTWn2V08S5kfUQbnriPaoKQkxj9cR7JvBPAJIN+MJ8NpvH4+QH8NokKOnoaC94pfxu2wUpqT+ZZwK12Zvgwn4pfwFBJSHAEvVCJ4U1P2fH8if11mY5iLVSRRDekm68xSuiJu5d5Q1a3xSL+KVJu/AuNUy2vBSZpqeK/4zzSGPZ3RSYQ8zTGIWyU3oJK6SJONFrWQceb8yngz1OL++4RgiwRImZYZUGsMqwJC4N9y/1ABylNOmaOcxk8gGjHxQjlUJKEEuerK2ZWva3GfqPgSSK34zG+ZynxFeOPxXhpt3EiDjevqhHjDgAKkzFDBWbEkTE/U4f3ND/42jV24mL7zB7/vgc2eOlj7YQgh+E0HjZqUupQKNF/tQaAA6WcrxezSyj4UdqmVMu7q7NFAqyWtajC6sb6iDlPKj46BiGSgxDYs6ZZ8bIhyhQSuwEvZiEN+OZkGKh48F/FJq5LyRRqWNwwNjqfzo+fTsia8t776OLVoQsDyBToLDIEgotOIbKAh8oNHQYczdRwuwV6uH/ZT48ucxiHIk7rW1q508+brpuejD3+m04EG5h0egBIVsYg05OcblwcoSDD4DZAe8Bf0RDo833xdpPPbGqyixw1pVBNCPgE/OTGRHj26m/iCJ2+A2IsIT0A6vchPnbMSo0BzHkWuuj+pYMpldlwdGN7gB3zkjB/iyMh5D/IeaKJ3cLDtAQLGU1CXdRboyDveYEXekUWUk/iRZ0i582Tg7RviBVDnB5Kv+nr2iunyW/ypJw9c5nbdM0E7kpIOXEXC0uAp/xa3BXATJaPzJi4yHgMwhVNuPaSuWaZSX89gsFWTlDVNtuZST3+vJ2K57oyHDFTpcVJY0Y4sCCWI+IrnWsHwKf4oCiEMCqCLATD1zUbwaqLGv7a+mg52NzxpYc81JqC5c6p4BpUAHjuv4lwOOx2ghDaufCXfm1uaYDGx3dLEbWM1Xbl8yV4LLKWw7BRowEfZo9oIjINwsqoYR5U3bQ9J4u3lzMy8Jq+7aVf4WZ7VyyfiJa+0awaheCIycfaXTA/Z/J2waPMYDfY1CeDLaVua/OE9sbePd8d2TCZ1btekOh3z5au99FCDZLwWMJbBt67OLntoYVg4rmtSmVQG8ZAJP58l5wwtDHxbW8RnpYMveaDnMqPbFPb40cM0PfnEssJAFL2GzjqAXskOA+bghfBrMoNewrPz4qVrNvDu4uVl7ildwSrfFnz0peWCiVh4X215mXBEzudMV74HCAvvnvDMykAcnpUhp+fsCY8mO3hnUZZaiHwIJ36EkQceAyw9HxqQnNSfqxjDwMkEpVmTKPgBfj5iMfHwkfCIj6pX5a546NrYe4aPqFB4Jhge1Cs/9pUZHLmYOrr7NUFr895N7puIqH9KTrvzTQFMEru7OyQHO+mx8iMWBhM8k7p7+xLLL2mJpHD5waI2Cx6XTfh7urolfxjpYg/NuqR6lBzRxZyrx/M6XgxhSBgfG9PEdVd92YGXoWHQwECCrCBvyHC0Ccm3SFdw6A5hhRccbBwN38MDMCabeFjgTcaki70dL128lC6oL19dXdTE+1gysZbqkT3JObKHVwPLXDHiNZCmuSm1tLerjmIvMIwpGxvwWTxUXnjZsgF+NoZRn3HO17QJnaFR9DMpv3Xrto1hNjToj3aJQQajz/zcnOuQZb4UjwMeYADEowqvyPFxleHSZfGVl26x0Tzy/ej+vTQ99dj7FrGMGZ3D8jCM2y2ie2AolvTR7+Chwl5XeEexZxhyhcpF1/C1PBsTlC9f3PNX8QS0CXQmfKDG0RHQ1iQd397RbvqyMQxY31x3PxDlxyNVbVvtCXrxoGP/NcpnvivtkHQ0Blv3KcoHgxd7qS0szNlghkxhaIYXeEHiAUi7IIzJb2tTi5dQd3R0ahLebVwDg0PCw1eB0S8Y/Hct/3jXeqmn7kWBvdCam9ocF6Mn7diGMHjVwsujFsXfl07f8IsOaBkZGU5Dw4OKE16kMW6grMg1Qk5vhe5L3i9o4tHj9NUX8TVJPMMwht28+UraOxAN9bQgCaz6bIziVy+dV7qinxIedAEHfCmf8zPO0Vaq98QhLOMAqNdyHCCfAa6pD8oDkB48AGksswrjGsj4cziQnwE5L/LN9HDPkfMt4yOES+Ql9BfpAyfXGKyJiTxgDKPtZEMfZ+RBEV2GjC/nQ9zl1fX06Mmk2ttGGh0aSRfPn/fXJGMDfZVTbTqXg3Rc2Qih6zjq7Dn4/gcf2ZMUwxUem+zlimGYJcbuM5QlG/Tzshn9jBGYtkOVqkTCGjxA1smPsSH5HKozw/hOG+no7tKzwzQ1Pa02x/LrFssVdEqbmBfwNOiCXo6sd5DDeOb646GAHgO9dShZ5gXbytp6uvvgvsqy6LjXr1xN77zzjtKEcdEv/AU84z7C6tLrr79hw/WxlLFCXf+ff/lF+sWvfiGe7NtASH/brjHDQF+/29F3v4NnGBvoo5+hgxdxYojoyHRiHOLaFVcAedZCpieDsDm951XCy0vAr27fSl/fvadnUXzmGlQtyTCa2ZNcTz1ulLzAl7auTvVLwiP61qQTfV2U23iIrzpFT0IiZ56BI2KA2xHF7MiDWwyPZMdHRNjj8LL6oO9997vu+8rlcBl05lUEyyRn9zQOMT2qQ0cjX3gOqH6LpGLh2aA4+bF5WwPl/E97HlBCUkBOV02TOVCG0B0ZMr1ApI+2VX6QyZFU+Pc0qOpGfnxZgG5K6Z1DgTDmFtV8MpxV5jJfMtTGdRyCVAGQVFsPtNOqMawKFdSlBGwnkCFC9fuciq3kX5Qr0+fwGmMYIvQ//m9uVhCe+7//YCqTcSZUmCDEYY2Na6A2cTW7EIQi9qmQn2QcZVIj7T8cRF6Rg1leEPPbGsMAgknN8TzaGZQj78TzwBvhITwTUgMVfBWpAcfJuKcJK3AWX3M49w3He2m8RRMQ9gxTZ+UJngUIxUwsJmjxRZJ/9a//dRq/eDH98T/7z9PG9kb64rNP4Irf6EuFRx4FLXkOa9C131boUXjfkHfRCRCuju/q1Rupv3/EX7d6dP9rTUA6U2Nzg7RndGZSsyCh8EpeIOfaRAZPK1A8LoPzLsL95lf58kZkcGg8jY9c8HKuzz75derqaU8tbR3ubKMDpHOKdOTjvECky3LTzoYN4gd9ZEheOvHjsIjDMhU2lB0ZvqiQ4/T17c9EX2x+yxKXjKdIEmAaAjd/UOJH5Os/AYXUPbJsEnUPLs7RWTHg1sC+vVsD8E4bABcXZlJf4ankPaxIWORJ2qAlcgaotxxmIgS+L4IIY7IDP6hXMqWDxnNhT+Oy1pYOdaznNNmZEo9ZasN+BEyUAgexYVcMpql3wpV7LjCFKCDIiMEq4MGOIGTQkd05M5lk4sgXzPDMW12etzEM4xif7BbDTHOkIRU/Vd5VeFDcn4B4ZLIcTW1ICH3vJVsabDHOqTvXlA72GBitpt6+XvGhNQbaBe5acCj5+S5DEVfhPGFwWYVqXAZWyDcTsLUNlpcxUF1Xfeym0QH25dNAR3njEQed8C2X0XiKMjoP/caTuOZMXF+RpqIU0QCSL5UZY9jG5p6/BophYn9nM12+dCH19/W5rmPy7mIICv6qgllGk13DGcxaboWfM4M7vCswarEx+6q9NsRYHSzL0vTChgI8QTB+7WkwjvGBZT42crGcycYu9u/Z0f2OcWPgOmCgLlm1R4z+4N3AgCaknSyd2k+3b91yGEZsPEv6B4Y9qVYC8U4HImhdHoNhlorQ4dL5Y9Q5Fv/NMx3w2oNOHcSdePwoTT6ZMHcZiALkxZIFllZlYxj6iOXV7JlWpwn0pcs3Uk/vkMoh/SxcVEgYciAj1wkQ/ATIG4MTXiWA+X4KZFrB44m/rsueYWX8OV6GnIZJNPmUScnxAj88iXZCOLSxzIuJeXd3e2qW7mfpOnEPxJdIE14axGU56qNHD8129pFBV+DhAj6MHiwdoy7JI4yT0ieaiAyNXkyd3f2qP76aiGFBda8/oO5IUmQexj2AMaxHfdHBwY49w3hZtLy0JBljmWSXy8pkCoAuAF0Sb9UVLhno1MTCdXqgCapQW+5Ec7woObRhiGW2lO3ll14NnPu76aPffGiZ3xAfG6S7kMd4SSO8yoqJAZMmjJzIBm0L74+uTvbXZCmSeNik/kz9M22EPdnwqohlNCHrYql4yRcY2UtqReWTDCoMnHgFtTW32ljU0iY8qh8MvN5HTn0F+3atroYxC09APEtYBhN9IRPRIh9dc7B8EK9EDGAYndbWVq2b2ftvcXkhvMBWFi0DeJrYkCKGUe+uWEEYLzFItaTBwZE0fuGy+pZ9kVyX+JAES4jZa21udkptQ/KguCyd3NOEdG5+zjwZv3Ap7WxJN0heuO/t6U9Xrl5RnRyKpnXLAHVUNYZpcii8XZ3xlU5Igd/IkNhk+SQMvrC3Jm2l6hl27OWe+8JNH+8JvMoTZVRZdPAhBgwEoRMa08jIiJdcHlEqxcUIR9uYnZ5OM7Mz5h8b9FNu8DG2wiurGaNe36C9f9G1HaKXJWZ4Y5jPooMvOCLLeJUjk3R7fIGbzfObffCRgTaVBUMYXjMY+Ou8bC2+5NvoPfPweMGLDEP0yOhIGh4eUp1gDENfFLKlsuP5qwBqkTsbNB4/vJ9ufYUxTO1U+vnNN95NL730svT3vnhP/YpHOvGhIfYMg7nQWtYzua1FfYSMlJ9zTZx8zuAyF7zO4cF3ZC2AOO4fC3wZP/F5xnU+Zzw5jOtaOsBlORIgbzkNzzJugPQ5LWfi8IIETiJjlbw8top0yMIXX3xho3TGQ1pkK+eFbNCfZKowuK6ub6THTybdR7OBPnuG3bx5Pb399hvivnJU5EwP9DOUo64Jz+XF0/WTTz5Ny6IBPcZeeHhtYyRjL74tDLbKd3R0OK2rvTPea5JeN53Ck9uCx16650wJ8n5lsa9wfWppDy96vvaIDmrjhbXSoqPQ+4EncCmx0yJ3lkPhhF7TDHbGFfypXIxVNtdiL6uV1fV0/2F4hhHtGsawt98+UXfgzfUDb4A33nhD8j9uuk2D8smeYRiceVnHBz/wyhzsZ1/TxvS97/x+On9+XM/D0O/EAlQbfCQPDvKrlkGRin4GyLTUnhlriwTzE2Drkx/88Efpxz/5OyXSA+qvPuMvyiG8uvU1YyHk48rVa/6iJvsE3r933/rOdVUlwQSfdHoJvVk23gbfecIf+0VKvzS1Ov82jUX4ONFbb7xuGTUG0xV1KOyivyHdWW1O8/vonhgvwDCyJUbUgvIoylti0VNwTrT5DEVBlKniPvMPRPw5Hpk8BUVGJyBSGC+gE1gLYguo6iAg0/s0FA+IUNAYUOA+q4BGWEZK/hE3o3H5dBXGsKfh9PLmdFU4LV7wjgsO8VI3kY8CefQUfTXgNPl51GogLM4nyp0zKoFuI70OPc4kBu3l9KJJbekbG8MAkLnwOruN6fq0hNWqziRV8qpADuEccQK4rw37h4KgM3Lxb0FUGCzKUKXEtKncDE7gwzeFk5iDM2CpZqm7Wle+GigLZK0w1gprhlqMOVZOzX3D8X4ab9lMIy3bqd4TA3V86iSkfh0D/UlE1nn/6z/9fhoZO5/++J/9sTq97fTJxx9qkJQ86LIRB8yiDfo4suygEBkIRgz4CEopOj2HdNyVhwZHNWnoS3MaLD3RYKl/oFcdHwqwWl63JzoF8tGB0s/P3BHqufUdHaFDi+dFnCookvJk0o6HVmdbtybOmlzd/yr19HXaUMTAj7SVlKDxGc5wRQkI1EE5RRcdl68VFq2AxzAwys0ZnjCIxUurtaXL4Qtzj9XpnvM+QHS+8IvoOfeQExeMC+MPvGTniH7ijtA0FykpJqHKk9R0tOyHhMETD5ad7Q177fT3sUdPfJEukAXuKpAfeXFtTKV7PeXGUAQ4d66jk2JfESasu3t0vCz54s3Qqgbbdd6rhUlP4Ai+GS/81Ml5F1cGXeZ8ycN8KNGb20I+M5Dx18H2s6H3UBOhNU9wO9t6lI9kE6Vd8K1I7X9DOWvFsUw7Xo4AEKm4LwbzGKTwGKCu8dBiE8vjwz2Fbaf+Xsl2W5tTZfmgUFUeRAvBIMSAIANFqrBa4cGreI4cZCrIm3Jj8Fle2/TEckcTl2OWRGvS0tEaxjAbAd1WAqnLx7nAZNxFhjkfIPMg4lfDMUh5uYTKvLaxo4nXlid9e2pbly+e91eXnK/KTHshKeNMv8WUfjjQgccNRi2MVFEOHZpIMinAMIQHgw1FCmM5HN4N62tLut7UAHxT4XhK4d2CEVDcE27w5cErAO14C/J1yDCUMNALY8I5DdiY0GGkbW1rSLvbO+nrr2+bDRgimPB2d2PU4xPxGNPIR7RqEMkG+Ew64Q9LF/t6u2OZ5KF0nsoGDZ5YMOhUe+D6kXTdrHQr9QW9wXe1MIx0wodBD40TX8yizuq9gf6FizdSb/+QvV+gg1qImhIIQam2inNMxDCMZGNYGbJsZwidXfUMw+sk5BP0WVarkNNyJp/sGQZVZbxcW7+JrsizGoahbl/y0tPb5SV7fMWUiQ6eDJmefMbgcO/ePZRL2hdv3ex0ho9s9u2v7oovDMyZUFnOpdNHRi+lDpZJtrZ5Y3DSmHGi49wRkz5ojQkJYbzB783GsMcPHLZuQ0ed+qsul5V6tBzpod+WIxeFsQFDBfLHl/IoB9nRDpEH2gpLquukE8mVydSrr75qmtmY/PPPPyMbG8rYb7G3dyA1Y6hoDoMFdcnyPRuoMHR5r65Gy0pUDz/RfpjI4nlzgIFVuNGHeDiyrG9y8mG69cVn4t22Jsb9qbOny95Kra3tXlJtI4/ywIsKIxh5MBGdnp6zl1zUd7M34MZbimfkDd8xILPlwSoGHE2I8URBLviyLUYi0q+tLXtfGzblRz8zSQXMV9U3dW5PELVLeyqp3PSfnV29qs8x1U0YkfBmwpjz8NF97xmGpxfPMAKyzHJ5cVHxMIZddN4ba6uuq171u6+/9obyTmltdS0dSgaof4xh0IJs8fEe9ltEZtljp0G85oUGdNH+qWt/QVG8oK3ULpNEXrnGS61VNB4esV8nRjS86iT3kg0MCfDt0sXLagO9mpiGvNM3c9z9+pa/oAr/0H1Nqo8ell6JNj7SMqqxWU9vf2pv4+UkLw9U16KNiSwfJWJ54tHRrsZWGMrabTy0AbE4miRj0IIXIfUMr1iWxssr6sJeMtKTLHXcwQvILxSO0ijGsKFhywfL3eCR/0Q7zYk+jCrdluzxEYDZ2SlvVbC+tuK9hN5++3fTzRs3xet9e+zAA3qlwYGedONq7BmW9Y35L1kG4HW+Dl2SdQo4IowDGuGj22MRJ+sRrsGR74EczgFkHPme5zluDgO4zmkzlO85Zzw5PJ8Jh8f0C5SLcA6gNi4AzVzjGfbRRx9ZJrjP8exBWtwrwO3fe/UpH/ooNox/+GgibWxvpWHpAIz+N2/eSG+/9QZDLy/7gyek5yxBD3qUnt0VoIyxzW+U96LaGs+WV1bT5hZ76PGhi10by/DIRD7YwJ3lwRjDMHyg6yDNskU+xfiZ4SxhZOD+WwGMS5GlLeHu7GIfwzalh66gLYw0uiYduo8/8OuPTCplEOgKdlgvowfZj5G2t4pn2P37YQwT3kvj5yWXbzttPjI4T2hW2GuvvZYGBodPLJO8fed2+uX7v5Lc7muMvW3vyw50rdom7et73/tuGh+74P4dgE6P+dRYbPQSwE/G7dQbOsovGOgr3JcFPVmWTt5TMwEup8J/9LOfpp/+4leqQvGRv6IoXONxTdrgCVSEvr5w4UIaUptGVu7dvad2ncsMXwHJommKtBGCzIYRFuyUgbG1OK4/+EY/p3qgkgWt0i0DvZ3p7Tde8dJZ6AdyXUEoL0jvrrekuX3mY0qfiRcmuAZe4njHj+dAXpFUgQIXv8EDPZeyz9F47CBHy/m+GOScjNNQlKmAUjUZzEenKvIRHbmoVRwQdAYdRlhGWo2bMcfT4PFpAA9Og2r+VajGjfPTccgVUD1xUVvgUwAqQ56gsaDdJ0nQCbIJfBpf0KBnyutEOyBuxb7CMzzDSsskX9QYloGUZRJOJNYDr28vgCuKVYacPkPE+YeFXGHligqWnJazqqESv+B8iWBQ1JbpRYAUJ1NF3vyekOuzhLwEuRzQWRu7tkQ535wGJeI0NfXUqIkjnmEjOuo0gOfNNwNSOiunVaNESc1Mz6Y//3d/kfoGBtMf/7P/QmGH6b4mI63Ndam3j0++B//8l/moI4fpQvh0dvbcR2NnUrrrAWurBnWtaUMDZjbz5a2gP8NM+kIB008EmyIP5yN84U2i2nFHEp1gpgFwNOdbgG7YE2NLil69vAaVrdIR+2luZkKTV03E1HGpB9YBrmpC4zRa5+CwIqAArmlsSFlOV30eb31iIsyGu+fOxURzY31enWRD6sYwpI4k036iDPqryLGCo1Mnr4hj1hIu0a2EFTQQjzeFDC5460Mf7IGHBp9MPvtVf15C4c6SNIHXqUt5AIS57Dwv6InnRZoIEugCgtTBHoi3GEh2diRfR0xsztlAQpl7erornWeAqAYHHS3ZuG6rEGXmKp7rzjJSSwsDCOSWQSODdjx88OBgnyw2w+7p7Eid7d1Kq7rCxgA+Pc9tH2xRnkqBngKeR25BFzcMJpBH8ubNIJ5hOzsxCa5nbzI9z3tH5DJYUesMNuos43Ib1OMMHiyQp54zUMoQ+SvngleUHRd8liqsrG+KDvFA/D5WPYyNDKeO9k7RwsSFfBhE5o6iWo7IOCTIlwJojWwjxDIkmohuTkj4kDPyW1lX3hpgshyRPYcuaXDV2cmG2+K/6gQ8XsqouDi4oQcwYFE3e8jlPl8hwpi2KR7ixRGborMsiDe5eDwc6syEij23WPrDsmsmpJ0dXalRssx+WXzVjCVVDKTwfAzPBfFZrMSLhsFrbnO4Z8dA7Jy/ttqs+BjZbt3+3GWjrBjuMaLFHifUV4QHc0gbg31kvKujU226PeqGOAVkmeI8wTLJ6SlfcxAvXx9IdnjpgGziAeSPHihf9r66cOm6J77bki1kTglMD7STVjfOIyCumdxirAgj1dMQ6SgKchkybO8Q8ahsDAMyjWUwDxXGpBjDDMtDclsopw0e50FnpCEPjBboowE8J5V+//CkN1q+pr6YBNoYJlnXA4RemM5Z1yA3GMO4jwG88mQw39CchkYvpPbOgdSGZ9jGRqleiK2hOl9f9MA/3lSPjoyk9rYWT2xYUo7LChMEkuEJQzp0DG/5MYDGvpC0ReQCzvPSo9WeZMi6bgVRljrpfwwQNjxIFjGUXL12yXqRjchXNVFrakWW6hMbwdNHsu8bzdV9osrOmG9fZYY+9tXZ31MbOmBvrT0bVA8V5knVPvyOsnoZgvr5gYHhNDx8Pk3NTKUHmsDVNxymq5cupG7xPxtImkUfS1jEEPOF9kNdQf/ExBN7a2Aca2psTnwmnz27yAeDa3iArakuttxu1zdXFZ99wOb9DL6x5In4SytL1pfoLibTyDteZhh6qHuWtdJevfRIZWRfMbw3r1y9bhGgLqABvfr48aO0vrqi/h2j357b465kkS0YMAjgyYGhbF0TdPLq7ur2cifkEU+Z0HpJE2S8qDQW0nWD+I0hLgyBqhOdMVDhTQWQlvEKQFvBU4cwAJyWDxHa1FCXYp9Miazqh7KxdAq5gB9ULi/FMEJKJUpuwwAPnx48vG/vROQLeRizEWrIHwFAxhAG9KZfcunY3GDz/JY0MjKapicfS888UV2Ggberu9NpwE0bb6iPL0B60/Ji2beXmlHnyKrOvAxgD6WpmTkv+Q8ZOzT+YfZsFG+RZcZh7ncP1FbEC/ZM4uMRtAH6h4X52fTl55/YMxN633zz3XSTPcOE7zgP8sSrkcIzjDyA3P6B3G4J48h6M8tmtV1TN1XdAXBP+cpxMh6A5/lcTpvT5bCD4oVGDs9xAJ5zTR7EyWfCcpyMi2c5PsA1BzyEp6eVhTPp+XjEhx9+aJ1epgFMOR3xMRRxH57GdWlhaTlNTk2ndbXTXo13L6p/vvkSxrA3JUaMU07yGgMx4wRoQufQpjAiffLJJ2rjy24zK7R1tfPdvYPEnmGMNZV7Gh4Zskdom/oevBwx9scyQPFAMaDb96p7D+ELgL8Y7RkbEIclz319ahtqCyQmLBvCAF8bQRx6alHiMWW2sUwAWygHxnf0Efp8WfMOjGFs8g/vrly8mH7nd37HeWR+53zK5zfefDMNDg6HYYs4+vvy1lfp/Q/f1/hEfZH0zsbWhuYUnbFMUjrq97/3vXR+/IJ1AjgCHxyM+ndeXBT5uD5VJ/FV1bhHljgA0kccPSSNztnYSMv56a/e88fP6qUjiesmZjzRZzpn0qvN0Veguy+Mj6Z+6VdeOvKhGpb1u88p0hMP/EE/41TdCyeygsyCD73sPaEZnwShBDjvcxr00cP2dbend9563YZ90+9oBU90oH1vewN9xmgY4yMvUW8e+Qq6ImnlXAugE0XFXYDzqIFMQy2cFveZQPmLszO3pJ8NFfpzNjUFCbpciIh08nERvxxInECmlp8v/56hmgcQrFOpC9ozNZUYnueg67gppyvTfQrocczxXwQKXGcJQgFPGcPKRNRWdvmeeNyVY5TFSrJ4wjLLZdGcK1BrlfUE1hcnw4FvLHjfAIruwr8ngQYYV5kv8D/H9CMFlCehZailOeN4ugnU4H5OJWc84Hc9FPk8u2mdhBN1VRwAddRwvJvGW7ZtDKvXoDpvoI+bsfM+hzFhN33wwYc6fpOGNZD8L/7Lf+70iwtznrTw6fm6yvI+oMrLKuScC8XtIAZvwq/Ok6wYcB2qg9rUBHdwsN9LHhSoeKHsTvI4rgkirRsLbc1PqnzK/ItT5Mskgo6FwTLjLL+HVIT1tYXU19ujyVJnIA4UAbq3wneGUdbyY6BcP2UQO5WezoE39OxZxP4eTJ7oWOp1v6lOkuUaPTHhLfBHBuSnzu2p3CI/gLhVedKv7un4ufdEiPIyoFFheeuzY08lDWjE2iNNlvp6ujQgZjBNvkW2JYh7fotuyPGKewIqaQoe5XgHPMcYdmBj2PY2nj2aLEtZ1EkpMnHhU+55EAdEmYrOECw+F1DKK55HTi57TqdffrinvPau0cSHN5bUNRNOzWNSR1tram+lnpV3/CtNltvAS5g7dIIEGXelbkgrKNeDalgTUw7J9T4u8ngvaZIneWttbvDG/exVxqCQt51K7LSBuLh0UITHZfCRuuTPOogHkqtcdnuaMAl3PWvQq4EkE8a1dQalGOR2lN9hGh0Y0OS+sxjcQDPZariCkBb5QAcyEyDcZEY+RVguL78YgrhHZunoyJ/9Q3bUpqlvluNQ10wkMbTTBtigmYN6wdjD21OWPu7tbtkYwma/PGPia48rPAaEF9xYLvnABR4hLRrcra+vpkcaxEIf9d3S3pl6B857s2faAEYpG0KYzIniOLNkSwNR8+3AdUU+LKGFd+TLoHugZ1h0baYvvvjYbZZBM3xjDx48dLLxkcGgCaBdKAyjAXLW3tqU2to1mRdeeIScm1eiy7IielkiOTX5xOGZr4Sbj8qPeoNib0xNnenAa9XGMNEYnmEMahn4Bj1C5Mohj8AZPQCD57a2jlM9w8qQ6QPvs4xhUR8B5WfZGBYGAWgoZKTAG3G5p8w8V41ohM2Xdvf32EdQ7UP9CYMK4sIPDmjxBEgHy+wwhkXxKC+GzHrVI2/jtxJf8MvjIXBg3GqQjhu9eDl19/R5Xy32LUE+2KAZko7x1lE+B9bTHEn90JD1I5O5z7/8VHyINq1SeJk1ZVUO7qas56kDybmLqJpjYsA+UsSHjhZN5PDowjOtubnVS0b4SnKT9AHbAviLkOKFpofiL3JJGwoPUwxeGHf48iDeMky2QlbiJUvwtFp/eIixB6WNbepnYslbGDjOncOTrCM1Swfi2TE//SRh17l25ZL3mcLohYEJbwLvF6Pq8CQWY6xwIesPHzzw5symva4pnb9w3vSxXAoDCPszsuxwZXnFHhdrq0tqT1vR9kQf7bN/cMCyMjs3Lz0VnkZAWyvL2Dt8zaSbiaM/qqO2KuZIVxyk0dHRdO3mTaexzMFL0UKbYhkhm4OzVLxRPN1cX0/rmrSzvHL0/HnTsb2xIf4de38tNq2Hl+uavALIazaGIUfs8cWyTgxgGJ8wfGH4o77Cs6VObavdPMMIwEcPEE70KrLISxHGHcg5HqOU2bpJcqFaE9927UHGsqSBoaHYiB8jgOqKJYtsY7CCwVDlIf82yVRsT4GHi3izuWHvt+1dDEw7bhN19U0ay/T6a3fzs3NpeWlePKpPFy9dEo4O8UX1q3EHvLOxHTlBPkRjTLSjXNQ/H25AyA9UpoknM2lLeteejmorY2PjaXh4xKLPVybpd1z/osv1qTEP/EYW5hf5IuZi2tAYjwZGX/bG6++k69dvuk/AM9Mbeuvo6+lIN65elPyHTARt6NqQcXATxjX1xTOuAZ5xnZ9l/ZPjcQbyMyCHc+S0tZBxZPxcQ0O+BzK+fCYc3MTJeeRrgHviIH85LN9zzgdpgIyDsEXx89e//rXbFGHoSOuE4jm8o57QQ8TJaecXl9MTjGGSuYHevnRZMnHjxrX0O7/zLY3b9l3n9LngAJ+NlOBT/yiKbRxmTPXll19YLgEM3JvSjYw3MLIhq8pKOnTQdPAVVo97hAf80BIGMK7hHeXUr+LCOfJF17JdgPPXc5busX8ed6SHXUrl++iHeQAeroNvlBfgmj/u0Z9soQD/8LLkQwR379/znmHEvnH1unmR08P7LGsZuH7jjTfT4NCw+ZKf8SX89z54T2NPPkzBvnyb6gM6imWSzd4jq2wMK0O+zzQDuc5ymOsXHume+Jkupy3SW68oOstbf/be+6LnIzVfzE8FjwQ2holP0T87RLiPrEuuXB6zZxjjuNu37/iDS3ZMUDwweCyqe6fjWn95GSL1g6yh8wip5+WL6AnpJRfdSW90trWk88PD6e1imST053K6zLrH6wtj2OyO+h3CGP+Rl7EErnKZ4qrMU+cWl6YjIPMSyDzPUH52EnK8p5/X4ihDpvFsvAHwNn9B/TTI6Z2Xxkwn0HmwU35O/KAJzheXBmKdTe03AAYFT4Gwm5ZTwHMEnj39nLLlZGVaDQrPZclQ5neFr6fgzvFqef9CnmFnVSqh+UkZscW8xJNKgWrYXcs2op1KwD8gVGk4LWfoLZWrhg0uvx4TI1T1ScgCWguniQsAhoyltqLOqsAMZ+GshWrTPwkuiw6ws0zyYttOGmzcSOcO+ZoigyBqL5QkG6rzZa5//xd/mW7d+jpdu3Ej/fM/+RdWwGyA2t7a6DeZ3pBbcJb8BETOlMtl08GbWTpP9rIKog7TriagAwMsZWGvAJW2ImCiq4I+wso8iispUsfJEYtQnxic6kJZYbDY1gCUSTjzCPZSwYOlt5slIp2qfyl+JmPQqz+T5t98VPPNkHM0VAgtyqqn2RjGRH9rm7eqiiMF0Sges28HGy17gEBaDiUjJWKF7GXeVlALZy7/Sb7Dp1C+lJeDDpRJPvs47GzvK2+WiGqiqw6iq5MlN21KR2eT86iewRP3PC3yYcDBGRpFXH5q0MmdpQe1GqwfKl8MH1vsjcOGzMepswNPhxYvx6kdZADZK6pWhk0LPPIN/1F+QI+ER2nUKfPW2suTKoNz9q9IyrMxdXe3pnblzcSISadqxQlzPUeZjbF61m9dMUgzX4uycs3ha4WyNwxfKvRSPrUnvlzofZ0OjjUQrE+d7WxCzKQU+Y02BsQ4Iq6z4vcgRXkWoS6X84MKaMj3isOSq7wckIONUxHsfQySNiAx0GZvGfH6SPnCXwYH5KUjD7TL5dEd2ZAzP9zFuXjuARkB5gUcUd7Kky/AsrcV+3vhGbC2sih+qK1p8Lm0NOdlAxi4/JEHJY3BHW+ANdHFpAM9OvwlTE3G42uyDIY4RL/qf1gDbOqJSdnEo/sqV+zd1NbRlToHBlO9JwWaIIgGltv5a3h4MpCPBMF7+KhYtJPgdrx5ZMIP/wc0Se/VhBHPMJZJUj72IILEjq5+tdd2p4JBlAH5iVsGp+dED/sM1duriCUU8IwJCZAHstx7z7DJCdESbZTwSh1KL2IYtGeGJtnWsSo7y0YwhrFsbqtiDKMm4jcbLWvbFO2MgWoYqRS75nkGwjnAi8EancQLkRyftOUDyAN24lSNYRsKC/2Rgeto7wpzODTHZBF9hCdhbzcT9TrJw66NC9QRdYi8E4+DZWj37t03Toya7JsW3nos89isGO8oL0YKvh4J39o6wxCsFJZJJkW8kDnQGdmz/Baksffi5StX7X3Dct+vvvrSH29gUo+Bqb9Pk5umFpUnjF42bqnP4mjVNcuCCMfYgocT18EndDy8Ul375QgeTDExYunluvDf/upz4T10v6DpqOueCaP7NulPDDAYMGL5oPBap+BdJp1ep0N5wee6BpaaKm+MYaJTydTl5PZZLx6zp9VKWluaT2ywf+3qJfd/4AMvRjTyZFiAQdYGE3tZnkv3799PUzPTqqPw2KJ8TLwxfCyrzS8usgfYsvtY2h1MtcGZvl6lIh1eStTR3MKcZQMDEc/xGkX28WShXYCXMQIeUWwMz6b5ff296dr166pJaGMJZXz5EOMyE3N/YEPtHpzbknmMYbz0GT9/3h4gxBFR6g960ksvveT81xWPzpb+i3oOY5hkRXTwVVlkmyXUPKc5UC7qAk+x3t5+0TRg3bKxgWci6IVHsorRXzUk2WhOgxrbMLbYUV4YWRlfsQcreeGhjcz19vWLMo0N8AoTfygXXxjNbRC+8LEB9sdjPHEk+bV86KCf4UViS3N7amjudD+HV9y24jc21qfLl6+a59QXR+5/EQvLTGEYcwFVCsuamHwk3BKX9GhiyktMvQ+Vyuc9MNXG0BHUk1/KaFxJX7+0OJ+WVbd4/m3vhCFUSewVQp9EW3vzrd+V3F1XfW0Jfyx5pWs6Pz6crl4cN4/Jp3xY5xW8oE0hI9zncMI4lw+AtFmH5DCuoTvzAcj5ZOA6P8v4Mh2kr40L1IbnNGXIOMGTIYcRt5yG63J+3OMZ9v777zscHlTyLNJRprzMlDISRp3PLy2nhw8fez/C4cEhb6B//frV9O6773gUSMWU6aeu0OWEBY/Zhy6WcrPUWejTGl+O3goD9NbWbtpR26NYg/39SocRuCd5f0+lxRCuXzFJZ13nMnPi5RS5Uh483tAfPMCw36++He9mJTMtpPNBAlAUeIAqzmoYQJkYM/HF2rn5eb/gwPB99/7dtKSyMC64duVa+ta770bfXgL46fQ6yB/PML4mCb9y2BfqJ3753i/dPvjqKu20raMjDcAH6c4/+P3f91Jo2kkGaMx4c5ky5DAgy0muB57lcQNx0PvmJxxkjCdG/fUP/y799Bfv6RZd3qgnimssAa5hCi2g/ztQvb7y0rU0Mjxmo+ZHH38ivE1Ox2gJUoidx64ZF+MOaMBYj6yxdxwPVctOwzNGeACb5/OV5Ytjw+ndt95w3wKUy+25i2j+er0pzewwPkMywQbakEsgwqLdV1M/G+BXhnKeGT9QjpOBmOUleC8KHgcV108DT5RziY4XgVPpK5fllOen0fAiuWb5OgF/T8awTGclGfV8Iopu9LAc5JfvGdRZnFZWINNc+/yEMez/8bfTlafliE8VuABCT3sSe2ycAiUtcgbLaljy2wJYTqe5FkpiXpzLAI5q+FnGMCBPActgvtVqTsFpZQdIfxoVZ4Hz1+E0Z1R8LajbrFyVoYyrUYOW4cbV1F+3ns55SYUGPkzUabxSWNK5Htj9xV/8Rbpz9356+ZVX0n/5J/+VOlR1sprctrbE8j4mrBlqZSjkC2WlZwixyJGakxLXRACjlAa2vJ0hWosG/4cHux5wetkBDaNAF0txdehe2CKwBORDJwHXa5+SkgyYUPHWn8nHrvLZ2NrWQPJY+fIG/DB1drZrAtulyIEhykInFdfOF0EQUVZepingRLnprYt0lhd1XJT3QAMT3hxvarCwtyv+qnPtbm/UwLXBg3w6WyDUuuqgyALclroiv8gr8uDwPfFIQ5DTZQMJkwnehO35601bmxiGDlM3X1TUZL2tLb5qBd94GxNYIr0vApnzz90NHRWcJit4yhX8MH91jUu7JzV7qmPJFR4Du3uiQwfi1enPu7PHCp0zyf1rIF+wq+oZYxT3+iui+L44TE2OI3mFPvaX8oC84Dk4MApxRjw0HkuNuogSRCcVdRSDsOChroTcHlMAD8hDfzb06Za8iZcHKH6uCkPG2YvBm1FLDg6PVBZXJBs9Kw8re+I6UXEdB29jkRXAvNR1GJhisEvGzpOJBGGKYy8RxYlJCN4kPFNEnZlYYAxDHDc06fWkFHoYJOvP9BT4wV3JRyCKbDTVr9NBr41zukBMKpMUKUuSY7Bg4sYyxY6OHhu6GRA+uHtHA9hGLy989PCBJkmaGOq6W208jAmxzOpYE+9jTcIY9Hiw64k9E36WdIpe5Y+HAkcPm5JLrrZVpqmJh5JfjGE2pals8VYbWhlyU37OeiC8DfZkibeaei45oL6Z/FEWS4PiMXDvVttgwH/37m0Rc+wJLZ6N7V19ojsM9bzFdtNDWOGZkmPobGo4pzbNkqhYBoZnGcBEBB0Aj6F5cuJRmp6edt55smI9o8J4iakmF9Bo7zYMmeJFfQNfk7yeenr6NVHYc57UlmWYM5UhQBeCLwO6JRvDToI4QBmKvDNwX2sMIyyy07k4gHJeXrImfcoySXBTVutKHcbOmVtj4hf+n/OGuiznZT8/PI4xhtGeAJ6TP7goB95t9/nKp+5tDPMh2VR7D/nNE8EiTO1CAalVsum9nYpn1CGGLeocmigd+dgwqj7toiYtTGJYhjs1/UTRMUQJT2u79ztkzyXwocuYrJkP/JkXtM1Y8svh/e400WM5I9f7BzsSWJY3ij7vgdWfLl+8kZaWVtNvPvpZ6u5sTn28FBJ+ZIU2Yk8t5IG8JBNMIsL7S/QTriO8fOLIZeEPHqZ6pEQ8l7xubMRypp3d9bS5upKa1ffGFyE73U4weOXNrGlTUcdMVo9sSHr8ZMJGSfjOnpurayveEwpDE/fwQCSoPqSDXSXwQ32CeMCSTzyrRkfH/EJkbmHBRjQv8ZPc4NHrZXpCgMcTL1wweLe1ddozk/FCh3TAtWvXFS/aVTaGTT55Yo/RrV32a9wVP86Ft6Doa2/rSEPDI5r0rqgM4d3E5I292ijnqsqDRMKl1dV1919MfjCms+E7Htzd3V1+wUL52PsMGWT59ED/QLr50qtKm5TXZsG/5K/VYgCg3pBNPuBBmXYVji6lTtulJ9rE986u7jTYP+TJM7qRDfmRpyPx42Afw1l4moADOZIY2xsIjxsMaSwnbdaYDHlhb8FzdS02CuIZt7uzboPnpSuq4zZeQoWBNib4bh7mQejf0JfcIzbeQkAXGPoeTkx5/zfkCN5isGUizL5465KLxaXFtLA4p+uNtC+dmY5FJ2MmxUUv4zF0qDEQctvY0p7eeOPddPnSVddxXaPyRF8L39hIf7py8bzaXtEficiynuE66zr4mr2MeE4453ydIaelXEDWJ4S7rMLJGb6U0wHBm0hXPoOjTBfpwJmf5bjlPIiTw4GcFsi4HF/3pqOIKwr4cVqe0w75mmQsfxTnlC8ynXUBYwJegNHn8Dzr8fmFpTQ5M2vPMDbQv3Txovf8YzNz5J1aAEfQSc7QEzSYCrVL+vEvvvjcNGAs47y5jQE6jGG79HNq7/HhnMbU398rWWF+IewqLnTQ+xojmejgDlYwrsHAi1el249owTDc14dnWNUYVklbTI6t48wg30K28MX4xu1I/GA5rj/GIznki6i0X5ZJfn3vjnQXxrBjyeOV9Lvf+h3rPdKW8+LI9fXmW2/ZGFbxDNP/559/kX7561+q7Brrb7M/4mpqlY7r6e5JbZL37373O2ls9LzrCTmrxW08BZBPfp7zBMrXAPfQydiPurCBXjynDf/gx3+XfvTzX4nvbBEhWfdL0GBR5BWyZhzi1bHa+Cs3rqXh4VEbw37z6efCl5cxQp85KTxBp38LeojDag/mOBjpVSNKWzxXfHFJf5JN3Xe2t6WL4wPpW2+/oTjVNmjQmetDtefsGYY86oeHwldqm6p7ymTeFUHPgihHFU7wW7TVQo6feUX/8EygqHGKC8A0+kJHJbA4AnJoBQqZDgBpNW4APHia3gzVcsLLak615QfIO/PhZHmfvq+A6UNu4jZANxU6cx0VNMKAp8pQAj3njxgnaVQeNenySpQylNM8RWsN/B//eWkD/Rc1hnEXISeJCYgnJ0kqpwFq0+UnFLB4WlGyVYB9tXhPhcykU3CcgCKexrLPgZOU11YCAL8itBo3K/UKvFB+RcXHTQXUbHw+rdll0a/WWVWBEILKr8DzeCJoOtpNY02baaBlM9Wrk9DQTPh4kmtAk8DtnfSnf/Zn6cuvbqVXXn0j/cm/+N9qUKUJn0Z6LZq0dHZ2242WIpM7gxIRyJUOgS4pCXfgpm9nKQpvgDDSMLDljSyeRJ0dbalR6XGpbmKjXNIrkfdHKa4z3rKswg/fE9csKOWvawad0MTgwIaZg11v6LqxuZMO9479Fr+zvdnLmvjiIWmMXsnwEstg1ILcaDkDlgmX+WkgTzyEmATwptreSprEHu7HZ9+7O9l7RBN/dfaVtwMVfOqM9ZslxUYOnc0NXbpTUkglPjc8Ku6ztxCeE0y6WObgfZqEtEkD+2YPTjRoimQCpE+5GRf56KQ8GVBwQ3CWMocBkjPToYfQF6kIp67Fc9W18VEW1bFlQeUkJ/4OyLjII/gqPCIIVmCgglhSu6MWHgbUdPqAvc+K8DhDJxjU8eqMZwP116LJq7tiha2sLpOdaTjCa42vykmWKQMZ2dilCNkIBbbMAw84KA+WGTDynDwFDLQoL2GqdQ/oVOWegLEUikLNzE56+SRu4ea1hJU/ITRNUXlRE4BxOqugjceUn0Gfy0t+otcPCuDefFedjw6P22MBvn/15afOGyMzgxuoZHxRGUBCRs6kAkz+VW/wRPkxUQogDnG5Ujno7BWH/WMuXrzqCfzqyoris9/ghI1kDeLBra++8tIBvGhGz19IDYUxjEl3+AsE2JPNdSIGsnwbvquu9g406do9SCPDg6mrvTUtLcx7uRxLcb2XmPLt6RlyXggQtDGA8rBb5YRqNtlm8ooMuTxRjBIcp96ebuFvttHingbJwPbWtvI/0iQcY1jsWyJC9STzRPWh+sSI0qR23dKMZ5L4rIF31BG8zpOUmIRNPHqc5mZnrBuyLHGm/tgnja9ReZKnuPUa3Hqvt0aWSV5L3RjD8AyTjEBBSKrOSo9sc0S7A2ISwpe4MCTZaFs8pxgAecfAO+SZZ00tLZYPdHTUPWl4ltt0xDOnGWjrmgE+/cI2S8WEnMkGjA/uK430TfAdOkWZflhuxr5I8AoDXFNTXnpUpi/yoxzsGXb/67tBr+LAT77KuLyybEMM+8nlJX3xhV7FqWtO4+ev2FjLZv32xtK0r7Ee3as6a22seHR5Q3pNXHo6+8yzxnraId5jEBPloO156aLyRZaYZB3uKm/JaezbxRJf5SGyldoyzuSK1NDkZYw6wuurSTqqK3V196fV1c10786naVCTR5YYwQ8bN/DKKowXrl8NLkhr4wWyDX79wU/4wsRHPw4D4CPtkfaAxKyubUgXbor+nbSzsa52UZ+uX7+W2KuLSRR4aPsA8rmxTvwVG72QIYxX6wpbWlpIs3PT6ktXVe5iaRwSqfriD0OKjXPCRxVSj974Xbzu7+/3pG12ftZGMDbdxgMTTza8lZEzvnos5qvNqX7a+cBNlydaXV3dNt6xXymebN5AH2PY5JO0uYFnGJ7Iu+bXnmjla5lsHN/XP5yWVta91Jb+sUdhr9gYxj5hmtjrDJ3sd8bLG3uwqk7xOGwWre2Snw1dY1BcW1+RvG27/vkq5WuvveHy4O3VpHxZ+om+o2zwLIwR6AEMqq1pQPXLctCuLrZn4IudGv80oFv4cAJpVm04syxJF6FHbPjDOKo2hlEx9i5jzzSWPRb7miEnfOTjkK/wrdpLk/0YaVdXL11WGfhIUHj6IUvRB4SMwAAmp8gJLY7+xi/wdijLjr2J7L3DuGZvW3xaSguLs2l+ng8qLHp8hea2oU14uLYOEDLLpC5ol5SVD8m88srr6cL5S9bh6DDv7yh+jgz2pmtXzqs9QUUVst7KehTDNjLuFzWuu2p84mYgnCOnD30beMppwJl1aIacrjY8X+c2CRAHnGW8POc64wEy/TkeZ+qZ5zbq6VmOyznHCYz8qm7VHt977z3LlSKZ5+RPfrRd2jZpo3+J/k6PbQyemplRO9nU+KBPffbF9PKNG+mtt99wfaGrwEM7Jp3bgPBhkMDAhW7FcxNvWZYkQxs6eX1zO+1ITr0lhuKxtUB/f5/7XD4mw8cZoCcfiB1nyhJl0u8R443o7zG2024oN0bfvr6BWD5dTITN01z3opOxNsZ3+BrXyGmUPcJi3GijEeXTQa7LGqs8ePgwjGEi5cqVa+ndd94VbdU6y/XEdT6//dbbXkpPf+3CCL788qv0q1/9Qrplz55hLBlmzzCMRK3N7em73/leOn8+jGGmT7gA8FNv+Trnk/PKkO85sjzmeLAxxhoae6oP4qXGj372y/TjX35g3A2k8fOAjNdplYYxwOHufnrl5rU0PDpqZ4GPP/1M9R50lSFq4CQwvublAn2ixwySH2QHyC/arVuk19vV318cG0xvvxnLJN1uiJNp0nEoPXFnozkt7Gncoz8+4BE5c0Bv4CySnIDMl98GqqmqdR6g69LTU8GP9VMiKqeoYilDlKEWVFPF1bOAONFH10Kl7DYc8c9P6LzToFrGk5Djn/U8w2/L66egmEu4amugECWDYkSZCpBG9y/wLFqJ8T8+zxhWi6DK4hIFJ6Aav1xthMaTZ6WLwjrGKaUm7xcRBRhguk/j3GlQcJPT6SmqocQ8zRgGSGdUsjSuWuYX6V7U+FYuK92deXNGmU6KfmTg+JzLdVlKT/hpAtJ0tJ3GmnbSUOtmqmPgLmVT6TRVyHoVYFMd3L/+/vfTF1Lyr2qw9yf/1X/jyU53W0wceMNLOgABLUhSGJf8EFqIqhQeS7gO1On77YwmJHseAMdX4uyZxb4qmtSGNwiKTh0oOOjAQO5iFHiL8qLgc+kcy/eorWocOkAGcUfqpBlg7R8zkWHJ4HFq1gCypRlvADr8JhNvYwN5OKuiUAKHca+DPpBcyN+da36uvwAmUcKjRxiibFQhvs5MEjjqmVgqP3Fd8UknmVaYcXKnM50K9Bt0H8+gQc+Vrw8LZRHF9+RTpQlvLcJY5gIqPJfYq8Q3mlAQVSkUO/A4DwU6J9ELLnfefs4EtMiTEOLp0meX19T53uWHVB3snUBZ2NB4aX4ynVMn2IA3IPwwnZHW96r3KFOBi7PuqVcvqVMC+KcsuPBYhL2fcl7sITN+/oJkuDEN9A+pw6U7TenO3bvesJr9e9aWl9Od21+kBvbrER2A6ZD8G79DIv9zjLRVTweSXQadIV8OUn5kyrnQXCH8Lsfw0FgaHxuX7B1o8PiZJ5UYh5gQQTeZMAjwmy+nB8AMmqCAyQ0yQ7kZKMW4izhciFfFYCXTlI1hly5c8v4z1NXnn3+iQfNWala5GSQx4Q1jQ84TqLkX+ga1h/CwC8MYxhmKG3mRG0cYCnhLysSGgRd7CmLsXVyYTXgkndMk8e7Xt73kiElQtwbhx6IbOkNuMBjHABGDMSUjj2xkRB+kcxgF6tL58THpnkZvgv340eN0LPnd0QCcOF29IzrjuWXB0EGZdIbHGgw0a9LIkkryyfyl/vI1vOrv70mdbSr3wU66f/drlTlZD/K1S75GyNKjMJIj9PDLXJfc4MHSnBpVrob6fZU75CS/BWay7jahAx5NTjxJ01NTpgW5AjibB/s73oMHsfCStXqWjIr/DU3pvPcMG9SEf9+TUgZO1E+GXB7LJRSoAKTNxjAgnnNVTUecjIa2xpf7kFP2MuJZhKu9q65op773b8gw9dSkcrKfEV/sg/2hC/IEsV51I52n8mAwZFLPc+QQTMhGO0uJFZeltCy35NreDsLvSZ4Olgfdu/O1eRr7vQXPMDrgwcNEzUssqQelx/tm5OLVdPXGy94wvZMv7ikMY18Le16JFs0UUqP+aJM29olnDQ2tmvDvprmZx5YFGh4GLrzNVFifoz0wDkGNQp/KKRpjCSOGrnhLH3tuUX6MdIRp8qOw8MJSORLeifXe+Hxq4n4aGR5QexqyzFjfKAO8wTyZMKhehZt8o80iafoVPdyHPNOX6JpwftSfo6OQmOWV9bSoSTH97sEO+1aGMQzPMHDhnYUn0tr6alpbYQnUho0q7BG0vLTkfXboP6m3tfXlxAcPaDuWY+UB3ZSX/O3ZpsksZ3jF1ggYzvhqGR9RmZtfcB1ibGYJJKWhnDZwLi+a143iW4v6D5Zxlo1h1AltIzb9D2PYFl+L3N6WHOw5HV5Y21srqau7S5PSgbS0spFWVS5oZVnuyy+/YrrWVT7EGoldFX+Y+ONtmyTv+xqjMKnH+OTtFUTklibreMDC/t6evnTt2jXjYS8iNueGXzbOWtcgE7Hx/tgo+2yNejlkR3t8HICJCl9XrK9vFq1b6e6dr9LK2pw/5tHdjReiyliMt8DBXmJlvtprENlCJiyDjWpPh2lubt5tnskxLzGvXrlsg6KXVOERq7q2MVV/eHqpCl33TGh5Sem0qht4RTvEGIZXHeWbm51Kq6uL0g+bbq+U0+0c2UcPSFchh5ZPMYyPt7As1ct61SbwtLt44bINCv4Cq6KdOxZdqu+RoV7V73nXARDyHGf0ZwZLt3RS7CvFZVn30SZjLIt+zOEZF1CLN58pRwbSULYy8JywnE+mKd8D5fxq86VtAODhWcZHOEceT1qv57SgLlDAX77y/qd/+qeSMekmPTfvdUaerGvEE156ogtJiEGZsz3Dpib9MoWN3dlAH8+wd995S3mE4T4AutEi6tucOSHQyzhoVzJ6x55PLGteXl2TvG+lHckI/QWeYXhWsv8mbXNwAMN3dYxFFnEWRt3Agzgkf+IDetfeohj6FIacM47AcMJYCn4zJma+Qh/CPenjBXAeUxRxvBSepdaiSffWeVzrsD6SHsN4E3urSiYxDr7yutqDyTVeINdfppUvTrJ3IXkxpuD5l19+md5//1dqK0E/Lww6pXfwkGtubE3f++7vW+9lb76MK9MPUI8846AeeZbjcq6FjMOyRABppbOQoB/8+OfpR4UxrF5ldRbgIh1xM5A/p/299OpL1zRuHbUO/eiTwhimbF1fOp5KWwDzNIx+eOSyTJq8vN0MkWmf0gFSg7o/8jxvXH3cm6/xNcnwPCuXUezUGKs+3dtpTwu7GMPUJnQgjYGQ0lXb6N8HlHkrbpqWkyDaakp+Is1T8QNyaI75dCyeVPEAjOl8LvBn3mQ4K68M+bkkyOdsQP6HgufRA9SW4VRQxROF+q8FV/szgLZcUV1nACjONIbVQhXX2TlHBZ1dsHh+Vvp4RmEdoyh1GVfQUNxnYdCRY0RIGD6c1yk4goaTUHlecJUYOV4EVfFwm41hjlc8zyIVT3KKGijSPW0Mq01V5OffOKPOzJvTpEFwsq4jZYWXZTgjfRmaj3dsDBto3kh1Gsyw3JFBKXTBA/ouvrr1p//m36avbt9JL73yavqv/5v/VhOMcxoYSrnqTOdhJZV5pnMsXXEQIZVwlDpLutyBKYzJU0yqmJxiqMGzQvcinWAfukF5MqFC2P0QXEUGpPZ9VuaE8YwUCvPh53FPJA+ObH4SN72MjaVMmiTScbKuHrrOQSO4FKzwyEaDogjQ9aEHcI6rIGhz+Rg0SaZskAIf4aRT+di/hsl4W3uHBret3oiUZVJ0xE3qHFhSyFv2I02EGbiYAtPMILVkLiOsgDBYBW3QQYygSYf+clyUO/s59fX2p07lryfp/v2vE5+7b9MAO/YJIUUYCfjjrgrBQw9WNUowL5iIu/1EHp6EOWb8WARNBwPtBk+2GASvaDJ199ZXqa6JIrHu9gAA//RJREFUfVQwpiJH8EwyINwMyAE6cBeqaKMgZ5LE22cGUH6zzV/R0CrlV8ZtrR3p1Vc1oBGOro6uxNt9JqiPNVliqRxv1fmy2Wef/Ca1qF7wUsIoyR5N0EKdGXeRt6+Fe08DvMobTv3lwSwHeRPd0uqwcxpUjKTR4RGV7TB99dVXaV2DRurfxjCJn5W3ruEcE8cKHuHVjXExuLVBCtFiQuy8yStoq9IQ93F9qEnXaOrsVNklA7duf+UBLMuJwnhGxgygdDI+7nzJLz8GPo5BvcdDUkUdR0TyobJ01i9LfNhQGbr4SiLLnleWF1QXremcJmJf37plYyBtyDzXZAmpzpLGwXIoJo68IcaDwMZw5ApGST4hfWyIzWjr08bqcpqanDQtTNIa6ptSR++Q4mS3/gDziX+lp/3Za+8g5DwD16ShvfT19aSu9iYNmnfS/Xt3nW5zg69aHqXOnl7l3WpjGHR7VmzK0SksS2lOTTZ47Kf2DgZxeiq84EcW0Q9MKrmemZpOM2r/wIEG5gDPoIFldHyFj4kJ9e+lkuIFHh8Yw7rUjrd2Ig1vWnN5y+XOgFyQX3t7iw0cQNVgQh06yPeZDxwteKtKQJgkYIQM+VK7lyBSjqxbwkhKSfE4jUn73tG++KRJuiqsXnXFVxKz55Un8TroW55MPPZk2pMe8Y9liRiLmUwQD7rJh8kDkynowWPg4b37QackyDpXV+hRjGF40TABZPk3ODo7e9If/NM/TiPjF9Ox2sC5Y03clRcfmjjCo0s832cyv3fogTxHY0tbunL5htrrevrNR79Uvoepf6DXhgjKa9oaMHCofnQPbeytguyhw9Bz6CfotfeK+Mp1DkMe4605BrJGLyPf2GQCtZvmZx+l0ZEhf6WPSSA8cHqdbTgv2jnKw+G6RHfxzIj51TXjF+5osdxTW27KktmlpbU0t7iga5VZkzZeBrGRNrpvRWX2UkNNbtc313W/ZAPPyvJiWpP+sv5VvXZ2dlq/zM3Ppt3dbU9EmahiqMG7GwMg3lXodeoPGfcLKNUnhpvLV6967zU24keP0C5ZGoWeY2yBAYoN15ELloS2Ky881zDQMOm6qvQqtPhS9QzDuLyxIdp3MIYdpMZzDZKtrbS3u2YDWntHb1pZWdfkfVn5HaWeni4bAqgKPFugg1phzzC8BzHSY1Q4kGwhu/Q7bB3R2NrM247ULj0Gb8mbvQZZTj2/MBf7dO1sSa4O1e93pIGBQS/zwnOiv39AcsSXZtn/S3plZ0PlXgnjRP+I2/ud258rn5U0MjRkj1uWWiF76EeWIfOSBx5WjKySK5Y+IgLoCvQmHkNT0jG0X5b6YvS9dvWacSGfWbdG+8KIgefXtuKrLlVX/nCI6nVzQ/xSefD2xRDGHnK0l5UllreG51rotfDIZI8++lPkQFpDdaP+Vn0uHoEdHR1KozyU365k/dVXXrMnDi/mMGgxeWMZ1fBgT7p65bxkB3kN/QmdnAHOPtABkptaYxhtDJryWJR+Mz8vQ8YD1ObDQVj5vnydgWt4kHVVhvI1eKCJc6aB5/meI+Mt33MmXc7PeYgpjIPmFxbSD3/4Q+tDv+xUeZ1WY00b7d3PIcPRBtERfIwDo9W60mCZuHblajo/NhbGsHffVtrDGF8UeaM91KpP0Ebe7Hn305/9RPKx449ueDmu2s+GDvaL4gMKjHl7e3utw9g7DD3oxqX2zMgm88f56Ig+JfqVfE1caCCqR0MqBx79lMtlLGTPMqgDI7t1ObxQIr/8Fp5jzmrLGK9RiuJuJe8oVyELKhsfhHjt9Tf0MOo7x+HIaaiTN954Q21TYzultV6XjH366Sfpvfd+pWuWpbLH5Kq9SfEcpT/NnmHQm/EBQUNVFnK+ue7zmbAcH8j3gCh02RhfKXtdH6e/+fHP0w9//msbT/G4JB1jU11EIgE4fKczG/+//soNb6C/rnr8+DefIXSOBxitjqpkV4Fw6puXGNuSB+MtcFPj/rqkCKN9d7SFMeydN1+zTnuqXDodSXffXmtM8/YMK4xh9GnuN+FPxD0LMq5vBB7PBWSaytmQdaDVzwsYmMzrAs6mhpqr5ms4A3eWgUxbGU6TCZfH/Ho6/t8nPIueMpwW7ySQpjZODZ6iQpCpk4CsPRs/T1/IGEaMaranI60WsBrzaXg2QQDlcaxTBLrotvz7LJCKi4sCx4sLf8at+BaUKE1lkCkglMEklXfiGcIYV2dDxinFXYZoxMZWEoqsZJUXv0U2fnwyuaF4HFDgi5Q1UOZrQU8ttGiANNa8lfqbNlLDkSZW6hzpRHIudXWaYGztpD/9N99PX2giO37xSvrOd7/nQRVvWpiIeP8iBpB0tjpHR0ZDjjyzUnd4cZ0P4nli3NyiiAz0j9PywrySigYGDso/yqYBiE4s74ilYyc7Uuef8WZLiiCHoWrAkj1c3DkqrL21229dm9VRPHxwx5sJs9SKAR0ZevCivzCM5BJl0DPRYNwFTr/h4onOOTa/eiw4ly5dYg+aIeXLpsqaqCnfqcmJtKnBZ2c3+yztpk8+/tCdqN/QO3/1RSW5RlbID2Bg5PoiTFGsUokbjwnQJX8A9KY0Pno+9avDgme3b3/hpS98YbBBA2wPjhUPFOAyXuelg4kXV7pkk3DO1EV4IvDET32daSSOkwsYCF2/ccO8WV1Z1WD/K3toNbe2GbeK6jzhfZYfJkQVMB42XmaQz34potWJlKfiZZ4wuEcWMTzevHHTk9R2TVSYpLTqPCv5YqLM3hOLumbw0qrJSoONRCbC+bhIBXBNp448wG/yjvBc9ipYZ6CZGLSpI+rv7Ut9mgTA/Lv3vvbkAUOcRgUuLw5nljVds2m3ZU04qR/aC5kzuba48wO/C8ZSYpJzS3sgikEB3I+NjnmyySDxiy8/8ySfgSn8DhS5rUddxTlfc6fsGqKu89ePaIcV0AMbSCmHwq9cuppuvvSSH7ExfFtLkyaFS6mjvdV98scffpjW1jdU9MbUNzCSmjRpsuu70oKDSXp9E3qAvU8YtAZtYQjTpe7FCU2UWHrRkDZXV9PM9BPThRcDg632nkHVebPLkYHncCsbw3iLe3DGYBS+9fb1pM7WRvFtJz24f8/pGOjvaWLf2RN7hlFqdF9dbAettOgUTVKUdwuGkroDTdw1yJO8IIOuHx3wH4MXcjSjifvszGwlXw7COfDk4EubyJq9jJAXzg1NaezitdTtDfQZ3JK98i5wnAawgklza3v2DIOP4mkBpLOuU8RYSideQKt4RTieOHjYoGTgI/WDMQjPDp57nzAbmFsSn75nTzgR7LLiKUY8dAa6ifJwFjlpbm7GS21YHklt0WaYUOABQDtgMgT+TBsHvNxSXT+4d991CO9j4ldMiMRbG9toz86vQe27PX3vn/yhZG4wffHpx2ljbV4TOAzgbC5Pk0KPMdyWFIrPyFqL+oaR0QuJr07evvVZamtvTiPDo6KN/cEaXCdRL0rnMikdE27lifHE9aUwaIcODq4VSWdnERXjsDp/VAWPJbYlWFqYVNvFCDJirwrrOiUI44VTempg0L1boMPjmcG3EYdTGCsjLtnOLyyn2blFXR+lg10MpEf+sMiu5A7+snTIS99WFu3l56VY6CTJJjxH1PAE7R8YSDMzU55EkRu0wnN4wNiBiTdpqRvKj1cY+6yhny9dvOT07DMGMLhdF7/xBqI4LPNawWCnP4xhGN5Y4ocMY1TBE0uMV37hGYa8YVzGGMbHDvAMY9kyX6o9OtyxZ3Jra5e94lbWV5TPYeqWbn7p5g3XxbpoNXN0rK7zZUa8GxhbSA5V4K6OdrcJDAp8kMFLYlW2TZUTA9bVq9c0GcebbUWsOlQ5m9Wv9zoPjIO0A/B5sri9aaMQSylZCk6fQbsZHjqvIjWkyalHav/rfqExPCg5UD9J+WwQttwhR7SrqNfgO304shAChmF1YmLCuoQ+ABqvXbsiHsSXOjH2bW1t20COF6qXRKoeWdq1urKclpcW09LiYtreXHe92ztf9PerHTDbnpufSZtra25zpPWeoOILW2ewzBgDYbMaOoZwvixsA7/4RT/ES9FzRw3pW+/+J+mG+ml7holmJri84sIz7MrlcUROYeilkO2sq6ItCfQM2rIxnuv83PpEnEUr8rysH4NPtIVoIxm4J21ZJ+Y4OX75DOS4ObwcpxwvA2FAjpOvM305jHvCczzuOXMQRhv94MMPxM9oezkdQFxWPdDucpoNteP7Dx66bSAjfLDjysXLqUft6rq/JvmuuhLF1/gLecr50LMBpoNnKisG0j//83+bpp488YvbBuoaA684TvvgK/HsMdff1+907GvHGAdOMF5DP7hmlIdpLV4s2ztc6XgZQl2iE/akM6CAPQ7x6mIcjxySNsuk5wUchCmTPGbXRYVvvJQBd+xHHDyFNtOia/QwfMFT8ebNlzxOoV4B2l2OD3B+66230oD0l+lUHipY+vnPfy6+/Jl4QX8YL5N6evtTb3ef2kFj+v3v/oE9w6iXMmS8GYKeqEe3Pd2DKx/Ez3GqaXWvwsMzFUnhKf01nmG/+LXHDnUeo5zMJwOYGFeyP+JrL1/3VzIxjP/m48+cVk8dj5hcRc5VgAbC8QTkw0mb6seIg4NDQaZIU58pfYBRDmPY+ZHB9O6br0nWwvM5t92Iq/JJx3210pgWDqTXGGcVhp2YR5tixz0NnubNScjPgUocBKeEsxwHeBqXnhd9LFAbH8ghOeVZ9JTzDTgF1yn4M5yJlySlR2fhqE3/rLxOg+fz6nT4pvkYkANOyqKcnizRKhlOw03ICWPY//OHM5qzSUh1U47OIJX7Iiv/Pg0Zz1nPXwQiH2MoCVOGYjz+XPBEErAQ/5ZQyp/JaBliYgu15Wgom5NQIaM458ine4aV80BR0NlVi1BJUgQ8nYKfIpYfxHUWPgTAaqmCCDhxU4nbdLyXRpu20kDTRqpXZ8RyR0/qlDdKmHnB9uZO+nd/+RdpYmpaE9WW1KPODYPG1taGOj02ht4X+lDW0QHFGeLoZOiQyd/KLdOdQWF0YCOatHfxFSuRdef2LS9zaFDniYGCNwkRVfhQiBRNaDzgM9DRiddSotQWLttMUlxGHf47kTcI6CM1uO3uSWMjY6lVg8zbt75IC4vz6jDZELmNfs2dduABVcisw2gh1BuHmASv6MT99sX4IZC8nKL4rfNgeUgTMk8y9cfeMcuLcxqA7vvtGoOID379vg03DChVKOOzV4avAsBHHgxYGLC7cxSf8h8AvdFBQzzRxR11QngpYZyh/Hwpj70e8M5q4OuK4CG+wHXJNUVRmW3ocxgDzwK3EIdXCHUd9eH8jSLwQCvjFrwnWLYoxGl7az09fnTX9dugSQyyQWr4CR48DIIOJl5BewYmAgeeWEU+mRdEiWjRqfLm/dVXXxbd9alN9bm5uZY6NclmiRWbs+O9wn43H//mN6muMSa0xmc8RX4uP7jhfhj0GMwzEWHyjbzluPGWSoNotQUvrVEKwi5duJiuXLosHhykjz/5yF4Dnqhn44KS2bONqiKNcNDZgxcegx0vGgbz/sy4s3POpg0agz7VicIsp8RRu2OyeOE8S03206effZpWlpdtKBDziAkap4dyoFJ3Dgf9sSdhsIFJk2PkyM4/rtwO9AD55sts0P3kyWMNeFrT2grGME2+xLPPRcOa5I2v2fUODIdRCR4UeNA9fO4feYplBEZuWuNaE0GdhgcwYEsHadI7Oz3FA3trwNP27kGdWQ6i0IJY8wQswsXbWY2HPaDOz8qA7GAM6yqWST64j2dYLJPEKzCWSWLcg25VGp6lev6UMcyeYU3+oiV6IcsJ/M+DW5ZJzs7M+BqeEX6g+HHmi2zblnO8qzBGMQE/1vn8xfAM296N9kEDgxbw5HwAl7sIYyLcLvnfUNuz3BFP/1UeqRwKO9cQn+inHvDooD1y4N2HAT+M+M0uE5NcBvieoCsOuLjO+GyYh++mKSYr8AgDAhPjeU2m4QFP0bcYXOEDupCzcaj85XLAP/Z7enAXI2WEHx5Vl73YM0n6NdOEBxPGsD/4X/2R+65PP3pfE7mldH58NLWxR6XisYSaSXyT5IaBORP9c+fU9zS2pR3J/cTje/7gCF6P8AYawEu92GOvKHtuO3Edusx85b4iw3H2JXxRHIzA6xtbaX5xJfHl25XF6TQ+NpLOnx9XXtSBymI8SmQQDhpCkV53yhb55ko6iDaDeiYKh/iO4YalbN67UsfmRhiq0A0H3utsz+1pZm5Ox6x0xYqNNmxODI/Rd0wkeVFBufDC5MuM7HvFlyPxxkM3hoEnJqsHe/te8ud9pEQbnmS0IQxX7ON46dIlexKwPxf9DdJBOz7Yz8awLe8LSFp0LgawDk3czzKG2TNsejptrq8WHwdgmWSTyrEpfrAEt0N6vzMtr6yl5bVVyeOhPbXQWcgnnnASOxtq2CQeHcFyVgy8jdL9eDRgxGIp566eYbDHeInRieWbb737ruLyZeak+zAGIYe0ZwxA2zsb7vsw8mH8qW84Z2MxXm3IVbPaWEtzt41KLD/cVXyWYY0Oj0Vfqbj0U1mu4wj5inYS15xZ5stytUcPH6fdvW3XM5uQg4/+lT0QvWRM5YC+nc0Ne/8tLeMByFdA4+uPjO2AMDhQrylduHQjNba0pJnZGX+lE08dwlUZXobMxwDo0/iS7sHujvnEdhjk09TabA/RGEfVp1deeSNdvHjJfaZ1qviPaI8O9nmZJHucZsMMEHqBMsaRw3ie7wGu6VYJ4YUrspWfc874Mu6MA4CnZSCcMOivzYNnHM5PcTJ9Oaz8HOAaIG45Thm4z89znIzbcQtc1NcHH3yQdiRbxOG5gceKRlt1dN3Svmg3X9+9a4MzbYEPdAz09FtfXrl8Mb3zzls2sqNrPB4irerEqzmUHhrQWRim8eb967/6qzQ9+QTNrvYgGZK88aLSYxjpU176sU0DfZlpUx1bh6BLFD9eCuEtyjYpeI5KXhSmyOofYmk8xnKWMTaqLc0vLDo+uBhP6j/agwpIXG+sLRB25RF9BV5yNr6SRu2HcQX79fFxCreZ4s//KjdtaqgwhtGGyvUEcJ/hTX9NcijqpICf/uxn6f/7v/zP/qAAbRrj0KXLV/21eOj5g+/9k8qeYRlXlhmOjCvnl+9z3XPmIG3WBY7rutJzR1eY6oS6++sf/dSeYYwd6r10MvAC9Bn8+5oy6syLqddevpmGhofsKcsySXiiTIqIhYwJIijCTb9o4UU73oL0ZzzzfnO6CtuCaGZVheqQZZJjQ/3p3bdekzyF0dE0gEcH9cUG+nfWW9IcnmG8bNK4hezCGFYA2VcMASch49OP7qp0nw0FHvJ5UTjDgytDpvQbYHxhyLIBuJwvAOU0wFnpauP9Q8E3zYfokqq4FunV9MgNMlzFxzOOchl5esIY9v/64YxT8FNNWoUcs4w4QzSZuAKq2VThNJwZTJdKUcm7LNgFlD2qnlXJ/9HGMCcr5S+5Jijn+fdvDHsagp/KJyPJUATE09PBclA0xgrNVL7SIi7VdCcx5LhNx/tppHkz9TdspHoNFvF/j4m8FA9pVA7eev7gb/82LWlwSIfnt4pSUnRwDK5hmkVQ+dJhsqzHnafi2jgkNKhmFLPJUJygW4eeEG90dCTxlSa+8oenAEsU+Dx4kwaWKFAAkqVGxRaEnuRRhgBRoLRe/iR8npBV4kS8oshRNdAgvnX3dKUhddYtGgx8/fUtu503NrZ7mQ4JnE+RkLOTFnikul0elLg7KJUZd98MYoOATo40olxxL16IwT/7ODBQhE4+eb6zu++3dLyV5Qs9GD1a21qNhDxjUgnZ3AHcq8wKrwzQJGwubxEnK4Ki+OIzk0a8aoZTr3hNJ3Xrzi2/tcdwhAEBwyOlZLDCxDVDrjvKaILISUGUm/wzREddyLLihXeUDuWNN+Gbb7ypgXCTBnHz6fPPPhTeehtYnZPSIrcMIMDBRwdgGuldJvPg2JMeJl1MeqMDDdkzFJUD/T3dvenb3/62eBz7qmBg7e5ot5cDRhX2zmLPjZ/+9Cee0DJQyVDmm0F4WRKFNwOfEOchccqyQXmDewXfCrKvXrmWXrpxTYOyg/T555+mR5PT4kVMcElH62HwGQnga+BwkQoaGLwx8AmDFPVwmr6ADi6Ek8Ti59XLlzVhHTGvbt+WfM8vmR+uTwAkSsSfwbf6KfKmjC3tmrgojM12HViAKAge6NrUK82VK1c0iLyp68P0ZOKR98NZW1nxMgHeLn7x+Wf+yhiDzN6BIfGUr6VBb4HgnCZLaovQ4714lC/c5Gy6/ARjWI8/4LG7vZFmNBinPOzNgQy3YQyrO9sYFsskmSiE3OZBWAbCa5dJKspJYxhGPOMW1sM4i+H+Yz8xPE0b6g9Vfg3GVQ8Zv+ko5TX1ZDLNYQzT9YHqiGfkTztiAI8xDOOMvxpoowsGMTzDrqbuPjbQPxA/aF8YYIv6UB6kj3yq+SI/eJsyIaI9gNNL/JqiffBFRDwn8dZERvhKXEsLX4YMgxh6HTm1jtDZxRdQ1/bKUCWiX5BzBvr7u1v2dGUizFe1eNPPZMlfwjvQxIeJOJOksv4QvXj3taiPgX6MCeQNTzjng8n6w/sPKmVl4kRq4rHfEYZDL2GkHnQ0S5d++/f/aRoYGE4Pv/4qHR9sawJ+wXoebx2M3Gwozn6KriMVR2jS1jb7yeypjp5In7SmC4VxCt4hcwzQs7HOsqmz/wrmwBf3xNy7PqIuFFiApVulZjP2zTQ7t6CJ7V5aXZxL50dHbWxCL+U35ySlL6C9wLUCpWWMJZ+8CMoechgRkHN4zASUeqJvj+VUylnPMGJsbq2lyUcPvLff2tqS9CMvuZi8OociD8qaJ118kKTV+hXDVGdnh+ieUftbs2GIyTBlxksQb48w9sZEFC9sJqMsX8U4e+HCRU+62J8LuuDLxjpGGPo0TWJ3tmxog9e8dLFnWLFMEsNaXiaJMYyJN7Jqz7D1dRutttVPMNE6VDs+lw7sgd7S0pkWS55hYQy7QdbWca4zlRODlY0/YjYTfzyn2McIr4d9+Kx84S8f0+AF1+j4+TQm+cBATD8Z+xLxxdt1ydFG1IHKiCMX+1Oih1ra2Py+2R6ypOPDH/t752xc29xcV1vZskF0dGg0ndMk0nJaGMDKxjDXEHUj4JY6Qwdube6mBw8eqD7ZSJ2XZ+QhvSb52FUYdcZWAXhI8yGZ0EHifaE/6EfhIfJFXqTnfPHKTfVJ7epP+PDBmsrCM14Q8dVdyYDa/BGePcLHMjaWqlEPPT19qU/jLYx/m+Ip4+sb119O5yUHeNTFByZUADF2mA30iz3DwB36LCDrufJ1fp6v/Vx00x4lsjw4ES/H4cj6koO8nFZAeD6XaSinpV+J/rsaH8hxrRsL3OhovzwkHfeKT/3lcw4Hch4A5zLuyJc+aTN9eesrL4MlPvVHPGQ2+pEYD7tv0Jm2fffuvbQmOWfvNgzZbc2tqr+GdENjFJZJhnII2kyL81IZKQegZ+RP+/qbv/ory0D0CYVeEpksucUYzbJfSoA+8dJFtYGAoA/8NrIWZUO32RCnvHjGS8Ax6cBtjY8xFE/PzEpO6POQc/0qHR+F4NKVrPR6IjoO1d9gdNf4QjSFXJNXcp/Ey8hYrk//xssbpE6HZBtSMMBduSLdAroS5DrKgDEM713wE87zX//61+nf/Nn3vfQb3cJXh/v6B1Ir7VzH73/vn0jvxTJJALoyznxdzqP2OZD5lccK5It8micQja52v3wu/c3f/Tz9+Bcful+vOz6I18tC4/rVn/sWrsBNuPqLV25cTwMjg5KvnfTJZ1+qfhVHdeznypMLcDu3QvYz3XjAYtj0V+slEKoN44ZGUSqea24pvdom/o+PDKR33njdLxpoJ+WyQh3xb2+0pLldjUHIR3Xsx9IbVYCuSFMLFKlAp4tq+3kuVPCdjrcKZFCm5WnIT5+H6beBQhwMlXI+B7IMZSjLWhlq4wG1cvj3AS+Kyzkrf8d3/ehap0py1UMRGveC03ATcqoxDODi6SQBlRQVQKErHKYUQnCaLJyQzXwDsQUzmfSSKQJ/GgKMSKegfRpyPicyPBuq0U7Hzlz/5Hp5KYkiTSbToYSV8sxXEUW/RcBpxrCTQaWqq+WD8IPGWRVHLZhG51XlLekIR7kXAcVZoDycxHHPpabjnTRYt55661ZT/TETijCCHR2h2H3lTZp//JO/SyurazZytbZ1eUDltzu4Ngsh8VGs/AfvooPjE/DkJDXtZ1bW5K00pko/dNi4JeN5wBeY7n19O21rIMqbIN5k8rbQnSTxc5Eq4Aw9WOMMC6GH2ORAVnCxUubI2sAm0F2d3am/b9BvZx/eu5WW11ZSUwufNWcpGWkKLpJWAG54APCWmE4XvJSBMgOuE5910OEUNGG0YQnZkAYgDepYGDDwdaoDDbIZzLRpoL+9u+n9BjY21vzmmy/4kN7Z68IdGPiKsjFpZdBtIxV1azocIQYb/JG3CaIjS+mmOjo8lXBV/uiTj9L07Iw66TbxWBN3CSxVRHlIkCe9oMxAVrF0p0GDnS3z18iDUxFXl/ClqDXTwKDj9771OxqENHofhY8++jBtaWLUoLxzWtC0a+LKMja849TFR2DGLbp6+3ptkMoTJte5n2agzOwF05t+7/d+z4auZk34tzc3UldHm994g589gVgG9Mtf/kLxw9MhA0Z2S7QQm/eURLKJwRLPslzXGSxbihweUgQoLXWhaFcuX9aA/6rk5TDdun0r3Zt4osEenTuDEPGHTjoycfooSxU/OpJ9aZjcY/CBDvI/WWZBZrwvda3jypULaXRkWPV5kO7c+TrNzS1aZsgvtwfrmSJ/IIeHzKbU1o5hOAbeUdd+GGf/ck3c43SZskq+mFBN4hmmtHhYtHe0S1hT+vLzL9LaKsaw+tQ7OCwZ4suOgUeVYrw2hkkIaR+mQY8zfZwx4g4N9GoApcny1maanp60fljVpJOv8rV1DYpHkmWlLaeLiyN7hjFgp32cBrSx3t78Ncltb6CvMXLa2thJe5K5bAxjmkUFH6P7dEYWqU7vGYYRpv5Q9aZCF7opD1xtqBdgOJrX4H7ySSzzPCgG1MTjwEiNURydyUuFWBal9qiysVy9p3/ILyrgP9qOFwHkw4SZOo4vFmqSqusW6VKME3yxkQE/y0Q8GW/G6IWxJdqpJ8sMfN3uxXv9IZ6HCaOAiquJKfsasvecDV4YunbFF+lr9uti4/owAuxqUI0nCEYV9JZ4LXx4XoPT+tI5SnfCF+pZd/CErwzyxU7i8NIge9XBkzxRZa+x+5rUAfCUA/zQw4QLjy082+A1xqQGDby/+wf/6zQ4MJxmJh6khnMH3iS5We0KPng5NrjpqYQfarZV1uWlDZXtIC0tTafeno50EeOU+gZPPBQPWnwgC4D5hlxEXQDGRxvzHcG0eS7EW/0RlbKvrG1IF8+Zj2vLizaGjY6Nud6DZ1FODmRlX/xhGRL8Q9fkfXJ4zpkXVXhkYXyyLGkSuL2DV9OOmxq8iOVx2+nzTz4WOXhlhhHaH7ZRnVIWDPeUuaerx/IH8eDHMN8/EPuazc5OiyblI17xogK9jZER2ZiZmVYZD8UHtfnePtODnOGNPDY+lvo08WQfMvoweIOO2xce+IYxenllSeGqX2HlS6AYw9gjCWNY2TMsG8PYMwz5qBjDxD+MWvV1yAVLZrvT4vJqWlpb9gspXsKxTJKyseE98oNBZ52vZmIEkx6Cp61N7NcVRmnGJhij+9QGu7p77TlGPwN/19dXhGfdZbanpdqODbJK772z1A6D1hbrOozR7J0IXtrq+tqO+sdN8Q4D8pYNsHyEheXjGAmsA3i5VsgRMgSv0BPOTbLBhB+D2rrwsAcbUTF84rXH3l8LC3NpbmFe/ehKOlA9Ux+epIJNwmGZ4k/0I2N4f/KxCV5ekN/Y+CXJRLMm/PPqDxe959yu8PiLu0qL/mmWHhSlnhgzwaZO0evj4xfSiGQb/c5Y6vq1l+wZhjGMfRg9flWeg31d6eq18yJcZBWAPNL2qI+QxYDcDgnP1xzkTwMr95aUCeC5y6uzvYSJL5zgAIjHfY4POIXiERTh9DHURzylH0BvcR/xuK7SRhzqKb+4cKpIXDnn8Jw232fIYZwxOH35xZfiI20XPR7jbeXouPQJrkvFx4jE1xK/vndXdbZmz0z2ruvUeAu5uq4xyjtvv6mMxcOifJkmwFe6x8AJRSyT/P73/9Qe4NhJ0PE2EqucjM326SvUF1j3oJeFjxes6OVcd8gJ/MBIFC9dog9iDhYvY8+lAekXPDHZvmR6TvpRfaIykcwHn1vcf8HjMBDzMoUy0OY9jhegrwLEM7UB7r28Unig189d3mgDGGffeecdlz/zAH5kujNv3nrrbe8vxjwot8HPNcb5y//wlx4nUibG8Xgm+wMgakPf/fb3vEwSHNSXGXuyig3lfMvXAPf5Osury4SeVfndP0GqePKjn72ffvreR37ZwxiUsS1p0GsA/WPgFz7Jy6Ha4Y0rl9PA0KD02V76/KtbHk8RhyM88zDqM44EQ9QDgNy1d7ZZRjCGsV+iKLUedLtVi2QecCx9gDEMz7C333g1+rhS2Vw+6NSg8fZWS5rflX5UWgdyMsOElwSFN+Bz4ZsYwzKQ37OAhvIMKD99DqbfDsplNy3VHMv8LEMOD0BD6nmJNyefV6EWT4az4n8TeCEcyj/GUoXupJ94iqRCJsyH6sMyfq7KxrD6f/a/+z/8Sy4cQiErPM0XVUQnQeGKH+kcEOfa4wREAB1hhqgALhD8CDsBFJj4jnP2ger3n/G8yBHpasMz+M13cZ/j69d/mcGVCuBcPuInzvyTvloHBtJGdeWjCmV6fOTwmnNA3EU84vu2AG50MALigQ+C4mySdA0tjeJzd+NR6mzSgEfR6zSAYeDmwZGUlpW1OpZHjx5Jee540ObP4CqdMPhZ2PuPVBfFWXgYvtd7FqVOBuV5zFtr9qSIiRJvKmNCxfWuBqQdqVMT5xYRMaeB9frmWuJT27zVJl+/kVUaBlz58ATME7HwoMA7AJwYO3Z3tjRYZ08OBv98Bp5zXMdnzjc1kFh3eYY0oG9TJzUzO2njCJt/YogBD581Z4C8yZe0wKeBpQ+ebe/4zSt7oPD2kuUd21t4P2hSwDKKHZY5MRlhiQRl0QRkcEiTql6xv85p4C/85O0dg00mTY8fTwgvHkB16kzofOo0oOStH50Y93FmM3w8uvb26PipWAwALKdhE106KgYX7Jujcz0eFhz13uSc/QuYJKyviw8qA88xTBCXtBjGMCxwHfdcM0kmHNngbXaLy4Z3Vx6EeINnyQ5hvJm25xfPNcjgLd/42KgnVwwaZ5eWVGfIHIZHxWcJnOLyBhDPLXjG4CPwI5xqmxKuNg0u3JEXQu83+UU8v63Sge7Ds5AlgtCDV1p8DUx8EY/hP3LOpGdqCs8cKVrFAycePwwOhch47RFBOVQ2jAlM+ENPlA8UtdqKdRYHaYI+6pvPi9MulldXNelddVnwlKrQTfqcF8mcvS6Mjy8pUT9ssr3nNAQy8DqhLxTOpJ7HkTWb1/Z4KRh7/y0uLknuqeucn8oKqkBXPZx3XNOJRN6xHDcmYKKRP/jIX4GLMxsk9/f3KzFfmFsV3xtVV3uSFWQhpaV5TZx0TznZp436xjAW2VFvGnCKUeCKAWzoGciKffOom3pNihnAM9Hi62YbCmazWtGnOmxqxstRZSS2wk8eGKvQX1G2HF4Lra0YtKTNpLtWljUZV17sr8O4s0kTWTaqBpmTokgNaFYGzMXyObzcNIEFP3nBv+x9SNls3FzjC1yxoX2GPDgnfvAqJoDGK/nFI2NgcMSfa8cojWdOX2+39y7B8ImX7Zja2fnxccn/BU+mRzShGBoaSHzeHq83DAB8ube1rTmWf6l8yA1LeVmahrfq5saKyj4nuZlO8zOTaXZ6Ik1zTD5OM1OP0/TURJqfe5IWF2YUbz5trq6kna01pd/w0igG1Rhh6SNsvNU1k7YYmDD4qvYhNiTqsExKGuw5pHoyR5EJEZf5Ai844x3GOfDBt+Ka+NSN0lh/6Jol4OcvXLNn0Y70OJ4QA0PS+yyba4w+jckk3ivoCsul8GxtxV5Lu+o7OtvbU18PX0QjnvpGJh3oPNc1bZd0tOdy3txHGMYOt12FueQilQ2m8eZiGdAWS4wwGOg5b/HxWvByRvVHaxsbaVWygu7gK4ir62s2Ei2vLtiwMTs/k2ZnnqRJ1c3jx/fTgwd30sPHX6fHE3fSI50nJu6nJ5MP08zMhOLPum2MSiYwXgBslo/Hrvdqo3EoBvzHE7a7qyvxMRK8CNE/9Id4buMpyTN0DBuuu19QvUVyjGixHHhdtMMLxhTgx9AGr+0x0at+SBNG5Byg/jGaMFGlDjFubqisMfmRThd+9Dp1gkEXfYO+cB04j3obf/gqqb+AqPwtCyqwmrOA5cKt9jThGZPT3p4ue3AwyVteXEzTM9OS6QXxd1m837Ixli9Fjrk9XUyXrlxJl65eSyO6b5duRX73Ne5Afh89vJ8ePrhneemSjuKDFeaR0kNrt8rMEuCOju7U2t7pttzS0mYPSHQD/Sp9KpN/l7nu0P1HV3e3J9P0UfARPtlTlH5Tf/bEUX0sLa+mxSW+ZLmqOtqQbuRroGv+KM+DB3f9ReEH9++kKbXj9bVle57xUpNJNDwFMAg08aEL1TmGPl4YYsTEEBnLPhu9DBJer0oeGUtRf3h/87VdvNvaWkNmurr6nD5v2I+8c90h3UO+yBm8wcCJMYwxHHh4idypSfVAf4/bSYasF7MuOBDNntgrjPsTh56xPJjnfimpg/pH1dC24ZvDimv/S1D8DIERIFNAvsc71mN6pyGJU8avwuzRJJwRnv+IrzilclC3oR+q+eVrAPpJBz7OBFPntE3knTx4Rt/BSgr6dvoSvvC5rrbJEj0OPo7EMmUM4Hjlshcg+/O5HjTOwlBDvShnj1GGhwadjyTrBF36Dz3GdXGmff3gb/8m3bt7t6KfyJMx5cYGeeJJHR/NME6lk8BaL5DeXLPO1JgP+WfpvdqAokQeogFdiI6G2/XST3ie0m+ir1ukN9DVXIslBZ+kT23I58uQsTSY8Rrlzt5zbAsCrxg70C/5BYpk0Us0RSvGfNobfWcG6EXeAXBwUB5eBNCnUL/UHOEs4ce4j/HbbVp6HF3FmID++vKly+p/u50X9czcyLzgD/4Wx1nAM/LJ1xyh+2L8B6/AC37wPpyYTE+m5yIevBVPCaddkGcYJCMMrvNihXZHm0RHLiwsqj6qxiqf9U95hEz/J2WZ7UfgKzqJFkeeHh87jiRLfMR7nBddLJUc7O81XmgmvV+U+XzkL/AvHTSnrUP62Cgb//HjO18fc/GMgyIruWmsPU4CZSyFOS3xIr2fc87HC8I3iFpADR1nQjlOQWcRdnr5quEemzhuUaYCqs9Ppq29z3BWeIbTcNVCjlOOBwdqIT+NeFH/tUekfDb//vZ//v/8X4pLjGH/vY1hQE4KeAlaBW2E5kZgAnxwE6fngqS0WshqopyLMRNcxMkHgq+Lp8KfOkhvqF6dDkUZKj8nIZQBj8o4awEcRcM7FaoPPJHlTJjo9FGEZKgtC8/AXY5Zex2lgK1WW9X0CvNvQZzRFfSeTFl9TuesaUXqrD9I7Y2aSEpzWeFIkcEPp9A1b5YePLif5ubn7R22pU6Fz7+z3wjLFRjEs/nvNocGcXS0DOhY9sE9AzuWATJZxcCxt0tndaBBL94P6nykNBkQDWqihsGEr0etrq57YnBwyIRXilJ6fR+D0H5xr+PgQEpf4YSJRClyjD9N6vQZIDF5Ytmkzl76iTKP4+hIA0iulYLBwPDgkAbZdeowt9RJbvq5PaXq1Emwlas9eDQA5To1qsPB0MQ1nUdM3PgyJMtS4JsH5voLTw4mw7ouJkrDmqwyESUthj72qmlq1KCfN2bNjaLp2G/SvdeJOlOMUIGDzoRz4KO0wqoBTZvKTpeDIQZakYs4PDnTgaGp0hvoCRuaMkCno15dXVY9rauDokNUXuAnvfOp5hcGG55FB4iBhE6eQajLW0wKoYv4lk/F8+TPGEWhBi0jo8MaLMO7pIn0vOuYCWgDRjbTfM68ZJLpAaHaEWFuH8XBhIpJGQZZT4TKdDpu0MDmpecvXozJg+4ZFLFpPktiMTp6sin6Jyae+A01eSph0FzKz4eAQVxbS7sHlfAz+FQcvlY8Os7MasOxJkGdqbevW9WjgZgmD4uaZMEQ0pkRPtSWdYvRykuzaZwKDx4mG5Pw9OGNPw2VMDdgGq3PRXq32jj4ZQLGpAIVjkcAEybqyvWEjlIi01782RjHX2Tg/JuaNdgs8s55uHjkybXzd4gmTRj+whhGWZExPAOa1EYwsC7Nr6j9hyGTr0liMI19GjVZER4NgTyogzbkGrTUf9QxmeuZ4rEfT4PC8Ubh65Q8Q6cgp02aXIYskk3Q5TMMETDJV0DcFGA++1A00dPK8iU8JTRJ9B5zoif2s6IuwhgW3aJ+FN9/zgLPLDw9aHuFMUwRieuvmSmOJ3saEJIfXnNMaFhG4iVuisgB3xg4U3+jY+fTxcuX09XrN9LNl17R8bLlGu+K8fHRNDoy4kkMX6sbHBx0HXR3d9qQ0drC3ll4iFGvDDh5cSCdvcGEYFm6dl4Tqdk0NzOVZqYxcHE8SrO6xrjC8kCer68sSOevpt3tNelsjA27KgcHb+ljMp3wLPYZfQTgAaETh8rqZaXWI9SvzjVtOyZZHJrgYID1JIf7iMM4BB1K/e3u7KZlTeoIJywG0pIh/hQvjIcRFzqor0uXr4knHUq7LR3TlAbFL7zQbNwSv9HXGLmsZ8UvJkgbG3gRxAsZPgLBJCaWVdImyEO4KYfyQhfpwmXhwBOCva+Y4O+pb6Av3NyKr63x4mRjbUMTMx06M5nk64fev0nlIM811RFLkCanNZlRvUxOT6THkxNp4smj9ODRfZ0fSHc9TI8fP0hTes4m9nML0/bUWV1d8kR4d1sTEvWTbH8AX/mwREN9syY7w5Kb82EcF8l4eTE5ZnJCPcB79r7CU4nJJQYP2sFBnsCJN8g48smyGBvpkWn45nZLfdJm9j0RpW7Qwxh+wMFzDFF4d+G9Yb1G61H9s89YGC7o8/dtcOGMHLE8k4OXYHhdoGuy3FDn1Df9OAZ4ltmTl2VMifkCNnXd0oIRXv2u9BoTMvLqUp+M8YQNxnPZ7Lk2Np6u3bjhtjc+OiY93u9+mUki9cOXcldW5tQEDty3sC8lywK7OzvSxfHx5K9HdvbZAMakHgNTWyt7ibV6gkzZmcxzthek5NDjKDw+0fOiu6cbHmvMgJwidzpoUixHZZP/xUXa8VJaWl4R/RglVi03U9NTGrfdk4w8SvNLczZ4Luq8vSv+7GN4jQO9IAkWD3okF/0qR5fHCO2qG2QCbzpkmEm+vyapc2dXjya9bdIJjJfEW16SNrYIEW1XaSRjQmk5puLQZx3iSWdhCIyVBaEXKR/63PpAfKeOKGN3Z7t0WrdpI32u33wQxjm39XwADpNMZPDEWvViD0rJEt5/hIUsxxh3T2WkXm1EE2EcWe8Qx/dZoSFTOgyla55m8DWqgL9SHGhEZsHJdc6HI+eLzNrwpj9o5hnxXVdkX+Dkxe3jx49DzsGrP5cnl0ntBM+s7BmKvnkyOWljNnLIslX4jg7DG3pkdET5ivaCJoPO1EEuHc/gLx6sP/nJj6VzFlxvHoY6jY7inHFAWfTrGK/ixaLHZQqjrMrNB3HIhhdtbreKz8tPFcfyv+G2faDy7Khs22rr6zZ874kWvoTKuJn6dbkx0EOF6KXvhizGhOG5fGg9zkdfbETygY4Mg2NPf69f3AIVPpQgh7FEkjkEfXbAufTo0cP05ZdfRT+udu1tCDCIFXLNF3vpox3beFTnypM6Qx7LcFbe5fB8DQkxFi/agsIZyzx6PJUmpmfMa+JCKV536DlFjH4LHEURjjUnHNBcDG82dDn7tKkiCrwxriIuL2dJB076waBL427pNZXIPAYldZBp0o9ljQplrscLgxHNiWJvUrVvdCBxkBG1bV5uLu03pi3P2SinjiiuoCAY2p8D0FeJXwNlXjIGjXJUj98WyrmVsVAvLwK1dNQeRazinKG4f14WmZcZzoj/dH6nQ+3z09I9D0eGSrrifOLQ87K+fBrgeub803n7rONv/6cTxrD/4V/GwJOHCtHZGfAX8SuAEPsZgSLESqqIB+RnVpimwwiLowpOTzr9scTMT5+O5rdCgOurAC4Jz9HzkYG4Jw49zWxxvMrFyfSVo4S7DGWcoiCKV8Q0/8p/mSEC7qsYi4PnmVeluAAVHBcRLS6ZGvIbxJmG4nDOJRxBf/A0H1FPYDgJFfw6483V2bCf2usYbDIhBQvCprJKQZOWfKYnp9PmNpseC2+DBj11LVJaTBwwwOhACVueGPDGZBGjGANwx9FzPId8706Qt0NSrIQr3eDAgAZF3amlqSGtaLAVmy9KOWpSxMaPxI1JR6HsawZAlJTBkTfLFZERHrhzGq7hTO5kKStfphoe6LNRamdrKy2vqnOlj1CeTq90Sui0UQbuwRN4uUZp06mypMlxKnGrB3wkXz6RzgQA3ey321L67UqLSzkb97OvA5MaJinR2ajczr96AJwpE4NVOn8rCIfzNOSFQQ735EWweaB4ff19NsgxKFlbw/tjVRGKuiCN2UTd6XTKATARYSDKIAtaygrKtOXriB7lV52xKbT3KdKzubl5G0nNR3SHwsiXr/DY+KBJkWkvcGWcLKelzDE4JKxKG8+dn+hhvwg8wzy504F3IRu6tymc/V4wdrC3yWMNXjwukFxmmmsP8g5+t9hrkMkdD6r5Fof+LI1Hpsx0sBk7m6giv5tMXhaWFVcyCc910OLywDcwgIM/XR1HuN8sit+8tbQci5ZqbnHktFnOGbf39HSnTg3W0CQrS8uajO+onMiucqVMRdnMNw5Sls7Qj+GTto3BJqgKyPGAfM3keGCg3+lWVpc94MFwgrGBemb/HwaseINhmEAnIBsAfFAylZP2yqD0MEgyav2I2KwD+RIRhkO+fLSlCSi4mSAzGWf/nWiHTuhz6Me4x1hlrarM/Kw4AOs+8Sr2E8Ez7DCtapLJ42wMw0jlZZjGJ37ohE1SAcKpe9He2CDentOAWzOLPJkh4oF0ImmQJQrD5AsjQq/0Hx8RuXDhUrpy7Ua68dJr6Y0330lvvP2t9NKrr6fLCrt46YrijKeBwSG1X00g29o08GRSKD1JnQo/Hip4PmGIXF/VBHlhNs3PzaS5mUkbumYmH6bZyUe+X5h9khbnptPK4lzaWF+SbOLZtW4PXJZO4dmF3NAvuGwqvMviojJoj3KZlz5HGa0ji4NrG/509gSIe8JFb9al5oXSeTJShxEQnS+5UL5KZbk/kK4EuCY+m3EvaBIGwHrqybpLVDDQhy5kwoYDyzAbRF81z/YlJ0yE8KbDu4CXG7z4wOArJkKK6wSdvL65YaMY7Y6PqvBVQF5+UFZkgRcg9uqyoWsnbehg0+G19S0feCnxUogvqLJX4frGhtsFRkg+1oJH18zslI1dE0/uq0zz6cGDr9OUJqwffvBeun/3K3t5PXnyMC0uz0lfL6W11cW0ubmqiTBL0+LlkzSI+Cyd3MjyO7x22lJjc5faQreOjuJgX6p2n/v6Bm3YwUMC3bMtupjEsH8VXzBlmT7LoPACi33AYgLJnnP0OVzTP3V1oV+6/dz1Kb7gYcUkino6VJvZ3tqwzKCXeHlDXVLXLL1jX0z0ORNUSYTKgVEbo0S0xHq1QSab7O/IxAhjGst6MRwyYeofHHBdg5slfPT/eHPv2ONc8qtKwhuYSTB6DPqYJG9sYDgKbxryo02Bh+XzfQND6fyFy+na1Wvp8pXLaVB8YmkPnuhraicrKwtpdVV6bHtdeuVAbb3RhiNoO9wPjx0+UIMRux2vqNYOyw4veaABWUQvMjnGS5qJMvoCoxhjJbzC8UJ325KM8SU69majxW1r0s8St4X5hbSwtKLxyppkCkPlmtv548d304N7kh/Jy8L8dGLJZjo68DiHifm6ZBK+0jZ4YaWGlppa220AGxu/4I3DGa3gxWkD6PKydfaSzhggmkU3L6MGxCPaNX1h1HW0NdetxoA2LlCbeJwdqi5snNiylxJyBg9olxyDwoXREHKsFywJ0vEdklPxEXmyjqD2XNfii9IRlsOzXigf1jlq56oQ6Ud0T73HiGGIiaMclwM9RlwAwwTlIS+ufS9dcCCZYskhz2y81j3X+UWG/1QANH0c3Bd06wAcrrhALpNBYfRVyIINI244Ciat/ui7bXghvv7xvJp48iTCCsi4PL4ugLB4IbgnPbIoeg9Te1dX4mMHGL94PqBxId6ipM78ZYzFCh3+3A0U2fAMz6uf/exnkr1lt0nGM+SB/FMfHo/rjKxzb4OQ6iOPN4I68Qyeqt9CPjaldzbwLmOJMktu1eYwlpIt9YM+ZVyILNrzWAdbjpg/yhu8HNDPSyfGHfnFBjQjdzaGqt6QV3ujqb7tya3nALzkC+Dj4+OSRHcJCqOXgU/Bg2xwHBoa1Hhe45hgueIep6mpyXSHvXj30FFNajN8fIOxZZ3ya0yXLl60cTvzGDosq6JTGIL2An8GynQa5LJWrrnQPVckqVP5J2fn0sz8nImnbOhRvHGVYZQdDzbdY7SjvYCvt6vDW3PQr9CfiUD1G7EMnZfIGLN5YWUjvtOrzxZe6pL2jeGK8ZLbrvKlbwYHwmVZkmyjl7s629Lw4KDpcBmgux7ai7KkhrS8Jz1zQN2SPurI4zl+4JdxZiDs6aPMo9Mgh0PbWXEy8Lx8nAa1ccoHEO35aahiq8Y9DXJ5ghG1h/5r8itDhHOOwxx1WMQVBsPTKV8MTsszw4vgLsepPYBn4UdGqkeVB/nIcMIY9p//d//Dv6xmK6jEezqjMpLyNVFP3CugNtN8fyIs/+Sg6iNDFm7OZXAHUzx7CmoDfR+BUi0+l2l4YTiRpFqWs3A969mLQjl5xlXGGdelew795Lzz4Wc6l2o5oJpUqu4wdTccprY6DWZ5q++09HoRCUUGLCwu+q0Mb7i9/E0DHhQ5nR8DoTCExYFyJOxAAwTH0cEAxxMh4uhauQgP96JPDXugf0AKWIN3KUj2k+KNZxjOUJLRkYMTMD7TWS0z4M5XB2+Fc/jpBxgZoPDWqT0N9ff4898M7BY1wGSwk9fIAzldGfIt4ShyBrl+O16KW76mjHQIvAXp7uokRPzBM6whdWlwyRwZw5+6WU1YpzzAZaAKP2NvhEx7Cbfw8XY9G4Zq4an4OkOHl0nhGabO18YZPgPPU/GjHP9ZEJ1io13Pcz7PSwOfxsbGnC+TdzwNWWoa9YpKZhKLsUF8ED94k2mySrj5ZTDOIJBBKPfxpArExVMF3rBRKTzEoHigCS3GMLxCzO+izh8/4s0qA83CGFbKD8jX0M9EEG9IoBTlaXCjIwKeYT0aXPVI/jGGbdrt3IlFFweymPPIbTXukPMIYyDJYB7jY86Yfq8MMUyoAnXN294OyTg60J5hG1tud85PB5jKZQVq76lr6gie1wJxc3zOXT3d9i7AkLG6umJeM3hlQCwGp8WFOW8Qzl54TIwxWimhC8lbTK49OFRpbNQICn3EdUTHGMbYMYxhaisaEOMpIULtGea249jEh0bhDzSeRHNBmwna4/ClzrAVg34LA0MN2tZWVtUGkzfQZjKEYRK9hLGRtslycPYjqtMgDk+w1lY2o1d9KQ0bC7v/oR0rzdDQiL9oyIa6g0NDXnZ19fpL6ca1m+nK1RsaKF9JY6Msaxy1IZO6Q46bvJ/PkcqbjV0romvRG1/PzUx76eLU1KM0hbFrOpYvciwtzqXVlXlNgpfTzqYm/mqv+/6yHF/vimUiHH5LrDZD2SuH5Md6gUP/ntAVsmNPV5WJerQeVz1yeMmN7+OgzXCQxnpblQYfMHY6ju856E/izTl6n/yZzIALOjJQZ9xjoMmeYRg8WGpC/SEj3EeeTMqgV3RIDi9dumx9j55mj5m+PgxFTAKalA9lU3oXl0lDsscynmF4CvCQL4jiEby5s6sJwpZ1tA1falMb0gm8wGFD8jXJ/dKi6mVuKs3OTtlri2WKjx7dTQ8exvH4ycM0OfUwTUzeT09Ub/MLM+p7liQ37dJJ+9KPx2lScbx0THLHF0rb2nokBx2SsY7U0sQSWQxcXbpuV3ibJhftOvgggCY6qgv0aFtri/fr87JfJjHqb6inrs5OL1FkKTPGMAxrvJ2nnW5srHppJhvyYzhuVlugCmANugCPQ/ocDDdM6jCQ4WGEtBApPoqgPlR4MVKGt1UYTNDdjAvo99o7OuxpB068z1zP4j36IntIUB9MmjqUrqO93cZMG+dVv3iu8WLJ9SsZiq+a1tuQBCr6J+7BgYFvRfWyvLzoMrPMlBdOLH3uER8uXrxsPc3kdmhwwJ5i4GMZ4crakmRtUfW7YkOatI7aJBM56O+yIQfDvtsKTV0x4O/Q8Ijqs1X1oAlxYQDKYxSMB/ZIFH+ZgCL/eOEh+xggGWtRLrHN6eknFxaW0orGJywbXd9YS0vLC+mJ2v39+7fSo4dfewkzXvU2UGEoEA95gQEDunv6NIFttjFKLSL4pXwxZrKhPV+646u3LBPlgyeLS8te9kb+/uqgysj+UvCquzO+Fkl9swcZdZXbOHWbB+ns/9re3qZneFLSjmOfOfR+i+rR4qI04MW4j54MEVBD1EVHR6s/9ANkHUB8t/nivhYI5/kJUJhjKzzKjv4Jgw2QdRTeTYxRc3rqKcfLxh3OPCc++DCakyYDRpf8chKZz0Y0wuBNvi7HyeXJtNN2uAb8TIfHyQ6pArSxzcPExITxEjcfAHw8gVdn+vBl9WcYw9okoxiabKxQkj6NURif5r24qh6e0s/UiXGCL8LB9etfv+eX19ACgdbpvo58y2UmDUYsPDfx7GUsQx+E0ZrnhxyUQ3/whbaGDPcPDCqt6kX6xvt9mcc7amvIWnzZkn4FHW16RSd5gyv0He1I4zs9w3hDXniRu/1ZBsIoRVqAvDE+owvIHzzhrVs1jnKQhi0J7G0mfhJGvxgemfeFSTpY7R8jE6gxFjL2yMYwl7XIE95Rxkq/CA8F0JIP8AOZVo4cVsEjICTu6J9Fz9yC+pdl8U3ypnLgpY9egm/0CXxUxEs6xQ+M83g/9nS1qI3yxXO8D7csg5QTXdTAyzeVg30TMTbyooDDfa1yZ4ysbEVntBvvN9isQ/ni+YX+RqezVUGb+qWRoQGPbQNCFl0c5FdlWNxV/3REu4MnUTL/egCsulDkCD0dMmuMMt+cApmnz4PaODld+XgROC1eDnkejnJepx1nwanPzoj+bAqehuflDYS0vhjuF82/nOfz8s9wwhj2R//7//5f0nlzRLb5OB1ejInVAOTWaRBYgnVkUa7GKl0XF6ThoFnponJfPvRTOdwenLA4l8FhxOMUHco3hnIS4/mHOUpFegpc5hLEfTXs5N0poPgncJQuGzWR66zX4C6x6S1GIBSQ/qQQQ/kEMJFmD4oddSLITEx4dNYzUHOf80D5obBzB5iPDE5XCkOhD/SxtwSDeg0G19fVYa+482ZwiDTkuou3ARlCGXLwOAaaGAxwzT8JudMAwGR0Oto14BpU3kxi6dzn+US8JmEM3Il0Gv21YQyMyLtsLKjGZ+AQ90z2GWwwUIZmBgJ8PbOnq9Mdld2CxfLJySf2JLBxRnRQI0ZSAwxQGGTzBoYBSoZyZ3kasAdJT3envdKYOCwsLpmLGMPgSU6V02dcZZzkS7kZDJfDa6HMd+JjDGtq1MRScjY7O5s2lN5eNuINKDjwvCEd/DwNt5dJaiAVA6cqvRmI7zdULS3+Ght84jPcLHVicsjbbZbQUMd4KT1iMHmA7MdAt3yUAfrBmY1hzwKl9pwAwOMRAySeeAwE5xYWzW9P9C3bUQbnV+RZvocXTFSRD29OrTD+ymDdSniRHiAdEzwMKsjbipfRVI1hMcg9iQfIeDjAwSSOspfluxZyvj29vWlggM3PD6Uv1lTXGKd3NQhFlutsVDceZLcFY5jCnRIKFayDN/Pgo34Bwlxe8tA//GLJmg2ch+yVs65glm2At96eDuA1RifjR4NJ58DShVg6532JQBZ3Pmwc0sCTryrycQuspixlRFYYkLJPHt5BeHo0NWNwkLw2skyIfPAQYBPpNRsUmFSwNw4E076Z/F+9xr5VeHWxZCr25WnRQJRBKRNpln7w5bpNTdjZh4v9E9mba2riYRwYvXTY4DU7aWMXHmBbmhzv7q6lg70tyTJvzXfVN6IXmHTp0MSBySg6FU6IHJ/jDwZQ35KLQjasQ5CP4pyvfVA/hBHf6SI+MmJ+q7zEYYDLpBsd5gmL4sNHh4thDJa55xwT5ngBwSba1Cf40DPgRhbgP3rWukHtAK+eqNuoNwrFM+IB4WEYtGMcvXj5qtpClyaQex6Ud2hCciR52dmNj8RsruP5g6FxK62qr8PTC37RJzJwP6c8WFK+vKzJxfys2vFUmpl5kh4/uZ8ePrqTHjy8nR7cv+Uz+3VNTDzQxOhRmp1TPNUVhhgMGWx6jUcsS88s4rxYOoehqkUTsFHzgwnK0tJKTE701yw56ekeED8kd3h/aWLBfpHIIUvuYpLCxF39b7PqogHZx4MCw8mSPYQ2t1ZVruW0urIoPrSpLxq0ToBH7KmJjoG/bDpPRbpO8GqgDWvCiicz114WJB5zcI2xDaMSkqQqdn/kpcD6s9eH0mL8wUhH/FwnGMTQF0xKqU9VJv824LgOVa9svL69vWEvCzy4wku6UW2m2f0o+9PYmCp8TLz4bP+2+rTV5SUb3helb1hCyBJPPPOYmGJ4Yf8rPDFfe+3NdPPGTbdpPAPZ03R7m+WPi7E8eH1Z+bJHpCZ5ygsvEHRqLEXGK67LnnF4Ruzv5mWZx6mzvTP1DfS7jcMzys4ZGmMZoA7agGU02gD9D/3gygr7PMVXLYnPvkd8qAZvT7y/Hj28l27d/jzdu3dLfegTe9PwoQ8m5OzZxX6mHhOI9xjY2KOLJZDeFmBnO7WqnlnaysdN6Dn28Grc2LARF0NYvIiLL8+yHLKT5Z0sSxcuJrLQxFLVA7UHXoaVJ/Vh5KEqqd965YPxVvpNOjfr0I72Lm+GjoGCyXlf30BhHECGlLXiiYXW8bxEYsxHXPKgfZfPHNQ9QFgZ8vMK6JIY6PdnAXonp7OsFnhct0KC3HK2vBVx8zV9V65n7vPBPbjyQVjWU+CFh/AOQ1gs40Nf65l4wjV6iDgclDOXlfHXEzzDhKtaVC6qZedkPawLkuFFSF4YfDCG8ZKOtstLrPGREaUgL/CJr6QBh/OLfDmoI15W/vjvfixd99gGE+QOerxXWDZwQbvkkLpFH0Ony1OqA/BR3zGuCXo5wyc8eAfs/Sk+q33Qx1vO1SZVkYoX4xO/zKB/UWLSgZM8Mt+dh56xxJm2AW35mctJjsfkH0ZD2vbo6Kj7Ktcvdah6ZTUM9ZvrlGXUGOQBd0HqZ6emptLDhw+dzh79yAP8Vxx7hl26ZHmHPvIHcl0BXOeD5+QDUIYsAxlyvFw+Z2LR4Jql+uc05qJNb2lc1KJ2y0d0mtX+VA71GehlvxBCDzUIl/iIzmVrDV4I4gEGLpaMM+6mPw6jmHDR71ivoxcYn7IEFt2g9q5yMu4Og5h4BZ/RcaaXsqhulFdbW3N4hsFnE0+9h5wqgeriXFrea/AySRtkSVzEs9BwyvcFmA3OJ8Lzdb5/HpTj16YrX//HQMZSm0/5yHBa2DeBcvrn4ig9f15u3whvAVFjz8cN5Di1+ZTzytflcNoCUI5XCyeMYX/837Fn2NmRgZzBqUgLQQSq8cBYuvaR79WwK89O4vN9TbjawAtBxlmlpgZKeBhcgFcpnOZFDv2cwH1anNOOWsjhVrtCSAwfhOe/IjyXPafJR4a4LnCJuuqTp+EoovrHeKxPCnw6NNRKLUdbqSXtaL6IyzcKl8FoKF46YxQ8G7Ky+Tf7JWGJZ7CUOy9TEReGPBgoGzOcnyCfgSy0dMThrdSuCagU39a2JnnxJiM8R6odRvWgEyvjVkcnxZ3zzfHz+eRBnsydjlObBlxD/bFMki8YzS8sqCOPt9jlNGU8ZeCePOkM8gadQHSykVcAnVXymyQ6QuqNQS4DRsq9K157gqlOYmbyiQbheLuEQe40g0V0frHRtwdRvCXLtVHEL9Nbvu7VYJ7BMEtS8aph81WNfVSHZ5c5jJD5gNdRx+VlkkA5LVC+hidjGmDQMTK5nJ3TRF4Db5dbHWB0gixvZCP/2G+mnB7gngmGB+EMJnRPWPkICDxsgkq+vL3F0MCeOGEMY2NlNoXfSxOPJzTZgv/idw2UcTIAwhjGgC/4f1q+Ab5TGLKNh09/n2RM6XkzPzu3INnjOXIdA7hy+tPwIV/wmz1C8jPOpD0tPQCN1DVv5+EHe75gDLMxo0hXBsLykQEc5A0PK8YwPXdtE9cB1TztBaeyAkyuMIyHMSxwMDmF5wxy2Dy6yvMC0zmMksLLoMyDPnFQspf1FnkiJ0yUoJ82hIGRwbI9M5UHRjYvQRXk/gGzY5SNAameqQAMyMAVBwYEBt8xoGsX/qZGtdGjXfFtUYhES91R2j/aS7v7O6qH+KiGl3SwBG59O/EhCvZALHL1RB0jBZMvdCltpl2TZCYNGHKWxAuW6N6/dyfdvfNl+lrH40d3JY/3NaB+KDl5kpaXZtPa2kLaWl9Je9vs1cXXGqVnDsVDTdzxUuFz6VJerivzS8LFRBgdjqARjD6jDfgtKkdRZhutisN8wLCAfOgZRxga8kROcYinMHv5+nkxqS/CI26BU9dM+n2fDQCa0BDHBrEibt4HyTQojmrKvHL+1J3OgOuxyJe6zp5hiA4TLnh+oIlWjge+/Bzvr+vXrmsC2GN55mBShOcXBjD2qFxZW0mLLAtbWvRLEb6QOLcwk56wT9ej++mT3/w6ffXVpz7u3r2VJp88SlOzT9Lc3HRaWlqw4QTjPp5dvFDxR06OMQI26dyoSUJnamphOR1HhyYTXZpMcFZ4M8vo4utulIWlm6sr66lTE5BWHXwsoa2jVe2IPkF1m/Bu2FBe6+ov2SgbOVyxVzV7krGXE/tfIo/srXl0qInFIXWvdqiDPcMwvLFEHq8KvJHgOQeeWeKg5EbxqVO1JfbxQh9nPQR/ka82vLV00Ka9p4tkCM9sJvVmvNpY1iHoAvQndZINEr3SFTaGCTcACrw2PBlXOvodJpI2fBeTWLxKmMC3tDQpf/YHDJnIMvXo0YP0ZOJRWlpeFG82LQcYF7u7e9ON6y+lq1evpytXrvqLbt3SzZRnDiOT6nhudlJ9y5ZoPlDdNEhHtdgDzHqtv999N95UGIrwmGqXDmN5JGXd2qL/x4hQHx9bGBhQmdkygglh6D+eua1IobmdqVyUlZcy1AXe0mx4z35z/OGZtrA07y/2fXX7C+sINr/H2A4vYDG6jOWZ/rKoruE/HxnAwA7d3b29sQm54np/Qgxr6+s2EtIn4G1DW9iyzEjPeO9FXrzE+I225q+OKj8Of/FVfTBAP5zbHGDPZVqwyofnGcbCbAiDVvQge0CFroo+NYxhneYd8sMJdHx8oE/1E4aeGBvAw3zOeeZnQH5WhnKY4yoZugp9AW4/B1eBDxrLODMQhhySkrpBPzGGzM8ApDr3q4TlI9Obz7kNcYYHGOftmSNZ8bJCHXV42hR0A8TngC7o5mAsMjk5WdAcMsVBevoxyugw61peUB+oD152PbJMko9fiByYJPnujWWSxVjPdSbAK4ooZfpJg5fXT376kzQrmaXviFIzb5AsFrICJrYCUGobXeIeg3HgAfLZoEvj1x+GUvjTr3ZkQ4p0IluR4J2NsdhfKRUuUgdtak8qK8TBo9znZp4RjjE308azXA+mQf/Qh16j3bBMMvdz9EnGX+AOIxkb6LNnWLsSxnN4zgc4HkoHkcZLCJmXSN44qIsLF8alU1gm6RIHbQVkXhBmPujI9HHOfVouX5aDajrhYD8hn0X3uYY0OTXtpbQssd7WWEmqwl8ixrDInrnsV4xcsH+v97cUj7sxgEuvUZeT0zMay20oTmwXwPyMPQ0xorMPb/byI3x9dU3tA0/jbesW9ibFAO84issYkjpjTEhb6lIbHxlE5qrllnRHGcU/lmku72vcq/5LBVJ5qCd4U+UP4fma21pwHM7+fTbkuM+Cal5F/r8lkPK01A4/A/9/TH4vAhn7s3I5ja4XhiJt7XEaEFp+Vm4nz4Jn4iRcxw/+p/93xRh2srd4DmTklQO5rA2rHM7rRDoCrF9LcCIN9zTeFyjrizKkDDmfnJbO8HlYyvmQNoMb6wvQUClbcVShGoZyo+N0+TmK8HzUgsOpOgrg+6fTcGQoopmvoc516Lp86NcKmkEIaSmb8egexcsbJSz+DEx4O+IJT+7IiniODyadXSYdGfys5siQ45Laz4q8PRAgXyt+8iJO0aFFTk7vZVWl+4AoQ7meavPNlW9sCi9uY2CiDo03uzlSLa5aqM3jqbwqEPyn41IiXfEX6VHslgMOhVU66OIPYJCVj3IecV2lsxZyGnLHAME5G54wOjBJIY+gplQOXZcnokAlL107Njdcn8EDjnK4y6Sy+lp1y+TIMpXloBIn6rAMGUclTilN7QHk9BXa/BvgOPzrzJt5Bu1KWTwNqMWXr8mzfA+QRyU/Nyxd5HQZr57Dz1y3Cohn+rcsFOnPAvIiDmldL8WRaTgdIo2j6Fy5ZsbE01PS5nLlZ+XrPOgqh1WMK8U9k4N8T7kczLXzz3nq4CQ25PsiWsgqHcxxRWPpr7gmkq6449/5WAaCn9AXn0s3Eg22GICqfsVz9hJqaWxO7Rrg4VXS2KQJegueXnhP7EkeMa5upo2txbS0NpU2t5bIzJPSxZXVNDU1mx5PTGmyvJQ21jWw2+MNN0RILzawIXaXJty9OroTX1JrbevUwLwxjCLsByhaGBDev/t1unv7q3Tn9pfp3t1b6YvPP0yff/p+un//izQ7+zCtrM5okLqSDvY2NMHdTMeH25o9YDxkqYaOo31dM8nAQ4CJHBNgXSN3+mejdGUsvkimWc6ucrNvCXs4nvMXY+ONdkzQYyKWDybs4bVSPNfBBI14+Vk+MG6FtwsHS8DgA14j7LVWnM1njCDchwGK+CfOxltcOzwmhBg+GKhnjwjqljjWn4DlqTgkz9Cb+ywg5Cr6GOSnTvKEgWhpac7LFzE6fvbZB+mj3/w8/erXP0w/f++v009/+R/Szzl+9dfpl+//KL3/0S/TownVyfKiDZ6T09NpZmE6Lawspo1tyYsG6ufq21Mj9d4ypDof08RoNHV0Dqu/HEqdXSM6hlNXt651tLT2KE536mjvTZ3tPYnlhv6gB8tqdTQ30fdIR7gMR2lvX5OI/Z3ERvgYLphkTUw+SVOanMzNznvDdOhiw3U8gviacEM9m+Arj7ZeTWZYBqqjEYNEp86det6iumP/LYyO5BMT/KIxml/wkj3biBNfEiacvj88Kpn4MGHM8mMeK477Fdqi2yP9B+cw9hwchIGL+nJ9Um/6i/499AVx84Eoc0Y+7H3W3mkPjLZmvoDXKj42Oz/kAS802juGJvJGtjDQDQ0MpmvXrqd33n4nfec730nf+95307XrVxN7KB4eHYh/c2l+fka07YmPq2p77KW055cXfFRnRBPd0dGxNDIylgY1Yevr7dczDGK9qb1NbRyDJvqkmQkvWxwky651vOQYuYeXPHM7UhukPHWaoGK4WtUEc3JyOvGl7ocPH2jSypc+5xLLOFkC+elnH6df/Orn6aOPPtBk9mFaWJ5JKxvSP1vrkgm+aL2TdviS9FGj+KnjQHWpuuBl0dBgfEwDQyqbxZunEhE8oJn82nhCnYquVox69thj6Tce6tIF6pv5ynd8OGEtzSD7fGRjdlp6aiZeyuR6d90VbS3f088Ln40y1hHwo8UvKrhmSXv0JyErytag1HEh8DX/Bf7ymQNZAio6QQANQI4TeUTcHJ841isYefTMaYijZ8QhrAzIeMYX8Qpc+ics519OV8aT885HTsOZe/JHhzkuWeje7arIN3gXPES2uMaozMs+dGboZ8mZ6gyPHeocw5OXDoI7UAuiDJDFmXZN/rRl5AEjOMZNDNsYi7gO40XV6FIuByTTV9trij7B9Mb4JJcNw5dxsWccZ+FDt/OxGD02TQFKIx1EuqwbgLgG9FztHQj84VnK2A2vM5ZB81JsRzqeLxnTHbodwkfq1xDp8n3GnMHl4y8IewrK9UwM9I4NuIJqkpAn4gDhkacLyqE40Gpeuu+ORK4L0xQ8y/cZRzkewLMsE7ks6Ff4bOcF9GEG2qHS8aKP7Rz4UBheW+jRVslKWwv9RZuN9z0dnakbT9dOdJvaqeKxhyTb1wz04qzQoevu1KdjQDpyoI+jNw329/gYGexLoyNDaXhoII0ND6WL46Pp8qXz6fLFC+nqpUvp+tXL6fq1K+n82LjGYKJdXMTQzlYA0I+s2aNQZ/oY5JEyIQO5LPDom0Dm2YvCWXUPgOub4vtt4Sw6nkVfhkznb0vvb5v2rDSSwMqhWBFYQDmv044y1N6/CJyFqwzSJ3p4yvNy4nw8D6igylH8lcNZg1yLBaXPkYHL5+cU9J2EuK+luXxkKN8/lX8pPkdWMtCvn6ee/7YAZ3LeqF465HyfjwxP5Vc8jLCTacqHajfSFGlz58Sj2kMp/AxvndypumNl8ObOJjrhdg2wvOcIk46Mi8zUuYRxpaq8/bw48n3tufzcyCwy4ME4oY614D/hwTMiFfEFkb64KSDjtMwV10CWQ8DhdKrEc28edHPkwQZGtto0WR4yKKg4V+NmPGVA8hkwcBz5HM8Vs8BBHkxImOSr6tR5upPzwIKOPA/EolN356pnkZhwUgXOXAcVuh0/JiwMTHlGeuQhBjZ48em5Br+eAFG3DB50xBIO7oNmp9ehTKr8cyZxXS57zv8kQFd+xuQ1aCvTyynQVfldxpuv/Zyw0n3tkXnBAcSghToCUeACbDDxHngn02eo8LIIq33G/Ym8/E8clUtZVsrmHzZ0pT6Chz74q8FRe+jHODibK+TLbT5yvBrIScvPuM555fvyAZxWZo5aGjMQ++k4CovHPp/gkcC8I59iMEkw/QYTRX80wHIdh43ebpMKVxy8II0/UBk37ZYlsHhxtLexNxHLbY+kS9h/aVdpNzUgX9akdy4tLeLJs+i922bYXHaGSfGC9xTa3trWIEyDdbWPQwxyypcvyzZp4tvayoScjyGw39doGh+9qIHeZX9t7ubLN1JLW13a3GJZ1bpoYg8xaGOCqjZFGTSpyPt01aXD1FR/lHa319PykmhaWvByTy+R0YDQXzSDNUfsn0XbFS980A7FB+GkjTIJ8cc+8LrydbRbvkpnWVPbjnYc7TvkL9o7xwkDl+5j4h6Tdl9b/8cRE7IwXvmse+8HogFzPvL+SEzK/NVF5Z0ncv56VxN5cMTkydcuhw6Vgf6Ft9QMgPHgzP0AdZwnI5Yd3XvCqDNiBH+8x5iEIrdLhSJRLhd3X9/6Kn3y0Qfp1q3P05e3Pku3df767hfp8aM7aXrmgb+0x9cA8Xjg7TX8ZWlId3df4gt4GA1YmtjM8sS2ztTR1Sd56Ldxq629O7XrwGMIGexqb0vtLezZpYmH95Cr1wRAFB0z2N9MGxvLiY3Yl1fmlO9smp2ZStPT057UsQG5RweS89hjZ1tn0VPHkjsMW+yz1a2JSo8mwHi6dencIR52qKwc7apr9m3BGMOkuFGKTjxolOxIHhJLehvU2urE53OHMFTxaFvRoOBdnkRyMJ7gbG8InVmmhDGDOqzqipBRMLjGdAH3eX7ARG1PkxvJNdccsXTq0JOdAHQD6Wkr6AaHuP7bWmNvsZ6eXvG8U3JXL97xxcwV5SXadCiriK9joHcwvfLSa+n3fvfb6fd+5/fStatXvU/nweGeDWBTs4/U7h+l5dUFTcQ0cVZbbWvXpK+Hj38MakI3ZkPY4MBw6u8dUDhfhOyWLHSqHguvPoxgmkhy+MuQag/mF/0a7Z32WUd7C0M0L6K2xTO2JHj0+HF68OBB4qtzGJZmZmYSXwX98svP028+/jA9efLIZeNDC7v7u6mxuTF1dmM87RR+jGmqT1UiH9zhC47UAPnkr0EODAzYgMEy9anJqTQ/t5iO9jHdYpySTGviy1cdvel/a3zZ0su/1G6bNDFutEer2qvaKhVxru5I+vDAxhHoYokwWwV4/KfD8qKyc64cogpZoF2jK8J4wxKtNoVhiA3ZiHEI7TXadW7j1GbIRLRnhxCpgEhTzQ9dAOR7P9c9/bvlUWM9wvLhfIir+uKc41veBdxnnFUaLdEU2WN3DsJJk+lmXEIYwN5WGSo06ZyB+xwXHHFVgMLBmdNx5DxoN4xdo7XFFxKtcyWL+UM7OR9+uc71Yw+uAif4aIvgIyJJ6C8gKeIXvBEO4mCsyAYyjBVhFA/DqssBr9Eb9EPoitw6FR5jbXhyZIMYX37EoIqnEUuswWPDl+tJUXUPTlHrdAYTBqHBZ3QEBneMcfQhPMLYxL6YOywVBndxFkLJeCSvvMzPolaA+aIw80YX0JB5DivgXQbCRamuFKaT8RVAOfxcZ8qLjssfXKAMwTOMV7HkM+KqruuQJeFRwUhrngpyfZXvM0T7inlLzBnwjqau+NjZXjpWPn19nenm1cvp9Vduprdefzm99fK19NrV8+nNG1fT2y/dSG/c0LNrV9JrnG9cSd96/aV0fnxY6bqk+zrSSzcupZdvXkwvXR1PN66MppvXzqeb1y+ka7q+dmUkXb08nK5eGk7XLo+lVxTv4vhgunxhOL10/XJ6+ca1dOPaRcW7mK5cuphefQXco/ZAnXwykdaWV0x7jEli7ocsM2bwy3I9o9JocwHBg1rguY/ivgwkrXLs2VDmbRnOCs/A89PinBVehqeePiNNxves47eB07ka+emnQtNZ+LNsAuU4oVXLx28P5TxOg0xf+SBNbotngZv13w+JZ4MHNBzF/YsA8TNU0hNWhFPAfOZPV8XxbMjpgMwo/Tw3aY73vIp4YRC6XBw3cHDn+3wor9PzK+iOy6fTlY8iWhkq5c7gazpo3zjP/BxFn+nA6za/gco4Ip6OM2jNnS9HxstBJ5aP/z9v/71lWZKld2LmWlzXWkR46EhRqSKz0dPdaHCIXotAAxjOsLEWH4DkK3Aw/2IegUPxApxZCyA5RKMxC8B0T1d16ayqrKoUkZGhdYR7uNZa8Pt9+9i9x2+4R0RmFWjuds85dsy2mW3btm3vfUzknBicGATIE2fmCBNkEFW4lT/icy28AuzDSEOYBBfDCSXROKBcRToPFEXaqqCKAgh8YAlhhPMlk68o3KM8AsvezDrunU6echIfn2E7X3nuHVeCYMx+iK/H8bWcCHEhtnEkz7Cr0nhwi698eVDIymhMuc6DXuALQNQh4LouxZVZT6GEsmeHYCAo6dmCiuNx5LnKiIKKMlsIVdyj6BoXKNnKj813Ha5rKL5SsgTDdOF4ITieRAs1p3f8y1Ne8gZGLjM0EIwr9nKChk5zOc2rHHHKdIijdJ5FI0eYjWEsR+B1ES/Hzff5GZef6+uZ4xwPJ57CJOBlCNCM6+WC1OCd5opo9uVY5fDs7YCVfUEb+NflE/HDleO+Mk3hnH+53rXCuP4ugfCMjzbNPEdOV2YLSmzUg8IRCt0T8AiH8IdDLzHtFG12Sqli01X6LZIrtMJ+Q+x9Z8OBrmurS2lpaS4tLMym2bnZ9GJ+VorvUmIjb/Yz8ZfvXRQlKbOtPYIXs2g62/pSX+9IGugbTz1dw55d0idl+HvvvZ/+8A//MP3D//WfpT/7s3+Y/viP/ij94cfX0ifXPkwfvPeOBMXL6cL5MyrTflpfnU1zL56m51Jotzc2bNzJ/Q0ceTaX6lZ01xCMRR/sh8QyBNML7UU6FN8m9kQq+qF5DzxIYcwwIQ78AOUDulI/bmrlK714VUv46NsKbxE/4pnZWy3sBcJVPAWjFXzFfRs+VfAM9Wv6eDZ8ZZ/7fvYxGywEcvpzGNmIC38kDGNAGL2oA2GGyTt5YLB3CXWzYUzpmLHKclWMChhDwBt0k684YGac+kofE1LBH2OBebzKwjsUG4yMK6srgs0+ixgv2P+kN1XaB1Klc1DtPZp6u8ZSV2U49XWPpJ7uodRTGRBtsNcSinxH6u6opKHegTQyMJQGepl91Z4qHWzk3pDa2ziAZj3tbXMa2mJaWZ5Py0vzaWHuhQ85WJybSy9mZtPC7KL3HFsVjcbeYRhI6Rtqg+YOXVUv1Y9lTRjdMIBwipfxDF5FD+CP9m9o1LUBCxvGfMIYs+D7oh+PmwKk+nts4qHwCjEOoTR7xdFPNdT5K56NX0UgeAzcg/NidlipPXiPUw+3CsxTlSfQRg7B6c4vpWhKiWaz/YAd4Sig3LNtQSf4ZWaTFDqW3Lx4MevZcRh4lqRE7Uu5JA20wGxPlt7Dy9kAf2J8wulRutk7bHomDpRYXV1QHjt+x3JuDGDkj5Em9gIbVNhQqnT1J/aXq3ASpPCP8Yv92oJ2YgzkJDraIsZ/n50oBIjmhBNwx1L89fWNNP2CZVMP04OH973kdn4+jJ8PH9xNX375efrss1+k3/z6F+nevVvVmWr0Q2ZoUB42v8cgy/LatpYwyvf0YPgacl05BbCvl725YvP9lWUOcFiw4YIl4T7Bz/jFuKg+p/K3qy6tkklsLKXFirbF0efop22K5421VT/6aXw0CxknNnkXLZBKcOs9dIHBc3193cbc3d2YneZ9iOBV0KHimR9mOpEjDJ5I23IoQza+2KAgj+GF91nBKfuAV9xHrZRPcaVNChkFF+WD98KPw5Vn63DlPS5f7chDF1Xd97muNtqTN0YfeeerSIga3EPXNsyRRklJQ9pcZtdHHrz4ua4sOKeRjzopXH/c+2Me9BfR7DLs7Gsu8ssuDEniycU4RR7By/mokfk4Y0jw+/jQUciJegePBZo3mFf5mfGVl0XC06mPeYnhB69QgdKhEMO+rRwAAB9c5dAIjd2b25w8uqvrdsx8lA8DWdGuomPyixpxF3WxMUn3LEW0TCs+qH9vys9ptvSLnS22twg5A/nBdK76V3kPMFQuy540cA1NhauVIxuvKEjINlEiG/QMB7qQ17s8rnmskwef7gPU5SiMZEHbbFMT2x0YXCGnBq371nCPtyflDj6cPypxpU3BNnuH7m1JNtpa1XUt7W0up9312bS1MpO2mAG/9CStzT1OS7P308L03fTi6a305P6NNDP9WLCYMbiVpp89TLN6fvH8YZp+ek/+ruSbwj+5k549xt9N0094vpeePBSMh7fT4wf4O+nh3Tvpm+tfeKuBJsk+7Em2vrKc1uSD/wf+ok8UY3ggQGG+uCmEWf2WXX6ON/VvswtIr3f1eH1Td1q6cvirYOc3xHmTMmQa/C7uTeC/qSuXtwy3Fs611jd+V/c6ON8VJ14JpmKamebC/74KjQtUhP82rhy/DKPoE3a5nFzCFzffxSndafX+feMEl2Ha83cC/LyUrOwiTfHwBu5VZFHNv/DBfIKh+DmihaPj6QJzZbPEPKA5LYOIGVgULMPLLgtgOQ1wMPpUDT8aiKxcaWBFmVNkx/dmu4UP5arZcVDcbJTBW4HjSzkDdnvxjq/gYdDiGjOaNOAxuDMQMbAzUPJcKHYM2O5D8gigHrBUV0544nTHUBrluWcg832Ug9kXpMcbD3gG18JHPsSLQTCEg6gjfwXC/cwV5/orvoUTvuRrcPdRyOQD3KoRT/B1D27D8y7fF22iAT3aNuCiCFaPny7yssJKufSOdMpMPq4stXKZla9nlFGnoiw5D8rkmXyUTenK+WcfjsrKFc/QBu1Re68YKmyGmZ9x9bCq8P305s7QSFQUBQccZqsAupzPSXUI/NfqXY5jB4xSqSI8+pPv9Q99QYO539TnE/FqMHJRTcvlOITxo3uu9uV7+VJRjMtAZygzgdtahHyXYduVbsNFQNEsx+PKRR7wi9qVKNTVN3Kk8TsJeAj8Fj71ysau9lbP6upol3LadpS6OuLa2ozyw75czKBiZteCBVzSYtia99K36TQnJXNpaVFC9H7a3ZOykzAYMROhS/2vR0qkFNzu4TQwMO69Ptggd2pqKl29eiV977330ocffpje/+DDdO3jj9OlSxfT6IjijIym8+fPS7kelfLcnTo7WMK3ltaWZ9PczMP0VALg6tKc+qIwC2L2JbjuSgCXEni4j6GjmAXTII4n6RxFASWSfoz4HpvK0p/pQ0EXwT/U90QnNm6pn9hQJZ+XPFoJlzIeBqa4t1JDfzYPg09Gmjy714Ky+FHmfXFfxBOMmM0lPiuPIlyFV8Aw31HZuGZ+5M1xC35A+aMsmb8CL67hgS3eqTJDSwj5zDBhn5GlhSXPjHr69ImFZeDF1/MwlgS91vq+AgolIcK5Bp2FMM3+KCzBQNHICor34irq2tQoPt7M7B4OMxBdVPpTb09/Gugd8JK8js5KbAQs/HPyJIqPl6SqTOyBwmbsiwvzUhpmVOZnXu42NxtLF9fXd9LGthS9XfZxIr3w0FZRuzDrRtfmbt0zu4urnls6xetjnICPgxv26WoRnjxbVzSSjVlhyFdd5Y0LjF+UrwgP7ftA4cz2OFBvZxai4gIVujtSO+mp8Ui/3HtGF/npva5lb1h14eTJGAZe2UeK5+wiTVwx6VXTFW1mQwFldOQwPrBEi3fAgUY7mEnXyWwrltJtpRezM+n+/bumi5UVZl3u2jB15uw59cuLic3w2W+0p6ciWme/sq20ubWS5haepucvHqb5hSdSspeU4Z7hclDP+Oh4mhgTD1D/HugfsoGxTbIERibP/uqoyLOcOgxgGCNrtAxth3ILH0ducf/UNfNf6sOslydPnvpwFmZ/sSfZ0yeP061b36TPPvtl+uzXv0g3vvnCiuYaM9R2OfRi23sCisjAng1Rne3MdI0y9XR1p8HBAfMuDGAcQrO5IV4kpXJJtDirfNiLkKXifb3M6ujzjDrqHXQl0lDZ+BBouQqeo/aHItQC9jyZd8jv78WsH2gRj8wBf4BPkN50qHYsu3Kbsw/c3NycPct8oRfoZl88UsgKuAVtkA/vMLLSxlaS9YfRIsehj+dZSRjJ2C8L/sEV2BhWeMfyqv0iHgY1z8qBB9tIE878ooCJHKsH9w+PWuYX4XG5TrgcDi4YwxymK13l6EB9Te/AMdjMBjLuRewOdzfVfZl34eClePLnH5fzzOW0Jw94gVykJw7lCxyVneMX97ioB3w68vI4A+/GasR7/4YjLfGpA+XGQePZBazA17GEctQNQxc4h/fiqvnBz4AHL1M42xBwEAOzw+gzGMa8J9UWbbmb2LcOQ5uwRab6Nzadb+Ak+HrgIvLC2QCnstNHvVehPIYy+Df7jOLgPygiGMSQb4lryEW7VusILnjDlaLrh/pEHPKMOH6WhzY8lvPAHqh6zrCyg6YxLqPjUD7uyRsaZVYXS5QZ/yKu0pqB+7GaF9coU7wA76CAvkf5wtDZ5I+Fy+IPq0uzaVmy0vLii7SyOi9+qnvJMaurc2l1Jfza8lyan+PgkDXDOlS77EjW2t1aT/s7G+lgdzMdii8fsK+i4B6pj7PXcgN9S+3QpPJ4vPGVGYy7KvauYO0qHoc/qXwaR6GcwCCuwJ3rUTME82e88bqKuoiLi0MdcKUw4JOm5IvAuC9cfZz8Dkiv8/Uup8XVwyu78ruy109cS+6kfLKrpqtzmS7qXY6f09Q//66uDK8Mswy+Pk722ZXvX+Xq02X3qvCyjHKSw6Z9auOe6Mgn+8LlAtR7/UTUuvA39R40TvLlzOucv8I4XhFQ504jFNxJb4CFM7PRNSO0XJ43ca+KS+iJ3mniWu+OxSPgDVyu30s48DPEQn5RPzNUHIIB75UJSgDMlROEzMTlScNLymhDDINU4XPJqksnCHOF4pXrJW/Fj8FYDJt7F0c/KF4skcHwwsBCIudr5h5CaChhGnSUnoHECpmVAgZevmyGska6KCODD0IrCl32IRREeZLy5aupFDXS6I8veeQfAqTiIkT6Co2Cg1y/AgfkoXs/895e4Fwt8Crv0QD0itXD5cmbGuqWQYRH72EFHMKL8tfyIQ/KF/CJRbxcT1zuP1zdTsKpX5EHNwqzIKAAZo3YOOOkNABO6RVH4KOsumTviEXcPICHMKnb3PTylAdhN7e/25oy8uf3zKZor9av3Bb81do9e9Lna74n5mmuKAheMMMIGAV0HhSCp0IIinJQTmix3kN7ofAHXnmGDgr6Ak4OR3HN+Ra/KBz0J4TgquFQb2iLZtIVcY1L/bqUlgDko1PQMXWL8IMJhfakDgE/14V4/svCRPXqllNchCUJLXoGdxJFdR/93aTov9pVWHYZTdNK41lbekHSWOJYKi+eeETQP3m6jsUvdYdu29viRLbe3m4pecw+0Fsp7zt7m2lZwtiKhbHpND39xLM5nj9/lubmZxS+KAVIwpgE2fiaz14h8CiMqhjKWbomuH39aWBwSArjeDozeTZduXw5vfvuu+mjDz9Mn3xyLX3y8bX0/gffS9c+fDd98P7VdOXSmXRmYiAN9XWmzjbwvCXhb0m85yBtbaym30pp/fI3P08P7t1ITx7dTs+f3E3zLx6njbUXEg5ZprWtuOA1+pPbDdxIkG1qRBBGMWDfFdpCqDHtgjHhpSGMR6EkEBYKh41GKN1F38TDE8wX/VVe7+BlxKkanjCASWH3bA+UWYXpvk2+Wc+tVvhDoQcG8fGmY+Vp/qlymT+KRmtLL+Gr4nsuB7wXHkp8eGVh4AIWZbABDTgcbLBvIZx9XJjVg6KOMeDB/Tvp3j35u7fT7ds30109E3Zfno3Pnz1/aiMWS4ygM3C2bwU6NumGrsg/ZoLFMwoEV0jPRnvXI/BF2ZhdxImu/f0Doj/VX3hta29JnV163674zSxl2Uyra4tpfmHWG5bPzr4QDT7zLBvqg8K1LcF/Y2c7La+up9X1rbR7oH7d1CEc9QgvvWqPfvsmliy2dsrrnXDeLD7nmXzgRj6pLRoaFaYrRlF1DD2rn8rnfX7cjXjWIzRVdCtfkd4iTDQnL/UhOiEIc1qUOvhQAYdXBW3Gvd7oBX9Crx3h2fPjuIKX4zk4LlZMSUf70i48ZR4TzgD0T4KAYf5HHPlQYLnnUXxC75E7Vr105nF69PC+/IP0/NkzH7DCkr6pc+fTW2+/mz788KP0h//ZH6WPr32SzpyZTJzwuL6xlp48fZAeProj+mG567QUa9ptP1W629Pg0ID3/pqYOJPGRifTyBD7fw17+SOb4MP3W9U+nI7WiRGsvd2eTejpM0HjQeem/aIPxMecRhte16XEUzeqShtDvxzEwAEZn3/+Wfrpz36cfvWrT71Ed3b2WdrYWJGyHyfvbcpjBNjdgUdIhfRy8OiL/ghIv6Wvqo13xQMX51+YL04/n05LC7EJ/urqWuJwFmifOrFvGGMNH8xibKNJ+OGe2UTIR4xXykkeyuDZSxnb2fQfwwxyQiyLxYDFvnS7Oyyro1VpT0gu0h93PAum23RVfWpe7fo0PX78WOWeTmsqa/RX0jbaWIXhgzB4XRw8Irwbz/C3GDO5Zr6VZycxnrCvET7HczsILo790jyzTLQKfjCiZQMa3gYzeYzuGO/4eAE/gR7tzVuC4vmjzDFiypnk4UG+BA83roMvGd+FC54f9E54rnuOCxDH1q3fA9cpwHGMw8Q5UnkYe51GYZSR8pGwHqbhkA5outSeoxzAw5OcNsxjE8E4YJu3xqOfMwwbuQQqy0LIelEDZ1StL4/ImrTxgZexq3ymPcYJvOSrQk7kAywwIj/FkwdWfMygrOSnUPIEJ8J3lrttnC7kUd5DO5yOy4nQ0Ab9mX3UWpVvp+iLLRVYNs1BFMwYZ2llg+pnA5LGDdOR6xO4ogzwOtOJ6MleNMseV8ABN7hsWKQc1In6GCsqt9skXsa9wviLONHfqQfyAGnhkZxki3GM8ccIKDx/5bY0fgpXMxIFrtpZZt3VkbokdyF7dXFCbPdA6ukdSn19w772shx8cDT1D4gv9g+KB3S6VHyQGR4cSSPDI142Du8cGRnTM8vIx+XjfmR4PI2NsLfieBqVHybOyLgPZBgZGVW8ER88IkS6DU3DLmMVQ35SpfQ+5GX+HAvaND3Uu1pKqM195DUu0+/v5nKu4apt6aBaO/z/29XX69vUlVgnlfxVtcl0V6a9lx3vyv64O0a3RVn5rS/1aXXL/k3dSfFjFqgEnppSfrJXXwqv+Ibh63GA5Qpxb8XppeocdzmLkxzhttad5KLg9ihCunF+XEnjfQwK5zIWZa1HQHZOecKrXKdgyUpfKk/kJlcH/ySf3UvPeAFxXYs8sickYkS6qlPkYJ3UuUhPcDnOCc71q8v/uGNQLW7liFXfpgiADChVCLyuMqkgEDM5RWAcJC/SBZx4R63C88xdOIxrEsXsic0SGYQiJVYY8FAWGfTIEjg5H93ZWBGDIAI8Ux5zqTBWcO+nPODq3lABoDv+vEeJ0jGY+qh26uUoIEXCBzCBbSUE4YMvG57XEWXTHzlBf8iF5GC7AwK/vIWVoi7UD6iRMzf8FvVXQxHH07ypvztepEHhoR2jDQXBmcVXLYQY41nxMfpEOuoKPrhlYPVjeH4AI7SxRMkKtyJSCuNX8eOLMcKyBA2UYpZXSGGIfX2ifVB8ETAQSixwUw7KK/CuVlZ4BLcw4aj85H9oYQOlnr3qPIgV3nkXRtBMTwZirMmpHRDaCcY443eORBxwnb2eIijeOI7g8UB76gICGHj5OhetAf7r/lyGwisKm7E7XMDBsA1FunJPqXyvMORiT6PXNZQF6KfBXyiBwTR+cE68VtF7C8+FB+cs1bXBV89tem9jSCuCmgS9tmYJOM2pA9/OXlns6Sff2WbPHkWxVxGKlBS2okwsIeIoa05QZbZAR0XxeG5nTyPdYyBgdhbpi2uXZ8egJDWmrkpb6pbvkYLZ29OZ+grPaajd8hyjT5viLKzq6poLDewDxlft2WKp08zMMylGT+yZNYFCt7UVM2r2DyUkt3TbqNDe2Z/aOgdSR9eQNyPvQ4kdGk4dvf2p0juQJien0t/7gz9M//l//g/TP/7z/yL92Z/9o/Sf/eEfpD/8+IN07YO30+ULZ9OZ0YHU3yOBuEXC/d5a2liZS4uzTzyt/9nDm+nZgxvp2f3r6fmDr71MYGXxuQRj9hk7kOK0rjrsp77uzjQ80CdBbyhNSrE+Oz6Zps5MpcmJKeFjQBXMymMhtDYw45Q2h56LGZB6hl4wFDHzISui8Cw1s9qHNgbfKHxqO4xNGPr0HMYnjP4I+lIYoSOFI7jn2V0ozJEuFGhmhXl2reB6DzHBIA/6VlbmMag1eRllGNU8s8vwUB46lZ6ZscBQXF1DSJdysxOneDKra3F+oTB2PUoPH9xLD+7dSXfu3Ey3bt9It25dT3duf5MePLxnQ8dzb8L9PM3OvUjziwtpGUUeJVVK6C5LbGBtKErCJ4opBhnqgCNf8BnGL9CpH7kYB4R9+poQySmDCP8shcMghlLOJvRLyu/Jo0fpwf27afr5Y5X3fnry5F56/uxpWpjHqLCseDtpeyel/SPq2il4jHngDH6HAs4eS6Il2gnjo957+ZjaBoOXP7Kg7LHxvNKp9fWMIYN+CO9gHBJ5NOQxRGXWHwYs+gi0A683+5Yz3xEOggfpmTDFi9cKE8M133EfK3nHhCaDJ3OqNPiSeu97fwxRxMyz4aTKxnyCsTnKGhwt54WPsVqQdaU9MCRE2QgXLHlqpZZyPNJyhzE4l7VdtNWn/ouS1FWJkyg5BXOO5aRLCz5NkY2ge3p707lz59P3vvdBeu/9j9I777ybLl+5kvr7utV/1E6im729HdEcxtTbaXVlUW3fEhvgj06kM+INZybP2wCGIocBrE+KXjd7wHWzx1uPZRocYxi0QvtFv6KvqJ+I91ke0b2NLeoHyJ0bm9viY3Pp/oOHovV73mAepZhl2o+fPU6//vUv0o9++L+kTz/9Qbp183PR/GPPWGPGB7NDMdIc7IqOmRXa3JmOGtvToeiktYMZbm1uExt21d+9+bXuw7AjhVzpWY6GobVddRCzFLtptcfwzRhtTENE6kc+VMPPtJMAE0Zjq69wi+00+o9SqV2ZpevWQ34CNkZb1ZsxG/liX+M6unmNxwdcPDQWray40JtoBPlnXzwPIxR7Na5wYiV0o7zAO7wMo6YNfsgz0KUoiaIC3bNMoDsFxPu4Bm9Vu6ic0CO81MZKwfOHAvls+OfDW1dHp/JpF19gxl8Y04jvcoMWpae88Bd7DDgsX9/eTbtq750NTtHb9HK7MKRhENlzH2AfLDaIt3FEfMsfP5B/5AIHIZeUXX4mf1XXWKPKcAD/FWms3wgW/Zo6GzEqK+9sgKPs4InfAk6+B54h6h5H0qrjXgGW3+i/SmDeo7CQlcO5nPJcwXd20X5qjyT+bEKCl9AOwmnRTvpJ7Od+oFtLcAWs4OFRKPMcYLkMpHGw2yRuFGRcqr6KE/InYwJ5hREp6AHjmmhCHjhBE3HPnz8iR5EEozF1qF8j57TqntnIG2uSQTbXfE//8jLN7VimC73SjhilSI8DrnJQXZiJXsQTDbikUU3lKTyoIso56qs0ud7h9E5hwDoSY6bfcNgPfTjv26liRx7FjLGqjFE41y97PfMGdAX5MR7GSbostYb/cRDI4MBQGpIfHNAzXrxxoDgchL0HMTIDqUl9qE/vB4cxlA36vm9gIA0M6trfF76vL/WI55Kul9mofcqrf0BhGN04LEZe/Jb9Can6ocop9PqjJrgJdAR9UXiwFUuwC7pFJiCK6+hLUV+wmutN/2DkeTN3DGfyJ7mT3+sewqwSZzjKHu0avnZ3sq93QKv3b+JeBdPlKXjQqY66FXXMdIjLMMs4yGEnuTJN53uubpeSr4eQ88uunN9J705yL0N92Z0EL7umf/p//Bf/8rQMy/4kd3LocUfaMnJ/b87gajDrHuOefLmJ/zdyr4tnfCBAcO/fcG8Kv96R7tS0dTjLDB3nAY6yFD6U/ONh2ZcdxFL/nrRNEsrbDzZT29GWBwE2L4516+pH4ljMxGAQYBDakDDwYnY+7Upj8fKeYFG6F6EzJqtwAikhAybeLCFh22FhXIJxUY9cF3nVi9lfKFx9YqQVCbJ8sUf4XFpescBp9kY5PQhbZPdzDNYMxIDil1k3EoQktHLKG4o3nTEMaaFcuY8WaY03/fMFdaCnWwITx6+3pVVOHFtZ815lnhUheG53PEIDdeEqTxgKLQYH9ubZl/AUnVLhCNMSrr3vDwIlApvKMTjE/jQcxXyU9iXYMhCzlAFBijgIfuxvwAl2LMdsY38fBnuERcGEBxMPQY+lm+1SJvhqxbJRL3NCCRb+YT18WUI4KeQI/fNz4P1uerqlCAguijNHbTcyi0SDVTtfxhEWBZsNWakTijEnefHczulnyoev6CgOoWCrfsIv+6lYMUfhblZrS9iOtg+8I4BMjI8lyfapr7tLysGG6OmF2yEbO1mSVFEe0A+Df7MF3fD+aicc9vb0WDEQZOOeqeDNohnww5JHaIUrcEbHRouma0x7EmC7Kx0WvtkgHbqIjYaXvJwCgxDGJQxNbfIYh1CusnGJE8y6Kp3CP3SjMIxKFTYFRsAWTvS+o5NwpdOVfkD5+gckYPRUVHb60HpaWV92+3HEvDe/VR4YuMjTSliLcNWCkIePutGPol9SbtoS+uYLNoI7X13ppyzJC4+xBUWRo+1pu4ODnfTk6SML8aq6v9QyY4l4u3rHRtJ7UjAR6lDquG7vIPCz8fxO7O2hsvvUJrUby1KYzUDYmjx7dnHl6+PwyLDLtrq8bKVkV3nQnnxjfvDwUVpWOMIzJ7Nx8iLLx9ramCnWLfx2q317JZj1W2gbU/uNj42lMxMTaXJiPJ2dHE0TumeWT6VD+Bauugpcw1cODlTujZW0wrT/5Xn5BeX3Iq0szXs5EsLu7s6m6Iep+wfGL+0OLDY/R2BEgGttFe2Lh2yrXiw3mpwcT12iu24Liwh3PS4rbcieTTtSmp48jpMH4XQQCUu4uiUkwnf4ogw/yh5lgDZdXlrykgTuUdIQLD0rQv0vjFPwNPEhjCw2tkDffD1GESSMfhPKgKK5v2UfcZVWvDoUBl1tqKF/xnMYbqJ/Mc5AG2y6eyCljqPQN2nn1TXhb9lGr4X5efEL+cXZNMcsqvk53c+nRdWD2Skrq6tpfZOZU+ue8bIjPBumsIJn3GB5O0al9vZe9Uf2Z4ov1WxODr12ig/RD2JGACNA8H/wxlhEO8MbwB1O2KziFFyusuxyib25lqKsCwu6RwlfE49T3vA48SrGBi8vbekUbwlDSCj9zA7Wvd73q/1QoFGMV5bFJ9X36TuMPWymDw7hq/A44sf4BruD7+lGDmUExTiXHfLAHY8XfHJwoE8VCobNcmDgoYhpQBKP6BD+oC61r5OQVwGs5FD+wQe8u+xqeYn/ql4suaMvwhtZdgx/gi9By5z8iCwQS4ZiOTL4BTaOe+rDvnoDUo7Y744yUjY2y8fgw3IYliXtiw/BB3s0zvb19yY2hGdMgodglGcvSxRPZIGK+CvLFy9cuJiuXr2azp49ayM7BmP40crKosq8aIMKdaTPYIBiXGbj+MnJM1b8mIWA5yRKNuCPje7pVzE7MsaKOACAEzmpL2Un3tDgsOgiZvJ5nBfdgovVtQ3R0mKanWXmIEv/lsVfRGPsSTb9PD198sQ84MmTR94Ef2sLXsN+Wcw8gi+j5NHSAZOlmYy1KInwH/DDzEUMhG3KH/qH7ikr4zH7jzEbJWbMM4NKY7DolHa2rC2onFAKvbLnGjkhB3DltEgIbEt9kg968Ic46S8MzjgMP8CpaDyD32zrGVzBF/KyRfAFDY6OjGqc60xbkvFijyhotkE8I5Y4Q2eAxUefgP6Jd+g2Y7xn7CNuf58UZ/FWy3c5vsAx1g6IXqBB9wjljSeNy1HUGaRGufSkiMHH1J7gmnIU5cm0D16rZdQ138NnwXfwUvFK8Fx+5r3GsXIaygo8QNMnuKG85L+H7Kx3XOH/tBNxuLI0kHITjzDkVcqOkRq41BdHvfzBTfmV6857xgBm0c7MvDD9Ur7siANsPC7Kyvh44INjMOB1C+fg3VhU/MHBfo+11czlSEOdkMNwwMVRDvL+1a8+k6wueUZ8E5macgLLnnFFuCMF/A85Kdc31wdcuD6Or3/I1q0aZaJObGcAX0ae3vUsxX3LMZuSN9BZTB9FOYETBkLdm/iAF466wK89s5z8aAOVDt3G7awyER16RmY6e3ZK9E8daPeoS6YFrtDwpGSRXvFSZ+9+1OAZxQ8fPizqzAcl8Tv9kQ94O3funGX+qDclO92RD+VGTsEgDvwD6Tcx0/x4YuJBGVyj3Xg69L59GOoy/WL0j32Mg6Y9y1xXp5GDJ/CBDF5CEPu0tkpGspzt+muccFp4UwGDq3DE+/iQG3WFbHwStsrLR5gOyczwfT6Q7UnGHBwc8jYUmVYzfVA13wuHS3staeuQjzPUKcrIL/4oHl/pToqS65pd+bmKv5KrPVOK4h4Gw+VYWnyN39R7x/Hv79+dBNdhb5BhOYrLWSpvvTsNXLV+ddeT3OlvjjtglOHUP5fdm8LE/S//w3/33xa3qemf/B/+639Z3FczOC2T7Nz0otIcr5wm378U5rvfoxPAY3lFqaqOwRyWxjuuZm/l+PInOTpV9ifFyOlybjyV48XAWzy8gatPX3a5g8Pscpkz4wt2XXOvYgY5bdUTFq/CKawp7afu5oPU1bwvASwYfGxejDKAAQPmF18ptrd30tNnz6VEa8BG8Bdvhj0TL2ZeRT6elSAGubMTmyMymChYTvVxvsVgLhgeXPSeE7g625pSlwQkhFSMYeubfI1hYGMmRMx2aIEpw3jFrD2jSWVjOjTtjjCPwAsHttAi2GbiCMGCy1cOvj42S/hG2UTpaZcQ2q+8YfQVMX+WZWxu7SofjD9dVkBs5Cn2D+FocJQgZk3YKKb69fT2WLlkgPdMCuXXxsljGJW4l4CLQtSmsgz093lwYdLQoQQkytzX2y6lkX0MNDALQwgqS8sobgjHyk+DF0tUMdbRihhzKp2xFIKjkUnjr50SNqgPyj0ziDBGsSSIKeM+xY1BSmH9EjC7VIZO2km4X5Uy0MCAxqCntm/TPYbF9lbRgxoMGEwrNyxoQe+YEWbhQd4GKYUh7CDgdjDrqLMwEpFOYQgECPqjw8OphTRqGzY335FggwJCGs94UvswsyMr9K2iCfAWp1uJVlqEAYhOCjADbTNGNz0jJwikyouAgRK2p3I1pYmJMb1THCXalcKFgQz4DM4YCVAGv/76awl2GF4lmCmdDUn7KDBxzDizENjTZWuXZS0sp1qWorCZ1jdWbQTa2FxLG1J8WK7DQL8pGmLqPcffMyMFHHDUPYZOThG7d/++aHvLys26cM/+Q2tKS/yNDQxMXPP+GRihNpV/LCVh2Ql7amxL6dja5nSnHSkgGKv2fOXUOTzLWdiUvb8PxVCKhhjFs+fP0urKioQ9CaGqP18x2auD5S+x8S0GN4RBBHiELSm2CmDZHZRJXgfqj8RBmT2QdMMyGlOt26TBivHI6Kj51ZLyot+iCPhrvWgE5YkT4UZGR9LE5GQaGxuXsDvq2Va01dSZ8TQpgXxkeDANQqcSnpih1qJ2PsRot8NskD33p8W5F+nrL36d1pYXhMNV4XLF+1vsH2yrLCxTFH2oo3WKdlC6e7qYxSaFXMo1yzSZeeJNs/mS2d0nHtQnpbFXtNijejWpfgfKb1v461J5x7z8CMUVevUMLvVtjCnga0t9lplRSxgw9AcuqCd0nU+MgjdaiKbfcK8r7bmxvikcSnAWXAyneTYD3gYv9VGInWV18NUwXBUCeXElPO4RbBF0lU7P+T0jIYoZQjTKmTcpFn1Bez65bhmD1oI3fcfANScFf079k5kci0uLaXl1OXCs+NDn2rYUcyt4whE6ruAfaczwUs0W+KX4Z5vwWWE/rgEpzoFbTl3sFH7BcY8UDgzK8Af4CcI0gjQ8xkY+9WdwCa6cg/AFXfEO4Z4lYjHm+LVxDO/c2tpUX9hVfUNhCKEcvtGcBodH1B+7VUbajVTMogG/wSMgZD6cZIG2V7wdvgs/WVpecl7M/KBvQAu0RSgglJU0eN3rJ5eb9qwJ+TVBgV/iMCp6PNQVA1WMjoc25MEDMUZTLowf0dHgeZEOl/PJrmywOslhYGQcIq+lxUXTB3yNGUHwcfiMeYTal3IrgfkgRnfGC/LLyj1GFgzTPFNsqgd9UQfGBTa1h+93aFw6VF+EdhYWlzwTdFvjLDMJ+BAGjobFIycmJtMZ8QXGKJQtlhGuriyJBufVT5bV7tuqO0pmh9sGOsfIwkyRoaERweAQBGgsxt5sVMaDFwxL1JEr9aZ+K8ur5o9uU/EVFDRkE/C+srruGWuzc3PuFxhgV9Qf5tU3WAL54MHd9OzpQ2+KD44Yp5ihwEcDcADMw0NkHMadTpUbwysb/sfHFMslos3Dwz3VT31LiiuKOLwGJd8fg1RHPlqti09gaIRSbICxjBYzxvLMburd0S4eYNkEA4ZoQzRT6eqmedw3IBdmybCnE30YB90eqE+paIZBGj6AhNFccRUP2gUGfYVlTyjLjAmMl258OfhKpn2UYN7ZwEMyyqj6gGP4EuMwhYF+ervhuRg1gKIf1Z2xur+vR2Oy+o3Dw2V6d3+Vo+zAIZwy5vxNjPovhwObWmRekt9lF3HCcStIxX0Bs3jvWXvwVrcP/Df4OnQY9yGDwrv9oU/x+biqF9X8cTnvbCzneV/9Kj5Wqd4K40pfdl+U4wMe7U/7MXMJwyxgzOdL5c/wCMv5AYeTk+GT0ATjn+uofwyPLGs75pQWGIajvwwPzwfE3/z2t+rLq6qz+pRomn0WiZf3hQRHlI10jJnU1oZzY0Fl5CVlltyGwchlVXviGR/pp6MT48KfcKk+jKGeMYcP7TtbG+ZJ8fFPtAzO9B6QOIxT3JITeAR28AvhRT7zY7LP9SItuIIHjIwqX8EwLJXHZdM7f2R2vKY0KnzxAZC6gn884yZyHnHhP9AE7Z8NihjD6OPRnuAy2gZHHvUOQ7KiCUXQHHkwrtfoJ9cjZoxRGb+qwmKcp70tO+App8ZZG/lMmwXdKB0yD7NP0e+6xINoA/hBq9oz6F2emdKGE7KJZY78Du/yCS44E1dC1g4Z6MhjJh9Qb92+ZZ7CISaXL1122TJ+4yqvcvExfzkbwyhjUSf/xm2u7qkuT8ope/B1knMep7hI6ztfwx+PH8/Zv+wCxrfz9e60+jrX+nQnF6Pq8utytNfh8zUg38jVwzitrt/GfZvUpxrDTnMo7OUcfEuhfam9OLUShOsfqz3doj7Nt/X6qcKseX7IQz8wrvgvXvFbvCu5erj1Xj/V8uJ974TKgp8cr3DgKb8/zWVYxzx/ur7kirBj77iXr2uSl+qWXWbux5wec3xf9F4qX+pu2kuVRjY6zGm4wpTwRGuwwrIvhYBNYRmQvBzPIBTXf07mNCh1GKj4ekN4vHWM+AWo4sZgJ8YpxmzFyLNxYhkXX/UxTLGEl/fd3ZVCeJSyhYGJL/wYqpQXwlXsL8HJXqGoYiTKwieznTDMsAeIjVISzmMPnhDIeiV0MXZ3VzptpGC5DsI5U/epRxiGMLohlHJt9tK1dinoHbrnVDEUCY13hs0afeJiVGxkTyTLpAzGSYq4FGTFgUEz24B0bHaLgMBgc3i0n2ZeTKd1KZschZ8aNDBh+FE4bYXxkmvj0V5qPNyV58vYjryEBD1jzMFocHSwK0mDtPu6smcRhoyYMdTd1WmPAM0+Pc9nptMOCr3adUtK0e7OuvymDT583d7bE05YlrK1njaZKbSN8Wc9rW8sixY208Yms0HW0ub2uo1CzBxa32SDWzaxLfZYkJCMwDc6NCQcNklo2U1fXL/uGSUYfNY3NsOIJGUJJYRZJqtrKN4Yhzb9dctGIhQCKaPLEsD4or+2VhiO5MNwhKGI/UEQ5Fv91Qn6pd+ifFVUbwwUGAWYtQeNfvHl52llXeXdZlncruqwq3BOOtq1YTRf93Y51bA1rS6vS9neT7v4HQQwCf1sNryHIFvz7JGBAMAeDJz6xdcyjF/TM7MSdiV4MINR/cBfzRCGFZ80/oSmMsd4zVX9TzSPQodQYQFc3oqSBA8U1FDyUPjCYIJBhH33BgaGUm/PAAzBuD0UbPbWch8VjXeqj3S2MzOBGRS66l2XfO2+YsGNvoECitHaz/L9PT2eYdKPUUkepWZYQiQzu4xxKWPdErjp25zMhpKK8evc1Pk0dXbKRqgutYf3xlLfOYTGtlfSxpr6/uqCPXuIra4sCG8Lavsl4V08QTIk+W9urKS5mWepp6czDQ4Ppp5eyoSxS17l6UXY59rT5zKxBMAzujqlbHar3swaYXNqDNziD549onuWu3H6GcotxjCU7hHRLfwDY3ecIhcGKIRGyY6ima30RH1peZGZYaqL2hNjG/wH+kPwRdBD+OQej5HWS/NE5/ADhM6BgX61YxjrQ7GifWN2iL+6InwqzLMvUbCslKHYqYmFFxs4paSgJG0wQ2tt2bOkFhalzC+8UH9jT6wXvmd218LKvPoSM21W1JfkMcpKYd7e27EStq/a7Iq2j/jK3wINVlJrR694XJ/whnFrQO3ap3bsV/mFTwnQGEjCcNjpmT7MBPJ+Lboy45GZxAfiXzt7G+IfbHzNXj7runJ62LrxgDCMkA++wAH4Ao/cQ/sI98xUy+NVKBYxtISCxKy/EMpzGmYX9PQOuFzwBvooSj+joD/mKE/oVhH1HOMbs3UYBzBWeCaa4NvwozR8KAE+YxT5xgehGDPLjjGH8lGfKK9g6xppish+lhKm9mcDdByGSNoWwx6wW0WfLm+R1iNvkb4KRy4bw/Y1vpzkkA36+/vS0NCgZ3VgOMFI0gpNa6wDt2EQ5+MACnUxmwWji+LgeKY+7OeFARx8o/DxwSWMHxjQ9qyIYUQFdwuLy+bt5M8szMmzZ6QYTjk9fIIPKBi6tjR+QIsrqxobRI97Pl0xlDJmVMBz+sQ7oDfGAmifvsEyHwxiYayuGcHshRP3Ifcb+GNc4bnIGqpl4Fb4ZuYIG77PLzC7kFmmnM44n2Zmnqcnjx+kp/LPpjF8v9A4s2o+wWxacAcPxOi6hVEIxbBBcobK0t3NkqI4nCH21TtSu/JhhT2LNLbZa2wTvoeGhs2nLMOZZ6j/qPzEYyk5Le+ZzaI9lE8MtSG7MfOi0wZIeAv0xNihirlPQi+bypP00BUzYDwj3fSvUMkGEmk8NiCzc7KfZ8crLsuzcMWQlIYxKqs94DPQgvuNfqEdrqQBjxgvTTtqJ3gTfJF2A/+0E31uQHhhBl8YRshEZdeFWdwYbe1UnuBzLoEdh0cwjhPbhg/wVeoH4I6n42G613PmF/WuGper4Im76j6C7IzXGJuRZ+jL8CqiRzh1oDzRT51E94RxxcPXbZCQ59k8znyq4FV+F+mrz2pL8nG5lUfGArNvma1IvsTN+CEevh4n9OmqMUxjKGNUYAljWF+a8Mww5JJaOjBle4ye8c5DZWFm2BdffJmWl1dcRnj/2Mi4+QTtbPoUz6WO0GfwQfF+lQEQgHc+6gu5/WwEAy/0ReVLnUZVJh+Mxbgs2NSBQ0x2NTYLQuCiSM+G++K0LgP0fYQ8hVNmwIQHZOMRaV1GwebZMpVkU8Z5H8wxOFgkDTzkq9uT0gnE2Pi4aJflf4EvYDFL9P79+wpjyxM+aAGfdgsYzGznAyXtE+NFwMVxn2FVw0G+rzzX4hqvqjeyA3HIA96LUSxmVEccDIfI4CEripcUy/az4coHcfFRU9kc7B+mHXiM4GIshSaR39BnjJ+CRi1/CFeWO9XGnhUGfxXvgRdXcSTPfoPoAfRvlqYjx9++ecvjw7B43dUrVw0TRzrXi/oX90v7ktMP4oNV4IDbwI9xVLr3c8k5rLg/zZ2W9lRHtPqopHX68PWv690b51VyUEG5rCf5k9xr3xfXgspOdTl9Gfff1uvnpTCHf0t3LG3p3s9v4MrGsIb/7kezr6w7rIg+yFjq8bRwTlR01m/jiJ379Hd1JC+X5SRnpl3cZ4du+ToH7HI0DFyvchnm6+LVO4QMC8+U8w3SBtOuufp836RuJzknEzIl+qaxpvU01LxuwwoC3KEUFd55aSEGFUWG6S0srqRff/5FWt3YSkdijEDJ/IlixvXQSjOMEcU/lAoxalU2pslHwRkUKQPyBIMCX1gGpDD3Syg6UDkePn4kpWwr7SvSocqCQsXA1XAUA5edGDjgnK8GOAw+MND9wxDYrXxIYCI+A7rTKa6/VGiQ3JcQi3J/deqMBPGmtLW6mr65o0FMyq430hBTh875EmdHRtSFsuv+AEFc7xgMWHJAuNtXmbjeQg4pY3BCsGpIVy9fThMjw6rHUdqUcNupwePc2Qkp0ztqSwmdu5vpBz/8u/RiaTn1Do46T3fyQwYLBBDhXvjCkFhgQQo7grjwo/ZSRobtAXBv21PsiUiZaAPKefXyhXT2rAbxtrZ0587t9PDJ89QzMJo0XCpiKNjAAWsrEnRQclBW8lc8qTugUYrAlhTCNisrzEpiBkXUnzYlHtGjPLQ3RsT33n07tTQcerbOz37xCwlmS+lA9SYNRSVfBGNkB2ZdqebxzjlGHL7aeV8Z4d/kJU+440YR7VCc/viP/9gDOKVZW1lPI0Msv+uR0CTcSChYVP3+9vt/I+Vfirdw6HzUbtU/7g079gsDD2vK27n5HX0griisMatEb2l+0StK1sjIiITEIS+JZZbDs+k5hSI4MZuQyHpSombaT+WExyEgOlc/QIpqF/VNf4WHcTg48vW9ruSHwIeL8qjfYhRr7RRY0YRoi/SNLJNz/yUPCRxGYMCj7v4aqld+67IFPIlZbh9HJjbR9Oz+UDAkwzD9YCSQ0owhVO3or7cYbJU/3gaLI3mu9NMiD+/Lp/KEkSeEL+/JpL4YOGD5EsarHu8BNfP0fpoYH06DwrE3jafPggcJeW4XpYl2UVr5wAte5TbdRB+HyhQrHSotxp/Z+Tj9jOWVI4P9aerMpGeU0rD0bVAEhpC1F5Y3RccL6ac/+UF6cPcb8VHxGPkz56fS0OiIceTYuhqP6r8WTpX+6bOn6dnTZ8Yzy7ww3qI0oGgiWFIyeJeXv0qo5INEbGYdOAxchrGCGTn0b+9HpDC+8sJzUQzgy/RneClxoCVOqcWowz24M/1AFwiz4K/APwaHUCSiHdiXKPbAUr1U7iyMYzAiPwTyffEE+AKO+rq8MYVMcMFhQUpytDd5YQSkzIP9/f6owWxNPpYgKGcFJmik0QbEe3fuOr35q+oGruB7G+urNiBRVuLTz6hPg2hncup86u5lGWyrl4BG29T6DPu21MbUo3Rmciz19nSl3e1NKTj3FIdldWvCYWPq6u63cnHI3pIK18Ch98CqtTcexccfBORxUVLqXSDAdwoT7V+5cF79gXgH6c7tm2oXZq+uKk3kp8rrHbRMjYOes4u6JCkcoZxhqMhlOB7vMF0QbV69ctl14kPPwtystynAKMyHhp3dfRt46b8Y5zY21qxA83EIeJ5tIJ7P7M5LGtO8ETzG19X4gMHsVfJB8WUZI23GLBSWMULn3DN2GNYWH1iY5aF2FJ1zpe08m1k8mb7AaYrMOmaJD/TQpDEaOmepInilf4yqr7FRPnTkMcx0JbyqTUzvvo92ht4YY5jVAg72LedEfNqPjyS8wwjG0swt1YmlwwdHfGSC1sPAs6MwaIstC1g+PTY2YSPB3PwC0fwhTSO0+wA4BWf7zO7SS89Ua2NJIifU7mk83Ux7inf16lueIYfxCLyxPIw2nX46neYX5sQHdi0bZYPLtuiYzb/hFOzVwz5IfFyg/nC1A/X5oWHxIdVvQfyMitOfmaULjwvJRDxpazO1SV7CkE2auaUVlZEDOSQb6R11oG3gge++825iryFO+KTtcbSll8DLUW7krE31RXBFf/SsNvWVYfYf6utP/QMDqltjmhg7qzF9UOUQjyrK3aC04yODotOzrhs9HPg491NoWm3F5sfkxSypHH4sDo1QPBNPUNI+4UUYdSKce9etcDwrashPhSNuGE1zGHGAKzjiQcAhjt8UcShDDgeP5ME7/L76Bu+cv+Jh2MPxTKkF+lh6IJpzKCy/54PhV199Jf4qOVR9xWWUBzZ54Y2Hojx8KLzxzU3PSB4aG/cy5AYNYrQRuP7wve+Zn+cy6kcF0n2BR8PSM0ZSZq7/9//9/5AePX6icPDI6oDOND0zY96TccGqCxy8HZpgSbSXUOvZcrProzZWGRijkU2EVbNUPti9/+EHsT+eeACrRTAArmjsX19dlPyNwT/y8dimPhMfA1g2Kh4i2ZySAxf5lLE1twHOuFde7PXGRznvgau4bAQ/df5CNR6yL3II9URmoCWI99FHH6XRsRHXi7jA++yzX6Uf/OBvFZcPj93mqXnGM/wcmXRSfNMfVRQnxl1wGjIZ+AhHGyhEA5KvBOknlynaVTcgym+D5m0QU3lCx2rQeLUuHrvpdsPB5zIMyh1yRKwkoC/zgVnE6n3FmOnKRxOwJODOJspHmylMeZOHQxSefZX+MF4KtzZSqlwdkp85Xfev/vIvxRvW0rtvv53+8T/+R9bTLEc4H+oLbMbixnR3vZIW9tSm4g3RCxyr6qLmca135XjfxlGHjKN6d1I+9e675vsqd1q+v4+8cvud5sBFfv+75JdzeFMYrypTdq+C+VJ6PaOj/jf/9FI1esP/9cdzivdyRlS60GuqTrR5DFn1RFJG1OtcPexv41yG12ARvlAfpSbcfjt3EixcxgeO9+ZFb+jCWGA28q3SZUddwHXG43etW3YtEu7CGLaRmo5Y3iCO0yChwAyYQVmDvPK4dfOb9PXNW2mbWTAaDByPNheDqzV9MOI8g4EBEQccBhPeUfbw4rcIpHrPQHD+3Pk0MTKUuqQEscnx7bt3U6MGtV0NqGCr0t0jmLFRZ6SHLcLUNXAKyP4exp8t59vcEtOxbSwRvhlk2PsLZzq1D0Goq6vDxrBKZ2taXVpIv/r8y9TZ0y+hjA1pwzjC8c9uL36VGYMcOGFPHZavsRxqWwM8eYaRSu/BgQY+bxzusmowVdrz586m4UH2hZGguLGaOqSIvH3xbFrb5ItWfJX/ux/+KD2dnU8DEhIxXFBe6oFnKZ4uxjF0xCCF4O79QzzIWXbxMg2+nPHFhoIpiIuyPUoXLwrX48J1pV0C9tN07+GT1NU/rPxj3wdwpLHJ91sSlgHIElKEb8rCO+DZCCcBAuMcuOYLOAUIpQPvR8Wn9nzlbJQQMCY6O7AxDCGKfeGYdQJAL+0QXARw8mKQJr1hyiNoMGAySxEF3e+UwoO7/nhfBLoMzOLDIJaH0J0dZvwxy0/lUZmhHzYDBqemZ0PRn8sPKMKofgFTV764gx/ouQg2bHDLZqD0naBP3gd9Q7O0jSQU0ZyUS/0hWyJMIcbxDF7zZqJxWmIo+Mxc8JUoCuedU/gZ4E7td3Z6gK5JgxGkq6tX9e1KK8y2Wl9wG6BxQMMI4GzkDTBoFJiGRzkApDAEKhRzaIF3LiN3RfzoT6TTe+VrQVzPHcp3cvJsunf3Tnp8744Eq57U3sWm7nyJDP5Ae8csCQweGFnUvtig9YNgbyOG2wJhEaUB4wZzI8Vbdg+9X8/KwozyGbUxzJvOKr46n+O6VCq36ULls5BvnqE41FmEHM/RZ9xuema2BJtjs0E8xsvhgd50/vw5K6XeINhwqLawrOf5xdU0p/760x//IN2/c8OUhDF4/NyUv2pjEKDeWTlBwEfwZDYn+wxxah79cmCgT8r0mMsXgiQGxGjH/X2Ui1Amot1VgiIedeH4+SOscJRNZYLveCk7xi7hGNxk/JGcvspzNgDDt8AFdTRfJhPxK9O7U0BT5C8hF0OAfMx8pO9L4FVZSYLHWEG7xRH2gX/vewOuyUf3bh/6hLVf0ZXC6a98oKiIJ3eIP2Asdd9z/FAIaSNoA553R+OR6184FFKMcPA+PPlEXtRf/Fx+Yup8qvT0JJbvbm2GMSz6KuUQz6EPV91ROjs5HsawnS1vvN/QdORldXsHDYl9zrIxDFrg01LACZjZeU9I8fWYNePa6i/ucJQRusMgeunClPo82wscprt3bqkPNKblpRWVq8n71TFDQkTouOabJ7hsDANH5XJkR9uWjWGMQfPzs6kinKO4sWye2bAouyiXLPuDR2IAYz8qlHraAqWzr7/fM7uYfchJnCz9ZlYu2bL8kVmVfBzDAMZsNGgfB/1TN2ZgPX78UEg4TOxZxEw84JIGxRWDGSc60l7MDIFvQDvMuGAm1fT0jNIGzx0ZGfb+QryjzaEZMO3+IA/JUW6U0HUpfCh9GPBoFxT1ze0N79PGksfFZWajqp33Y99KPlS4z8OP1VcxYNEP2ju6JJuwtLqSWDbYovGFjziz83OCy4wMtfvWuuCI96uN21tUD9X7cE+KocZsZrizhx7LyHEsT2c/LmZy2TiAEi18YBCceT7jpbO0iT8UuS+JZmkjjSvIbGxw3cYWCcqNdyzR3FN5h0dHzQ/mF8MYxni0KZmFGdnB/NR3VN4OpWXG/b5obFF0zuxH+jOz9WKJ9b65wXvvvud2x/hFPc0v5Jhlh6OOzJbmwxF8Dn5Ae3SrfZkNAu+g7zLj7Orlt/wRgI+g4iIqu/i32nN0eMD9AWMYci5thwMO7Y13C6v/HNIfPFZFf8qODy2Ms5bLIEq9Y2StjpdyZXi4bLQyn3eSkBXtwJWeHVc4ssGBILo9rwUr8yk8zzjuy+V6KR7UVcTJXm887uZ4OMpDPNoEnLBH41dfXXd/gi8Sz2OH/D7jhzwu1xFj2PWvb9gYNjI+YaMMMKnW5Uvn07UP3g86V1zydd56iTGsXH7GG/YI/X//v/4/6aHkuFgx0WZZe2Zm1jNAjUPla/oVX2GZOXtAYRCGBg+gOYztzktlht4Vn/YCH3hWgrz/AcYwlmB2pXXJyRh2ltQP2B6hQToLbY9cAmzyZFUI/ZkVAHxUsQyjPGwMk6f/x2wmZtMHz67KmsI5smzf4FC6cOGy60x53HtVNuJ4DDU+GtO1whgm8HbE/81vfp1++MMfCOaR+jG8oUNyjWQd862W9CeFMYyy+uMLOBZ8yhBjp+rvvALfeu0yRB5BU+AMf8z5o4ziqv/gKCNxfFANS/zRGYSnkOXCAYG+GzSmB9JQGudJ3dX2GKocTxEigS96o+jRLwTW7wOywqkb7yAs1Y2+6TSqB8bSv/nr/9kneH7vnXdsDHOd9GfZQzgJ+ldK4fruRmda2kP2Etyi7LUaRJHyM/dlV473Js75GhFxn91LuD7JEf9N4r2hK5el7MohlPB15STkTfBwLG0J5kvulDqWy5Hd71Ie3Gl4L+OmHON1cJ1Gaf/FP7lYjWpjWHF/zJn5F/fZmdCL+5PcaY12kjPsE/J4E0cOlOVV7sTyF9dXudPgloM9EMkxCJXdtzHwZVwCIsP7No68wXW9MexNCbHseNt+tJtGmjfSUFPMDEPIY2YYylSUUkKVbjGG/fzTzzQoNKQdja+eGWZGKCiqVM4fBsyAg/LHF2FYs5kmzFBxHAsk6B/G5wFJA8AUiuNQLKmanZ5NX3x53caobQmHEq0kdI944DqQMhJMH1gCYoRqEJTixRIqLyFq73TdYfC885dkpaWo5O+B1u/Ze6QtnR8fS5zGt7e9lT7/+pvU3C5BlAFJgwdMGgcTp4owbAYm6ss+Unw15+h+BljwiSBlIZW6CZecKha4QeA5SkODfYmTzjAwMHOrVXEnhgfTxg5fq6RYaUB89PhxWtnYTm0SslHiGIq9XFQDCwoywwQggesw1QNc6sHljexihgZlpdYh2HFl/zUJApxMiFDOrC4JUpI2lB7BQLGFG49hemCZDMahUEoLXCj/LPxSBl4RytWzxxwjcG+k61lF9B1CSIOUXJZzejmQystx8rSX90YQXAZs5x1J/Y4/58Ed0RyfOkFz1NWBFtII40qSPFMFob6nZ9DLsBYXpqXcUCfVR/6wkcEa45gzM2xnJ2fjg8tEkK4K83tfAwd+5zDSMh1ceSLsq3MeSGkeG59MY6PjafrZ83Tv3i0JR41W7KBEw1T8yBNEKszIssieuwrYdByiUW9BJ7uMEd/7pZ6FUtM2B12cOXPRXzkfPronZf5m6uqWAtYshVb0ErO+on8HpMgs8lBJ+JFDxIk7XYuwyFDPoo0wnilflVm/aU/PbZ1daWzybHr6+FF68fRhOjM+7BOHfHqp6AxDF4aEEP4oi7wERmjARhr3I4w3CpNwF3SmvPUeg/zSauyttr48lyYnxrynl43wVIZ/lyuuwMBxpdQ45eoyx3Jv8Bo0Dx0xg+P5i1kpnFtpScrjyEB/unTponhLa7UdUA4OpIDuqp2XVzY8i+SnP/6+jWGIouytNiGeNjQ67D5UFmCzsoVR+eHDB54ZZkMnS5x1xe+rn4MbO9WbGXPuw+CkscVf4FmySX28f5mUhTh5DtwJxxgN5EXcrjf3wQuCL3qWHUqzysWMrhCIox/xtZ02pQw2yNkYRx3g+UqvNsBDnN5vxGVUPj61jvLQtu3ipztgVvmHx4Fjk5B+VCPDIE/KwfJyllV1dbWpfhyIgKGLOFFOygP+MKigzN0vZoYRBj6Z3QCfZJkHy+uUiWBghGfWrGCI7sMYJjpsCWMY/CYcuFFZ4qFwzAwbT73dXZ7Vcv/eXcE79GwMjGEsDS3PDAtjGDiIds4uzwyrGsNUZ+NFuYEL8EBsDIYo/xgP6PEYw6BfZoaJalJXDzPDaAPlpHA41knuNGOY+Yaeaev6mWGLC7OpQ2MkRigOP9jeweCyJcVwR7kAK5bXMdYBhw9d1InZUMzIwhi2tbNlgwm0x9I3lvxixAnaP9AYyX5unMTHzDf2iuoznBcvntvoMzV11oZD9seijaEjllmFIReDOVdoQRxBYcw8f/TosZ4pWYrDNsbH/Y7ZzM5X/RReyEzgVZ8Wyiw06rUnZYw6spR41UYmrnPzL0RnzLDko0XwfiicE5U7OPTBCnUYvpgNxvYLNCL7NDI7ie0cWIrIaakYD715vvgVG9I3Y+STb22R7LC17XEJLs+y3RgD2W+1NU2Ib7IPEf2OjwTst9khPL6YeeGZasy0gPdJS3WbeGYYhmOVk1mPfGhi3zCa/qAwhrGPI7xjTumhHOJuqi3W1mPGiClf/R5jGAZxG8NW1tRP2k3TOzubkhViLys+AHzv3XcSJ9FxCigzfcATfZBZk/Sp+MjBwQN7ohkOxGmygsx2CeAf4w1djjJd+/AT8ddL6lN8EKQl1XYqzlB/T7p08az4EfJP9GV80FP0MX8AVPlJ5eeCt+Lgc+ZPqj+802kULk5R8MKaC56IsSB4ETCI4w95RV7k7VG5ePbKCQACVf2fMBupBIu4XLPL5SIcV746HnKW7sk7p6O0ZcMFjicbYxVOWdjz8caNb9Q+x41h8ErgcM1lZ4zBSHVdMi7tNDp5Jp09c8a0ANxLF6fSRxjDolKRRn98kMGQg8uw4NkYw/7Vv/rXPlGVMG8joj7xYpZtIFQ6gSE+hjK91ji5LDywBUHwQZqA8SXahtnSO64/+92a5+sPHvD2O28LD02po9KdNuiz4k98uOYwHDinUKtfeAJyBQc5tand4RdBg/AkjGP0Y/bngybhCcxKg+xxhDETlZmKzDAbF26uXHrL5aZuKqTxGc/weWgxZoaNjAy5nrQO+f32t79J3/8+M8NS6uSQHfFj7xmnNPTvv/8nfyK57IzzhIZobiVTGaPNcJEX5XWpfU8j6V8uaNJhx1y0W47FhXhffHU9fXX9Kz2DLfUwDOcuL7yRcT9oFx9Lvo98ImSz+AggY+9K2gRqKJzTU+YCgXKktxxOvoLJOIXOYbmCPqwXDRgFRQPwY0VO5zS+/vEf/VG13wSggnfrj1a7t1FJi/voJ4JV1I1fRAqBP+aq5ZPL8utJjrKe5DJOef8yfo+7DIN4p8H7Nu60/F5X1pNcOU2+e3VtXu/q4bxJncv49NW/ry5LGeppeWR+juOXe/LKbZ6fs6vG1ZW7l2aGnYTMPB223kF01TdFuvrUx1IWmZ/kIGIY8KtcqdvZUVZCqsafuDifYOXHXTl1vbGqHjbOcJXHaaVyuJKRtj61U7kcr3agje5OeuKCh9Oc63sCDtlPHgBVY1jx/F0c4FuPdtJw41oakG+WQEUhUY5EVnoPc1e9NBA+ltD52a9/m3aVpklKBdzbSpbiW/Es6AbBhC+6MDM24uUajFTvEFAdRwMDvhisuGd9fhen9UkwZEbGtAS/BgmCLBtAEG5v77KQ7RNiCmGGMlYVXUQcCVNslJya4ljgLPBQPpcBRxtXGyruezRYNzZJkNH9qgT1QwvflDk6lH2Rgn5Au8Uz7xG4iKtHBhX/yQEYBBOx4Ni0p5V1ACiuBXa9QuFAPWdWQqMUwKYGCdaKJ3FMyRWPAcuYi6EAwcG0gZczrYiwbACSwxijl/5H4PYgw70GJcrCl2wOAUA54DjpJhRtDVJWhGlHrvpzqV0ngnRVgLN0/gGTxxzf/9zLI9T6VwMrICUbqb1bJWBccdpb31xP+7sb3stFyBYQaMMA/J7cs/G0BtuZyUcoV4ZH8BLF5qd4XTgLWXsHaWhoIl28/HZaXJxLX3/5WWpTfduZbSDF61A4J0dKQbvl9g4lnf5gQKZt4Mc1MqJsmTrcD7hXnoFLCVnyk5NTUhjH08yz5+n27a+lSLV4fw0MUpCJgZLSefNljDC1NXgpsoIeiRUJdKdIpsOivPFKV56JoUTsA9fdPZS6KwNpZuZpej79wDO0mJHATAfK6/SCXYaTXVWYUFxnfvy14+d+5deUSXF21NYHjVL8pDAuzM2nlbnn6fzUhPf5yXto0G/hK1ZWlCbyp765LJQvYPPeV/50v7m9m2aXYiP3zdXFNHVmIg0Nj5o/MDPMX7JLZY10tXLirEYqDkYGEOnmVPkRBLd399PM7JyNAWwszumvg1Lu6X0oGgiAhxiI2ND/gMMWGqzk/eLnP0xPHtx2n8GGf/bCxThZk/jypk856hf57acnjx8XM8NqCgxCsmeroJAJB1moR0lFyGcmydmpC1LEK1aIUEDMUz3TzRm4/uaFyoc+jaDt/BFMlQd5odhGnkQK+rVwK1TZOCnPjJXGhhbVb8/4pX0YF8jAPMD9T8kJK7BL+0JjMTMY3ELbLohgkTS3RcTnCzpp2GidTZl7eyqqG3u7iJ+rDPElPsoNLvAcBHHnlnAtBz6pB3WmPMxoYllbvBPeCsMIxrDxs+dTZzczlDqkTK0HvqLnqzTBR+x4oTJPjmEMq9h48vDBPcXh9FlmDKXU3TNoQ40ownExhgWsDER3qjvGMMoHPtzugs3Vor3zib5NyssXzwtNGCcP0t07N42XqjFM5VajOmZeJomj/jlLcHrMGMYL8grkOJx2y8awB/fvWYldXJhLnRhdOtql5LKX2776mcorGtSP6JFTaA9tQMyGMIw9U+fPp4sXL3mGdF6GRNvTxBgnMW6SdnsXQ1nMUsEQ2aHxh/36mFXE7CGUxPMqU7fq6FmjNuqi3BZtp3rnWWF69HV1ZT3dv/dA/YETPQ/T2OiYlxeCVJbosscWnnJGmfekhG15ltvi3GzitFt4SHwsidMbOXk0liKrvdTmlJUDbPhINzE2oTpK9iE34TQMnByCwuEnm57NxWwSZt8w4w0YzGAGlx5fJMewZKy70p6a1PcxnuGpF3kiL6EInj1/wUuUYh/RmE0CL52ZnXE7YayrGsPU77Y31r2ZODPVeziQoCvvtSUZQu+Z/Qx/VEaJk1/dD0V9nCy5usaG+lK3kQEUjjEMHrMrgXh5VTKhjWGN6v/iR8JpNoaxvIkDGDgIwUZew+BU0o3E0lDGDtdd7YsRlD2e+GBJ2VmSDY2y9QXLXd9+63tpfHzMs8T2VAbqhDFsbKhftDUFgyh4etAwfDF4ip5Fk+AI2ZIwaKVM6+aLucPheFfAyjDyPWm54nEOK/UdHOUgnL4AXjzzn34smsywyuXLMCN+vM+esJwX7BH84WrxdV/IlsQn3PHVnman4u8Y5r++ccP8ud4Yxj1jCXAEwc95mSTtxswwlklal1Ccy8L1h++9RwGcH3iFV6AbGYdylMtOeIDP/qt//a/T/fuPnIf30VXffy7ZHZkLGADGyASWOBQrTlen/gGGsjL7GIchhg/eLM1jSwDot621SWPdlGkYvr2peu5gUDfNr6pA8CeNZyoXRaO+8IwD3dOvvI2HwhiD+RDLh/SYRcdMbWZIqg/pHTMtOcDJh1kIH+fPX0pvvfUuWHPZRJJFe9EujEnRLteuXTPtInszPsKvP//8N+kHP/i+ZQn2Su0QrTMjH9kfPsfMMIxhtBH9PbJQgaP5jTfwEk7tGWxTeNM7+J/eBz1EeHaBb6VQOLfQPlj82+9/P/34pz/WM+MTNFTIAqodqOeObofeQL4saUa+YB9Wlmo/efKYqPoHfuTBJfSroBUCgAkP5YMccf1nPFEKxRBu+JDHclHSse3IiOTRj95/V/gJ2uXP/Z92EdgDjakPt7vTwoH0BOpMILDwRf1pm7IrgiNOgZNjgYULHBx3NRzmer2Zy7Cq6fEnwM+OeG8K/VXlrHcnxS2HvHmNXnYZzkkwXoevXK5Xwcju5RqEK9eNPnAMpp6L7vOSy/EoH3wAvfKVM8Oqb0qhLxU4V7a4HAMg91L8kivHzUT8MoQ6p9cmGiqhCjl2Xd4w8jKU+o7hx3IEOxhCXXkLhhxRSw1bjVd7H2XJQIOhmIO+0lEP0kdKQzsxScTLrkwAuFy/ekYAE8ruVURZdqRoPdxJg0fLqa9hJbXADJUWM0zDEQImrAdcpPTk6XPv8TQ6OpHev/axmTKOGVaujPPXDTNNzCTDASEcg5b+hSe+3sdyM+ITpoFLjJHlUUcaIJgubxGD5Q/KHMjUjzp7o0c9Gy/cAIBRkDC+0CscuLmNMt1EfJ5ReA41eElh1RuOXe/XgMXeFovzL3yk8KHKQV4NGmiNXycNPHBf/RpC2QnP+VC3fE+mutcw7XC3j4AxoLKEiqP9z2nAJeKN6791ebx0idkQGLMQosjC6cgvvlqSKTN6cPEcjrvqc3HlGVpQjn6PcsKm7VPnrqRRCUIP7j9ITx7d96w4vsYh6HmgpWJcuRiQ0urH4YrjK3USfiwQViP6TSSIG7kYkNmsmq/MVy6/7dCvr3+edrdWJLz3WOgCTgzyztrlBUgYmAJyhPHeGHcY2dTonfQkjphcaD+EkkpXn2j3jPcTunPneqpI+WH/L9OxBCDDy2AEx/kqfcxoAa7Kp6txrHiUFVdkZWfB13EUX+G0KRsiVyq9UqZ60sryYnr+9GHq6e2SkFSxsAaU+LKtBP4npKibBALDV5BDizzjon6mdxkXrqjuMy4Q9HakjIiqJAS2p8WlOSmd82lseMhf6j2T0PEtYTldpAxHtu7Fhq9L8cezIxblikFJj/6JfrGzf+AZnahc6ytLaVP+LCfEDfanZpbAOq+Ai0HYIIswHnxf0ANBkVk4uvjG5m6aWQhFdntjxft5sS8bQhiGj0gUtMyVvpd5AoafmAElZVTl3YffCFecpskVz1dthPl4tyfBnH25wkDFPlYobSie3KPoIzyy4f6a2ndXyrG6meA3qo+Npb6BfqWtGaBwKC2UCWrhRLpnT5+CQL+nphhemIlDeVGQvHG/hHoUc4Tpto5KGps4o/sO0RdCcwjp/sLLk8JQAFCwCeEdwrqFcSkjnl1Km0s4ZaYouIG66YewtqNm8C9AAhaGOGa+sAdX8CTK6huuECH3RXxu6Qcst0MBNl1kp1u3iIGTHHqhPUjD8uf2tCccDw70Kd8GG1JQIihr8E1mb4SBhJl491lKL1jk4XwMV4oNM5ukqDkfec+CU19qFP7GzpxPHd39qaOtXYp7NpgBAw4XFQgqDnAT46Opt7tbbbKbHj64r7BDbzq/J57S2zso2C3u5+CBL/jh9OyahsMYRnuEMUzvVFe+mEc88oFHBj1cvniuaJ/DdPfuLdPzEsawo6ZUUbnhV/QTgVCaIg9finvB92bpogWMYc4F/OiGHuexS+PLxUsX0tXLV9KDe7WZYcwoot04uIYZVMw6wai4LVqk/IybAQ8abhIP6/bJaMPqe6H0Q+OiOxuAmBHF7Kd99XFmgGPs5EThONTGtKt4mxtbpnv2A5uaOucZVyiUwHO7yXMPjggP3oBv8ub2d++q/ErLEiOM7ZSJeuc9zjiUgb60urok/rvsmUwYw2hPsM5Y3KyxYGRk1Irf3Oycrxju0MfZp6i70uXZgRXhBqMQp6FxyASnrjFe+wRlxWOD/C6NMxzkwvJB+hVG843tddMIFMJJzf3MkBV9wxe8wbfqJxXdSjrlGR0dS93dvR634NN8QAhj2HRaXGRmGLNjgr5RwDm0Z1/lWtfYxgm34JmlvfRqZo0zBrFPlxikT+VEroEatrZ33NbAwbjaosblIxF8YWfvMC2vrQteBQI17dKebErOUqXvvf1OGh4cSGsbqzZ4Qcl7u1tpfTX2J6JtzXfhrSov1BonYTakMeF6aGjAtMgJtOeleDOrz/tuMYtI5YbKx0YG0oXzZ9RXBF15Zme8Kcz9VjC4QmM5HM899OL+JhxEX6MH+FKNhwv6ynQV/MT0rHSMJuX3GIY8XsNriSc6ZDyhdcmvyMa8yvF1JX1+zvDzNbtq7Yr0XIGHsRTn8ii+0xCHvPWeZZLXr39tmmVsIB/qTp9iPOAa+UaZ2Lvpxtc3nG6YPcOmpkKOEFB4z4fvvydaiNJwcVY8uKzwnag7ONhQO/+P/99/kx4+fKS2PEgcjMQYxUEZ0LrHUpcL2Z6Tk9eUjgMl2AIhdATaj3vAY2gNQ5nqqXCRjOrYELOo1BeYZbW5BZ2vq38teLy1gV10Q0tRb+pYkWzF0n0M8xy045mL+uNjC32JmnAyuTqlZ6F6FYvGKlayMLY3a0wck3z89tvvms+SFlpmLMRxDXkipU8++TgNDQ+bxsEahuQvvvg8/fgnP1LdDzzTlXHNJyWLh5F/nhnGzE8YM+1DLvBX49e5gH+905V88OhF1DHC9SfeAF790RRHpOISMHWvCvzopz9PP//FZyqb4hkgI03ECb0k0oE77jjI6szERBocGjIvfzYzrbi8iXRKYJpRxgp3gB20abnGsmU88z7XCB4eS/vpN+KFKnd/d0f66IN3C0MlcaJuLhYw1Bb3d7rT0n5sweJIhct30Bq/2blocWtnXAhgjlHFDZnUufK7fP9dnCEX8F/OJfI5Dr1auuIa7qQy4k4q22lxT4b87d2r4JyGr3KZeH9aGcvu9TFqZTC8l3BZcyflR8gxY9j/7SfzihcRCTVxy8HscRTcXwwKl9/jIFJcjpsdceqCqq4+7ptUmc0xcSchMcOjjPm+HCNnV37/ktO72pRg/xZxCSvCieO7rGQJnnwVd+DpDeqS0x4vJU88lxuTu5fhndSoOIcqyclvX+1Iw8ywkcb1NNC8pnuEEwmffDnwlDMcg3hKjx49SX/5V/9TOjN1Pv1v/vzPJezupqeP73vKD8ttGBwZyGCGZrB2qp1uXSOC5GMWgjAoxHqGBfE1JkxOnE29/UPp6ZOHaVq+UmnzbKV8aiWuylT9k2lCedAgduRHmGKAE91HB40yOXbxw8CDAjw6OpXOnb2QFmZnJVT8Svly2mSb0iF4F+mdoSiAsujedZALuizyEXSeYfjRWVwA9xXCIm7Ol6U+lXTh4lVHvf75LzTI7XvgtOAFcAsFeEofeXHjK8/EiluFkSbX/bgjvoc4wWMt/v7uoQa50cQpg9PTz9L0s8epr7dLgoOEBBQtolbzJhcgF1mRpesXdXFQNZ6finvqTaNIIDICUJL0fNgsRXdUcTAC3Fe770kx6POXfdJR9ywM8BuKX/Q3HPe0Ym3wj0vO1xFw4N35Kq3uMWywTKW7q9cbYXMSWJ+EpK7OHgsvHujlA/cuva8BqqincJLzO5ZXncPQi7DBkrE9CS8sQW1sYBN7lO+VtCxlZGCwzwph1Bd8Uh9yrWZh8ISUn5Wx76lfhBT1dlAOi9fQEzMXWFIoMT2trEmB31lPk1K0PHNDglFsWhp1DjhcMyweAwsv0VWRZ/ziIm0YN1CK9qQsbkuhkiK4hkK9mi5I6O6X8tQoQZK8DFlg3ZbCGXQFinG8c21KZcJRDlqGvW44kXNdCiGK6fmpyTTKoRTQiyJzIhL9jP136KsI6giRCOd+Fs/aY9aKBF8MD+wLhCLKBvQYuVD8WFrBV3S+Qj+ffircbao+CNWHqVXKL1QZvIw6qIDiF/yx1LlRCh4Gr65KRX2aI9QLg5vygrdwpTx8DX304EGafv7U7UWdEUjxMEWUIb6e2iBVzApDcUBZ5dRLDIvgxPhRfS2gqxy0KOXx4SGMTgAWnluUnpkt1Ms9SAndT8BqgWvua7SEgZ4v+ey3t+M40Xa8Ik44x8frHf0NJQ1FBNy5zeSjTSOfEKzJ26mNRwy97EeFQt3f35ta/YW+tlQUpQoXhnNO4Vz1XlMGJXz55DAXLHnZGAac6IqicWYZqT+CQ2aGVXoGnBfGsFBkw0VyyhV0BoDJiVgmiWHu0cN7VtI5dIOlZ93MYuKLdiEbUC/XiaT6y3hkHyxmPYDD4EvyRabGO4+K2yg+eenCOTW9BsTGg3T71i21f5ONYRiWu20MEz6U1q2QO4wcJcYRwqwbSBP8R7BggwPhNAIO09mzU+nC+Yvpwb374k3NNoZ5A33R9v2HD9Psixc2KqFswqdQclEyWf7oU2C7K6Zl3mF42txaU+aiQfCpLDBa+mRl9v5qk9c1TmaOJZDMklpaWUkbUrygXfjhlHhEXlaZvend/JHqqg1FW4GyJu/Ldfv27SqNEB+DCrPU1sXv5haWxG8Xbfw62NtUX2d55pGN3V6CqPi0c2t7JZ2VXMM+eAtzC9EWytKcUfQGmuGlB2o/+APt3NTalto7OTW1kiqcjijaor/D39g3jdmDOPjI2tZ6KL5yPuFXY16bcM07G1yUx5EEVXgAvKuPE08rnZZP+EAIzjo7O9KL2Zm0sLhg/sp+Zy1qT3DBbDNwAL/IPMIfGwXbMpauA1LYgbW4xD5LChNOOZkSwwJjLrPC2qWwY9CAQjhEZGmF2TIdXn2AwYsezOnX7HN2YeqCjQvLKwtpdm7GJ9JidMRozhYAlJkDOigrokB3TyX19PakocGR1NPdm+ZeTIsPbdhI+M7b73nPMIz3KqRyVz3UB0aH+9OFC5NqMvEC1cN8RGXF53uc213vuUafC8d7Gw9ccvAc8XKc6vsCDvc4tz/jUXFPmpyn8xG+fU88CKVw0JNpVf965TgZNtdyXN7hy2HEMXzhwAYnhXmM4R1EWKQJmOHhg8wMY+xiyxHGvTzWQXMYI5VQaSJP+jTLKtkXMG+gj2NF0JVLF9JHH3wvtYAnaISvOsK9P5JQfnn0JZdN9+sae//jX/91evr8uemM/gI/nFe/wziHIRb+CjyWQbORu5c9u78emR/C1zHogEv2eYRnIEMxRlNlaJqZp+CBU7AxAq+urwa9MasRzqiy2Lgm3CPXYABjywTknE71IzAFTplt6n3NfK8yUGbGE9Eps2EfP3niDwC0/ejISPrggw98b96q8sF7cEFHtEWDZ4ZxoqQQ7new99/+9rfphz/6kduBD66cgu99i1VOtjTAGMaJksjitGu0Z7QPbcpjbmc8NIGDtMAnLvKv0TL1cPsAj0JQa+Do+SeffpY++81XriedkXHRrxU/pycF4w7G1w3h4OzYmPdNozBPn884ruPlxOBE1xyenykry7opn0+8VaHBII646AMkYSsGjO/9PZ3p4/ffN+1SFHSPIrJ+BEOy9L2tSlrYZ6IAbZzzw4EXhSmOtyqQ4205xmkuSvSye5O039YZx8fKXZ8PpcklOs4PcvuUXbXN6mDiXo4d8YlLbN8rkknkW7p62N8BxImuvo4n1aHevUneGU6OSz4OEwL+xZ+XlkliDCvuHdk0Llc2HJWNYSe5HLfcOMApgai6Mtw3da/KP8P7XYxhBEe9+cHTqXiuueP1ceS6OAgSXONdOfZxl8OJh2eA1l0R/Dpc4zKeYXB5OSv39a6euLIjvNyBiNXKnmFNa94zrJnBzwPTvuArnpgPzA/h6enTZ+kv/93/lEbGJtI/+Wf/RVrfXE+f/+bXGuiY+SLl0IJZDJj6iQzkeIyp5NBGcdWvhkkPllbgVJAzZ86l/oERG0nYcHtgsEeCGJvYMwAxzAIr4BomjLHkcp3zl6XsSOP9OEhDzsTzfyjL3T1DaXRwzJvl3vzm89TXV/EAhlEw8lEqBszIOjI3HiN/wPHKZSMugVwjml31ve4kYhRCV7OEXhT4xvT4wW3hZt9LRRmwLfiQyrw/yhxCE0CBW27HiBuPFKYWzi1PCDb6d3nYW6K1LU7nWpXCsLw4n4YGpHxaQSHvGq4NCSAG6yfd8hf3tTJEPtk7FgQtpLNv1mFDCPm7O1KuJVwzs21pYc57R/X391swiUEQwStDUXqcBzk9F4/eq6jIBRdlKF4W4YSFsKD4GpC9/EL5s1cByt3q6oJw3y0lhllphTFMaWs0VeQhAPzhwEY1F8HP9HYMB4LDoEzfQX5hCR1G4/0D+kWTcLBtgxgnZ7W1xQwpvsKyR4VhkiVw+BV8G3Cr1Ys3uJwndF3O304JLBBLmOSEpLXNLbcBSs++FMKzUu6ZDel2bhJdFXAzHJcDYinyqjkXouRIQxlIE7QZOMf4uCf+sOVZHwjfO5tr3oB+sG/Qhs+cNvIIWi6yL+DpQXTgHOm7uqEd6Td76icb2xwnL4F7J4xKnAjLEi2XQXExjISRKwxcLNNheRQHSjBjBaF7T/3Axi6Fs9yRGS3MXIBWEDg5Vryjo9uHRNy5e9tKhfc3kaCHQtcm5Z0OeiT68bIA8x36Dl9r2Qex0cuA2mBf4qsoENnV+nNKjx8+slHaxjCFUx++ikOnno2jPFEIvHG/ruCmSYrmmXMXEqcLctS8Qs1yoZeM0/iIUNCz8oLPogR4RpTqjyvzkXwt0zX3XuKi9BgDsjOP17scF8c98VBuuWLwwBhjGiasgOcS6j4/42hbG8OkZNsY1qe+2d6mdokTIXHGheJhQCR7jA0P7t/3yAC+bCxT/Uz3oo+YGaaEKotP5RRJN7bEMsnu/gEp6xjD1qt5+0/lUe91fnbqz8w6ZEYQNPT4IfmltCgFdE8svLu7T20Se/+RWcYhjtuielbOPNsPQ4r+6J9k4/2O9J78oTlmg7FMktlEnCx5984dK4psSg75dPf1C3/0H2b5BU9ByQsjCJCjPTu7mPkZe+OAY77usxRVOSkf6IplMOe8cfndew9Sp8bZhfkXMTNMeH/05LH616Jpkj3C4FfMZGXWlff/EWyMHswOYwni48eP1a+20vj4iGQBxhY2v8ezbJIlQswGabWS5H0C5UHQzMyLtLa6bnph784LFy7YuARyTCMed+OKImRevrvnGRyeHcIsL13BnWeZba2llZXlND8365kj4BujQFMzvRK6RWdlBGZZMzNAmI1YSe2VrnTm7DnDB9fgDeMPyjqzvzxTT3iENlk2ysbx7GeKcZWZW8zo5pTL7p4eyQ8DNgqxDA0HT1wTnVE++AMG6ZHhAeGlXc2BwQESRT6hzzNjVe3c1WPjmo1halvgYyR8MTutdlp0+cC7bZtIFPAMwaKFOzu7IHnzG8ZScMeeZL0qF3TGKXzQJR++2DOMGYBsDyHsut8g61XETynH5uaO+GCP2k1yGDQnuNAEtDw+eVbl6khz87PeL25tY808gi0uWP7KuM7BQhVmzIluBwf7RJedNqquLW94NvzG6nLa2d9NH7x/LV2+fEXjFEswqVIYosaG+9KFi2fUHwIP5o0qvPGlK7SRr3je53sc78rvsyMsX8vvaP/8nOPAW7nng4oRLAdeVRKFhwEtxz+CF1POIiLhvM/3OMeTpw70i/IzqWKmFLnSJrWyeHxxaLgIa0wr6j9ff/114lRTw9O7/PFnX3QLL3FcjwfZGHZDst9GGhodswHaTg1+hQ30P/xA+cInkAEoV/BfnjPe9WN4GJD+43/86zQrWS6XWS/SwuKS+h4f4nbdd1pF88hGC4uLiseHojAmxgzM2AqAKx+h4B+MOdQbPMPvmUVFfHiJZ09i8BY/prIYZ/lggPELIyU48VVFMf+gSHR8xbUo6bqpTwseeTKTko9KyxpPHj56mObnFxznwrnz6cMPP3Qb4NwOulImrjhkx2vXPk6jY+PGM/2ZD1BfXb+e/u6HP3Q/4QMAPI39AsEbbfSnf//vG+/MXqvRhS9+rrZ5cc3hliEUnXv4iuVNvWfMwzmuKulxwWODwtROP/r5L9MvPvvS8sNRo/I0HsIFfMoQbU49trY30kX2Ox0esXxx8/YdxYAqiKt8i3TQY5SOUN3xr5fsb4g85W1y+LN8HQ5ZVwW3vtPd2Z7GhgbSJx98UBjDos7Aoc3gaGygf3+rkub32pwfaWuOisDs0NujUrwtxzjN1Up03JXT5jhvAi+7k9KclNdxmMQo6g6e3Sbfzb0qZc7zJPjfJcd6vET5w/0+6vAqGJZB5YiTYx0rj97n9MfqTTrR43/9j+tmhhX3jpzp1YNRneNdFSD+hDjZleOWXT3c0+K9qQMelSs3wLd1pMz1jo4FXAYNhRdwXU75iBZMp74uNUOWIcoTkAMDXrj8jrxgJPIFrDcyhuFL8U9qq+xOIqR6XBGjjZlhTWygv5aaMIap/t5A350SxixiO9xLc3ML6X/8N/82jYjx/6M//ydWtG/f/MZf8Af6e6QkBgOG2CIfoOtq5BEW+VOsKJu83jHm7u0dpp6efimYXRLW5tPs9HMLT5zCgjGsCk4uYAe8l51K7YziPi5cM4MB59RHXgPXLgJqY3vqZMN8CWXPnt5Tvr2pq9IjBKvd9E9+/iJxootyALq+PMdxzX10TgS+fQkIe3sxOwzcLLGhu5RnvrqzR4+NM1H4ElzKwEOBiKqLCMdw7ihRqMA308epM1/j2KRWbSWFfXdnU0rjmpT7Xgm8nODIrJaAY+wVMEkXz8AN91I7kE++4Rfh3IYM1VkDnwfHbQZqKXMakDfWVlO7hB6E5lguGPDKLmDXwqB38o3yyJXKF/lKdKmGUYZYJgCt7nJAgVUihP51f6nuqvQ5vmncxa7lFXCOu8jnVU7v1TEx+oLvXdEUxjBmZwXD2kv7wvnA4LAVxYzDKlyicKFMio+g4wmatJ3e5RL5WpS5Vkxu4gHlkK/CLIlYXtmUYCzFRori0eFOmhgbk4LbbZynwhgW8JxUrriplknPZE7JSjgpQhwPATQMaCh3sQH9+sZWWpHAjVIJnV2cOpv6B/qtTMMnAF/kbPikQxjjayIGLBTBqMeh6CeWP3iWg8LptyxB8HsJnAe722lDdIyRDPrm5EVmBtHuKP7exNow2Tsk+gJKsZXsQtg3XaqfQ/9skEtf7Kwwu2k73blz2woZsxzoJ0M+7a036u3UwBKfEE5DYdBIobbna3iThDQU6aCz8CgqWbl49uRJevr0iWAErRoa71VWjHUomD59syXP/NB9c3uaung19fSOCNcxY0oVc1vEKEapAreUJZoNYxgbpLdZIXIfKrVndjkcTxnZv4VyYhjAkQQPWWa65eoZT3LQLEveMX7kZYHleLgMP2Zlq8xc9MwSPWhlRAIyyjknQwInw6D+0DVGPYwN9+7dkyLvkug9rRCKAUr95gb7gVFQjIfNSS2jsaQtjZ89l7p6RYfeM4z9oqLsFCHXqYaXmBnWXelwez56cE8QpdQtr4pOmYHAzLA2pSFl1IssMWyQd64vvAb+Z3wQoAqTA4qCyyjPkl2h2UuVjkRrGMM4vZKZgWvr62xc4E2Nm9rabOgy1eY+YZpmWRo4Q8HEECxFVDTOByf6FwZxxj0+dJHf22+9nd773vvGIbMxlmZfpM7OmMllQ47S+DS2dmY1UBeMynn5o/qSaJX6U+VZpQVX5y+cVViPDf3syUNfzydAogT60A4b7zCGNabHj5/6IxTtinHo4sWLqZMZs4rDmA0+KTObLTOrBAPo5uaWysE+VGFcpDzPp595+SD0Aq2uMGtEbZv3EWIzd5aCApVytHVw+jMzBw/UNv2po9KlPj2ifrHtuuSN7zfV/ygr9cDwtL664tlYw+r/7Fu4K/x6LzX1V/jI8NBIunz5smmUZZI42ntdZWG2GnTCLLyR4aHU3RWH/NBtabdGlk2q3QnzrGHhjLajPvQBjGGzs7Pe08xGJ4xhohfTgrwVfNFBayuH+TDebasPbAgOxoSz5llQ5fLiokoEFccyN2b3sESSExuZEYKRdWx8JLV3VgQnuAl0i+GYE1VZjgmPvfLu+2lgaDS9eDHjfCgrhgtmsLHMk8MROtRvmAkDnR8caRxUmTBCM7vnxldfKN2KYG+ljz74JF25elX8eseGJGblNynrkaG+dOXKlHGXeUZ24An+hMvvsoc2y8+5TxM/X8Fr2REnh1Xj6h6aUSuZDgnPzqbHEmzduF/Dn6lDNvYDh2vwrihXuTy4HA9HGfiY45IUefI+u2oZuRctM87e+OaG+wNGSxvB1P/hC+QHbQoLFNVwvGfYDZZJrpsmzoofYniA38J7rn34oQ2+5Ot6FQ64ZeMdH4iZAflv/92/S8+eP1e5GNMPPD6ySf+2eISNyupTeiH4R16aycww6JmPvuCIcZNn+hh47pRcxAcz8GVZQf3As77k6IvEEcACphz4LZ7pR4ztudwK4rd6j4zCG0IwOoIj+j5jAbNUHz5+lBbm1D/EvzGGffThR+pbjOdRZ1yNboQfldHGMNE7HxyiTRrTN2oPtpShn+5qrKU9fdqsxjdmjOdlkhmnwHSZxXMxMmZayK5WnyhDuV3cFnrGMw4IC2pz0AJe4CvN6Qc//jT95Ge/0r3w1ygcGH7ILnigWedQOOPhnsr99pWLPpRoQ+33xZdfOS3J6A1qsiJl4AJoLhvl0D0ff6g7fAP8heEi8lTzmN5Yqt3V2Z4mRwbSJx99ZLyU68K9W1Y6yf3tSprfxSAvOIaVXcDEGBYrUcKVY5zkKPlp7rVGlle4avwSjHqX3/m3mge/mW6D3r6re1XKV9WjPt3ryuB2Ku5Pcr9LHU5zZZiZRnDlnMplyuEvhYnWv7MxzE4dtepy5BMcsVjeWB+Dr1JlR4zTsnoTl7++HCuXXCa2Y07lPalxiFmrSnSm48YwNbjecxfpazACT2IMJbgUpfZUdgUDVQRYENOA62v/KmOYcz4e/ZirJ5KTHHGOvVMSUrUllklupKFmCUISlEMxYC8MDW4I0MI0MyZu376TfvTjn6ZBCY3/9J/9bw2A5T0cx87XUI7oh6mDRfKp5kU+KAdmVoIHN1Sgyyy0MCBsb5OfBj3B2NPgwd5KIyODElrZGDoMJWGwAEYor4AHRK1KOU/iRQh5ewZMaYDhFbPqeN6ykiyIDa3K/yitrszasMfMGY28VeAn4ZSwjNOM/5Pi1VzEQ1nxIOmvQgjojWlrY8nKQxiGQkjQyyJd4XKdVBfwwf+pzpXURZ7BDYSEcMRSHTbBVbltqMKYsOU9evhCJm3RwrBBFHXLrnwPeAYqwgit9aGaA9vOW7hm+QlKy84OSr6aXQn2D7a84WpfnxRKtTF0lw0TuJxf4LaWd7ha2crlJM/oWS6VhUKMJRhFdrbZb0F50xUPd6QEdXlmGLTBIRFlOPk+8i6VxT9BX4QRnONkpyzM/5iJsbvPjCQpJaJv9oZpVj5SC1Jf/6AFQMMln4I2Kba7B7XQlboE/Fq5CK1vf8MpGARxoG0UI/JeXFpV/Y8k1KwK7/tpcnw8dbWzPFSIwBh2hLG54E/ZUbfiNqoHPnSpBhbX4pm+SRVUE+FcwpRoe0VCOnuE+OQw+ampSW/uTBoEVr6KojRCl+AGIwbP0EoI9CyzEO9R+7H5tpfgSLjalXAWp1E1WeFlOdTszHPhkDR05ubU0cUR77RrfGE+OgyBs6WZqfZ8PY6DOVpE817OQ33t4RXQYvJss7ZmtaGUh/t3b7t/sn8TSw1aOzqEvzDS7Esxd1mVN30LHoXxHGMG+/YMqE9Ddzjim0cqbysv4ncP7z9IMyq/lVkp1y6v4h3ofXxdRaCkjaTIw2OlEDQ2t6apC2+lnt6hMLQGcH6cNlz9Myyt2coqijQOmPUux49yoFzHgQcItgjBIQjjiBcPFrxFf6ShPTGGYdzIM9Boz3DEKW7l4la0Y9plZphGo93N1GfcKy79xfiKMlEOYJEPp6E9ePBA/UkCvPgZgH2SrP7YUDzvB0aBPTNM/K5R7T92Zip19Q7YYEP5XHbXVSCUnqLYEKM/2nJyYtQHKHDIyeNHD/SS2UOravMG8RCMYWy8nuvFlbIGbuB/+k29fXGapPeBc5GabMTzEhLGJ9EVSjQK4pnxiZjV1riX7nnPMNGq6EAR5Ju9Hx+0xhhG+WgvVUFZqrzKDdjMykNAoT/EF3MUVeWhOxdAZbr61tX0ztvvpoeP7qf21sa0ujSXulVP7x3peoRSzj5RHCKBgRmeRnmhibbWDs8Ag2Y31Nf5mHPh4nnPqg7jF4ZmZkIxnhUKn+tJnTk5LKUHDx+mNSnI7HsFrMtXLqWO9k63MTRKG6+vr9kY6E3Y1b94XliY875ErZI9hoeH0osXs4q/4T7KzBIMNBywEGNsow1Jra3CgZ77evtTpbvPxrADjX3rm+pfLa1eirWjPrfoGXHM5j3w7FZ4BfvZeObKxlpqVx69fb3ipxpH1Qbr68pHfRT6GRgYTO997wO3SV4myf266sKMFuJgmOvr7VH/wCAATwE/wg38SlfqDm0qY/WlMKLAJzwzTPVcZJmkygl+aHGWNVJnMVE9qeVU3l1m5YjnriwupSa11aRofmBwSO+a0xLGMNENXYoN9KFJZuB3SVEHHnwH+vAyd41b4AFcwYdIR7+g3O+896ENiBhIvYRWZYC30Ab0BcrCjNvN9U31xR3BWzdez5y9qKI2pBtffS7evSS4O+nDD66lK1fesgGXlQ7wErHeNDLcly5fmrKREBc8SWVUmbjH03+hLRxX3pc9YXjScCU+6bLLMHNcXH7OsJ2XEFZ+r55HYt/jiBPzkJIN2zjSlw1IOMMqPO9x+R1tjdvnowh5iwZ4R1wc99TD98Uzy/pu3rol3EU7EEZ6eCFx42TgWn3YWoBlkuy9xSqPyTNnlG/oJZcunE8ff4QxrGZMzPjKMAIH1J2Zhdvpr//mb9Kz6RnHY3YoOgOz1JgZFrJVQ6p0dJrOmV3NbGkOWAgjEPgABxHPsie8VPBdXtUBHPAxAzpk1iYyIsYyTkL36egaI7wsUP/V9jG6KL8fq456MBsX2Dj2sWVMZckzxjBOpmVGLEalc1Nn0yeffOKRIMcHPjiNdgJ+o5dJsv8usgtyO3nc+Oab9OmvPrVRaWtjQ/xxU2NOXxoaGBAfaq4aw/LHIhzpqFvAJgw8BO3lOK9zxIMyvcWL7sEfXOFvf/iz9PNffO6JBdICAseg+iWwClCafclXb12+6H3TbAz74jrEafigNBuMgnprLpeTPTLh1Yx55m1FTNeFOiFESGaqiOdPjvSnT659aB5r+AVsO90fqC4xM+xkYxh1PWYMe7lSdoTmlCfHiPc5f+KU8V5+V+9Og3csfV3a40/OLW6Fn9NcGV52Zbjl9+WYJ5f6uHsZ8suu3D5vAjO7k8r9+3KWsVSmnAf3lI3nnGsua7UUktF+P8YwX2oZlx0waiHH39V3nIJt+fe7uHpjWH1ZjrmicvWNQopc7yihBksFBix5vSvujjngxGCoFCWQYeQ6nkcNgjxJ8qNcuTxlOGVH9U55VXVlOK/Eg1y5jUjVknbTmPcMW0+NHLkrHGjI1W+hhCgyAtN/+A//Md28eTudl9D4X/7v/kKMWwrJyqKXWDANPi/hoYLGoSDZF0Wrtlc1dwR5KYUaILcxVGgw4R0K2JYGeIxhXkrA4OU0YqO65CVlpzkzaspduFhGGp783HnU1GyIvS0Be3uLL+UsbZIStbUs5bVXQl23woJpn5YTZXiJnopyld+BC+55RMgjXwYJlitSZQbnw/0tDZIt3j+rKnwVsAyHAUVpoa2XSmQE48mo9s63RTn8FUyDOMr1loTa7R21hnDkI6wl+PRLWWtlHylaXXk5PekAYTDkHc45+Dne+7G4ll3kK1pgcD0UrslXuPZXXo1fzZJ2mRnWw+wKBBsCBcn1lQMPtJd+ShkUtXcY5ay9C5xzJRQhDqEwDGHMkGLJhzfxl9LR1t6YeipxmhkCjXHotCfVpOaqS5KLuMaA/osf/5LvIcYdZlGwLFICz+bmrp6PpOg1p84OKR5SGD1t3okQWgIOZGsaVXsFrRIWCm92wI9yRlh+5/LoHX+kR4EA55wWxt5dKEds9jw6NKgyVIQ+1ZuqG0jUq4AYv7oYl3rHn4tIexTviJevlB+eQQAbQCOvY6ThKzT9mSnxPq1NAD1zhVkspgn2DGHm3HbaU1ndL8RrMFKgqDGrzstyUOoxdtFhhFsKNjQ4asVrAyEWo4hoCMW8rdKV+kfGvacWOIGebRRD4LdSHnSG4oXgiTcJUA/3E4zGLL3sTl3tLYnN2G/f/Fq4jRmGoIoj3vnieniEIAZceWZV6go9ofCybI0TETkZUYnd/9xGxlFtNHwiARxjGPXERdsbsWlfdAsePOvMgrLqwbWlPZ1jZljfgPuyHW1QRytlB/5QQNig/HXGMMLxtFO9MQw8RTryifRRp4DH8hPygXcziwcHzeZyvSrPduGbvbk4vZEle81sKqI8oItyOu6pw527tzxuisQMw2OM/rc3Y88w7rOhifGM0yTHJqdSd9+gjf/0CZdNMPm1Mcw5iCBc3qN0ZnLMhlEUBJbwg2P28GLZdY8UHAyTTqP4pif1K9rKfEVjHM/sGQb+MWoxs/FAY27ULPjErtp+F4OX6O7ypct+x3j4+RefO1+UqabWduU3oKJJKdF76qOMVGbFNmpUfsIxeDKzSO9QIJvF41tbmKHTljpQRMVzuR8c7PdMMxty9vbS2uqC8hSPPGC2FYoMMzv0Tg0Lf2Z8iqWPGMEqNoaBP/o4/YU2Z1YURhvyzr6l6H/0B+ksugc3KFYp3b57N60sLQtWi2e1YNii3pyeybJmH06h8nHaJDO/OKERXHBwBXvbjI2Oe7kRs8aYmZE3mn/y+GFsYC98YOhizzfG9wPhkgMndneluIueMfywVKtT/Pjd733PfZQ8oC8ogWVglBM4GEN2tzZSu5RnlhFuafxWjxatsR9YLKfs7elL7777rmkKQ55pXrDWxEPgHTiMxUg0zFSDJ7K8kv0k2aYgFOEG45B2DsU7ZlliLGRmGAYBDEjQPx+VMIaxhxtJoTGphzY6UL8lKfYYwwYGhtPAUOypuLK8pD6DEaDZdWd2GAeE8MGTZc30PwwrnCJJmZiZyzjCRyWMcv39A2l4ZCxNnTuXenvZZiDkFT5c8LFtewf+jY9l+Yx78EhkKca8ycnz4vVH6ZvrX/ok60218UcffpKuXLlqnsxMaMxKTSojM8MuYQzT+IUDn/jAU+0ZRznyc+YVhJX5aU5X5r/l+Nnl+Dje5fcWE9wfMCqo79KWRb7AxMBNXN5lCIQTp2ZEqblyOXIeuTw8MSOYdITlfLJzPOF0RbT1688+C3oQfPLA8G1aIA7lFH+hfZAPoJ3p6RdpZXUjtYpPjAzHwTOtzQ3pwvnz6doH75s+c7m5Up5cdsYiWohBk1nJ7I+1qL7GGL2qfgqv3t7hJFr1CY1fKqn339otxg+BVPmor+DqHgOY5R/FM365VZ7kSz+CV7HMcE/wZ15Mp/bODi+95dTomGWqOpvX1nBop/f5uXwlj/zMR2HakA9cHBbx4P5DG9rB7YXz59LH1z4uClRLU20f87Wm9NFHH6XR8XHReozvlOerb26kTz/9uXjZvmdUMg5ygvtgP6dpN6V/8Kd/6r3a9jF6Fg64UefAN55TnAPfkX+5/XGE4crhghBjA0HC8aHS/+3f/Sz96GdsoM/YQV+KdMec49N/DsQnmRl2ycs/NzaZGXZdvBvaLvBMZOVZP8EllwNjGOMHtIBj5imvXAfxftdPskWloy2ND/Wnjz98T7yh2TDp+9nRjw4lsz3c6U6LBxjrnXPJgSvFL4xhlKYeR7hyiEtcV+7syqGkKcNymYv7sns5t5qrT192x5+cW9zSdt/RnVb3k2t73L2c8mX3JnBOokncSWX7fbiToOZyBl+pPVfjih5fMoblgvNrRqQrBJhdtQERuKoORl9kUmrg04w52dWMIZFOXUugXpPoFa4MDwe846WkLvnuZEd8l6PkMF5UHYO4Lsdj1BwNXMYBHTLjJrtgIIrjYDozNy+X6ST8gfZq7BKuMmHlvOvLwR3teawucoTVBaWWo500lFZTb8NqajqUsucYaBcwX8UXE+TUtn//7/9DunXrdrr69rs2hsHULRyKibHhMQMD5SW1yaUorosFLN44AgG0DYxfCoIGEU414gojhvkfiokODrBsMpagBNPlmwKXSA84M8dS3evxYOdHxdMVXd6KO4IbxjAJeZtbEsBUXYTTvd0NCY49qaO9S3DYm6UoLnUp4Bx3vCgqKvdS3nJBp4FLyrevARCBhM1r+XLNQM4MFJaqsMQE5Qkpofb1JdLnYuTwarY0atwUYfop4vBInjlfTtDiazfGIQbvjs721NHapHyZEcBpLaHEFeOv01frRAW4yOdBsezKbeBYuh4cSJGVgMsG5cwM21hneQtCEMtiO6XwtteUJ+Ut2UfpQhjQTwFH/zwCvHC5TuGEm2N5C+cS4BHoEaBiZhFfprfCICWFsKuL5T9tnhlkI6M7CymDnjJkuwJmGHwoTvG2mj9hkTeeJUrMoOCKgMhXUpbEciBFuxTT9vZmz5xBMDFM0kgAirTqE6o/QiA0iaBGxYnHO2qZGXyUVRe8XlCuPOuSC7OtMEISQjuwPIrj89nkl5P1vGeG6m0DgO6BFaCjTNwbrw70iyI8fH721XnumxSxVXmWH6cW0r8lBC8vzZn2aJOllcW0ub4mvGyTgcsOnoirhIZlw5F6u2dCIRBKWIW/2NgkxZqZhOxnQfyN1ZX06OFDwaEsjalLfahvaEL0zGzPTBvMQMOzTJLyg+OYxcXMBmgkcCecykM/w4ODaWhwwMa5m998bYUCxZw9OHr7h1Nze4frmTHgEU3v3H+EY5RUjmpnU3IRnmNRFupmepen3Z8+fuI9w+CFGbdZKN6XQGkjFG2G0C8PP25ubk9nL1xOvQPMDBNslZ0vwYF7Z1VyNYULOOwp9HpjGD76Aoo46TgZEr5AeE5HGbMDFzjoinKivHOqHi7Td9llOK6zA5LStNooOtDbnThSn5kkgadaeXgmMgcn3L5z0+OmlyUDRzBoRwxhHL1vPqb4GAGaMVaKx41LGa+wJF/9n5mFwPSo7fLpji5XtCNq7dmJCW8cf7C/l549eShYUkBX15SiMfV4uWWrYmXFk5IJltoy6szsA9GZyuS963RPZVl9xuwYRXJ9GN/AAmPBO2+97T7K+PTVV5+b7sAjy4v6+oYS+8UxRjRLSYSPMG6wLw3LWWkr9uXqqnSmNuhf/cdH+qu/oFiTC2XU6Ce48GHRqWhpZWFBfeiO+POiDZBe3gtsweDkWYxr7JGHIYx+hQEHIw2nOTIDClxhKMEYRrszhtNeNoL5Hv4uj2FSz/D6LY2Bt27dstGIDxSZPuhjKI/Ly4vyS2ltPU4rxEhD36EfY3yD9CYnz6SLFy6lDY2lpGdJXkdbh/rTc9VFCrri7irNIUa+wtijYkmh7vbYu7vN0lIOQuixEQv41b2+RAgsIWS5NrCpz77Sd4Dv9va0pj6EosYm8EpIB7BxlL2vaPtsDCMd+2lh+MfBb1aWF8ybmJHDuNtv46xwldROLc1pcHDI+KaNoA9m+jFOzs2/SIsLGMOYIbeudlWfUVkGBwbUzsVMQLWwDXeq7+LsnOH0CX6XFFTobGlxwQq6Z91JrguDNR+Jgr8ym4Xlpcz2HxfttwmflZ5uL5ntqujKsjJmQ4qX7mxvet8xZg7SPofsvQgvVSlcN5WprbnNxj5O7OQ06UpXf1pf2043vvpS15W0pXQsk7x85arHq31kQPF8zwwb6ksXLkwUfTL6P457cJzDuOJxOTy/y++5uq+VYOT38Kt8X3bEz/wa5zxoa135sOO+xHPhCKHvluXunD7ns68xkCvhhB2DLUcY935SO+YyOUye5xxHPxpPl9Mvf/lL83QM0tAzV/IBNrwzLzN02wgcBglmQD17PuOPo8NDw2lsdChduXQpfcwsHeIKjzlvHPlRZvM1/Qm4jV03bt40LUGrzFpkthiG37UNTmfkY8NBGhsZ92oPTjllVhdVhtbEClxGYMPTXCVqLkZOuTHEMsPUM1BFU0vLK+4HyG7gmbROL3jGj3oQcAGU4eayV72ec63QOcDbgQAsi6ffv3ff+5oB4/y5c+naRx/6PuM8w8y8ndJ+8gefeAaV6Q4ZQHG+vvVN+vnPf66xTDxHYwwftLp6ev2xG179p3/6p54ZhtyRy4jjPucV9KFA4YJwj/26luMTrxzmtBiF+OqgtNZHheTv/+jT9KOf/rIYC/2impZrTutEGvs5KOSdq5d9wi4zRL/66oaSKA8QbQcM4h4ve3Ysk6Ru3t9NeBErsCOOTXWMAerUyOJjg70+TRKaxRms4vhenpP9nx70paWDdj2pH/lNdrSDgKu+rtcJ7uTQk12uwavS1Gr5ZrCN5+K+jKPjDkgZWsbx7+5y25ZdfchpJfoujt6V4cElyi4/vUl+J5X7JPeqWOSTdaVyng4SrRwzhv3ff7JYhUUonkLEBtV6LjccBGdHZeN9NbFcbr4iqZ0VzJKrN8yIfIuSne5iycHxaBSL51zOnDuP5Sx4Wy32KY7XdcV8qZzH4XJXl6DkXp4ZVmCmhL88u+IYfotClPtzfTnelEBIluv0xsawhrXU17iSmq08w3BQRvnTvarA19i//Lf/Nt26eTu987330n/5X/2FmHqLrfsYU3rE6BF8AU7WJ3V6BGIYYy4Bm2CyJArjCAPo9vau3u9L8G4zo+yVANaGwqn4eFIxeB6nheP5mPEoDJ/x5TiOF5TLoI2CwYC9KSGOLx9so4IxrL1NynQXGwB3i7nGF4pSdkXJ5Yo8KAx/+T7yOe4QDCUPSIhXvhhoNEhgDOOLLMsQUBAGeipSNCTIS3D1Rsg2AAYlZYgBXk/yXlZXfVG75CAzgaJsKA7MxuHLOUtN+GK3wwmDEjYqFQm4nQirHHXdojyBgA+gGYe+GJ6f/MvV7/nXlfb1G7Udz5ThYF9KoJQ69knDYxQijCGx0inhmGVrBd1Am5Hev76PGgiu8ynCi2t21WddM/OzMcmCJO2tfI9EWzywMW+jBCw6moUCCcGKRzdF6CFNdoTHTJvIw55w998afcW7CDd9C76kKz8jwMGnjg75eiVlw4qclAbDoH+qnKJH56t/0kMnCJAoctFfol7cOy/FjfTkWytf9X1xb/iCzR4etC1p1lbnTYPNjcxmoRUQ5DHXBlz++Cd/epxuBUMKKHAByJWyQoP6M44RkEkm+BgWO6UscSpqpdIbBgAJgvfv30qdUt7ZFJpNatmbB6Wvf3BEdN/p8tkQi8An4de0pLyYOo8iD42wKT3C6FEDyz72vaSYWTVb6yvp2dNHggf9iWMpPZtio3wjULK/kRV//VFuKshJn9QHwRVFAUMbwnj1IAOhD/h9vR1esnbvzi3XDwP2vpgqM4ta2iruo+APvAAbJZ/ZkN48X4pgc6v4SUer+l4owgh81Is8KBsCLjPDpp8/U97QRigwvOPevEL9lWWSKAWkt2HByySvpB6VY3unMLQJrtvJRQn6NL9wTSlizUjFzA1cvI/i43gkHo5y4DByYLjlFFZih6cdoBPyC1rLbQathpEmZoZleLh8T761vIGhcDH3Dik57EvU31vxEmra2TAhMLmMP2YEYii5d/8ejFUF0XvgqS2hefap2VyPPcOYGYYQ7/2qWtrSxJlzUkz6bDjCGGZ+q7oioKs08sXMPrUlYcNDQ86XPcPYwwsqw7AhPc0GKoyztB31jhm46oeghDq5jkdS4DpcBzZtJweOi4cGmdkTp4yprioH+Vy5cDG16Qp/ev78qfpHm4uF4b5b42xbW6dP8eNjFEs0cWoe15UlMOzvSZvYqCHeG7xffRg+zL2NchjpD9Lg4HA6O3nOBtlvrn+udLtpfGLEykwHM2eZCSY8YWRqKYxv0BB9kX4zMzPnGVjMGsNIFsawduMt2jeUx1gGr7FIZYAmOEFyVQr0shR5jOTMAGOPt6WVJSm8S4lN8PlQFSTCmMF4xV3wSgxUzPKcmJhMFy9d8ccd+rBPXRSeHj66m2ZePFP7aoxVnt7AG26n/sSJhsyoXF1jO4Z1wTzy0sl333lH/W332PLGNdEQH1RwdPUDvedgB/Dgg0lUP07SxMgATlkGhTGTgmc4vt9YNR8CHxipmJ3FbCxogb7E/loeI1VPZjpgUBsaHnU9wQG0ihFgfoFlkovC155xCMlyOt7E+Bikr7ZV+oKnHapMzJhjXIN2Orq6Be/AvAZDIx84vf+byk1f7RHfxkAMPAxf5M8pecglLEdl/KA8yGmcSLu+vpy+/vpLz8JEjujp6TIdYLjjxEwMhiyHaxVvZ6P9Jowg8Pmj1rS4sJK+/vJLlYGZYZvp2kd/oDqHMcx6PIZi5TUiRRljGPIQRmj4YuZLmYdkfpnDGfsyb8kuP9OmxMtjZYaB40pYffqcxvf80SZ6Jgb8FmeDCe+VlrikwQEHePQZXDlfXH6f73HVcvEgWue+DM9X/VEWCGBxaSn9+te/DqMyvLrIH7jQDbM8cZTR44vKAri5+QXxlxc+hGJsYjxNTU6myxcvpI+vfSTWI+iFz2XnPsP2RzrljRz721//Jq1jDJPMgCFpU2HMktxQ38PgDT+eEB2tKh+WwUMbPtBCPJn6AJN78wxqTRWdN+0dMhWGfzCA3MApthikvcycuohPksRtUvBsm/11ze3mfAI6T4A3XGZD0sd3xcyZGXYPY9jCvHF19uyZ9IFnydXaCFzkNgAGhfr4k0/SqPoffMljhvj518wM++Wn7oMYjNfXNrxMklNkaZP/1T/4B2lS+I49AoVKlRXeBkDG0ezcxpIniAON5zbAEY9+7vIQzYOO7nmtW9dWsihG2+//6OfpRz/5ZSFbgVuDsMvt7LS8Qx4Ur2Jm2MjouPSUrfTll3ESpXIv4tZo+CWn4F6NU9AaBxWBO2b/ATkmTEQbNWrMROeaGGZm2Pc8C5W4rqN4O1faVBSb7u90pSU20FedS0WXo86qMEyjIdqo3uX4QqNF/le5XKNXRXuTOLhTsHOKA1qGWGv/35dj7EJew9WXu1oft+t3c5kWyCc7tWRxFy4/fTu8vLpcryox+ZyUp/VAFfS1xjBczchUchmTRSxIsj6j+mQoCuUOAzGWnZmT0tQgneROJnAcKly4gjkYXoSRL3dVAjgFobx2GeRzUXM5aw1MBN+WXAS4wzpe8azbuCuA5GsVf5SVGC8BJKNjnbUeX2V3Un0oB0lyOxCnuqyrcLwrhwCm9WgnDTetpYGW9dQswQ+GdyihWEONBnfF1liI4ebf/Ju/TDdu3EzvYgz7i7/wcoFuvhpLUGLpDcuE7JREWIn7MjYI1yMeZZvBk1lDDJwYw/j6jcDeJ6GqQ8J3nCqjQZDBwWDg8AZuWDkHXBkf+T4HFdEdzoDiGUMSGtmEm+UWWxKkD/YO/bUJAw2GIZaVSORRGyjPGmjBgB6DsftfMPEUC+wT7nwpJgqan5VGeGSJHoYZZtAgtLIsRvqIB7dKW7MFGUNRm5l+ga0/hvFyPhk2f/4v3vEXFAB+/cIMCcGFMjgOM5b4O5QAqWcE6Ba+JJlOVF+McPrLg5LRrSsu56MfctBFHvQoDvHIMw/IvLORh+gBMWAKDxiG2Iw5JRQzlJroE6RFmHR8UCY8OY2AQy/4yEzvDVtXlyXiUy72ySAN7Ryu0bMaeN3bO6BBmU1A99OLF0+Fd9W9uU0D9rYFoKYWcK+I7quUB7jkT910LZ5pG5aXRCx+avjy1WG8BZ9ScBTe0z2Qerr6rYw+ffrAX9IRiph6biiCaT4SCDMM1w0wcuCGW6DT9jbc6Rk8R7/XW10DH5HWSRVpdGzSM0owSn5zI5ZdZWMvgg/ZImQAJwtatCXhhkl+CqduNnToPsfze4W5PNRZ2Y9IiZqcPGsFa3lpUfEb0vSzh56twp5N39z6Jq1vqP4dHemM4rW3dwsOBi8MYtQ56koOCEPSGkXDGLQQBjEWqm1VJmZPYDxYVds9eHBXsaWsMeVGYZ09/alZijHlk+gl2AhghSFJYczGoF0swBb9DRf9RJDUT/r6elJfd1val1J+9y6nvYbRflf9uGcAY1inYCDUKRunxoGDWLrU1ITRpkF8DGMGM9DiKzC42xcPAp/QQDaGqTRFHaMNec+sME6z9HIQlROjITNybAw7f9UnxG2Jf9LOeRk1fSAKVCuVG0YOfLJMN+/llet9ksvvKCN4w0hFDoTCk4L+guazIw1PGHiYDRKzTiJedqYXtUXxpL+gK/CSjWEDvV02Jh7s7XimEzAx5hMHhQSyWF5dTvfu3rPiBj2QwxEMTc9b61vym1YWWM6KoI0xEcPwxNR5G8MweDHbLZbsBr/wEhHxFpbPkB/9nS/4AwN9nlX09fWvrPxvqF6cJtjV3WcDb6SFjqiRHHQGphQATjhl0HFUTvDJjEeMDCiGnILaIuWutR2jU2uqKLwFelX5MJA0FmMQfR969UEQexwSwbjFrNMwcGHoYXwhDfUAJ7QGQ7i7lejHy7iEV/rawVFzGhwa9z5X7Ln3+NE90dhhunDhXOz7pT6CYaRFcRmbUKTg1YH/UAqfPXuelti7y8awlnTp8iUbbbLSSFujjKMMYvxiRijLKvEbwuPq+oqU+JW0IiV6eRUjD8sfY+N/0sbJoaqFqpNpBvrnoxGGLw65GBob83gKbTDrAnzeu3tXyv60jT0YcNiziFPSWBLao7bv7OpKyyvraXVjQ7DZR6wvvf3228Yhe5LhyH9ljVNDNVYJf5jTQGSn8qCNmWEtNU+y0YaNaJS5r7c3vfvW27SUjRNKoPsj5bMuxZt2QcGXvLOx5o8I8DJ4DcsNmT3tvdmU3TvvvJsmRHcYr1AMMTRicJqbe2FjIcYw9mNEyaTO42Oj6tcYITnogv3CJNcoT/Zj4549kS5euigkNqenz54qbEO4iH3RWoSvoaFhG337hYfOSkW4VZ9X37G8tCdYqiOzybZUPgWlc1PnXNYbN67r/Y6X3LLElZNqMYIxriK7QQd8eGnmoxfTQ1Q+lnXPziykG9e/EI6WNZZue8+wS5cue1zltGCMYUTHGHbl8pTlBMa4el5TvuZ3PAeNhtzEc/b5Gcd7XA7Hcc0eGDjgltPjfC3gZOew4n3O2yRDWv50he/juC9fccTPz9AMaQJepA0XZeOZtoHPYoz+5S9/JTm6MHopb96TF1fKjwzoPbuU1rKZwM4vLKQnT56nbeGcg22mzkylq+q/f3Dt5Q30XQzKpGfKRnpewT+//OJLG3eBvaSy8LGVUyQxovgkVsEaHR2xYQQahqcwnjGzC3jQcGxlEM9RbRGZZFGaFFjkD/9Cdu/jYAbRLPzVNEUaykZ6Qs175RRcbmPDFqAsp9Dvmc2I4X1HcJdXNtK9+/e9px5xJybG0zXhwvt1lmBQT2iDFsJ/fO2aD5zY20VGjXLeuHUz/erXvxLPUV+UrMMszorGgEFOMVb9WSbpDfT5oiIYLltweN1TTMJccj04dx70Xn/iGZYT9BfhwqHqCU5dPuA5Da8EUWHf/yHLJH8hhPDVhL50nPbtnZJ71UNjn41h4q2xTDKMYYxrRh5Zl9KXHa0APfExBoMob+lJ1A0ejjGMcVmVVzs2p/GhvnQNY5jwgnN/w5ypvLAhiHLTve1KWtr//RnDuMd5XIxbO+6Pww8X7VNy1Lk+TK6Mi5ffhiNPXG6icATiCYwX5TzrcfxtnfM0aPGDOljHivE7ulw3XK6fy17Uhfvvml89Do4/vdqV83T9VdDjxrCfLhyD545Q3IeLuG4Uvcjv6A4ZSqmedichA5dnuZCyCoe0xf3prgSwzqnLFncF8xO0gBdp+KUMLgfcu+QyofGbDWjFUzXHgjWUQsjpOJycV2CFp/r3ZVeLU4sX5ciubAw7mWxOg1+rT81F6cvuJIjMDBtuXE2DzRup8WBH/I7lW8KtPEyZgYq9M/7qr/4q3bh5K7319jvpn//z/72VCRS9NpZU8MUv109FNN6rRa2VAkbnJSG6Iohh/II4UWIZ6CB4L/kQbAb66Ly0a7QF7z1Qyhm+84hwAmjXUGgJ0yueI1IRB1IIwwokwRs2qUUgZVxt5sd0xWAHI+Y3YEEyGUbAJ7XuqVOGzWhImMsQV07C48H5KCzTE0u/2DiYum1urlrg89I5KTMIoJSJgRX8RH7Cl+DlPHAoR5w8hlBN+ZyPFQlKTl2VJ+UjTH88028w9jVJSCX+8tKC8pKiDroZLClhRo5hAC/gZIOVHvyaZRmKXsSXN755XcMv+ZImNl9u9j4vCDHrq0vp6eNHVgSZ4UD5cztDc+QJ7nguO+KwjIev8TakEdcoIR5IiDwpJrNgLl+6Ijy3SnEa1AvRs5I8fPjASjb7y3A6FydbtYmWOcAhl8M8Qh7jievHs/Nu9gyPrPAR7jd+LwceCHEdwJ2E+pHRNDI0Ijzvp29u3rBxmeVqhql/8vDmsdQHByjoXs++FRDghwGHfYCYWaI3eubiWM4fH/FBh2JLURpz3cHXNzeve1YLCisCEX2RJSnkg3MR9ENyUuc60W4o3NSnJmBydURfD9iYVW58ZCKNj0+YtjmZjdPT5l5M27jdKCXr3t07optdL9/pHxgwbPbxwXhqYzHKvq4IfNAyjvYkb+rHoRPNSjM5MZY62lulSC+kxw8e+N2WBDBmQfQMiMakgIEHcEs9cl0IY/aC+4LywLnO1KWoDuEYw/q72oW3rXTvzm1BP/IM2bIxzLwpo8COcrL0jKWMGJJYxtTqdgdmLgO0wzO4xBjGht/up6ojiotneamdMYQxy8m0hjFM7c7pfA3it1PnrqgcQ2pPac+iT8YO04fKQDa6tTMt2EW/oTwxMwyc+FJ1npHq9KFUkDRmGzRI+Y1lko7nRMGLArxT6UVEYOYWs4lQiPQieAY3RWbU2/GV2CXWK5LyQYLTJNnDsF2CMoYxK0mMScJH1EX1kDC9vrGWHty7L9zCX+FNggiOiKswBHqMpRiV6C+uWYMUc5bAo4wJp9CZDRT6cx9XHHiK6+6cpPifO5eGpIChzN2+dcsKIOMhDLNf+Mfoi4EGgwV0heENz/JFjFsYZ5gtxXM+CMFLgsQD40MbZcfoAC9ldlynxoNNKar39A5jGPyUcURxVUbLUsa7lOECl8yswNgHnYThV2F6ZmkkY4q9wry0CMJUeGpghpPGAeFmdXE+zc3OiG5TOn/+fOrq6tI7lscGDM9AkKeelN9touvjR0+83Mp1b29JV69cdd0xwLDckNlRGF4x0DCLBOPH0vJCWlxcUl9iCeKeDS/genV12QqU6Z7xSPhlbzL6HYZJlgOyx6OXWuoPwwl7L06dOx99RmWygVH5s2x6ZWnRM1N2JVfw4Y6PALQxM1Er3d1SflfSytq6cd/T3ZPevvqWx0mWRuKAubq2ojLCm0TTaq+OFuFD+aPDrrM0U3gnPrNt2SuRAzPeunpVqTGGrRf0epRW1zlNkg9AcVLbiuqKwZO2pG26u7vMA31AiOKxfxZLFMkX/ggdMZbNi5+yZxhl4sAAcAJ9cTgAcDfVr8E9s1nh9xi/MPwzW5dTA+nHc1L2mQFW0RjQpXzhy9Cn5S3VmXbCWMasOoxfGLv4iEPZMeK2tXam8cmz3gPq0aP74mN7aWR0KI1qfIPGyS9m8YpWVDfGS8+YoU+pjVZXN9L09Ey6+fX15MMH1C7vvP2eZ8NBDxwkoIKjDqex4f506eJZyzhwEM+gEfO+jx0AAP/0SURBVE5rPC14tWdu6orjHfTJM/0muxxeTgsNE4cr4dF/YnwDZo7LlTi4XIY8Zub0flb0KnzCdMnP/qClgJwXrv4+IOY6quwnlDenyfVeEp3//Oefuhx46sAVvo2hnPrwnNPnfRKXV1bT46fP/FGYZZITorerly6mv/fJx3q/r1JEfckrxgJ4Djw27vk4A618gTFMfQn2CV1vbvDBiL3oRIf0Z5WT01fh3+zdx0zTzD8Ym8PzHLjFhf6hq/ojH6DQDciXPPr6+027iOrwe9KBIq7irC6rHc/5Xo783AaKS3zKQ5+BF+2IxpdW13yy7vzcvGIfig+eS3/wySfmf9QbHGY6Mx0ZZlP6+ONraXRsVOHCjUeZ5NM9f/HZL33yahiRt1Klq8eH6cAr855hLNPMeA5BAhoRLgwHePGO9sJFXYUb3fCGMhHPVyqlez50eIYccVilIHjf//Gn6Ueffmb+TR5iPI7LmIkDNwDMMwI5NOXqpQtuN4ybTIKAl4B0/mgX0jOGUrTIOxxshGXnzHJlGTa8itwMX7gkL9IJYeZbY0P96dp770oeZ4P8cLndyIUPDg92utLiPu8Jl1dE6h2/pAJnxH7ZVUtW4AxXK61BHXNUBXTEPbSfY5RjliHU3LEYJZxkZ1gOLmVSdVGjMpR8dxKs01ytvDXnenCjd9yfBO3lVP+pXMh74U7ONb/mba5PPQ7yUzm8HprrfRKe1df+z/+ozhhWiwjAQFItaY2R4HK4r8fLVXXuz4VzfytcnGiEC2bhO92UonwrB+wQooGmgZPLCXUhHuyCcpWRmu/5LZe5CPGd2JJ+gRMRREaKexJya2mqeZ8YDyeGLlyUG7CaXv9NBdLi/Unpy+nKcU6K+2au9Wg3DTWupIHGDeUfGxVjuBG3EtgYrBDOWSZ5/Ztb6fKVt9Jf/Ff/3APCATN8GlBG6GSUAcZM/RmYgRHPeTDO1TbzlkfAdzv6tYReXRnk9sWMbfxx7Kgbz24NpbFRRoNPzsv4EjzCzeB55Ef3CLU5nsOLvEnDvggtzbEMgPZdXpj3VGy+9h+ZqEin32pdMix55QA83+N5pyv4M3ylqOKyiEc1h4eHU29XrwT5ntRVfEVnY2ZO1OTr0e7eZrpz+4YUwb3U7o3OAUQemZGRh8II1g1/bDDrr2TUQnEcwZGccYS7TI0+AWtibMxfwwF98+YN78uC4sGyHwIRSuJLW2RUHUYKYSWyEEwNiuDcyp3+LEgSTr4ClO9wlJ9lb5cuXnJc9k25f+dWam7rSO3Cg2oVRVY5UdB0MT5R9KI+AYcLg3oIeqTRe2iv9J68KBezwlAsyLdbQj8zKlo0AD99+txfxG0Mm5tNX375ReqUgsRsooxT/7tAwKN0etZgTp4oLHlgjxgRN+pa/JKWW1WEr+ZDA4Nqg/106/Ztz5JgDwkbH1V+hBCjFhi0NbfGiHBouLxXf5MABw1aISRvZxU0RyJIHBjZYUwcGxtJfRJOKMfN27eMN/BN+9Ju4M71cDL9cAUWcPnTM3VFacQ4FXkpAldoW1cEywPTqOhbStHZiUmVvDE9ff7UX/+W1K/Yd6mpuS3duvm16r+sNEeeoeOlM+aJIagySwzFvkFCHQqml066EwiiyssSM/Y+Gx8aULsepY2VZbXnI79nxk5Tq9q6f1ww2g0Tl4VvHG2JwmxlCaFOwa6//sxX9J53/X296qet5kX3mBkmfDDTaWfv0Ht1hTGMcsH/DNoOrFF+NiRmVk9Hm9pYPZ92Ix8UduDjeGaJ2ovpaQv88CrwzvJP/doYtidh1MKjPP2CDw8Yw86dv2qjHDNbQXwY0AoepL+yM0+QQ5hH8UWRpuLehqAaNXBgWgcfIkj4nmeGqZpbzIYq8Ogkehe8UPf8KL6N03Io1q2qJ4oM8OATONI5dfy7rn6vP+iZ2S18COjuapeirzZSf6GNyNM0CJ0Jd+CXgw3u37nnNmO/ENoagxICOCcSY4C04qaMaH825E7NnWn0zAXPUoTvsjzmELjkD60Qlz/6pDz1mJo6mwb7+4TfwzQ3O2eDLjwJgwLGGIwUGNsokw0AGacqMzMsoI/9XfYP3FP5mAm9Y8OylyzqPmYV8QEEuhqUEnbZszY++8XfiWe1W/mjDeBhYfBqtgEFo0wTfUHP1AUaobzgimfHc3sVtC9vYxj3KidKxpbGDWbBsXfT2uK8DdcXpQTSV4kDr3Ma5QXNmedQNXifrpwGifKIgodjaTEK8ubWhurJRtpbnp2Ews4MlnWNM7t7W6p/fLyhbOz9h+GUJYAYzWJZtppKvJglUa2qN0utG8R/2B+POOAMRXJkZDz2+lL8WJobhsinjx+n9ZW1tLmz7T0b+XB3pHuo04bKCjPDVtPK+prpC2PU2xonoEWWD3IFJrPWKOuB+FCraKyrPYwlOwcNaX1TspLww+l80CSG1T6N31evXHbdmA3iPq88VzcwKkU/BS/gAn5KDyDuwMCAeXfeY+fCpYuq25jHbJRbjEwsWV1eWrKBjuVdzKzD8MXm/cDG+MVhLfB0ZsJRz5bWDl07U3dPf5qYnPAST2Z4wEc89KiOzEjjRFz6kw2UgnPAQUoqH/2Hj0bsHdfe2hb71LV0ps5Kj/dSfOFTfPfT6OhoGhsdMR1Ae9EPVDFlAk3a2AH2paTPLyylZxoXvrl+PW2KHtjP873vfZjefvsdyWPq7/ozv1ffHB0ZSFcuTqkLBV9mpQNwQw4TBSsvcM8VRxxcjpMd4YS5THKkyfe4HDfH47nMo3P8moGM9+IZwk+O4zqqfmW49B+iEwZ/ChmtVk4c73Iat7cwxRMl8um4+Z3S4MkTn2FgiPrZz35mWqB8vKO83OMi76A7DGT0T3gp+x7eu//Q6Wi/M5OT6dKlC+njjz5SGsEWb8/54HM5cK6L6kba62rHFfU1SoOBGV0BAxv7+GGwxhgyNDRkWP29/eIx0ANIEW3QnkpnHqX+VTyZp1teVd+L5ZZ70cYqNx/QPAtS5Qm6IoXKFICKp+I+/n3PlfHMHviqEwZqPoZCg8viUyy7hw8R98IF4eLDa84n45Ar9cj0Ap1/hDFslGWSGH1CVsEY9vNffSr+vuvl3/StimQw9gyjXTCG8dHBNKT4wHZZhZe4hZYUoHuFOK9chnJb+N4kGHEYR1Q1XRkTMTopnsr4o09/lX722RfGX6PKTjmRL2gfHGMHfR2HHMHH3kvnJtKQeBCzUG/euWu+QdnIk/pTX5+uLfgCLE+5KA8zcSvpUP13XTyKjxGUljJn3yocMP5hyB8d6ksfv/+ux7eoVtTTTgHs53Z/uztmhjkfeaOm6LP+JTx4bb3jfcbXm7kc9ziuIxwPxKJ8da6cS7UOhXuTMhwzTnL1b4aV866GFtd6uMfztVOU6AEB64QYL0H5T+fIPej8tFxPq9lJztAKvAUFhzMLOxGA8tbLY8aw/8fPasskC5BxW7ggvMLp1e+CrHzsqbq+rzjzw+L+TV0uoRlftcwaHPKLqqPBqXTxeIrjNeU47qKMOW1+rS5qRpGfaq58z/uXAMrlOIKiDPmrOZcifovgGsFGuvjNacrXSJtj4PJb3MmhuNobjGHDTaupv2EtNSf2sQhhIDNmBr2NzbX07/79v093NXj29PV7ii8D/9b2hhhvCHBBkGJRvoRiBmfmmQHIOaqT88dghyIFQ43ZUAdSOIYkbLWbUWIk2dxat0KFoSrSCZDK5GnOhSOMfKsdHU85OOVNQX6na5W5cOU18Rg09L63bzCNj0iQk9B259bNtLi8pAGrJbVLyfGXJ+jLA0Wt1QJmMWDxLE+2IZgRH+GM+JEfA01mdOc1yA5JmW53XaVgKP6chEqNy2EM291Kv/nNrzxQo2zxRR6aYY+ZyC/y9EXPzDZgyYOPxxYuXX29Iy4+2sXF0I/eq94To8MSkPm6tp/u3L6TOB2NjW2bm9rTITvXIpg4L67Knz/aELjChzEh3IAVvtpXBS9CHEc9nWOhiEdsXzQ4S1hmiQVvOFadvZhYwsHpfC6fnMBagOa0NnDmpT0UBW+nXIRPhDvK6FkLApjpz4K0bnlmOQ17kbCJNF8k96ScoWTPzM2JrtijrSMtLC6kb77+2hsD53rUXM44Skc5OMobRYxg41h/xofyowgqQaThneqMUIeyMzTYJ/1iP929dzttSLmDvhAIBdH48BHjJNWP+wy3QA6gpkUb+RC6HE+OfheJdEsfBE60O/0LQfSs+upQ34CEk/30lQRXNszFEAjt05KiWv0WaU3vcro3xzb8VP1qty8YlIf+SwLuwbfLa8NQYzp37rwVS3gZSg+b5q6uLJiWEVd++5vP9LwsmG1pZPRMammvOA+V2Pg6PAwFikalPxm3zj3aHSMjtI4Q1dx4kDYlxD57+th1ZtPeBrVhb/+YYLDhKuUL/OQrLhvDspKT34WQpzrLs49PV6eEtt1t7xVF+RDMd3bFM8rGMNoNBFQddN5cGMP2LfwjNGKEhL7w4BHlmfvpp8/T9LNnFFA0L/6rK3uNYAjaV79mzzAbJKTIeIaT+ntDE3uGXU09/RjD9oS3aAuEfNqd+phu6hwKBUva855hbug65zYVXkPoj4M9gIchkDDjS+3UwFJr0aKVC/3ldzjqBe9mJp1KFLyD9tM76IUxBeeN00UoOS3lY88rNoPH4Bn8NAwQmbfiCFtZXha/vu13CPa8B6/MRNpYW7OhiZksimD8MzsltXams+eveO8WBPEDtZ/HHLURBhP2QvJMLo877VIeMa7QlihwyhgcQ9i6Oj+1IXuJxdJFlr9j5NqVAsBBIcVyP+NInvYQDMAwKwyjRTP40hUejpGz0t3vffRQLm9e/63GiZ40PBwzbhiTqHc2cnENXIZHsVSAMyAe79xW5Ffc0yljBioHaDSm1Q2MIOzXuZ7WV5YSp3myZ1l7hZNYwVmUE4UHuqMO5AsPgv/ef3A/LUqZxDgG7aHcoQyvrLDscVn9fEmwN4WnOKzi6IB+wCzJXcPjdMEzk1OpIv4/Oz8j3KlPCDfMuIoPGslGl128DVtxYiSzu/jIxFLpt956K3iZ6ky/xkj57MnTtLayal63jTFMdVDjSAUEN2rnri6PeewThPGNZYpvXbmiPA/S+npxqIJwhSEPIzXbCnDwclcb+McYlsRrmEUfhwu53QWHZZJXrlwWnTd4xhi8BLeme4xyqpjG9X0voQyFnPcN3mMResWYxVLNt955J02ejQ22oQ2WEHV2tvuj2f0HD2zM5qOdWkg0HvuQsZcXhjtOHB0eGkxjo6Pe84dDHhhr2GNOPVrKLVtDxIEEtBX7GTIbl/Ija7B0FwNYq64Y1LwPmHDeIrxxomlDY2vaVTuz/ItN0THqjY+OePazjbUqbzYKMZ7QzkGajBONaufF9PTJY425X7mfYrBkz7CrV9+2YY4Zxp5JJlwND/enqxfPpSO1AZwK41DmBVV+obZy36pzOYx43Dud6Jby8ZzDy3HKz7Qd13oXs5WRXeGTtJ7+ivjxnv5uFuE8azD5iftcB6440lMX3xMf2Hqmvjkcd6xc8oBk9uVPf/pT8z4cvJf3PJOWfPCkIz+uZLEq2n/46LF59NjYWJqcmJCsdDFdu/aReEQU9SQcxHPgD1779dc3qvS8oj7nvXBF4xyKxWmTlGNwcND8CzmIfeQySGDEB7m4x0e/iLxjSTF728USeQw7fFRsZ19hFTIwYFQYhm9EbAX4CIpbN0gYwoJ343dVxpXVlbQj+qfs9zTOL7FSQnHOS0699tFHAhdtlHEZNAdeCG9M1z752PjjHcv1KOf1G1+nn336M9XhwP2Ej81d3b3mD3wM+/t/8ifeMyxOoMw8XOWmisZH0E3gg1oEfnDRfvEuv48PMHFPqeCN6j7+GKO79KNf/Dr9/DfXFUV8HDlLGQEnH+jiZfDK3+2tP2bMXTk3ngaHRxMng37DzPiGFuPT5ZFHPmEGuDBjGFEeYhz6YwrL0uEvntWXy6a6cc9Yeyh+CC5GB3vTtffZQB86p42iXna67osXPNgtjGHkkfd7VV7A5J52IN9qWxfO+Rb3b+6AclqqnMPJ7+vz/7auHupxeKe9LYe/vgQ1nB135ZRV/Mu5vX+vDnh48oh86vPIT6+vTS0u7lgd9II+kF0tD9VfL19jDKtdieUTKX5vLgaKw4Kx4Nx/i/s3cZSsXLlwYgTqjIjD9Q6G5pM1iobNyCg3dNSzdh8GC4cSZFfLU3k5Lj+n4YZ3BcBjLuIbOsxej7VYdHD/Fs/gyTFrZcYTx1GCCdSc3xbwiqsiE4pQFnGPxw84EbflcDcNN66kfmaGHW47LNCAYiUYYkZMl/+b7/9dmltcMqPt7OJI7ZhyjYUfgYiBBuekYnoMBOQdzJ43ytTPka/r66Coz/jYeKp0dEnoavLpbavr6zZmsJyKeK6LrhwVjKCkW4fj/LUboDB0KyCiCjFcpJIYtHCRaziraMgcEkT70pgUDhg0y6Hm5uek6LZ774xIgkAHznK5sws8IhTB5KlDHiyDxvDUlzKEIEctWHYzqAG9TQMJaVkusbospWFXgqyUtO2djfT557+W8L+fujWAUmc6r2dIyXm4ArSccasHZpJ4oFE5XcZAeNVRHtJY+NY/0+KZlUa/uX//Tizbq9CmDIpOcKyeIbQHHFXTzzZiMtgqwMY/XV1v4hCXrFRuDC0gmnQtUvimzk4pypGEuKX06MG91CyB2/s7gTelY0CmLZA56Y9qUeeNy7SCYIWiAIHSjrm6WZAiDooBy30++IB9H6QASfHakmDVVelI86JjDDwdwgHt/dkvf2HF2YZHAMhRFt8abyqH7qkmszRQRKhZxlIul+70H4VBoYNmUf7OT51Jly9dtDHst2rbmflZK+EFsgUb3AX+siLoTYPJG1h6j6IObXHoA5AxWFL3KGnEoTxBe/Q/BJbDdOn8hXSGJTfC1xdffZGWVlas5PiobOUDBFw0XaTPnirRjznanHzo766mUuU653hc9WNj59ssFVIDYgzrlIKN0sSSHJTw69e/SOucxifBbGjkjBQsYAOyWpJQqFRFG4cILnDjvPSe9h4Z7Eutao8NKd3Tyod3K+wTpX7V289S3Jit4nKVrpS5OjMM4a8Ix/GcvWeGec+wzfTg3j3FO/QsEGYT9QwMC4cvG8OME+EexbOtReVsOEgdqj+zlBA49wuFhb7KPbFfPJtOM9PTugNlCK+qI0YWjGFSJhDYvcEwS7QEwwcKqG5nLlxOPf1DaXMr9iKD19FWlP00hyEgG8NIQrrcjrj8TPtmgxX0jmOZIHzF6RSFccyKIfFpLPPIgJEVaTZBd8UMj3GAOFwxULF8sUk0teO95WKpGfWPmZQcpILBBYEZF+1yEIK78mCWzL077BXnwlTrzWyFDdEXSz2sGMpjXO1o60of/sEfpXOXrqSuDjaGb1YfwMgjL3i0FXUxTxOsPdUNXouhhk2QH0pR4gQ9hhXP0DRPVAzjL2ZK2HAkWDHjgTEojFd51pbrTXkU1tgsPDhf8EE54L30yxbT2dNHt9Po8KBnbcT+S0rnfhF55DEJmLQZeOUZ1lC9V/9uEn1CU2Ho5k5O/RA6XVrdSIvLbAC/kzbVj6DVKxfDGEZ+AAv7I8o7uI39b5iNgkGGGWDG9wanE66Kry7o3bLoa0O4qvFl8ynGgMNGf+RhvzMOFeAUxcGhEc+A5kCEre0145qDKjB8qXbuO+w1hhINKXV0dnmmE7OoMGLxsQP44BejIctWnz99ltZRzHe2bAzjgwobNjPZm7GqvdIlPriWllcxWO2nfhuxrqiO+64Ljr7pWVgaR/gAp+6cutpog4a0tX+UNpgZpnbd2GQ2Vey/hVELOPRXZoNE3zr03mTsnQZfZ9zaxEgs+nL/EVxmjDSqHPA7xqWpqanUN9AvOot+6GWS7R3p3oPb6cH9R8pzw8bXLuGQEz5p64r6dW//QBodm5DS3S16V79RWlgTxtf5udn0YvqJ8LuhvsmJoKoL/VT0yFJVFFvPrGtl/zf2/WqxsRIlFWO8Z480SSFtbE0raxvek4yN0zEgjo2NptGREdM2+PXMQdULo4ooUdgU5SmAGXazc3PpyRMObLjuGYlbaqOPCmPY7v6OEoAztbz88FBvunz+rMcS86UgRt+bvguXn/GBcyiFti4IUI4g+jUFA6d5xil8IwwcguG+FHnVv8O7r6kOOO6936DoxD3L/KDIU+NCLgMu7sVbkJN1X4aJJw3jkQ0qGWdKErApcuTpZ4VnHoCjL/72t7/1jK8cBnzoLMoYddgvjBJ4+s7i0rJPk8SQBY9BLrt69XL68MP3bTQGUi4fabhml/Oh798sTpPE4M9sM07txggGX8eIRTkGBgf9kYEPTNlYFxBqsEKGjzz4pX0osw960DgCj8QQPjA4YGNYTmendMiKeQzgSlsDg3vGjcAvfS7GSLeX2oN+S1pmtbGBPh9Z4O9TZ8+mj699XMUh14wH6Acapbif/MEfxAb6gk3BMQR/c/Ob9LNf/Ex57adtlR/DeHdvv2eO8gE2G8PYM4wPCKY5tS5VCuMx/ahUv9c4ykUZAyfQOPQHHQm2Qn746S/Tz3/zte6g32LGtCLA2xgXMHTDK0hKJfhofGlq3Lx5R3Fu331gHsjWLo7h8Y/Zh8zed5D5A7IQ+iByN/zJxnY9g7tMR3g+gh2IRjgcZri/J73/9hXzH8oKz686xd1Xu3Oa5PKh+Jyphv4l3CN3VR1pas8nYS5gv95FjyP2SS5DOPn9m8B/lauHWoPHm/q3GU9lPJDi9aU4qfTftexlvvBmjvK+upwZIjFeB7/89nV1CFjqE2KiZWNY0z/7P/03/7K4l8uFYxAKcng96G/josgQcy2n013uNGWvn/DHHPD4qznu1Veco9+IMfiu7hpv4y/ulcLwI2V2hIePeOV3b+ZqaSgXWTDYRY5x5S87NxfKn65Rb/1TND/ztggvOde3iJtBxa3+gOUwrjxzn52EHDG1jiTF4WBDdBqzvBgwIBwPJBqfMcw8ePRIzE0CnWC2SxFkT5EWeQwZbJiKcs8GxXxRZ9kD4Zwi1NomX0zXb2ntlMDV4WucUMVGuB2C1S4BbtACH3uGrW+sKv9DDRwVC8p8oWdDZgtpCGjkWXjy45kp/AjCDJhsgu+TkRD65GG6vOPeG+QX4ey/w5IZjo/HOIVwBkPv6qqkDoU357jKEyWML6ZcEby9NEZ5xZUwrhFWfe8wDW5WhPiy32xDWE9Xtwc9BuwWCXgSE9UUDVZUUboXFudMCNSVL9H2GlD8NcwNC0GYUpQ2D+zyHvw1UGFE8OC/p0GHJRTyEpbY/2N7d0P5d0nR77bhEUUcgZ7BmC+zTJHelUDDfj17fEHWlc2jufezBCAEL/bk4QuST+ySco2hhP2NeGbPEmYNMrtv2+/iCHaWCo2PM9OhWWXaTs+ePbbRcwcFQXBJu6myIIygSCNkRdqAjxIPPPCAIra1w4wBluNI8LJnb5rwCGMI8uekWIBrBmuWl9D+CCkM0MyQ4lSuBw8eqmygkz0hhMbCIwCwVA8BGEG+oQFa6BZsZoQwwDOrEdERwyuDua70MZSBQqTkjy+jQ4PDvl9cXE3rm1J6WioqU6eaHSMX+6xwsiZf3tkIWYoIy5J0RTCyMU99A3r3lzM9NzWx9wYeZR4jCffQGDN5oDe+0jd6nwpOh1NhfVobMxTcX5hpguBlJTuUcWDU8gUGgquUR/VZ7kPAxhihdxbYop6Gw7N4az+bWg8MKRxlctn9gFkdHMdPXixLoAwoVZXuPvUVTjEFb+LLpmsMrdRR+BcdqAqgVFeUGKGUHNUfKnwdVnzalKUItCfLMzDStrO3kMteY3bB++KZfpkH2XKcHMaV5YQYTFDG+VpMtNjXsCG1saQYY5vHEvpgDTZP1JnZa/RJZiWCe8qXHUon8cEXNF7d0F5/2cCM4O6+XNAqcZuFdxs6hG9OxGsVTcTJeqQMxQWf61quGy4Ua9qRWZWEBA9BDs5RfQWG8Y1hD3oIwzdCM+2I4Irsa2OPPMflEw9F2ngTv833GAiYETAoJYZ+wGbK41IeJsZjaVV7e3NaWpwXDUXZoFmMicDD5TahnFYWC8f+SpyKl5VQj1XyxIaMWCKNARbaZ7+Wvv6hdO2Tv+e9mNivcINZS+I1nIq3sjybludn0uLCbFqYf57mF6bVT+fEV7ZU9h7v+3Lzmy/F39Y0HjFThv2sRL+d7f6owF44KDoYZ/o4Qr9nIPX3SfnB2KP+0NujPqhwZul0d/Xad1VULnmuXR09gtutvtcu5UF12T8STayp7/YpfymS7bEXFmMbYxF9N3yMLzYslsPkUYDhedkQ56ufwXHQEfvNwVtpb8Yixt4htVFbOzPDYk81ZpAsLi6k6ZnpNK2xgv3tZudmdf8sPXny2EuU2Rvw8dMHUrBnbQhjU/S8H5vAJg6o2ZfShxxMHi1tLVaYUAwrlS73WfqBl1ipP9OPG0RnNvToj9kvbMaNcbJTeOIjGf0DvMBv6DnBw6LuGOYYmziRF2UXYw7c2P1EdcfI4/FCMKk7cgK0iWFnvzAa4BgLYysH8QwFsRcgMKTDut+hVLK/GTHYtgElnfai35C/e7TSMR6hHFIXPhpiWGZGOPv3Vbo6RDPQQaflH/pWRbhpl8yEYKfeGe0qfrO+xn5M+6YflmZduHA5Xbx02Xu1secWezV2VNqF8/20tbHmWc986KJcL9R+M2ozZi5CVz2i16BZ0aWu4UWb6i+d4m+WvUQHbHhu2Qv6U5vAr5n1w3JKjPbgChik4yMW9BVjT4xBXpYJ31Ibg6/1ze20tLyS5mdnzYcwKo+OjErxHnT/Vi82bdICbG0w0N+LfSwc7SdfU/zhaTW+iiM888EwesHLiAO/xQjlO7epy6e8oCVkszBIaKxXOegrZVfNR20ChOBL0Z68Cr0i4jmPoqw4rpQFnprhEg/PM55791v6KleVjZUD8EMbz4GndN4HUGH+gKY/5KS5uTmPzTnPzCdzHpQVnHGP4wMddMQhDKSjL3JoxpDaYHRsxLBjZUdtLHGeuuKAxz1XlkDz4UG3ksfidFIM4Rha6PN8BOajI3VCjmDsDjhRHyFFzwCF1gM2V8qLISVm2DKDCjzqharARxLGTM+Q3Niw4ZkZZNxzAAZ+Y33VM7KQDZAbMUhh6OaUYWRM9pxcF5/A0L5KGvEf5BQMVHzMgR75aJzrH+2d2zI+NkI/4xPjwl2X3gtfRRnn5+fED5+43OAXQzj6R0X8jrTnz53T2NBnnAHPfUYMxnhRILCpP+kzrnPepzneRVw/FX/gsiHNzC6m2aXY1w0mHB+CJX+KvtDDmMVN2/jAFI0x8MGe7krqVP+Dp7LdAeNBTE5gbNc4pHjtGt/hC+hgjE+QF3wf/FGeoMMof6af8JQQOUzjQKUjTYyNelwgDmG5T3hCg67Lh21pW3I2NSKldV1TSXbq59aHAi6+3p0U9vtw1Kfsvms+LrcREzjKYae7/LaMB1x+Pj31SW9endfJrr7ub+ZI82bpHLPAR/ZlV67pm0AMGNyk9Nf/z//LfxuhLxnDwhEZdhmZvh58LmD2+ine1L/Lz+UOcbo/yVVD6+JSXumHHqOyxzF4KDenwxOeYcM08ruaKzqTFY4M39kVjufXlT/iHw/TYKRBkBd+Vj78mqvr2XANPxz3YQyLdxSLaH7ip3DlPCJCfuYtYiMwas7xTnDsHtLZsJPaG3el7MRgbS/GlL9Gc8T94yeP0t4RTB1GitEJpkV8MXMP4Cw14SqGZuMNzE5humHpA8pOLFeJexgn+qKVRjk2n/X+K8o7vs7sSyiXYo8yKWmooelI6aJOPpKezSEZgOz5ms8gLK+y7h9wihTLV/hiixGIZSvbGpS2rOAw6DGgYujh5DeWsHVIEVtYeOEZBx6IGcgkmONZumghXek4Bj7Cdb+9aY+RiK/dfAXCeMMm0GEgYoBWnps7uipcQiQDbJ+UJnDA9H/jBmSpGgj/GLDu37snHLB5b+z1wBe4nW1dtxACMBphsOJ5R1TUpGfeU744nZO43q/BBiu+zsnvsIznMLHnUb8U6aGBPueNILWsvJjlcqABR1EVj6WAEpqUP0YiCzXqZNzv6coXa5SKRg1cHGuv1wqDVPVO7euvZrrnT5Qn2sNYAl21pMnxSeG8WQLXYZpbANeiDwn+nsKN4Udx2jvY5LrF+TEYY0ThPUYg9pJiFhvjrJfmub+isPPVOgw5qTAOtWvwnjyDMUwKtuiKNmsX/fJlC7gYl1BMZqQoeLNfyqUrX9JR0PwFVu1kD+2qHAgICAe89146isO9Ch99UHihTLqx5z2CT5/wDe0vrSzbAOivbODQcOgPSu+8lAa41EvvM7xswELIDHwETsNoFT74E30srlgFbAxjua0eOYkMI6E3Nc7x4YQqVwgrSkIdKArlofX0wObYPFvgBmxU1S7iRfmJS12HBgd0z+y/ZQk5KrP6S5wiVRjD9IySxD4abi+jCv4rVagBxUTwlBH9ENgw7/hTRMqpvy7xINDOsqJsDOOLNPhrZ5N08EZqlYl32fGMYI4DftQ3PPhCIWJ8YGaSZ29KuOO0LF5b0FcxW6UkYkivCmWKX3UKg382Gx/MrBKeFZzzoixRryjLmhQSDLKAyOHZmaepc7ltBM97+slBo5wQ2iZ+CZ+CfQCAUpCXi1U8uV6Fg6fD71AwgteLe+g1ceDN9EuWBBIOL+cLrscBtQ28HKWajwMYubqk/GLk4uSo4cGhNDw6ksbGx6SQj8dMkVE892PeMwZjg/uBFG4MIJwGyCb521sbUqjmXZ7WFpQ3lN0D4TgMhmUlBGeBX2VCUVqSsp/f4xC+wSH4gt5oI0U2QvhIceHiZYffuP55evr4fjpkOePuphjctvDAsiLRuspkI4WEdIxofKBg1hrKFRv7s5yIUwzx7LvY08MX/0EpD7rv6pNw3yPlEkNXV6p0dquNumw8bW+rCHaneTwfhNpaUD6khOjKzC+UEGgLAxUKxc7WehjXhDMrH/LQLcYS+IDbR/UMg5fCxM/o1zF2Zx/h9DX6exiMglcwA5X9YLY0joCfMHY2WjFmuR77o72YfpHm5met3GHwev78aXrw8H56+PBeevbsSVpYjM2mmeXF7I2YWa+QA+icA3ZUd9UN+CzVw7jRobjwBuKzb1d3geNtjZkYkfl4Zl6M0VW0FuWlXvB+0aD6HkoZH0DAAwq8eR40K5mEsPU1ZmtJBhAtYBCDHuLUOhVFf3w480cTDFYah2gT4NBnslEBt4uxRo1CtUhrY5hgMdaxjJ94GA1QoImDwjs0NOJwjGGUi/SMw8wcQUmEH7LksbcwgGEA9tJejQnLGhvWpJh3i5bYU5R8bGwuTmdkvEJ+OH/uQpqaOpdGRoasYDPa8kFreXlBfQIZZsFGXnBMH+gRLOSUBrUxs3wnJ0XDA4PKR7QqeuUwF2aWtYlGgx75oBk06Y+OtIVoK06FbEkbkmn4wOZxVHjqFc30qD5Bgxor1H7Bsxg3wvDETEtODOdgAQwRc6KnXdpItM6hOpxoSb+HgYE/Ydp9cLC/V/kED8z0ZR6gOPjMM51P8R6X3wuDbnP+slGFn3jHvbySGZZogWDglPPAZb7iLIp8cpxyXN+r7DldNVx/pHeYfAHCLteBvuu66koc+wJO7tfA4J5wPrJCr8+ePRM/DMMk73M+wM3pc1jQN7O6drw0kHT0G/o9MxQHmZEIH5WnLtwTxzOoins2RwdnjCN37961DAV/2pVsuUsc70WofiF8kh65HtmuRbyV0hCWZwIDg9miyK57NlBneVsyusqK7pE/jpGOPssHUW9Mr7GDk1kxaCEDYNxaW13xeL28smT5Y0VX+BQftPAY9uFp3DMjmdMj2WcSQzz1BcfwWYy77O9LGC5fwanxo7JjRGV8q3R3mTYz7qenn6enz58JlmhWuEJ3oD+BB9qO1SEYn31wl/hW0IzaSPf4+CBZ0IoaC5yTL/Fym+Z2zc4wHK6H+CnoR+URL5+dXzIv5KMHfLZFfBbHWBq8VfnJc2V2V09Xh42YyDir65tKKxlAbWyZ0YxU8FVWP9sHbmhPZgGqQOI/O8ZVuazcI3O4HErP7NaxkWHjAfmLvpMdGD9Seyzvt6btIwxswUvsKQKR7NS/nDbCauHHHeky7up9dmUY2dsQXYp3LJz7/K7kc1i9P8k5vHjHr31d3IhSDsv3QZfZRbwaDrPL+Ze9wwv/u7gqrDr4ZX/S+9e5k2LktLnWr4pT9mXH4/98kjGMaOghvvo3sskA6oGWfdlhkHLy/N6h2b2q6K9yWTmIdNUsCp87BNey8/vjNHIsXi7f8WQvh+Rnqhr1rX//OhdEWS4fOIbBVMN0pajHILvwhNRw6exPccSIWEoHU4gCO+TVToJhOkhdjbupo2k3NWFYAhJpnaGuIg72+HjwgM0l59MmQqSYHAMIX1o2GIyY0cMApUGRLzAIfxhxUPJ4x74EGGyYHUQcNmP2aUVbCtM7pkL39vV6uQKzAmZnp9PiwqIGPgw5hxLOMQjtSUHY00DIPXvpMBWbawymfK1EkKAKGxsYulQGeY483pXf30PQlXC8i3CKkUf10jNfQUdHxqSctKTV5TUNksuKR9WlcGmwixkaokSN/wi9DGBVL6JH8McwgWLD9HNPo/c0ebWx7suMiQGOvTx6NRCiqjPoYJBq1WB0IDjAQCB7MfNC9ZKQ0tweghGDjWlJ8PgthCLCEWKZwaSxR+Gh7HB8saRSP8cXWTz3GmSVMwIPBrnm5gZPs19TOzV6CQSKi8pOVhrwGOy4YszNHrpAkeLofb4IoVChbOU8PKBi1KIMUDvX4p6lF8wKYTBWob1/CIY3Njtn4/RQ9qXICi4wmCGGsceGMPm41wBa6VYbIZBA64ELAdB94NtGKvUDFDA2hkXBRmncl3LAsdy5TfyVW/T4/Plz8S/Bph56Z+96UG76kuILNss8EWgwTgb+I0+c7x1WJPE7bo+k0Iq2+/uUhuPHJaytruo+2oZmZVDl6nJVYVA3wuKemTYoRiwlCWGE97U43NfC1A/wIgo2tWb2Ch1jUcIf9c2zu4QB3TsDPYcghxGK+gaO4h1L3niHUTW/82mWvldaCl/w+F4E6sEBPYYxDAUQYTCMYS1SrOf9TP6cckZY4FBCHkSsf38J1x/KYJQh2j28clPdEKK4epNaCcPgjf4H/be1c/AE9VNqylf4/Izwn4XLajtShaIOhKNkYnDgpFX2OANPGJbpa21SnlHWhelIE8kKJ2FWMP2RQEXIHwBy/uSLIw8ERfhgLBtVmN4Rj3f2om+URZIaT4YroCpsb/+QlXiUTHEhxQeuvCKj+EN35IvRnY3RbegSDWFMoSQIn7zHyIUiE0vM2Juo00YY6MYzuqQ0swSKL+CcTMpsLnjY6Ni4FfOhwSHHs2Goi1klzP6VMi24sI+joz0rOXzFR0FHUWcG1osXz9PzZ4/T3Ny0Z7FwcmJ80BCPVd2hAdXK7WOlQuG+VzjKCqc6LoiWCMOV8Ur9jHO9w7CNsaitpT1Nnb/oDzlL8y/Ul4/S5PiIyt6n/tltRRADI/Vgb5fe3gHhIoy18H2UM3jmKPstdvfYqNDZ0ZU4/bFT3l/WqXd7m404njVsfLfY8MfsYRtr8Bit5DHQ42NDcym2ogfG0TCGaUykHTCGKT28CkMPnjoTH1qwsQi+BR5UZ79jHICgdc+SvRgXiAOPjni6SRybz4mf0A6zho9E6yiVzCjCaP1cSt3jxw/TvXt306NHD9PMzPNiGSSzfHeFl13joV80srPFEmDVB+OJfHW2kMZztYpnEfExKC+p3JeCx0yowcFh421bskCT4vIxJGZdqV4qI8ZXxkvPYBI+Orow2rS5vTEqYSxUROEglEjomVlmKGX7zPQSToUBedGU4IErZjX4pEnqrDGGGWZDQ8wwC2MBjn6IDMP4D0Vh3G5VHvSnfY3r/ighXKL40/VEdu6PAxpb4VOM7by34VLp6H/wE+jSs1nVH1DYGX9R6lkaGnsScrrfiPeKswKt/ogBESNaV2fMRmxslFyytyn+uiTlnhMm53S/qPIyy29f+GlOFdUJgzVtYEMFxjnhDAPt2MSEcNon/IPLYua+ZA8MZxjAglah0ZiFaMOr8MYzdMPpmHE6Zyi69Ae2dLBSrbjUn/bZUHuvqq0XVc+l5WXv6ciYvrOzmWZnZlTXbcU7EF+ZEJ8ZsrLO2IbsJNbu02UH+nv8wQN6p53Nq+Xp5zj3d4dhLAkegceJ+/lqJ4AqluPme/LmkQ8ghMETM3xcziPD4xmaJNjpeEazl8txcNADz7zP5SORP6pFhh7r6Iv5PR6c5bikB1feuiGSxFVekXwlLrI4y0731Z9wpAOOy1bcM87wnA0TwEImx0PvyDTsM8dHi3NTZ0yjsaF58BOu7jsqP3nDYOlvzNb/6qsv0sP7sXfgOrxLdE9pMf6GMetQdCa5Vv3fpyNvb9h4Rv+EJm0EEy3Fh2Y8uoH0Co8Xq2lTfRmdgg+2XGdmZ6SHzKX5uTnz/0XdL0gvwWDPFWMX4zWeD03oH2zk7tljuoe/stQbvBk3xn/QDO3vmbOiNcZBDFYZbxmnub0CL40+hRP8+eAJxcPdvn07/eSnP7H+w9jHx2P6MEuXaXOMYfAz5Fcjs3Cg1s8Ey0WZMp+v0WAuDz63D56kAY3nIr4CZmbn04xk7SgfxrAYh8ieeE3q8zFBIdLQhj3iM9QLGRX9C501DORMgohymU/AHwp4GMx5x8oa5D6ekR3zzGau7R2szsG4D6/mw5N0ApZYC56rXtQ910lqVlo6aEvbR+It1NF1KyqqK7zd7ZfTkLjORfwiXeHq4zlt6X042rq4LVLkOC/HPe5Oe5vzyT6HneRq8YoAuVpYbvfjYaIaYjludrz7T+1el8ebl6HWJ16VoiCTl+LkfF6Zn169ZAxjwCknCQA5m0D2mzgbwkqOx+NBJxWdsFf74zDqMpHLIR4gSo7H+tiuizzXl8nlTdxJUI+7iMHv8RzK5asvKy6XLTo2V/6KZ6EiYGYPbupdvCvHwtfKUZ+GMEPXIFfMDEvbakgG1LKgwZOexTUfP3ue1tY3/eUaxYxZOc5RFUIdY2ND7lmy1SbhqrmpzYYoC+WUw4J4odQi6Bbego8UY2YO9PexbLLBAxkDNfH4GqkblVNpUYotUAAzYHkwEHwN/YllmsRHUAWmlQAMKRaKcnrlK8br90rDFGdmsiDwIaiz7wH18VdQ4hLP+cTV6YqwjF8ERpg9xgK3XxE3BqrwedAakSLZ3dOtexTdPQnYsdcJdgYUHgTCmZkXFo6ZDRQ4o86gQTAYsCyUxD0GH89YoY0RzPxer52AIhbxdTHtSThBYGcmHnVeXV1JSyurAU9lQRCizSz8lK5VL6DQBcI9U5u9nwPgSee2Iau4QkU2rJGvnhjwxsfYW0TvG4+83IbZPBZ0lcBlVjyf7ilY7KECEIL9Sk6xpIB1WogK4U58wnkwcP3/qPuvIN2WLL8Py/Lee3eq6pjr/e0eiONAghAQ1BCECPKZL5TeSEp8EkNPeAYCIz1IipBCECkGFQpQIc0EBAwwHE737e47fdvcdtceb6vqlPfe6v/7r53ft6tOnXtP93TPQFm1v7137jQrV65cuXLlyszovLiz3A68jo0NezDNhWDCSUR0xsSho8ZCYG52RtlAj8rX0OeLvygAe3jR0WMVgzLsonMd+a76KqUBc/SMa0+v8bcpXLM/jpCtsOBU+ZJ+kYZ+/Iyip3i1Y0BTV1/rcts/vM+5oJO4wBv4tyUOyjC9YfW4LYHQitFcrgJX1F/gUHnrU/jHO4KNlUESYLNfZIHwTi68y0OuW4MXllpBJGEZpoGYYEb4gb5WfGrcATFSa1uH6p7N+YkLwNypK+oCRZQ5S5FfpM8LzwwK4TxYKCA0U56gJQltWBYKrxE8wmfHM0IYPC4Lk/EBCELYxSEIZsuwTQ1YKSfCPXt8ZGWYZVnDXcpHdQqtGYeCLywRQ1HDwIO8cdAuA3esWBDUQzJVUso/XwwWEExJj/KZb5G2BHYUECgTiYMFl5fUiD4tgFaWLbIPUFgVNTc3evYfQdXWexr4MKuNMM+FRZcvDUyHh4Zdh7Z+wrJQvKKjDesmllPE0m022T9hQKPBzc7OZtpiwLu6nJYW59L83OM0N/Mwzc7cT7OPH6TZ2Qfp6exj+T9KiwszaWlpVoOYefHalcSJctThyTFLbFhSElaXLAGlfix06+IZZxyLhzFoYsIEl+ss1wFLxN3mFS8vX8cqCmVYR2u7B1ttaseUuxsLGbURW8i0YbXW4vbiZf31rebLWESgrGHpCP2UacPWM6E8sGCvPJyP6jQPYMKKS5cVCfihHKE8wUvwC4vTqFeUYShEUAZxgiJKoM6ubsHRaByQZvAM6CvaSGUiAn6iZ/gKpMQAjH0TD3XtqV3sqA1u78ZkFZapTIBs6R0COjnFMkN9u/CyqMHmvft30s3bX6aHD+55YgprJfCNEpu+hsmnsGpoTAMD6s86OpUXg97YwwpaZCAPXWOpQR/D/ls+hEGwo7SmTNAgCkjKhR/tHniOGdhbLkAkYe+8ULyBJw+khHMGVtAy/R91TruPgVqhDBOstgwTTuFtDLZ3N7c9aGNZULRlFGXR1lH+Qkfk7fanP6xQbAUtnKJgtjJM6WdlmPsoEQhtFBrhcJYB0YeXbx9hkc6eR5u2TEHBiEKIJZ/gH6scrHNQpmHpxhLa4dGJ9NJLL6cp0Wm72lxbGzQmCFU/+/ss/+JUTtJZSusbK04bBTLWpyzfRRnNILtL9AztsLcayx2x6nD7EV2ALyxesAZjcBs0jMI27tArfTsyja281G4os60KVX74DZM51AlLQ7GM61CeWGGzEfm25LaVtfW0qr5mQ/XAZClhUaCuCg/zC0/TzONHaWttWV3JsemBfc5QqDMR6C5AmfCHdS7LJPGihWfLMJzbud6zXKWvugcvj3c/+XsoHQgbNJXj4jL/5z3HK/cL3Mv5KAlf8CA/kwfpqc3iaNueCFWccprgzu+kyzflgWxFeZ1uKZ/svFSxcIaZB4WJW6SNYoflyzxnuHM63KnPzEehbRx+yJfQIH0SSlP6BORCJistCygb0uCK+hcM+nH/RbnFuygDijC2zgD1tDkvVRR9sNUJKy9QhsEHUZ7usBxR/AcrW2T81dXVtLy8qP5gwct4n87N+sJSf2GOJdkLDqPCebk2Gc8vLlrJRbmx3ER+o3ot/+IUNiZDqRk2h0ehG/19LkvIjRoNQN/UAfFVluyPTMZS5YHBAfNd4ufL8cAHfFdxOaWVCUBwhj/uyczj9PNPfmHY4XnEox+Fd/HMSZK0U5S3pEe5ysss471ah/k5w58dcYEZ/g2tEJfoxoReIuWUFlbVN2/tSm5pVruPSWwmHcwvhYNQABYTKPAuyWcdCocSk0nvA8Zxght+AfxuR7qMA56LXKFQFOQhN52YtsBrLgPPYXEoXCPbKxoK7xHhmTRtmUmLAvbiYqXJ5qlk7lPoDr+ifSguRjx+dCMif4JU43LpJwJd4i77cj5+kUGkHI9yTvdr3NeHCPciaVXzL1/ZXe5fLsfzXP5Wvn9V+K934Ovyi2SrSV+eL/i2F2238Huuu+T7V4YvOwU7pwz7e//pf/UPacA505yQN73Wo3z8/iKO8GXH63mvYNxmUJX8AJ4rv5+/cDmdfOXf8y7gLTteadikY5ZYSi+X7Vx++vOSF3o37lyF41t2PkWL+8VLg8miq+KtuKruInzPc5cFOwenAsQV7+FgDudj8hY+2Z/7s/DhUyeBpA1lmC6JDfbHmRETTsBzX1zRwEWMnQ0VOQEQ6yOsdYJwQzBHECdNZhnp9JnhRpjC3wNwBHjHA+aCFuRHZ4YwxD5WTRKwtyS0bupSVy7my2A5p4/QEPFdGuVhPPiio46Ojxlf/C2k0MAkKJtpw+upY8rFNz2hWGEPDZYP7e3uSIjb9GwEm8uqB1C4KFdEDhiqz+SvTkodCqfjsURR3VbxPS5Rp/6UF8pDvQ8ND7mcYB9zcwZFrRqA0REgqJ+oPth4nEER70GT3Egr6iTnAS4QQj0Dp6qrJQ/TaOTlARLhuJw/uZ6lPnXMnYKBGWsGDsy6SYIo6go8kX7gqIJfQ8xjPHvPN3WGBxKqyNFhFMAdEzAqz4iHPyFY7hGWcbaW0bUowYZllgzujS/DHTPsJEa5TCPyi3ukx+Alz+xRPvxyWSm7aVZExb5x4+Oj7vgRPFkmicUPCi3iMKtF/ux9w4DBg1LndfkF3Fi+eDNxoJVn+cq4iVvUlLpzW5Qg1NfVnIi2EQLXA9/Kj3ohMaLk8gk78gdnUR5w2ljPvmKi7X3hS7gEV4Evwcyz8R5+cZE7mzMz0G9zBiwJwDrTliSOSzg+VXFbxjN//LPHBMKKrQuyvy7JN0W+elNSdGYIeX1qyxAkAz8UBSwZon2wLwazuQyqaQ+hDEOxXk0VoK0MU1osGcbTSyhpxy4W4bCIRFmtAYMEYvYLAT6sPYjA0rSwfiNBoihO8cIdHoFDQMtlDUeBwt+zmeIJDDZRhlFYW4qonaGoCSsJ0q3GzmmFsMwzh0HE16BVfRPQMagLONY1cAR+vpMQ+9kh4OJCAJZgLprr6NJAV3yqp6fPirCOru4Y2OsKRVdbWHPpGhqIJYtjo2NpbGzcJ4py8T48MmJrrr5+8VvRBkvUUOSjGEaRhjs9jaUqe7sMXthTS4OWpXkNTmbFmx5buTX3+H6aeXI/zc7cs+Jr/unjtDT/JK0sPRW+lpI3x9agh6XiDIpOWRJ1tC9hmEE0yg6sBhCQNQAR3tmnxDjQGzSNwiIGjgbJuON71Bl9y5GVuxEnXBa4ubNpugcO5vvqG4SnyavXE3uloPRhln5gaFSDnm7hr13lb9HVaEHeM9zwXvVve3soTY7Fb3YTey329PQLXyyTjWXLXLQnt2XdGSBE/ceAyYMMvqlM1KVpW3wkFKb4MbjADwvKU+F7T/mdia8qP/HoTlvcoJRAIQh9xKANZQyHruxiUbSzbyUEG7Wva6C4jsJla0fXVtrYKp41EOXineXS6xtbio+CTHHWltOnn/w83b/zZXqoen06P2vl1cHhrug9ljORL/TqPlbwUG6WiHKiI0pS9nBEOUNbYWkSyg9aKtW3tbkjHoDlnwY/wj+eDFKhZfZTQzZAGUbzgY8ea9AeB86oClSXtXpm8LS3z96V0CZhWQ7dZH7svl3vVuAI31iaw3MOvU1CKEazBYqVQKL1LQ2mdwQzA3oUxrQdaIy8s0OBZj2K+A3NGesswrB9wL7KE8vNw7+9Aws5+tU2DQIPbaUyvzAnXr8iXK5bYWZLa8VnQrG9ozONjIyl6zdeTq++9ma68fIrGiRP29oSOkSGefr0SZqZuZ8W1aZoh2xaTxtiEgvFG1ZfVn4prc5Olux2Kf9OD+Q5HZnDBrD6YI/GUKxgYRxKSCstBbctwKBTK8BEn+J50Cv0C83RdpAfTK+CHzl5fT32mqJ3w9qc9godbqiet7C+UT1xKifKAA43uX/vrg/qefL4SVp4Opd2ttVuOTlS9YP8N6R22N3N8rxjK8SRi0ifPRs72ltsUYS/r6NYdRB8UnQBfaqOUfzmtpF5QFjnR7nzFf5xBb8OPlt+L9/xx5Em72zvwOcIE9+hcxz9khVvRXzSxUU6Ec/KAP3Rs+Ogd0P2nPzLjvQyv8vhwcXMzEyFbiMvpa97zp92C16oU4dThsgBKJiIz4Qw1rAsFUZRSq5c5/ESeHCbhh4ky9HGvvjsM7d3ygQPR1y1tZz+WQrpveuWl9LSwlO3CbblQAZYEW2w5+MmCuKNdVv60m6oV/Ij74ChTv1Uj9KjT2jyChDoDetreAgTAEyemmahX108uy6Ec5Q9yNhKyXROegAHr0A55H4PhbAu72eoNkFb8LJR8QSKnesh3zNeSZN+NluQ0T5Qni0szqeHDx+Y36GUZtN/0lMLMnwckFG1DAsnlEb68lJSlbwuOuej/I0fxWFbGvIlohVj6heDRKgppaF0njxdSA9nZiXrw6O3xFvUdpS3t18RLwJPue1QZ7aClnyF4pw2tFwo9WyprjaI/Gb5W/XNhIGt4o5jggpFJxMHHOqF4pNJJJSW0Aq054kD3TM9tqlOWSZp+Rmw9UsZcfwyzkQZtodlWPGHP+jJGLKv5MOvcipG5crxsrv4XnWRpscVwEemL+hePORfvSuXIz9f9Lvs+jpHkOeFPe93Pq9wwdfChd+zqTzrcn5wC4cvIplG4tEuh/MX3Z5RhhXPhBSRKASJMujg8geSfPYqglYuAAl2E8/yLaUHEPJ6xpHW810F+MqV/SL/7IpP5Oh7BSmFK4fNLsKXryKveNJf9s9l1Z3C4aofS5d+KhmRVjSeakdSDcoP7TaSCxzQkRAMZRTjPnAXpcnQ5Dfu8eySApT+ic89cENdRP4kyh1/mEAkErEtZOpeq8F6W91JakqHGmLTEZFGWGzpx50b6bPECuGaJYcMEiwo6Q8lQ1aehKIprFiwAmEWOfKXv/8FW9GRVPxxYsYM4rpYAqFBiE+swkJLxUJYoiN0MIUHY8TjHrRVTQchEQGPjW+9VEiXhYISM3NY0tUf5WKZ4YA6q6ZGwat4Kyur6UgZR4dKOPLRD3Wp8NULpyc90AEyIKCDICxZ+HIQ8iQ6eK1Jg4OD6jyxDJPgrU4EhVRPZ5s7zjrBLkjT3NwTdST7qYYBmRIkLLVFroafu5Ou8Ww86SD0407lF4OD4gJRuAIeytzL5s6CgSU67LOwsrqmOHQ2qtcCV1agGRou6q1IT384ZrkYNIJrYMx1Ee3eKJYrBEc9ub5U92ycjVKpQXEWFxY8IGMQ6aWdDhvLG3EMYEwtpCv8xSMHDbSGMO46UbqOGLDxPQKiVGvySYq2blN+dOKtShuLGayOqGPgf/zoketcSKjGv8Q11MWmzizzpUAoWp1R4XgznAGOhQzwHcowZg/PPFhcXdswXbsFKk/CkErOm3RKyfqdARvCHBvmUr85TK4PedmVogmWOBWRZZK0d89UsneM6zrKSpZxr+Lu4r2xgWWrWHQgcAfXoJjRlot0xLi4e4a5j82oKeu6BNbYM4yNVgm/sryidFR3CosyDFhclqIvBBcISZQRgSlgIB9KGrSISX87yhJFYk9AZpwJ573IBGd5A/18RUOIi0Efgh1KKVInzeKT4NazYKE9Qyc0THifRE3zM4RI9n+qq0OhauqUIxUFraEQ8A4J1KrfWizuzNDhmQot2MJKQy+u9zjiHqHROlHhByUQS6OwCOrrH0rj41fS9NUbaXz6WhqbuGrrpik9j4yNezN4lgFzMhVWTvAWlp1RB50d7VYUwE9ZqgaECMpYcrEf1e7ORtrSYGRjbTGtLM2npfnZtDD3OD3FmusJe0I9SPOzj9Lc7MO0MP8kLS3OKuxyYjnWrgb3PhzDAxj2SwyFEfs1Un6UJ76KtsAdejCK+ZEnfYx+TBMI87aQ8h5Dwe+x8vWAXHjCES4PcoOmDr00J9qbaEX1xP4s1DV+WC5ACwx6+I4y9srkpAd+7N/IwIeBH4pxW3eBJ/gSirB6DntoUjpxUMfJKRYIO+Y73V09Dh8K/VB8AjO8xGXRFctkC8WXYECRYKWCL6iNNgN8wCr8iCYYjOx6T0j2qYIEUeq2+M7hIlvbe2lLcGOdDc2sc23yvGMF1zoWvhpYothiGdHi8tM0r3qbU50+UZ0+fHinuO6mB/fvpfmFeZW9yRuZb21upkcavDEYxbqNtmG4dNWpr/fSR9XHMCc+YzUn3FnJLR7MQLulrc3KD+qegTJl40RmlDFUN5ZlwpTxhhUUftQL+1ZxyAF4wMIj48aDYiGBPqVJeAROrBeEPn9HsYhyEyUug0x4BX5W7Ajn5RMeUZKQPvwTKynaF0tY9zygY884lUHx+lACKC5KO3JRFH2PvZK8N5besYoMK0PJGcq/ubkhtTbxXuN0UHSgmGKbCPZdUzKCGwvNFisOBweH1VavpJdffim9/uor6fq1axpMc4hEo+JyEAj7Ha2Y/7AHKSeYrql9woc4kIGysuQepRfKo1ie2OE9i9injvI1NaHsg3epnExAqD72JEuwnyp9ABNAHObC0l7wYCWCeGWmVy7Tr3EaExMgAzygxNsUzW2LFuFhYYkfp+TubG9IjlhIM08epTt3vvD1+NGdtLSgQfjmugbFu2FNBg+VDMk2F+TN3kW2VBNdwO/hAbQXrNOYtGP5HnWNQpg7tAgtWCGiuwjOZQTXUA91nXkA9RAKguBH8Chg5Z3v3HmHr3DlsOYpcvme0/Nz5TfygWbpE6IfDJ4Dp4tvuX8I3o+MF/xM8XVzOMWPtGMZL8o75Emc+yfKo8/URdyVruKTNlAgcz59+tRtUYGFnwanQWMhjC1wFJJykg/pwW+Y0ENhbaWjZJqwFu5Lw+pDPDZQ3IBLaXAXvxOqnYc+uBy0n4++/1F6NDNjmR35YmWNpbtrnmDFQoxtUMiLw5WoDyzEqAchzTigzUKv7B9qGrayWjxZPIYJCZRZKHcpAwdoMRlIVNAIzYI3WziZP4h+dYc3W8ErPu50rLzHsgm+RZvgGzwEni38QxvCD7wCfGLJSvvGQtr0X3KuD10Zl/S7TETxrlwdZnVtJc3Pzfs7exxC25FOxGFiinYLreGgmSyzx7vS1x//PGf/nCeueoeQaAMqu8qUaQ7a4ZAEppqQ75mYZHzEBB/9Shwq1pRaxNNaW8Qb/c4hB02pWbjq7omDNMA5CuBW89rm1K6wreJXWG12tLWkDvWfndxb9a50OztaNb7osiV5h577JPf29UJbbLnQG4pBfWN7CPDOZOHQQL/KAc9DsR0yFrihDEe6Notlkiqt/qF72oBwET6FP7QarvpUdTlctJ7AY75y+AiDC5/8Pb4UKfgmAnSYfBXfKhdpUg/ZJ+dQOBvP+MG/51057GXfz7tyOQLW885+Fi4jXcb35Xs1v/Nxy1BUHGmVryJU5bXkKjDpzzVGGAU3XVcuXDkizxEn+1bSKa7s4rT9nIYcz/5cSq/UXrLzq8L+6X9bVYbV/J+/v1ZNSSHM6OSYhQtAHQuvC64EwDMu4hDCpKpMw5SRNH8zjsIG0/7VXJQwEy8up/WXgTnj7VnYyMn4URBwxHNYgeA0kFB54kRPfZF/rhf75GT1XCdGgjtWw8r+kB1/NWImpOgxl2PCHJmRwoM3hVHymKk3pb3UXbObOtOWl0oC3ckpsyrBcAyT4Ll163a69/BhWl3fFoOtU9rq+DOczksXZdXFoAHh38t/SIFwRT1l4iw/M1NwdXoyjY8MJE6J42j02/fup4MjsXJ1aChKyngsEzgw4PiOxRAWHRvqzPB2HIWthg7nvPXHMorBwb70moTSltaGtKVB7yeffZG2NCBBULR1k9w5GivljR/edCBsrM4sVyyrKMFXxA0z5tr01puvp/HREfmp45WA2KLOaWywN23tS1hRh3h8dJo++ujD9FidaZ0G3YCAZRD1QaoVnCk9Oj5mmNgLwZsBF65c3hw+YKUMp+n69FQaHRpM7erAOBXss89vqk5V27WNxLCA4DhFE6hsTklaemYWqL2NZRaNtjIol7fAUuEiHg7aQBB/7503UpsGEU3qmH/685+nxZX1qGMvUSTPU8+mkQ4n/Bh/+Ct+zgcrQizabDnmMskV3xxefgz8WY76N77xDQtNzKDtii761TmzbxAzYtTxuursg+98N+1oEMSGvzkPp5rTxskfq0XwjUIHnLDZ+0XqChzH3c9C4tSViXR16kpqUF3Ozs6kL+/cN21ximII0AV+iUfkAobsSAelLbOWHKwQgZWz7s5f38sxwLUvDYCmrlxJQ/0D+Hrvn4XVFQ1CGiwQmg/ACOTKdZgFKpzzZm8v+bHXT3ZRvgCV54h/liZU1uvXryu7k/REA2wsL3e2NizQIqDeun1TZdg0vXF0d42VSkXeSudE7QLhlvwYYBqHchYYnQf0mdJAb5fKcCxBezstamDPNwRwll129A7r3kSCjhuDpQJe+UG3PikUYTQXWx/hkSgwj8WPers10BSdsI8SygPoEqUVS9g6uwcShzxkBwpRjNRwqIcShK7Y3PzsDCsO6gH8MDhBycOyLugxll0gfKNkREkAXFgzcmeQEPsvxTIGisAPgyGlKPzq4ll3yuHDQjTwiQEgS9nYj4UNiRnwM3sbM7MoGqw8LxRY3vfHeApFkwujdysFfecd9FCGuFNGSprpBL8cjnqwgE56vFcQHOnxnusxqBa+qGfS4E13ltg3id7jQI0Q8CP/iAtOaLd3REvGh5KBVhRI5QHfWAOBYwbPYcFHff3ev/3v+OS6leVF8Z8a80E2MVflOQ0G4X4Q/KdndWlPPGLeCvs98fZVb+Y9PjbugQPpW3mjtBXTeeQyGBP6CVg0yBZN+U+0w4ALGoImgJNn4qFswCLm4AjrRhSXSlLxUH4fHx9Efan+mLX3QTCHHN5y6MGslTqueyZFYo82Zv+jj0DpHsI3dYrymUNLRobH0muvvumNzE9PofG7SSxSA6oaz+5Dlww62c8LRRJpURf7DG6hK6x1lMf4lUlbOqyKJ9LHscyfA0agS2SA/d0dn1hMbdP+Of2R092ow6tXr6UBDb4Z+GAJDtKQX9hgfV90imMbAU57phS7BwzgwQ/LfzX4YpJBfQGKTy/7KQa7C/NzaW97y3BQh5Ajky/0P9AS+2RxgrFPKNYFX2UfH+phH0UP9SX4UTpSHpSkDACb1F5VMOMbHGClwsl0WOkdHJyk9o6u9Prrrysuy12xVsV6DaVgh/oiNqpvDkWH0uDETe+PJBjjgB8spaIPGugfMe2yX9vu3noaHBhIoyOjCYuxoGnaBYN8yh0Df9KNCQDxSeVL3tQ1B+vMP513WcEze/ldnZ62Ag2aRRFmkudP7/BK2jaKf/iHy7nHElkss1AOQsOCX7BTT2tqF+wDuCHZaWtrXeF3XW+0De91J7iijYhnKB7LQlmSiZKD5Xkt7a3p+tUbLh8WkQLItFIjHA6r3NOuF5RUQcPVn+AHmS9YqaFeRa92+HsQWLg4oCX8qVvu+Tnzl/y9fM95cPFs2drl8Uc6FwXmReXkj/DCoPGfw8nxTF7xDDzBP7NCxLH14Vg4BmcEgvb8TN7KI8OQHfW8tLyc/ux//DPzAXgn4Uk39y+kbzop8kJhwvJWFCScELuzy4m5fWliYiLdkBz83jtvizxRSsIL4WfwekoWsOshugg55IF/8k/+SXr48L75bMiJfAycGB88A7LeUX6yfNpp48UnlQfrLvgBbTdPspqTqp3A31nKTh/J0nWslJDbgbFedeo77ZL0FMX1KXphL036Qn8TXLRZ2gZKYk7R5J0DXFCwAp6qVS7qCGs58PH++98wkOA903GmC+6U4913309DI4PygYb8Jd25eyv95OOPbYmFApn2yeEzlIty/t7v/Z4PYqGuIYmMI6zJySNwTx5AFq5c72VXpol4VljRJG3JdSe/2bmn6an6Mfo5O+oJApRzn0fmhFZk/mKiGOMC+H7QM21QRXQ4iikoyVBxdGU4VV/hwBPPVVw5TbX5lvaOtKy+4oNv/Xna2VyXfDqe/va/+7dcT5aTFMUTxaStcgh76dFRR1o9YY9YACBfhSFgdlb25Lxzrpc56ijgMs5Ig/8iQoFFffNDyeGRPQlczSuQ8kyEZ2CgPFUX+bvez7ngS1V3nofgzn9/UUcaES/jrZoO3/L3al4vkkuFJ3yFK1cTrkTSdgHGBc/nuJyUaaMCc3Y8c+H/VekpjGjlv/zb05VANf+Xj9aVZikxIR1AY3BJBZNk6XvF4XeZPy4AcYgiqxdRhpUb8y/riHtZvMvS5PkiceHwEbuLl0r5fnlYnnXlvAp4IHj+DEc0iCCYUECBKXUZ8tWTK4RvxFMgno1YYkU6/FfDgHt9K9KOhq8nmIzCwxgJa5aix8a649Req07heCs1nWynxrPDQnCXsCWGhDAOvDDOBw8eisnfS0trW1aEWRkmTm6QdDknp18j4Y+j2Ws8W4Sjg8l4556FApg+dcIeL9NToQxjhmF+fjF9eetWRRkmMdzhaci5OkmHRxSHONLxXi4S3tc2UIYVAeUiH8KQb0BMisfyHBjsTa9dnVZn1ZD2t7bSJ198mTa3sXYSc7aighTKLpdD5VJ80iRPFIDMKGWhDfh8GYcKqzIivLz11psaUI3g4UFBs0Yg40N9aXtfHaMEwdOj0/Txj3+YHjyZEY9ns1wEVCwfnG3FUT7KxX4FKB19upPzAy8RmPwJk/Htzkbfrk1PprHhwdTZ1uwNST/97It0iOa0VgKNomZlGMmQVm43kSoDBZaXtqVmDT7YGyRmN5Wf76bA+MOPOiOWflgm+a7K39osQbilMf38F79IcwtLquNmwR4WQgg3DByAAGVYDP6jvErMcDAA8nH7EgCDUxnUc459FJh9+xvf/KaVCRxUsL2xlvp7ewR7i4UUBhYo1b773Q/Txu6BBIAQqsgDl2nIb/JjWWin8L2yvAoW5Hkx16rLcVlmNynBCpyr1Xg/jC9u39OTyqUy2xJGjlKSj2MV+WdHWuAbQYoNlw2frkoo4zwc35jJJQ5LSKYmxr1sDkHl3v17aUGCCEIJM4khEClH1VEus+st178c6aD4JCy4KnzJ0ndoCoewSFgGxtevX9On88owTpxjWdGt27e8Vwk8prdv0O0bYYa45GpliK0vsBApKcMKuFCMY2HHaaicAMhG4wtWhiUNyjZdto6eQcGDYldO0WMZQaQBNSJww+eyNaUji+5sySe44Xnd7JMlOoU3zTx54rrfP2QfopPUqkEvMAJrDUL3MbjOCial4UM1kvDWmNicPWY647CO6WvXTXdZuEbAY9CKNRTlp0qs4FLdoVxgAGNLGZYV6Y6gzoWfFRLAhCLkmBlzDVYJqzjQHcqYah3pErxWwuqdP8rriRfBAbwO41/ehSvC6w8Ycz3gTCvA7vYe4YJ+uCPARTjiKsOCn8SVw+V3+GeUOdKn58MCs1aDq9iXKgYQ8DCuPMij/d+59aXTc70pvp9VdizEwpoEayEsvJKE8M70N3//b6X+of60vrKcmsSLrl5FGdYm1KsNChzzWpeJvrg27ewfuS9CGbCmwf6AeMfE+IgGUS0uG7QBF2DAcGxFAXhXvyI441kvgokBIEoqW8sVzyiSUOBB41wovVgaB7Db21seyHF6o09FVh2TH0oQ89+zsPKgDZsGGQyovVBPbtfiKeAKKxsGNPCYaptWWIUZHhy2heH801kluS8af5wawW1Dbdrd2bTFrg+MUDooQqxwE72BexRRPjhFZRsbn/Becxw8A0zAs6N+jTLBuw+EOw7NgB+gsMKyCcUMCmGW7I6Pj7t+4C2Zjry8RvnjWlSPLBelBe8JBgbvhGd5ky0gNbhCi5c3f0f5BI/d1UB9d/9AebEUT3Sl9sHeRsDF8kwsq9iXVC0sNbc2p97u2LMqlsDrT/ja2dZ3ZYY1E0pI9nGzNaQHsfCKlA7V9mrUnqGz/v7B9NINluLGwTfgCgsT+CtbRuRNwm0pc3AgWg3+ZuuYrABvbBHP7DYdsZ/S3v5WGh0e9lJCLMRsOSV+Rr9e4SGqX9qJn1XN1D90DI5Rts08mRX8KDdRRNWn6ekpT96hkKK9AoOVtMI5CkTofl/0h1URvAU49/Z3LWegAOEQBZTvvK+uLXsPPhR50LbrXbCxpx77DTU1xjJW+BKKOdLs6Gj3vosTY+O2Uhkfu5IGhTv6LaQlk6r45fBgf7ou2cyyjb5RPvMO7nrPbR5cuz0qNnVH3eCwRsyOb/ySDg4YcbzznP3L98gvZ0dcvTjp4J04WzDSh+sbfDbHJy58OKeBy2k6PSWUYXAYlZc+j9j0V5TJbVvfHA/+CGIoM3EUFiXwwuJi+pM/+ZNoP/I3FgSTJ1/5I75hjDJCJzhWXqxJdqPex9WGr0yOC9fX0ntvV5VhxKUMeon8lbFhVTrAx96nf/iH/yTdv3/fPMECX+EIp5qJsIqPg14pEwo5vlsRozLJyxf8izYDPpmYEuGZRuETh+pj2Z5gcYnTqJno2U0nomksiVCCRx5c0A99suhZNIkin2/QP+kysUffwbK/bB3lghXO/a3Sn5Ac8+6777kMud5w+Y7jGWXY8OigcF6UQXn99Ccfpw+++4F5EnKIl2KieFP56Mt+//d/3ysWqCP3n6Yb+DrK3MAh7dLtGtoquQxLDocjT979zWUJGqM+lHy6c+e2x28SmBwGg5eQMSK8eRnv+gbekHNa2jokx92wwp9+iPTcLnWRBuU1zt0OCljI37ApPdEzjjRJH17L6cyvv/GWaHZJNPsvzKNfeul6+rt/5+8ELyMJosGwcfI4lmz05KgrrZywEoAQokXfI327F1aGOYfqY04DJMk9k27F4R9hwpVzKPs/352DSS+un2fc+byFOuPzq93zv1dppJx7pmX8qKv8HO85vXKM5zlRTvF0uSOfEkuwK1Bdgq2aZ9nl78+D43wMQn11etlZB1B7lv7Lf3eqEqju7/0v/qt/WEa0n/VfDOXDExfehXseaNmV4lZu5+MYQReuX8ZdjFtFatWV03zec9kpJX0rXuy+rpy/ujs1R3F9wGYDP1CMvHm38tDA6NKdP4dXmGD3HkaHoqZIwQpMdRw1YqY1GgRxrz09TA01R6lVvLSjoSb1ttSmoc7GNNbTlCb7WtLkUFuaHGhPQz1tqUlhT/a3xajpYNUZMesoRuej9fXOM4Lc4sqqhNF94RzmEwzL2nrgBFy9Az4MPzqgqrVSdrneKq6ov14Jtmzqzv4bCIzMHhzR1szoo2PO0cp17mdnzsyvYJWwBwMPaCIvYOFOLO4sASBfhC9MnBlYYzmknjCx0S0nOhnb6ogiX11KI5eV6NkPwZNZWTpdOmn5ukjOR0KN+p9KWMJxMhvCIH7M5CO0dnW0qbNXB0LC6jiWFue9/KW2IWaSEWCyCTSdBhflpoQs+yOdipUL1VKgh3rIwkWkEXXJ0rlOL0nVAF/C/ZLqNWaauRhsRh7k6U5KsDot/Civ0mGZEd+oYy9zUhjjN7LWnU6r+s434g8PD5muiM8giZOpwCG4jtAsQ8OUnWVv4DN8K+nrfn7PsJxDfKu+hwUQAjd4o+6wxOMUQmbYscIAL1jHzMw80WCU/e0KmJUGaMzp+dI75Wxqif1xKki+4C7SJhenwrFMElpgP5tl4dvtlvyKduR8/SRXKUM48gf/4Jty8579i4e4y52HKpZoMuAHDpb7IZSooMZH5C1IRHe5nACRn7mIxyCT52p7zvnFd4f1M6dJdqk9xWmSG8VpkgiXDPQQoNlDhwEq7Yv9gzwLqPiVXlIuaA4lLsoq/JU6MEJTtBE9+VQ1PaIgsgWq0mD/N3CKFRBWEh4sERr4yEMO+od+PThXAix1am6ArkUvtFf51deeemPXOOX1OD2dn7Nif3dvS7wFS51jD8qxHGF/nP1DlBlYToT1BMszKAPLMLA6AQ6sKSnv8MioFWn4IchjWcLm8yxVXJyfTYuLM16aOOvrfpp7EntyPZ1hA/rHCjPj/bvWVpYUbyVtba6p/JvpULBhreF9uY5jkMCghnJ6Vtf1pJv/EMI1QBI+YtAcOIpnXsCz6kDvbju+4hl/yuZnhat+hzcFf6oI8sUz93zFHlk5PO/Z//x3ZGnoBbrH5frjDs2hoOIIfeLh8AOnKlwMuEppEhW+Njk95cEQCgKUClhEsIQNvodiGkUcKIv9uA6toKKewUPw+GZhri5tKz5KAw6j2NjZTpu6tnZ30sbupmk+NjnnCH/V6eKcBhOPvFTx8eN76dEjrju67ur9jpeS8T4zwyEDc+IRNarTbdHYbrr/4Mu07724toUP9rFjeS5K5WYNrjp0daam5i7xs47i3unnxuZO4Y7ln5zq1SJ6a/SyRRQtLEHC+rDTy+3avYQNXoACipN26cfYIB3lFjRPW4XeGSSifGXJD0oo2ib4Zb8c9r+CN1A3XGGVphYO4lUX1ImtHpU+ExGEgXdzsS8P/U2OT2UxyeHBvJ5RHLM0k36HJca2ZlQ9Ua8sG8SaJOg0+iUuDqVAWczhASiAAMCwKE2snVg6zObQLOOmjPUuR4dhPVD7pk2yD9Iqp9QtLdnSHAsy80LhD6UelhftHSwJ709XpqbTS6+8kianplJ3T5fxq8wMw66tp5bS2ionPq6pPneVzong5sQ6lk8W+351Sf6BV7d3idZYehjtVEXzHn+9vf2KE4c2YHEVfXtYPlaehUcUmlaWCT9YfTG49eQD/Aa5UO2gR2nRHrD6Yp+vVdX12tpGWlc4FICUdWdrSzxpyXt83bt7Kz24fyfNig+tiJ4pB30oshbWbZTTgx7JaVQ3NIcSrJbDj+AyeKrOsKjsYalUf69lIPZ0Iz8swXtQRgKja1eh9Qx+OHzG/Csy0EVKRZji4ht/ZQftRN/kNz1DT/C7or8tvkcYByocNAzMwTPiW1w8Q2fkDp9i3yzojWXo5jfCO3VBHrm/zjTJlf25Z9560QUfE+2gKBet0+64Dk9QTJ6IP4XSApyjcIeXMSHJ1hJY2mGBzfJZ2gbWxj7FkElirK5Eu/C2WfEZ4hCfPWfZp45wbFUyNjyicqoeivZneFR8Y0Dv2Y87cvqHH37og0zYt4sy5jJTTuTxzIO58GP/3igjyiqVkXKq7R+jcEd5rfZB+/Nm+6JB5B22XRDClEaDeS7bZzAeoT2zAsByqvKh3oArSIE+LpR/9F25PPTHnojQFXUU/QtRchnhPdAkpyfnNEnL9Ub6heN5RP05k7fOUj/4zc7Nppu3blbyoM1aRlYQ8HBlYsJtnnqF94Ij4uX+MzvG7fBeYM84z/lzz/Rzzp9cTOu6qx4ZN7L6Y26WE0eZ0Ng37rBEPUXZLV7LXroonMOaXHKN+ABy29DQoK2MN8ULBYmSY7857kpf+EW24M6Y1Jey5HLWype7YVR49g0DD4NDw+KJ2+mO8EOeLJ1kJUG13LTJKA9t5FT48Qb6eZmkS8jdGC8cGZbfv85RUcWjXE71+S5CVF1+/6o4wFP9Xo5RVFXJXQ77s+EucxcDVfOt0IRu1Sv89OQr3i/LP4d7noMLfrVzHRbPFfeVHl+XYtU9PyRfnve1KKc+/+l/+7+vLJO0MoyHcw2KUEXj162SbiQt4ueZb19z6aeC3vxU+fYVrpzG867nua8Kc9G/HNb+/kTjjQZ88fvF6+tcOVw1Hs/2KfBpMSHwA9NS50D+MK/YdyMwpzcxBxiP/sUQERaQ2OvUCUgkS631Z6mzsTb1ttamgc76NNrTbCXXteHOdLW/KU1016Ubg23pSndj6qiVIHi8mY63l9P+6tO0IWF9bWkxHe9upQbyNi1IoBGAZmrKizuZM9BcWmYD7gPDFwQS8OEqZRaMzNTwzCwhd9JFGM3lzmHtX1xY+7BsD2UYDJoNNlVqxUPIYGBJxxWCXhYu/F48+5KwzX4B0RmQkxi0ChBxQljMCh5mnFD8IZT1dXcqnsIpzvLKmgSPY1uYIGj69C9dWIa4ky/SIB8GuwifzNjS6XkGU3mSt+OoLDkeeQErm9d6Q3OFtJJAAlVVGaZ6lxDIiV7sDdPUHLO39Ra8yCPK784TwVYZIejQYebOElxRc+A0lFoIXwwMg6bAR486YpaeNAluZrYXl5cVD0ElBvFcuV6IQ2eccRwD3aqwR4de6cgEu+MV9BsdlC7SUJ0A+1ihDGP/FY7v39jYFj2J0lTPhEOx28xpkkrTA6RIueoUBis8K8MU1m3IeZ0PSX7sB4Q5Ot9RchxKyKfczI4jWCKgcGcDWhSoDBSclly+ZxeCVZ0tDxiI4whTvi76gTfKj/IRZS+wokhbWmXDWcJQ5mhHxM6XPvBrl9O1QCXc5pMsy/ngwtL0vKNtsjFuh/e0OPVM8A6KAJU7lmcW9QQsgo7f8IsLRqBiK++wIGB2NecJPrhMI8QmvBzKN04iZACDsgKlJ1ZL0AsDCATnwwP2N6mVAI4yrKGAPcMvOhF9QKcI65Ff5svFpXKxZ0WdwpI2A078saChjlo9SGbJlNpnE0I4bTaU+yj8T8+w0kH427dlGRvF7+1tWam0ixCuwS9Lqtpa2sXDTrwRNnutochkeVVDQ5w0WFMXp72enqoesdigraqNMOhoEH0j+JOvAigc9HCWWD6F5cqcBOaZ2Ufp8y8+S198xvH0X6a5mQdpTTx5fW0xba8v+6TFQ8F2oLy914rK6g1yUQgIv3FHQA2ll9DiOnP9FW0Xfh7CdvaTj+7BR4JPZL6aBy4ikMKfePmZQYXClfyDr1bDhtUK9+CZxIHvOp7ziG+Exw+LzeCl+PFMGAYnDFpivyPwSTx4HO0p8g7FLMoMHHTId/bcwQIn80LC4sgPepicntYgsdNLaIALpQLLb7Z3DxL7IG1v7yc2e2fAhdIYZQGCeVYssu/NqmiaExafPp1LM96P61F6+Oiu9+K6f/92enD/Znr06JYVXI8e30tPnjxU2Jm0tLjoAyzYTJ0JJfgNp3Sh9IPX1dc3p+bGVp82TFvEsmZjfUe4Ya899qfqSt0dA6KtUHrVi/5ioBWD3DjJkSW2lAu8c/IitBh9FUuYWG6JVRKWZ0yisFcTlqYog1Aow3fB965oFL4IzaBIY1khuKc90t8x6IYvQHAx+O5wfYBnEZnaFfiC70OWtNFYwsoyIOqBtEKZVqv+cED+sVzY5Oq6pX3GgI4+z5vki95QhDFRhT9w0veRHnRtmjGPqQ34GdypDMAMT0EBxuQPFnco11AE0ueDB5YwoUxAXoFHMkmDQtAnISq+YRCv6u0bMLwjI2Npcupaunr9hu5X0sBgn2Gk72XJ9uOH99PivHiG4jMBcyxeQ53QHyFvsK9YKL/Y9B7FBRMWKC+ow1bEF9MlShFw4oMGunpUVuo1lF8hD4Q1WW63+GFlSj9mP9E4yxrX1jespFdqqR6lr9Lf2NhSGeNUUeh8S7yG5f8s4394/1Z6cO/LNPPoflqan0nboll4ENY48Ew2x+7pGfKkw+FBLGH0oF4X9YQijP2f2NsM2qD/65CMQz8Ez2AfKU4EZHsH6npoYMjyn/feEk+Cj8Hj6au7JJtBO7RpHHWPjERewU+oexR91e/ZsXTdlg+0Md3iPXhDOT3S4D1bS3sSRffc/wFN8NVS2sIvFeVgCpPTo3yGUUEdvIgDr4VOLQcX311H8vMEIzzAPDJ4npWZ1DP+1LXqknqnH6G/DF7Ovl1HPnXRclhB/8Frg/eaDxNffCLL5WwnwFLXNtUNEwIoHJFrOT2YyUqVxhfwBayBh1zGjEPa/A9/9ENPskFfTKzSjr1tB/xNz8i4wMgzaGRfzzjg4sjtjQvezeQklrZhoRRtn7Igq/T195mu5eH9E7Ga9l61loGLyTp9C9iiToHfCvmiDLEygz2FW0xzKBM9uatyZ0e5uOA9KKmHhodNC8Gv4srKSXgR94GBQfHA1iIv+rVaK58esIG+0sQCkkkAQMp95/TUlNu98QhSyLvAOQ54XYcF7MQhb+MJHFHIwkVZq87vLj51FH7r4vHwRPoIYGG5KTwdXoMytKm4eMf6Th2SeFFr6unrJ0Hnzx6ktMe42jRW47Tbdo9l2vWOH6sX4JMc+AM/wxKeVULea1F8q0Xpd4nGtlT/d27d9jivr6833bhxw3jDhRwZgLve9M6eYbun4m32FN1HAXkrnN5FBy/sLoQt0PQVjhBfH6rsXA2VK8p2uQOWZ2Gn7BfrFnfej+fyezmt8I/wz6ZfjhtJng8DjnOIy6/L0nzWwX4rjiiXlOm8i++VUij8ZXgo89Hy/dmyluPyTZe8LlGGVSM6HYrI3c8M5MLZSz8MSuKbfy5xDlk8BoAm7Uj8N+ICEV+f/lcxELuvLVvV5TwvpnPR7+J3HPuDcWFcdcJnNZQ4US5wL3Zn6646XU21EggaU+psrEndzeoU2hvSSE97ujLQmq4NNqWp/qY02duYxjsb01B7Xequk9B1spVOtjWYWnqSdpdmUqcGgl2tzT7O+v69O2mVGUpmRDXgO5KgdqIOrFFCAgNFCxRiShUWzTuXYKPzYnNMTq1SP2q4Df7FMuvKA3crM4rvzHi7Bkrh3ckrLK67t9tL57yZrBg/m3AitJFPUkdIuOhMokMhbrXTR/hjsMtdaUvQhrbJkUaDkIEg4fwU17DT0SgsR+yzPxADZvb5wUoKk2wEI8K7wyRfX3TQKoue3fEpF7KLAaFwpMGqZyAJU8BJPlZy6QKXKAqwRgM2OgPSRBl2XFoHuba6ktbZQ6UW03OEHmgDnHGRK1b1UTeciGOBAmS5TuI7YcnfQpueA+e6FKdHHX1WhtGpLywsqbVjoSNhS/Gjevyj4CFURD3SKQecGefkDa5IF0EGfPNcRBe4PEf+DD5Ghhj8MEvcqHKy0WqcrKjEIorwF8JDWIZVmV5c5J6VYR4sEOeCi3Cnnr0eHx2LuhJumBWjvpskPHl5g+qI8rOnzc6uaJX6KvLJ6ZQvyuyT0yRYEKL87WL4/E55WBqEMow2wNJYaMz1R105vJ5810NxL6dDHYAT6jMGjdVveqo+F3cogCeEyp4eNtAPevPJhcQ3riMetEpn7bi+R2xewRtQZiVszhs/17FzwWmgS1H05LJqYEM74LAAK7dVj96bQ+2YOrdlmNJBOHM71J/5s+KQOII59WW6U5rR0hAmEV5p5zW28EMYZnYTa45mCfsItigGICf25Nk/YMCFRddm2t7eEO9atzIiNn9neaEEXGVIPuZ5GijW1KDEYtDaq7bFYPLYlhXA31QsYRroH079vRrASZBjKc/YyIQ30mVz+U21XTagZma1AWWccIciBXxipcL+U/saLLDXGUvgZmYepYX5We+t5OUpahtuMi65LvCtjoH4/iku6gHeEwoteanQDIKxBjG9g1fqUveYXIEXFXzLdR7hwXNMOMDfhF/8lAZxM2+t8lm+M0Cr+vnSoCueI02UK77rPRRc8FLCxODO+Rb+AXfk6296V2ncPugH8MMBN7BAJ5QdpTCWO2UHaqAf46bAAenyXt+g/nLqWurQAD0PEjk9eEP0sLoZllzLywtpfmEmzc49So8fP0j3H9zzaXhYc6Hg+OnHf5G++OJn6csvf5EePriblhbjtEDg2FzHQm/bit5YNisci39badXYJjyw9xabnHdpwBFWXc16RsnV2NTlMGxI3q3BAgM3rGu2NrY8gMAiiIGGTwls1cCiUW1AV6PKSJs5YcBppe5mXHtboqeNtLW1lljeiZUTsKHMA76jwxNb4gwNDpsnwJewPqOt0tbjFOioG9et8om96E79nW8o4agLBk3AdoyyxSwh+v1Qdqke1T53UQjJj/jUYXxnwFvrgyKQFzxYVr27H9VAleXItEryRqGOwyrGS+NNv+q7lW9WhpmmdCd9TmdFaZNPH6SP5RRhTnpEmUf/wbLHbZ9+CT/Y9bJJyuNllYKL5aVNze0aiA94P7Hp6WvpytSklZXIKi1tLWpXp+I928LhmnkQVnXzc7NpdXlJbeosDYo/dKmv7e7pEb57UjcKsE7JOe3qf9u4UIBpwKg65oRSLKJZUsUhRSgQPAkqHPQoHnQbMkzIFZQz0zj33HbYf4k4KPGw0MPyC+VuDfF0EQ+rkM2tzbS6vpQeP3mYbt3+Mt29eys9fHQnLS7NCScrohPhUOGoF6wgw9pPdIDsKlmhVzyQwS7WQSgMbPUn/KLg6wE/wjf7P8KfWSa/JTxvrK6mdfF/LAxxGRccLMBSWPCODAxNU6dswk2/CR5yncMSyY8y46AjPJFd+e4w+JTuEQ/iVNwcTvEjRITBX//FFfnj5+/Kmw/A4HeHR96K54BBPErw40evgnOv4jDRFxOfO19UUy4D/T4X/RBlJ18ikLPlzCIBlwG/gh/m+kfhy6QiadJHZXoI/g19RFzeAQ55bX190/GwBusWH2hSG6cM0Gq/aJa2TLuhnRKeNufl54UiBoUMDgvCD777nTQn+clhdVXi8GxeSFph6Yl1GrzF6bg8BX6Bz09yPBuNKoM+WxnWG8owJqg5MRrFGRZkyHOnpK28gp8oFmV2WeEXxUSt3ulPwAGTDCj6gYO+wXWgK/AaUBCW9slJuRkuyk04XLS/aIMTE1e85BgZgrISzgrlhw9dlha1a9eL4CIt4k5euVJVhgkm3aLMCpDz8TckH9dlyPJcGQbKSz1wJywu7iQW6fmuB+RVlOsou0IJhrUgVoMowHjHWhjL4ThcgNrAApYTq8kPmYq9NWnj8KoW8cVQpGWFWlvlmTAow61Y0zNpRh8s2FV/rR3ttra+feu26OrQ+yFevXq1Uq4oSrRH4FerSRunTekgMSELBuOKFpIdBS2/f40rwnIjtee5aDc5z3BVv2dd/vbs5+flAhy/BNyXusvSxq/s/1V5RDhgrsIfZXj2vcrPyt+yK/tVLtLXvXIVLn9/1hV+F75X0sv+Bc1DITlYbgfnXTkP4Ne7rnPKsP/gf/m/+YeFfyUxAscJaZFoCOV85wE/vbm3ep5zaF05fLy9iDOQvyHHdkgFOHaX54Vf+P8ysBA2Xy/mqriE2eVOwSbs6ijbm+rS1Z7G9OpIW5roaUgTXY1prLMuDbedpt76vdR8uJ7Szkra52Svpfm0ujAvAexJmtOgCouD1aVlXYvp7OgkTY6OpV4JHOwnwIDfe3iJYDB93ZPAyHIC/LBgYnbDs+BARnkAVXDlcsF019c20trmljs2sexz5c7PECSdBBdWFHzN38odO+G4ZwaPBUtbc6Nnp4m0siKhSWWgS+CigyO88WcXzDO7cr7syRKbbCopBESlTx6kY6FD96zY4aSqvq7O1KBBKMuiVtY3PHNv3ZJgU0TXkS/DIlwoL9dg0YNxZ9BHh8M+NxSATsUMXnfPThr0Gg2k+1OHcE0jxtKDDYI79Y4FCj1YncKss0RjXXiWAGBYHRkYlDZ56sbAgmdmm310OvmSH053x9L3wFl2ehbsPV0d6tzUeaneAY19GFh2izKMgTGDYmDnAkekQIceeyBEp8xsHIIX3yOcUldi1BO04UgACjoMi+pa4TitqKEhBifssbYimgJeC/IOySmQLIHDDP8gkik50mEJAN/yUprsn69wIaCPjY4obRRxdZ659DJJFDQWlID7NC0uLKaNbU5ZDEGznFb5Ijx7YHGaZBZi9cFxwGvl+Zw7S90SfLCYQpZGGYb1oYWzgjaJ5ZgFXWVHnrmdMOgD71il8R4BzmeZY5e8nG+bhBXAw+qB5VDRHqKspphKOuRVeuame+x7w1JpBqxVCN0iFNidpP1ZEtolIRLLsFMNgDZUB4220sjKMPYZ2dvfMTxYFoSlJvAg4CMsqt4YcDOmU3r4sY8R35kRJq194Z9TkKjTw/3d9PjxEx/bzl5usadQgwQttZFj+Cp0pUF+PVajLbqwpJGA2qhn4RQh0JY1oguEw1a1RZY69fT1pN4erBq6vRTiqgbD12+8kl566eU0NXnFp8ANDfamXuEX3tXT2Z5mHt73iYy7m5zSuKTyqW13qYzCdaVmdQO/KGv5XRGvXt9YTYcnGiAKD14ijJBuHHBHkOaZNqmraH9un/jrskUBdITADS79nUt1U7wHjgurg9oYNNlqi7j6zjP1g3VBKL2yf/BUnvN7Tif8FF5h4Qc+lU6XB+2F4iusHeKeFWBc5J9hKvtBVR5QacAStBVtgIswDACgXwZYWB7y3Ypt+cWAKPoq48d5KF/zQT2rjCjfWfb6ZPZhuvfgVrqr6/5DDoe5Y2XAzMz9NL8wm5ZUL5wKFvs0AceJ96Zj6dLRMUodDRA6elNrodBCsdWie1NLj2hK9yaWMLJssT01amAAbuvVvzU0M1hQP6cLRWkoIJmMCivjzo4uK57q1KawEK6pwyJLvE592sHRXtra3kjrmytpQxd732yrH2dQioIBSzOhTeliScUJsNQdlmKcoMjyPhTGKLwavfSOJSobwgf1wIAJeCgvm5xDpxVrG10MdFFw0VbcJwjR0ACDIJRS1IdpXP5MnAVvFpWrvhi4KjGnB2/P1g38YT2EcorBNznBj3wYAJbS5K94DH592ptwr6o0HeCyZRgABjzQbr0tuqxYlj/W2yjdEQZY+gfvRnnACZco3RigscwTZZj7ceECZT6ntLKnGgpUFGC2/pCMtnuwHUrvjWXhbiltqQ/z0ku1W6zMfKKtytUjvjA+PuZ0fVJeofjy4FH8h0E5uKRusFDkqsfyq65RPF48bp+JB0oZ1r2dkuPi9DvoWjRZtJesPAGn0AAWbVjqMOngcm5tWnm0Lz65KbzMzDxM9+/dTrfv3Ew3b33h5bmb65In9zfNX6Ez9h5E+YWIcaI+nao5xYJXF/KMADH9IHtgLcz+hCwzB+fIk+wptokCTLjZZSk5sqbgYvkVSmxOH21v7UitulNfKB2ge+iKP7U21f2p+1pOlITuynzAchnCHRXPb4GDi444XKZXv1f9eHdautOPc0dRRb7QAHgnfL7jDx8IqzHSAJaQP+IiDkoMp+y0yy7zJxy8OjvDoPiEttJNzvwLnsU3w6g/8uYjTYznSvpsDr/nNoj1DlabtsLjWX7gkPaFBVBue1uqExSVKEJYUolVD7yH04gnr4y7Trjg41zuEwo+rtydK3I0fOdHP/qhLSkJL8p0XVguEh6AkXLDC47VfkmLdg6d0pZwVfwRhfikH3kIEQV99Ol7vUhP8o/aGvyRNlen9Jlgzfjwsku16VNdWKSCImQEZHdSpL3Ae+En0Hfw3VCywHkCo6IXfUeBzWEp1b4p+inuhOdO2FHxCXCNX+4z5+bm1JeEMow2juxjOcf85bwyjEx9F4AKHhAYHsoU77jAUQTIMHHhR3xohutM/VS0IiJTF7Xih3te2WMLQSxL6WvES6hzp6N3JrCYNFBqriNOskdRTV1ihc8YkT7d/TrjAPNa+njSjH6GvT49RsC/+Ea7oE0wXqF+OS0Ug4rbt29aGcaWGpOSpyiD+wWVIU+EcR1pXLN5xtFuYTGeL+CsOnBTPF5wGW/nLui0HN2Ob+CzGie7ctzsLvqVvz3rCEeYuOwjAOL92bSze57/eZe/U6CLhap+e5G0nh/mV433rDOtX+IiDZ74rmf/8hqUzLNZa+HMsytxvsplvJTyVZzzyrBimeRFR9r5qjregtl/tSvFPH+71GUkvigiL3PlNJ6XjpHId/6eE0bNo5pO4edopevr3deHPKUTFdOJEyT1d3okpn6Ueppr0kRva7rSKSF5dznts1RG19riXJqffZwW556kxadPvZcWJ1th2YU1gWdAdbHJqdeA6xocHEgvvfKyhI32tLN/6D1OPrt1Jz14/Dg9npnxvliYriMUd0rQGhjor5BLFoARQnEwnaj1GltILK7GiYmSSOyLq+CtuBAMYbII0I4rv4orwkRnEnGx+mLQ3tJUr4tBWa2XSR5IqEYUkGhQMP5IqpxXTgt/hBUYO3uFICsBeSy/IU0GpEHDCJKkyxsD4F4NZL2PlfCxuq4BBidWMYjSu2c0FDcvcyQdD1LVKThTpRL7lhQbavOdDkJxWWKCsB3hAw7Mgr3fkSDAMgwrFy+TZIM0yia64Jj89c2t1NgiuNSZ+jhxBlLCE3AjmKBkYCkWAg5lZSNaTJzZEwY/Cwiqp4znqkM502ELqWYJ3+CVZRTMgjcpPwZunt3BgkppsU9Lg8JxUhYm36Qds0AaYAgWzyYJHp6BIY7DpkOMMofCB+GV+qnzPgQIg50S0hCcsZLypujUIXUjcFFQUpcovKJuz9c1s8genKnzpA6ohbIjHIKqlWESVvIMa94zDLNtLOkQFBCAl9gXhj3agJf0EArISxfpc6dZMCuP0MnR/TCVHCbyj3fCR/7Rfujc855hWAugDGPvPQYaysgw5LC5HPGme05Dd4RC0o0lmuTBLYs9hCsuOll8HPdMtNVloRiHlQhLFKwgcBlVJwY54lAWBCIrKfQcV9Q/J6odSPgF/25FUdRqOHki+LCfUI/KKgBsGcYAGwHVM4QSwBggMbjBApS2h7WCl0YcM6OsQf3xttr9rq23WGbEoHVbA6t9Cfw+gY2BtpDnZU6iJ5ZjMMhC4EZJAf13dKKQYODZbOuF9sIKA8GfZSF9vf1e3oBiln1B2MdvdHjESq/hwaE0rG8oMBsbsYiREKnCsinvycmBaEgwaSDMYHh9dT6trywY52zCjQXR+vKiJ5E4Oa1TeCBfD/LgR8KJBdaibk7U/rEqwSoHmmsWvyB8LHULKx0PeoX7sPiinXDFYMXPrkvdi/ZG+LDIgmdGOCu3irhWXtkvLgvwXt6YnwkHDRA2+G5+zv6OB18lPV28my588UxapBPxI9+4oOFII94DBsLEXci0RQFlRtHBd3BGWrk90Gaol7xMkoEZzcHflT7POV3u7NFGfGifvd1YGs5SQfAOPVnxYhhRUGHJxax2h/hEh9rtkOhIdCr4Nre2YimScNisAWRXd1+qb0KxqnjmuyxDYelaztd6g1QnOko1LA1mAmQ/Hau/ZtlZLM/dtpUgChxOiu3Cck2wMKEzOzdjHsjS2sND+Fmb6pbZew1OUOxaydUieOhnor+h32HgG5Mwwn8NkxZYT6E0Av/RV9JGe/t7bDVG2eBLtFUGrCgjqwdMgM1kfAOTLR2FZ+BCGWULA92PNdglrJJXO2RyBt6sOtEdvut9n1QHtMk80KGfZ9DJYN1LKYmvusQi2HmL3pjAwPIOHAQfYVIgYABWeDxtBxqLwVmtccoS403VMRuFc9IlexChuCEflFJtGuj19A14CSLLH9nLigGqj//HSt1WZCj2WDq7Jjypva+tiG420tHBruFs4SCY9jbJUD0xcBRdMFCHduGDg+Itba0dtqZAAY9lKbICdB2KBu5YD0Kr1TbDiZls8A1fhk9gbYsyzH2qysmyAvCDUoET61j2hiU9e1Gy7JWJTiaa4PcLkhnZE3Nu9kl68vh+unvnS8mQ7Em6Lprb9LJZ+kpbn+qPgW1zc4fh9Ynioi0Rl/eT47ACykl/Bv1AR/Thm1viYWobLC228k3xkHUCH8HvPCAWbmgjLAttVv9vOUVpYJ2E1ZxlT9Wl+189kidbOoCD3PbhH+5f48WXsaTv+GeXw8Vz9Fl1ekXKcFiyconjD1kJZ9mwlJbzKt6h2Xr8hS+sKRXNeRPfqTmOofFzjovL7/k5K9UqfI3k9IwzHoor+1mWA87CD1igF5YkfvH5Fx4X8Izicd8WoGGpRbsMC/poIyitmQRX5u5rkGeQe4FloL9PfR/7ZFXh5aJOKK/5OQpZ6FA0joXVh3/xPW/ij0xqi2Dzl8BFvjLMTPRg8YlCixPkrSQ7OhG/YILhxLIY1QA/j0NHQrHDwRQhV0u2F/yEZULfCkpKJhDpo+n39AayzH+w+qe9n+luxaVQyeSXlWbi+/SvwF0ZZVNV5C/5gj3DhlmyXpTb/KooTzjuNWl0ZCS1S56O+qTcyZMmDx48oPrUjsSjmXQmYfCgABwawvJh46VIJ3BUSp+b4MI/00jOP/s5mN55hocQXx/9PfNY4ApLWeQY4VD1hyxn5ZziuW9W+3a+ApE6QVGIP4pV4iCPe3WAwgePyv127vPlrzSiv83foq8XKJbTSVOPpjnk59s3b6oeDsVre9JLL71UwK+0aKtKy5Z0ugRo2jxrSQdnGsMVuOJSyhQ/cCIqsNzLM+XIV/G96qAWcF7EczDqjCuHi3TPO8eIx0tcxEWgJy4X79RPOV413XMglVzAVL2yu+h//grY9V9cF79zAUsJX0XYi45vv2l3Hq7qVXwt7hmP1GnA6iClZ8UioFwZr+fTO592ycnrmWWSlwSTi0qsEkn5ypmdz/jiRWaZv5TzeCbcL+kuxr8sjWf8/F746Vb+ei6tMvGWGhbX5a4Ie85lv+K6+Bmn9Kg+GH+dBMS+tvo01deeJjvrU0/NTjpYnZPw8jitbzCLuSuBh80ONQAUV0ExgdZ+Tx0dgse6OrXVze20vL7po5J3tnfS1enJ9Pqrr6QGNU4GmJsSop9snKbFYwliA5PpVAI+y/B+95vvpt/7t/4naWR8woLtloQaGCEDVXqkzEzplGKZT42tLhaWVgyHBWsXJ3AUzDkKnK1YmL0x/vguf5i0HX5ymZEymEbBgTIMRQXxUYZ5zxbFxCoCIRKGCVNGkMx7Z+QrmLQ6BZ7ZwFWdEANwBC4rcSS0x6kuTXpn6QmzHSiTGlJXm8Iqjxb5bQrn7N/V1CKBsBUFkcJW4qMgUtoWbjkBUbAp3zZ1nGbkYtxO23konOIQPsyFGWg1etkaQh6CLgMMLMO6O9hMNpRhamUWKNdUr63t3akRBZMEyxCgYwkp+GBZmMsuf/zo5Aln3OhiMO4ZVepFaKefhK6pAivDNHjHMgzhFyu0mnqUWrqUBjNwMQivS/tHsZdWc2vAwTOJ8Q2atGCmDHwEvWAxPTguChTqCgseFGR61jXEMkmFwTqOwShLNKnj4DtBQa0qCx0uAyF8IJdMZzgECWaYvYeVygNVBW1VL+NEtDQh+oYuFDuWSSKEF8oweBphsShC+WjFHXXg/LhD19X8oRE2S2UAQHpOl29Khe+E9ZvuITwy8A+rR5S97N0DzCgfESihT9Or8BXKD9UddSL42OMGfELvWGugOGKTWsrJO0uaPHgtwnhmrkij0c8h6HV2dKbWFtGGIMMqC+tC2gT5QVPeV6uSFhZ/1BkDeQSsEH6a1C4RhERR+qYwKMcY8PMsnJA3aVDWGCj1KDf2qlg1LAhitDto/v6D+xqkaXC6t2OBlXo8EI1x0huWlcfHCH6ql1MGvKIjDfxRAGDVZUWF0mlWeSgXs7ye1dTFXj5D7OUzOZUmrkxISB1OIyODuobSyPBgGtY1OKiBb68Glh2tqU3wNgl+UXE6YeniHlYMa2mLvbo2V1O7eAKD0p/85GPvm3NwyJLLNfG0bQl3ortTlgerIxUeWwULiojHTx6ldfFWSBBLze6+Xu9fxgAZ8oReoEtoBSrViy2Vdrf3vGwGaxGWBjE4iT1iqFfhWlceLFevqBNmdxmEWADVhUVqhKU+uISjLKj6PZ6BgThWSulieSYbYhPWVgDEQShV2qH00rvSzsIz93jOAjK8PODNMGbBmLyALfyIG20dpDDgYQ8X2gUKAC9Bhq8qXMYVzjhTeMOu6OAUa0D8kDUyfiN8DAhoi9xIxwN++bR7uRkDIr2cQtvCN9ZbLFPUc4M3nNdVH4omW+SIVoAYBVqT4mJphIIVyxi3edFCnFao/nufJbgouEQvVuRupv2dvXSweyj6Un++d6TvLEFSX47FjWj9lP1QwK/6NPaUZPkdya6qD6R9C0Wi/ZbU2tolfKNAoH9tVBjhk4kE7tQFz/qjb+NOuUOWEfQkKNzA03DdKMM0ELFlmOKynDgr8ZA5qBcssawkEBIZuJAetAhOabfUP5ZP4MGDblcC+12F5Qdcl4EQg3QG5OSP8irXB3D19KiNiLch1xCd8Y+tfvWd8Ax6sXBCtrGMovQIR5r0LQxaIYigLdWTYHry5El6OvvEbYuBv4bWtlhF8Y0VGJveDw4OpYHB4dQ/gEKs1zijv/TegLubiU3iV9eWlOeylZXIQGwr0KH+GKVZT1dP6uns8fLFjg6WurLnGMuWBJzg7hQf7O8fcptGVshKMPg9bRv5hWe3B7U3tznxW/qgHfED2oI7FuERGkShRjtB+YWFLxugr66uC07RmHBD/4XSkGWaD8RjH+p6ysTn0oIteLCgQaHP0tAYmGNRCaiSJZrUtzS0KkxTapfMwRIxaBwrEizaOlme2wxNcQDBdtrZ3DAeG+WHHIrVHooI4lOnLJOiPdXUNNgKx32l/KEBLEyYgG2XzEP/ARwcDtCtMh6doOg4dnooMtrUT3V1sR8dSkz8RJO65ws6CvkU+gz6I0zQV8jwFT4gP0i/7F/9Dh6iXSDPZD9c5lXcsz88z0/6IVbIESGfcOWlkDzn+OW8HLZ44jswM/hXIIeJtGOyDrrGrxLfzwELcGDp+OjxY9FeKL4oO+MF2icXEwDIK7u78bymNkH4TckgzWp3KKOxWIIvwA+YrISnRft0drqHrM+LS2YY2MbiIH3/o++nxcVFl/mMQx8U3pPC+k6fAj5tsaw7MirLx4GRBAlnS1uuYyxfdVmBF8oqykR6w+rLa9R30ScQhskwK3FFL4EnwSqsWaGrdJEzwCsyalYQYe0IZpFTyAMLyDwBg9wCvFRj0BJtrlMyA4pBl9zOYYorcJC8rxj7i7lI/pZsGcYJm8AOj6JuwS9/5DcxMWElpBV1ikc4xwXWsnN54nLdy/Fcpilcrg+u6Kvpz+mTwcppwc+P1N7gM/pOP6+2jbI6+mX1P/rDyAGlVfB2yehqo1jpM/GInGhZD3kC2QQehvyn7+ev4MHuF6EFFJeqR6zAWK3DklKUc7dv3/LSeRSw7BkGH8QZT4rv8igNln2zgf7eWcCoUvuiZLn89mMgUHIOVfmeneIJp9WwDhWPFXc+nXCXhSs7WkXZXZ5urqNfr3teehdh4LlctqDfMjwXYcvwXgbzZX6/DlfO82IevNlHP/rKk9xl9RXpZHcxHaJesAz73/7DaITByLl4vgyIZ12Ev/ziVw2WXwiPe5FufC8/x0VxzM7Iu+SfL+IHA7jkGwyD51KaqmanxQWHy7D4j/dczlJKsQTNCCn5FpfC4x+fwsKIPOJ7kb6ewoW/81dyAUv4Uko6gHpxwKFWNrZvTeNtKbWdbqWTndV0csTx1ZtpYXlJQiAn+sTs3qoEncW1rbSga2UDc/fDtH1Un3brO9Nhc2+q6exLo+PT6ZvvvZtuTE6kplqGrTVpab82PVzaSQs7Er7rW9KJO7XTtKfB6Mr8rPcL+cnPfmFho7W1WfBRMgSXUmnAFYNiMatdwTT3dN6mq2x8rUohQOCTv+I5lGEMgosN9HVxD5bBc1gAuMPyhTKsPbU2N1joQmD2Zt+cXGl45G9TbhiwhEcYuJ49iCM+nY3S4G4LFAubKG70rs4oZvOJF3cvWZHgpoTdObCxq+Rc5d0YQsO+Kq6Oo8EpRwz8AmbyYXCnZ+XLsgIwjTDvDYol1ESHBkx0SOAIegk6oMwd6jhZ4mVLE3UGjSoDezUw4+VOQKFQOi6tbqQ6CdjMzHJ0fq4RzzzrhQ4PnDKzzEAFSwDycn3pj44mwvIOBDhokqVsHamzrcVwsOky1lkKmc5UNuCmHShpxWUwEvu+odSjzHyoE+xYtDmMgDFsSreR5WzCeV72485RwoeVNKIJNipmT4o64azL1l0H3kjXSksNqOKoaw41YGaafWJQ3MiP7yyhJQ3dGQCxNMOz2JShiQ2mGz2DxXuT3lEWMWuP1Q+CGHRyrIFVu+g8lkmqhdQ2eoDB6W+Yl7e1NYnOGlWfcbW0kC4bOOsd2lT6LS2iPaGBPLEM4CK/5qZQGjXre3MTAwKVnwGI8OMTw3QxsGHWkP1aRFbCOJIQbUSjXZQyCGwaWJ+xLOqUpVH7tiQ5OcUK7kADETYw3hHdYc2CJZWEOglUPgIfYeOIDWsZOLB3B+H3YzZfAxcGpY+ePLSiFUsYzOb3sFARnVhwlnDJ0hyesRLhlCqU0SyvYSZ3R37AzQl7KOkRwrFS2yWe+II35lbbaZfgNDjAMskzW7o0CidYivgERfG9Rw8fJg5NQChmXy6WK9bWYt3B4FB1Izpr9RKaDu+RxOmUMXjlGvSec+x11NmlAZQGpAP9vWlMwvLQyJAtYrF4bVOdNdQJt8LZ8eF22t9dT7tby2lrfSFtrs2njbXq3cqv7bV0tCe8HIaADX9oVxuhPXOiWpvqnXx7NGBjYNqlQTD73bCXDxtbozSH3z58eM+nPHqopPJ3dnemDg38ELCzwIowzGDgWAMX6JclRSxjR4BncIkQjiIdxTtKGJRsCIrwIe5+tpIJIR4+Fkov+JoFYfx092BbvKORJZHiVyiwGNyGYB4Cs+PpOS61W+4Ff4s+F+FX7xag9c156pt5G8+078wjgVGcAKYgbIQyJaxXUGqznG9jkz0CYx8rruWVBW9Gv7TIfT4t6I6Fi5f1qM3THdNfeqBV4A8HzyZNNqQHl4RBOhDEwjy8LjgeuANelA5NtsBpTj29fcYvIeBPWKog2NOntKjN0m49iFMZUIDQ5lGackrnwvyc2te+FVxbGmCyr9OeaP5g/ygd7rNRNMvLsFAEZiAKXMZBKPSv0e/UNzJxkfupGJTk+uvr61GhRU0qKvuRoUDHeoLBIFZY4N544B/eq2e/i7/lZw8s9C1OUpSTH9AQLB5YPh2nvtLPum/fFh+GZyv9GCwy8YbiSbAIv/TlDGzAJy4G30e2WmJDegazTlxlgKd6Gbh8sH6Eh4BL9Vrm86HQUp0JoK7ubtU3yyzDsoz6g3eFQkP5iH44zZFn5Aryg5eyzIfBNYMrChbtIvov5Br4Ff0mlkzwi/HxK2l0dNwKsL6BQbczJhVw9N1PnjzyiYkry/OiWwbZ7NsmmhB9oEhD6cdFe4cHYN0Ej2KpN5Zm9WpnWORQLpQUlKmvh30HUa7SB9KOQy7xoTq0HdqM8NWgK5Yzh7Ia5RZL2cBnYLFWfnueIIV/M4nEMsTllWWfXPf40X3xnjtp5smDtLT0NG1vrornYfUYPN0TMr09ovFG0WtMUPrAGuVfLzqkHJQRBW9HW3tqVj9+csIAFvpW24XeuThUwKdNHqS+/iErzegrTkXvVpYLdj2KFCmLyiS4UWxRAmgIeYlJFvpv9rFUFZtvdncKT4WSFJo2rxIuusWD+3uwlGQPN+FOaYI7JJps2RJyvapLfzi3hcLBY6E1aBVrHw52IA/o2ktv5YccEPyZCQz2xWKrCwAjveA5lof1HpJUKISgVeQKZy6YY/APL/IX81MEf3/mW+HcRvVOfcO3CECcoln6hTtZRmwlQzg5K4iVJzCAY3g0/fHs7Kx5LX7ZOR8SKRzPpEN9rSDvKTyKXNpByOdnwnVvGhoOayhKCgSRd8DJc06RMCit/+LD79uynroXRg0b5WGiNOIi7SmeysyKAuqMekFxxWcrj4vcqBtnpW848AO/GR4ZcduARx4oLnzHE6XiKcaGk6iWl/KAc+KCE/Kkr2WSiYMurJgHPtGjLcysUEWpFssuqQz4EtbjxkVOt8Av5QJW+sfR0THJVx32h94pP4erPJCcQ3gU4VjEeaJTMMDD2IMQy1HgBtPggIs68eSD4MAfEgIhZB+8Pr6FCypUMPkrXyWW4cQzFJz0FVjTMU5hdYHaj9oREyngA9kBGJ2/4mMMEbxZZRWvgIfBO7grutOlvZJXhsJO+fJOvJyOrffAq/4Ai7pokKyMjLO9u5Nuc9omyjD1QVevXTPsQV8K7HJTFqWlcmycsGdYMdEO3+JTLqqc41Tw8sznklMY47Z4I79SvKKQhQOInJJgy7h35Grq0XaiLearmg73uHLdkOeLu/MwXH5BB89Ls5r/+TDn0wC0wAMX73GFq4YJcBw4fM+F+824y/KIt+xnSJ5zVcuc03Fauv71//1/V1GG1fxff7hZxs5v3F0kgnIB+aaxkf1YYlJ2QbDVsBddpuWCf1YcjRK/y9LEFc03XuSqT26JzziHLvKopKd7JVs9QJaky95fLImg2cE8zO/VydYr4lhbTRrtbklNNRrA7q2nGgkd5EgHvbCwmD795NN0+84XZozd/SPp1ff+rbRXKwbe1JFq2ZhQzJS12adiVqdKr0aD5f7WunSttyWdba1okBcnIS1v7qe51W2f3MEJTAjpbDZ5pkF2nfKs0Z1BBp32+++9LYY0ZQaf8V3GO78M+J8uLqYP/+JHaUsC1akEFjo0Sp2bf8TBFJbZ9ibPbMtLCchTD143zquxJDyKEfMJJn1lfDz1dramPglAdJpf3rqVZueX0oHgpiMkTRihusdIj6yVSGa2zOrCmOhsWHGIQ6APgUU5quPCOV9inSEYndkabbSv14cU9Pd3pEczT9PDhXWVj6We7CcAnGTGRVL5nmzNguIBgYKUOenGZRMxMytaW0+HJLwLr2TMwGJkWIP4jjbBcCrBciu1qpOcHBtN2xJSWD6LCDkvPN95/DjVNbfJr0n0JBpWxw3WPFBQOgjVQMIm32yMLOnKJ68YPOVHOJ+uZz86W3VOwgcWXCND/cZzV1uLOq5jlXk+HTKLy5IaAD0t9noTflCOwN8Z9GIJ5/pk1l94zYMa2tqxhBTwxHfXs/3jzjt1ARpfu3EtNWsMwhLNL7780kK+9ysDI/ruGfjmRsHAzCMb7QIJmSI0qDXplQFsWEyyh0zQUuA4YOEZeBC6f+tv/JbqQYKI8tjW4HKon9n81rSvNlFX15zmF+bTB9/+s+ShnNoV8OJyri5QUecIP+3trRoUhBWlaUGfYxYVOGjvxBVeNPYzDuTBngg3rl9TPZ6kzz//PD14/ESDglDKkgD5VAfykWX4Q03KQ/8IcsRhdhd47M+v84WeCR0u+0Hf7HU1OjKm56P06ac/87I8FFDEzTzXHTjx9YzgWO3gY5bUVl3CM4M041vpxl4m4YhHCdhf5tr1qfTaa694lvjh/QcSFFsS1j4dLCNSXI4c39raVRtvTYODI27XoQRDYETBUqtBqOqLZ/iDUvbJiUKk6Y29tZROU0tnWhd/WZh9IMFOsEi4g0GzJCLTQo34o8ui8LQ30kMoQyi1glt5IcR7kEW5dedEVQ6uaBCNoZR+fP9e6lKdT06MuQ1YEaS4FrZ1Ue4dgbSl9vu973w73b/9Zap39jVp/OpUGp0cl8BdnKZFaOUDfMzeo+h4oPSfakArChYf6UgjEvxZdobwjELYAj37pagc5Mkd+vC74jPgB0nQPdWoEM7Hnqq/UIYHPFFN/ABgwBJOabm+eSfxoGJ/B6d4Ka9KW/aABEUjs/rqx6z8EH9BMas2Cc0c6ju8hWe+Q9JYC8Eb1VzsQlUDxMpbOCV96oOZcxQ/8CwGvZEv+1VheRI4YL+se3duxTcSFE2CK3+nnpUeFksN9VgIo6BGQSR/DU4gD58oJt7t+KYttRcv6WJ6A9qm/HVpSgMXlJ4sY/zyy081/sIqG57YmLp7B0RL8EXVkUoCrZlHOjaYpNRx4qL3qQEPyg96tAOvrhTFIz9h5Jpo5kS4Azu3bn6pMtWmzQ2W0danzu4+ZQI+Agf5Ik1cpBV7aeEHzbktyCGzmL/qmXqYnpxIL4knPbh/35MDS/NzqU0DFSYskB/2D45tJWVFgup7Z2tb8Mcm8cd6ZzBK3doSc+KKFSRZ5kKR472zlBmTelgsgTckBZbD2dJd9Uk9TU5Npf6+Qfcz8lIa6hd3lJfSp+zQFZYEwIjykqKCx53d3cTeXtPTV60Eox6wwoKPsHcqm79jEQt/aWtv8yAQ9ITVDIp8Trxj2Xd9Ghgc8kbyKGaZ5Lhy5YritZvekCc8kNWF3GV+obRoGxU+ILpjn6+n8+pHmYRSm2CZ9fT0tOKq/1YY2irIyW2YOqdl0q5wHjyq7TAJsbi4ZMs30hVGTJ/UA6cwrqwupJWVJVv0Rf8I3Slp4cl9kv7oG5Ej4FfA2tremQaGhoXbmjQ3OyP6OlKfGIrDOPFaeEa5qTrjIAAUnyiJdvfZZ4hJKSbhog1TZ6TzxptveUkpe+vFMtjoezck01ixoHBEQFkMT0YmZm8rFM3wuN6efpX52EqTG9df8dKxkzP1wsQDeuFjeKg3XZueSCeCB54NzUAAwEB+mX+Zpv0bbSC3B2g/cK138Un2kTL88s/9N20WuAlC7+2+XH/Rdos0/BT5HMNr5BxXaUUdxTuw6UG0Th370eXNcGYXMFXhc1nwJ18957LltpvDo1rI4bkTBhn7o48+qtBCdsRweyyuiFfjbQfu3L1rpejw2Lh5rZd8qlwv3biR3nzzDclKxA+eS1zaIYV3H5PzV94sQ/5H/+gfWY7D/5STjeXg8dlFOVRvYgZWAKkOsFTTF6eZFfa5j8cPOT8wdqr23Jjeefc9L0fHunKLSTpdHFhytL9jmcrbGCgfgeW8mAxyn5/7g3wpRazhaGfH9GFqp2fi+85JkZkwpDsF/gnx/TffeNvpVsqse3aRZm16771veCIO2IlHff/kJz9O3/7Wn7svwGo0JjFE1XqHn/zu7/yO6R0Y4AmkQ/pOQ/VAv5kd+VsGuAAHd1wFLk++yPlb0DDQEmpxddkrbcAn+RE1p+F0BDfh/Kx/9pOD/vkjFfgDTMaKOpzD6WuBDsLxH8980q/C8kxvSj8A7aFQgjTm5xfSd7797bQvfvb6qy+lv/t3/q7LSDwrkXHF/UiIe3LUldZPQmbFH6hclsKFDFR9z64AKfAjZ7jkCrDtzivDyi7yz3GsDHOKYCTqi3TLaVVdDvviLqeX3cX37AIe5Vt8yvD95VwZ3gL/FUdGXNR3hLkMZb8eOF7cRXbP4udZdwldKNr/+m9dqUT+SyjDXjTaiwAajhRzw6ooml7Q5YrJ8csup3tZmkXzjxe56tNFYqi6HCbihvMzmegfXxgRkwsQB2y+VveW2tPU316XRroknCUJfdsbqiMJJAqxJ6FzZnktPZpfVcOvT8tiWr/47r+QOHCWhqdeSX/wD/6TtHZcm7YOQiA6lFB+qE7o+ICjrvfSycF2aq1RR7K3Luay5Q7z8LQuHZ2qHGJqsA51R04PmPynfHIXj/XKu++8ma5dm1bnd1xpgITNzyhFWlqb0pqE5L/4/o/T+vauCsaeWaRJR0dehFUcMU3vJaLBJB11xSk9K0fi0ekzOCUOwuyohLVOCeJs7k78Bw8feW8l1DJ0vMywILi4m1RWwYjogMFypM13hL/DI/lZQvS/wpJPjQUv+Dk4OFHHzeCtVR3sWF+fT+1sbDhND2dm09axei4NdhBzgLVAg2HOHUJ0Wswkhuk/HSkdMUu85CUH5qMhEodBJDBOT11JQwMa1Aju3e2d1CwBf3JszDPZWF6wOfjHP/1Jml9bSS3dveoEhWfVZa0FDGbrUdvQafCO4IWV0JE6k4aEugwlhQBRflgMhWUYeaEEi/KfpWkJ++Njg6lVgv+d27fTzNxC6uwdSsc1caoQM2QI6qDQG64rJ5QXHrDqj7qm/AyAUJIiNB1IcEZZgyMMnSBB3dm4o1bdqB7feu2V1CLE1kvi+uiHP7CVEFYPHkQqQwQBlknSwe2hiItiF6mSHpZWnR4wxaED/q84B9Uv5WTg9bu/89vuaIm3owHEQF+XaWxPAhGWIpj4/6t/9f9NB8KxFSGRS9wpJ396BA4GRew7hVULYdxGqGfuFXrDJwsAAfOVKxPp5ZeuC5+nPkXn7v1HqldoDNqGykhfd9Ip6tURdTed62JgD21TbkXSt0Lgcb4BoGM6Pg8INUferHWwf1hhTtLde7dsiVRfJ/xqUEccMkJxwDM0BVxul34WfYkeEELJh31ISB9/wIvwIaTpn5TS4ECvBl4DyjysnlpbRb+CFSsl6pxBnweHjhDxjkWnFkZPsTbZ955OcfqcBkvFwPlIg2meCdfW2pWuXH0pzc08Tjc//WnqVZ0iaHMaH5aWMWDljuIrrC3CEiqESpcPGPC3X8BDW0GxcSxa2D9kedd2Wpib9Z6CU5MTTkvMyuHAnJXMZ3VpY+cwrW1tpg8//CA9uPVlqlVbh54npjXQFy5cPuERl/GFHxzi/v17af7prPkH1hkT42Oua3AOz7NVFvAqNDA7X7Cv9IMHhCNN8rQSU99NB2qjRHAcRYc31auNR3jRJnzCPAu+rDT1j4KIgS/w0d/QxuA5eSkLcKIEgZfFAQWKD39TWtA7tAht+AATwRBKiKgT9iZDaWGLXvnB130pHN9jMHCidttpBdbh0UExgx0b5/M91yFLFu/fvSN/ykhZyFXwo4wQ7DjS9IBO8Rio1darfxkYTE0tbYKFb1hlQgfgUjzoBByDG0XWBSZZZo3lMKc13r17U+U78f6C0HpnV1+qVz05kqMQGRTkdszziS1dwSOKEjt/C5gjXNGe1E6qyrDTdOvmF6ZjlsIlwdfZ1atA8IvAGQ5cgJf8jmMZNDBkBSzuUmXYtWumPxRNywtPUztWuOeUYezThUXYcfJplOLH0Cb9HEp56GBMA+qp6Wkrs8iTRXFYEZE3ILE0fW15UXTDMqU60zgWR9QLsE8q7uDAkNJDoRIKZixObVEkoDlsA0tU2iLKGldzbbPgO0hDg0Pp1VdesRUlSjAvNaeNCnfQBO2DsqL8Aj6UMdQBFiHQHUtP2Q8Oa8Gl5SXxK5ZHt6SpqUkrwnzohuivwjfUT/FMG+M9lGHUIQcQHKQZyQ5uI8IPNDw1NW16r4csaLuKQ1j6YdqLLa9UVpaAHqovDeWlWCdtTd+8j9zmuvnonujPJ4FvbXgQz0E9XrIkGqd9mI6VfihiztTP9als8O3oWxmU0x4X5+dVfhTVsQE6e7Gxr5uQb3w10zYbmBBoSOvqm5kIUQmNe1Af9FOT3njtNS/pXVLdHqgMtDHqH2VYbqfckWeUmdIWTziMpZ9Y07A0EvpBert29UYoB8TjsWGRpJDqVD6UYdNTYxKVmWiLfpY7ZXW7Lt7BJbITDr98zzAQHnzxCT++4RdB6XcIq0oSrbiEDh/x4I/0HdQf8eh/cvzMZ3A5Xxxs132n/UhfHjwV8fIztMW7L7Llu8pDukFnUacOr8vWZKW0iI9l5/c/+sh0BD2qasy3crr6UWDiRHlRIt+8ecvtbWB4xIpfwtMXXb9+Lb3z9tuqYFpxNZ8MA66Cd+F7SzzhH//jf5w+/wJlGDCCM6UkfJIXebLVgpc9imbZNxWFEfTO5+hLVLeUlXfh32VGylcCpEc7fOvd9zw51djY4v2PsXbcZP8+tVdO3of+s6UgdUmfATyMK0gPeA2NntluwhM0ytfyeoFPvoFb+jnSGB+f0rjoPSEz/Pmer+wI981v/lYaHh1xespR5a1JH3/8o/Ttb3/b3zs6uy07swQaLKIM+53f/m3j3bJ8IRuDvUg7yg3M+cp1jqMuoA1cGRanoWJSUkFZpBjeP/j4x+nnP/+FceT0WX3AE3ghmmg95AA9C2YUq93dfeL1rQ7HMnVwG9a9ka5lBohWb8DnuIZXsIoIPdaTn+URfyv6ONUJSvoT8RM8RocG02994z3TcpGw24B+3H6OJSfMHHWnjTOUYeGvEHqu4uTrlGEXHbHPuxyyHIN6qbqqMgwXKdjrUic8lDJ5frjnO3B5vn6/2rkuX9CV0414+cKdL3eUlYsyCaZfoSzPc78MzJe7DNt5dz7dctnCUTe/RmUYFaXfIoVnK433KhO66C6GJ5zH+nLnFVeZIGhk4YOL6BHBg3+5Z5tC4RTMrP4CLB6kn3Px7v1qLnHxFSZzPh5vBehGMg2VvLDkaZdMMdzZmMY66lPjsQbvEujOxDQtCElIfLqwmO4+fpp2NaBq7x1KNWL4CxJK7/34g9QkZtLU1pH6R66knSOWNSEAHaVadSxYdakrtvUFM8buRA0EeBSuVF6YUB3AqYOJIumb3j34NqAgRh2qEP7eO2+mq5cow3DBWE/D9PfxYw362ORa2JawhICD+Ou04YHE0cWadGZnYKr4kSbCRTwHfoPBF4MoATYhYWiI/XxaW9KczYwfS/5vSkeGQ51qA8KB4qswAZlAEKPMTDmskehMlb6ShpEyw0FcOkWWKZCjO2vhW92bBx1YaU2PjKTO5joJmwvpp5/dTC3dxR4FKmBgA1zpP2esF5VYgwOE82MN+FsTJ2aFoMYuRDFbTCdtay3BbLoRaNOT46m/u1N+GlBImGjRQGRqYiLtSDBFWD1WPX/72x+kOayYJiaVnohI8LpWlX7sV6VnCcHUO+VH2Od4YwU2jlFmsWyNJUrel8OVA9wg5iRdlbA/NjKY2jWwuX/vfnr4WAP+wWFRVL0Vai4h9KNHTrYU1m3ZA3z+Sp0oHfY18bIX0TRL6VjGmjsB4sQD2NCz4japHl5/5XpqFM2xFONHH3+c1jY29Q3FjJADQSkms/nQBIMgoVNe4W8lhMJwfDu4Y2YZ2uLPigz9hZOPorDfydvvvmMc1Krou5s7qb+vUwODlrR/qLZU1+Rlmj/+6UdpX3IJS5dc5+QDyE4nYGegwMCUZS/gtupPWN3pwOUIxzuzrQ6j9Fiu2aU6pxZZasIgw/hRHMIDdc7LcXiv0B6O5bBYM3GUOgpOvkRZHU7v9vM/73Gn0CyDYdBkPnB26HZXk/RuxNJ2eJcjHdWrUuJNqRe4zDcC+XukH4I+Dh/okItXpae0JJJa4XB4yIa+7LNFHPYBicG19yBCCNNAB//IRz+1Gny4ntV+gAkc6e79ywQzdN/Y3JU6uvq8hPHxg5tpdGTAm2CHlUMIxlY2CjIGMraC4K/wc/3q0bxA7+BOWeh7vcpZmw7FV9c2thIb+K8uzfvESNoMy6aBK8RacAL/OkvrW/tpdWMjffjdP0/3bn8htOOf0vj0ZOobGHA+DMKpP4R7BhTHwgHjLyxzQhl2qsFCT5qcuGLLyLBKaQLIwIEFYNeUeEvcA/MMNMGXLsHFxAV1EYM2eGIIuixRij3ZsPYLBTrKIAYGVnYdMUCOwQFhrGQivvLxAJ+qUdkZNDKZwgXe4K1WNNIPWakUwnr0CvDtJn2jDDHgqdCr68OU43ecFSaCgaXJKNnh5yjc4KPZQb+kT/u/d/d20Y8oL5WXMrGRN8tOWSIObIbZd9FjQ3OanL6W2rt6lEajFWfRf4BJ/amMWegNkGrS+Oio2m+LeP2OT+HDe2NT9Cye3sVkRT3LN0p0pQCkmd1lyrDcluBxwTfAA/FP07WpK4Uy7CzdvvWF8Y2lFfju6OoV/hg0RD4Zbxdd2TKMOw65ysowXVaGaTD20rWrVobBW1YWF9QfiO6aC2UYyuC9HSsk1ZEK31vme7Hp+Zktl+hffNLqtet63nd5SB/l3b4GO5QMOWdN7dTWDoKB/aL2hQfok0ErS4b6+gY9SKddsLmy91rb5p1lbsdWBtHXQo/dvb1pcGjMcLBselT1Y94o3INrloB7/zYO21D5yR/aB1d5TzTK2GgrMg4kEC8U7je3NzzRgOITmHy6I7QtWqOOuJtuhX/e4zlomPhYzT589MQwYHnCcu3pqWnn41Yq2G3dtRdLzlHmgUMssNweD/ZsAceG/yj02K/t0eMHCQs2EMcJyuBhdXVZ5VF41QknUbJUsbO9M5R3GmTSnsFTTzd7QbEnU/Ci9s5OL1viMKa9HQ4k4fRRrCOPU3NTsy2PmwUrWyeIyBT2zCc9c4APLk4SRq+lxPT99ddeVV/aZ8swlsHCIKC19a1N1yP4om0eSEYIDOm76Rpl2Gjq7gllGDBdnb5hCyXqjDlccQ2fFDg80KdvY4pH3xV0nGm+/O4n1QP54Z/zzs848zM52rn/FY+/aKu0vZxWpEtcLuo4JlpR6oSyBnqjjDkcLsPlxO2QifkW37MjXOZZ8F3nST6GpvrdftA0fwUs8CneHUbvKCiwkP34Jz81bzG9NoTCFkddoUgE1pwPSrCbt27rvpMGhkfTlckrkkuUt8p4/fpVK8N4hg+77KShi/j54p3+aEN1/Yd/+IeFMozyBi59wQj0D0y0R+iMffSwkEVx53ToByt45Io8PTlH+RQf5dGb77yX6nRvbm4vlGF7aWN11VscWLGtsBk2+lUrxRtjSSL8H6zpo/GC8hu8Rx98pPhRNvK3coywijE+Pplef+Mt4xm84VxuwZcd/P6999/3vmGuL/EG5BT2Gf3Od76tuEzcdovfsCyeHi9Wrvzub/92Ghe9Ays9Ifk5D6Ms7pF+PLjudeW6yO/GlcqUwwGPQvu/oCYJC7Xpzz/4IH340UfuBykJ4wPI3n0fEeWcvx+SaWNsdCz1D6iNCk9PZmach1PUD09+Q4CJJ0WL+NQpMAEbadLf23kMJEd96Ju3ctDV192W3nztFbUp+nvgEmDkpT6VFFGGzZ32pq3U7pw8ae6Uog3hnqcMw+XylV0B0SWO0DkGoXLIqj9knZ1FhQuu4nVJJpeF/6twlbqVy7TyrAuauhRw+/01AV+4chnOuzK8z8Ie8fIVjjp8QWXY8zINV8ZlBvBZBMf7ZQW4rDII96wyDA+YXLw9L6/8xtfn5xcNM7vwcwy/h4uUqsHOp0UD5CJUPMV3sUc/+ZuYg5p06mw8TYNtGrTXi9HvSzDcWvPJj3vbm2lHQh377CxIQJyZe5pq6sUom8SgD2F2Cs91tCdhAAGu6GAEr4YEuX8xkExiMyyrEeJoZFaCcRkifQMo3hX2lMELvgxE5I8ixooUpVZXX1Mow6YqnWZkoa8FnuD/n372afrxT34mniaBSxLLqTuZwAVhAI4nYGOWlo6amUe+mYk5P1wpfYVhQIVQPDU5lYb6u1K3Bg6zM7PuYGslkB4yo6c4be0IZZQBYU0piimydMHpK0n2g2CfC5JnYAbesBBjYEyHzP477mTJ80zxAOZ0P7W1SCAfGU5tTezVsZl+8umXqbl9MJ0y66oODBxUcEG+BfzMWh8izGqwwKbqCLKEIT/UCwxiOMUL5g9QYKeu9jRNjA6lns42vZ+KHrZTs8rALP2OZ9ZrXQc/+uHHaX5tNfUMDCs9DWzAQS30IHKScA+O2XMkBLnYz4Wlg1hW0csBx4kHvih8hLMCbkOmuGxI2tfdnZqFF/alWVhcSq1d3foaSilQQ/0RJ5ZJ0onHEiWqgHQIxECFDhaM0LFXlBCuaPI1uv2dNEizm7KfHVn4Zn8gHxyAOAZt6gLXCJvEQkHgIunZilDB5nIoH1OFaA6Y3OECW2RsPwRJMrZFIaFhMMIjZux1dexZQUBweJb2jzlRS68eZJLOeScRxPk6igLSDh3B/3pxZD7GzfRCOAVEvAJHDOiPmP1n4KA8rEghIVBZEkpIC0HUR2STrr1Iy1gIYcih9eu2YQjsHFw/oag68/4tnR19ajtdiVMP19aX1BZotwhQhCAfhCui+aeaFpfeA4b45iD+El7hl995Fl9IGqgJ/pa2nnRlYjrdu3cz3b9zK/X29Ho/NgQlFFbkn2d0EYSgjbxXDPii/VDf3H0youjKgq3qjOW8x6cSxtl36ukT5TOaejQww3KrAVoQ80MYQ6BCYY4zfYkScv1y8zM0pTu+KGxoUij7l1Y5bW3LVi0DvT0aIGMZxv5OMdvMBa/FAmptY1fhl9NffPfb6d7tzz2rfSx6G9NAY2hkxGlmPBGPNo5ADl0+fvwozT+do7V4cMnSKpai0Z4RnBXBF/SMEiNPKlDH0AJWIqE0QHGkZyu2QtlWWQ6i+iCs82VWGHpzfSltgRUKPjCgX9og7Vh4DqsTBuYMUmJCIfYni3DAFEq4gNE82XVUo0G4aEv5Bk+I8BA7sOYZecpw5KWJUJX+FIcJn96erlCGaaCDsiKE/HCUA7ywOfqdW7E8B0ca7JvHoB0lA3zLln+CB/6P9hOLl6npl1NrB1aEjWl/j0kl5as0FF3l4Q4/UjsANfIbHxtNHW3NVobdu48yDMunXYWotaVWDZZIwqN5k2EBr9W6vqgMc/sFXXwnnvGido2feMJ10QzKMOLdvv2l+8b1DTY9xxJN+Qn/ZTomr/yc3dcpw6BbJmBQht27d1f4bDinDNvc2vbk2y7W51gEqT2gDMMyDGsjUmDAxJ5pKDauXb8ufMfEF99Q3tFPARV78iwrbeidts9pysKA+27ovK+vX/C2+QCg2CdU+WjAC41gUUGSnBbb2dmVhoaGYoldX4/hyANTFAK0VVuTKVP6VuqV7+QT+0iGcpk8Tcfw5AbhSUjhlNDdPZVVfXmnlWEosWIgjbIrD+5wtAPLEXLQvu+62Nj+3oOHeoKmDxJ7srE8HQUKliwsG/VG1m6XsVQTqywUt+vrGthvrptmUdowUGafHvZiog7Z24z9nRYXFryvnq2+FY4wba3t5hU+eAiFmPrOUACeehnSpuoJvjWpugbep7Mz6ZQlkYq/LziwwoUfsxUDdYUCrbO7F+ylDcknWD7meqQsVl4Iya+++qqXSS4vL4lGJJOgDFO4tY110wE4Y2CMMox3SxVWSp6lsfEx1Wev6UecIE1PXfepzyfiTbxjQcqEwmB/t/jhuPkC7S7Tl9uVnoCLO/UUlijBE6krngnHhR/9CDGyjBv9QaRJXJ5zHRPeeTgNpeX4kilRLEouR+GBoosykh6OuDxzz3lmGHDZj+8Bj/oafcc5nB4JmcMTBg++oWSGV2Z5GUzbX3E2RD+ffPKJ6kDtyxPG1fzN7+UP/DlflMy3bocybHBk1EpIxRCOj9P169Pp9ddf94mZWRmWHc/kaT/yVpgNycv/x//D/yndvHVLIWLVAnnQn2TlI3g3zxcsKMKZgLDFv0vLth9hbU7axp+ewQ15ZGXYG++8azpsaW5PO6JDxhXrKytpa21FcIqmqD/qSWlC+1aOKzIyMu0XmKk/ZEEmrmmDxo/gBZfEjbyjfMA/ODSaXnrpFZcz4kd95frBQXfvv/+NNDg8ZPxDH8gqP//5T9L3vvdd5ZESp7Cz7Qt9JhOkyDq/97u/G8uClScMOaymlHcmArmcV8aN/vVc/Wb6kCMN3nH0c46jP/fNuk71/uFH308fffyxYKOvok7jW5YD7HQDBmgNXs/hQ32SR5AdZmfnFIXMSTeCOw1dAbAj8+/0wBWwQkNMyBoi4CGy8ldxHa9eEbramtLbb77qeg5ffoghfOsFZdjsSU/aPGPMJFwAt0NF+XG/HmVYDlmOAe4Bp+oXsIcreVcc3/G+LI/Lwv+b5IIU/s0CskKfX+vA+HNq1mlU6YM6eiFlWLniL3O5cb6oK4ctM5KyC1Cj8VeVYRH3eXGyo4Hgvgqiy8HFs5x+ZvwlBnHOKRxB3BrypU5GQZGNgONwez0drD1NnXUSKvbW0gZm7ep82Ajem1wfH6rDF9MXk2D/LjgLAzaW2pCOGTNwkaBgqD3TgKmAxb90RAqhJMTkyBvFjmOYx2F0rq9Oy9AVDAzGUvBOMSR81IHomQ6WAej7776Trl6bDOZcuCruBYfAYUPIH378UwlPim3JXYxVtOKOCMSU6okNz2H6DEqArfpJ4SmDmSL+McjlRDQ6h56uZgujaxqI3r59R2Wq98wm+1a0trW4Yz1V3t5gU89sphoCaQg07vQBjQ5NmXKi4hnKD6UTSgDhS4zanS0BJXxxQlSPBM0WZvtOD9Lj2aeprrFdaRQzwLpi9rfACamQJ+mfaAAgnDOLTJ26zkCWXMBA/MgXGFHhtGlgxSadpMieOw1Kp7O9VYNUdc5OX4MJCaH7EiZsiZIEB+kpH4Os7zjwxsA4cEtdkXp8M0UovbB4CJ98c+cuuCgTnRGCNfQkNFtpWosJletUTn4mdz/zQqccnTav2eUgduRBOOUfiiOegVtQqdxtGuBIonaHayEUXBYdZChmyAcY6KxJsPArXH7OAqwHrwiLlLcoP2Ggbf/pGxtQd3T0eG8YjpOfnX1gXGItQv4+vY10lRYpBAw8UTKl4bRwRZ76y0oJPjiov/qL8/S7QGOvvpHRcVtQzDx6mO7cuZ1aWlEsZCu6oBPSImXq0/VXOOjY3xyWtq9EgQKPSrAqnNwDRuq0Ng0PX0mDA8Pp0cO7Gsx/KTy0qr1poMdMZUHX/lUE4pBsCFJRznDkb+j8nWy4O16A4+/QOe2BTW5b2no1qLuaHj+6q3Lfs4VNd3dn5C2coyRhQOrDMCw8BS9AecV3QCPNEGb5Tt60u9q0Lx60tXOQdrY20/rSvJVh/Rooe2aWOISl0RheQ6l7vOeyxH5fZEKafAMBlJETVI/T/NKyrTA311bTYG+3T6jkoAcULCRGdOoaheby6qYGqovp+x9+kO7d+dxCz+lpbRqfHE8DI8OeDaeMFsDFY6n7Y+GIAQjKsKdzc+ajvRI+r2hQiKLGPEoO61qWU3EyMIMKlCrsb+Ulz0oPpYHvKMqgX/lTa9QhcGIFa14kHHpA6P69xlaclJ1BQj5x0nEomMI5DepJcGBhQN26vvQO3DU16ptUVwi45Mkm2rkNGgbRhZe1qi24v1O5PdljnIM7wimMvrvulTYblsM3ero7UpPog6WybLhLngyagMW0oYu977AMoy6drxKj9hhshaLmQPBBOyo7gyKViRNzJydfSm2d3RK+OS10T4AIDoUzWNEg5SBqPmngPjqS2iWwHx3tp/v37hDMlmFCUuro6lG6zGgHnWVac2KFy8owFAlYUhk3fHa5Az4cLCMsw9QPWxl2rD7wphXG7BlGDXR296u9ZOVbNY/sst9zlWG6h+V4VRlWtQybT+0tcZDJBidZqw2wRDH2DBO/1qA7lGFMSrGvF4qyIysxWA7IxBP1gEPBw7I+yobl5/bmuvrfBueDEoulSNA1kzUsmevp6YvTo5W+FSRqGyjlaA+tKgvKnjhUBZpl4gXrEJbQh6XlHckKWE11dralgYH+1Kq47K3K8knaGsqvuGKZrjeONj3UeRJtaWnFllJYkHV0tKWpSfb6og0GHySfqKfAu9uJnGmr+L62vpnu3bunegyFHANTLK7oJ7DA2tvfFT/ZKjah3zRvwaKKvbpoH4c+KAUabkjTqpfurl6VadPKJ2iAgwCezj1NS8sLgh26weK4PbGUk8aGAg6lGzDm/UK5SHFIOJ6YnHL6i/OLar/BP1BY7h/G3mz6aLiYKO3rHbQScXVtPTU001/Uq+5RasFnaO8pXb9xw6cGM5nGNzyhtbXNjQpurAxDsam7T1cWfSP7jI+PpebW9rS/J/6gsFev3lD/OCy5UjwR1Ip3IjUxOTo9NaE8UZ5Dt7CmwD3PUDt5Ugf5nh20mN+BBZjLLrcLHM+kSw5lf6IzwZP7Q3g3k6A5TPD0oHv3TXI5z9wWjAc9BwwZVtK9AJ/aWH7GGRZ9z+WwnIS8p285PXj62sZG+sUnnwS/Q8ZVWL4B67HaEW0p5MRIC2XY7Tt3rLAeHBlx+8OaGN7DSfRvvfmWyis4LuCC53O4UR5bSuuf/tN/mu4+uG+44AvkzfYZ0Br5U5q8vB7LsHxaYQ5vZZj+gC2Xy5bA4Eo4wqrqzbff8RigubUj7aqdorhmImx7bUXpHllpJqlUqQX/p+0DK/0oPMfymMJwqBK8BKtL9yWCgHoDN/AjjxEou/xQht248XKlDgif6w/nOtH1zrvvS74bCdoQ1dK//vSnH6fvfvcD5XMmfqKxRatkXmXGQRnwBfYMqy6TJD0gEb24b666nBdoV63yIxd0lV2ul4y/8KQM0IFkFbXtH/z44/TTTz+TZ0wy40iadMMRP16glW3xqNHhIS+DJsWZ2RkYmiMR22By6Z00oFVh0V54sF1KwMPSUQLQ9vWdyMIBYVBw08a72hrTe2+9bkV+kYCSBR9RXqYMnxx3p41T4RAPfVMIPVfx8FXKsMucs6m44q2E+wvVcM7lOrnocttwGZ/jcrrlNMo0ldP4N809Dy7gzt8owV8H9OdhA4pnKyDCVOmDOjqnDPunP9r464D9UgcgmYgQ2n4ZR0P4KgJ8nstKvyoyaYC4yxsVrJbrWJmd1MZsNeqHprOjdLC5lFZnH6bVmbvpYAsGrQGLmD4dp0FTh8mTc1K++EWnp04LxZLSBB6xXXz0y55eVRgJj6Dugb87Udg+36PgLNmAHdlPvzGMUt+p7yTPQJ+gXDAuymw8ywPG//Zbr0mgveLOC+fvgg8GaTBrTtLTp0/Tjz7+eWqXkDYxdV08tsGdEDAraznYIWH1pI4D4YL4Gcb4pnIiYKq3xZ8LLLoDFKOuqT2R4BXpeBZdZWaZIWkTxuWwwi9wqc8kyhMPRZn8RWWwl9JwtvFjv8AJAwI6SYT0+ppmMWeWHkjgU/owXMI5vG7R6PWqH+OGT0UG/LLmHvjy9/wtOieWh8hPmVoxpPpjVpblax2dvQZ3bWlOoSINaIo6PqkDEpUX2vA+IMKn0ynoU8+k77IpCptIR65ySj/TMaBkmFB4MbAdHB5JPb09aV6d3LwEbE5i9J4b1IG7H4TeSL+SiDMKZ4uSAu9OGziL94AxlLLUEuXDQglLnobGVs+20W99+oufShjY0uBLg10stEwT0EukTDzSBoI8i+sP5E19uGIjnL1pG7gKnECF3g0FhMo8MJYmp66ltbXl9OknP7ZgxJJHLF1QhtFmvJGsrkgv4uOsXCm+6UPhG87+eOleiSOgoGIwwAEQ/f0jXtIz93jG1iXdPeypx6aq0bFT76TrZkQ2/Km+nbYc6eIiLz3rTsvhTvs1/ov8cxzqQePT1NbenTrbu9L8wpM0//Rx6u7uSO0Szmij3u9GvCaEj3AufSThtClcLnFOuwgVT/g5byCixo/TIXRT2yrhtTMti7bXlmbT1Ni4B0/M8JKuFVwqt/kBShWnrXRdrEjLPoSJjMJH33cPjtPy2pYG5Ntpd2MlXRkbTn2DQxLCNNB1TF0BuuIFvvTjuOCPV4dRIOooAuKnZ5VjXwOT2acL3i9vbXU5DaqtTE1eEc5EK9SVwjMIwkqAJYVbmyjmttL3vvvn6fatT0VHtOLaNDY+rgHHkAcDrmM5hGZmQY8ZKAg2lknOzc4qyYAEvkkbDeFaTu9u54IU+jwT3lDisiyaAatrsIG2pT6JyQHzXoXRHbyi7ALXxjf9hKrGFleKy4CaJZcZVx5kF7in1iE1D6p08R1c0pZYgsignzZ3clwMYpQP77TLrOhk4BN4VnTow/XMhR/YJpfoG6lnlBUoB9pam72ZOyepKpLTwxlnCseFwuvu7ZvneBR/WIdxAh6DQ7dnwkPrurAqnpxCGdZjKwGUYfDTUIYJBpNBpJfb0ogGBe2tnNi7Z8URdcIywBMN2LGgYUuAM9Z2yUUywEqocCjDUFqwfA+Y7BQw+nIela/wYfQq76v0w0coes7SHZUPRcUWyjCF6+jqdx2jMYi8qvmUHcowHPll/NA3qgoqfR/KsBvXptP9e/esZFpZWEit6gdiA32WOYb1Ekfin4qRMHmBkiXvRxbLJA9sGTY1fVW8HGuLaFvgFSUadITCa29n13dON0SxyxJBH26jwDduvOQT7Bggh/VG8EbgwCIK/KEsOuAk3SMsa9nTjsH2aeoQX2P/yJmZGeeJxdjY2FBqVhoocNy362IgG/t90RawQlUdCc7aejabP1b8uRiwKx+WSV69es1LFYNHgecC3yoRtAfc0CIyCgNzyoOSAZxQb+B8X/By8iInni6rz9liry/BbaWO6h6KIT8mjGhftIJQ+nULp+Mqe4tPYIUuaKvU6doKG2EvCXfiO8IjbZP2l9QWqVX4qpf6C1YU0ZzCiTXI5NRVWwHRFy7OL5g6ieGTgffAu3xEHAyVGyR/NSk/qGZxacU8FZ7g5ZqC25OESvOVV16xgnJ1bcXWONQ1fc66T/4ULMKTbrGfGPxDZYXf0bZHR0cM5+6+yqD6vX71ZdUb8IVlmLigYRnq71ZdYCkZcml24D/3iZFPPEdbim/ZD4efm0HVyy7XJfUVMMtTqDA/8wtFruZlhYgwYz4nL/inv/kfeg46oR0QhrRx+c5khdV8emfZMPdKGMeJfJyuAEGm43vFnzwdN/yR2dbW19Mnn3yutiV+B88Xv8AxAYPSB0W2J+74UzrwzS9v3ja9Do4Mp/GxCbUH1b2iYZX8zttvCUZoKXg9cTIM4CVgVmDdmRT4b/6b/zrdhS/qHT6C8md5dSVtb+0qvOhb/mEZdiwabi0Uw3tuV/DeoB1yjPRpp5xqC0bhhy3i06+9+ZbpuLmlw5ZhrKzZUB5b66ueJILebTEkGFEwMeEK7uBVWILBp2grwAc/CF4jAMSDUIpT14cHrK5QHypv+MTw0Fi6dv2Gy4kzvgt6ybiAP7z3/jesDIMfwJdhLT/72U/St771LdUTy5s7rQyDbtj+AWXY7/zO73gvV2CKPjHohjDZkU92VrIVLiZDq3RRDoczpSgMfAYeCxb/4kc/Sj/+2S+EI9FvDs9N8UmD5+BLetb/vmjk+tRUGhwa9pJ2DjMDv+AmR6WvPFbb9XuRZoaH8lIPWGnz7kv8hf4HF+/qp8Rbhvo60/tvv275hfjKxWVwP6rweQN9lGHEIwRlAgfZvbgyjJT5BSbuvIffRQccv4ojzZwi8NoJt2VX8f81OtfdX6OjPnP9XuZ+Vfgyrr4qfv4WQeED4Xcez1X6YBz+v/p3/v9UGfbVxBMt1JXxHISVG2HVOdciTsHg7aIDeNbRhOhU1HGIodWKue9urKalR3fS+uz9dLS5bIUKiip30MZ9tWmQOk0ZoZY/GF+usGABYrZisPIEUMfCsiuqUF8lcDs8A1gVg/SdtgpOB4kLJYXu3BS2Tg+Rl/5gFrlYCk8HhAcD4rffesOnwMHgcRW4dI+O+TQ9efw4/fN/8SdpYnI6/e3/6R+4Q97UQLRO6UYZA2Y7PWiIVHm2lZDgBHekyTfy0qM6M90lcPT3D3iAx9HmaxL46JiAE3yRthM3XDHAypYRlD/qPiDgz6ehwIBUfnDBNyeQGb5CMmuBcNg/MJzGRqfTytKCBh+fqcMOIdg1prKD2yo+ijJVnLDrtMM5DHmQV3aFoBrZBgUxo97S2pluvPym6L0m/ezHHybmSBF4m0Q7PoFS9cIsPgNrdyTgQP+U2XQMTIXAhosyZqeXwiN7Z9pAwJm4oo5ucDA9fHA/PZIg09XdIeE7rKSCYuT4ceToFsiSH2ctmBB8/bUkIGRHDfOLkEKzon6P5FVb2+L9WNA33vziMwn0297/i9k78iY8CCUplv86M1/cAjJwa5qk6gmvcgWNhguaBabAFWkdqa5bW7pST19Yht2/+2XqaG3xXiu1DGadhUQORSIdJ0tiPMhBA/zhW+3Uc47AETggAsKGW60yRvmIMqy+sVn03OrTDxfnn6a+3g4PkC28Estl15PT0M1AxHvGa6QfLvBQPJlvVd74MQ0iDGLhxPJqlpqtry1pcLWaBvr6LSBa+Vzwqirvk1M+kT+P8VwRoMplzndwL4S4Zejn9OwwHYrGDo7q9cxAfjVtb8yn6YnJ1NPda2GU8kLPmXa4Oy09e6kvTlkxuIusKSdl5i9OOVta3fTS5L3N1TQxNpL6JbjFZtUGHMCURrRbp1C68wj/grY986uKgh8waDgSPwJvqxpksO/RkQTnVg3MO9nHTnDAVuBf3m/r9EA0fKyBZxwu8MOPvpsePsR6iMEyFg/Tqbu3z/RCPWb+WnHiU48fPfIJb/BIBEgGMAz+vOxCfuCG/oblFzGwb0x1DU3mw01NMVsa1nUqr/gW4QOvlFV3h5CAzwAD2qWOKKsGKqISl4NnSgVObMFlKx9wF0fSU79e9uJ6Im3aDM+qD3k7L7+FQ6mFkmj/EOWAIaQq5BD8eQ/hHiqAp9JOqBeWsB0d7Wkw0+RTfpkYgs+DO9JE+UDZeMb6CGWY8aq0rNSC96psWDChmHAexp8G9Ax6NACfmLye2jp6bTW0v7ejENSmnBs1ZfKbXMA8NjpkyzA2/75//64APUubmzvCT01iA3326ImyhYu2RFpK0rCfWGGDRR+DMuNJP8ThOegRTPB+6j0lUZooRLp396bgr7FlGFbS5BfKsEg/0/RFRz/CtzwIxCFXwVLJhxJPTYxXLMOYGFhZWkxtGiw2qt9FCcMG+lgzMciGHnc18LUyrCWUYQyqwfHE+BXJDtdsDUrqKD9sGaa4WPaxNBArqB3F30fRqXYEbXV19aTh4WHvWYQFggC2RQitnO9YG+17w3sspsKKDB5J3WNdyobarZIXoMX19Q3TRn9/rwamwy4P/I26h8daMVy8WzFMHakeeWZ558MHD80vrQzraE/Xrl5TGnEwAvgHl+DRyi+VOV/sYxYH8cR+fFjDscfm2tpKWl5ZTNtbbPoPn4i94jIsDcBf7Enmg1HUpn3ypfoEloxitQgvYB9O8EKZW9RfzTx+lB7PPDSOoXHS6Ght994+7IcG36GZWoGo+MvLy1aqDY2Mpp7eXn2r8R5fyBcnogUsydirzafVqk4bBRvWmT4Ih++HWKVxIJHKvb3p8ltxpzxee+01L6NCGUY90/6sDNvacDsE17hj5eG60zdYUKvKgQIVq5VQhsWJx1hOHx0fYBQmrKuuRKic/DzNnmG0bYXLaVIf0bbO83fesyuHt4P3FZ9zHMfnnv2QkQt//ogTvCsiEoYr5Irz8BA8FBXEP3G/iH+OiyMtfp0vBSw5lFbAktP0pCIgFfnhjzIl48J56kL5+Omnn6m97bt/yPGPRZPQLHEzD+CZfV5v3b6rNrmjPnNQ8tiU5R4xfuF6Kr311pt6N/dznFyGnKfz1Tcsoknjn/2zf5YePHpY+c5ED0pUFFbkR5umPSLjYU3KpInbX91p2tvdCYVJgZO9PQ5kanQarKShT2tSmV565RWFR1HfVrEMQzG8I9nCS/HEz1Ce0H/Bq9ok37B9AValreI3nD5Jv9pcbN+C8pq2CI7Im6KyHyIns1M6FG/jkldeeeV14RMshAO3Fdzb1ZxThlG/FA3LMDbQRxnWhjKsRfJWg3iJQtCWsQyjDdCeYpIo4pGX+VORT84L+bmap6tdIJfowH5BJ35W2VTp8pOcrvdvfefD9L0f/FDl4uRjapa4DirHQ+TFhWNJ9KuSXYZHxtK28PLJZ58LMOWT8+JHQQW6HbciFVM428Z4WbjaN3A5mH7K+KuhftQHD/d3pfffedO8EAeNuxRKnPQ4VG7utCeUYfoL4wh9Ltoa7kWVYdm4JMOdy5tdFC8+FkF/aQfMJEsquW7K9fTX4Z4tZxWuX4cDV6Tpshd+z3OX5em4z4GljLdfBt483q26Kn28gDIsf7sc2LLLQP26kErsDHsMD1/UETbCX0a82Yu0n0k1NwwxLELCqhxKjQofwpfLhUWAB60n++lg5Wla0KBnZe5xOt7dsGKMvRaIBaOJpY1KB8bjxktl40/asEQYIHCpcSss1WQYlTdCSWx8X5CWwvhPDT5Sjbkzd6zqUI038tN/rfoFC9bmFxGfTwzgY0APPMqz+KPszeqo3nn7DQ3cJotOF1iVjwUagCS3szQ7+yT9f/74j9PY+HT69/7gD9KWOsKf/eSHFnCa6UTEgKGH2Nz5PHEbBu784OSBH2Gio66TAHo9dXePSDC9mx48uClhuU0MUmlyqUDGAfHhe3qA2E1/OXE5fy9c5BVhyIdXrgguP8nuhxoIDgwOi+lPpLXVlfTZJz9PPV0SSLHaQZhRh01Y0nA6pFHJU37GldIuYMnf+OMbYcA3wQEIGuAbA0sE3hHlizLs5pc/Qz+Uurq7U6NojJk6Bi4A7KWwpMt7AUvGrb1wfKYTARZeoQFg0J8HQEX4M0nACLLsY9AuoX9lcTEtLTxN3Zzg2drsAaNphF/h2UoQFxq0k7K+yC+ewoXCQvmIdgyb/OJiMAssMchgbzDy7uzo9lB4bu6JPp6knp5eC9ymNf6L9P3iW5QX30g/wxDfC/DsMkw5jbyk0AM6SdlNLezdc6Byz3nfNg4FoKBnKBLIQ/EqRMrNj+SrmxMPOLIzXOTlAHi44emuemZAouxRrBzpveasToOjrbStwdKQBi8MCj04AtFy+Y4zGLkwRQlzFtmZrooSV/KXAybqgvbL4JPTatNpnS0T2Mx+eHBQebe73myFqGw9gC+SoHzneCmw6BZe/AYswAcEWTnIoIYkWIJ9oIHh1oEGtIcSvnfW0/7maro2NZ26ens0SI22TEgveVFiwZtUmvCuOiuli7xKZWSJ5MLSmg9Y2Ntc8zJJrB2xtoQPeymY60CBlSi4ONYLAzkv55PgeiwGYKtBhfNeMIVSyJZP+CsO+14x88zgkwMyGOAzMDzQQJOBm5dryf/w8CxOg9vbUtXH0geW1wwI153dPcilhicPThCIQ3A9TU9nZ8XzHrjVAR/hDg73zwnKhKdtxrKvptTQ1KpBzLXUonoE71hhgbsaMqLuXXbKpQHRaSjXGFybetXOGJxCe+DHOFLuXiYpfJvvqe26v1MMBsb0eyw/cb25jgStGEse/BGOegw+w8boDd7cmyVSeGUhtMjMYZ2UXvHJvI6Z+6PDPSufWppU955I4K6ci/S5Izivr6+le3eKDfQl9LPEykv2VW9YCWHJArzAHoJ2nfDWksYnr9u6uUHw7e+yEX60IofVM9sPuFEUvyzfaiuUYQ/u35UfA9Bt472zu094xDovwpdpNLuqMkztQgO58As8VBXgYBAIsAwbN49CUXrv3m3xRpaEbrktcGiEN9CH5xLLcSOtIkm7sjIM2ic/WpIpjrah3saWYVev2jKsUQPQtaV5b57O4Q07GjDv7WvQiTWW6p32sq0yM0hqpp8QTlFyQS9DgyOpr783bW5v2iIERRjtBYVrc0NMaGG9gsKkW7x+amrKJwkyCYIiiKVe0COKNuj1+CjyxJoEtsQWBByMwZJDLMWwnqINsKzmWP3Zzk4cFIPyuL+/L42NDXsAnpVh4AEZovJslOvZ77XiISx/vS/6ibbX2dGZrl+75rJZIbXPxvZsdaH2T7mO4evUJdZg26KFdZVv1bwI6z/6O5Yerq+t2tqMekGBQd4s6fRSbsHfqkEyyjz2/cK1qmwoAqAl9jbDGmxPOCYe5adOZ2eepNm5WfGaPSvhwUOb4g8NDOoZJalqlnKYhx2l1ZVVpdnsgx66envld2YFGe2EAQHL2djM37IK/EJ0h/IOixKsO1gGDJ5QtNk6S/zlUOWH/6EEpR9hvzOWY5K3lWEXLMOod9oVp5YzcUq/hxLUe6mxJFZte3r6WhocHBJ8ojWVl20NGCwPD/al6ckx00Ju+5W7vnsSwHJDyEhRDjUV560H+eH4Rm8XTSXaA2nQiGh1/CMLCwNOAz5NdKx2sstpQiPuLwtHDpQ7u8iSvHkOeOPK6cU7Sz/57ku+wAgMjkM6ujhcgHyzo9VnWiINRfJSWvbzhR6hGULhjlVflCP3OTjioAy7eeuOFVkDw0PpypVJhhFKk2WS054YJw8sxShnjlsui3GhfLZE///d/+O/S/cfPlA7bTSN0q+wvNb9rWCAFuErTKqwpBNLQ1s/iz7p59yvKB/yxKI3bzZ/pDatLNUWGtJLL70sANQGRG+7Bc1my7CzYp9gyo0yjDytDFO+LC1GzkUZBj+KfQOZcDkyj4iyYEnNFil5LzjVvTqkoaGRdO3adaVLbQTucl2AC5y80vvf+IbGD6VlkkLmz3/2k/TBBx8ozaplmPcwU170RZwmOT7BpAeCQU4LmYNJqqhfwuV8SDfTXzVvaDXoqux4JQRUpa+upz//zvfS9z76kbdd4YtScUjium/Wa65nHCcAv6rxIDLVjnD3yWdfxCRMZF2kAA1AE+GXv+HBievsvwhP5jNYM+wFKVMW2neb+D+Hpn3j3bdMNwQ2ZPqhzECf9wxb/0rLMCJkQL7KFe0gw1q4jAdQm5UoX5ccsOQwRKF8+Rn3QuD8NTnjsVJxz3cvEoZyVmjSf385dzHPnHZ2LwKTYhVXuIhTpZfnKMN4RygIT9xlmT0PoPP+0bjK7rkFkXcO6hC86IEGXCaiZ4kWgi178nwh05KrxFeQ6HIImy9+aVz6Rrq8Oe247C+hMdi+3jX42VqZS/P3b6X1p49TOtyWPyqMYDuOoB8GqU5B9zKDwWXYjYfIwD94Wyg3HBHOYQu/HNR+5TTIT7fwInyEc+fsoEAu6JzA5bDU6/bOu2/aMswCqPwZHAZdRNlgFCyT/KM/+udpaHQ0/d1/738mRrefPvvsk9SkBDq7u0MQkQvhhCd+uAJGZp+yd6TKH4IHg8Dj1Nc34Bn7ReXzdPah3nvUiXA0uJhkwUWNn4KhOrUircIjygTohl0B8XPh+UZN4pSGHjAjP1C+zDZh2s0s1WMNdtjgt6213Z1X9H2RPmkHznkX7C5P5O4Q4Jr8i1z4giLUyijRgeW0+KTOGAFFg5bWDncM8+xhpTszrdytGCrS8QA1UvN7zt858Mgbr4rDLULFhxhsiR6UGWEYGB0eHFuIbGhuSrubmxKm1lJ/b7ethUwvSqdItuIi+bJvNUwVsvgNuOi4I4RK6vwR3g+YadZAmUEfR8Y3iHZsGSZ4LCgqSk6Z6DznfCqObArPqG/oiOfww5nS9U6+FgiV9/4hil6UEBrYba+mno42Dbq7QLAuwqu+lWmkw081o+yX6w/nR3lU6zzoPBLjmYED+bIsKAZFcSLbrgaQ/RbSbAlRAF65k6fgyLzLqetb8RqOMtvDX8/dTaP6P2KwIUETwZGlNOxXg7XA6MiQl7eEMizS5jln4Bvpk46+eWkvXvjLFcHOOYISwAK9Xijztk9Nw0JnJx3ubqfpqSuxTFJltr7ceCI90Qrlcx3kXOT0GDgJXLhY+mGwt7t3mOYXlmzZcKD0wWdXZ7fCMqt44j2JsA7F6hShHAVX0CAKImgCaw4NwI9QOu1bKMfS4kiCNRYpWRF1eqiy7O+mx48fCIdsfi0BXQPrlvZ2K3ssoFKCOgYh8IsQrJs0SGWpBTPRLAsKS6ygxbxEknd4zGMNJOZmOE0SxQ/jTQYw+i64Wc7FkiXiYF3IUgIsS7C6am1nE3j2sqpadvkk5DNqFRe4jDYduEbgbFIa4C1PWoQDdsLocl1kXsmyqRDKbdXk+ggX9UEuYEB/xTfqiEkMYGamv/CMezX6Oeev+oYy4PhoL/V0dWjggAUt+xlpACH8WpnntGOPOfZeunVTQrryxR984s8zFoP7Glip5CqXxGoNcs40mAKHoxPXUkd3j+DDMmxPeC6UpgFCpdzhztKY2kt7W4vp5OG9e8YbJ40y0EHJgAKWRdbUATp1w6OUgCPqJNnaiHrFCsmp8knhYhAKfROe57AMOxFdMlFw9+7tGESub+mdDfRRhsXSWNoa/XLkU3W8w8sZLGGtJLTYLyskqS9409SViXT96tV0T31eS2NLWlt+KnoNZRh7AbHEFeuvUMydmm+RTgvL2kWXKPdYRtktHAwMDHiTf8Jv77Cckr04m1zutrZWD0Lh8yhCUKzQD9EHouhj4/iZ2SfK49iTMihvUP6yxImBcZPqKfuBCxR3HCJAXbO/2PLySkEbp4YDiwsGnT55VnQMfqFn96lc/Bt3IVdgrXLnzl3XD+XDMqq3t1c84UD0GxYl7rt82uN22t3a9v5km3pms38sGTPbamnpSGz0j5XOysqKaeJIg372jcQipl19DooA+AsTbi3NLVYgwOCYqIBuD9VHsgcbyiHvraTwtHc24Z6XbLS0uGgrVJY4ogQn/vDQkPdPde2qwrngJ6urq+IRzalFeO/q6RWtp7S8tCSyFD0IF1jvbKsMKNqJY6uMI/bc2zYN0U6wejP/Er+kvmxhp7xGx6+IN7WkjfVVwcyp2spbuOUkUiFSLQLZLvqd2DNMmcsfy8IhlQ3LaGgMmMbHJ7zXGwoMBt1YBDGhPDo8kKZFp2ysHzQc7coWUroH30NeFa/nu96Cj4WDJ5Qd8ND/UF5bnOov5K1qHJ71iRbmd9JQtqKpahjena+/8ZIVJaE8qvpxkIj4ut7Dr3DKAN4Uj0E8uWx+5sdxq8owvsEvcJW0FIYDCz779DPRq+oH2apIhz4GmgYe7vjzDG3evHnbiqyh4ZE0ceWK8Kn09G16ajK9+UZYQ1Fewl90gZ8AhLbz//xn/326z2SO8Ooltmqz6+JXHCzC5M6h8qPZWakvHoFlM9nBg1D4w0foKwkL/2hrbTE8KMhR2jIZc/2ll1ToQhmmfgiFHpOK7EWIfM+Sznx4AKDlyQD4Dv0FeSgzw847Cm5kHspheQCZQmlCd5kPsIfxm2+85TQzTrnn+sCR1ze+8Vs+JMfLXuUHX/7Zz36Svv3Bd9xHoDCG78UWBDGxxQb67LVIHZFm2WWcZzj4HmHEB4o+O0fJ5ZWP40VY+LvgVZi8t++ff/ej9J0f/Ej8QrRPeIVz2YUTPystW3M6UQ1tVWcvT096TzlOv/3k88/Ncx3OcRwsXJ4ALhypdXV2uA/YU59pOQa4FDlb/YPDsAxrSoM9nemdt16zvJDL64xUNsrEPsZzqS9tnDFpQMZRZieo/tJWYXLAhR/ez3OGoQJ41V3mh3smLbIgrH++2lGWr3I57XLe+fl5Zcj19lflviqvSl3J+ffXCFs5nZxHdi+Sx8X6dL0X8Eb8s/RfnN8zjA30c0M773KGl30jIQQP3OXfcfg/71sAm4vkkPlFrvIsQi+apxx5ZpjKjY/YwPJsXoQmHxhqnS6WdqHawjFkEvvws80uFZhG7A7Q2QgvkpVqa47Syf522l58mhYePUgri7Mp6b3x9FBCjRqqArOvFc4qC+EDPydxAYfAnyuEK5cnuzIu87dqmatxyn64eOe7X7/SncuX8EIBp6+98/5bEoynJSAc+RMzIxEAnMCg2ej5SfrXf/o/pJ7+wfQH//6/r3RYOvkgNTfWp24Ncm3+DJMr8ijnlf0Rgrnr38+kjzKME40YXNZJgN7e3EgbnODW32uTevUAAkX1YsJQDVU4hmKTUH7RVXl1/sVz4RBMACdgUr2pf9xHKaVnll2wEefSwoJPdKPzIsuyAgi41T3lN7+fy9MARTiDE+D6wfjAQ53uscqNogKht1aCAYG2Nha9xwlCOAKNE3UZcj6RWBmvVjzYNxxKC4fLHoXDl/6VjoUOFqEJFCBkMyu3v7uZBpQvwjZEH0Lg+UQChrIj1XAXv+U6D6f6FZ0g5HKx3wuzdwikKEkaGmpTb6EgkUiqtNTRFfF8V9Lytc/zXODjfBiTL3fldSyBgwHd3h6zy5SN5Uqbqaejw0pQSW3GnTCtP76HKxerWqRy2cJV6wfhnPoJIQtLFQQ88M3+HHxD2GOAz+DFCqmiXVQvJ6mkqNvIK9L/epdpw3H1zCAG5eO6BicocRhoMeAZHcXSpc3CrpVg1SJXHJgo5w+7DziijM868tZNFwMOhM8tDbTYewglyuH+broqobu3D/o2p9QfdR11FynCS2kr4hNKw/RaXLbowg9a0rsH4qLdCHfk5eUIo1h3ePCqQTIDLZZgHBzr0kDW+w0Vp+OFwmtfsjhWHqShvJUW9eylBYKhV4P8VgmyWD3cuRN7UzHoqqmVADfMBtCdxjX9hKQ985fcdtgoF8GaC0s5OAfx3W6Fd56tuJH/o4cP09OZWeE4wuRw3I9Vhx6kQieFMAqeWO5w5ep1Da573K7cl6kM4NMtpqAZyqNKLp6Zba6zgg7FBungcth8N0EoPxx+DB5wWRnGBXw46CKeyvFh2Vi3oAzb9ztlyXFx5bAkAA8GdCvDVC+d7S0a3DNpcCAeQf60qcCL85cPVpYP79/1e8Zbdii5DnbZi0ZO3+uZ8anVQFF9zPjktdTW0W0FC8qGSLcKTy5bOLUXlMftbelINPTg3l2VTQNQtSmRgi3DWIKJnBKw5bJV0wMu2joKzthAH19+orYMv56oPVoEJwufWhl2lu7evWNF3vo6p0nSz6IMY9CQcVmGteqwNqLPRhkGXBfLxPvklbF07erV9OD+vdTS2JBWlxdSS3OcJomShIE4FlFYBLE/FXv7MGhkkAMtoAjzMsmJK+natWvmcRSItKl7lB0+LEaDPyA9Eg8iDS4mB7Ci6u/rV30fpKfzsya5ifFRK5Ns+aU0rADzhXIZJQZXLAXjwipsbm6uUj6W/rNkyXsOidcHfxVYhIfXCRIrxeRJ2+KkPU4lnZ2dNR8gffCOkoUlkCiF1tfWVbbNtL0jPip6OVEclDPQLIquI7U/rL2YWmht61D+Y6b7lZVFp0O2R2qbTY0tVozTaOiHmYxDiQceuB+aN6l/PD5Lb739jgbLE06Hg06wgqN/Xnj6NC0vLTs8lmrsD4XSasTKMJQB0RYoMwc0bWxsKL7wJ7mq06dF16SV5WXzFMJ6U3/1w+YR0Glru8Tuk7SxvpJaWbKp8jCgxzrWm/0LbtJn38Jp8Z8u9Z/rq2tWzJl3K51N5Ul9oLCC+yFjUPco0+iDwDuKgJHhEfMu5CGsBYfVzvQoWLBwE3xqL8ODA2lqclye0bZJlzoFDhSeLof+1PpVG7QJqjb4E/IRCi/zbMX1uAEYSUhwZn6R7zlevCuGZYWgK/xVDfGdnAQD6eJMY34QbVp+KtCpP8KVXUw0kjZt3bHsSLfsvFpFUWMiNXge+RhBCpthJSOUj5988qllymxNRBnAc66vcllZInjr1h3HG2SZMpZhwKJ6v3Z1UrTHnmGC3SBV+S75c6/gV+/b4g///f/r/50ePnkkuFB4xTLJZdEEbQJwqXO4G/0Oe9h5Dzp9Q2kDj4K/ADd9O5MFKMEbRNdEJj0U4EOj4+7328W3d49Ei2oXnM5/oPYJ3Bw2wndgxeIQXgE9+vRYXSyrBB9YLCNrosSz4kv5Z5whm6FEy/hiO48333xL5cq8NvDneigcePjGN/6GaHfUPCFvwP/zn/88fetbbKDPfpGsumi1sg7qgJ/ZMqw4TbJSl3I5n+yyP/cMF45wXOY7outyGoJS7yyPpEUELf+P3/l++u6PP1bZFZ769JfoF3K94rhTV2wN8fL0tA0fwjLsc/NdhxKIeWIlnDwUz3Ic8WvPUjeW0CwbtzJMONMfCjHouQK7wrYI933dHT5NErw4taIs3kdYf6fqt+dr+tP6CeMT4d7fI9tzyrDC2OMcaBcc3wTmM+4yP9zFtIrW+9zwf1lHneDK+YKPr3K57v4qnOu3gOdivhfh/E3D9SLp53o6X4+8nKX/vGwZ9n/78fZzUgui+iqXAXl+ReH/vG8BZM7cIZ+BhE6OMBB6AH++EqoM6Ty8Ts1PjhWJyEcPygTFWLjigxyMn6UDYoupXhHo9Ni+/mB3M60/fZSWHt9N2xIU8wlPDUqj7gy1iEhXMOVlkD6RhV5QfplpPc9dJCjeL1Zu9iv7X8T3V33D0TlQzpgFDQZEnMBHhCfe+++9ma5emxbjOkIOwfdceiwP+Pa3vpU+/+KLNKbO8+/9B39fzEqDgpUlCdANXv6A0EWc83CUyxR4yjDzizBjhYEHCSGoYla/K8FzsK87NTa3CKeCnQ5I8UKAKNe9XCW/ojy6YpmUX/3ZZfaD/h1AdS4hdE/5HtB5IqSo4Fsb6xLQYxAcyfqnUqaqMqzql8tcrgvixXuGmYzJFouVmBVniQKDbgTwI9EaM9Ls65E7W4S3rPjNaV+EqeovPz0XX1z+eIq8UThCk8cSCPYsnDIrx6cTDz45Ir1FQog7G1xkdM7l8uIi/ZxH9fccDkxH5IsCUIMolZk9BBDkEUQQkFmi29PN0rkYcOfy0lYjB/1dgKUMB05YKPhH5J1hQFTNZWaQsbsrgVy9Madlnp4c2PqkraUz8tR/RCNtHqJOIyvwHO2ZtMM/2nh+xr9cdp4pMwopBn5b7LdzdJx2NaBg5r2iDBMeiG+lK//cie/fwpEu+fAYPn4+70q0UDyjFGLfn5W1NQ1m2XRWeasc4yMjGnB2KEkJKGpb59IChsIH3Oc8MxUDi3PJd8IYZsUCh27Pse/W5va2rrDQwez+ysR46urqcjosEWHjeU41Q2BGYeolAnqnjVFnVm4JZ/AHZoljwHjgu5e9CgaWJu5ub3m/IzZO31c5UWw1NCOUQveqa6UPagCTwQpyNu9MjNRLcGfQBn+Ez/Cdi+89Gjw2NaAw3ku3b35Z1HetBpatqadvUAPUNvOSujrRRh14KPJTOLCK8gPLR4RvFG25bmnfhKGOEByfPHqcnnJ0ud6pM4R4Blq2XFV54YfeEF/CNII7V219c7p645XU3tUfbRnyZFCgv6LZ8e8yU5acN+2upalB/DysfPDP38rPiK/5Oc/YAkvmTbxzqRgVV46flWFxuh0K0hD6syuHzWkxkMYyCcVpV3uL9wxj2ZSX/qgMtGHognTB0fbWZnr04H4Fn9AFaZIXA/CsDMMPBRZ7bqEMuzL9kgdVLDnNeFCoc7DgAr6sDGutKMPw3tjaEmxnqaunP7EROPGhOytERSNMJlXxjzKs07B7mSTpM9Enf0I5PE8Ki9L06uSVdCL4oY27d+4Yl+sbWwpTa0sdL5PUAMDlKuD2TclS//jbMkzwsMwOHu/JAb4XZQMGrECuqc+/e/eucb26FBvoN7Y0po31TVu/2cJOOKKdZdqGwsAxmZLs1WvX0vWr1+R7GrQpeBGDWKbHUkorodVeUUKTL5YeDEqbGtu8fBSccCABSs/JyQkrHhm0YfUE3ftigkiJml8xAFTFMhBkSeYjtR/SAzaUYWzOHkqzqAtbgAhO2pQ374dnsORR174uK2vEOw7V9qz82lyztTRKMvaUg6+A13rzBqVpPChBlROF/PEp1ibIPrWiq06fEneovo2lk+6FxBewSD3UQB9c0B9SN7RvYKZvxoLFVqrid9DR66+9YSUFikfwCZ+iTjlNcnX5vDKMQSQTSi0KQ1tAAQPPAdectivkCQasCrvdJ65iGQbtqY6wEtpCoWD5h0Fsl0+33lhbTq3qn1jOGXwRyzUmD1D+qX0JZizDOiQnbYIn8Qb6FtCyublpGsQCBdqN00fhaeLpxQQFCgLq/lBpQZJXp6+mIbUzaMx9jWCrEf9nO4Ep0QQ0TNky/YI3KzcVzpOj4Bg/CKPkgIM43BXKFBt7w1XD5u/Z8a4gcgEHjvAs8aRuyA4oHE4Xihfagx5VRngA7V/4NbzcSQReWTBLhbM10yWw4keepOWSQsP6q8Ao/JBfDk/gje3N9OknYRkGLRA26AoL46Cx7HhGwXrz1m23uQHJIVempkzT+pquTU+lt995S/BhyQfcgfNK/kUafla5UEb/0R/9sfcMw1/dZWpubUkrq+sqd4PzN19WfGiSA2maWloFJxNB4Iu2AB9UeZWmFSe0V/mhJCMe5R0bn1D9nqVW0c2OxiK00431tbSn9g9dIbuzpBQ44bNtLW2m05ZWVn20W9EFHCi74FGeBKEuVU6WYWLNzWmSLh91pr/xsbH0yisvqaz1FRxYySbYqnVXk77xjW96Tz4mHPEnzC9+8Yv0ve99z/wGOkeRjXVnvcrGd5RhExMqE2VUuTN+y3jmGWd6KvyD78Y34HAQESTfuAgLaFZMUUXCMnT459/9fvrOD34cfJG4ZHEhv0hMN+RWtdGXr11NI8OjaUe4smUY/Y6CFqEdnjyIn+HIrqeLbQEO07b6TCoa/gE/yJZh4ADLsJa6Bo3zOtO777zheiGtjN884XOqfGeOu9PaKeMTaB/cQ68BLxC5D30BZdjzXAl0u4z7cloVPP2GXBmGX6kMGeZL4Mzf/qrdi+Z7EeZfFt7nhc84PY9PXr5SGVYOfXnCFx0APJ9A8K9+I1wZYIDMb5WQ8jivccbx5bxfpFOJdUkcwig/7hFEzzQgMTM1IpRf9ivScWzBZzNWfTvcXE2rMw987a8tpVOWaqiBIsCSpZqnc4Z5s9+BO2//KiX5uZkSXi4zMly+X1bx2S/fy3HK37PL+Lzo/6wjHTELJ1fkb+jjAj5mM95867U0PQ1zLjY8dPqEphw1Fh7/5b/8l+nW7dvp2o2X03/4H/4DdW61XvbVJuG5KwvphC5gKsPIPUSl7Ao/GK86Ysz+EfzwF/LSiZgoSwaZpVbC4Z9/AzA5vdmDn6KcDhuO9CuuCCJs+o5SikEke18gRAAHs1FHLPvoiTX+DDWyq+DD+Z13Ud7I4GKdEAeq8jd1vnS0CGPkuSuhhFkshM16DfpYnmJlAQxfaUQyF9Iq/KtFI0/d5AcVgjvDqucIEvCEYISS4jjtaoBi5aNolNlkBM0+9irT4NAJkYH+s8v5lctlT7kMx7lv2ekjeGW5GkvSOLXLM3oajEBzDH4YfHVJAGcWCOdU+NEFxTh5pc1ffMRVHvxUfQtHHQNXWBTFXkkoHnd3GJixX1NtamtrTB0SlJqbWqNjVgOJogRdBp7j+ZzTa9nHxYYHKFykEAoRhCAsw7D+48h+Tl1C2PKeM8LJyOCAhTQEgEhHCZX4mJ+KgjltX0V+9uSK8ERzffOui7RQFtgyTIOPrR02so6BKcI5y4BbJZAyUCET9qQz9JFcOL34lbvyzOWr+PHkf3IOoLzsAR/5M1iy8lMDYOie2cjmRrVl4RoLATbEpv0xIARX7C8R+2ShODvwID7vOcEgmn262EPEOSsbytYtnoOQtS2h/omEce+zp8w5sr93eFgDyDillD2d4HO0K1tYKQ7cGhg5EZfBCs3ANCDYqR/w3KnBYKNQdKQ6u3v3lhVb0CT8qFH4Q7lCHVtwV/uC5RNfgTSQkNCph7a2FsHZaaE/cKRBger8WPBzYfXz5NGjtPB03rSKX6Y7Bo7QblaG1ah/QpHgU/EamtPktVc0wO3XgBzLB/5ob4KH6qBugIUHXTlNlEK0OegQh7/v/AkPpiE5rKhznDxj60FNER7/uKpxcnjutG+UVgy8eEfAzY4w1EfFKbr7Bvmxt8yheH93Z5stw46P4RW0kUgjp88dqxcsw3JaeaDg9idaOUBZoHdoBDzb4qTYQD8vkwxlGLDnfpo8CpwoHsCxTLK1pSkdiT5D+cYm4VuC7TR1dg8obSzDGNypXEUcJ1pytHV4PQrFUKyTn3CuZ8sI5C9fpAeWSZ6K7lGG3RHdcSDE+tqG6a2jq9ttiPgoATxwLHCSL9JjaQ6MgTaPQoZukT09bR0tumcAOTo6liaujKd7d+/bIoyDa9qa2Iur0VbgcwsLbosAFkoo5yoY2t1Ptbe1JZZ6t7RwEEitFe4oe1Baojih/QIbNEcdovAhH056ZHDY2KgBq2ic5UlYEZAv1hhtzexdWbRVLuCGHpVHtF8GfJS1Tnx1Pd0X/A0NobBlLyqsjsAB/SywsCRqB6W86hpefKw2ZvpQG9jb2bJCDesoeNXm1oYG8stui+67xKeoU6xZsDJpa2xJTWp7DJAPxN/ow6lNLBrZJJsloX39fR5sLy0tpK3dDfOu432WaYWVC3TC3kjASDmRD8ClLYkFGwqXa9PXVY5x72lKGJY2M5Cfn1+oKMOQycAN6eGa9AwejFvxCWgBa3fLRKKdru6+dCycrBV7htE4ysowBsk9kgM44W1rcy01YZUvukYuMI0qLQ6nQF5DEdw/OKR8GtLG+kbQtf7ARVUZBj9SyxbDFtVZwYnSkm/gCr6SJ+mYiKXerNhXvQJbnepg0HuGccq58FDwp0znuPyOI52srMAvfyuH8a+e4RXZr+xcToV3yIIPxDu0X6Qrbytt1CZyOoQhb8oTlirgl7QUp06YQfYT3hRSF+Fpxnwn/ZBzCINzdvrBtywzkyoBz5VL8G6Jdr/84kvVSSijceAgaCn6JsJSNt7hyV/evGW67xvCMuyK6krgCo7r16fTW2+9oWd5iP6LXB0PRxrkzRv9BZZhf/Y//FmaU/9l5ZXGSCxpX15ZtfIKnseEFqhmmSx7hnGCN5vJAxNyCW0l4522wt6AGVZkG56xHPSSw47OxF5n27vboYRVG0ZxB49E0UIaxEMZBm9sVrtCiUxbJh3vuUkbVBiWDLJHGDijT0VhNvf0adFnpTQ0NJReffVVYSDogHJnOLlTGaDp/fe/mYZGhy3L8I0Ly7APP/xQdRInCXMwBid/0trJjw30sQyjHUda4YhLPrl+szvvb+wX/lRT9ouyB+2JZ4oewTn3b3/4g/Thj39meqkVvk6LPL0PoNIEpsgv4D8SDm5MT3oZLXu0fXHzppIMOYB2ncPBk3kLmg6YcCyTZLIbhb0tbuUXkxIKI5hoKwI2NQuOwd6u9P57bwgPwbOgV3DC+IskT3RnA/31MyzDSD0mK8+P+5V/8X7O+wVdCfRz7ldJ61d1GYbfRJ5lWvplHXVy0f1l0vtl3FflU8bT8+oPHnoRn5lu/rN/e6IS65wyLNgbD89J9YK7CORlCAt33p9gRAVIN4zCxRNpRrrA+/w0s8tMpID9giN9I0PPMHoYASFpuGEhFcyePQpgEIcb82npUSjB9raW1Qr3vLwSMLxBn1xAHamIzfgiAH6Yl1csxQr8BPOKZ+4XGV925bI+jwCyfw5bTvui8zd1HkBmp3D45Qs4vBeVn8/Sy69c96wsnUaG02mbcGrcAf3rP/lXnlF65bXX09//n/8DCTP1Np+3QkNCulIiKFkpXfJ0zvbjGRnBwkHxkc6NZRcetO8jtDJbw0lkgkuCEEsGEe4QKriiJCR6sb4ppb7qH5gr+fMlP8i5c9U7YbxkRZ00SinypdNuIV8F7+jkWHd1yDUS3Coz/DnBuH2VK+cZLnBpiw/BQAfJsgI2KWYwgLDd1tyggUKTZ0zZP4GwuQ5IL9J8fn3nWVLTpsJS94T0pTzz8hZvqK7y2ipNHTFCOPXHSXn1jQiqkXe5DPk5521ITMcBj+HTG7USNEe+lDc2caVTZBDCrDebFTMzjBDS1ckGwgyQmqPMRbUWomG84JSH86m86ltk4nwc2rBV8UyHGsoFrIqoaxSACPOYqWuw2Npo8/m6WvavAH6EdvLhmbQiN9LjjR/7gtvCI+BQON4dl7AS8JT3gfDMoAbrJ1tKqezUPbNlCPUtGhj6xB8IvsAvz1GNgsaZ4UldBreMMhJc38EzWeuOP8/gr0ipAEl40IOXASJg4KsAMWCIZ8K5vIpbycPpRUoukz/HgMYCRwQp4OK5yFielJGBAnwRRRQDUqzC1tdWrMxitpY9TvZ2USZooAZUKjP0yRJt4KxhgBRQCVdYmtTbchArBe8VI9igP07F5MSpzfW19OTRfZVLgpQGa61tnal/ZFqCb4fpDOCMK8EH2SLEI6BjfQPc9APkC0+AVigDy7Z7e/pSr/gayzG++PwT+WsATb0KMDbFb2ppF+wIl5km4FEIdBK6NdBjFrhRPKWtQzSWlJ/yCBhC0I86OE0zjx97L6D8PdcBCGCQeaS2SvuuUVkQ4EMZ1mRlWFfPgNoWA+3CURbSrTie4516YgDGoBolEP5Rz4Gf6kRClCdoPZRhPKNYyDypehE/HO85PfCOgoA9w3LYsiMdXPZXCDK0ZRhLWbs72tT1UBdH3ict0zkKtmyhxqD70YN7Eb9IB0UYkhFKoD0NbrBuQIFCmxPyrAwbv3I1dXT3epkkCgW3+aKswcWijFGWszQ6MujlbWxazv5u1WWSZ6mjq1fJYhmGkgOn+j0nfblkVqzCA4A9XJGf6gT+z+CEZgSY7JGE9Wht3Wm6c+eWJ2m2treVTl3q7O3ToCoGDZyyBgvJeUC78A7eSR8+RPugn2XQxcbnfEOWgd6v37hhy4e7d++JHzV7mWSr+iGUPk/n59PyKptTo8RmsqvDfSIDS/Nr1a9I2HgFh0+fLtiir1V8lW9YSmERxMVWB83q2xqtSGpUm2h0nbLcc21t3fGx8kRZPjU1aVioXyu8JKOEpZnoHz/u1Av/umO9def2XdMobYpTKbu7u53mruoLOmCJJ5M/R6IrLFNQAqBI3dWdpZ4eKAunbJzPfkTLy0vmR2CVg0CwyqKvoOw9CtOMtZQQz76ItmwSHVhJpHfoc2x8zAP81dWVtIdyX3XJclXkLVuwCaebW5uuf9oq5SRvFF8+UVDlun79RhoeHBa/VDyVn0lB9hdbWFhIa8sroeRDoS2cMNG0ub5hmgFHnOSGFQ5tnctKvLaO1DswZOpGmYYCAYdFV0UZpnyHhL/Wxmbv44ZlHnzYS7yULrSE1QgWWCgiWQ1APZA3Ez3gi3oEvzgrWNwW5C/apLzwOJQN/QOD7v+VnPE/fXXaFn3QqpDrOMjkg/19tgyjfwYv1LHrX45nlLRK2OXWr/3yu++EJbiStVyjx3M8zLEiHv6ZBdIWqwryyIvRg+MWgZxXdsqHtksGRLEcVNBqyLz6RluHtwCMIeGKdNxu47XiAp/0u3wqWjZ80PHjOwlviTd8/vkXViSWlWHg2nJQgXtgxx/a/PyLm64nNkgfHR+PuhJ809MsDXzdFl4U5DxvJLsAEsUT6bGc+k//9M9El4t6R9mucOrQWSaZJ8Noe6TNxOu6+n6UYfAt4rNPL3Rs5YgcdI3iiIl2t0vhkD0DURxBGt4Mn9UFkilZXg2M7FOGgotTwUkTGQG+jxIIBRR+RplAV40Uj9wpH7SisPUogLfS/QcPxZPWjGs2uH/bS0arOOCer+ziNMlR4zbj6bPPPkvf+c53PLZBkY1iGQvnRuGIdpX3DCvT0EUcZ5fzjeeAvRomU0O43E+CK8thNDCF/f6Pf5Z++HOWOgofyAiKRd70SaRJX+009Yxcd7C/k6ZVfpRh8Lnb4rGMkyMv4ipdvViWNFCGyl+5U09YBmPBRz/EFy+TBJviCdQJY3CUYf09nendt183XvCv4Bmll/5OJEfOnnSnjbMWy37UIrmc1ShdAxT5ilTtznW/v6T7VdMo11F21Tp7scR+HfB/ncuwXIT1l3XPS+dFy/oijrRJ73l5lfHkVvAV+D7vR11dUIb91x/vFCFgxlX3bFK/fkdjFEh6yjlTmGrOPFL4ZwiD4BW/HJ+OPadTdQQjH9geMx1Z2HeXpOA0tToNUrbXlr0p/ubc/XS4uZHqJIAzSDmr1WUAgEN3z/jo2VlRSUWjdCfHJcFIzC7vIUYFXEZ0v7S/f6rfAqJnw/McA6Hw548WRvlDmMQCAoZTjUMadfU16Y03XrEyDOUBfUeUS+noWTcrUP75H/3z9Onnn6fX33gz/X0sw9TRNNu6J5Q4Vq451QvOsHAHMjklCJxhMcR15CULbNSI4oANNFsa61KHOkVbK3mmkMiCVbADl5PxL47Uc85F+f1c+BGeR92gOjqAOBEOy51jCRM7FhpQSLW3tqW2zlbPUtu6o1CGuQyihUrqTouXcl7xvcjVD2RtazB1HrYWUudIB4nli497Pkagq4mNg9VZMqtLXTkiZaVzc2bV9HHgwPWjZ+oa/9wRxvcijAKgdIiBUeDaOJegQiSWTLG8wvvyUEbVYaQNnkPwtMCudNzpZadvvhW/1XzzHQWHvwi3x2oZakvCJX1/LCVQXSpN9vJBeMmKKGDIAoIejbugY3v5/aIjD/9l+MBHkR6ddqSNv/4VnWWSDF4s1J5qYOnENfAmUJE/8cmfSNAGzt+VHnlVBB+8BFO8x539YbynDJ95Rh4Rd9CrnOhAAzDvySekMmtOLQKD0+BOGV2Xiq+fMjyxjESuhAfqJ74H7HERirQQdJo8OAK+5cVF+Qn/dZxOCELAlWAowkd+3COd7ORr3mCa0B9Q8B0U+Q4ueVMyLBVi6WtHZ7cHo1jU3NWgvk20XdfYkB49fij/PQ3SmjV4HZJwzElLKL2YqWU5FDO3gTf2uvGSH/MW8W3hjDzBFxaFWKDsbq6muSePNGgTr1BQeEZrW7fQyzK7aG9ZIWzlAGXQxXtY8oADga4rBHqUhckn06GUYX+x219+7nJ6OZAy6e4bVFvtENUojtJywQ2ZRWcJ/lhBMGA4Ff5pz0FDONONHIIf9W/LsPl5l5m657vrQXXNEi6WqCFI1khYRKA2jMLT5LWXU3fvoJdqOckiLvUb/Sbw+AMv/gavb+F4evFbArn8/tef65CAxJOfaeNZyzD8cEEnfrTDn++khjIMBQjKsHN0VETwAEUuvyslPL1sGnppbQr8NaofoBPCSo7+Cxf0pkFgsUySNJyHkvBN7xyGgCUQuSCwu5zQUENT7Bkm2mwW3aEUjLZC+Uk9l4kXPQhHI0MD7pNQNrC/FgNwlGFYx6AUbahvNi+J8hM/cOD6ddlPvVQG/KGQ5z1wH23a/bHi+1ATpT0yNJyODnaUT0r37t4JBSGDFgVGCWprdOWFxeApp+9Bf3pHkWB86vI+XUo2PiGTAJK+Kx/LQnq/fv26lWF3bt9WHk1pdWXRfTkb5EMfQM5ADisj6lM5mh5pAwxgGeSyvJ6yPnkyoyKcpOGhQVtCYPmD0pXJLJ+MCO3WNaVG0W0DFgbUvy4snRgwobxoVfjJySsxWBbwHqSqD+Yb9Z0VYSiHXDdyS0tLgv+OkorBNMofnmnzKKFQmLLkcUty3Z7yQdFKPbhf0CUgQJfz5EQ4JscWWXJtno+lCkq6ZtVfu+BrFvyiRckMB0cHaUv9N0uzjvWOpRntl7K/9NJLVravr2+ortT3qY/fER+EZ1IeFJHbOzuG1/sU6s+Wg4ILfoaS9eWXX/ZBAPSdtEtb1bW2psWFeSvDKAMWdeAQHrejgTx7cMKrbKXv1CXrHB5Y8Tg8PJbGrlxR+HrFX9L3wB91ubnNSaWB38G+3tQpGcgWk8I1VmDtbWHBfKZ8fAovNK1v0D7wc5AFSg/3g0oTRSP1BMdGtmlublQ5wDeDb/YxW0+Dg8OSeXoUWm1cNDI6Ppq6u7tc16eWq4UrpTc80JuuTk9ahgFi2jH4oh8nD8oJb7fcUpSaNDN9EIY24Wahv5gIAsr8DZ4Re0wRi8kUoUH+pB1tOg/QkfGdFk9ElItvpOVXxaXfYvCv9Iq87a9nrHahT3AW5aCc5BVhcPmZdOELtqpz+rkc8Ix49l0XCt5PPv3UsmxWCvP9WHXFM/DwnvkRbfezz79Mm1sskywsKSm98HD9+lUrw6hrWnyBqnNlwUXeSTS3n/71n/5pml9YUNliE3z6cPiV9wVUOtApEgOTQ1hfYT0JnLC9fGgMYwmuzAc86aNn+AWWZryTO5bRjBGAxeKL/IJahHd+wRVA6wFZBZehJizxoBc8Y7nsmds+SzdZin7/4UOftoq7Oj2V3nrrTeOG8nKBv/yMo21+87d+Kw1wEqpo1N8E962bN9MPfvADK/dQPsKPWD6Kop+29Dd///fPWYblCSfgK9+fce5bgm4qJaMxVJz88K6MmQJX3/3o4/T9n35iGSvTMXUVp98yQRyHGkBrfGNiY/rKqJfRMtl26/Y9TwBE20AODf4YSswqnIZO5WELEPMl9llUWOOQfksJ0EbMwyVPtih+f09HevedN4PHkDjpGHaF0Q1l2MxJd9pMLcrROcS9RjAoPO0UZ9TIUYZf1eWoRVJ2l9aDXIY1u+eFexFHStAwrgz/i6R5EY6/Svc8HPw6YCIt0slpXYaL7FPO7evzVppC8n/+N88pw7YL+jkf+S9fjK93jAWBOQRwcrw8VyYaqo4IcauiQXcahd9J1J52PKrZF88hSHkAjsfxXtpZnk+Lj75Mq7OP0sneZqpVZxWKokjHcQ1kND9GWlZ7MbARMi2o0RDNIGEwMbA1xyi5cuUAw9dVMv4KxZOu/O2rwsoVPzl9wpM8TMcbmXKpbM6zSBZ4jxko6u+dd95IN1664XfyppMgvIUDpYFFzx//0R+nz7+8mV599fX0D/6j/1hCVkPqYplEE8fos18FDLgKU2QVmcV74AVhkI6DWU8UMzBLBi8oi+hsGHi0t2EtJNg9EFM8GKkYu2cXSJcLruF+jb/IA8e3wLHqxP1E4IJ3rGTi2HEJdbxL8GQGi8Exs1FYZ7EcCRSaNsmXztN58Es6xTNp6SHMhnHhz0/2AkZ30/Jg1jRgiAErDnkc2mIzc4R/wyx/BAFwQTtxh0ZgweK7mqCpAAD/9ElEQVRX/uSh0MW96mfYHB48Ce4KfvI3nkkHywHhk3cBAYxAIi898+MY+o90stAOyrm7DfCkcMapcUQ04sWdevKgwzGKb0qvvlEtUB+9j5UEcTpPJKOMbw+yi/CUBeUZf9RpDGJIJ/K1n8KcgGOAL7CB4sZKN3W23V1dyqMx9fT0Cc+02aP04OF91TP71rSmne3tNDv3MNU1xpJhOwiA/HkGbr9DC7R94U7txIJAEYYgxjvv+m7S5F25AQdWRl4up/Z0//5dtyf2szC/oexKG9AJT3p6jESpC72RPYNw2gu4hz6oL4chCdqeYpbh8AdF5OSuHg00gP2LL76w0Nws4c8CidIJYS8Hj4eKkqj4RXnGYA1HfUX7ijohMvzF1SJw2XNvdHTcg+DllWV9O0sLc4/VplGGNaVbt26qvR+mhubmNDE+pYF4h3Am3gosJKd0swBf34CFAwpJlItFu4FelVkPlgm6b64tpUf3JKwJjgOFA9b2LqwjsGwAftJgKYRLqnBYS0iopmRuYA6kuuEbfoHW3p6u1NlWr4Hubrp3+5a+c6IeA+Da1N03kBpbOpS+4hhJQQeBtVDyQua16pvYU5FlYLgs8GX8Ec+WYfPzKiPWY5E538jvSHjCkpJBJbPXoQzD4qMhXbn+kvesYgBP3opQ8BgnKwckfrCDLhhUsEQ2K8OAI18RKO7ZDziyMgzBnrzxiyvw5HLIcc/peKJEvJQNkSlH/pbjus3LleNS+cRhD8P21sbEwSzs0cngAkU+8Ukrx0WJcu/ObccNnhB5856VYeCEdkp7YaKqtqEpTUxdT60dbKDfYqWs+U2AIQfF4KBx+euPZZL0CyzvffzogdNc1YAf/tPV3S/8FCceQwvsHQcopCA/6AC+jkKBdoeSJLIKGQJic1/kfkiDV/VF169OekCHsvaTn//UVjUsx0MZaku0PHARHSo3p+Y97/DTM+kz6AJ2LJvABzgMtImO9AA+GOxdvTqVZp48Vv/dkDbXV8QPWd7KwDN4vpVKWNntscwbBRjKTZb6Nljh1dvbR4pWgJD+5NSEJ8YYwEKr7MVjS0bqQFeDaDiWXAa/mJl5kjhtkHaBFRmWYc22HKE8AWvQFO0yllFhjbK3FycvYrHO4J6yWtmoesfiZXVtJa2trur7tmUN+nYrIuDf8EfhlwkheAW8oV2DNzasZ7JoRXGRCzxBpLCqQaVx6C0UqB8U6kx4IAsyQHS9uX9M5rMvvfyK6vnESh8cNLslWkTeAVf0/7vbuxWao+/tEM7Ykzb2DDtJN27cSCMjw+aD8Css01raWtPCfFiGwYvZA5I2Ax1y+hvKPnDBAQSkiqwEPjg1enBoOA2PjpnPris+tA1emeREGRaKR5YpN1kZBkymLdUVSk1bUTvV4EvQK3uK0S7ZKsMWeMKBSDJtrK25XLaMFR/o5GRY4TjTJjREXbP0FCsxDiq4evVqmmB5sHAjyAWbalz93DCWYVNX9Bz4hWj4o+lkRznAEXBlB81DQ8EbQk5wFIet8iG3DTKTo3kgr1kBJRj0yd/iu17od4gjHEKXmRchC5gngS63MYUu+pCcV77z3fFIU+lkGAw7eSluhEWxq3fLWcH3nG4pLcpHnPXNDe/lm5Vh0AzhgYt7KC4iXd6zMmxLbQPLME6TrCdvpQk/ePutN/Ws/ioQVskzO95x9MWsMPjgg++kpwvz8q+x4ge+xRLJ3YL3E9cymOL41EfBzQQXOGBS1CjjR8kiD1GXFZw4Pv11g60wsaiEV9A2UesQDdAMkx7oAhgzRpoFzMW3wLkuwRbeoRCCDhvUF6xubKWHDx+llZU1BTlOVyYm0vvvvRt9B2nIZdxT39x5/8Y3f0t4HDJv552JPeSsH/3oh548oK9lwr27p9t7+1H+vGcYPIt08oUj7XxdxDt8Hj6Iq3wrKcMchj/FDaMMvtWkH3z88/TRLz6zfMFyZ/ZgpH8KxSKrceqFn5CPwPne3la6MjKQevr/f9T9d59mSXbfiUVWeu9tpSnbPT097WfgZ0CQkEjuancFUPvRS6DZfQO71B/Q/9JboCSCXC2xWhoAFD+fBTADzAxmumfaVVeXy8rKyjLpvfeZ+n1/58bzPJmV1d1jQFLx5M17b9wwJ06cOHHOCdejOFXp0dSUB2EYnIRXmKYUD9yQF47ckDHgRWwPQf1xUi10aP1T+p9ndokGiHIifDUpXzbQf/ftN1zeKCM0IDwbdNEsM8NOu9J6ajR88AeKFjq3wruc1H2BF//CZZz+Iq6yDipdZdovC/NVnYvgB6Wpv58lvV9GGf8m3H9KuL44b3j4OWPYP/vphmizTDjZfbUifFllfXEqVD7NtniL/yrAeSIoGcNM6BVpFoYVu0rLeNEw/Fi8gheEVXfmB9tpY+FZWnoyntZnn6TTfQliMF01cOtFpaQKpsJP8RENSBdGgIeXWDoDsWTdEQJiVNiRv5qrwD1lryz/WSMgQWGO5K1L32A6fpcLwS42f0T5z8oLypVHLiWwILQwChN7euR9PYopzErzv/wv/76Y+rtijjAuKZFsbu0CqjOSEMlGmX/yx/8ufX7vfvra176efu8f/LcGhZFSDIwEVUjBF2XBOb7LZW89+798w6BBZ+pfUe5QSkiAshEnsO7ukqToGHVFnSqs40gAi2yKf4IjCy3xakfaQBhhdXc84UV0xBKsOKGSpYQHxpsBpoBykZYu/Qyzn/3BHZOND75Hhn4nH17Ih/KSpxLVLWbqSCloYkSqrsEdyryECYR2lkPQgWJEYAN2L0XVzwDpRh42crkcITCQjwUHBSjnDTzycjh9IX976FkdIMsyvBRU5Z6WMsRMNY7EZqoy9QMtkyd5ZJosl4/UEVLie7xHmJJTuvhTF9QlUalbOsWRkTFkbAnNy2ny0YRH5pgR51Gj4kdHTXzThe8kGu2FEtNxQtMWGjDqFDBGRoFn/mFwunHjutptTerq6E6nisMpsJNPJlNdY7M67fa0tDCf7tz5NLW0saG9hAQUJ6VL/tmRDw6DLoI9y0I8i8mwwVmiDixwldpl4BDBob+3P3V3dSjMYRp/8MCbkrJE1fvsUQbFi7ICvsoPRnP2ThKcIICHoYjy6k93cIaLGogo8WRUCKaBAZaktDre/XsPrFByQATBWOZnofJMeSPtiuJbeIU3ZL+SYFnkQ5ERuTE1MqOqX8oXSvD8wkyqF00tzE+L5phhUJceTjx0WnWit67OXvvRDjHkeKaLvsWyRXhXCNR5xN78F6FKMF+WsoiRYmNZdDQx4VKzB2BNfVPqGbicqoqNzc07iWxYhSelgfKPYGjjk2PyLdoOz+C5s6MttbXUpaP9nfTwwX2lI+FfytuBFMHO7l4pmc2Gm9rCOSXFJzWMbWEMO7IxjOVP5q3gW7ikbFwY+2h/7FUCnR8VCgx4dPnFn1EWoUc24GWWB20DOh29+qoE7J60exBGSg5wwcAf9QgUZx3lw0jVqHaPgA695avS5XfupJX7kzyKjV/5KvOA7IhHPvA59gfkW/CncLzn9mSnqMwSlqfrkwMLWhvrfXgBSon5VpF8jkcbZUYKxjCnrXrAkTfvGBBZgoOCB77dnnWHJtgzjJlhzExkmRzOSbgM8DXSEY6VJHU+KEWHvcyORYsYjjjhjINXEKgaG9sUjvZPGyINWgGKqNqpaBZYoGGIN/pguJdwKRoyHvRGmU6AW7jEgPG1mzfFl4Uzlf3z25+pDR+lzc0dNcLa1IHx6VKtwmFcUmzav+JgYKKeUBS58kbRuS6gG2Z4sYyPcAxkMROZZbzQHEuO2DNsfw+j147unBS5K5qNpUiUkTZDuhgyMIRhTATvNkIJHxiVrkqZ5hvwgPdM7+U7xjHVg9oguHk8OWVjGDCR7o3r1z0DSgkLruMibQ7/2LNhC2Ubw0vsJ8jFAFpKc3MzaW1tVW0m2gLPO9t5iY7au+qPPAJPdalB15bKd3wsmmtqMC9mvzHCY0jj5ETygT4sW6nS4GPNlFt0w2y7bdE2Jm7ap/t/PcNnb77KoKIUd2ZIiSbgJZsqI+2f/aRsKNjGGAYNkPSx+2MPEEpBhG5u3rwheNhQvjCGqS1hxJ6bW0ir4nfU2c5OLG8kL5dV+CA8hzVAg8wyZL80+lZOIe1X+ZgZtrK8IoyEIQfDyLpgIx042a5wzGbqdQ2iF7XFOvFSZrSQPyf2Rh3q0r2ltd35UU7qhbIgq4TBglUDdWrP4FZ9u+LaqCu+Y5wCs+IEXdWn119/3fuGebDHNSaQxK8GertFE1etOJuH60PmH9CP8adwtG8hyt+gefDDPV/0J4oUvIRwiot/Dq/YfrZCTfuXD/WW45sAJMs4LbVTHGkRBwc8elHEwJEKoe+RJsaCnI/z0M/B80BM4ShPzs/p6hIUhjdgiPRwUXZ9l/zNic13791TWyjPDOMCB4ThntPmnT7sruT4TdV1r/ppjGHoGxgcb968mr6hukjiY+CkUrbJsFU+Iwd9+PGnNoZTd8zCZJYgB+iwVykwIU/39fZ6Rrz3DyzqKmbGYtoArqhL9+9Ryfaj/bO0uFXtCsPNzNyc22sr23qYR4fs5Cj651lHujtN+5OXi8BXw0xIHPmxVQgc+5L6BYxhj20MY3n4sQ37773zjsPm8oK/SCP8cO+++55PsM0zczGG3blzL33wwY9ddvqhbV3sd9bd2WX6+M5v/VYaHhlx+8np5HrDkU5lXuaZemYCRqlAcg5ToSwSH3y4XwbPoh8FSR9+djd9/Pn9tM1MbfHOGsnc8Gn4DeigPxAmFZ5+J6XtjdV0uafdB3ph/H0+N68+78gz6DJPow3BTzM8ZMdAAcvPW1ob3dd5MAIdQDChgVM64KVYp6JLZoaxP+hb33jNPCWXmZ9SFDT6Vdf5NMmNKvULgoW2GU0wcGVHWyrwQBP+/zdXsJSfG3bwdpHL9POy7/8x3Jfl/UuHkeSUFLTD34tOX4ToczPDNos6KPnZvRgfn8owEGwwyYtcLlQo1JXvPPvRla9UItWzSeuvCCTnzgBXIIwYpBEx87fixt3xFaboaC6xVEWN8WhnM63OPU+Lzx6mzcXpdCoFp8ZsEEcHR6JuZu70lYJTR0gNOENpxEBDh89XDAm21Ds00ChGAXpUMC/AG3DmSvf/4pnCuPFzIZDoTnis3QQBd0diGozQIkzwjHDIxbp5jDd0GKC6pw/FUqVSGEb8YoQm4jBqQXgYEEYgmFn0O+zT0pT+6//6/5C++SvftMBOWZnNEoAKPnE5BOM//ZM/TvcePkwDQ8Pp7XfeM7xscIyg4lkwwCvceaaQ4OaZurRQASrErBAayZ/vxrm+h0IqxaKemTIS6JXuvIRbL6Vi/xB1huCHOGAa4THiUi8BJlP3yYeXmOmkNB1H70U+CJV4ZPgAmKzZT4OjgOukfLEnDKfsVNdLWfASzagHEnb5FM9w4BkgFGSIv/4rbX8jHgiWH1DmeJRg+PJI6u7qsaDICD6C3DMpWT55pqNdwsRe+uzWLddXaxsb6pMcHRWZFXRBlryRj94RFMANwkEZV3xXO1XgwDD/eDlJff19EsCVtnD24MFd7xtCXpfq6h2QkXSCRixSIi3/9zN39hDIHTh0Z199jlak/Au6J40ovzrdmro0JuGL900JTuNSZjGGMZuAElBOtzWlDd06f6qNu1y0j5iZYLpXfhZEAUv+hk5ByYs4jQ1NPvYfo2JzU72PxZf8qM79eapv4sjrFu+h8vntT1JjS4fS5cCGaIe5/kgUQTwgCGEXJcxCL9CSKYBEgBIsEVU0pjbV19PrmWHMdHn44IH3pvGJpcRHoCCO84t0SM7l8UM4yknZwXemMRvOdAVpFwAojXgSDGrHfb09KjsKZkrjzHCSHwpOsEggIG2EXGIVcBf5RprwCtqK+CXw6Q//IgifC4B1KY3+vr40ODjoT7OzM6mhrloC5nxqUzsDv3fvfi56kwImoDnhrFrKpelT6dvQKx7gafuqeHgDNAwPQvDKdc1MKWag1Uj52FpfS8+fPnL4HfGMS9UNqbN/WMmo/Ro2IFE5C3i5sXcRAi80RprkC9b4mT8q387O9tTCEp/DvfRofFw4OPEx4wcS9Du7+lNdY4t7kMCYruJGuepEG3W1GCnIi3pjICIU9SzY8o4x7PnTJ14u5l5F+VqgJSnh+EDC64GUco+sqo3ZGKb4GMOuXGMD/c60ewAUKr3CY1TKvDGueM60gTLSJGXCM8PkjE+5cn3z7MeSHwoWz/Q5hOc52r1KrvCknS++ccXMMDaoZyYRdBP5O5x+OR1765/xr3LBE9lAn5lhtNMq9gVROOiAusKYg4PfrKyspMePHjrN4yNoVGmKLngHVvYMwxgGbRvnumrqG9Po1ZveiB4DCfARD36jm+BAOVC5M52rhnu7e1WH4keiA5b7sgSaPRBpLo2NbA8AH1SpjBMpoII3VTHSXi4f+2YRhjJYiXad0HajbQmAoHHV/M1r1xRJ7UDf8gEBKC0NTc3m0cxiiH23asPoagMXyxBrEstgaQdhHAiWQplouygq9BNsWn14rGeM4kqzS33R3Mx0uv3ZJ8IZG1xHmlzUR5P4JjICM7aoU4yINqgJBk7J3drCsBpt8/rVa1KYmNUd79SdZ7joznvZP9rcxMPJtCXliUEYNs5mNgY0DH1iqGEWWMg6+4lZhhiRNjbW0hpLHxWP5YXsP7W0sGTDD3TR2tqc5man0/rmhuLumW/Qx3u5lfKmzCwV3lPdo8BmemWZJAa2hUUpfrucPnfg/XKYQcyeRI3CcYvaTo34EydQb+/spUPVIUskVfVquxzq0eFZXRhANzZYLhjtgtnHMbMWmSlm59CGoBWogS0hMGohz0FDNzCG9Q8IPow6hTFMcM+fM4ZBpiz3YpkkxgbgZ2YYhtIm9eWcXtyseC1tHTZ80GevKL6I1eVmmSSnEfLMb01tandzy3ypQX0Gspf3cBJ+2GMxcFgtGqyzHMgyWozS8DL3h4KHurMhoyiLiM5KfwyMUe/Hnt2IUaZZ/S919sorr6aR0RHLQBgLaTMMsl4fG1Hf2WW+SN3FAHC0cZ7dP8iHPpS2H/QWSnXI3eGHyzI+eMdl+mRWFN+42DrAsiwgIAPj9J0kyvJMuR8mjSzf44CJ+qIuSdthVD4SpM6cpy7atg0WBSzZRXpBM8Shn9NDfHRJI9/sGKheF/7v3r0nuVH9ifLKsJEf8rbbfmF04Rs8D2MYRuiegYE0MjxqI3zMDBtLb37jdcEBiOQLjgAlYMppOG89YwT/5NZnngUJXa+tr6iPVNtR3pvbcVgShsj+vp60vrZmA3x9Y7Qn4qMX0EeSB2WnjP6BG+EVWR3ezEAt9bOyupoaGuu9nQlGNRtIiQWeeIafKj7lUWUG5niWs5zE5begB2ja2wyIX6+ub6VHj6fS8tKy+ebo2HB69623XF+5zAFj2ZHee+9+U22Bthr4AY57d++nH3/wI/NYZrCy7LhZ8jYzw+Cr3/72t31aZciwAVfGr9OQow7xox7x410lEwy6CEf5jbKALcOIg7aciv6h0X382d306d3xtKW2ST9QI7kYwxZtlEAYHMFl0BYzV9fT5S7pRR58qUnT84uSrTjki03shQ9+Kq/7GZzytgyp8kJXGMDhMT7Fk0FA5UG/JLDkaDcAFoeW9bS3pnfeitMkKYNxrKJQBiriWPnNnHR7Zpg89Ik8FaAotx2DYcWkmErv//wcwBkJdoGPsquEnefz338el2kr01clneAyvZ33/5tyf6P5k5b+SmnRl7zghAsh9wVjGDFD0X65I+EMcLhQHJxrdiLGqLjKcBmQgnmLWM8UWBFoIC7A+XgKJ5Yu7zBYmcXZ8BSwemmaiZ9QErKIDvMo0sKCzn5g+5sraZWTIZ8+TBsri+rgDhWXizI5J19kDzS5Y4v1zborEFkZBwSSA7JKdAR+eOIfoYLgiIcwBKP2vjf6jL+ZtRo8wgGjhTBM7jBGOheMQHGKWsyKcKegTh8GYiYih7AjnmjGwQwMlmqw1p5Ob1OC1y5xlaZYqWGLEbg6CVUhRCNccWEsqK9vTm+++WYaG758ptPMdY5wwcyw/+3P/yzNLQqHwizKBEoZQh17vLjlUr8ivhA6VNaic4Bpk5JT458RXroZT+CC01uaJKQiAIw/uGdht7m1VfA2K57SUdxqDGpOCHrwQyQkT/L1xr4Y2yTIoKTkXEph5fABXEGrp2oJj62pt7NLnVSVj7JflkBYLzhi9gz5ALZwUqSlUkVZivguo64seHi0hDgEiigOb2pVGE7v6e3qkiApJVMws7EoxoKdw2MpO12eGfHpxx9634VW9tVgJMUp5LxIUWkpbd6hCZSl/FzpImz4laBXxD4pEK3NTUrj2Js0b4hmOJ0vVdfpe6FM5fBORBc3JQJt4KCLIwQu/UzfFc70fykEbm8wHp6qn+o0cnlEj1IIJMBPPB4Xrlsk4DQbP+RLHBQ7BKro9MnUfyRhMBBaQ+CM+gnYCBFAWjnVE7PvWIJBOs1S0jhKHwF+cWkx1Yr2WXqytryUPr9728oms5SI6TKTnv5Mz04N3AddeZS/8Mv4IA75Ei984rtIIvX29KSeHvZYORK+71thYK+sAFllgA06NJ09tAw2ghfhSx4WFvSGcMl7FlyifvRE3gZb+ZOw/hTUxsee7g49H6XPPvvUo4MINRGvoCfiOHXh1jjFP+Agn9qaen+HP+Ty5nwU0u8577HRa1YIqWNmPTHbZ2110UuBmEF766OP3bYxVvUPjaa6hlYYVKnMzL6Dtsgf+rJg61wCJl+i854ull4wErmhfB4rzCXPcGQ5YXvPZRvZlBiQ2Tked/1iZlgYw/DHuVyq3+C3x6mdmWGNzAzbT48fjbvdcKx7zAzrM9ye0SQHPynhRT+MBRjDTiV4qpkrj/L3bNCxcKsPz58+8wb6vGf8wg/hYz50QBc4uCT+7aVnogPPDLv2imDs8p4eLpviH+rK+VzkwCt7QsG3c7nz3ZjRM/ExAoX3JfcbOPqjSmUAcjPMRZ6Ed3vUN2iVpVX7UngBh166BJfDkhdh8QvefSIkMlsVpb69pVG8IGZVkRb5mtcoHM9c7Bk2Mf7ASVpvFfnQd8B/6UuZaYMihaHIBxqob6ipb0kt7e2pHqNGDYcCCM9HojOFp6903wGRmmcxmHTipbxd4o1Hguve/Vvunzc2d7zkkhP68p5hdoLB5WQQrqIdYYx2nSo9yoMhyf02zyKQ2rrAFzOtOakRuDF0YWhhaTfCm42gzibaPhdlxNiOsYhBMGZ9YkxkkCqMK/uWeY5O9kUbKiP2GHijLjjY6OjNdOPm19LTqUfp9q2P5H+QBgfUN7S1qy6aPBuJ+odmWd7Ofl8MROSlj0tLq54VQpnqdLH00goTsFJ21wd4oIkzQw/aDZzQZz14oL5nnaXytPdk3gxv9YCfygKf2Nhck4K1nrZ3tsS/mRnGDCgu9WP9A+nK2A2F2zIdwr+p2+mnTzyoBc4xgjJjq0F3ZC0ciruNbMIPhk36evbpwhCztLysOgxjwva2lEfBRVnrJXO1SH6ijz1QuK1dKdHqk1kqRruFL3coHw4m4H1rY83lhK9hDKO8yKfMPtv2MsmiPcjFnnKqL9UdPOXm9etpQPKQ9zcU/qAXZKOFBYxhi4aNPcKgO6e/uZ0OdrdNx16WKHwyg4Z2jjGssVkyjnAl5phWVpbcy5hf7u14Bg80heOEPuDG6N4smJA7bYgQnXHyJnshcpBJk9K7dvUVy5DUz8Y6ByFs2XjJ8mS3U9Eyyy4Z+AN22iyw7uxtuzyckIo/M7KHJXt2d/eYpn2gFWUWrX/t5nXPHPHBAkBZtH/u4BY8i9AC/MKPi+/gCGdDt4LQN2ddx7CQl969fFbhjRGFI5+QK3jiWWniG68lGMibIFz4kV7AhhwWMJ71L9c3TyFX8CK49J07iRGuyMpylcsoBxwBc4Sxn+Ktqf3dvXfXs7Tod/hG2U2Temb7iMCr8IUhVvR6757a3caGZwuOjow6TfK/emU0vf3mN5Qv8AbPNjx8J7/inv2gL05OZGN88ljbXLdsQ5tiNif7hpFOf1+vZwkhg9WLj0T/zqoMY9bloA/1s2HRn9I7Uj44eN+JwrPXHnuOtYqf2oBHPMMUfQKP8a6Lqi7e+flVzxl30OKh+k63cfmtbWyliUePfZos4UaHh9I7b75l/pHj5Ht2lJk9wwYGh/wODFwYG3/8wU/S8SH7K8aS7pbWjtTZyYBrTfpbv/3bcXqq2ivOMBawVd6z49l0oOyBm3yzPy7LS7xyCJYSAIG8iM9fSh/d/jzdvjvuwTzkagZUGOw/0DPLF+Hp8Gr6BTam31NbHxIf6ejqVPlr0zOMYXuxcoUTuOHR5IGR3JAoO2Rj+M+2aKCtVbKt2uxOYRj1ypuiOAGz8lEZODSlp6Mlvf3Ga8YLadrASUOUYxbmsXjZ9FFnzAxzIuga1EO5LtBZTiQvfJmDxn5RB/zn6SC7XB8BJ64CxkIGwqCJ85cc7AJ3Po+cdiWN/LJcJV6oqpe5l+Evw/JFcV/mvqwsv6xy5nScnwry33/ncgnaqv/nR5wmyfvPWgIqg4QVTxlEFtHJnE0rF6JouBgyCJ8LZ8wFEwiX7+UwAtvvClR8DWu/moyih0/es0ms3x0bRrC9taW08nQiLek62FwVU9pVGogugkXBYaRAri7CP/hGdrnDPFMJLm/Fe+GAnQsBKcARqdORqKEjnDG6iMBKR8VpQ0wnZ001igXf6ChgbORlZq6L5QykQccGg4DRZSab8wMW4uJQzolPp8/oLcILp6gg/AMXfigEpIcxDMZHupFWjDR0d3dLAWkuOvizxEm+dHrf+8H3vZ7+6KTKxjAv8bLCICUi+muQFnfhkLTAg5mcQLayrodKg03kI8FYOBocGExNTYJNnfb4/bsSsrZsJGEGD1OPKbMwC4YdR4DiBSaiLE4bIQclN0bJCJZbKHnB8Pmh6JAzqbGsgHXr7JUyNfkoLS4t20DIqXSUIwv1AWkZ9ohNkMjX5aUe9AxsriflLT5ttPBKXY8MD6dOZiaofhDOmXWAsL97cOoRXGYg3L1zW8L6QWpsbY98JSBHfcVFPi6P4CPdIzocPWNI8HfiACEZ6wkcAa+FIz329yKgcmLmSXo4MW7FgPJW2RimAFXnjAR28R6OvBn0VTh9hhLzV0fnmwuuZ2CyPzRe5eUQouq0IyH63sPPPEpc49lBYFcRFI66YwZTbhvhKHeE4uRL2pAKJBQjzEbuiDx+cjInUupa09tvvyWaqnXHu7O1kZrVHlbXV5VvvWdILczPpg9++oHyZEaDhEnKRir6I+9S/rr5lDy1L0a8eKe9Bl3LuZC6cc9A6AF7CacNjY1ibD5Md1S3yyvLwn+LQlBfuiAZBS8oKvIVRqC9SPBUfKHeI/Y728x+CtxGWD0WMEKHfMjvCHkcTc9yE9rEnXt3vFEshjiDyH/SL9Jy+9C7L3uFAM4G2/gxwhl5BC1HPgEf31E4xsaueHNu8P/82ROVs1FK1oqFWEay7372mZd2XBK++4ZGbOxmBm5sbG/ozfPACwY8Zi+WYNJFlhg9urrahL2Ylj87PSUYqiXs7ShuXWrvvWxjW5lHRrsgMnmg3NNmLGCWXOCcMlG2jva21NpYa2PU48kHiocxTAq04rBxfW1Dq8PbFTTgelM2NsDUCB9Hat91GJdDmAUO+DDPXND59NNnaXZ21vERjoOXcArgcRjDpLzgB82z1wd8HoPfqJRRTkVk9gpUjzEM5QHYXdYKV0kf7OeBwpLxmV1+dhl0Qds4DBS8096ol5wW+ZgGaIP64YIfMdNG5Vdf4424SQ/45O8Z2wQlnH7wH5YBIuCTH8YwBldYWtpUL6Fb+Mvl4XJ+So/0GYF+/Ggi6rHIn3rAAIdhAlr0oJGKAd+hrak3Sh3d/alJwjr70NBvMWxGbJ9ORUO0MUx/GOFFLMOXR82v2dSe5bL04+tbagfiFZ1S4DEaYYSxAbSGUxOVotophi5wgFEL3sPmzygP9A9Bj/BD+l9oOhRX8rWxXW11eWlecovKrx+yAn0km+Zj4LLxy/iHfoVfcKQfA1LQN+045AbJAVJeLtWEQo4i49k9wgtbR7R3DqYu4WNxfkZ930N9O0ljI5dTc4valsoEz6Ec3nMLuJlBQDpKGzr0sr3VtaLsNekae35JUbVBQ7gMIxcGMUleqmMMdChIOzubNmBtSAHFiMc3No/HwIlhhZkmm+KxGPeYIc3ycuoZxR4DDX0DbWFgcDhdu3bTs7xUcTbiMDNtbm42bW2sRzsDP8r3lNllXvp5LJpm4FB5SlkFptb29vTa179hWFbX2OsLwz8zG3bSYcFDGsT7m5U+Rto9ee3sYkCt8ZLZoFPxBckS165fV3Rmg61zc91gCEApzMYwZtPx0e1MfhhAMZZhSKK+b1y76plh0AQ8k8FOBi4XFxfSmpR16IM+SFgw39wRLg/3mM3G7PI2G62Y1ceSNU6hrNPFyXAseWJGpcjDtL6r8m3tbilHiCal7fUNzzJjSTaGdvJvllzIiaLQIjM5hAC3rV6lh0K9uDgvmJYFTyxjZd8zeAb9ZF1to5eAsiSLGamNPrVa7U04eTI55fjfeOMbnuEHXYn6jSM4Ea31azev2cDIIBJ73+LAFw5eQBy3G7wEU/6WeRR3wuR3HM9xVfAU8iyecTz7nTojDT3LQ8++mf7pW3L/ktPEH2CQI2jXlXnn7zmPHCfnxYUDt8TN4SphynFwTlt3jGHeM4z6UTskPBe0D63RZgyn4pP27t5Bunfvnmd19g/0pxEbw5SQEsOYjTEMbkl7Iq+ol7OO9IGH+v6M/lzyFPmx5JZN9ZlxiDHMM/3k39vTa77eIhmA2WGWX+TgKeIQ5v2A4HwNTJTfvN3lD7rgRFw2Z2eGJhMgyngD12FkyH6lb3yWcx3KgQMKy50+DaP50eFJWtlcT48mH7t9qODp8tCgcPEmCToeeMj1F/UfdfHeN7+Z+geHDCvx+Hbv/oP04cefeP/L7W3hRO2aA4U62tpF8/XpO9/+to1h4CzgD5frFlfpz7O/iWbdV+oTF2XAH5hwPLPNDfKGw8B3dX18+276/L7kfLVN4IR3s/8XPAk+EAZjxVEaDAjtiHcOdbaKL7alarXjpVVOjD2OlTriIfA68mKQNAYEo40cHzOZY08ydr3o7ti80acYAzrwu0jmNulUtEHdtzfVpbfeeM20iyzhIAyY6MfbsfrD6SNOk2SZJOUq+mulE1TDC/RR4MBfL3b0jdmVcPolrrIevrrLccrpMwvcDliVr6ryl+4uKs9F5TzvV4mXL4ILfF+UR8kPXBXxLwqH+6p4/1ncz5reL9EYRoEi8zIQLzLMsiuYOcKlXCmOsf5lefOdJkEc3RWXaAghStBfcBi3qk+P0vbKXFp8cj+tzjyyEQxpl4brbkNBCe0GBBNxOoK7gKPcASnVouN1R0A83fBBiOA9hLJQaGCocYTwrjoBNu6VsKqOic7JexUoPPFgTAjDTElFEA+jVAis5H1RowNXwMA37jFdPpYswDwYuW2SgMFeHlykwFRYjGEWeJ0kd/AX6eBXzivyZXZUm9J5GVHt7e6m737/+2nNglK9GHunygNWQyAHb57WiiMNPYYfZcc/8iH1nDMuh4GBcTIVhqHa2qo0OTGuTntPgjUzwxgREOxUhcrBppuGU/mRnp3zjJRRLOj8laMz407/F7iMhhjx9KzqaZHgz8yZeimvbG6Ool7fgNBW5/iBkyIGZSjS4gGjmgVW8pYX9OCQ8ou85CflKhtrcK/c5Nj0Xk/zZiS4XooTmxRv7x+lZildnOTy4Qfve7ZWQ0uH01YJXLzItii/HH7eXFSdHPhQVfgbtJLD5PC+FAGcXxsb8wwAlNHbn91KCxJm6+vZ64UyE48L/EYLi5QKpxfS8QwB0RmGNNIGyoiF03/DK3/BhR9dIEaCd956IzWKhji+/dPPPvHoVJ3wDY6irKc2oFBn7CtCQjlN6pWycXQzRiGUglDayZmL58KpLhhxf++996TMVVtAxxjGFG4UMSt76rQZbf/gxz/2TCJGwZRJUQjKQJrcAgKUXIw6nBQG7oN36LtfwgEB76YEsROSwBg2fHlInf1BejjxIC0srgjfMeWccsIbS+0EI6KeoS0caSH0xMbSlzzKaOGRMIQlnwDT8QJb1Bx1fpxGhi+n/t5uC/b3H4ynVQk6KIN5vzCiAkMW+Lk7bSeolEQvGCn4vL21bUGWeiUA7R+YwVnAf5KGh0dKxrBnz6Z8iuS6jWHMvKtJ9+58LuF5QxnWpt7BbAxTORSeOBjwECip5yOENQEHPPkiPxvDJKxJPLYiODv9RDipEe/bUtz61NkzlKpqMbAG/ZIWjrRwNraqXLTXsgNjwBDCZdkYtp+mHo+7jNs7Up75hjGsvkWho28DF3yPNlY2hrERMZuSswSUMuX8KAdlw83NzCQ2xq70M09V3bGkbV8KvJUGG8MwqEghlxA6cuVmaunoTHsSUqlzeEQuUy6v66lwPAMD/UfZGOYv/h64jXB5dgMOwyF+lcYwh3ReylN15iRUh9AA/JC+qaa+VjxctEpQ+WX6xvHIaD/1SB9o6JUO9cJoOjMG5G08BJzQesDpcugjexXlmWEn4mOUm1MnUebhSeASQw4zkeI0MskMlxrT6DWWSbaqLOQFbaFERb+vQkuWiBlbNXWCQfU4ODDkg2I4YGdtFSN67NtWS18sXkJZwRVl4Y4yEk4tWPDDo06OY6Y3RhMbeCQvMBDiTekP92xgO9g/TF09fem1V19Pi0tL6a+//2dKk5Mo213/zLSJg1ZCjrDBSzRWU11n/kbdYHQyjejZyyatlNemqproEygb4cC/a1H4oH9dXVlI8zPTqaG+Kl0ZHfFMImWo/CJdZRV5e4AtZu5wPX8+XRjDYqkme341t6hdihaoaegDWoNvbKudsmyPkxjBA3WEkYjZXyjTLH1kdhF4Am9UN3gOPkh/zkbyDeabdWrb0GVbe3fq7Oo2/uhvqS+MYZOT42lpflb5Ybw+Ud8es8J21Wd48Et4RlHHOEbNo2DfuHHTxiRmzOBoSzZiAYt+9Uq/SXlCl7uUC2OY8InMRx1Dfyi7zEQG+G31NTjolaWg+wqjEjkcG//DmwJLMTMMesW4wNJIjGGDAyy9EnTCP31Xg/rIpYVF0SCnSR7Y+IRxyxvyK/0DKdz4d3R1CD91noVDXtRfjRTfPqUXyyRX3J/RpjjFmy0SMPwinrO0k2WDnNSLgTC2QmC5NnvIbSr9Pc/Yo89+9evfkMzWHYZHlYd95pi5x8bp4LOjs1M8v82GZAZbm9Rv1taKBtVeVlaX0p1bn6n0VenXfu1XXZfQJHSTZaVqdZxfu3FFsLAHmoATzqE5XCU/sDFMdWO+FISt8sW3HM7+cjkOrvwNs1vxnVoRH+JbKS0+FH2QeR19ppMJnpHTyS6eA04c9QotES73O05bLt/JBfrFgBzGDvp80qcNCGduswWMSh8/vsNDWTp467PPbCxHP8CfeoeWuTudHEd35GrPDFN77O3riz1cKai+QXdvv/Wm+qsjw4PL+To/pUH+gbeyMYyly/hhmGP2ETPCWLYMrTBzlZnxLHVlCTO0TDrE54L7h+zBX7mu1Oy8xM4nOIMK+dNm2jvai2WSVHuExWWdLceP9/L37DL8yEYsvV5fF12rjpCLHk1O+jRJ2vuVkeH03rvvVaQX8GY8ZIcxjMMpmBWVwzIz7IOffqiyx96V7BnW2trhgwRYav5bv/mbPk0S2shxssu4zY7nDDOGKN2KDzzksHwP/QNji1cFQavwT113Jx6nBxOTKqdoA8TKz3Qvuiae04hkDNPOxnK63NNhIz1bp6ysbaQ99a0Y0BBwwAFGzlr1PcDlQRjFh3fTtzEjVAKn9zPdV3puKiSeL8ok/zrB0dXWmN76xtdE4+o3+ax/Wb6lHR0KzpnjzrR22mS/SmOY3x2H+oj2UukM2wUu0v6P6QpYeRT+AEu3X7o7X94vK6dDK06h5th9EVyl9Ip8zuZ21l2E+0p4XlY3v0yX88jlK5ftNP13v/2CMcyPvgA0Imcg8/2s+2IER0VHehVpFVbbSud+JcjjpQ7gI4VIy5DS8PSBRuERx0MJJkvP0+LUnbTyfCId7W66HG5Q7kBzTMVVMpGG4DSzJ4P4hpGFVxo6Qnh0KFjSw9rtjT/FmJmxg/CDkghDADQEboRiBEI6Lu68kw/v0Zk5m6I8gQ+YEUsHIm4sX0QwyEYv9olAiWQEjVFmZmjYqs9sGgT9EtMIh4DJ5usuGzhwx607QfgXmbuc0TSjzF0dHZ4p5E8KR5yIR5jksv/5d7+XFiVInaj7qhU8MCCs8WEMQ2Al8aCj3JGCw/DVVxW59MyT0rcg42+naezqWBro7mdQIH3++afq5FekADZJwGWGRxGLugd3xLMX//hCadRZgHvhZX8fYTrK4O9xK5zimB4jVk9Pb7p5/YoE5kvp/v076enT5960EeMQCl64Mi4iY25FGQS7ZwGo3hgVi88RhiiM3MK48aO+Xv/662nk8qDZN0bGhlpJ16eHaUsCRFNLe9rf3U4/ef9H6py3Ul1DC4SprETHVtrIMndgfrXgieCB0FFZzvw9MBOOO53hjStX0uWhAQv2d+98np5JIa+pbZQipc6tosMlCerKtFKkh6M+6kSLCDYoD4GbqPvIhf+hpJcxKHVUZX1XwlaDaB0h4dbtzyUoHHhZqtDoPEArGxpTAAR1oA8hOdoMedBJe3NOhAlnEDjJ9IBD2MHI+y7GMOGQPJnC3drSbCFOGLXixPH8H7z/Y+FZArmUR9LnyrRjR7n0jlLdJnwze8CjWMArAMphMw5w4Qd9MMrIqXTCfnr0aCLNLSxbmUY5JVQkH+WkXeW4uAwLPIE2jxIUMy4yfZNnhM0Ob75lY5j3XVG9j9/HGLYhoaZReGNGKZ100LbhLtLJ705ffxjiUMJRakv+Ged2YDPciITI69evOb9nT6cSp8PGzLBmtc/a9ODenVA4he/egctS1GJmGPyUyke5yzwTgb7SGIbjTjvqxhh2KqVQQv387FP5V6dNKdOcHNrRM6S6YvkaEZQV8Quc4CqNYZl+KEwUVzDInw30WxpqbZCaevzA37e393yqFcsk6xvbi1FROfUzpGycKz8M1G7Wx8wM04PyQlGPvkXKueoyz+yZfT7jZZLEzd+5mHXJptgHUuht3FCa8DcvaaipF7+8mVo7utOu+IZbmeoyeHEIXhc5cMqgSaUxLIIKx0UFEp+lEzkNTgWFT4cxjHyiPpSbhG4jzDhDkbPRRmGYfVQrBLA3nvm1nUK5kQc/pO9kry8M+cdWJGB1CPKHqbe3Wwo9e/PFbAfypa3jcr+HYYrl9JSJ2cnwNWbHsaE5dBrwVhfw6K4+s7PrcrrxymupuZWl2Q1S/MXn63Svv6Q2wSBVXarFCKQ8MDSpUPoT3lWK6ioUjH3BzYyFwPMByxExDti4xYwttjo4lEIQftARs5oIS/2AJ/AnTAkmVFD6LJTkWgov+AbTlSs30+ryWvr0ox+mlpZ690/e3kB4oN2X+31wrXYiurdhTN98+R0DVhislJX4GnhXFklxKY2Kdqx/0gW9NHBjYzVtSAmsr69OY2OjohEO9yinYUOYwtMFxSwCvSvPqcdP0qrqIfOmsbExh4O+GHBgphPGvyPhBBmKAZ51KZ2ra0vi3+zpRfuIPcZW15eFp5hl7qU1yp9Zd2wnYNhVFJQvCsSMNTbab1M/wGAW9UEa9C91jfVpcuJhWlmctQIHiTaKhjF8YUBlCSgzORjYw/hDu+ts60ivvfZ111cYw1Qzqi9OSmQDaKSYWpWLmWHU267qeXsP41bMfoT2iIvhBt5HZ8aMELdpXcziOrDMKLyLfhiwlHfgVBdbFkDf0OyR6D8bw5iFihyb5cGFueXCGCYarzCG7ZP+3o7prq2zw/1ym/o5ykF+zOhjSVyVaGhtZdW8EEd+0Cx1jMyK0Z5l4TbUCp69A7bvEFxeXgV97ylP4Ub1/8ab30r9/UNpZXlR+bKfH4cgNArOltTR0SUaEk2I99H2BIbgYBnvoeVYjIO3Pv3EvP3Xfv3XbCBwILkT8x6Mrym9eu2K+nDJQPRT+hx0H8o4uOUd+QpeSlsAqcYpCXHXe/TT0WfgzKOLuMErxVvEx3Nd8C3nkePk9HxitRh87jNz2Mp72RHOIMnxj1Qi7+jnIw50g8OfsMjO2Y8WCwzQBt/LMBkit0H2vJp+Pu3Z7jjC2RCmsPRdpGUDiBzxocUHDx+mHfVlfYODadh7hmF8TOm66O69d94WzspGGuJkl8vHHTjQNzCGral/x7F/WTaG7XlygPI/OrExjPDt7S3msRmv+T9lDgMm8r3yFX5z34CsxgAUZYVzstSQZefu04lewMl/X/jrEnYLn7OOXIxr1SWGwc21dfXpR17iOTExIR1HfEj5XxsZSd989z3DCg6I4/5E7+A05+OZYQNsoA/skT8zw370/vvuE3Ylk7C8s6mpVTJFh/k4M8PYLoV0CV/pDLvyyunnZzvRHmgq+eGtdx5Dx+Bd+BT8pE2ts5LntuC5Nz7hwWWWY1dL/mPfv9AZQnd1VLUl5Owt0dJQd2ygD+9ge5x9NtBvYGJC8DBokn7LRjc5YIB37ajvZQYgBjkvkxQvwanlOhByHgNHQIxM3tPWnN5843Xj1pWjf9yizKJ99QNzp91p5bTRaVQaw3BOV/+hnf/8XECKM726/FGnQvt/Ng7eivsyuEp0KEfYX5b74rQyDsn7YuBK7eG8E+8/76J8LzWGUchgzpEZTLmcyPmMLsz0jMvfKwC5wBgWrgh7vgaK2mF5GCIkm+jBCEmz5tKpRJAqn/K1sTiflqbG09rM03S8vyZRD4GZxiSBDWFOsHv0QHfwwjR4H9OvBonAhaDGNE4LtBi7EFiUJ8YuTzFWJBouAiCClpcLSOhjZJaR12x8IUejTBfMMnAWHRmNHIWCToCj4xs4qacQbpj6nk9o4jsCZdxjbwoc+CYtp2kfpFvugdNcP1yM9K2yft/wEF4BCSu4AC+qLlLB5VeMCy1SDsBLJbP3Z90Rsv78e99Lz2ckYHq6rJiiwlFoOo4AlX/kkiy8ES9O65K/vIGWJBWldI/wqksxzuvXrqVhpt5LCWGZ4MzcvL4K18or6JPgsMCCqeSE9E4dUwfeWFhC3fb2hkiK0gdMCKQYk8r5qnx6oCPo78UYdi01SCF6PPkoPZaAz57UtRLsSnvByGV8lFzxSl9AZ8JyhM3NbXx0leGruhTLQKBx0uC0nmEJ48zKysawWiFwU5pJQ3Or6BBj2I/T0tqmFO4WKSCiI2BVvZNkpEvSgf9WCeBsFu11/OTtQvJX0H6Gha+8ir6ZGTY8NJDqJAGNj99Pk0+fieZUZ9X1RZkDVsdRXCdJErqDU5RuTqWDjn2sfpFPdjk/HIq1hRv92C8CYxgnc7Ex+ce3bqXNrT11zE0ewVJM10tLc4vrj31i8Cu7AAKBaEMCtY+zdnsLAKO+w0HL7J/y7rvvWCCvEx63NzdSR2uzv+2rQ2czaIzH7//4R8pPSreUrAz7+frGH2NYu9JcWQ4liraS4Qua9JOuctskr8tDQ2losF9fjtKkaGx2cdl5Y8RAoaH9uL4cN9NcFpSi/sA3fGFTQlvm1xXkedaRr2gOAe2qhK7urnYLIQ8fPkpr6xsqZ4Ngh54QMsvwV5Y5P1MmNtCGj6GAhQOmEBCzy5gYVn43pMQwK/b5sykvadhYW/UMVoxhLIFmZtjpJRS0ES9npCAWxPgpkcw3Eeo9RnEGNtp7Sj1dzBg49IbPc9kYZkNhbWrrGVKbbDA8kAb0GXvXBby011ASij07wtvl4eJbR0d7am5UjyKF/emTcfkzMw5j2JGExD4p3W2Gl/DnhQkr5aK3qlP2DKNWI10cZaMsvPPMnmEL8+J1ej8qlB7DpsvL4iTAur8pjGEsGcdoe+Xaq6ktG8NMQKrvFwziodTl/Ohf6G8YqQYngdego3iO8MpFsMU7Ay88ozgDrzf5p9ziX/SPtDrSLl2CG6Xa7VLNgDyhV8/eLvpC9h5hYIdlbRgNnjx5YriZOQLdsKE4fSIGpRpmkygecIGfbAzyzLCHD+wPQcD/KNOR+CgbN+MIC+6ob07z+s3f+tuiz6vGFzNPMFTjvFzu9MB7E2FYiVlbGCHr04BoFOX99q0PJR+wuTj1px6EuBSwcCggwEm7spFKMGKcct0JjjAU6lmwcIJxfBddQieOo36/vkVyQVva3NhND+99mnp7O1Nff69kjJiNhhxCGsredRJ1lOuqYAZCJOWzP30eoZG/BHSVjWEKonf60c0dKS+ib04R3F5fUR9Wm0avjHhjc2boGGalhYENnOuf0izXx6NHj9Ky+Gc29CK7MJMDBWhfdBv7q62lrbUNKcpr3p8KXLutU2+ChgNlWEbHEkDqkDo5PFRfrrQwoDc0YoCCLhmYVJ+p+vWp2IK7q7s3Xb8epzdCp/RH4JdTP9fXlgSL2o/oCRkNmkZBg9hZsoSCCkzIea3NbenVV14RYpL4a9kYRr1jDOOU1lrhqxmjZM2ltKf8Nj1js8FLoJC3mBnCcr+bN6+LOOIESRxtYkN8CV4Gc2C2i5dJUjPCJ3XZ0hT7vXqWtVK7fvWqDyKx3KAwyDUYKJeWVrxMknZhY5jKxExajGFH+yxL20/tnZ1uW8wMI29kH2Yz9im9S8IN/bWXjaqsnJpJP0rbxliF8Z0ZxN5fT/LM1jZ7/sG9VCSFgcRYKtXY0pRef/2d1N8/GHQvGOvrY+YqILsOD+CVupgN6MFkjGnMHB6zIeKTTz4S9BjDfqOQFwNXarVCjXiVrq/duCacSjYQrVQukyRcvgs849FlNU1hsKVvC74MT8A/p0+7qIxPWGb/FQHsD61THzwT1++61xqG6KsU2HmV4Cgu3vNFGHCR20sOn59xOT55cM9+5fBn/UkTY4TbO696x1h0986dtLC06DC0UfMx9BkFyuXnztLfJ0/UPja2UldPr/jboHkhvOjrr30tfePrrwnfyJJO/EzeTltw4rhDr7ckwzGzE8dss23pIBjBmJXpDfSFWwz6yGDoGRj2c9r8V+kjbfuUHe2SNhX8RH2ceB+BujoxtMaep/AmXI7t9Ao4KXf2419RDD+AB3RBZnVubqwrn2PPDJuYnIg9A/W7MjyS3n373YKXlq9IImDGvfvNb6ZByfPQCw683Ll7L/3o/Q/Eb9QX7W57yXdzU6uN5dD6tzlNcnjY7S7HIb3oP8r0WZkfTj7mNfqnb8GL/c3lA+oinuPrTd/Rne/ef6iyTaq+Qq9lv8tq9cNx2Bizi+lToUMygZ/spM62JvPfqppaDxCYj6o/ZGCKtkAbiHZm0MwbzNeFy9iCQPV3Ip4hP+C2jlCUh0OBnj19almhvbkpvffu204LR5uljFF+tU0lvFjdn7YutfBVl8rMvbApEB4/I+WX4DLOs8u4/zIXcFQ6eVR6ltIt8PwlDjguyvvnhe+LXCWY8NOv4sj3ZTD+MlxON4oLvfHwFYEr3It1UqSrD//kImPYeeT+3O58zgI+ko5G6oZaUZizwfHP3/gQH2n6akY2cQGnBdi9rbQ2N5UWnz5K63PT6fSA46BZinCs68TKCh0QPBumjsEBwclLEdzp00Hwo/EonBp3CK2xfDGEVoRAZnmFMOgRbeVPeYAjXwjZnIJEXJgcI2MNDSxjbCiemdYfm9UjEIehK4xZMDIYGukEAwSeSBfcZWLDgQ2eXI/240FlCLBKDuPTmph6acZVnrkgR7xyfL7l9JkW32bhKXfAfMsdOM/g9sdi7k9nZsJ4oTLCaIEZGhWWSvVJHoy6Uz728DG0hINhGYaiEekHPXCnY8IYNtTf5b1iGPF/+uy5akh1UMspIoEzwC2XSOk6dR6iRtkngz3XNoolCkTi52AAWpQdurLWLT+WkDES21RfnZ49e5IePpqSUKmcVX8n7qQcpQT3eUfZoAOMm4yGRz1Gzr5TVuqzwO0b33jds7L4ui/BoUHKFYbIdQmetVIK2Jvmg/ffT4ur66m+kSUn6iAVGLMwIFNW0jQsupj95L1NELada+CUPyvJ9uEVP8Egmrg6OpIuD/SnhroaLw3lFJ0q75lV71k6YSAhFk4xi3yz4wm6Z18QTgm6CC+l+DaGEUedpMr69htv2ACoSk+ffPaplIp9G2dEcY4DzbZIGSYPlHbaf5QAEAKGTgn8LK9B6cp4CPjoFIGX65wxTLhgaWZ3R5vb6746beoNAfKvf/hDlbvWSydxleXJeeLHyWht7W1pZSX2laGDj8+V8PFMHand6B1eNDw46DqXFpKmnkym6TkUyHrFR8CDtgkfQgPxc3mzI13oC3jLM/EU8iVw8ggeGRG+MjrsZcBhDJvwlHfyRgEHyYTPVziec9qkdVISPpmNV+kCzxX0KDcyMuL2hPL6dGpKimaj8c4yGc8M43AMFDLhu3dgWAoURufIh5lW0Hg2eEDTofpnePxkwb0bY9iphE0JmnMzT82vGd1lZlhn3jOMAhJDcaEiZeJ3+DAn6qEcO10jrFwe+B6nfzY31Hh0/cnUOJhQ+YuZYYUxjDbpuG6YRXz9asXDROqe3SB25BLkWVu4SnzNz86m2Zmze4YR7kg80csk1X/ZqGNjGH0TfVV9Gr5yPbV1dlvxcBEcB+5IuqoTgURYILMgKkd/xtJ6lAD6taxMVNajZ1gV7xle0qQ+bbhRFJRPHqAh2la9cI2Sw6wPDA8o4yjNsWQPgxQz5ehPMeiQBuWnbz1Jc7PP0qeffBJ4FA3Qh7NEncNTUPoyx894AS63g82NNPlw3HgS5G5r1EPe54dBEeqZeDHLqDH9rd/5e6mnvz/du3c7cagDsBLn+ERKGzO/9Ewy9A/MUGlr60lvvPFe2trYTO//6K/UVA9Tb0+XjS6UxfWiO2WzHKF3DOaU0cYu0Tv822UWBdIneplh8T32EQGhoi7xguOTau+1yIE1z0RzA33dUlYHXN4oB7iL8hCHusDpSf/AH+nxKeoS/uLDgAqDNzPDiMLhJsyYWt/cS1vKixlcu5tr6j/r09Wro2qrGMNEL8qPMpInuGHwgVnIjPhvihfAi9hPlHrZ39sRv9717JD19RUbkmwQOeREOQYgg56ABMMLxitOshwaHDE9Ly8vWj5j8AeyqwWPypuleXuS+dgLjgFMCg0szYKRDfQHxUMc3sYwBhXr0/Ppp+Ixa6LzMGqSTq3rQ2kK/3WSX2iPBwcMgDJIg9FzwLRnI5PoEBpyGTAS0aaFgxbVO8awXcGxs8usx5pYCia+TlxmNF+9MiYEpxKvJB1wxcArdMrMjDBk0S6jLWD8RZn2jGXxwDPGMIUJ2bIpLWMMW122kZEZPvQdKKZ76icxhmGc6OjuTO2tbTawZR7DMslG6lS5zs3PpY2VVccH3+xnC29BdmK2NvyGGSHsG7cnWBsbOMUU+bDJ/i3NramphdUKtC3KJ/xgTFb54Cth+GIGyoHgF39VGQgHLTL7/PLQqHnWrY8+NA5+9Td+3dsiqDDGuwQRXUgDp+mV61e8RJlinJ8hnB1lIh3wHO1D32kH4VkKzw0azOG4Z2eaK96zP6m6XckJfMeN/p48SLccNueRDSK0GfhShqeUpu7ZL4eFJiu/5/CVzzn98+GyPyaNjz/+WPLrM9N6md/DJ+I0WhXRtMLANvuGYZCdX1xSW2/1th0Nqs9333lT8sKoRLNikKhIJ+OLK/cJ+Z1lhUtLC2lNciB7AG7Z+AmfEG1hyFIf1tMbJ913drSbl0W6uvQHbnGeGRbZGde0T3AIf7EcIB5Lf9PR2VGSRypxYEc80tEdnPh/Uef0j8BOOwX3vKMLkocC2Ej8YCIO0CKNkeGR9N4777rsxDMuC1eZJzPDBi8PW4chH8LHzLAPlDanGmMg3FZf0ullkvRJ2RgWMnsZl1y4nD55vlBG02XUh/thRUG/IAQlJiyyn2Pon1qf9LZZHxpFmbNRKga9i/xKtSAHDPpDxqLvprYtu5C6/DMkOQYpBCyCQXdwRdLkheivlGz0yjjkwAxWY/zFn/952lrf8J62v/u7f8f0gXM3ZhD5xw7gVWnmlNMk2eeW3FV2fbOxj3wBwNAEXf6y3VncX+wChkoHos56lt+on6+WbqaHvzEHivkpG/Lyhd9XgO28c12ci/eLw0/882lU0GrhXpbPi/VShFUS/+Q7QyVgq/5fH29fnMLP45Srqrh4kfNj0TExggwA+FXgKgj7rIsyVaSDk6dSUhYnaXpqIj2++0lam36UjrdXUjpQ5y1hBsYXM7nUIE6kHIgZWNjHkCAGilBXW6dnC6fBsEIZgABoRMCKoIhffGPZBDMxYF4IS/UNHDVensnlmTHyRwiDwYfBC6E1rOyZMLibefFT0VB6w+VGEW+ZmCKevomJ80w8/uxfQtk5HMnxHWOYZ4YZkeRXDue0nE7klf2gfgwqTRKEs4Nx5Q6QLHn/5NatNPX0eVrbiJO0EJA5acn4I13XEiyJWSyNHsnbUieAK8NBCJ51jz9/o+4QAMMYVpOmHk+myaknVg5q2N+I0ULHU2dGJDnyx0XaUVZm3iEQb0p5yVm6jMrJN+eIIzy0cpr6ervSjatXJOjWSFCcTQ/GJyXgSpBRvuxlVIpWgF1KgwxES+RL/XN8PqPB1BthIj8Fy9Vt71Mbw4YGB/R4aiEWw1CPhISNHSmodZymtp3ef/9HaWFpPdU2stQBY5g67oqWTZ4kT9nYQ4Ej51lyQtiz5ZTTI2/GB21RuL6mDmh4sD81isYfTz1KE5OPbQzDQOGezHkpliO96BDYw+DbkDbY/+ki50z5Bx2RFMaw6vT2G68732rB8vGtT9K6YGczdWCPsFIqWil3kqK2I1BIgyscZc7GsCMEGSM203qE45l02tpb0jvvvOP2X69rc2M19bKMRHCz70mN2u6COuYf/OAHUkKFO/OHcl6VDv+aWtpKuxQ3jqe3p+7lPHGl+OBatAA5XGY5wtCgwhylp08fp+nZOQkGzMRjjmvgOwRs0tB7kWZ2pF1pDKNtKlJxXeyIwxKtkeEhG8NQJsYnxsUftjxTwIoyAd2Ogu9lB8eiHMKi02HJC98vMoZZ+FHY4BcpjYxeVnu6qmc2SZ6UotfkzaybpPCx6XUYw9bEs2ukzA7b2E0TgT7gHeALwQjBCWWt0OOdR+A2jGEdHS2i5f20rza0tDAj72op98yaq02dfXkD/YicZ2CAXu7g8ZDla2oLFg4JVpQll8kzwxokjNkYxjJJjLNS7tXfnJ8ZZqCdBBmITtTXMOtSHFJKhgRKKdQ4lETKRv7QLmVcEC3MzMw4blaQuHMxu+Zwd8/h2TPMfVktBpe6dOX6TdF3V/AqFYGlbGSPMx6P6edcLJWHMsVMBy6EcOoHXBAIg04M/KgNKLF6DAvq93xh2KOPA27BEFsBCB5mMtXESDZ5xwASpsughzBwghr6Bz3oOhUeWFqI4oBxgD1V2Ntpakr8R0HoNzklEKWnqaVVaQRcSqrkwAtwobw8FC2RF+j3cvQjXdShLuJFf6z6EOzsP/l3/nd/33sZ/eiv/zKtr837VF+Mg957S7wpDHdh0FLE1KA67umW8r6zm+58/pHeL6WhoctehpZpNOQL+G7GH/RGdPzckuwhqnWf6KKINigTz4RBa4CjY3zY2TvyINLC9OM02N/r5W0M0pG+0/MVxrBIoXgkBb7ZI/y8nYSuEzWi6J8FL9QhZDOjaHUD49VWGK12NlWuWvXDVzyLjjaJ4gzNshRwc2vbiikXm90zswqjDnyYmdgsW90RnlgKh7ErXPA0K6SkCDwCDGMOS+leffU1KYjdej/0ckvShT5YvoThLXgLy4qRvaI976k9wCNZHtnZ3a34XXqPgUn6fva1mZmeNq9nma55iOoS2mMJLe8opp1dHV7CBGagAfa1grZi9iu0y/LRjTCGibZqVZ9tkmug9R2lwcww9ndE0WWGKZjv6OhI18T7cBibSIMy8IzRSWRqw4T5qPAQxlEOteDwIpYt7hqG69eupIH+PstF0A6ziJk9t7S0nNZXl42nTQZFRN+eASycq2syL2tqa7G8ykyuqKsD8/vRK1fcJuE1GLxYympDg8pHf+hTQFVPjWrvA/1Dqb2rJzVyEqXyRa4yjxCszO5idure7kZ6+mzSOCRfBrrgPCz7dZtQ++AUVy5mfGLwrKlpTE3NHTaafPohxrCT9Bu/9VuWF41z2q5pG+NjSjevjaUu8WGoR0iOehROoSHw6nfnKl4nP3gMeGXmGe/IwbnNZJfjccf5m3gFeK/0r+wXHEbP4Br5Hhd99cUuw5fzBmZcvufvzqP4flG4DE8pfMU7jnDGge4fffqJD2LJYYLHq68Tr+IBfk8fwDNLo9kr69HkE9fxzRs3PDDKYUMMlDJjCLhyHjk/XCWMkX9VevJkSjx8Kq2tbaQt0dT+AcYwtTXROvTnmWHiqSwTzMuelYEupU298yb4qHeSzwYr+AgGtVw3hGbPVmjLkeKfy0v53BHwp0TYe8/LQ0ExeSgM4awb6WIWsPFh3B67Pc3Oz0s+YtZ/Vbqi9vL6a1932TEikj+Od66Ml29+61uxTJK2WnzHGPb+T37iGVD7kuc31d7b2jt9KjF86re/8x1voI8MkB3xct2StmEt3rNfpXEs+xWx41bwVxVWd7wVRvd7Dx6kSclizM5W43D9IhM4EHThdEjvxBNHdsVjgZf9jXd399PM3HPRKuUlDzLSzffCj/zJiJaoD7RrG57JXwoby73hNy3q019/4420uLiU/vTf/6n39+Tk3L/39/5ulM3pEDvoGj5/JP/Zk7PGMMOqfiE3QRsDv6A9vsxl/Blnv4B7MWt5nPMsvwUdfTWXY1WmdR7W8reiOBe4i8uXyw2oGReuxv9Irky/L3N8Px/mYvy9LK3zdRPlOz1jDKv+vX/4T/+geP45HWnp4s+3il8W+vyv+KZAlb+L3VnIaUxF4voTgzs6cKfcIOGhWp33oQRyqRRmjs2cViPlpbWpVgyz0evKG8ToOd2IpYl0ChwvzKwIZrWwFKCluV0Muiv19vanocFhn4R29eq1dOPGq+nmTa6vpevXb6Rr166LOV7zyStMK+7p6ZNC3mWhihFKlsjVFntf0Igpa2aeUUngoxBm7Uux9HzBlZ0fKbdq08Y1pYcwwuwU0o70Iw55MCWajuNIDBZ2xLccDqUghPUCBl/xTFwrPVJyeK6EwbArbxzCKvtssNEvyor3HKJMBWxOq4gKw0c5QuGJMpAfX5Q+cJNu4W9fMeGuzg4rzowIs1eHl1IpfQyYLKFziRxcaZVwSbrFpR/LNVDaGI2Kb87GnYCfi/jA4Ztci+iDZWSc7gi8TJPmVDafYBkR5MidV1IFJfyPZ/CIEoVh9ED50ifjx/e4iFvkp7pkxDf2wWBPhP3ECU1trQ2e/YhChoGWTbU3tndE1xinFNHZU2qVu7gHsiX8NjR5mjcCBD5UF22Fi+cMCYAZEt27JZS0tbYo72pvOr60vKJA1eqEwGsphu9UFfeoq+yfLOSyJIUlG+GvizAOJ4cVo4AxXNDxYH9/qle+1PPc4oKn00NLVvAMLUsx2FBX9SFBKmIbcl+0BwzRfLMwU+GCFooXhUXwGhpkGUDM6mLPvyYJ/nXKm2VOKLQoe4yoMlOiLOjm8p51tD8MgBwhX4HZkss4CvIG3hBU21paEsf7g3tGUFnOx75KKA2EjKwq83wxbxtEhDfaeDlcGS/B9c9eCAl51ieOGW0YTWOUVbykSIdb5UXRIAPKAMzgCd6BgF2JmzIc4A58nHpz8u7OTsU98axBFHkELJRUwqyurFhIPFF9+9S6S7FvmuHlv5K0YUUAIAya4p0P/Ex3/1WJ53qxvA0rO9ub8rzkWSAY+eqbOYEWnhcweoYkSTiVMLYhKJ/ndzj8yJc9FDHeIkSvrS75G4osdMOSJS+pNcSKH43EaeEXM4PwP4m7/FwWwUg9HsGjFYf6xHDPoQhZ8OWe4YpZV7EEm5NPOdmNfq1Z9MTJbJTZo8vKhw2sd4XXMDKVjcROR7yNNsP+gt1dnam7p8un1Q1djoMdGKVGOB8ZvpxGR0Z0H1W7GUp9vX26elNXV7cVGc8QUX8XR+Sj5Ipfie6YGYLQv70l2t5cTesrC2lxYTotzD1Jc88ep2dPJtLTx/fT1CTXg+K6n548fpjmZ5+nXdXf7i7XtuhzT6wollOyP1fuU8ELLtMiAz8ry0vxzViH36muhQto1nWgCz5zSf0Csz7Hrl63bLCxsSgZoDaNqawDfQOpq7vHBvaujp7U0c6pX2we3GHFvaqq3rx1d3fLswX7FB66ZW+kJtGBZ4A3NhUGBQbIGoWbRt0bhB8Gy+pFR9yDX9JHYdCkHBymw4CbT3jEsKEy0IewPxNGXtouxndwAR6IE5dkHrVhywO6bKhQewqDBZfCcFcYlmRWOXy8G5/GTbVn6HDqG0Z6FCS2gfByf/U981IMOVxkcUF3tqNYXpCyPZ2ePpvyCcSPHo1LAZ6UTLBifLMHGMZ3aA76Jn0MLBhNOfGUwUY2vm9rbTfeuNPYgQk+yPJEcMyyQ4xWMCHkEmYiDfQNGuc1l+p96AFLSsFJi9KAH+OifOBRfZrkB2QA7/dVKNL6Q2sWfvfCuCYaZsN+2h5NlHpHKcyzNWir8BOMhiwZxQjWqDrF0bKYe0F+zIiKVQlhpO3q6jIs9E842p/7KpTlglV4jzOVmW+EJZ734ZHyT9tHFsJAFvoqdRX72dFXkR/1Dz2x3NiXvtGTMEgF/lYkw4AD+grzHeGYWV3CUmIrDcrLPrQsF+2R7Dsq2faalFKWnN6QAjx0edhbETCbl0Gdg4Mt8akVH7TA/lANjfVu708ePUwb66vi7dWWaRgQZGC1VRenSLa2dHrpKDPm4Bts+8BekRhNZ+cYwDj13kmUBeRQTzj4OzDSjzBjCYxTHzjwkx34g7dHu494cFvz0vxdF3FyPPCNw7/kHIb34Jc8OU2+KZ7TyN8KOHL8zKuzy+BV+mXe5XSKAGSXw+JskJCf5WN/U44igMizHA93Nj+FUZzZuVkPEPBOftALZT2WbMgduuFUUKBnNiSHHqxKxoYHdXd3mS+xTx2DQLTn83niMiyV+dMnky+HCmH84mRGDq2AxhlwpOTM/KN+qGdkNvgD7QxjL3cve5ZuRzuxv7epYUsb9WOKB10ACbnSnpHjOHyKwSIM9RzUwgxxt+edTfVDG74zs5PTaRl8Y6uG9VWWGS+n1aVF6TOiZ9HuytKyl3rDf5AJmE2NPskhEvR9KmyJLrMzzk0Hp2lwaFA03lb4RdiF+cX0bHrazz48RWWCF3KqMLyXvRXpi3McXI6bn6kzLvxyGOqF8lO/XDk+n0vpGEv4gzHdFWZePHxJsraIIZ0It+DV8o/5I8/iO0qXtKETBjrQZ/v6OWjkQLhhK5QiD/EDrpwneKDf4Tu5G14ulRNYCEPtMau3UTynp6/fg9wPxx96sAV5hAOX3C6VxlmcCH9Ka/u0KUmCdPqlS+WLULzRZs7S6ldxAX9O5ed3L6YQ8F3sfpb8frYyUZSLLv3390pXWe4zX18M+jfmyvj/kkx/AQDPh448U/r3/4//+/+18Hr5zLBKz8qEXgoPRPlCSjnAz1aZNITsAJoRTD/7RpoieoXhVLZTBC91/tU7S+mTH/xZmpWA3VB1KEamxskGgTAfdaR0AGy2ymb0LG/wrK6CMXlmlzoDhGaPaEmghFm5QSqvsxUlIMwE+M47TT1cBs8CuX3K7mxacipMLmdmfrj83Xey0s3MyZ1CCFswLjochBw6jtypxIjnvsvX0xcMHMeae747rOJ7dEQMFc3fI+mFAMaeRj093YbLgoTiZ2bvP4V9/Phxmnj8JK1tsvm4BDnhyaYIJLYKRxqM9NGpMAJalLpUbjO4Uhy+kueRlxcM9nV5j6G56Wdp/NFjlVU4qmHpHlPJywKOy6e0yqkgrJxYMMSQsu7T/oqcFcjKcPFcypNL5R/o7U6vXBtLTVKut8T0b92+45MdEbglsTpt4pC/8y258OeChjwzTJ0vZasMhqJBflQ5ncTrX3/Ns4Sg3V0JJE0NEkKknG7uHaZT4exE9fXTn3yQns8upEv1zaozUQ/1okT9c5Z0L0pQeTFt3DPDVMdVl0Lowp8fdeC6lBf5iwL0LfYMG+jrSc0qMwrOvfFxlVV5Kd2od8JHObhzQashMEYnTB0j3CAEgQPywZ+yGsbsFAdfC2i1VentN74hpaLGy2E/8UmWG7E8kVlpSgdhiWWSCFned0WRc10GHMwME74kvKA4nsmrcISDzlli8d6777qjlf7gjdz7ujgsotGjl4yYr0lQ+v4PfpB29kXVUtacYeFyuXFZwGTfC5845LIGbLns4RcAGVPQjBoJSyTZRB9amHr6OM3Mz6W6GvbtQgHOBch4e7FApPvizDAQE99xPJYhB17BowsDR29Xu76fxtHhq2suN8ZH4DaMipxHqXN5uHDwDA6TIE8vzSlcubzxDA8VV4kN9K9es3D19OmUFaFtZoaJ/zKT4dHD+xZQj0+rU08/M7gaFZ9UxOOcFsYbYCuMb+CFS/VumEyDVbGBvkQkhODFuWl5XfK+HyjfHX3DnhkWJaAZFzyn4G3MdDo8xpjKrCrS1Lf4K+Gts6NV/QTKBKdJPnQftLWN0H6UOrr6U31Ti8ttfgmNE9lwXvLmtLVqi/RRNdX0CcFvYoYMaMbQFbM6psXrlubmzZ/ziPgRSkRxxzE7g2VO3vRdim2d+q+Orp7UIiEcmqSfi5lbGGHo18JwaroXLrk8W0N1hKEkqhZ8FvUuZ/4KjlUeljghwCMY52eE6F0pILtSZJnZc3QoBWQvFBjCseQkwkkh0jNLgj3DwGmDYwT4qEvTjiqbZRRBQ+APD+FfdNna2uWTFVky5WU/wmmmNVzQ4lZ6+OC+/Y1bvhNf/Rm0B0+GV1DX0Dv7cf3O3/nfp57ubtXnfZXzIF0ZGRVdYjhVuRWZ9kgc8ECtSY9UmXXtbqfZmSepq6MlDQwOqp9RmoKBVgidmmUKj25TXhui8opg/A2ggE+/wLfKovTtLaca0X/Kn9LW7l5aWVtTnvtpTQoMM8PYjyaWpJEPcJI22ZE/3EP56R0nFap4BpbImTzBOso2fQlKEDRL/7+ytukT4Ki/o/04rITBmEP1f9sqM3tqrUp5hEcyOMXyzcND6p9ZTtGW+oWPPskcK4vLUm72PesEnoExmqP5gQ+ehRwG7aHoIscwK4kyMOjILDGUNb5BQyxvhDiQxTBK93T3UCjF2fcMDuBHjutSXeZZxBgJkX9oe7MzM17aSjoYiKnTevU90Mb62obbTXtHm2dIkSYzwwaGhk3DsZ+XnPDGkk9mgvJySfjiqqOdKW82lobXMJsL4z6GKnjckGQp8IIs4HqnXqWc01dhWKN8+SASDBAMKmFcP5JMti9YjsSXro5dSf0DMTMMfoKxi/52dWU1LS8tSPnfjSWcSssGepWLdkdbxSDLLDqWKpsGhGMMrswMY2UD8h6yL7ISA8TwC/gDM+7hOdThodo3G6CTz97+jtu+9/4xzI1paPRqOjrYS48nJmy4ZYP0nt4epxUzR2vMp5ilaz5UQ5tlQLNG9XGUFhYW0ycf/UToOU7f/vbfUtnYogNcifbEA6EfZZpevX5Vba7N71zk73ZAuUCsLgznbhd6LfEJfad9VjrilOIV7zxz9wmW/qOl0AdEXlz+YD+MqmwdEjIB/CrSijSyg9dhiMj5RJygoRyMOoX3E6YIBqWU+ilwBu/MxjB/L2DFAR8w4PCD/33y6afqb5+6PyAs/QjygrJxXgxYEIP0oekVyW2TU09Te1tnunb9igcH3nv7nTSq/ptIpEsa3Ekv45YrO6AReUle/Un66OOPTGcMKNJHkse+aB5YmXVpvCkt2iIDRJQR+ZSSC0CnC57ok72vs+KbJnSRifeBVDxmYkKnlJqo0H4kAY0oDd+lKxU0wzec4aYsiruvdoNDVwAeZlG7nE6VWWWnqb+/P732ymsRx6HPOtIjzje/+S31CUPmq3mw4oc//EH64z/5U+md0oPET+G73WojGNioE2aGsZ0E/XvGL47n7HL6ld9VSj3HO3jFUUc4wuXBDgxg1AuOsBOTj9LTJ0+8N7GAUVuH/or05UcYp6s04WPMAka+wUgFP2BfTwbtqfAShALJbTrQKlcBO/9okHxUmpRzc4OTyGvSyJWraW5hKf2H//DvxaM30ivXr6W//1/8ffN66s9Gb+I6M7ZIqk6zp11powo+Tx4UjDvlj3CWvxznP40ja0Ghp8ApHvxwpboLJMkVPOorucpwL4uT0/0iVxkmP5fTc1VleP0/g3tx2l8d/pe5F+OXk+ShDKPxKa8M38tgOttOSK/8fCaGC3aa/vG3B0veLzWG0Slmp2ZVPFUmKLC+hPD4WpGMnd+LaDm6aPhLHUFFPv5/bGFTTOx0J9VgENNLw/FOmp96kI4311JrQ60UBV0IRSgFMCc1WHFfNzKELwv9QoiRfMYhuMpVwXDsEQhWmyMekLCXEt9yXBDOc2YsuMpUcwfCt9yxwKxwMDOYBP4wdEYGMXJxeeRDSgajg2w8ffvz2x7tgwHgB8NlBgRlocOwJV4ZM9owJOX3lHd9u3/nTrp7756FJvJBoBoZHbWCzmgOG5STz7e/8+305ptvOkx20alHE2epwrPnT9Kde+NpcWVHeK8RnUAH+nZSUEmBN2DySJDKmYU+PoBShEHeA7161g/8IGSOXRlN/ex30dKQFhbn0r17E2mfjvASI4PUH/Do0XURzqNpTgcKiRP36OC8TJIf8eWMc+Ka4LgwC9GhJAlx3enGyJCEgep0tLuTPrt7P23uHkiAq1dE8Bxxcj1m52f9AYJnSUk4RkGjXsEjiid+wWkoc8D/6o3r6mh79HacdrfZM6wmDfX1eEkHyxTZr+ETCRbTc4upFoXb8AraynIrD+pU3hLqO9KOBPiYhRflxZ9YnoGgskfeUQaEzLHhIQkonamNpRcL0+nufSmH9R0UKsI5tpxuWSm3UioYohNmNmEsC84Gkig3NACdK4SVQqWkOgDtVEVtTVV6643XJYwzg7MhffbZ7TSrjpFlkmyoTjzSaWlp9jOjl26XTo8rhLKurk4rWGEMizLnunEZ5UiHGVnf/GYYwxDANtaWU09nuw2XzHBEcSKd7//wh2lr58iGGcPs/LhHmjjeEWQ4Bn9lhdkQF+dbdoXAIoZ6eZBZOAMKcyyhZNLLJNng3UuzrSSQl+I7KTIv54sjbYxhCLq0W/KshO0ih7KLcMkR4X2qaxRB9oZjzzAUuTI/DLjBa073TNr6joKF4INxm/B8557jOrjaP2FHh0eK0yRPvD8aMy93hGNmBlAPDyceWsk+PrmUevulONbEEhnwlfkZeEZIY3aHsCgKyPARSm/61tPRKtyyp9Z2mpufdl+1qnbPgEZn/0iqsmEzUvbmy4ZX77pQAjGGoYyF0zfBq5KnI31HOO5obxUfUyuVsvfkMcv4TsTPxJtVzM6u7lSntgNA1Juoq4ANIwMHeWC0Ard7ykLtmrQFvzCncNVuJ/AsZlatrCyl1dU1CZuhOKKYw8OY0VMvPgqtomSzT6P7tDr1b7WxNJ+BH+rF6HclwPd1p5CU1yUTrxPstGEMeyw/gz/BL5hN5hF2+hsp9NH/bDscgyscKIOB4kRxmHWCokG60BXlDoUj6CGUEOoJfFJO7hc7wwpwGW9KK3g1OLrkU3VZAlpTDV+I8JTXxlE9gydmBEyMP3C5qDdgMldXOkxKZVkbNI7BASMs+y/+9t/+O6mvrz9NP52UWk6fc8UDZSih1YoU/agLYDj2Vdkb4q0YBRbnZ71ki5l01AF6BTTJRSFcHEOiNCIB06lfihsO+O1FwbNTIaENNixfUD+PEWdVfeDloX7P2GsgP+QY4pCmwlpRJBPuBW2jxFnxLRRJyxbCCxvPu+5UX/pTyVkqRR8i+hfu96TsrCwviL5X07LuGKbgi1vyj9lKAlF0RV9A3jjKzey3waHLVhxXl1dMW65LIyPa09Y2M77UP4m+5GXZBWWUvqOvf1BKoRRxpYPBDWMw9cdsNeADzqbG+tQrZRoMs/TKgy/KAGNYt9oh8hB4YUZYnQfD6m0M29nYSrvCIyeoUaUMdrER/8ryqpeGMVMXxRtcMZuPQSVoiVlL4BP5hs3lMTZBEZyyuC4YUTR7+1m6ygBOQefGqfIQLTHDkPghC4CH48TBOpz6Z7wrvXyKJXyBtFle6eVEwgsG79GR0dTa0eY6gx7rBHtTQ2OaEu+cfDTpgS+UVtoEF/XsZZhKj5lpLMdiQImVEU0tbV72yowtFFqUf2ZBK7DyO7BRKxu9mGmD/MEwJ0GQ4WJ2ZY3kFNEgMxyFq+bWToXdEZ6fK/xxGhQ+kKPMk8THoG23C13w3mgnIYcw63BmZi59/CHGsJP067/xm45Hf2E5TeFojywzf+XG1dTV3iYUQqchQxMO3JFHvnO5r5WzTEgZ9c5p8grkuLjKONAhz8UH55nTxmWY9aR7pE8y1Aff4Df055F8wJDT5zv3gCnaK3EFDP/OhI0r3vlu/aQIWRkmx8nljPDlMB/f+jRxEAkycA4PPTMblZnCGMMgUn3xTNknz56l6edz0hna1V9ftW7wzltvpKucCCsYwB+OtHA5H+5c9GEqptnRT37yQXr//feNQ2YAASOGMAy8VcIzM5kP9hngYYBEuohoxvXjfFSnSou6pe2XjGHASh6iv+6eXrcf+kO2tYDPAQvGHdLwwIfozo1J4MLLLf8oPt/g68HHAmcsw+aJQQ10RNpDUUy3OeL19QykGzdveEaoVyjJmaZLd9eQ5Mtf9d6FGIVx1N/77/84/dt/+289mAs/YvCWg0LgD9Dd3/6d3/FsbOon47XS4Vfp+J7zPh820wN3vkGXOIzR4A4Yn09PmyfSvpy2ZbWoR78rSdoNdQpf4SAETp5FlgO/9E7IGuGADZjBQwEnL06L50iLB+Dx1gjmeZvyr/Jg0vzicvoP//5PPPngpnD8d//u3y21R4PnZGlDonfJyDNVXWkzNStFPoScSttzZq70/zTO+AMEOWSOeFGZ+V+gBhflCg8b3n9mF+le5GLw7Wx+X+wyviLNDH/ED1oqO+G5gBuXw1a68/T4Rc7xK3D0cleZp54VmBg/F+oucMgo/+S3Koxh//yTnQIeZVIBWaUxLJpSeJS9AeqLi4LLlV/piPbVkaf4Uhx8N+EjaEkoFjNtOVxJDYdqsHRS+i52lurEBDhpUnwySc+SU6dFXvwpY/LNndQLsBkk8gvY4jvPcTcT9Ws5Lvdszc4ux7AQSqegvEJQYfSx0YYD9mzAAEU4viMAwci46CT44Blbio8gDPNg1GV2dsYKVk9PT2JPCMpH8WIWRXSSLa0tHqll5Bmh7c7tz9Knn35aygMB7vXXX0/t6gDF45R/dELXJXRcFnN2SUhULsoJMCpn1XGaX5hNt+7cT4vLO+o8YFLR4WRjGGu4Cc8zTJ87022VUHxXupTXqZOsbqgNfGOpzejoSOrpbPPpIutrKzbQ7B4qPEYSKYZe7gJsFlCK9LiTfgEzswDAB6POrgNd1DmdQLkz4b9jCicpdUuIuzLQp45R6aqePr93P62xqXs1U5oxZgFh2VXWf75InwtjAfUGroGDDgT/MAxFB3Lz5lVv2s++dpwCiTHscn+vlwueKj9GeDl2/OnMfKqRAmcjGHguOh7+01mjuPLC8g7yRXE1rKLHDCN5YwzLbVpfTOJjl/slNLenVinem6uL6fbdu+m4tk15CWaMmvrR0RENoaVSCaXW6HBZasxIFHsB4CgzZceFgYrYuqvQpEQzocN78xtfT43svdXSnD67fTtNz82FEUp1TBzqjNF+jJCbnlkY9VbpEPjDGMZsOOpAnqLJSt7C5r0oBN969z3DzcbHm2urqVs0ZmOY4rJnGG3yr3/0o7S6ta/6xvD6osvpIrQzM2xZih9Cz0XOFA6f0DM4Aa7Lg0NpcLBXz0fp2bOnaWZWdYuxVR09PC4MYZFHLi95Zn5FOj+LMYw4cZ1IsRpKPSyRkZA58XgqLa8wM0xKi9oVLqeT04wr45y8mQXIEscqt+eMixed4NUnNp69JuEawWrqyaPU1tyStqREYuBkKdjDhw/SOksSjjGGMYMLY1jAfCTeLo5kYw+KyPEBygb0XDZSAB/CbqfqkYNT9ve20uLcrPHOsg9GH9v7hn18eMDKiLvKVOShVy89PDmibuRJuxJ+6Un0YC/CsSSQU0/ZBBfjCW05jAos0xd/0zcbYHRB96fHB4Kc2WbkEbC3NNeJVjsSS7vgtSgmw5dHXfegnfbAyDE9GHunwd8pN0oFlEAY05IfAhcA6HwPyZslkbQ7ltah8GDQ2rEh60D8wRtai6/sH+waRvY/OzpiI3IpJKJ/G0jctwathoGLPJSf8nTfBl1yy7DoBhgBkx7wJqw86Seh2Ur6ccRSeJ6VBp8dtTCG6Tn6aOrpkkelW6Rw19Y0qHkosMKAK8qAox1imJiceGi4yZu7MGRwLwlucXwPBjBQAf8jzd/+279rxWX++dPUoKY3duVqYrP4GtEA9QAwGc4TReLk5OXVDSsIzMhhOf3Y5WHP1KEM9F/ZSEVxwA6H/FSpvyQAZbEwaYtevPNKPwjZFVTp8rM0f3NrR8reUto7PFD5VgVrr/LsED2Ih0tjozrCyM0VZUZWyHIGiiTPxoWUEIxdR0d8YzBMNCGFmH6D8iha6ujo9UylnY2V9NFH76edrXWHpd49U1G0AT5iSfclG20i78A5M5rYYgKeuLa64iWHLCHHuEKfgSPc9qb4hmoHw0hrW7vo89B1yPLS0dGrnuHFkmowosS9jJy9qWjTGIzpK+jH4CmcVgfZYjCmH4Av5j4+zwybm51NO1Lo2OSeWXZUURPflBazq4CbQUZmbZInRj0OWMDwVerPlPea+BQ0x4AOCIuloCfeKsM40M8GJYzMgretrSMNj44ROfou4Y568YmNwoeVO8Wjzl1XpK23js52t3n4NZ9ZlowsB4WpcIKvPrFX0nP2Znr61G17WzhmRiirHHAsn6Yeenu6PWCDUY0BPWRB6sBxBD8nSHJQCUYv8meJlAIorOpZiPLBEzXFjLFihinGMIwGGJUvVTeINlJis/31tWXRZfLMwF5vki7eJf4LTi0/qPwexIQnUAkqPzz62bPn6eMPPzDcnCbZ3s4yM4MR4YQfBkhfvXEldbS1uE2DN+o594nZ8Uw+gVfFRybXO4ZBEzl+wKALR3iunB71yzvP+Tthczgc+xhWficuyeUy4vIdB87K8TPMEYdwlWmFi3R4J03u+d1f9Rx5Bj3l9LO/HtJHn3yc5iRL4YdsY2Nt4aA9BVT7U3i9Y1SefPJEbXZDuO9MV66MWSZ6+80307Uro4IG/hH4yTI0jmfS5934ozz69IPvfz/94Ic/DFlT/oTDEAYPin37jkx/eZUL/QzpQG9eYqeEMKJiICdtvrvoNHRBA8/eVZ9WV98o/WPRs84oDwMawpL1IW+nQhUoHvoEcuuRaDtmCFPP5Bu0A//DsRdebR19cAz08i2yZalyt/f/g36tY+jKLmCk/lJ6551velkx7ZnYwP6Tn/wk/emf/qnkpS3zGZbcd3R0Wq6hXipnhmVXmf55l+s6P+f64Dk7vhv+wo964OIdA+LyUmwpYNj1A6/QppNVGGicusGozmxh5JuBgX7VT5VXcdCubSBV8s5C8Uow6936ib9F/txDv4zte7bVt0ETLJOcFzz/38IY9sqNa+l3f/d3BRftPjtoHRoXvavvXKjrTzvV4hEFzGRumVnhrJu/xGWcfBX3Mvx/UXziGIziOV7KdXCRU+3F/SvAVYYp0vXTuXg/uzHsrMvwR/zgl2WHJ/RfvH0JyF9WpuA+4b4kqQoXMJx3XwV/L3PnjWHVv/eP/4c/cOnkBc5NYkW+0LUZnd8JAxmSeQEA/l/iLiQupxcJ+8e94iJT50AQGKQak1iUvgmJElaplLp0mJpPdlLTiYQBC1gnSeKu7sEA4M6IwhgRYHDRGQcDzzC9kC9+RZgIp+x09/JJd+JqnCBEDn8cBhdmIHlduhRz9tRiY22OyUcYm1fHxB2L/NzMrIUtmPDdz+94yipCFyli2GDEFWEIAZHOAZiy4g0zXVphCcKBl0swggNDZS8ShI/sUBb4xkk/dkp8RQwQmIAZ4uFOGJg98DC6ytXb21P4RweYHfRm/Kj+UaAWFhB494OkwYe+CUvOy3Wn8NSflTxdFgAJSxqRmC9+fEBIotwoqxh12MSf6doIaGwWeyDcwDwQkKgL6gHmV0pKSRsDRfoICcAPU8eZHuQq67nSgYempgYLXIyaohQtrqxIiaRjU/gKBl2ik3P37CgzQojzFq0CL+XTi1JCeAgwmZFlAV5fWJ5Cvh2tTcIv8ZSfpEuW4a1LgaiSkE55Y3YaDqgoPx1NPNOhH6lTRVkKHyWjcgAfuHB9gi/505qovM721tTS0ui8jwXD0uq69PcmRURwYKo1RkCWOSDckC202SDwMIqgrIeATB7Ur+9USvFMbkCTMwYu77ui+hlQZ0gH2ygaXpYwzZRsCylRk7rHhsnySof7jFJHmfIFvWBYpj2YpglImAJHvmPQ0zdww55hwAwOmQmDUoRgHwopCtZxmpmekdJ0aDqrdGfSlGPfsUbRy64UCuA0XyQ7LoHhu2s2nFGiMJwWxnJBOgOWd25u7hgm8ov25oCKX45b6SgLbR4asxH0CxywZnihHfaGaxa+8FtZVvuVIMzyhEq8Rfjyc9BNTgMjeoz2x/Ioh/T/Fy59RLFhdgQvKLjU5ZGFc4zaKKPL4oPiISoTe/6EARL6CWWBf8aN4MPQxHvkl3FNe2CmByPgodSxTJg0mNkA/TIbwoK14mBgYj9E7tBdLNEgDXgdigUtFDrF2KT0jjlhbVtxpFxjSNE7MyBYnkV51sXzvak2ivMusyo4qVht2aeJCK/qoWprGr0JvTdaV950XBirGCG/5n2r1P5Y9qgw7H1mxUV04v1FlPfezlba3l4Xnayk1eXYf2t+5kmaffZICvGEL++79Xg8TT5ic9y7aerR/fTsyYM0/fxRmn3+JC3MPUvLC7NSeObT1obqfZMNztfTgWCmzdPneGaDGrhHk4V/O+NbONE/SDP3n7l/5Dt8FuHY7UpXPMcSkeoq4V3tCqMkgxjEqVEdl8IVYTGMmv71jpGQb3GxPxJ9XKPgUp0rS2alYlyhHZAHfJVZg8xgwg+aMK8XjLyLuJQnaYmOdUFrLC29cuWmeG+zl3rC+7q7eqVgsfxYMIjfsSdVjXigyyAYGfRhD6ajI2bibKsdS7ERbTP7IpZfKhz5UO5LtM9499IthHlhEn0cmFg6ioHpQPS6K+Vwm1lLqottXZuSJThsZmtfealOwE1TI6fosafhvg0rGJBZtud9blal3Kyob19alLwxK/71LD2ffpyePXucJh9zjP799HDibpp4dC891PP4xOe67hT7fD3yvl/0VWyN4A3ZD/fS0sK82wk8M9cvZaSvAmfIGswAC+MT32NGErjgOydIsmcPA38Y4TCmsGEy+6dhsGX2F/urMUOU5VS5vru7e2zYQlnFQW/IGjYqq+4x9O6o/Bh4yY9Znd4UXI68kV9w0IT3YxPsHpTyzBS1U1WAknRbRDFmRjD5U+fIUITH2AcNQkP0pdCTKs3GZMiJf6YlESNyGbPRoGtmatZWS/aksaiu2WenVWUmOgYARQQ0l4d0amo5lKHee4IxMw0lnkE+FMbdXZahRjnZzxY8Rd8PfOIRghVaAS8YFPtUF1euXkvXrrHH7Y109frVNDA44KWpwAq9bW5visa2PQPmyZNH6dHEuGSLOcFL+1B/XMdM1EbPoG5jjy/PINMlvswBBc0qC3XbrItTJevr2WqkUTgKPDGgAC1gJPXMM9FLDEhi2AC/4qGq42iLtNtq0zx8dJbN3oUo9ugFp+AMvIfCjayaPKOZOlahXU/gPMt2OMK7ropnOzd/6jz4GM58q7jjzz2nZ55lekemof1GHecw8Z3n4G/w6hzeNFGkict32ju0ZBh0AbMHMApjEBf8LBuMCYshlj6QMMat/CJe3LnM2+S4c+X0KfS09Ax0EsIDE3ccvIn06lQ2D7Ir7Nr6ZmKzew6uoD0zYINsdvnykGmTPoF0c364nBdpl/z9XpVufXY7vf/Bj32YkvcWVv1ygjR7Q3EKLLNC6acNqfhbCWf6s4SvduXTyTHAwovdVqPPoF1z4iXLr2lf7HPIgA3GkMC/6oh2r3JGH6R6cZ3FlVcwOJz8oSfXncJ5gL1ouxTJ+KZuxDvQhzDSe2AKXBv2wDkuo2BoaNjtxkZlOT6DAyYvADsGenQty9RFfGaFMVBb4jWF47nyyi4/V9Z55XN+x/Gc8ZtpG7pAbsx0C749q1zPim04rTMoPjAxa5z4rDTCgBr8nwFUxQfH9N/iS8YxfqR5/q7vlhv0Y09jNtFn1jx7nbLUlS0OkOF7errS1159taijaHPUa7zTl9aknermdFAlelCaAsywQTlR3ijrRVd8v/jb+etl7qKwyrH4lR3+eJTaxkvdV4frIvdiOHzJE3rg+4tX/q43XiocceTPxbP+V175qeRH0Ox9zp3Kj5AXwWd8KTLvP58DPlw5/vl8Xub4Rv7l4lPO0zN7hlX//j/6H//AhVOAnJTv+aVwObEzGVc8v/T6AsThKr1B5Iv5Col0anrmu0d7RPjMDmpIUq6SFGX501jjpAsuMWqYlxqkIBDcUXASqYQNV254ZQU4RlNj7wUbuzY3JVhtunPkwhEfgmcPrdu3PksP7j/wiMzW5pZHR1GaUMoQNrlyh9ctwROHoQMmEAYtBP9QhoCDdGFguTP2MsmmRi/L2tsVMxMzYBNlBEAYUQ7PheO0L5Z95HpnaSXGsNwxEq5NwlLMvIhODYbFyAXpEi7jJ8pJxxrPGG4YVd3c3lXH5BCuF9UIAZxhjgv8lIfy4/AvGXR0r8wDhswBByxTQAHFGMaa/4VFCelkBFNVGIQ3AVSUhRLGFSYg6p6OHyYq4VI4jxKrw4Rpu1MIpgkcdHCXmLUlZuu8W1sktEkI0rWkMrJvBUo6SgnpIUijGFOu3MHkDgdH/fHIbCTCN6kDZrPIGHmigw9BnLjemJaZNgqPsYc821uaYq+MIj3wzPKchpZ2K3FZAaBjRUA2TPLnnbxR9jh6nbBWEBobVK+iJyHB9UyHoXeARCxkLy1m+4RR6DCtbWynxtbu1CAh3KPkEny5czoXcNWqHK1tEkyVRz1CMeVSPuCYqetxmILwUCzlquaivOCQmX3ClwIZf/19PVI8k40AaxsSnCRAMSsMoyeOjrpRAjcwI5QAc65tnsE5NO5lJwVd60Nx4TJ9hQGJ/fCob/mmg70dCfYo2hg5QpDnjtF6a1e0ar5RpOY0uFPPfjQuwfPuTihJYbwqxSCIsi3u2U/vGMPYYBgfZnaxVMQdvdMu2qE+5jzjPZ5xvGce8VWMYYTHccc41aoy681CGqPCKH4WVsiTmUlGPW2ffHnXxbv8Mfqh4BA26kNBM2iVz3qgbXF8eBfLfpQ3G68ihGN8CUUDY9iKyiChXWHZuyeMYdGmjY+ktn4pBB+M1fhYYBVc3DFkoXw22xgmAVQ8m9kO8D4L1U0NEp6lsCu895VESFWYgwME81gWyKyGnX1mjmxLYN+1wQP+yh5YhwfHoi1OWGtUO2Wz+8O0uLTgsrO/kKhGgqzapWgUgdpKUnWDcCqeDK/Rr94DFfDwgJly4FC0EPhRGpaXVtLC/Ex69HA8jd//XNetNDH+eZqauJce65p6/CA9nbpvw9fM88k0P/vEp2auLM+ltZXFtLGxbCPX3t6m+MiO+i4UDqk6ahMsR4klbdQKdUm7ogXwgJAqrAoWKhW+EO/iaRZu4W/gPGiT7+aXWfDV5bJVoXyE8Gvjlr770ALelVZWSBzW79zjPXBDWvAI9RXi+/ihMLCEFyMFs2mBl9ldlfScL5be0d8CJ3zAYUw/ugnfMeMA+ONiadCVq9d9SuX+zpZnB7LPEfzLtKkwVqiMB/oHKZFC4eYOuGVmw4GNAy1tbcKhvikPBmv2hfNd8aIdLvX7m+INW6KTje09Xbuir/Bb39K7eDoK4sb2to1ba1IYV9ZX0rLaJQe3LEo2gB8uLC6kBfGk8fu30/jDu+n+vdvp4fg9GzMwdE081GVjqK5nj9L09FPLII6/ti6ZRTTO/nai5ZMqlrir76hhL6m20jUwcFm8eNCDciqx20ALBw/ZWBWGMO9Vp4s+hfpiCSFL15mVxwAge4hh8GLPLwYa4FH0EdQrdVivPkTk5zZkHky/5bSos+BpMfuguiQn0W55ZvYSlYksNT8fm4MjixGP+mZgEX6IwqbKNz17xqv8mO2LjIXxEWMYvAOeTz1vqwzQJXmbp0Kvgosyk+6R6jM7Zkm4j1H6wA+cLqPKYByRBkY1FEuVmX6XmVrBg9mziTaiQlxCnhArEi9iFhkzzJaX1YZV92xMj7Eglq6rTQhvbHaP4ZD2R7tg/y/6XGTBXvWfly8Pul/jRMyGRgzp4El0hcFUaa4uiw5EUxuiL+BnE3tm7R0qH9Lq7x9IXZ1dqbO9M7W3dajeW1Oz8IiBHiMsM+eod2QA6hCDAjIjcgyGxN29YlaZ2gVlZdA2G8PAS77MG8w34B/IANVpS/RGXYaxIKXR0THFC9maJmyepIsuCSMNB95k2ZE2Du1kl9s9ftxLfWZxpz/IfuYPhYv6CT5SiiPHihJ4dfbLefmd/qQIamMC9KYynb8od76HHEw/H/y0Ejdc2Y8wxIl+sAxPhsM0WNyBmTt0inzNnXeMYXnGE450Me7QBnjGGOe4QgM6CEZJdB2MPsikhBno71f/zSy9sh6QHbDix0U6vEPb3O/du5c+v327VE/hCMs9+kBeqG/iBm+Oft3fBJPbq9q9+QAGM+OXPKQTsKecYIIOWX4Z/UjQFYdAecBJ+VE2wtmgRVrCjQcglDZ8BNmJ/NHrkIU8q1NMnkE+vnFxWi18Dd0LfOQSuewFDnCkQ/tk9U6zZ3GW6Qb+uCl9sE60S/vlsArPWhXM8A9OqsyzbEmn0tjJHZfx7HyLdMH1eZfDlZ3aAizPcSI+5QIfZRqNK4xO4Djaj/s58ac99QVo3rRp9B4OxIB/Or7ieSBB5fIJzCoTdO4BJT9zD9kSqDCCMUACbXKgCXrmjuSv8fEHrvP+vl4fUgcuqUMuaCJ0T7UJ9bVbqTHtV8WgaThSjvKV/X5ZjrZGui+/ygakIm/TdzxGmItdfPnq8Dob/RM2HOuiy07IzjRykeNbXH6z33loLB++cOlDfi7nFk/l14IvBoxnPtgV+CpcTrvyOb+X3Pkk7LInfLgSmnCVaeVLrbUUjvdKd8YY9g/+0T/9A0fKPwIX10WJVTr8zlyEP/8jreI7//I7zqzdEfUHIVW4nDcf2ejvSB0oCog3p0VREqOUKpzq0oEqUIhRSC4aahboaVhWmmhLSssMshiZgQHS0JaWFj06tSjBc3FhUcrGrJTiuTQ3r2uGGV3xjuLCBpAIQEoYEM041lZWFRelhA3EUZJDuIIh5LJWGk8YZcAhpMAYYECMyhAGpggTJBwud3DMJEAAWkaBFJOmg0AoIX1gIDx3woMD8ofZACfpr0jh4qSUzCyJ1yrBB4WHfSgYjcHBmJtbmvxM2Jw+LsoSTHuDEaWNbSsC8C7qmf/xV65z4ICRnTGGFffcoXCZuapMdBIYDNhLyvuj6NuSysx0aOodYQEjGZ1fFhwon9PVnbrBj9yjDvRdL5fErFGSYdAIvShANmqJkZMnRgGmSbdTD3VKR+9sYIwRzh0ZG71LuWYJAhv5YtzCMIbwHLNlAg9eqgDzFjwYwRj1oW5DkWCzXYxHMfLV3tYiP5R99kQ6kOJf7dk7zAyDzoF7g42NN7dTY0ubhGOMcgErhgPogtESG51MW9CPhH3nE52UZzVAU4zcghfajjiWa1Rwdqium1s4LU/pyndZNF5d1yp8kYfqRR0kJ69SNjpR2hXCeCiWIFbp6ZkROmBACOHZI+2GiQ5RCoNgswAtWGkH9cJnTzcnDR7ZKMUIPhu6q/UqSfAZ9YaxF3phbxnqGJdpJrcbOvgQHKDV8neHlwd++TTJEIpTOpDC1tqsOlE5WZJMuTAeMI0cIy9wUy9xURdFeYN6owz1zPDEIIU/+QUdxrvClZ5zO0oWJtpapUTL+XQjlRs+VQ6r/xhO9AhHc2sJ75KDrqFxyv0yF3CU77RZhFtolzbMiO2e4psmokj+R1sNHIbwSbkhFpVM9yrRVCzp9B5twIahouDH8cxFShjDYmYY5SA/cM3MMNoZM11WVpetZCp5GyZoS8z8ra7GsI9wxSgxRhLSk1AsNNXUwOuIETOZMPrU1ZN/nKKIYoUyz/IqNn7GiIHChgHDS8UOTyTkEQ+6IGHRLHhW4jbA2AgjvophTt8w6LRIOcRgq0ysrKI0YLzjJOHBwcuppzhpcXCI98HU19+tPmU6LS3OSBinbxLcFjaZXSlaE9ow0rM30qpwwKym1ZWl9OD+nTR+705amH1uJZYZSBhrjg52xB92pXQKV+q3UNKoT+rJTg+mUbUHHPVBpq4L1a+VfN3dH7qcKF+6alSDNnYJf4KvirauNEwTerfiKhzQR6DgZwMVBg7H11U5s6ds3CreFd7f9A6PrQyTZ4jQjuI5hGkuhyUd+ZMv4f1d9BPtKMpPebnTt2y67w1n/OhnngDtKo77BOLqO4r6aDErz4Yb8b6u7l6VTXxNIaAHlhSyv8kes/5EP8z646ANYMI4wX5JLCfBH6MKPIOlwyj4tOl1wWMDl+iemVsLS/Npdn4mTc89TU+ePUqPn8SsrYlHd9OjR8zUepAmJu6nhw/v6f4gPZ58pHrfS/MLM2lrcyV9+tkn3p4AOWN7Z09lYZYhdQs/VZ/V0Ca+3JHqG9tTY3On2lOn+oxOD1wwMNHYxJJw+Tdw6mKHLt3r1M82NHvZDkrw1uaO0ovDShrF4+G9yBMskwJPjOIj4zDYhxGD/oDBM+gNntTZ2W0jCrOFoCn4PjSa+2dmO7I3qQ206ntQaDEs04ZpI13qD6gbFFKUIHmpDjCGqZ9TGoTjNDgMapaRoBflC74Jy+y24O+iW9EydLWtb5xQR3gUYnh4NmZBO6Y9tUuuMPBAczHryP0dzEwOXstAEzzHiqxoEuUbukIWY3+/oHFkKfDNOzPbWVK5aaPD8sqijZvIcBikWC7GYJ9niwk2njGqwXvgQRhcObG0o6vL8h+KdkMTxigGk9RuBRozFXe2N9SXrEoOXTIf2WRmnvjf8RH7IdEXS3YRz2qVDAGcR6JjNiVHyedQho724iT0xpjxBfx1tTEjk1mtNmzZqB+DtuCMd+qY5aeHolPqFlyhNCPzWKZS+c1PqH94kL7Hu2hX77QXjNgMQIFl9u0DVuQaOxUw+t/T1NMluVR9F/jHUXe5bnDkwZUdz9QXCdufuquIk/kHjjv++HHpxXDiR/7AY1kLf/NZaKfgr8V3GI3jFi7nlS8cshn0QnjTt/xz3viHCz94I/6ZJ4ZfmUfmOPhTJ/5e0PGM8IlhGz+uXC63GfLnLv996T+cVL4j3kW+yN/UH2H7enpsOKXtwAO48M+4qHznmbLh7tz5PN2+fUf0Qd+qNMUbMpyUGV2Mfj3k7lrTF/QEvXCwBm3K7Qi4Ve/AygzJffXpGFJai4FEaItl2Dau6L4n3sTSX2Zqwz/op+kXvEWAZDSWa1N+eAjtGrjBGxMdCAd8pImjXHYqE0u0wcPAwIBhyo5n0sARHlq4fHnYbTTHx29qasr7PHuGLG2HuqKMtCGVk9Mk0blw4ClfmWaAOfAbelfkdZaucDxXfit8/YM2ueGfZWXyzjoDAyRuq6orZHd4FtVJMShDfWOd+Qa0hS6Eo14ETams9JnkgR/tDv4O37buoTrxUns9078gBzHwVK/2zF7SDx48SMeqR5Z1X7t23XmSUpQl4Nab6EE844wxjCs74Kh8/zIXbbbsXoxbQuMXuBwk4BTclXF4jg/xLpfrKFy+V8KRHX7lC15P6MrrjJPs/WVbVp2Pn0ErgVg88Hixc6Dij7opLv0iZ/13ZGqrCFty+J11JTzke+FK6eLPnV+FX+Ht55zTlzmvKKwISSzSwOtP/9mZmWH/9A+K5zOuCOvrF3EuVOHoXEgw+/Fful+8V/hXuiAHh4yfHolTe3qYmk62U/3pnt7V2E5pMJd8ahCM0sIpI2Srq1I6ltLc/KyUpXnv1cXFceGMJrLZJCMazPBi2vaBmCeKIkw2G3FwMJC+vj4bXDJRc0fw3ZBwCNPCuIGQUdlhISjynJknxxfzzqwfjGF8z2GIx2XGnZmW0mBUjGWSy8w4k3DF/i8wcwQV4uXOyYxUecDo2GsCxsT38syw6MDwQyknvpdFKhwOxszyL8JkBpzvCCJ5ajMnLS0tSzCFa1IhylWldbroyLwRh04RgwpLBYiHIwwxcJFrdAR0hHSYrSonhrB8Mtrq2qqEYjFfMUMET05AskCmyzkpkSx0ZWMYDvzgjHeFYQPM+BY4oVMGXNKAiYPrDgmFTJluUt7sabElxSNmzlCX6rR1BfTuCowT0nDnoGeMZPJ2ntB6GC4kzAhuhfRyG5dfF0ttMNKAFc8QlJDLkglG6TBykQvKB8skayWoqpDRIesO3lBSYMDkQ/VhLEPIdRnlj+DPRUdkhaMwamEABmiqrb2NpS8NqRGcymN5bV18FYNHWRjEkQ9tgfS8LwNp6xuGNfDu0RuFMZ1AtwWerJgXRhIFdHy9CNcYhdsV51j13ehOEXpCWScsnSb7v4FP8sKYQRL5Cj7C8rpmdfAsGTk2vvRJ+YlO9Y33gDHSwVBB2hgmbNSQn5e/AbsEXPCEshmztWhHQSeG2amBddLVpbLEkfxs7E+7CDpw+YvnHN5P+KuttEnBYTYeMFK3PqoaunfBwJfScqyAn/KoJUb29sXYiUFCfG5vx/7+xFflwbJQ8o7gBby6qRWHoiJcq8BS0lelmEr5VT25XvwrYKBOBY8VS+OB9PRN6WSDBHzLZSQvcB0Z+puSM87b2ltTZ1en8csIKbR+JKEHnoNRBcWYeMzeYiNrHO0mZt/siAdvSVjdTNtS9ryp8+62lchd8R54M8L8vpRB+IWq1AZOln/C/xF+oaUm8TgMsGEIEp4Fv5Vo5Y9Cx6wvjJpcLElqV3/AjDb2Z+rr7U4D/Ri6+lJnW2/q7uxLl4cup6tXr6frN26mK1euxgh6R7t4abMExuD9KINPplii+DRts3RebYpZahi6gZM69B5MKq8FT7VN6n1+btoKMwI8bRWDsZcwcJmHqC1RBuiFi7rRRXvPhmfC8c432qUVJMpelJ/KIS5+LOfDsIWxyoYr3aureIZnFZfwZIFZl3GWDVy6eC89V/oXz7nvcrzCaBbP5Qs47S+aoAwcHhDx8Y90DLccxlLK5DZpOotn+muOx8fxzpJa2iztAeq1MdDlDvpm/7Fr119NLW0dNmo0MPtUYbal2G+jHKpNM4MLIxcyBP0tSxehqZ09Ts7c9qy8hZknkh0eqq4n0uQUy1TH08TEnTQ+fru4Pk8PH36eJh7e8TeWpz1/NpWmnz+3cWRDssb21p5omyWx8BBgZYYR2xZIAeNQCdVHQ5P6oo1V0SqzDmttiO3uHRCddaQGBo5Et5zySjkYCIGWGSBhWSKzVxmYwIBHP+86ET3VYExx9yn+q34Io5ZPXlY7x4Dkvlf0x0x0LngFbZMBJfgKfQF9W6/aBu0ZVsOyQOgfI6IN5IKdOFzUC0Ys2vLJScyyAkaWTB2rDbO0iGV9LMPzATBAoupCsWV/GRxhOd3QmekPxZNBJuqZ5TvILvDloDnKWWN+cSzZA97uZZJKk1kne6rb6J8ZtIkl8gyOki9yA2miNNspnJVI0RV5I6eAH2gKnoZix4wVcMegE/u9gR/wjTEPw+H2jngYM3AOJD8xkCvks/wLIxcGRGbUsf/YyMhYGh27quuKZ0ox0wr44N+cVkk6zPjC8LUiXsHzNvLg/ra6FGagYZhrEB9r9qBip3Da0abLBq9W8WX1c8KHWoRooiH19veIjmLGH/16nercM+eEA19FO2WmHTj1hTG8Ngw0zG4EbzG7moOb2kwHmV+ZR9GXuA3GQAt1wSAIMiQzc+bnZkUPp2lsbLTAPSinY6FfokZOxXvbBWMMHEaVBA/AAQf1R71Tb/hzJywwOJzSzHHNC3ThDx1mRxwc6UQvXLjCXzEjjiEKGLJxjgxyvpVp4py/HMnwHO9luTr7xXPAFjJFfMPlOy77R7hw+R36n5dew4xI0qcs6AbBT+GG0edgqOBgik21dQz4Xr4s3oFRnHbNjCWWSWY8cc9Xzj+XEz8/yx89auLhhOsxZD3EDfq7wCG3rNdAM/BuZF/P1lL7iFNdd8Vj1b/rG+2OMAfyQ4bt7OiksOJdNV7ijoHbbdwDRZzYDE6ETyhc+SMpU5fZAFgJNzRP+rTzTNt815/T4CIsbRBjGD6U1V8Jl+++LvkAEQxnlXhhksX4g3HDCU7I0+0CCHXHAMxyZOLktHJcvuc7Fw7cZ90w54MjXI6Lc1q+889ectI5xeMXxM9ZTcEVy/PFV9y3CfcFPpjFRWRmY8NHY/LIofc8ZB+xDdHNhvgOs4LXJMOuy98DQPrGPZbxs5XEhsOyZxo6ObLZ/gEzEY/Fy7Y9K+/5Mw7fOLLMdf36dZUlyhrlgdZ4D91p+1JT2k/ZGEZdcEFbbpG6cEEDFztwFrQY+OYez5Uu3qNeI9zFV2VaeTXPha4ijuP5ntP267nrbPiQ/MsljVyzU3kV57xvZXx4X+V7vi5yF/tWOsUtnkqu0AHw52s5D73rm1lBRX75+WUwZHfxV3yjjs/mFddFDgxaEeJy/PKt0hhW9YefbovMvrr7sgL8Ig5Qo9rP5lNS4CmPQ0hZON5L7SdrqflYCqX9EPbFkO/fTY/Gx8Ukd8zgmZGD8oGDABkVpINgNOytt95KU2xG+njKDZOZX8z+gbnAHGFCMB2YEMLD69/4hoSXZjcp4IMpYUx7/OiRhUYYHszNgoQuHGFw7gBUDhggpZh4+DAtquMiDxgujBJHfviRfmZ+7NHR09cr4fqhZ6nRgSD8ZSMa8HIRl/AIWQNDg8JH4PDh/QeKO14wf9aBX5KwPWABCEMBwiTwXh6+XMxcC+aMy3Don/1Zpjg9M58++exB2pZwZ7qEsiRoue5McHpSeGbuUG5OECE16s13fctsCYGC8npUqLY6DanjaZUC0NEWRrF76kzml1bTwYliCm6UXwSjQwl1MOiMX9JkCjIZgAfqi++VoyGUhW/GmTpOoIFRAAsC7Uhvj+41qVtC5MPJqfRsZk4dL5tcxwww6ijQEunQSYAWhF7eoR0Le8qTMoUCAl4kBApR0hMUX3Wl9wEJoq0tUnCUAEcWN6jso0P96iQkXCoToTk9f/4sPXz8LNVLGa+S8BwzS/RBcfJec3TytA/oHEUGxZL44JWgFiwUFuMfwCOYAA8b948M9qferk7hW8qUFKRbd++l49p2xQ8hFkd7QyFlJhN4Q9knvrg/WFA5MZQxS0kKBILNwaFxhXIHbhxUsCCUBKM5tWHy5rXhVHW0n4Z6u72f3q3byluCNloaeUJrtAscM4uA3XSoO47//aKVFbVbhCjyC1cpfMlPuKFNvvvO2xYWEZjYQL9XAjaK4J5gZ7QaGrl3736aVOeMIcAZAAlJFXnigAEFhWWHGF/4HsY3wjhwhPdjvHt5nODo7en1dHA20GdJ07yUYpRCZsBEQwrYSSl3YOAt0tZXfYOmaPcoEnynTC66ASW3CB1e4YeygeGmpZmlJqfiWc+8lAuDkGfRKh0vNSQvPcNLcKREGqSFEI2CTJLUt30pFv8KRzHZcJzlaSzfgdexufvTqSduG7sSoFCYERw+vfWJlLlVPV9K7R29qUZKPDSHUhcOY7oUsUuiZxRZ/xAg9AnarKaTPUkDvb2C98RC8ezzabU/8QXx9yaUwd4hG7xQ2Jl14I1rnWYIehhDYvm0LiV56v0+VCLBTzpggOVEKLecbHskhfT0FAE+eAoKft4DCoViaORGGro8lv7ye99NE/fuqjuCD56k0eujPgDl5FDpKg9w7A3qxXgYYGDJJjODnj97qhw5hbc+tblPqDV/9kwpC4W0d+GBi5+RATriPZBjH9eKUSVcmU7Ame7wOjhf7Bke9UyZXe8O41cFim+lPM7dsyulXaTBBY2U81X4ApgSXTkMnsUzF/GJhwItf49SH1MPahOiPUaSzbt0wYepE3gsxoapyQmnxTcu8xrdq1QnrmOFQ6gn4caGlvTrv/07qbu3X3Wm/kPC+d7hngR19gOTcr+/recwuDIDkmtf/Rx9KvjhYIIp9fcnLD2Exyr9phZmFNOOQ25wuaExvWeDX559WO6LhB/B5fKCIzkr7PLnTntlNjp94u07t8y3wBgGoO7uPtOE+zKhlC0iwB1px8x3aBJD1LH7e2YbM3iCQQcZBFzTpo4PT9Krr7yW3vjGG+mx+rtapTUz/UR5YAyr9mx5FB5OtWR2NFBur29aiaZ/xfDBzElwxF6fvT19NhySB0yJ5ZRhZJLiK7wtLcwJpkMVtFZtvtOHNwAz7sb1V1KPyszekUGh7Ku45dl5ZIwxnGXB8BYVO7WI/2LQZHYZg5psRA1ewTX8kRMlF+fZJ2/TPB5jJ7Nud8Q32WMNmmCfH2iKgyWoW2bJofjKywaFTE/eyF99PDJKo2QP9tZCgfOgKTQi/DA4kQeoONl5UPwPGsVQyz0u9lBrcN+BEd2Dj6JreAyzZlAcaJ/wHsJG33qYHj2a8N5LDFy1idboPz3bXbyMtuDlVyoz78i3xoN4Wr3oDeWbk7jhyyxtRUagv6ypqUojV0eVZqPDYAgHdowIejAN+vRd+I7u1D3kCZ7ob2ifz6bZFmTNSz7pY4Ykc7L00vSuwAxiwosZ4GNJPG0KHFE+2sWS5N+PPvrA/Pbb3/mO+zbwjasSjcA7OYji1etXPIgU3CNcbjNu77QDvQcfCt7i78Kf78oz86dIP+o1O9pt5XvISIELn4LtuBhNLcAJtktu2x5krAAqp0F60HXmd+EfsOAfA0hl+HkOGMrwkRf1eaQ8ynCHy+HP58H1048/8mB/1j/ADbQevAE8BJ/A8DEt+XZplfo7SZ2SkTBGMBsbWenalbF0Iv5oeaTIvzLPjHOc+x/5/dG/+p/Tv/gX/6I0yEi9ssyZUKx8AI+KlNrb2tOp+DptIgZWqTXuPBC6wKNrPPBBH37jlVc8cMGJyisr65ZhNiTLnXKCI3232rfpuGgDDF4fC9f0z7GShrLDM6ttLEaGop3ndkS5CON6EFti5hnLH9+WnghUfAcPlfWBXIR795u/Yv0p+xPmo48+Sn/2Z39m3HBwEIN+DOrQw5Hfd779badfWceVaeOMk3MO3HPlcLmOccAY5Tgbj6Dvf/hh+ujjj4UfBudVGxVpgGPTPXVGP6FvGCL7JLNyCi31zsoJnOvb0fQv/iIDuQw/4bmbn+SZS3rXV+OfWfjUKXyVbZB6uzrSr3zrPdVb9GsRl/QwclelI6UxV92TNqsYOIUuuKAZ8qUOcjvI5QaXfKvEQ9TVi44wZfx/NZfzzeEjjXB84yq7yi/hAt6Lwv4srlzeKNtF8L/oI5fj+RZ1X3q9wJW/5rqvcJ55VVmKSIW6/iIHvr84RKXLkJ2H8KIUwq8okhx0VzjRkW8uxGn6R5Ub6P/+P/6nf5AVr69y/U26l6V+SRXnb/qH4GzSrzpO9Sf7qeH00CNdfKccywuLEuLmpRztetkao1t1EjgwErBUh5RgRB4Z6+mxcEAnzYihNzmUPxdpZSaTL8KzRxKViOOOMM4sD0Y0CJMNQMQFXyGgRWdElXDykT54ttauZ2ewV1bMxoKJwZhJ1x2vHN8xQCAoeJSWKfBKi3AxHT32UonwMTuM8iG8Q+/UOXlhUEA4znCBG/JDeMKYw2wP9k7BGOZRlQIWwjpckR+GKJatzcwteR8pGCMVk2dQwcBMT8ZzzO5i9o68/J0r46/wdPooedzppOol6DVhyJSAx95CW8KtchITV/6CA8GPJMBDJEO6grEu4MUBO8JK3sA2550ZLUyfZ5gAdww4zAxjc9sWCYgcirCyyol9oi3BBl4xbEU6ATrpCizFj/KwzAEhz3ujqMNhFo/Dkx/CVAUvZpYOyi74ig30q1MHigWB5Knuw6PJbHJK5+9NmuXvE88U1jOwlDdCLYoSR56zBAUYyRs/viMk0ClgDGBfMvxJh4uZMAjiXhaj8jOSc1rdkKoUEeGcI6u9wa40Z4wUzkd1ivLlKc+CvVbfvRGv6130p2fS4p24HI1ep5d6Xao+0GWYuyQQVUviaJWAjyKBEa1W7QBYUBDATXMzeyyEgI8SYlh1bzTMDa6nGsFC3TU16buUOOKyDxr0jWCHMkmazOqk0hBiWfZDXNJmhNSzCNQWZ6anFUbKdkPQrU/WkowBTi20oVcUTJQrNktVfUGM8o9ZYRhpeBedub3FEhiUgjjpi6P81X5mpxNL+lAclKpHL2301+U40IwulnF6XxYrtLqr7SFE5r0vmEnhuwQ37h5h1Tf4EWWKa9tGZJSwY+X9+PEjjxIyi4MRur1iRgzw7Co+cRl5jfuOeUO8c98Tz8RYsOcBBy78EZzIi82mMcC2qpzwSxybfdNmzWNFp6eiEQw/YdAT3Xf2CufMykQpZBYCe+ypfTQ0685paAirqlfhjyWVLDdFkezs6k6d7e0SrttSd1ePlLHL6eq16+nGzVfS1es3PRuwp6szdUqRam9tEE8Rb8TeWiUh/0Cw7rDsa1ECNUvQnqrveJrm559KmXiS5maephX1I92dHcLRWvrJBz9QmGeqnn3Vwa7blVSD1CDaaBI9NjWxH1ynaLAxPXk8mVaXFmwMg1TY0wdB2IdbiFdYaZM/fBLHMiOWDDHLAwUUIZEZI1bqvUQJg5iu2gbhSLRpHLG8gRlXGPd08S7c2p/v+RLuKi8v0RCPwhhIeEbZg7dB7zHjw0ZI+fHOLE9/z+9F+FIc3/NFnlJGlL7D54s0HbY80g2fzBud572ayDeWdoY/e7ehbLg/1jvskzSERfNseCvCdF4mSXsBfrNj2qAe4qQyZqrAf5Su2vG6aH1haSk9f/7ERsjxifH0aGoyPdP7/PyMv7EVAHS/v0/bOxG9dYufiCaV1vrKmmFHoG8UPfYPDKe2jh4pDZ3iPR2pqZmZOOzjxNLFNsHfXtAy+8upfnRn+aL3YVKZ3ZdzUXZd8PjW1mb3C+w3t7K4JPoXXlU+jFi0I4w8bFTPSVwYXJhBzdJbZrJtux0zmwIDmPiQ6C5wCp0oT131dewtGTIQezKxbQP5YtxwX1EnRfIIXobBDnpQefUjbw++iC6pA/pgZnRh5EFGgUdRD5A2/S99I8/MWmaPPhz0QVh4nhuCeoVOtV/2HfMscOQ9wYIhKAxMbCUgxVeyFjjhO7BjGITn0U5Ykk3dB31Rz9XmTT4xVWnA6+DhGLKBA5g6OrvEr3bV7615ny1g5ZTu6MPpS4PeS0YilZul3sgkyGIcggKvpb1293ZJduoyX8LQl2UB2kSn8oE3MePm+vUraVhKMysEGBhgFijLHRkQ2xDuV1YXvKXFpngm/Rb7kK1KCWX2Cycg9/X1eF9V59POxaBOm/kFG4yz1xf7tXm5o/pAZgty0a4wHlAuysH+n93dvQonujQvEc4Ea8wUpc7BYeDTs1lEB8avLpR7EOhDRPaZGUaLZFsDBjSqhZedtCzZia0P1te3bExkn0XkTPJnqS/9zdLyQnoy9dgGU/YLop3DMsE3chn5Ie13i4e3NDeZXqAFXNBYyJLAyLPbvuktZD35OL/gsxEv840cnyv74fDXa7wLFt71ZwcNwIPgL8JAyRVRHRYYKtMuP6sspfdIn4vwWY4NR8qUKXLI4XCV6QJzzsv+4ErBpiXDMEOH+iRdcJO/M+sYHIMTysEgNXIJfM6z1kVLLBsf7IsZz8gh7qvkcr7kiSNNHJBxojzp37l7N9269WmUANwJUQ5H/opLDHgS7ZV8oQEvhZZ85NNxdRHG//Vnw7fiuozCPYdscLoh24Qg11MO2rP7YmUK/zK4Cs8eYAzOko9hoNL4RBkUCOMY8eEN4Ar+S9kMZwQ1jtGjusRbwGWEDx2Ky3C57qrcvpnlTn+U6YmZYVOPHzutmNkrnqB6hR7Ja3RkxDjP4Ssd7wFLAJPf83PwuaJNFvSf4QoYg7dGfMVVmMdPptTPTbHJhA2ELGmPpZFcxFX9GFVRVzs7++Yn4AAEM0MYHUyZ+R3+Fhd9d8wkd/8Nz1Q49LHo03VXncMLq7mrr7hUx7YEIet4f2L1b8hquRyUgb6E9gxsqEWxgT4TEqinTJf8jzLisj8uvoV/uMDlWZfjlvH71ZzivZD+F8c/+1U4lscXx/hyl/kKoL8M/hd8ydi++YpbpPPipX8RJocvbhGnjNPsffb/L+oiVVasxK/wKrmL6jRcBj2XweWJLyX/P/1n/7eKPcP+8f/lDyLAL9GRYL5+RmfcwtQy8C4AArAuSuBAUtTFMptO91LdiQRGNfgIx1TQOJkO5bGjszvVSehiijjAYFSC8TVKEUbYYp8J9itiXweUShRoBCwzGV00XuIBEvG6JSihlInFOD+cl7JJscxCGeFgUBjh6CAyg2K5Au8cu82d09QwxJEO8eikeIaJe0SMvP1+KIbUJAUwZqLQgRGGET2Yjpm0OFg26sQymxoJZO2CHFfl43RtDBNHcXjgkQLnI7fVmJgJVC3GxR4VLOdBeRd6Sp1C4JZqYfYVHdmxOt0Z3ylLoIIOEeFZL4QXT8J4gUGLqbFm2tSrfnRGFrT0jmGFDfMRwBFgUQIwnHBKHOVmI2FOvoO5sq8Asya8xxUMV1nF1H42s1W9Ngj/6my4sqGJ2sPogdLB7Ci+IWiwHBLDF3BQUIw8HW0SIGuqvBRzEyOpBD3HE3wYXLg7TWVs2HVRXit5gp08Mb4YTwrvU2qEGcKZdoV3j8YIv4zwNgKjvI/2D5VvjY1hzDQBnYyosWxvS4pNrWAjIRtZGGlTGszsomzAkw00sXcHdYGgREdYGEiViQ8eQARS3tAJo7NtbJTsDfQvpTkJUXOir0MxnUMFi/0iEF4ZvT9U+9gTjUkAkeCB8Io/YbxvgxQKBBoLIHRgwidTra246X2fkWEJCR4plhBDR90l+qwT7Gzme+fevbTO8hJ9B+eMWtqwonpnNHtjc8sdcRh2wsjDMiYML+uiD4RtFECm/MdSJ116Jw7vlHx4mJkDCA2xBwyj7HTACGB05hiHPvz4U6XBcpTIg03VnaavbfvvoiBLSRNavfk1MDJDADyw/CNmC2CgYiaA8Keyo5AdSZBCqOCELrU4Kd1zaW1z04IHpzkRhvaEMMUeeTyTD8IiAt0Bl97hSzQuZk2A52j/CIbwjcC5BQl9K5qvhcoOCXTwEIQKNm0HTk4GVcMSTiTYwPOEB5QZ+C3PWYHOM9cwxlRX1wtGlBKEImCJeKJygRW8j/bRI4Wtt7c78luO0yRRiFHMWNK7vc3G12wS3ZMGBoYkfHelTtFEd1e3+XJ/X58PWWC54mB/Txoa7NW9W8p7h4RTjFvNUsIbxNtZdnqctjYYIVa977E8fiWtr85LiZxJywvP08Lc07Q498wnKy7yPP88rS7Nim8zaLIu5XhDSi5LjaQAq93Ui7+wNB3DPLNFRCI2FnRK+bwyOioYWTapS8pkV2ePnzs6mFXaSmtLT588TmsYw4z8qtTcxgbVEnpVT+AR/MA3LEyrLdAXkf6WaBl/+hiWHKFcetmb+g6E97xsCd6Xlx7C68NP7zaKYbgIgwBGoAir767f6NMcxgYohZNf9HdKC37FM/6Kx5XpwuGLvEgn8ohw9AEhFGNpJCyCcQjHvsx7oQ3SiHTg+TX0A+BCfkKUeSO8BtqH7sEPuIj+QmFQaORHH2KFXT941MrSYtC62raqSk5h5CFMOy44hQeAZ9obpwRzSh7GLbV+wVcvWmq3QZN7a3NPasGwpecG/FvaU5foFMMkygyH4zDjDJyx11JbO6fdYXioV10xQ0d4qhWM6ktYugbobJ4O/8QYfSSZBd65t7vtCx6HYRhZBIMPxj2M5vRVJwo3/exJ2t0W/9lUePEV8qJdgne3T9ol+Teo75S8U8dpf3UsgW8TLUsJw7isegk6UH2onqhTcNMl+maAbm11OYxh2yqb5Zha8xsMTyhLyAkotyifKCgsmaR+4JMoeszOYjYWvMoVIZzzrCpVbcCnjmxQD3X31IZt9uThOzTQpXaPoZsZUfRr2Rhm44beqecdlZ/oKFwNkg0ahHuMXAyQxSAedAjeg+5ZmhP8k74p+kJmkmHAUgY2UpkwBFWD8MRMYVYH0CYZdFxb42TwJS/l45kTwxn8XJUsBU6AwYfVePAmlF0MUvAylFwGHzCucXI0S6iQUej7WGoLntfWFtPKyoL4kNLWOzPUYDasaMBQhpHLNK42AU319/emnt4B9SMYv1iW2hLGL9U9tNxgPhE0WAMt2sgVvEHgqkzwOGpA9Sd/eC15QRPmLaaN4P0s5XS/IOJ1n1C0cdJBiaZv2ijkbPg+Mgpty4Mlqmf6WOQEDrjgoID1tSUbvqafT6W5uWnhdNpbmDAABZ289trXC2NYyLFWguXPoSss9aQtYNwIJTlkGO7moY6DX8Tl3TMjdc/yKeWOyo7wlmn5cM7lb8hMfI5war5692CVnGVcpRPxI70cj/xzHOBxeOMuDFcRj2fSjivHzWHJJ8Ke/YbL6VSGjzSjdM+FT5Z3E4YUzF/1BfmCNgHOCE95GPxkOSIGEHSfjs520QF01u++OLsoT9FfFRfv8P/8HR5+586d9Nnt2+L59AXKFRzC/IhrSg5+zIBRniHINwwznK6LHzIUshOzCZElDyRnIltRlr6+fnUv8L0ay0PwBLZHcB8qvLu/VUDyZlCJwQNwAk1jtMKQD02pYsQzGJzDkHvkZb/0hRE9IKUewRnbJjDLE/k893lOX3f3afSbeh4eGXV7j3rRJThmZmfS06dP3CehV2Igd/tSGOKOSZaoXCaZXcY1zniseD/vcjzupJnhg8YwPEZ9CddqpzOzc2leMj5ynOWGYisEnkPOi/Ig94Fj4qMPMgNYH8RPQ7fMZY6BtHiP2V5lecADYnwXni0vKB/kAHgSA3HwcIdXWJBVqzCDAyy7Bw7ai2jF9winf2mnKoxhKhwldpmraJNGQSX+8r3sV3YR98XrvLsY3y+6yrjl54tSrny2kwct47yrjJuvX8S9GP+CFAuvC/MSX/dPd+PlTKBoY1/k8vdc0lJ46q94vNjxNa4IV6TwxZFe6hxN/1yWIo1zxrCL9wz7eR34MhEWV2QcFy4/V15nHO/nvHh3PRjxmMUupRoJlg0nO6nulNMk1SDMeKu83JHlBUxfZ3onjZy9IRAymHlCJ4lCplZmwYdlAAg5THUnnAUMZnepESMEeDNyPdNRIzQSphLkmBnGiUrbBhshD8UFJZuOx8xJzMKWeF3dzAxTGTBsMTICM7EQoB+dp/c2UZ0jKB5KCMIqjhLdLgGIvUbYwBZFlvAIeuw5guARBgBGsiUsKz0EnQJp3i9seWXZAhwjMJT/9TffTGPXbqZBMfHh0StpaHjEyp9PPlM0ylhJ5nQsONaEz0qRXxccAl5pobAJP3XgqVoMH8MRyk6N4EAYQ2mJ2TXe70h3wsQJJIwM0MEQQviSMtrc3Jgaias0FwX37Ny8vkRnKugVrhCSwI06KzozYU64Q/DGH6MBy5iY4k0dhJ8VUToG1YGt2XwrwiO0YQxjn6N6MW02uX0wPm4BOitmflY473MgBYU8mH2IQYZReGa/McOQjTzZwPbggKOkw6BE/RCOOO6A3ckyittoQYXj31HuWArgPYRUAXT2n9z+LC0KFvY9cuescMBBOTH2IOwjKJM2RhwMN5zUgrECWIEdYRRjDgYpZhQheOKPYNkpBb2tldmTl9Lzmdk0v7TizfpFtaZFlilBM4z8bkgRib3f6oTvmKVBR4shlpHe2tpG5Z0kXAk+fXc80Z/QLToWvulgqxBkELhrUh9756kNU/8Pp5765DUMLKRHGyU+yjVLeVBeSYs96vQpLv1D8cNQSnmEHsULATTC0J7iHUFveHhURCxKUrs/UF4YUmJ/PJVWyuKe4B6fmHQ+GIeZyQfFRxsI+jMjsvGHGaDNqu99vcPDQlmw2MkzjQcBQB23BQErFZdSKwpSW2yYiiC6q/qs82wRjKgxA4rlVigm3G048Dcp2BKk4CvMMKJ9kwd8w7NZaYMYhHmvk2KmO8IXsy+YJcoeeCjzza0dFiygYZR5TsRraoq9fuAxTOVnwMAzDXiXgsuMAxRdZmMhIOPHTBCM7SjSnqHV2alvHeZtGI96MGgxmq80UsKoz+EQSkNCFbM/2O8HgZvZAFfGxlJfb4/ag5S/ZgzgGL0RmtWuj3ZUV5tqT6tpc20hrSzNpqWF52l5QcrU9DO3M0aLZ54/SR/+9K/S5uq8lDFOm1tPh3sb4g9SvtU+qi+dpEYby1XmpkbVAWURvIK7o70rdXV2C3YprbowbjESjELb0taTqoU/lD/ado/KNzw4FGUocAXuMNqjmJ+KrqHBp0+eptXFBVMNNNcinLQoP/hqGC2Dl9I/IKBDWatrK1YaIR3qFWWa+qO/MS3QD4l3xvHxCOPcQ+CERvyuuo2RWfFYvyPw8p27wuqZTfEtpIoureCKNh1fcULwDEGXNprfs2GLvpCltTyjYKOYeDaa6JJRYBvP6IfVh8GTEcLhr/AoG86luNDnea8RZjJtrPn0RGZzL6lPmZfywIbac/Oxp2ecmByKU8yoo/3RxoQw7soLPraivg1ll7bLR5a+huAmfINrl4N2GUI1S/66RDfM0GIvEnVk7sdog7Qxb+asese44/KpXPSNdFPiaOrz19TG2HNO31U3lPnoiI2amZGl/nlv07P82DOOfUsxnmHkwgjDwIFnddJnCHYGpgARvmijArjU1dvT73JXi34WlhbVvqMP4Fsbs2qhA9dpbWpUHTUqbpPeG1S+RgHaIhpprb+U2kT3tekoVUtOYgCxTvCLSlNdle7KuF3toUV8cFt1Ia7tWaL1pKO6ZRZUlWDwDBEYOX2L+jJmp9J3Hx+ztJS+UP2Z+IG3CVA/Y+pW/XCUfiyTEk9XnFh6yL5Zp+LdCiv+jCrEOxvoNzW3pQPRC+FpK6SL/AMXtmFFsEGTKFreq6uhWXUeh4rAV8FHbNINz6wVf+DwCSnM9HvmA6IXwcGAAQOkzM5iGTKKMXdmGyP7ISuwPw6zxaLfPhA8Sle0Tz/APju0AWiIpe8o6b26elRn8A3SUfFFEyyfZCAHwxqz95ZEO+Jlm+tqB8zwj5ncDeJLGOLY17Fd/Ki9jZmFbe4b6L88q01l61Je8Ni6evb5Em/A+CW6MI8QPDHgB4/QnfYoZddtW7RhAx8DKHSOJyqL6KZLPJq+At4QbZ42Jd4CjpFDVVbkUOqRPp6B2JU1jIFqv6Jn6JOKAhfIWswIpm2vrC55huXszHMbvTgtd3V5MS0vzpsP0IYs+ysH5HWU8JuvvKp7zJLyLGm+K0AYZ3pEo02GLxTkMEbQHrKjDdmowLN+yEEhu8RgETQcxrSYUWR5ClrQnTzDSBQ8Gb8TlZvtVeBhYWgLvu0ZW/KzZFDwokpDBXDh8KfugJXvLi+eULvfA79uD/aH6vVT2oGbMMiQXk4/4imFIs3seCY1fB5PTZmvwItxNi6QmuLwzKAld3DAibMYoWxQFh3Qv1H3g4OcMspJ0GUjzVkYws+NT8+GRz82i79165a/e0ZqkS+NwX2OaJPysCUJwLpeJIuTMknFag14qepD+Ac38A/SAkfM9KZPy8Yw+AOnpyIz8z0bPP0TnMDPzGAPphRwQkMY/Rns8swx0QA0Qb2fip6BAeCoDWBFFmBvRNcc5QTXupdwoLQZKGCJMBv8O3/1M/TRc3OzaWpKMqXAsrEc2gAu/UhjZHjYslXGaU6TO9+zy7gv5VnhKv3OxBeXp03DDygz1/TsfJpdXhVvECySA5D7XS8Kx2U5QZfxpHf4P7ISMh98Fx5gY6S+5cEU6MV9vuJ4Kwfd4c/A4G04jLlcNl0URc8uEeUSPeqfZNTadFn1m/MPQzx4oP7gR5wm2ZwOpH+U0nLq0SZ4dvfPI2/54YyLOHFFHebrRRc4zy7C8VTpH/HK6fCcr4q0uc6E4x0aO+t491URrhy+4vsFV3Zf9K3kKj5a/CkC+bnC5VdBUPq5/J58UXbnon01V5SJ+0XljavcBpyJrxfz/qr5l8JVRKg0hlX9y1s7Z1M/5wDqZS430uwI+wJCvzD1ix1pnE87SlAm/PqTvdRxtJpajrbVWCSAFQicGB9Pz549S0srq6mnb8CCAoYVRjRZioOAguJIp3D9yhUpUs/S7Oy0OwYUG5QrBGMYltdWiznCWDGWXL3GiTds4FeG7enTp76YoUIHBPM8EnOuq8vL4jB2HBg+uoyr164WcE5Y4Ccl8s2dF8aTE0470+9IzBxGzXTaV195Jd29d1ewzpmBI5wjBMIwmIUE02AkzKOKUjZR2HAQFCdmsoQClJIf++hcvXZDzJspuuC02JBbAn1Ha5PwSScI43cS4XiWf0yF/iylGgnnzASQCE0l586n8lQLFCbKiiCb07LAojo0rcgvdy6M/KHcjI6Mpq62ptQuJfzp86fp4cSk6+NYnSSzXVgG51F5MXI6fYQd407fYKSCxCPQVgT1TscagkwY5Oj0YOLkFZ1QGE4YARobGfKMNJQX1vvzsa4RA6E6DuEYIx8OXBP3YP/Q9YRQSDrkZyOU6gcaYwQM2qN8h3T0xxAvhU9peGQwtasOGdnYUn50ztdGLkug3JOAwGk/h+m73/9BWlTndXlkTHk3uaOhbZCXDbgqP3lmgQ58oEBb+AUTCsdeShjjWILjKuQ/s8YkSFy/frXYM6xebWY6TU49S90Dg+lYHQ6dhRI2XikryzhIEEOIBQAl49FTpYdhrll4ok05L5WdLzj8EFKikxOswhUGsKsqv7pbdYI16aNbtxMbD7N0yJ0U8pOiWwFUeAx4CKEh6kA0Sl1hMFyzsTWwCBRHijJGfDpRaJL2de3qVQkHtMGqtLO165lFLS21Tpt5pizJuvPgvtqQ0lZe0SEHjZA+DYAykS4CAMuIqCvCkCM3nuMdL54luCl/4gIgRjkbv4T/vb0N1zGCnaGiQMo7l4NXhG6nxztpKpw3VNe7lRrnS9p+chiXv0jDAqKAv4TAobaKscYzBI/i0IGTIm8MF06E2C5r5MaL24ifKALp0Z70pmd+4BcX5VZb4BM4LBSedKnRRpR9KYU7W+uiKSkl4t0YtI+4RIfUQRi4JRwjlCpN7/MY2ThdeE8oQ5QL5a1OfK4njV69YSPK/dsfp/7eLp/uyMwmLwmuVXsljpAZhiCEvhD0KJSFLGVAXYNwodZlQrA7UR0fnaiOD44Sp1nNPHuaOttbxCOGLdSH8Bd8hCoQ1GlrX0r01n76/l9+Lz2+f0cYFa7kP3TlRurr70snqu/gty6U7/RL1OHk44k0M/0MbcwjzJz0hiETHo/BE/owTYp2yDNwA7ROSHeAj/rmmZ+CyEX4ImR8J7zwYQceTHR8E70ZT0ETha/8UVxUFix98iXdPNIOv6NPpS5D0QyDPTOt/Y5xREQBj0SpQWl2MpRFMLK/YS00SrmUN3VzInjg30OXR2zUpVwYuKyoKnNmJ4N06pIZdY8ePRTeBKf4KziK8qiMlFPvzFAGh+bFqnr68O7+AeVX7wEkZiFQTs8aMH2HAk2/gGH+VP3x6PCo+twmn/D5ya2P08EJ5ROO1IZYHuvR8YIecBgiTk/xg84oa/LybnCMokd+KAEmHv25xhQIpY1rbGxY/Yv6sdP9NDk5YYMo+MZYh6EUPFE+oS3VK81aykpceJfSdBtUm+H7+tZWWlV/ERUa8Hmmsp5tOJIiwuxU+jUUxDCssl+V+lfVjZVWhQb324IJOMAxs4Oi7k9E3wM+bAKeRjgFMH+kP6CcDMosLS4qzX2Xs6tnIO2BW+Eegx/Lm7v6htKO+DAzNBU9bWxse1ATitvf2U4LktNAKDjHGN/e0R19j/qkUW/AjkLHLHEMlY3Oj5PmMGgxuwScUT4M2+CctokBh4ul3hw48MYb31D61ZYHgd84EDyWq9RfM4AF/WG4It+YyaD2Idr2QS+qR/o/ZoQsLs4ajwwk0P9hzPYSVNWh27UvZnKFIhp4R3mFbmJmHgZEZg2CNxTuvr5e0xOKLrTu+oaolbNrVMgN+hfNQXfUs2iBfnL6+bTLg3xCvV+7cd1lMinIYQzgYBLPnlNZkCdo38z+gm+4L9fPs3Ys5xzZgA+ukHF9yIHiMvvR/U7mI7pjqGMVBeWj3OSPbHb//n3hsyH9V//N/9EDJjjAOVXZ6G/orl69NubBQwgLHkAalD1kyYLnFYXgDr0GfauN2FPfFZe2hywC7oibneOo7ec0cro47rRzcJrjBA/345k4uU3igA+4skP2Ccf3DG+k4/6cN+UBfNSk2QI4xM930iM+BqMyfC6765uauZT+9b/512n84UP3gfSlyBw4D4rYgA7NhOziwXXJyts7+26/N6SbIIe+/eabkpfGFB++mOGI8uRyGhfkLTjC4JXS//uP/ij94T//52p/MWsUT4UoyX8B+5H4V4d56o7apQ1Rqhdg1WeFhQ9LdlB8tqkgXdJCnn7v3W958KFa9MIhJ7TZNek2ezubXmUArbifFHzEMS/VM0g2nAXOKAsHkjHLFpoGhox3wKZs1ieFT/jK17/+Bkm4nBn3cQGb4ijP9957Lw0ND5oXBk6q0kcf/jT9xV/8hflhaysn+TKzPtokbeA3f+M30vDwsNtjhotv3DO+c16VdZ7vuMDzi04lB9vxDOz6/eUPf5y+/+FH1pfEcuVfjhvpxHskqfpRv3H9ypj35t2VbMMEAQFWhCJNXXqphMF0rItQDKTCJ5hM4DZIAD5SHj1A98RnJn5/Z1t67+03RaPoHtnR7li9oSfxw/mqrrTBnmGSBcgBhzwKlUH7qgqnd95V4gtnOcd+XDlCDpPfL0joBXc23UoXXyKNr5IS7uWpnXUZ32fooLh/lTQq66sStvP4O5MWH+0jXJ9HckV6dufwfZF7Gd2edVHHZUecs/EConAXpXkekowz5BrcP/zNgVKQlxrDzhPQf0xnvBeOAhr3dOwFMvjfKCGx7Xg1NR9ueUSTjoRoj9QRMFV4eXVDilG/BRMEEC+BqY2NdxGKSefq2FianX7uqdocgd7SzElNfZ5RFkpydKyMTjGacF2dhWdxgUgBBYPCEDb19LmFPpglswwQFul4EEAQbOh4GEnd2d1Ob7z+OoVK9+7eTXNzc8JzMGYr7vrlGVSM9HH6GXkzg62zqz3Nz89LkOOEQzV8MfGYsRSKSBwhvJfa1NEw9ZaZYQha1OOjx1Pp8WNGKCQ0y+/K1WseiWPplEdwxMF2JeSzEWVXG8cDo8iK8RcEA15DsEpp4tGj9JMPPxSbqvam9qdS+B1eYQMvjmJH/nTC7DsUtUZno/wUDrgyjVEehEpwxtThzvZmLxmkvJ999plHMk7Y+A5c2cBUL9ywmTGCaijJlIMOBkEFfKP8YKwhDPmAR3JDmOLdAqTqkOforFrSZSmgTXU1qvv99Mknn8q/SkJ1k+uVDgQYSYPOFqR5ZLQiTUZkURpRqjBQYphiNIj4BA0hCkWe/Q86JEw3uNOg00FhG+jtCUFO8DAL6v7DRxIgt1J7Z4/oot69fVVVKKQI9caj0sZBq+TrfdPkxzvotbCBvwVmhdePP89YUWfFLAhm9TFbgVmH1YIZQwCCAHUaaUsAloCrLlp4AAdOwP/ptFEeMRDhwUwujAVkzo/9oTAIeWRO9Ucdkiz7kWEwYUns/uG+8ENqYbDzHocYP/QLsvE/XW46LlfQmh8KPyiMcA6lK8IXQaL8ShN6rToBP6qQ0+ikBb5iUEoEM+5FJF3UGTTm1PHjXvGeBWPe+Yt8g8bNyJyMaEUPdXUc/tCUdrc3xAs4kIA2BR7ACwwacJyS03C+vJ+55Bdkp3CEVNpuf+QreBRGgfzF4ZUoSk5372BqE0+Yn3mW5qcfWzk5RvmC74g3nsWxMqBQACQXcGQDVQjGlDtykSNL/QhH/lWqSz2JFo6V52B69bXX0viDz9P9z2952n1jU60N2lWiE2oiz1riHqPH2XAVF8uZ83fjCzBRGGubUn1Tm/dUmn06mYYGelXOfrUv8U3CQvK0BYVndp431/U7OJdzWkW55Y9w5tak+6lo5FDlWNveVfvcTMvzs6mzo9XLJBHsbTB1KrRg1a7S2djeS8vrW+kHf/mXafL+XaFUbVkhhkavCq4e4w5eDf7gYbRLZk2pKaRHkw/VF027LphtN3z5svmZDWK68oxDLrKlBGHkijZIXcd3oIKeeKYwfvQ3nOtJ9BA0hJBdGH+Ubyi46k/Ew1BOvMG87sxwRWBH+TU/UXzKQdlMF6SkF/JVyq47Zjgz+wRf7xkinCHYGndqi9QR/RuwM9Jso7BgzAo0m+pykiI8HDgwjJMu/DH4scqoMjNw8XD8vusOYx183fWoeJQVfDgPUGK+BkTVqVF9fGzSHYa+jB3P4jY+7VHQ4qU0dnk4tbUwG3Q73blzy/WGAZ3Zq5Yz2HKACOCB/NH9hBTPCgUzyoB9HcETfTdposBRDNOm8gR7tH/82C+qSuGElVBK5U8/Sz2zgbrzUBahSBd8QuH1GmXkQcDA91jOtrS+Hh/0j7JFe402G3DzP/AGzuIVTij8F/wAv8p2z3+Mm4RxnahOmZHjPHTBL4RaQrl/RsYwbcmnprE5be4yu1v9s9K4cu1G6h4algxz6DYA+MxEYtYKOWVjmMsm5GJgapesxcAX8tOYlDbaCfWPcYXnpYX5tCqFf1t15uWSB/vpSLSMfAAtN0tOAh6Wp+KHkv7uu++q3XH4zsEZoxWGTPp0YMEgnWd8s5cZs/0wXDFDubmpVfTQ672ClpcXEjPdWWbF7FEG1Lwc0UYJDGB6zm1D79AE+KcM1AFL/BlkZdY/8DBjhxm18DbLLw5H1USdRfVGHbLPLs/caDekwWFPwEwbYrbnEINsgoVZ7dlIxgU/oA7hjUHnseSRgTVml0X4CMegHLO9mtl6RD/aWjbggCtoG0aMP6soKDcyNDCTBodC1YsW/pvf+z3VaZvq3ozJ/aXbhe43r4/5UCN/Iz054sOjSBcapvDmHcoXXuntPwQf+cHDaDPRzzm2wxGXb+HKfpEGbYxmEW0k+xPO+QkueB/+ONLhmcv9oC7D6LCko5gF7KQTaXFR1ghrP1UYdev4+mYDj9KMuJE/7akUXq+WR3nXlz/8wz9Mn9z61P1GDo2jCcP3MUaRNvoNcte+2ltdbUP6+tdf81YSGNvfeeusMSy7XKacNxSHMSn4d1X6n//oj7yBPgOF0ABlsXykuMjPMXiy73YGWliKDNxOW/gjXWSOTAOgNhv6kFfeefu9VK1+gD10N6UHYQxbX1X7Xl0JXol8LNwhQzCQ4f2F6W9IDLjBI4+6s7Q56wYn0HJBB+DMM9SEMAxil4fHbCCHnnLZDaec4yos7TAbw1hNgYMOPv74w/Td737XYVpaOzzrlJmr0CS6xK//2q/54I9sDCvTRTzjSId88h2X7zkM7/m55Nz+lZ5uDIjof/reD3+U/vKDn7gu8j7c5+NV5s/eiq9cv2L+tS1c37l732UNhMaN/qzSkZ+9VGb2coXf+IRgeBIyPn/gzXdgU92qvvo729N7b78h3hjGsCgj9EZbUBuR7LbIBvqXOMCLtqAyk4YyU2ry411lOgfPxS76S1zG5c/uiPdi3DP5+3PQMu7LQPt5IcGR9s8TP8P0Av3IvZAeCPftbNjz4b6snLiL8nvRBb8sO+K8PN75NIGrBNu5ev5KxrCfnzgudufT+2pIULiKaOAeYg92z1WVGk4lvDAz7HRbDUpCl9JFMJycnPQpfCsYw/oGLRTR2A4ldLG0AMbDKAM8dmxkOM1Nz3jTyaXlxcR+Xl3d/WKULW7ELIOwIUuCPZ3I61Lq2MgT5QcwQOhjTpN8/CRxbCxCR1Oz4kp4sEVbrZjjtxl5RJhnr5DXv/51CT/VEkwmPZrmWTRiMGZ2AopOFUGLTsPL3RSGUU3erYiI6VvoF3Omw/HmleYKIh2l09ISIxCDg5c9qs5IxO3P76bx8QeeIcOSJo7vZv8zhD7YCIwfpsRm0K0S3kLxlb++uftQOcC/QEwzM9Pp089up+r6ZjP402rBr/DVl1AoJDBIfCEO5UHoA07W/lOdHpFThwxNeDlo4VByXR7yb2lx/bCfFvtJMXrFjAGMFMTHqGXDC8AAlXBghV9v1D8/ww1KhJssrIMbvlM2hwLfZG76RJC/5LRrGY1SCix9BKksl3O6ys7CFnHsgiIdH5p2YjjlVXhh9PLIET+980xeEDQzIUiDD6Tru/I1OODRdaCyEAzhjqD6zsEREc0fnC3pg1NP8SZv3+Mbd4RAwnPhS0y6fgyjGGvB85H3dQN3Tt7CRJSXkIHfEFJITzccxhHEVn00OPpWgKB31YJeoE/iK0GHR+ZgHwH2hKJ9MBvm5IhReymKqmfCGlbn6xI4evjxwJ/SJlk+5Qc+OITgI+/C38obuGR2itpOe0dPujp63Xv2PXhwx/VN3m5Cl6J8/KB/56nLuC2ecWDQVIQfFaY7dJZdQK1v8spxKU3fwEgaHLicnkxNponxz9UepSChGDHDknZcEI55JllFQnjpIv0yPPbXBW16xF7+JfjkRwjqgsjHR1Vp9Oorqbd/IE0+up8efn5LfEJ5S6jEqBBtRUF9j3blfPhBA0XZaDF+VuDIKfLKMIEV4mJsBADIpbVzII1dvZamph6kxw/vp8sDg6mjvdOKJe0ZIwD701hAA24B46V6ytcKdnH3O991WdDWhbFqT/L65tpaWpmfTsOXB5ONYSiZhAU+84lw5rGUQb8YqQdulURhufjqKtAzyzUOj07TkvqRrZ3NtCbFtlvCHSdkhkEn4CEOwgElX91gU+iV9MO/+qv0aPyeeOqRZ4ygdPar3GRzJCWEeAjER8dxyhwGH5Tnmennyv/UPPrK2KiVcM9y0eVldIpPewVPypiqdRsiPRS/TPcYRWxo8xUGrUP5sTyWZTH2Vz+YDfeePYuBTD+MFiAOXuXRZRERTzXix/rsvLwMi7ZKm1VbRrC30ciwwUv1rYAVvn1MHPF26sQOWid1vZt/C5enWMCVNbhACWO/Q4xCdWL1LMfTF6UP34feg0/WKR+W7T+aeGgFH5MzQNJ2oQkMJa5rl0d5XmKWbmOqrW9M167fSM0trYKdfa5iqWoYoqlP+lYApZUrZ2V2eXAgNTXUpYP9rfRY+SFz7O8epEsqPwNgeaka9Axs4qqpVryavsozFOTv2VtAqLoQQKAToqQqray7f+KbFVb1pwrDkEDIB45JZH+jcRtm/Tt22wBmxSeO8KObHTTPCY+r6xtRNr7BGBxZOXMnnO7kRx7cgA6K4CULjjT96BNoP/RWRRn0L/gsDwEXMJhHkkcRDh/CUEui+rSywcEpe/I7StdvvJJ6hq9IVjpUWGiwyssUkcNIc29nK60uLRpXYBHDSYPkGRTazu7uxMmQtfUx48jLdkWTD+7dS7PqX5CfKAPtiNmZa6trgr86XZb8Rxlou+zR1yeZiNMkCQcuMSRSGmQ/ZmaFEYg7s+MwUBIzDCLVdRh6a1NTY5vlLuQWlkS2d7R69kcjvFYyhuUQ2onSj+cw+Js3qczccfizX+rKyqqN0bRjZob19/elWvGCHF6EJTjAc1GRcuaX8WDMU93sI8WKiSPBj4NHMrCVeTt1BA9gIJAZYewxyxJfwrvMB1LYVafASl7wFAbSTiTTYrSLJdzwgeAZ0JmfqW+9e3BYCnUuI4ZGDmgYH7/v2T6/9/v/p9TMzDCFd/rGvIqndxTy9nb2hoQsymWFxnIeOPeFqhcGvYEP39I3XUTjwi+nUb4XBii98z0/43gH5rMGrzA85/S50y+gX+S6wY8rnqPcleFJwHK28nJh/aEMk/mcrpxGzj+ni3GciG73hNf/f/1v/k16cP++ZWnShccroEnV9SJ6Na/UNwY1qBNmmr766mvqlzssi7/z9tvp6tiIUi7jIZcnyg4PQuYPYyx5QEv/6n/9X9L/9C//pftySpDhxFFPwE/fwzJv+hxmPdImKHTMNlXZBBN9Es8xqKo8lRoTGN588y3JiOoTm5rT9h5LkHfTOgfPrK0oXrRHsoNf+lAq0VwMwkR/y3O+s/we3Q7Hqbbkm8to2Y9yKywnRL7+xpuSSTCEB6xn61GX2tk3v/VNhR1SGcEZYapsDPve976rMFXSldiTsqkEC33mb/z6r5s3gJdc57icdsZzxiNhyJsr1wmOb/hVOte3fsg3hIK+v/v9H6Xv//SnLld1wTMq03Y8Pcf9xHzuxpWxNDAYxrB79x8IBWVjmJIv+gzSFy3Lnzc+kw6HMlCv8BNlpz7TQUthXQ61ozrB09fVnr717pvCTcwqDHioE9GbIp+oR12o7k2bl5qpAaUn+MnJ+QcPs8GyyOOLXbmuf34HfFxnXc4/4NdLBUC5H32Zs1x3gfuyeLiLY365yylnXATc4SrTrMRVJTQ/d75KrzIv3Pn6oJ7Ljm9nv593Oc2cKvdKeoDmsnNqev+Hv95f8q36nz7bVRovAvbzuq+SzvlCf5HL6QlC/QIh/G84KYxhJ1tqZIjBgbrJx5wK9Vyd+Wbq6Onz9HamYdKxoGQxOmiGpIZ4VQrH3Bwzw2bSytKKhauW1u7UKCUVRgnTgmEzawfm+iu/8s3U2dGmXMpM6tHUk/RokllXp2Z27DXizUepCsHOumzgpVND6A4FaN+zxHwEujpv7wUlhoFDVESshxnXYIjRzyigVuFwPAouC596Vkj9Z6RSMIkRw+SZSTY6csX7C/H1uYQgFCtmjHl6upgv8T1zTEiDWaOssG6bZYLgHELxSDp1pXwNgv49eTKV/uK7f5kuj11Nv/5bvyM/TuxhTw06XYVxLfBAjHCnokI6Yfvos+8Axo30lUZkw3RqlrKwnGFPOgEj7wELDBGlEybtU2aUgAm9yMbxCciDy0T9xBVw5XDCk8MqLdLhRS5Og2vznl8LC/NWbGywKxmtHEw3YIhnimj4gU0/aIKPMDXgC8WDz45loRBc5HgInxikxlRXhH1w77YSlVCFYikcuIAAThbk6cT8gFfcC/gJ5084Pbic/qZLf65TfvJHPpL4kkbHrqT+voE0OfkoPZmcSC0tUhRRZNFCFfZs/1oAwsUfrxmrzjuejY/COYaUXNqnO2V9Y3N4Nnj+2tdfB5r06Scfe18o9uCCNqO9F/nIQV/Zj3s8v8wpTkUYp5DxI3copaa9oy9dwRi2vJJu3fpQ+XISYCgqqRpjo+J7alrhKtOSi7cyDORVWQdhxOGF8iLswoSpCzZS75LA2ZNmZ5+np1MPU5cEfE4gwhhGnFzOEHYChvApcuQ7+C1g4plvL+C84g5dHRxVpbaO3tTY0pLmpBxOT014c/tG8TtmONlw5DSLdAuHn8vHi/LwiDt0hT8/x/HHchg9UW7wcKDCn15qVN6daWH+eVqYfZpGLl/2rFUbdSin2jc4Lz8X9e3GHTCEwBz+OU+KvC/5d2PnQErbelpfmkujEka7xfPh815hoTTC6BWuDK9SU36kgRekS9mijJQBns2MxaO0sLiSNnc2JHQvp+6OjnQVY5j4JOmCAzEjpaZ6PqlJS2sbPsn4r3/w/TTx4K7onsELjGFXUl8/e0Cx3DeUAuoMQ6SNVeJzz589N5/GxMBS/bHRkeRTTSU0Azd0hJKAsQR+y8wWZs2gVLhf0TfS5cK4DC9i/z0b+1we6NRFF571Dk6Vbo1oD5h8WqUUDZ9oSDuEB4kX25hjpUSQoTAonv2qpZxRzwpnrBZ4Mx3rym0COARVpGv8iybws0KGEY4rnplVqkZo3JyqXG1qHxyK4hkdygcB2PUGXYE/ZcTeXAz0YIw+op1Bn8ILp6rusMH3IYZ2wQV05m3M9GlMX5Py19reJj5fbwMhvIm0oZsGgc5MbuJVu1xqP2qnzDzgJNhTBregU+HB/VBBBqYvhVevGThWOjb9gAu/kJac6NytSi/hHeUJXsdnh5KfexGXyd+JwHfl65Qcjz4m4tNX8g0Y+C4vO05GXt2Ik5FxkXzxXS/un0Qr/jkf+gcH0WcHtp8jBNh6hKcBV9RxJCUIS7CTGncSAQX0j8gdqns9H1bV2BjGjCMVII3duJF6L19Rm0OSgw5OvTyQpUwouofC+aaUXmQ5Nq7HkAndsqyPTev7BgZVtWEMY38e+u9Hjx6lRfXlO4pL3rGFgGpH+GKZZa/aJPvhMHjo/lZw0H44LOZA8p9nQB5jiIolvzAKodgGg5g1xhLHWl+xZx7tJbZmyPvItrW1+BRJ5BrTE+1OCIHfgKpsEKPuov7BGveqtLi0lFZW1tzumR05NDSU+gf6Qy4EENN1rlMoChlD9SJZEAXU1z4HumDAowwMWCqsZBpohv3fMHL5cJgtTnzcttwLL2HWDnToPV11hyeQJelT6eCR2ToMFBCHgZ0wKOmb8AM81DXOBw/pfXV1XXBfKvpb1Z3yf/DggWfy/f4/+D97ySaOuNAINAB3uXltxNtYyNt0lR3hXO6C/mhn7r/dT0V7pswYP0IWwnhWnDCpb8CH4T7LgNk5zSKfUh56N/5K78g01F/gP4cnTeozjGURtuwXMOEID4+wwasIk2GO8BFOni4T37J/Dgd+SJP2knnGv/uTP04PJyZcZtL1ViuiR2iZO4bh0EGKPbdUB+gL0CgGWwbt33rjG+rnYmYYeRlWpZUv8OA6hvqAQ1ljAPtf/tf/T/pXf/RHnnRgGPUhxwfPwfNPiplhp86bfgRjL4PPGQ/Qe6Y5LwhRfGZ5vfXW26lK/Bq5ZXvv0O16Y3UlbawsCfHHyq+gAz15BRAzOQUb6QInd/Qc2m6zeAHtw2VSLJodGOXgJ+MbYld7vCx55WuvvaZwGMMircq7QBOtpvSrv/qrafDygGgraJ7vn3zykY1hQr0nWmAkp1/hGzwjL5OEHitdruNKl/HIBY6yn+HXRX1kZz+VBsqg/6Ee6Fe/+8O/Tj/46UfuB/NJ17icDvf8jmOPz5vXxsxbd/f20917993nwdIJEapRhCX+GWOD/FubOYztxCuW8sotxyEvvRhm0UStytvb2ZreffMN0xGO9GivTldEgDFssbYvbVczM4yy8t0AlJ/gn6J3XAFWyZFcpPlyl/Fw3mUf51FKGN9yWKfvT5Xx5RGeJXf27ayrjFnpiFPON1wlnIZb9y8qH2FI4XyInwee7C5Kr9Kdh/lndRfF/qppGh9cFcG/kjGseP5CdxGiLwLsywiu0lXG/7J4VLeZli7+15/seplk63HMDKOgMJGJh+Pp+fPnXibZ3TvgjVbpUD36q04SQxSpoXS99trNNDszk549feoTF5luz4lGKOY0YDZ6pBNp1p0R+5s3rktw4jQ1RstiWvkyJwFtsZF5HomP6/Bg13EPFDZG3REe6QzImzcBrPLXqXOGCcPwUQzovBD6MV5trKykY3VYsDWUH5dBDKRDytLT59PeW4VNwBH8YOVNjc1i3nFCCZs++iQuhVmYnbPS3SihETQjpDGKh5EPGMAnIxrNzfWpU3GpC+9fALXQAROC6lGH81zK9L/5d3+chi6Ppb/3X/xX3nNl/OE9dV7HiVMJLaCpWnN9uhG6muPumUL8KV1yzt+VtJn8lWvXU2dXb5qcfJieP5n03k7sOQSSAMepIrwofbrjknN+XEX6eoYx6tGOfDJMkTMPqhPlK/nbJ9qxRHNxfj7d+uRDKfDtroPoYyK/LHBEXnLkU6SLYFP25LtyoWDAwXd5OU+9kzssm41pGxta0/XrryCHp88+/UDwHCY25qazpCNzVsSnbODA6UWHmhN1us6Kb3jo4h79guPGckU+Bb5Faj6ZiuVbMyjiT58I12wEXm8ac46FwE4KZB5CmdUkOT2ToJwNlmTJd71Tt7h4D3GddBDAUdBPpYCzJxJ+VmSP9lJnZ4eFlMBVrqvIN8pGGvHgtCLr8OfujBWvEHqoY8rgj/pGudlEuaa2KXW09Xjp7uPJ+6m1rTlxwqMVZldhkVnhAo6Ijwvch7BSJG1XjhGOOpbq42epMmq/ojUJVGzSvSrhbW1lIfX3dIViIPoOYc2AOn3987Oz1bPxoh/p+q+Ax64y8wpvwhKOAwiYxcMsFjZ231iZ894zKJTUtXeYs7ASo46Om9NX2h6Z0p8Foewt/wJEO8OlC7Gl6iQEJu+3dSjBT8rm6tKchdZRCX9d3V3KB4WuwKMSivJHOSOzwIPbnP10gxbiUUEupV21n6W17bSzuZW210lb9KxyoQiUDXzZ6Z2iUX8CDngzrfBDkHK++OsGBaMwzMwtpk3xy4219dTT1SHhdUjps2cVeIGnY8yRAK8IPsRCSuUP/uq7afwByyTD6DWoMrPBNuEQAOFzLCFjdhx+9AuPJyc9M0yav8JwAEmt2ihLkTIfQREFNvcchldv7t/yjCyWYXlWli4UEk4QRKFAQWdpGTjmu5UMyqiygyucT3jiJ+UEZ4OmnnkzHvWH8kSezJSmTmzc4nRE9Xcoh6DPyjhKFD9lYoOCvnMHVy6L/uAtKEKGA94k+mNmNUtZGQygP2xSv8vMTXgiig2GOBQ6K2KKx2wqZt+MPxiXnzkFSbtfADsYEBgB9/6N9VzsN8npxTU+UIJZ45xu5eLpn8uqeIxWAz+z1DC42UCrdLyUhxwoq0PTXhRej6Z/l5cywrfBJ98dzA7+B814aRH408dob0pb38AN+DUUeob+2V8QaqTLwy9GiQP/JE7oavit/fWdgHLgM7efja3NtLLJMslIl3497jlP2i1pEUcpEk4/uyLfuER7fqf8/uQ4dgKJMPhwy3SbDRXKMtoL8fU7Ei9c3tjyzAHwNXztRuobvpKsS5KP0uOQEeQs6plTNZnBrEqw3AU9YeRhU+funl4PrjDLj8FIZoSwufzs7KyNOtW11T4MgW0BOD2ZGV82+Cpd5DYGI6FNjGLs9cUeq/Diru4OyVCxjJHlVswYo4/CYAAPsBFM/rQpL5uuZrbTcdrc3PasRPZh7ehoSyMjYwpH2xRFqF6MtaJvdR25HnW5zqLeweGcZBFmmOFYITA6PGKjuum/qEtwgVzoU4wls4Iv2hsGOfDOv0O1Ue/lpbCbHOywxT6iu+lQ4YlDOsGXoF329KxTOntux/Ahl88wAVvQCPVLnD2WiSpt2hj4zHwcowB9atA39F7tJZV6sAzNO8YR+n+M07//D/5byT2tTtfpKxaYgo/fuDKSurva3X6MPfllWHA5Dg44iWna05X9svEKhATsOVx8j3arNIt2Q8xIUe1LZciGsJymBwPkR/nO5sM9f4vngMUhSu85XniX/XARPtLUQwkOXDntwG3wXZWNsuj3ox//OD1+/NjfCMdAXKSFEfA4rYpf+kR6tR/296NNcejN2NiY+COHMtSld95+yxMFaGthxA78lstSwKb6gN/8/6j7syffluvOD8ua61fzeE6d8c73ArgALkASaDTZfnCEhtDU7JbUrZYtd0hqyU92hPUoP1GPDv8H9qMfHB0OiQSbtqRmkwDIVhMEeOfhzPM5dWqe59Hfz3ft9fvt+p06916AbEd4/Spr753DypUrM1euXDszN8c0YEz+/T/8cfmn//SfeoUmcdF/Ik0YHcPgG2ckC6UNYODOD6sQFwA/95FGeemZYxW++93v+QUNixa2NTbzAamNleWysbpkmW0+qF0hcdgWzYt9OIMe71WMKjO4+cJvtHHOR1R88Yn5EBzkDNMe2qdohX7O+nzzzbdEVehyWW/JC+QZ4/IPf/jDcuVarAwjDng//PCD8tOf/Kn0zhN/cZjz25rGMNHz2z/6kY1h8ABIvibu5AeQ93V/0vFMPWdagHaIsZqGI1K4CDrLT/78L8rPfvELycNeG6XwBxfpuUJ3zFWjjg9ZGfb6K95RsLt3UG7evE3Dd0LTQXoYQDqlAep0Mo9hpSaySdnrT/WvaMzViUf9sgqakXJqdLB8/71vu16CH5STePCrWxKkqyz3Xmxuk8Tfcap8aad1Y9h5kLT9KtCeInJ7EYgH/lY94HN+7C/D8a8LyDNpOy+fJk0e4CPG3yQ9Lb58ffg6Kb4Mb5P+XNzgF9cBTqWy/u//dm2bJMawX6eRvAzgZR0qvr4UKMzXyZ9mT8PH8d/GsKPVMnyyo64h5Vs4wHNHg+v9Bw/L0vKatzyyfB2FkHepLHVl62GPBjL2tb/99ltSuNbKwtycl4P3ShlCcUIZ5/wHiTorIbHtBKWfrwlK2dCzz1aRn+sCYaBOSCemH6PASmTqpyDKpj+fn0FHrSrv+ESDGeFSCDY0QeWNNIrUkeKPTEz40MIbn3zkr0NhtOLAYk/YVIYpCdDPb99RHfN58DEp9b2mudE/KMXrVQtiliKjvHG/MPfchj5WigHbWztW/FD0LM2VJwKdA4I5FwXBAi8lIlWfuhfdVuJ0nXs+W37/xz8WfVfLv/3v/HsSdHvl4w/fV/4nZXh40Pxj8gCYA/ypEZgN+ufm2NZIaAOsmEKBunzlqg/GffrkcXl4/3a5MD3hcoipphOEIcgDJ7zlnr/4J9dEXz1XQP7Oi6ulMvWhSd4Rb27G/WWojTUmV1/4wNah4SHXLXVIWlwgj/vsiPbWP9e1AO+I24Izz4rAm09WSfF54/HxC0b74P4XZKfnCdcb95Es6oPhJKzbHla4UZCuDgu6uIbCfRY8SaqiofTSDxoD8VZ8bXXFX3uaHB91W0KxQamItqucXJ5QAoyjQm+aqg6evCCsWVaF4eu+QL5yh+I59czbfSaaHH7e1X3srUYxMY+0lF0aiZ7iLa9SQ0oGG1+CyTQdEUj+Zovuky4mT/vqr7qUvp4BlX+/LC4+cz2PDHEANhnCZ+JXZTVEGfifdWC8+EV2TVr8XA8A9MxkBMVzd184NPRvSObsbq+WSxcu+o065QZ34K+QVDhDijRr27hNm1wVJaugBQ5AUZOTcsaZDbvKny2/rHDa31orM1LyMPyzAsiGI/gLC6q20yp/3PPUWQ0q5MdzUBXxkgbqmm2Spxp4dsl3jwlwV9ncWC7b6luvXL1uYxjtO9tJveyp5NjffY+64MEqEDcK1U+3O/tHZWFpw2fu7W6tlGtXL5ULkps2AIEL5bu6gtLphCFWMeo+spE8D4US+UbfwFjh7YPy2tzSpPEQPh5YoWZyCBb6LpM5Vi1hrDk41mRdfmyJf/+Xv7D8SmX12rXrZWrqgu9T0asoqUThaXn48IHTQANKOvSwOpYrSiqA8gjfujp7JWd7NDHoL6++8YYN6rAvvzCIsblDSnfwS/8r/mJsgqcUnEOuoYV2T5sPgzYrd2I1AHzglbfrvqKbCZRXKemerfoug+uNvq178TVWAkVevIVn1SN9j3pz30paqCFHldxnwqZwSokBqqGx+Vjjcb8GRbbLM842esJwxwomDd9uF9DM6hY+DsNRCA05DCdMnFiRzWBDllQ/zYoVPZz9aVIpF4SrPFEMchcN0vWhFn/GfVa2Qhnhbosubkw+XJckE1AWYia/Ig9HdhnNd+jQL4wORGCEDT8Q5EQctNl2aO0x/pDeCEyfeSoU2TYcT/egJQDDAe0YmtkmubSxTnSn4RqoyD3Ahk3TBH7y1i3BrrsA31XlNQIiKKLLy49ECHlIE/8otzMDVDbK5HYkHPsayJY3ttW3Dl2f119/s0yrn/Biiu2IbJ9ktZIPuaY/SF77AxzqD4wfbAODL4RfvHSlfOe972nSy9d0c9tuGFvEFMUN3scWrH2vxkcm8kW6Q6VnMszX9Kanpspz6Uq8GO1t9JXr169K91CfV3vCSABejPje2q5xG37zbGOzCkEd7+4eKv1y4FcbbhnDwhgdBgG1KBqawG3D9RD+6YfX7PPnPjcVQA5c0qSU7aEYNZARXsGGkUth0eYqw7McxgCMDZzzxZlm3jKs8E1WCIoOtia57ZC/XNYXfvTbHeKr/cBPk6d65GUIPKdK0dfgx94+X1DddbwcxwjHgAR4m578WDWHMQw6MdpjeCFPDtDHUPgf/kf/sY1hUQ5hoNPqQtt4+7VXylRlDCOMNkQ+6QCnqa7BZ4w/ES/KFn0l0+JHYyZZPEd6yzBnHXiIT1kil6gH2haN/GyesfKrjgt5R3r4wsvsMO7UaYj4eR+r4QQOj7AA6GzRE/hb/RJ/4hL2y1/+sszNzZqewB80c0YYq57m5ubL0sqKuynPJ1J+OePu6rU4L4wXBd97773yerUyrA7kkeMR44C4HHlQV/r7gz/8w/L/+u//e/dN5itMQgmnTZImeK55xvCw/E7VbnZUp7GimfbsOIqB3OIsPfpdjPt8TKmnfOMb76qfaT40OFS29tS+WRm2tlLWVxalcxxZ1tvIKizkOTAQixmY97ASzMZi9QuMsbQ58oTDyAkbR5Wes3OZb7j+hYvzst55+x3FCh5nnXA136l3pfvBD35Qpi9OOT+qhzby8ccflT//8z+zH8Ywdu0oicPoO/+r3/kdzXeumNY61POIOoznqPeA9M846UcbwLkR648xHTp5YfbnP/+r8hcffGiau5QEdY6kvBAA3H8rPLgD8fe1q5dtDGPF7u07d+nYjus8yVZ5WdZGdmfo4UVvrAxjsYhnk/ZPuj3PkD9LOaY5QP83viMa2o1hGN/U3qQvLHROlfVOVo9CgynV/8gr/uPf6hd/ExAUtyDyaUF7eALlS0h+tMPXxfXXha+Tj/U3gE4EqP3866AneVHnz8vAMV/CuzoQ42U8di5f1xj2//x076tz+xUgeZlAn2yHYAQdLp6/DtDsWVFFKUjfe7IXK8NOdjSZk1BXOB2Dg+KfzT73qgT2aXM2gpVJhKV4guWbpe8oYXxtiWXDLIlHICCUUTRQvi1PJLwhkXw9/ElIW6m1YAyqqAR+gA1ioqJXghwD0ubmlpfGItz5zC6GI5QrzrRgW8qQhOO4BPbSs0elIcHACpEjVdw4n+q+NFO++PiDMiA/zkZhckcBdjWITGrg+vzuvdIhXBemJuKtuYQdn9u+KMGF8OXT4Rg6AN508lZ0YAhjWDQMyKcMPEE93Btq9JeBwfj6DHlp3iFf/avKzURpXuX4oz/6/5QJTe7+3X/vP7DSd+/OTU3IOryiC0WqXr8xCJpZBi8/FoA3+UZjDb4jQAetmPKVsKX5Z1JQY/UM5auY7vqkoUUHwKGsZJ2EoA1//a81MsjwYxXuSYl+BwdMCntUhgFvV519+sifMB8c5lBYyqPBBGVXP+PRL+4qUVz984Syyto0iibnz22TJsVR26BNoCxzcHxPr8qn39LCMymJ3WWcA/MZKEhjR/lITvuihQVABUagZrwKuMtym2b98YRjoGFgYguYDV4a3A52dvxFS3iNQRgN1H0GnJCPS/y6Rs2hpKj1VPmQXzNODRxbYfAFowPnMO2KxxzcjhFmUxPZ7t6TMjE2qUE1Vmk4w2aewYdUpF4GEad1T1yeXef6pcKFYaOzg60s+2V9Y1n5jpbhoVHFr9oPeIyrQtbEKRe3VZnCL+JFiNMbiOFAxzs6xRh2UDa3NXFRG2cr7uH+drnibTpDVsSop5jwRo80Xug4M7g7FqG6r+I0nxMgQs/6Qx5Rbr4Ut6NJHxPNzfXVcrS3XS7PzPgQcfpnrKKKpGE4quEEj/4R7EOZwyuAqNUtwL3biuKddESZt/ckY/ePNSlbL7uaiL169XqZnJ6wnAABRbBSWREQ+btluz/VmOp7fuSEUXhrZ6/Mzi+X3e0dteH1cuUyZ4axTVITOJWb3u03hhJkvMCgvyPXeZNNGd3/1SY51wv5Q5+kXcRWxNiGiB9KNG/Qt0Q/HzDxGY7HGFaZhLKyhENieVmiZ40dxOeLgUxI+iXP6M98+ZQXC6Rh8q07lxumkR8ffXny6IEeNHERLgJ4EQMdAHUdXw3u1vghZV4yo6d/sLz5jW9qjBkSTvFM/PJqI8tGyoZiTE1yrZ41NthPcViVAz9ZzYWMhhfmMTLbFLhGhE9tpEcTHPGONuXJoeIrwH3FZdCFmjH4ngkwK2p6lA+TDuFxWnp0fEDDW2HkQfvjBUdUt8rZA36OCZBDFoGzIojsaGP40T48OVdZkWvk4czFq8AlpxuXT2NX9CTShEwhzGVWfJw/EAEW5CIIKvCLBGXOfzInxDSRt57AEQo8XtGWnXeFgj5IFoE7yk0g/cpZUx8qb9AcdIURGLyQFu2YZI7jdkOA/wKPfk4rD/3nn9NxwwH6yxxe7jIFbS6NSSZvXMSnHkllFESUo24Ah8dNVd4ou/MhYwfJDzoUEx6Rgh/0Rz3oSWPbifSf9e04pxKDB1/3HFQ/2ZLfyor6dGVkQZfhPCqMYRvLS95u29Pb722OYyOj0b8mL3hC7w9NmDch7ymgV00pLVthMap5gq9wJnDwGV3Mq76kizEJXl9bLxubm2VwaKC88sqr9kNW+egL9WdPLFU3nsjp52fyFC5eLPClYlak0c95YTo6OlxeffU14ZCOBi+JKzBvBeCCDrHIOJOfyM7Z2dmyKj0IPtOu+sChuOhl8JOXs/RhJvOs9tne3rAMwn+fr4MrDkYr6ob2RV/kIwZkzfEMrXNbU/6ShBWRfPQJ3STOXfL4pLKzqhs6QRAyoVfycMvb3DCGgQH+u0yKQxuBD5zRh6ESIycvbAcGeO71roL33/+lefK7f+/veyUJ+YOHF71ceUn89huvlfERzgxDTgWNiZ965AoOt0NB8hheQDv+uPRPiOjwNsruxq9nxgelaOLEeXWi2zzFV+umv6ouIs9Il4AfcWz8r4AVQ9Aa+MAR8YBm/gLwep4hP8s2+7baTJQVmRS0QCNjm3Eov1/+4pdlXu2GtmSDVdaF+gN639ziYplbWFS/YGWYxreDQ3+UgYPcMYawwu83vv89n6cMv5O3XMHjfAT0Lz0Fj+CV8vtn/+8/Kr//B39gQw80Mw4Sx21W8XmG9lgZBk2MbZGHzwasqgcD90Af29I1B6nK1qc++Pbb31C76I6VYYrDyrDNtVUbwxh3LVeVHz2f/Ph4BS9wGgNDZVBziPwQBV/MZGUW9FAnzPcA0mM8hn5oQpbBl/fee090V1s/KUAF5GZdUYT/1m/9Vpm5zFEI0UYJ/eij98vPfvYz1UN8TRIdgPLCZ84n/u22bZLJ22w/rXYU9/X8uQcyrB1UM6INOYiRkLQd5c//8v3yy08/U111W6ZTb3w4x198Vhz6ZOKnHAd72+UVf8F2xobT23fvN41hTq02jU7BiznaGpBlAKhnwrdVT/CYtghkHMsflb1PeU6ND5fvfffblpNQD5+IxlgM/047emwM22JlGHg8ziAr4D6xoSjvfj04j5et0lTQFueFcEGdB8B59QO0+56H668L5+V8Xj7NeDWZFQsMWnCm3G1lTHhZWX8d+FVwfXnMqt2pbdRx0n7ajGFsk0RkCWqFt5JLYi4g0LXGpxqjIoygaIw80onVKOVJcw0Ioekn/4u43HupJaHKgA7DfmbQ06HZaiKRGHlzIC1ndiC8jnZKz95q6TzY9FJMfxlFnY5l8VtyCFTQ8uYMZRwh6IPE9WNgID8fPq+7HsWzwCYfdXDOp5KULAfbu+VUeH1OiJAhNDqYiDQGyrIUNgY7jFvBq84yNj5aJqTQsT3x6OC4rGuiPzU16YkSb8C2dza9hbEhwcxy0MHGcBnXBGdj9pGXih5Dn4TukCZ0U5evlpsf/cJGMnHECiO5HHf2lZErV8uNh4+8JWDmAgfh8waly/lOTEyorLwV4ct1cf7X4sKSFQ1Wh/GcnR58hgr3kJQUtqYoQjUY+NZhKDm8Nfn5L/6y/NUHH5TLV66X/+Df//cdZ3FuVul6lfek3wplfAIjLzIJOKn8Q2jFgMPbd7/NPBB/Ka0UsP3dbU8+MdA0RBflS2HnHCxYSRvCDzz1CQxhLBFXonz0P5db95DAig6e+Wwweh6T104NvqtSuqdUFoxwnWhjSkeadghcIJOrhYPb/hVwH9tDg+fwlsGDMwsos0YFTxB3Nlel0Pf4K58+R0rpGAzonVUpdRc4XBZfTZ3uA78S5FMTkhKCaWNewaL2ibJI4Am8l/IMr2lDXm5s+skffJEW4Dlug47wr+cW4OQGhYk/rIr05+eVF4e24k0cVtL09naXSZWZSWoYEY3ZqW0gaj638gn62iHCqRe1rLh3m1HfVZ8/kkzga2VMJDDsosiPjwyX4aERIaQPKaZlQqSF5zy1cgq+Olx/JiGihn+NJvhimSV3eKq8VNdrGzuSISdSuCSzjvbLpZmL/py838hBpvMyERUCeUlrCR5XwH2VMTKpEoyEVBDPpHE7QwlV3uubylv3GD05i+/ypctWVpjstOpUUKFqlbqWv/uaQuhnzkZhunXTdnhckfS0b+p6c4etTPsu84EUzVdfeaVcnObMMAw7TDZo/pFXyKTqnixoN+qPKFRMJpik6NblYGKNbOcLjj48V32ZVXaatajgSidl7vD4QGnUx3V/ZPnCh0k0FhzseQKHAs7bT4xb7osK85kq1XjB9h++WoexGmPY/Ts3LaeghYngmGQ9shzZ1CEljvLQfuOFgCbQkt19vPhQ57Zxm0mW6GaCzoHSlBe6mOA/fPiwPH38UHEwGmSZY5xiRYFx9ccWMBT57h7J6W7RwAuIrh6lgV8osfqnSawqPmSG6PGHKagYgnRBGWbMgEexgoBo0ed9rU0g8euWH2Wi2hlroRHDCka3jnJkf/ouui0rsmjKOCYaPbrxymLhYLJBXM7hMsEiCJnN2If8C2MAsjEMGXGoMbj5F3IQIA60BQQt5BhtRimb4UE/7TX7ZqgaGQ49EQYd7i/mY5ZdWFWnwRf6FO1atClphJMuJrgAF8YjrqQFcjIe6eu0EQfaaCtKJ8Lwz/EM8OTBeUTawB3x9BRxKvqAMDa10uNPHWxu75SV9Y3Kt2pfRljRGaj0QK1xxVUFUCC0QbeJMAQvfEe8+DO4+TkcXkIv6apy60feB6qrQ1UWcoExSDHL1euvlemZGRu4mbT6zLd9tlGdloZfIIpPSosBjAO/Oe+Nl4DxlWXxWH1+fXND8n2bzFznGBXInHsmXkxymYRy1hdbHd2X1D/BQbtncozuiJFmaGjQRizS+Iy8qp6C32rj2S70s/yijcmPF6BPnjxzuenbHEoeH92g/yiN4oDIuop4EGPRsXSrONeLF6Yc0YFs4rn5Ek7x/DJHbmen0nH3YvUZ5+ttayyjTjAcQifGG+jjJa8NzvhLz2KbJG0CHtjkQxrkg4A6olwYw8DPRLrRgE/IF+pTvCSiyhHG927hj62WKpH52d8veShgyyr6EyuNkI+0idS7AV5Y8GGln/zpv/Bqzf/N//Y/c72SJ/lkfF5iv/X6a2VybFiyF8MIfSn4bzxVOdNRHsqX/Qy/hIwLRPulLvBT2XnWH7jp4zjLBkrsuEDkDWRekUerj7fC6GP0P8Yiyh35h8yFftpn4K2n90sL50d5Aj+GGCDjRN+KFWqO63yjHb3/wftlbva54zNWMQ6bKuXJGLeyulaW5fxiUvOSA+m+fMzoyuXLbpvsQvmN773nMyvZDRNlCt66/HJQ5zmSfaCJ8bCn/OE/+6PyB3/whzZCsdJ/bX3deh99Z2d3x22Xfsxz6P1gOvU2Sdo9eeB2dvc1N2LnQKzuZJzpVzt66623VQ6MYSNly/1gxzs5NjCGacxjWIGXnGVJ/dP+0BU4Y2xIDkMXNLAriLkRq+VcJ4dqV7oyZ2ULMTygrQGs6v7Od76jeMFr4reu1EnkyQH6M1cuhU4tIJxtkn/6pz8JWpQ/ixN4keRxUfzCGMaZZMGHGC+Dz+BM/rwcMm49XqZzu8XBFGSwRtg//+UH5ecffhLpXC8qu9oMfCAux+1YPlGrSnYgmfLK5YtlcnK6cJznvfsPpFoJs+lE5sZLqDgjTsmMRUCbkwdfmGW1I/UEX5LeBF50IbvQfzg/93vf/pb5kjyO6KpL2prqfbHrQtnqGo72R5AgeiMUBzDKUOSvC3WazlLXwvmV0J5h1TdeBhnqVCpnez4mqYYi0NPzzkLUs+/k6DtG1/Q5C7SIF31fhLNxsihfzlMitSIkDXVoeQXCFt0vh3poRYbLXId6H8iQjNuCZmoEVzwqHSn+6zNnhn22q/JWHaBK5NUmvqsSEiZuwJCkpRVDzdKc4pkJpULUSTSkKI0yxJGDidZA4FzkiKcr8boPyftQavW+Zo7qmLzx0kQGwXW8j2K0IYF5WPbVqY73tzSBkSKgCc2p7o8OdzTpUl4qZJSA/MCPQJLgtTJqskwmilenB1tlA2OU3+7ampWKfeHCGDYsQT45c7k8uHmrNJSot0/8Ia4Uru7hsdI1NFwePHxgoTo8NmLFggnLlITG5MSULeUsS+cA2KnpCSs6X3zxhZeLYhwbHh7y5Kand6j0q6xrj+75bYXf8onQ0YszZeLKK+XTX/55GVQZ4q2i+ATNXX1l+PL1cvPxYw0QfWXqwpSFLJMvDHMoFAgejGEIV5SgzY1424EC6Ims4IVGpUk3BrNBDQQoBoSnUMp7BpM//KM/Krfu3ilvvvVO+Xu/+/dUf6zuWVd+fWV8bEx4YnJ9VvDV8kKI5k9CM+jo8MBMHVtxUFomuPtSbCcnxv0ZZM02I73SkSdpAPJpL0sTajSQX7YNfvaTICe/XU169zUgYDtj4N2Rwjg5PiFhPhj8qhflDLRoqEeq09Pkgy72J3858uXw2l0pvCia1o3VppmkjtgYpgHHv1DgGIQQTPmWXrFBVRWRf/HsJ+Lmg4A4LrfzxUjAEnMMAhiHmUsovib/nJHiN7xqS9QTOAP3+QC+ZvkSgpQKdEMdy5M2xdslDA6srjkSvx1N/ryNHBsbdZmjbgXC20J1BqmA9lXdngtRw/xH9qAQ+sBx9UPeeLPFjeKhaI8ODZSBRkO87UVgKJXCnI7U3LUy8gBMmf10FpI6U6oH+EJqlA3qd0eTmzWfkXNc9na2rWheqg5w9jkSzjvSmQdOTz0ao8PAXn+KOzKLJ8D1Xj1zi0K8LeVydW1dom7fW49QQK5evVJG1N/DKEPRYQh8jTwSuLfSXveswHkBGWZazT3jxOi6psnh+vpmTO5U7ldfu2ZjL4dA54otjFwovbRNmIwCfShHvp6I04bUduI8C/nrnq8j0n84C4dVELu723YYV5lEkjcTNb6Sygov5AvbZuh3lju6Ut82HuiKQYmtTkwE4QMHy/MGYnxsojQkNw81Dt268RlBxtPVM1AuSg73D7CaQZMbjTNmgX4ed4RHyb0ln68hnh7vq+8y+gTfPFmvjD30v3v37pbns5pEq11Y/qrcOYmivCidntBqnGEVK1XSKfn/2mtvSNGGBuoN2ephqmpPUR/k0apCJrtFY1q3yrQfhi7FpdZIwSotK+zmiWKbFyqfEoOdMkEvCix4qTAUXz4Qw/ja2SneKACM7j2UBX5DGTQoP3DRzswL6oOfw5QOWgKx+ZSTWhxhGZ5+6eRpWoEMJy15ekJIuNJSLuIS5vAqPpC4M8x4K8i8E+rpiZdpM309LZD54899tkOFODzTA0k7z4mnHg5E/oQFPlzSRxocecBvDkhfwQgeoVEzCj+D06giX2or/ISnuqZ8AjJN0kasNJhVaOxreRB/zht61jW2zq+sl321fQzPtNsuteNvvvstf+V6G52PyZmSQztbmpgY9/b3WGeiDwDIC8YS5Dr9rb8xVB49fuAt6OhXU1OsPg1jF2MaDh2IaxxmH7j4elm3dCrkw+rqiseHPeFFF2JlGAYer1yUvGLMYIyiRPRfT6CrAsISir2lyfSjR499jz7Hl2EDD9uro94whrMNEZnI6jfLJvRexWDymHoJ8TbW11SmDYcf7LMt8kC0sJJDsd3n40wkjIDwAuNVGmBpH3FGESvvj1xu8nTbEu3wgP5go6HwwUfkGGmZwFIodEvaKX0LAw55sEKMlxl8aAoDC/mxxREjAjgw1oNwS7I/2nhn2djcVnM4LQN9rMpRvn0N0VTKn/yL/9F67T/8h/+Jx0LT4tRRP8jPd15/rUyMS6+VrA9jmEotB51RzuhHHi8wVvNUxSEs27njkUbh+CEXmJHESlGlkV8YoOl7UK1bIuuBfOBX5kk5FWC8Lb9W/44WDwb6YRhdAMpnGVjRFGmJTzYtXIGD+LSLWj81PnCoLYqeLJ/TqH4++fjjsry8ZD/C6Eve6SJad9Xfnj59VhYWl9W2pF9rnFStlkuXLpVrV6+6/BiJvv/ed70yjJVbSTc0Uv+SXB5LJOXlB82hLwF//Cc/Kf/8n/+x9TleYPM1VK9QU3vZpj0pAToH8ogi2yAs2NnW+L2/67bIcS2M6bQl5yYaVHP+cIa3K3ao3Q2NlC3Rvr2LMYwD9BdFEKucAepVKVS3A9WuHMZHDDN89RR8zJPgHX0BONg/9CpmDJecp9xQm4dv5H/9+vXy7rvfVli8vKIesi5oK647Ff+3/tYPykXxkZVWpINvH3zwYfnpT3/ivsf2ZvAikwjzyjC2SV6+7P4fbTjaAOAXpFVeuHp4xgHwz+e8QifAPB7y4B8G6V98crP84tMvfFYgL2Opa15+o5+ievmYBbVr60TiHy8wZyZGvEvmRPOvp3PzNsD3sN1TfdNHJSiujWHOkNakpJrT7ku+sU0VozLnOsKDiNKin5diGB15gTY+NFh+i5Vhlh0tcBsTv9QSy1L3TLUyzCw30D8DW/jh8vnLoMmjihbgvHSZz5eCE2ZMPdQSfRUt5+I/g0+Pvs1edhYCf3sI7Z9r3Z+xKtrQl0MtTa0oQUMCuZ7xqEHUb/IX4L71FBSfT/dZqIdG/C+HM9hq+deBctB+Ak7Lf3XWGLZPl/EDJMe9ClSlcGMhhrAgxB2zCuOCkQYmu01JC+de3Sn8PDBJQVJHONUE/EQTghMNnieaoBwd7FYTl91yJIUAK/Tu0abuFa5Bf/+Q7SiHpeeU7Q2aTAgrW096dXfCgK1O2ydhKpkmBSIEMwMvwgHmczAuB5gyweI8Ld6IsVKLQZ23DLwd71LHuzAyVrbmJUyVz6mUDMn6MjozUyYuXyq3P/60DKpcfb00JEXhnK+R0VIawz6kckAT6fHJcQ/+8GZ8bNIrvxgoUXIwhk1PT1nofvLJJxJ6B/50N4d2c14SE6ouFNXH90q/hB/LgvfFp5HpC2Vk6nK5+fEvyzCGLuXtt/Aq20l3owxfuV5uPX5SGhJk0xcvWGFBeGI0Q4lD2EIDAj/qr6pHAYIF/vDEpCvCdRUv+doSy5FTwIInGzIc4JBLlkLfunevfOub75a/+3d/128VD1SHA1JWR8fGlQbVhg5BbudANC9fJAqNH9mLkmVFVI52xRdGWMGCkYTzpRDmQHRK0aQ42VYDG2BPPab/i+DyODyUChSFPbVPPtWMAY6v1nBezajqMb5uBJ6WAAciPRB+L5Q1gwXNdLpm3vCXN1YottvbUnA1IKAY9It1nEk0NDpqfociQp9Sb1LBQRstsZUnpNTvAR5No/1JHc+ZL5MQ3n4fHhzZqNBQ++0W/pHRamuteE0/8SQWnBX+OpsNZCG6a1k1ocpVLgZaJvT7KieHHu9JiWGVDsG8RSR/3sT7IHnnq/RKTuq4xy+RZ11E2826qN8D3OMoL4YRG1vVD5mEYBzhC3mDjd4y3Oj3iptTDfYeKhhFSEtfUx4eVHiGHgfZg5hVGasn4lRXe6t/c08bQ9nYVd4cxL6/GxMgMaTMXLjo/srb0jok3iqbs3j1z2XTj0dojruAMzygvtW+Oe9hS4ogK54wGKHETU5OqK4b5jNtim0ppKV/RTatGmSiayCwws/FJYaWvBemgCz3qSaWUrpZ/ShaUH6YXEqMGhUrEtU6FE/9UMosHxuxcYttTUqXq7cw2vhlhQ243LNqC6PmifrpWGExGF+UfKzJsL+SJDrYMj46Oe3DcHnj6UkvLxUYMFQytxd+vODQWMEkEFXO8hGmwhiNOcOa8PVirDvaLbdvfa52gJFNY0rfQJm6MONz18DTxdgjf690EU6o8IpnjY98aZcJY6ymiImQFU45TwhE8+NHDzVReaT2xuQlJrtpBONcIyb+pMuvPvLChXGHc1RGxiYqZVPjocrARIB7VlxguILvGLHgUxq2+tTmwO+XMvi5tFGDGLAovzApL9IHjdALczw5pnXQxuVCJoV8IZ7bEeWmnKQ1L0ke4zMA/3GMUQDtBXDblsuxK9sz6fIeCNkYePBPvOel5Zr4SUdYpicsHUAYkPGSZhzPddeOP9OkA5Ku9vRAe95cwZG0JYC7Hkb6ejpw5z1h7XE2t7fKsiammXeGARnHLxMrWt1AKiAuAM5Mk/mlA7gat3+CzEOCk/borchyyKHFjc14MaJ+zPbEweHR8sY7b5WZi5c0zol29RVIiPKG4RAjAjIcA5H7BW1cuNG7WJ05LDmwMD/niTYvHNGz+ForRu7QjTCuhI7kM77IRzSSBxNdVjctLCx6XMIYz9jPoeIYsdwvKBT/soyUD/roAwSZ551lfW3DuiFlh170QT5WQlm9AlX6jctAPxLPkRd+YaJ8WT2DfCYO5cBgwUc0WCWHbkhZevp6lC7kQ5xBRVs/9UQfXoUcEz3EV3mDdxjSmex3l7W1+KooL4BUBIWzcgyjGNvFkMPoy3ylkxXkRyp/HD6u0qqr8yECxks+zCS5gTxVuZHzsAZ+mzfyoy1hUIMm5OLmlsYflXnI5zVJPg8Ma2w4KX/8P/+z0it6/tF/+p9J/+BL7dHOLWHAqTTfePN1yXnpYm6eIVcoU/A8+qgqptkG85p9kvCmPyiQzqTTs8d15i1VuNs2Y5LSEpePLQT+6Id12QIfyRfAD5dxqRN0YWXPk57t7fCkGxyRvtVn63GahkFF4zn0sQgL/yhn5gk8evyobKzHxzJAR3zwU1aGoznNdfgwA0YfjBTo27zEpo1SHj408r33vltevX5NfIn8o9yh12PcoH69fU3tA+OY25349Md/8tPyx//8X5SB4QGvFMMY5q/1ogOof9FvB9XfN7Y21I5C18OAybyCrxVirnmo3wAA//RJREFUIKLMHLjOB78ol7fXdZ56i/Dbb76l+uoOY5j0dc5C3FpbKZtryzbAuLyqS16vwDSMYei36FgcE8MZZfRJVmtDH/0NgEWMpRjJ6Kf0FWij7qempsqbb77p8sJvHG0gr5FVR/mtH/6wXLg0o77QMoZ9+OGH3iZJnqPisedpSkMYefzO7/yOt0kSXofss9keAO6z3rm22k8819tApquqXmWB7o7yV5/dLu/fuF32trYU/0CyZMDH+HDAP+2DF6Nu0xWu7Y21cmFsyLuNmNU/X1pSPR1pPibZQb9WPGSYje8kkB+6AtvRMaSh2xNnzzr3gXFCW9KHPmJjmHSMMen/v+FtkmF0BOKKTONMsi4bw7arlWH0W0BFo4iGSPUigCfz/DI4L8bLcL4AEAIkYRV8Va4vxZ/4BHGr+vbTWQj8tbgqJ2yrx00+1jFEvHqsgDqbsihEs07YhJeVqiXnEpp1WbsHXoahDl8nxzpk/Ix7XvnOQpsxjDPDeCIZAsAAo3TLE4McEwy//SWImLrnrBSWpmKw8NsLCTwMXEf7TLLZprhbjvfkPPllErhVjtUhDjURJJ4SKr0GX2paf10SsshbdS3mD+p8yqOzx18R8ifqq4kGhjX12nKoyDubmx6AO1nVIRFIp6Tj8lVFJnrLy8t+a8aBjc+ezfpLQXyunnMcfFgkxiQJyf2FpSKi1MGlwGiCNaiBYRRj2EcflSF1WCYViCG2j3WNauLRN+gvVnLez+TUuGiIs1xyXzhCkq+KbW1hDLtQGcM+ttC7cuWS36L1oLR095cOxVl7dt/4+SqmFQlNzjhP42hvq0xImbJwFZ/g/2FHTxm+8mq5/eSptw/MXL5sIWuFRi7zT8FJo897cVR4EFzBcwNIq3sUJLZK0ojahQfGUfbo//6Pf798fuOL8u3vvFd+9+/+rvmLsjjQ6Fa5Ri24gGyH7Z2DsgAEM1AzuKJMYfjc28VIs+NBmwMvMapSdwhfcUcJklic7vORW6NNv8rT/2txAT1aMVD7Y9DhzSardrYlsDG28gUaJop+0ym++g2wE5/t6GeEif3pE9VzGxCXFuTBXXnyltdv5lCAt3e9HYslw2NSIjDM9EsRoJ7UEwK1/ocxLNohnumfcEbQQBsDFfkqCmHOW+3PhoR9vj7FlsE4oHtE7XhYPG4MYDjoE6urwY2KSHzGT36Uk0u0keYgXKMp4srpyptuykrbZwKE0dNvw6XkoGyMDKuv9jKxpw/RdqgxEx001P8bb5YpYlKXDrQf96IJD7ct3sJjjMOYwT3bSpjsxBkg/ZIF3sblwVzplBZxRHv0QK94GLK4kkUoo1X5m5DPcYUmcBEv6CSNcAo3eP3GEQ/RRN/hrbT0NyKCxOkSvNVCcq16yiiOYyXX9RJ015I168ttQM92TiNclE33Vm7tJ0cM0SCO+RngEop0QPhHWQJXuAQ/0xbyCkLRgfGGWJyrtby8KHnOW9CjsrbK+VtqB8caP8R0JmGsXPPqL8pNvQkXYxJfk2U1FK2fN5IYtpAzXZL705OTGmP2yqYUt0cP7ounUqaU/aAU5ovX3ypd/YPGAYvTMVbgA520B3ChAzLWEU65mRDTZniT3aN2eXSwU27c/Ex5q0aOVUb59bElSHw8Up26X7pO1JZO1ddVaoxMGKNYNcsWTvq+J88qF23fX4uUoy1y1uXzJ49NE/ljvLIR0jymHUoJ7emXnO33G2YOoGab/KVLVyyraHN+wSK8iGDGbGhSKT2hZPzAgZcy8pXFZtsWf8gnVrfFGEH7J3vzQ/coychClN1s06ZVP/pcTIgUW4469Lk7ys91ph9jUraZ7FsAbTWV+5Qn7eHpMn09LK85IcABxMl0Of4ByLt6esJw+GXavGY418y3Hi/TJhCW+NM/0wOkSxz4pQO4ZjiQODJOpss46Y8DuNbLlgDfMYatbmxRTa6zpD/xJCg3X4mXkPmmq0M9LeBn4tFw1C6Y6JKXuot7nHNVmZj6YaxmGxOrgfqkc3T38kKiksP8pPPx8pDJsVeMVkB5MGgxce3tjbOneLF5fHRqnYs009LfMIZBDnIu9SEc92rFTd5Gu2WLZKyaoS8zXgyKLlZ0oScyNmPcACE0pgGM0tMvok7ihd7KyqrPDHO4IiBb6HfIXPq7V2aLRnTCzY3NGAsx/u8ymRfv4JLi0hehnTBW5HPmEQY914NyhmYogMcY7MDDCwN0Fl44IL+ISxkpM/kyoedlAlfkEvou3ZcyYBSjBfClOfjLSnl/fVUyxiB8tC90QPKB5+QVMiQ+iMNKE/LCqMFXYcmfyT/HjGxsbpnX6FdeqSQadjSx/uCXP1ea0/IP/uN/5NUz5OHsYB7pdXkHYxhfFdePsYOyZ3skPwoRL8vCQU+2Ta7JB3jFnAPWqdgqv8qtuAGKp1vXbWfwjv4AFt8TV7QFL7OfgZM8aNbRnmgL2b/qz7HCK/ySpsSB3hP3Ec59XDF8Bd1R3xHHbbiKl8AzbeyTzz71F0i9wqeKTx78EZ3x7vn8vA2/1DEvRDkS5JL6C3mx9fj7771XXn0ljGHgzTpxOzG/VFYho7cqifsrH4L6F3/yE7k/8SrOXo1T7EjpUr/GGMaKdFZ+cZ7y5uZ64Wxi2iBjBW2Xr3vzMhRgDsC2RjCzzZe82G77xutvKMeu0tA8a1O66+4O53iuaR64rqicSSXK1C5trFNMxkioZf6AnKDfwTM4CQ85PkLFE3/JNQD9mLB8OTBz8WJ55513xJugzemruo46wbOj/OYPflAuai6G7BBKw0eaP/70pz9VvodlZJS54aD7A2nTGMaqPNoHuOrtBkde6ceV53qdkyYd8etA3XegWBoX8rSj/NWnt8uHt+6WPY0Hh4e70l9ibsXLYvobNBmP8zgtOxvr5cLYcBnXnJrw54vL/mgRiybgETRln0iq0LWOJGOY8w8O9EuvC0Mou7ySxrzyko7VZczhxzQGfPdb37Asq/MhrsIv/q/0Xi7bPSPNvBIiFhT/9SDx1OHLcJ4X/1eFr0MzbTn/t0OLhnroV8X9enAWo4D256fzob0NAtle6+nw+zq0vJD/V0DGz7j1vvIiRNgZY9j/8PkOPcyChHAEsAU3AzeTEzXsU12PDzRoH2yHYYvVXJocnHDI6d62G/+RJtgnEjZ8HcI/CTEv+WYLCYOP8LIaw9JJgB9k++tQinO4uSahuSthwrLVfQvTqctXytP790vH3i7qi9/qozAMqHPuqeNi3BoaGdKEetQDOJ3y6pXr1RbBTg0KK1a4cI8ePSqPHt638sWqCN6wkWZcwnrt0ePSpUkZlcmbhcZFjGEz5caHH5VRCeEeOi0DgpjUMTJeSmOsPHn2tIyMDFvx8ooWCXnyaTQ4HPKk+UnsixcvSNHarVaGHfpNAAYeBoLu7kY53lgtS4/vxMRJQosKRHAdMP6oHlDdUDI8kVXYcXdvGbrEyrCnZUAK4aWr1yycEIgIM799qIQaDv92cDmFq37FDYl+lhOnH4KOa5XKg9bv//7/UD678UV5993vlr//9/9DD55Dmuih5KAQsQoPxaTebZooBGIl/z2AokhhoPFbSF0xzsQE+cTKjw/0l0DlwOhAIifaAjP3+MVTvTxN0C0KAtQ4vv1itRBvKmijGGj4bDDKMANZv9oFE2AUQZ9/Jpz8Ei25uwxBiv9BRlLVzF8XU8ezbljVxwTRk36Vl4l20EE/i8FwhLJiFFI7BmycrvBRDrqO3/LgQb5VGD7OpmK0veXqNIWRgTx1NS2qASb1ujIx7+vlbRgpNCjDRykDCZEN/4K/OJcNhYFAyqc0GJ9cB/jzI26V1PkRV8xS7t4eRUIr5YoQS7rDEV/RBaJVP9pKeIKtCiesopH/QQvxA6iTVCAAJkDE4awnsiAD3sIbp9yRnLcNUA5hwXClgAovVMS9CmHcZGQ/whwXNNUVEn0PjaJdt37jrr7rvql7FEIrTqp3lEyiG1eFA4/Ih8lZlKOJX/kxSTQ/BW4bwTCF+b/TOE5FP29G+VIoEZ5KdnlVkBREl0OOUvvB/0njW0Hcw0sbO4iPrzxxkEgZAOIoS8FpGR0d84sJjFJM/DgX5I4/tNGrvtVbHj98qL5+IDnfKBck5/ulmHUyERMvYkuSlC1hog/4sGfxjpZC5dFGUKSkmpdR4d/Z2ihbGj9mnz2W/EFhP1W+kvMz1yyX/RU52kbV9lHy6fuMcxhqTbHS4Bfb9tSOVUh4eGF6soyPjpd9Kegff/qhxqZDr0jrkPJ/4eJl8VRKu/jiupH8trQQfajjGNHoUz2a0Q30awKquoSZ1Iu3GcJb5cGEj/Fid2OjdCvck33VDSsG+6UceuWxaOQ8oF7lhXSgXIR7ZQh9FsbTDuGPfjYi0q70o85dX2KoZYT+sHu5rxJG+RXmIug+48AEwtyPdCWC86MdVM/QH22PcuuitoAsw4d08JGXWwB402X7SYcf6bjPa73/AvjjgAxLl+m5todnnpkWIDwneegNmY4raQgH6ukzTuLFJZyXdx0Iy/wJI07mkWF1/ADh6Qdwj8v0APfpXw9PB2xoIuozwyxrA4hXvyqy6jLSVLVtSDxJH/eZJvEDTmea5Kf2EDmpHnXBcMwEtk+6EXod4yoGbpXaMpDxji1PSytrNowjq7r5iILSMollgoQOgAGMlUp5xShO2JH68OqK5Kn6N/es5piZuWSakVlZv7h84YJ+iNylSvDf3d33ii7Xi/AMjYyUV197zYYdG7Q8JEtKEi6HvsLLOybPYYhiyyZbsZErEccH3OuZ4zE4GiB2QsSZYNDN1xVZXcPWRvQmZDUTV08ulR65Ch7SMInGGOY2JPkIXiC3fHLoPyxH/1ONQan00h4qRnGpQ/D22rCGXGCbtFeCqA7gIy+G2SaOVGWMQh9iNTNbwg8ORLMm0JSROqHaqUd0aXR/tm/6jFr5IbfQnTiSA5r9Ekp6PR9wIR6rk+HFsWgonb3l4b0b1nH/wT/6TzVmjKu80SepGLcgZfbma9fL1PiYm5Z6hdsafIA3eaXw1CdAfWYYcbOdRrvlPtqqV7XLz7z2VdygfETTM9icokrPU9zX8YWL+4D2vI2bPqEozreKS1jQ38ojyhIQ8VMHB1f4p9wCMj54GK9u37ursWRZz2pDyhPdIM+/Ii46zvO5+fJ8YV71GXo3H9169dp1pVF7Ur9gZdgr1QH6QNKGgRZjFLQwz/NqZ+m0/rBER3f5yc9+Vn76kz8t/b28KOovm9u7pUPtAaMV54dx/h1jP+eWDg5yvAxfDuTYiNgyTBl4MUnbbqh/+MWLec2Y2F0uq0+ra5b+4bGyrfis5uScaI5CYNeRSuhxBwMfx1BgQDuQjsvCCHZc0I8oL7jgIavjuKf+eRlLOaBjQPExwiEHrmu+9u13v63KiPrMujOtuseB4/u/+Zvl4sxl6XktYxgrw37yk9gmaWOY5lf0VdKSpv0AfSDxJ2QbybypQ+7T5Rwt43C1/FDa3CapWtJDl1eGfXTjjnQxzvDioxcD6rMDNlZSvqZ8Aa/y2V5fLZfGNb/mPF/JmfnFZfEdeTWgPKM90b6cn67UE/2Hj5DtaszhJSARWeXKPK9eHsDzDbVNVopODg+V733nXctF4lAmoxTQr09UN4tdF8tWZ6zEr4KavAbSL6Gdl0DQ+XLIFJF/xD0vxYuYf738XqDZ/9rwuB+2/DJN+hD9xXwitO7bhvUr4VdN+6uU9WX46ji4g6fnxc149Xr6MngxjtqQEP/XP6oZw/4f//NfnR7sbxW+bsbXIw4wRnjrIoJDg+EBA3wcPs8bHg3xIk6I+dPg4aXi6gFWvslQf3QkTcPsx5d6WC5Nh6HjLK6seGUMy1T9pUdRdGF8uuytLJTTg91m5x2W8Jh55fVy9/PPvU2lV53Rb9bVjwbGJ8uGYj15+riMjY/4sMYOKUcI5AsXLriz8lZtYWHBgpAtWI8ePipPHz0SXk2SLkyXHglllIGG2tnyg/ul5/jAby5OjjvL0MyFMjA1Wm589GkZ06CO5dor2WD8wEjpGhors8/nLOD4ihEdGClAvl52qo7PW0oUEwxkCFjeEjDZunLlqugZ8mSICc3xxkpZfXLXyhB5KAvzkHkNNxwiydsOD4rqFAcq4+Rrb5c11Uu/yjw0EgdwA1zhsxuQEYXQrsPLGg/xeBuDUYvwjJdxGVwZPH78hz8un9+4Ub7xzXfLP/gH/9BGvF5W2IiXnAPkQaNSqpMGysM/UNl5kiWFBOVV5fJkXmkQrh64Fae7J7az+kG8zQlX4AFhlMu3Bm5aNDv/ytfPEeoriVCcyZcGB2barAggKysEvlFw1EOm1H8iGypc0O3nyI1yEJB5+oEYHjhiICNfC3jFxRDFnntoOmRbr/xipZIGdSku+CcwTeeJN2XgQNkBzG+y12NMbhWLP8chTGVU32nSpDiUlwmFV4OI5yydtnFGfZL48QYw8o584EHcC41LG4pY1E0YhFo8hSumi5/pgMeUINKODI0o7rFlzdLigg3KGKqoNccRDppP0O+C+R4AJyLS7cYyAYlBvpEH7c6rWwgXDbTNSxcvKWVPfLUSApQCAzmGBmTB+tpaeajJUP9Qw/URTRcaKvpdvgqqN25NRVWOOE4C/dCp/G0JUDriwG/OjxkdGVU3Pyz37t32asQhvuioPuuUSuOViMYHJopEO4+8wYuMghZ4Dg/SEAVAivlvXnANXpLuouQUsgie3/jihvw4WHZIUaATZTYmH+TtMhmqaxBiw2UaP+pxkPOgsRGcDMXbyYlJy+LeaoUubfbZ04deIcWXxW7fumlltlfy8rU33yn9jWGlCqXOZRQurwRWfrCHlQbgJQP8vKoKno6OaEK2q8ngSnn86IEn2p5ga/I8IJzBe9WB2hcljJV0JtK8g+c+B8jlJh+mZqHokt2ExpfhBor0drnx+SdWPo8OFKB4F9SmkPfwhjSdXSh64NC9/Fj+T0+me/frvge+EVf/QE9ZeEYp5BE+cgN5ERy1D09ck4qHn2WVgVjwrKqz7IdOp6v/g7Ny8rIyzS2I5Qev9eg0hMNb7p2apqE4wUOlk3/IYYHTwqsA4yWRfJxGiRGhPJtm8c1PCnO5yFf3AM/GXZULf8KBDMMlvCwch3/izjSJl2f806Vf0B5hwJelBzIcyLT19K3JQdBKHFyGc8VlnPZre/4A9/XwhHqc8/IANiXb+ZokFWIDaZWmTjtAWzRExZ3BUY+X9/kMNONVbVkp/R+Jz5lgIxzCrLzZKkdc8qZNgIMtRLwQW5Zu2KH+y9ftBjGsSC73Ki0y2i8SemJVGPLcH5gRnfAa/XKBoy7IT+M6q/G9TbLShZi0m6K2exy8hAZw3L9/3/eMGeh2fOyDdgydflGH04SabYxHmsDiTznQ9zhigZUnnqBL32NXgHdHKI6y0VW8ct9BTjCB7vKxHehsfSojMoH+b46SQHRAP8Z6jG2sUOPFI5DyC9qVvccr8qXs8MZl0s9nJyELJTvBhaGK8ZJzgngxHWO89A/RwDbLLfHAOgnP1gf4QFSfmwNf84QWSAM/h5KzlfRIvKCu0ecpgwg3H5hw86ESDF8Y1Tq7+62LsyOCcnYPDKpeB8oHv/iX1j/+8X/5T8r42LjlC8Xjq+O0IEbGt167XibVRtAXlbUh2x51iF4dWxJj1VbWKVeAOgpe0fbwibQ8G2hHyg2+Gq/wME5QbteJ/BJHtB3yj3ptjXnBFyDjZrqWPAgHzfFMeugM/T3oq/f7lFfggi8ZHvgZHyM80uhSPtZ8aXFxReEqj9KDExdjpvStw5PyfG6uPNP8JQ2405MXyrWrV4yzR3r3977bMobVy2KdlVpxmwJ7lIiXp7zA+sVf/rz8Uo55QG9fo2yoTRE/DcDg6+nrKlsbW5q3jIkv3Wpjh9Zz6U+RD8bXA29lBLnP21TebMm9cvmKmsqpDesc88GxE1t8mXuPXR0Yaqk/0kQ99/Z2CVfoOew02dnacf/FCIeOwAfN6BMqpI13GMPYrslX5ePcwtNy9cql8s7bb6vaaT+tuoNWXMqYa6++Wt599zvGix8OY9if/MmfOP6I2i/nQtO3iM+c8Uc/+pG/VknZAfwT8j7bRD6DK+oi/AhPcD1X4fz4YIZlpJolq6s+vHm/fHLrnl/sYaDGAB7GMOEQemQrZXK9i4db66vlwkijjE1MSJ/qLwvLK95Vgk7ntqB+x5wcWYbaIU/pPex8wRi2aeMftGzvsuU72mrSDtBCO5QP6SeGB20My7lsMw5tX1e1uLLUNVO2uitjmDyJkTiB+B+Q6c+DjJ9Qj3teqrOxA16Ml7FquCoviYi/JoCohYQn81HXoP3FvL8OtPOhHeqhZzF/eboztH5FHl8FpH5ZqcyDWt29PK+zWCKe2pC8zhjD/pv/9v8sX7Z50AEwdAVgiUUAUKGefEtA+YwXTeS8aoxOqkGcNzxravh+my1lBdqYkIxMTnk7R19Xjya7S2ViYtyd/ubtW142yVkKTM4QYJfYSri0UE40gLIM3crI+ESZevV1n9vV23moQVSdRHky3HQPTZRddc45CXQmK3zFkFVjGLfGxyctaOjUi8qXgX9YHY2J75OHj8rY+FiZ0iStixU4orNXZV57/Kh0He267CdH+t/fWzYxCO7slYkBdT7NbDzhE63H/UOla2SyzGlA4c3Y9PTF0i2ljfxQHFilBbOzovBHOXr//fddfs6hoOxMJHjbub8yV7aeP6S3m7c+xFAVJRkhQcPS3/h6GKsYUGSOu/rK5W99p/RqQPCZNJ7ZR61lw8hr0lBvMNDT3mgIx48v27H1su5XL0cYw/6wfHrjZnn9tTfKv/lv/VueyNNubBhg+BVN/PhLxYZ/iQvRHf7Vs+7BjyDH8RUiryYUnp2dDaVVXLQSYQ+hYoTGCS5w8JzGilRoPGk3LQRzDX8ntVdFq5CyOoy6wxBI+8I4w6DJYN0p5cC8UN70BSui/FUeCpVf5BFlUVWycsQ0Q3Xkd3IsHCKYe5BNTfK1ykGfjcDqN/J99uSxt41hIGEL5b1798rJIYM5X9MkP+gQbnAIouxxZfA98qDKAMiAJnroo6SDd/CjSYDo0e3E5IQPJ1ZoeXj/nhSLbRuhMVKr4TlepG9do+yhDHAlL66+b8YlWvBG3VkPwcOsGyZk16oDWmlT9+7elqI8UAYHMYigLOcgzkSEs8XAEwYLIXAe/GfgPJAixQQHAx71Y4VR6RhEYTgKfUOD96uvv2YjxcjQoAbr/YJ9+8mTp6VvgK+sDpRlyZ8bN78oA8OcAchKS3KhBJGXS0YGAmEXbWxhUX+tJleUtxmRW8U1CiehbXSY3xjDeGt55/YXZVtK3JjkHKq4WqOulFNOZQmekpZnrsKiZ7+Nrdo29zYaOk6kIa9Ip3/mF3V9YsMU7YxVUTfVf1HaBtXOUPybGdRp0C/9DGJIbO1jAhiKTRhvMh7Avcotmsak/DGpRS4/fz5besXwhbmnZVjytE8y9OH9u+VACiwrIScvXLIRFppiKxFO927PUR5WdSH/jF958qntzs7eMqNy8Wnu1dWFcufODZGgyRj9uX+wTF28Xnqqr5vRnN2udEXRo23Eaowoi6vRGWEM1zjGrfxH1TaGek4LW/sX52eVpxRz1Sz9jTfIrGCh/3eesPUI2nB6FjpEM6sAJc2NGoUUDpFfs76kPEIPLcgJ4XxFJ4miDwcPzHPVgWPLI9IrHv+cL3XCSE6OKiOEOZ2ccOfKPhz931nImR7CdOXZhi85lch8iDYZSin0KOfIW4HgiAOoq/QqC2mJy5t9/DDuZ3mj/ShzQZQnwr4sPGUNrh6WLp8JM32KR/20Q+JIyLyBDEtXx5v3iRsH1GkjDtekD8CP8IQMy2s9f6A9PZB5AJl3uoTMJ+kD8oo/q66W1zaa9ZYu8+ZqV6FU941rDVe6dkjaSO84Sut4antcvSVdOtHA2ERZ0fiyubNrgzjbfX1Oj1x/Y9Btjgkz2yUvadLLcQ3Id1ZDehUkfVJt3xNNXYN2JpXd1RccHys+elLIuplLM0qHAbxFI9f2Modf8dh3586d5qQcHRI9DRm/r8mdDfOU5zAmgGz7iQ92sOURIxnnYLIFMfBykD8rbzkCwHyRvEGfsDFeNLJShRVj+KPbehKoeEz2vXKuohXdEZqgh/EraQboK/CbyT1nlcFDXmi63JK3rKjlhRe9FF2H8XRzfa1wYDk9FPschjDrGxydUNHPC2xWrakSvUrPX0SUTtNo9LoeVBEuE8Y0PkrDtrY8ggFeML6ywh8932JF+CanZqx38zECaOGL7F3S4X/xF39WOlS+/91//l/6wyoev5FhVVPjLNO3XnulTIyNmj/W23SFTvjINXhCf2/JANoJ/gDxEyJ9GHjiudUPAOPU2I7eEKvWo61EHdbj0lcxfOSKvlZe7fdcoYf6Iohn0meYWmbtvg4ZJ56gDbqDRy/mBTyefVbWObhe8WgP5MmqdI6XoX3u7h6UJ7PPy9Nnz6Ltyu/C9HS5dvmq2iBfGe32NsnrVy8LacgicAevyVv80D+NsiJb7Vn50x8YPz/4xS/sujXmosetYlCV3ouBiY8GqSRqj5ovrq1pfI4vtXtO4/6FoTXKCp28ZMKopZztT5u8dvWa62VIOhRfyOX81y2VFePOabVNsvpHE/X5x3wkrdGQjqe5Jn0WnZOjSDiagK9d03cYs7myRZiPDa2vrbtN84GjN6U3sqghIOqp7gA4P622/YMf/i2121Y7WVxcLB988EH54sYNbwHmGBr6PXVDf2ebJAfot8oeabNt4hd8j2u9zQKZfztkuJqn6EFnoh47yqd3H5fbj2Z9dNHJEQZqzTW9yERcVhLqH6B9sZU5jGEDZWR0THryYNnQfHh//0jzXVac6s/ti76m/lqRwkeC0NsO1PfZucRiB2QYx5XwAo6dYO5UIFAY+gLXYc2536tWhmWZo63DS9WjBN1ST2UMi+IFnkQXt817IKN9XainTfgyHBm/Xg3B+/BoH0/rkHjPyzPbQgtaONsh2kArPNPl9WVt5GVQz7d1F9gzL+9SOwcyL+bvdWjhPIsxop+l72y5W9DCfTbcL9/OT+K48P5seIWn8vyv/taFJgEd/8f/0//hlKWKaoEW/qzaYkm0hjml0GCpAfWylJPHDx6pEx2W3g4N3BCk8g6MjxbeCz2cnbWAGtFAzIqnxtBwuXz11TDiCN/K2orPduHcmM8++1QKxn6Z0sSQgRsFZ2JkrGw+eVKOd6WwaVKEQBkaGy9Tr71Rbn78Uek72i0NvxVTp1Vn6hqZKnuaUM0vLJbxcfY0T3pLCgM7S63p1CzzRhhxMGRDiherPh4/fFTGOVx1+kLpRCgpfo8E8eL9e6Xn5ECd1VNxb5k6hsn7x+rQA+VIkxwvB1an7RweLacD4+WZBpRhlXl65mK8PVPH5Yqj4rJD4xB2rFLjnkkiChzlxtC1NfuwrD2+owpDyYCvEgIMQggAVuKpanxQqRQSBo4DTcWuf+e90jfMmzIFkofSUPEpLNshhUpCNqw64Ed98EY2cWUZeObKeRH/4//0P3lV3MDgcJm+eEk10mFFkLeAx94GJNqrvBDBkW+k962yttGo+hHOj0AEK0ainh4pwlIy7t+9Y6WqMaR21cfy/wDIZ4LIlX9MAmkX4CYfvD0oScJjrCMuwt7jJIkqRC6XfshjvkA1JsfS6vt3b5f1ja3SrwEAB2LwBn+hGUSBxOXy1U9+pr5RPPXoZ8B8UDrics/yaD677s/G03ZF3Nzz5+Xw5MgfIuBMr48//tgDzpDaHIONV2BWeYA7gXpicCVfawEKd7CjkWdVYDxMh2vGvObMAIyvd+7c8qQC4wyrajCS0BydCsbVUCREc4065M03SrP95RcKYkSitm14xEN5o1Bfv3JV4afKc6PcuX3Tb6gGBvhggfqB8uPHCj36XQy48cbI9BuPFCvJBIxhNn6ZsFb+AdQ7y+T7y2tvvGnjxKAGXbZ6o1whP8i3XxOvleXF8tnnn5ahoXEpRv3GEXgqnGKr61AQRhUpU1Ku6kp3HdIveaiWaGV/dGRQbfXQBkAmWUPqxzYmVHgiVTI7+kZkG+2cVQXwgxWUvN0nvrhv/gpBk0bAaeG7qntyasoTUCUut27fUEgpDbVtzm4BNyYWABoIi/YKTv6yDQU+wM/cOjzaIHdR16zOmC7Xr71iv9nns2rfJ2Vtab4Ma3LVo0nQZ59+VDY218TXnjI+fUkTxwGhg69gDsWPemWSQ6un7FQC/PZKKNd5p9qwJlBqA5tri+XRw7uKcyxZdOzti3ztEaOYDVSihHbOG211FKWXAswkVP2NdoFy7LwlcHlmwKfZ+xyuijdKaJ4gaywfwQdixeg4kYx16RW3avvw0gYo4YU/Fo2KEXyN9mV+69mTNOpK2MDtdIobYeES0nCV9cKkjHB5VThZ3anyqAy0fwXqPsrgNmSiSRv1ZtxKG97ky6OuCB2FEQzlhEU9EMZkGJNbhFNPrivCnEYO3OCSX91lnlwdv4oTdAU06aog4xHHuKv0QOLN9OnPRDCBcBscBDYiVDgSbz194uYKJP50GY5LP4D09fBMD+BP2wUyLOMljnr+7WF1Vw/P+Jn2hTiq902vDGsdoF+PBxDPFZVp/BB0Zpm+CjK/uKedRR7UQId0okGNKzuSW1vSyybGx8ro8LB0Jc634guHfD08ckX2XtHYyFckkbPR38MgmPfC3qSLOmVyfV86HCuPAI6uuDAzo/EDA1LQAWSapNOGLk3UdlllsrlZVldXFd6Kz9WGL+mrO9KJWY2C0YevTmK4ZwyhLeEsi0UafZitleAlPc7tTnKHLYfyiXJobNvc2pZcZMVWX7OtMhkEMDQRj3wwXkE7H0ziasOc4vjYEd31Sp7CcF5IxzEA0M32TD5AEh/kAA+6+frqssatQxsE0M/5+AAfAfHHdKSrI1sw4PHCBj0aYyQykbNVGTf9URMMgcJL3myh5MUh5WaMhmaM+6xmQ/cPWd1RLl66Ij19ysYw5FV3A51uoPziX/2s8AXdf/yf/xPpPaPGKWap3cI75DLbJF/x2bk0LPyAVlsLQxP6Buksw6uwrMd8hnfcVo/2Jw7+8N/h9E3HEx7d2/gnIF7iiXTR/1xHKi/6QELGTfxA0FiXCVyj3+KFq6cDqqTGnbIg+mQE4B95t/jyVx9+4JXYPlpAuM1/BWYZ6WfzC0tlXnMj2gVGUI4FmZ7SnIi6lz763ne/Xa5fvaLyY6RpyRWAdslRBn6hJD9egRPUo3H3zieflI/f/6U/d7YjvMvrm+W4s1vt8Mh9x6hUttWVZfEj+iJp4bNX97ntiEbRxeH3yC440dMTfeTa5cuu54HqZbENxWrjXswh2ul3NpirDzGe40Se8Gqcr+rRPOFK3wG5nsV1x2McX5WcvHv/gWXKm6+/Ll58V3nS1gMwzCQE/bRV6dIXLpQf/e3fbtZdyk62Xv/4xz+2ns1CCb6SSVvA+PaDH/zA84CsW6DVPgJ/PnONttIKPw+a8fVDc1E3EqiudPPRrQflxv1H3trMtlJeendIRiJP6G/Mn02G+M5ZXlsbq+Ui2yQ1z+Wl4srGps9Z61O/hWGuKzm+BnkkXYCskbfHGMbV/zH+8WKTDyKwJTdWoioldaC4fIkU4xj62fjgQPnuu9/yghbKkLwNHkieqfGs9Fwqm3xNEhKDXdavq1v7530d8P868KumJb755WurrgBu63QltOM7L09wETPQZYrzYgYEDe35x33g+tWgiaeW9iyWVj5Ae141MmpwrucLUC9DHVq42/KWN23gPCBuvZ0EVHgqjzPGsH/8H/1dxRcjldmFCxfdMTYlrNjiwdv6hgTl1Vdf0WT5dung7VCvBjzj6Sz9IxNlV/cP556XERSckWGfacIkC0MJis2RFJ0lDcCs3kLgfcrZWRJ2nKXFgYKdPZyVNFy2njwuR2vLEp6UrqMMsgXxldfLrY8/KX2nB564cJ4Cb+b6JmfKbt9QmVtYsDFsaoqtiqzO4gD5QQsalr2j5IyPj1rwIpQeP3rkJZ9XRJut4hJKHeq0K4/ul27lgXLvbWMqE2dXNDp6Pdgc6B5hq25aDqR4DFx6xcvKmUiPT2B8i6Xp3nIiB9QFHMA9LiuT/52aCG48uVdWH94WLfEGkRAmYtxZgeEAag0AVJ6vvY1y9VvfLb0jY8oEISbc8KzCW88TmoB6A6qH14FBb2hIipGEdQrypoJQpUfB+clPf1KWV9dsqR8eGfcknokcRgsGKugRlU7jvHj2vTMxHsC84Gr56Egq76km0VNS7jqtaN69HQYaVrD0D8Yh0XUcAI9uvzwIB78sYxpRCPWkUJBx62goL2+BJ2i/GiQxwi0vr7gd90tR9BeulIAfCUlqHH42CucNr8iHQaK59c3/Bc2bgKtXrpTJsXEPJCgD9DeU8QMphvQlliN/+MFHfsvClg1osGFPGacylPXCBSNJKMmiQ/Fcb8IbBZWr4poOvBWPs/NYvamY5f69u2VLCv/o6KQN4LQp15HS5TXBvMDF2CbAGMZb0paikMDUiri8pdRNVdaucmnmkmniK4APHt6TojAoBb1f7ZxJReBxV1R8v4G14h/g8goXZSFf06JSsErKRRVh0MsgSp/pb/SX1994Q2mkVGmwZQk3V9oxb7z6NGhvrC+Xzz/7VBMqzhtk8lLLTA9k11xZpwd43DwUFKcAqHAcp8D0QnxcxEFOjatu+ZLPzRufeyv1gGQfOPw2papXcNGnnJdclCXal41AisZELhTVwA2fiG6obmjXhNEPrr9yvVyYnvB5Dp98/JHfCvdrIiSEorJSEOUgNZJHmZttTbiQjeTpA5Rp6/IL2iMv3ysdK8PI74033pT/aZl99kT9qpS11aUyrP7EWTYfSmlek7LV3z9Urr32VuntZyKErKEcFJoaNflSmDBQQY8mPmob1H13l5RyUY4iz/b6w50NKW8raltMANhyK8VTkzpTTzkoj/CirFFi141oi6pRTpRPUTFKU2fuO1Di+lfbU6CDePYfsQWihf7jdgBOMCutJ3PiEeGUB/pZ7eoYwqFbEhsp5SEuk07Xo/MMgM/6p7uYCJGQN/PgJc8Yb8gTZTTrg7IiL6ivyB+8GKz1GGmVr9OTWvjoJ0E/OSme+GzFXxFcHvJWvEgTaQFKFDwhF4pT4c1weUZZIx/A7biKk7gJS790+GVYAv6ZPsNNWwWEZXimzfRc6+nTr55HhuMybYYTVnfnpa07gDBkFJB+7eEvw5GQ6RPq9AOkzXzwJxzI+w3JuyW+Ikg6+ZMfkHnnPaGkoU8kZF6ZR9KKA5KOvGLA8tX/NSZJL5BCVoYmp8tpX385VCuZHB/32Ifhhv68uCS9T7olq/V7NfZcvcqKTrbdheEozhEUbfRt3XuFpZ6TtpWVlXL37l3rflA1fXG6XLp02cYw+ia0Hmkc9TbHyrEimZcZ8Az5iJyi/7AiAt2RML5yh2OFPn0j+Nvpl7reXqUiIxOQN1lH0Iseyuqcvj4O+kd/Qx7QN4Ne9GAMV5zVgy7MJJ4XnkDyNgy3rI6Pj9zwQoe84Blf4GTiCl7OgWSLIoY1v6QTAza3N8uO5Dt5SfLAAcs1Xi5tVAa//kafeN3jF228BD08xOh3YDo5GoVtnhi64gvEu3JbNoRBC01mWDoZ50Jucoi5wm0cEh+pd2QR54ORO1s7WX3C+YroMWyhszFME+ruvkb5y3/1U9X9Qfkv/ot/4hUoHvfMWMke8aFHs+a333itjA4PxfheyRuXTddo67RLXQzwjlXylV5QxTNjoEgX6gfItg8Qz6Bw5SA+wLNod5lftn3qOOhMf+oscNT7S8ZPPyDzZE5CW4Mm6ME/8EJnnTbloTqsupXDkxYg8kJfV7tSX/v5z3/hl0+0n1zB4bhCwEscDBJskeRlvnVV8enqlavllevXhavT7fq733m3vKbxWwndHqA/8+X1BzoozjhVJ7TLfuW1JD3u8e0bSndY9tUWniyslKfq29vq21u7B5IFokPl2N3etSGWNmyjlQZleM2qKcYdaMcoh7wib4epTuknyt6GLOYKsWNEz5RPeN068OdO9DLWU5dk63qo1QHlwuF/IvrQAdk2uCg5eevWbcuUt996q/zGb3xf6YOPyYM0iAXvw29Kc+cf/fZvu3/gB1Cf7EjCGMZqdcoxLH0FQz+8fkM66fe//33TE3IjKtll1jO4su2AM/HmFSDsPDAXTisdVP9pYx/dvF8+vX2v7En2HR3v2xjNC4l96ZLoOMgR5hHKwPJyk0UsbJNkniKZsyh9eVfzElb1iQuWYxyhhJyF02oZ+jFHP4xtkpIr9HXOKcQAj42Bdho/aCLZqet2dLDfxrB8GQAEb4mk2NLJl7oxhknGq/G5jgmhLRLXT3F/HrQ4dhaSt773/xbU05zHZ8rwdaBeX+4sdVBQzlsCXsQZ6V/MvwVfFR5QL8MZml4C9Rhnsesps6xfAYKMu54aaH8+H74OXXXwkCCwPGqDDAPn2XDVnDzgxz/54XQVSz3g3/jhb/xeA2VloF+NfsKNsa/jWNduCae+whcCR6enytqaJi5qmA11qi62Q2oSzzkvx70NnwnAFrtRDXbsE8ZIRDqEF82Wt07DI8POcGFxwVc62ICXwvfaALMj/Bp5lSYEPx1tbXGx7G9sesm8+6gKgULU0xgqR129hUOZB9gPzmoDKRNMUFE+ECQ4luMzsQ3lZL2sKg+Wyw6NasIrgcaS/C7lc6AJea/w00VJh5AUp7xlEWXFRi5Trbbc019mrr1api7OWCHgLAcv5UdQK426uxUCuB+NT374+56nUOjoFKwM25GA2Vlb8oBA+WLgUcUoOudiwD8LENKL5mNNmsenLko49bMexH0rRDP5mQRyZPikFeiPisdPWaps4LfTfcQM4SuO+9nJJKAQxKH4SMh58FA9ihcPHz7UwLaneuspA0ODfruANR9ly5NQnoWbumfS6/NzhJ968KfB5U8ctpl1y9kfP8LU9vx1QV0xhm36E9Hx6XQO52clEP6sGmMFF7gYQEnnZ1/j8GnqDLwIWuhD8ePcuWjXolFhGGVQEKGHMwW8rVf1ub0pRVBtkTMxWDXktJrN84aKug4XOMOPAT2uXd3RhsiHgyHtqnTEMV3Kk89Z0z57VO5QjlUf4jPGIM7jwOC8rsGICS179AkPHtN0lIerivqPNsAgxKgfBgPqlYGe93ZCRHumfpkwKy8UIhQxBuZhla9HOJeXFq0M0y4wXKHwM9DxVtxOyi0KLv447jGKEAeD3S5nhCg92yT2pUTHORF8Ullx+UCBJhe8Idrf5a3Ukc+wYuvc4eFemZt77iXrh4enNgJixKZvo9gwiNLeeLPIhw542x33e7BLk4XdsiWFHL8dpeHck+1tvg6KH9cduka5oslRtDUpysLpw1V1RSnjq0OsDLh39578jsu+lCPwc6iyP66wT77huOcDDyhEW1LqkH28pSSdPyHOvSYWbE1AIeeshAO7Ixub2aYJ4StLS6bZX1GTTEDfwrFhnbdgNmior8cECqd6UW2y9YYvNIpEiQPJNvn7nCuuKJJMAOUs99Su6ZP0wXFNNDizgpaxurZmQ3tvv2ip4tPOMDjyFtVKKv1D8h8jPdtGUFL7egfEN7Za0sbpw/TvyJs+RFr9c3qMfpO8KFDp1ldXSkMTw0PV3aCUr17ksZRN5VSG1a8vanI8yNtfjTv9avhDncdluPOwjHQdl7GukzLWfVJGuce/HJSRDrVdTauHdO05lGJ9fFAaSjvS31uGxZ9B5TWoRt0njvHGuudUE05xtltXDrHvlD90qfm578B4Js02MlEb6mQpH1U4XfFGEuuRvuUy4y/nsYIqVeXZq5LvCg/DFv2S9HiRVpEIc14AMhrJH/2avImDXzOOrtDpfq1rPYyxCj8bCZUWb+qYq+OpDwFuH6rjDK8iOC/SgiNwRzogqIrxwbRXz63wCEOWhzGvlaZC73aDPMw0gCdnAvzAm/jTj/AMI20zf7kMq6clToYDxGHsSr/0r4fX07fnj8v79nAAf3Bk+sy/nu68PHiuhwGEZ5zEkeG49vCEOg7C8po46g45h9zUg9IxBlRp9acU/lnHUfvwy8AaEC/1gHwGMi+ueZ/0+aWdGoONu8oLmcA5P73S0/qkL/JidHRkxC8/PN6ynUpjFS9PmZxNTE75ik5nx3gteYNMstxBRsnleZuc4cXklXiUsV8ylfF3S7rj8vKSV+VzrAUfqeCFE6uRMXJhENvYWC9r8nO8+efl6ZNHZVW4Nrc08dvbVgWpDvgJb+go0gnFT2QyhjuusAb9D1kc9RJ8Igw+QLeCPE6KM+YxuBib4Cb6CDy2UQMe6i9kfb9XbfXCJ3Qg8Y+vqu3s75Z1vqKn9D7HS/IYHqDokSfjD3pE6KacSSb9pY/tqHx1vNMfSeKjR4y/+yrj6spSWVkNPs3OzXubGF9/XF/f8qrCHY2FnLfkL1GKYOtL1o2GNBZq4nwY4yF6NnKTlsJLl3iZG3Swi8Kr0M0T6SiMLfJ/+viB6D8p733v+9a/LC9pw+igKhtHh7CKEL2PVXnZFrkGz2jTtDravW+qOoh22g71/mFW6x/tN56D915pVYubcDZuPGNIhR/N9KpR97FmHOiJMBy0RX8BT/SjTBvpAy94bGBUfB4jKHC6bymNktqvBR3+OA66jF+SKLJD1S6UgmDj4wUz22DR86BtZGTMuxSIQPu4NHNR87NRhTEnCCA/0osC/eK/ByXwKkw1XzaW5nz280D3qcZdtS3pZmvqX6xQ7lMcdICGdKDJ8YkyPTlepqUfTE2MSRceLeNqHxg8R9Quh9RO+vu6NQ/oKv3SMegT1q/V59FdV9T2eeHs43s0nnvxgHnOFXrUDrIOTKvApMKF4CF0gzf4qTYt/Dj65ILkBKtVJycny6VLM86Tdgtk3Z1pMwJ2NVy5eiV4XvPf2Ngot27dVFtml8+xP+wTq/Y6/GKQY3Ny/ACoH9yR2j4ArsSX18w7aIl0CfnMfxXL9ODHvHF9fdM7bZi3NDRPHmoMem7dj86kvjfEV681zxmQHjWoOcdgf7e/cM/cyF+WFZ3sHBpRvCHFH+zv0/yh30dJUG+j0m1HNXdBxx1Xn50YHVGdjqh+R8r01Jh0/vFycWrSq/mnp6aEa0Cyd1nzgx2NP8XtDr2XXQ/Ijujr3DMGlbLdOViOO9m1oXLnj/JWZQzZeb4jvOmia6jF6hosajqvGOK+0rWaLuPWXDuI9PMjCoF/vr4YHP9eDkE31/NdcEP3latq/gVAozWNhvPjJAbgLM42IGNw+MozLnHqgdszCc88CJwgbmtwpp6+xLUgaKC+WlkG7tavhbceg3R/+H//v/539hB0/a9/8Ju/F0YGdZDBYXf8jgM+c8tkR8JRA+mEGunS/HzpUaMclL9XbqglYSE+7mlocN6RcqOJtQQqh4GyDYbzkAAUDhT2UXUMhDhbF+nInCGGYQqDCF8O2VlfK6eaTIcRiDcOEgga4Nl3jEGDgsRgizFssBx19vrtVRrD0tCDMQzlg3ugfh2WwELADYsW8u7vGyinmtBvL81brkvUSF5qsBIurNj+tD95kt6c1qAiJWaMlWXiGV4+F8VQCSqYjxcdVjdBd9AQz9lOxGfF3pditrU46w4Kz/2pWZQ9RSSeFSnSiBbq4riju0xiSJDwYTm3868aAlidRxSGJ/6RsY1ZKE8IQ64MiEyKl6wszpdFKUJ8aIDP6FrJFA/IG4eSSRkQ5pyzhKCyIZEzOpSBJ30MQiYBPnATRhmEPgIty4DTv0ijOmYA8wCge77wyEoPlteiRKG4eruB8kYgonT5Ky8aWA7lMOiwQgYjDM7PUsIYSHDhH3F4w4nxxs8YLDTY8fYXP5Q8lNyJMbVfDQYs42YQ89cfj0SX4qJssvWW+NBko88eX4mSk7LI+RjgI18Ubfz8RlX3u1IK9nZZqSje6woevrQ3pgkB7RnjkD+oIJ6p9RW+ysRZYQ8f3BMP1kwDh/H6MNqa4xlayIuKZruC88LwtCsalU86+EJcrtDJVgcOHx8XDb2iYWlpwe2B6iG/+CKP+Ihhp+KnBycpf9QXAxYGHhtCxDsU5jyjwm8gqVPFRVlkaT5KFwMa9Y5igZLRUDra1IJkgo3OrILM/eaiw591V92zfcMdhLZGu67u2RbDahf8oo/R/pEVTEzof9EHGcgvX7rsOMgWDHlMEg6POfOr2/lQN/OScdDQ2YWygjwJmcIVnGEUoj/0Wn7wJVAM2jjnqTDihnFBDpqqK7QMD41I4RhQ/A5PONhqwiHCTstP6ZS54kv5U3zKQB+Xh/nAlbeXGJvgK5MvJbaz8Yb4eoRm5+l8LQXiRYX6FS1sZXnF9Ymxy2U0z8hDV/+CFpdD92RBv8XIjELKpCR5qVDJi/hyYr8mV4MS4MO9nWVcCtVIt3DtbZej7Y3Sf6L81M45TaTv+KAM93SUK1KCL40OlbHerjLccVSGcJ1HpVEOC2tI+qToNuT65TBs9Skcw1avwmzUkszoFM4uXXnDDC2UlQZBO6MRqVTBDxVCzcQu73OSQn1YLlWQcoowGwmCxf6XYUC8pIj4EaGVNvOkDq10E1aF27+SjZFKQDrRfCatrhEUODOtFTW5gJgwcVVwpVhHuoRIF/dOL4cfwDXTk12GO47443wJV8MizyYvm+libAEIcxsW1PEDibOePsOA9jIDoQwHT4DAHw4/wjI809dx1PHX887wTA/gV8dB2syDa/qnAzJOPTxxA3X6gMwj88mwl4UD9fDEn3mlf5aB54yT8fDjJQSGfT1GeyRcV/ffyjl91ZbOowvIfBN3HYjrdLQZ8CiJV0PiJGf6MJ5I/nVLvjLRHsTAIR0KQyqrqBgvMI5xjuqEJkq5nSgmqRjCMIKhl+he44bxyvHCYV0T7pXVFdPEiyXG5ZXlZb/gwWi0vb1lg9va2kpZW1+1sWthfk666ILk8KryX/U4DQcYG9FJOLzfL6jggf7C4BFlJU/0onw2P3Sl/DEGaCzWeIg/27vQbWjLlseSSMgdxgUmfshY9CsMVYwp6NScccSXNzuk4+5J1m5pTOcly/oG+gN6Bu7Q/ZEJJTshyBuayZuXGj2SqXxgiRXnfAAKvuzubIiubfFivSzMPbees83WJ/FrXdeNLVZwxLjACw/GbWXidiMPy1LKzXjJMRm9mgxz+Db8QI9x23B8tTvRAzTYjkmdMzfQPXgYozCGMWY9efRAjDsu737nPcVjy5Z0NfGKvMGDDjmusYvzLrPF4Z8u2yuOMoYLucGVcc76n671ePkM7dRH1HsYfgl3pVd5ZV/A8UwcEe10qv0z9EQc0kXawBFx4j6uiSufaSvQk1fCoYFw/DJ/oJVHpo0r8Gz2mb8smridziEVbbrb3Q79nyfC2AbHWabEIa9LMxdUXyMkMoAHmlwO5UU7sJ/pkeyFFv12VhfL3tqi7uDrqXXUZc1vOHqnB1oU+1BpMCLHukf5qK9R/+iBzBO4sj2TNsC9bqxnQTsvs1V7ZUl9mnHGcz3kjNokbZ6+5JfGyAldvfK0J+7jWfMZnF9i82KcVZVx3jNyBj5yvuLc0rJl5tQkK0wvuv8G9fV6rvq9y8XXqwfLlSvXokzElD/hLMK4efOG2gzt+qQ0NAcN/bDDOtl1r8hr4SVNOp4pN7xP5/ok8xrU0wMRrtpVefAx5QrDuH9ydFD4Ur+/1j/AR4Z6yshgfxke7CuNvi4/N/o6NO+Wvip/jGbIGC8akBvsj7PB+3s6S0Myhp1i/b0d8pOTvicU4d/fLdnXpTpD/9Yzq2TFY1buI9s5p44zyD/96KMypzY71Ogrb7/9tuUs9ed5vuRivNTVs/z3ukc07+9zXcQvypXgu8qY9TJHqkwT/9ugxsc6nBu3Hb4k0tdK/2sC4yw0p3NmbX5N/xrQTl6I8zcAmdWLeO1buXq4H38lyLSMJYk/r18GRAnHv3LWGPZv/OiHv1dJs9LPYfHcHu1baNDa/DXGsZGysrhUeiUMeatPg+pUeB8rtLr7NUBvF76QODQ44kkmQobVPCZWDGeJN47OPD8vYak8+LKaV3Epfr/ctpSZTianosUNVlcMZXQc4gP4ga8Li/bkBePkKx3kzT34UAySKSlQuBKGwMdwRp6syGFie6RJ8ObyvIofij3LRKGTsjM4c0i92G58EkvSBnrK6AXOuOkxz5guQmDsQVV+0E5k+ZF30IJz15VjUOEuJrO7UsQOd9a9QkWFj2iqBGgwLuEl32P57cuPVSMNCdHtvf2ytrFRVqTMrWhivbQspU7KzJAUToQtApxymyqlYWD6/LPPyuzsrA+0xqEMojQisDFa8klyVuxgxEgeAu404j1KwoP798u80rAqBuHu1TLiIcYgjDxsv+K6rytGM4wpGGhQ3mxUshGK/f66VvcoIrGvXIJ6dMJvFzBOcfYBX1xiJY5anI0iLOdHkfFVDj8bbJr3cc4BgyWfdEbZsUFG1zDshMPPShNX0ckZBbytYGvVhpRzFGy/8VQbcXMQI1F+UPZ5PpGyaGWIP9eX6lT8ZuUMtMF3/qE6wH/XPXExYOh+5gIrC4esWGB0YlBnsOFNK29xif6cQ07FHxRj+qWNHx5IFVlX2ht9FwUc47OKYjpFiMsfyovuPdBj9KA/yN/9otPbVVjRyQDFp6+31AZYDk2Zc4WQ0zdxtdKGkYezD/qlcHCYPEbcCGvG1zOGVeJ5kkCYHDLi0oWLMaEQ73kTB+3d4p0NTlU8lG7yo149+XHeXOlXnZ48oDyjlBHmfOmDCkscALIB41vE6fDhnqwMw7CKAZq+hzHs+fPnLrddlZdx+T6fObRZfbDRsMEx4kVY6568I64NTfx075V4g5KLonedFaF7h1bGzNfETxV38qY16pEPmbTyZ3IlBU6RTqQgcv6K09AGnBc5KRn3yBfJABodX3viBUCfFA4irCwvqe/xURKM3MSVrFVMFqj3St70ya9frGvoOiBCBnQdVISR3lPdH5ehrpMyIaVoQgrTZH9Xmezr1n1XGZVSNKmE4+Jtf9FkQ5Ovw6210qvxpOtgp/Seit9SxjqPD8qAFBxWg7FyixVbnacHNnCx9ZEzKf0iBiWUjuV1Eu5osMTNHlCxakDDR17Ck/Cxnx5COYSvkZDn9EvIsDo4jtLDVz/LBf7AWceLXx2Q3/ifF5bp6v6JE7Ds13OmTVcPy+e8JrRoCj5E3PYy019aOITVYTG5yzRnaW+lzfCgL9JRRy3IsEwLJN1Ae3jiqJc7XYanA4iTrj0MSBznhWc6FO58Jizzz3S4vAfqeNrD0z/jZVg9HAB/Hc6Lk+nbHf44cGScevpMi8t7/JHJjHWsaGWCASS+LLPHNP0S2nGnq+NOOtKvmUayyYYRZaUmpn6rG8lTPlTSGJFu0tVbRkbHpYdp3NHkFpnNrgNeavT1sVWpzyvHWM3kCZhkRODFCMUWxm0btZY1ZrCiGD0GAxcGLBsyFIdVyhsaz3ihxaqnxYX5srq6XFZWcEs2CMET61aSMUy40FmDHxi6kNkCPdtgqLZCMVVE08JLJQAdBSBf8Nh4pr6VfEGuoyPpSXkwlmlSbt14xHooK9zZqo4BEP5hGGQc5LDp9Y1tb3VEh0FPYkzyRFH5x4r27jI4IP13RLqvJppeFaM65IUiB/tjAISvS4uLcvPSpRbL9pb0GvFuAyf9BiMjK+4xUB4f8SEhlVdjMqvyVNte3ezxX+W2YVP40S1ZwYV+3626YuUz+lhMvGkn8EhcoCDiCdskGX85i5SX7kJrRnrVstrKs8cPJeOPy3vf/57iNeQnPoivjMs2vImnF6Ym/KKWsodBNNoE4Vy9StD3YQyJSTT3Ec6V52zH+AFcW3IQ/7jyiCwMPTFc6Jwto5p1Td1Tz6FTxrN1SpWHuMSLOC3DftIAkDb7UT7nlThcgyZYFunqrg4Rt7M8evLYK8O4d2m4Ki4vi+ABq3vQvTe3doI2/UaHR31MCPF4CX1xZlp9ML7eiV/SA05ac6eeoRS9y3l4UC5lb3257KidsfuAts6K/gXNTYTFcQ7gg/DzQo/5pSfxKh8vR9OYheygv2HADWM9fSzkNbSRI1sO+bADK93pt6w8pD94Xqf7MHKFAZ05HFff4197DhftJvW1bemBswsLfoHMF7ExhlHamEm1+K6iG3jG0R+uv8IZqa16xJ+6uHnzC7cRZA67PlgJCozVjGFZf4kf4J5y4zIsw0NWtdoO9wlOhx5dKUpe8S5Z9+zZk/LowX0bw7c318rWpuZxG6u6ym2slE3JyI21Jemmi2V5ca48e/JI8udAc8ILkkH7ZfbZU8kVzRM0JzMOyZNt6Xfh5C88m8K3YZx61nVTcoaPdmysrZU1zfHnNP/c1TyDjysho27fvFn2drbKhOYiGMNEqBhIu8g2DW/w1nyua6gcdsQH3lTIcDXw01mvF+AMf6vrGXhJ+q9AG/Alkb5W+l8D3CZ0FcuamVRN80sh21KdHwCPX+3OSadMY/5R+eMRN/G/lubF9Dy3/FsOv7PuRaCNExhPSqV4Z91LQUF1Y5j6mAYLJWCAZZIq8eNCsRIKYcSZXw/v3CnH+5pASlB5wit/BjuMCAgvhJAHJAsgXXVvvLof1mQbF505FFAGGoQjnTwHKr8F0OCpWKZFklZxYsByEaFJ9zE4cN7RZHnt9df95SD2JmPsYhCsFz7vU2AEDcIFF6g8PadVFQ8MSJGXe6InzbzhilCCJGQkkCOYCRoQuBHS1RDhZ9oC4Xb6F4M0wpqBGoEvYaVysu995+C4bEr4YuCCVn5xPoYS6/lQg8u9x/fLLz74oHx844vydH6u/Mu/+FflX/6r/6X8xS9+UT757LOyKxx9/Zw/xBtLJdRflEfYRAsKLwYvVihRLqzynMVDoIsv8KQPuisPaOE++CeFTgPUwGDDy5gxcngAot6bb27Dko9jQEPZpU1AUxfO4Qx6EcdO96ys6WbLlcLJ2V/5VDreSsCvaE/RVqK98BzuDK7Kn+1b3VK62UaWzgYO0ejtDHYMvKRBSdKzKtUtQ1fe5lIm8MU1nGms6Iz8uUehr8J1z4Dr+PLja3c4Dgn3s+NUebotRnsE+O/tDNk+VIe0F/OPNOKly6J8wUeelOcU2qEFhVpXRXQY5g3itVzQgStVGgZL17H4gUEIvuBnY1iVj53oxnVSVvOVchEXJYL6hGalKZRT4cIvZLoqL9Wb+z1l5Z7+TJuioUElConLpzzMj8ifdFZS5KwkkVZhXBWoK/KDPBRm05HS4SqeNnHJ2SDntMQJfnNxu3JclA6FqcOFjKnikr6JtxUmJusZHrXwRvzAFUBO4ce9+5D7EenlTxqHwA/Vo3h4ghNuTavKCTxUmHKAyxWd8tKzHsqxkp3oygpWe1f4ue9kUqP2gwxnNS9Hjg6wlfBovzQO98pkrxTeRk+50NdVLvV1lysDveX6SG95ZaSnXBuWG+ouVwc6ytX+U11PyzW564MdZabvpEx375cZ+U93H5Sprv0yxbXn0NeJroMy0HFU+jsOSvfRXuk82CndyheDF5/cZnsiLwFc9SYXZQceimrxEepRsPl1M7mUEOWcyDj8PRIx6QQYB3IsSP9cacpz+ySCvCK/F+srw4D0T8A/Fc1MB2T8TEuaejiQCisuwxJ3HW/IoEgPJE0xyQ7cdVdPS5pMjwM8Ma74gMM/UJMuJmu82IBfJEnaaFuMzaAOw1jwsc7rTB/1EPwk/6Q9ywskXhw0ZBiunWfp6nEIB3eWL3mSfAEIY0wgbfIl4wCJN/PPsCONf0DizzwynLiZR+IA8CMtcbjHP9MmjZkPV6CeB1DPAwBHlgEgrJ4HeNtxEJ5xAPxTl0o8QUfoaeKor35BRd6UTVVqIwY6XJUuXb0c6dIvaUq6Mk1A9EXiYQgif1YZKXJTznP1WM54abkfOOwneWD9T+13d2dHk7JFTeAelBs3bpTPP/+sfPH55+Xu7dvl0cMH3ta4vLxQFhfmvArs8aOH5e7dO+X+vXvluSZd83OzNoLt7THxxzhxJHp5Mcr4RRkwaDGWUu+H8o+xF9o97jC+ik1hOIt+CR+glXTmhfoJdBMBQ1S8mEGGM3732fA3NDLhQ78HRsY0zg6UvYMjf7VuUxPv5dXVsrK6VliRlavqqBOMgI3+XtPUIxk9NNRfRllFKzc01CjD0sPQXdne+fDRg/Lk6aNy//6d8ugxZ+M+Lo8fPxUP5r3qbnt71wY1j6MeUXhpJ973MqbTpmK8beo18uODTV4tozz4wSPGb8pOfOqd/Lm6LfDjKuePWcmfVcR+qaWyoNfAS0Vz+7HsEK959lhIfMWJVX/014gHT0L+VLqKAuA714AI59k01Rx+pOPqtiXnPKp7nL8iKDpjJSDhYVDBHyMe8blnfsFzOuJzJSx0PvpltKnML2hsjS/QjSEVPdy6uPRwnv0yWPdcvXr/MF4WY3DjZTEr9zIsXT635IRkgvAzFzNdohvaY2UPR4CI/l7Vm2jCcbyGmNucp5hP/KgLOQD6k+d5j9MDRa3KB4QcdJ8X7dat9YycMW62+yg+/hhfzUPR1ccWPdHGSzr4y8rB4C18lfNVcwDXEe2Wl2RqT/Lj6BA7xYn6Akfct54VDz/wVLi4cuYeRnccuKkrz30gkv/0a5fbj4LgQZRfT5WjvPDeRlI5dkuYP4I6z0IPhfqEJmJDpgn8rfQJ5AMkTniR7RcHkC7ltGmSPMHZoKlwtCvOcjs51py2ch0YLTUepLN+xlVRMXjylU/O84t8JSuRCbqqGXkVmLq1z/RjgYwd/UgyZUB85uglzn2j/fGRMLZeekWZZBkytiJa7S/7N1RGOyKv5AUueCHHX3Nizb9fDZJ/dkby//+Q7YX/OIZaIMv5rxMSPbVJ9fGY7mWQNLXTRh9ppQ6HHaPdvRSSAefAy/jQ3gY6vb1EDZlBB2QILp+nJX9v3WJCcnhSxlhBYuXgRFcNNio9gyuFyMGJhpwDEZB+XHEYhF5//fXyrW+9Wy5cmCkjI+M+dwuh1YobnR+lSDc2ksUS1hgMAa4MmOSTA2W6BPABgbNqGJWD7x7kK3xMtnoUD2MgOj79jXSUD8OIcagD21ggZcGrSTTQhCFQ5ZXz4YPEa/6Eg6vyYfLAqhO+ePTFF59LqfuifPLFrfL5bSkxc0vl0zt3yxf3H5XltU3TAF0orZCHHGSdyNr6dlnd2C4Hej5Si7eBBB4pzqmuE1MXy9j4pLRiTaSVkPw9YQk2GBDyGMFMm+hyA1ZhY2ITZU5IIVS/wm9W4+TAQ7txmXFiajxH/YeRRMLaCpbwCgfEEG4FvBkf4chEIJQg4pEXQt6Dlfgab43IJ/D7DavyCEfaaIeBD0e9yB865GyAcXocdRg4Mv80hAGU1QqOyggNqRyA32nAWfmlEpbhcY1w3djQSbtJ/pA+akZtOSqh4gsNTgOMBg0Odnd7Vz+MdIQHvzKPyJekmkAoLl+OIw6e+CmhrnEfiqX8xFP8ldjPxus4cvqx0hF+AATpf3XPNVzeAYFfN6KFN3v2J2vd2FFSh8ezRlnRyZSsapPyx1gLj/3GV35p8KFNRlraaEUv2yfFNJ+jZYWeehOf5Gxs8/ZKEgW4zAlGFsAdrACQRyFDgk/8iBFlJpnuFRapqmfCSC/a3V4ryDBctINox9l/cFVMIrsO4Uk8Ki5lIB5N4VhpCFJ/7WK1rJSYLrYZ6srWwf6O4zKkdEPdpz5La6LrpExKQZnu7SgX+jrL5cHecnW4r1wbwfWX64PdZfRgo3StPC89q/Plen9neXtisLwy2FWu9J2US71HZarrqIz3HJWJnuMy3n3k87qGOg/LwOlBaZzul76TfeV/XPrURvqoL8olWi1TkFUqGfKIs0L8IoUyqnDwGhnmfgd/GdSqscZiR8/uh65HFQpESuQJvK5eZUIfJsxB6jua/9e3x7Z466SVC3nFNZXJvOdKOsITMgwXfayFN8Ni0nF+2gwjTabPsEwP1NNmWDves+V5kWbC05+0STNhXGn7Cm6GEZeGRngdP2E4AD/C6I+0zcBP+pZx0UZ6h0WdhzubnvwB/I9qBp067YThTzj3+BGeDiANcerpLSsqHEFf0M995l8P/7L0SQOOe4A4hHOt4888En8dR5YBwC/4F22nnQb8kg6uQIZnnAwnjwyv8zHz8LhYxUk6cABxCHMeVVNSS1NXk3yRH+NprsDwCznFoa+BJ/OrlynpBmedhwDxMn/SZptwi0N+Ox/xQ30fIxiGEnQcXvww1nEWJ7omxlle0m2sr5Q7N74oH3/4Yfnk44+lL31hwxerpBfn573KiSMdZvX8QPrUw4f3y8LCXJmffy43W9hCiCHYBzujlykvFa2iPQwyFC30BvKN9s2WzThqgW2CGMs4wBp+q74VD38m97R/VhRzJIECXUbGMbZ4Do9Knx0ZK6MTU+XSlWv+IvqBJqObOxi91sr8wrKurFjb8gqUDbYo7u57NTvbWHd2OK6howxIfk+MD5chye8hye8RyfLTk4Oysbagsj4rc8+flUeP7ss98Ko3tnhCXxoAmP5qHizaeImVL7CkY3dxZpgm/51yenZdqpyhs9AmFF/XeOGrtiVe0UrDUIB8j/4Jr4jf1COsq1RtRE4P5nc+01Y5O5X2SwW02kfqQUrjm5CHzliPHl6rvPGPsOin2e5ynM90XI2/ip9poLMeBg6uGDqBjAdwm2UjXjqeKReQemfEDaMqvA/DWBjc8OOwdPTJMJrFvMHGIAxWlT/p8pl06TDMkWeWMe5b/OCe9othjLNZaZPog8Hv6KfowX5xLRz0wtBbwKX04DQ2XcV/UEf/P7aBp86vhNR5mjwCGfdyxMPgpYakdIGfvp84GD8wPmHEQr92+Xu4ymHAEh9873YMPzBkRZtGRgS90s8dV+HCg2GL85N74DP6cxXfaYWbfKzLyw+jGKtPudrhL1zwi/p1GzSPnZF1mzxeJXeuYJjEcJmyAkf5SIRcSENlriKEl+YfOHVF93H8CvKeuiRendcJ2fYSiFNvC1yzzbTaq/zl0KPYZgo9rMadlGxihxTblvlY1tjohNx4GRuZkP9kGR+dLuNjU3rmy+fjhS+Qi2K3q/HxCZ/nOKF55vjYZJmUmxifrtzFMlk5nsfH5EbiOjEufJKFHMHDfJ9dOID1P66U2cWmdoP5lIlyJD94Nn8U7Bhco/iG2q0h+VN3dQgc7anE6yrvujvP7zz3deC8dO3uPPiq8IT2cn1l/Brer4rbAuok6yXyDKj88WvijDjt0N7O25+BOl0tR19ABoE0EMdd/F4G5+Fqj97JQI5xKw1DGsIUMTobQhSlZVhChqkMBjAOcIZwr6pQOF+ke/2118vMzCXvPWf5N4I9JrZnc6OzzszM+LP7rObyyhfhsGHGvTeYgsJBJ3bnVjoUrPBHyFbCmbLIpeKeBTQeQfrVw06ZpSG1q0rDjwED4cn8TLHc6Y1D6cif/JS7O+G+BNv2waGVm8XlVSk38+Xxk6fl3sOH5Ytbd8uSFB0rEaYtCeyQgDwo77//fvmzP/uz8vOf/2X56c9+VtZ3D8rkpWvlsKOn7IrrXQPDpUsCnDRWOqCXuhA+L//tRegPlN7GYDkRjRbi8mcwQsljK9SpnkWps9WfacCaGgYFlY5iU0rdU+/e2olEQiDDUzEh+QUPwGFeC7KOOH+JAxfhU9RdNE4UG+rC6fTcuor+iqfhF/njAlr147jEq+hlsHTaCn+W6TwHbiDvm2H4+cdVjnoWT+LLRDVQXJdd9DAQR2T9a7YXFC+kdzxHHwn/dESvyNCVegRFxoMGylZNJORlOhRiFuuet8B85am/nzOp4uB+yh5v8tJZ9wwn/BouhIPtCzxHH4UGG9PIt8pfaBzPrYr8dcd/rjxzZqDf5IrfXq2n9MZTc+Doqvy559rFG/YqL79tzLzk/MUOClfxLWiNOORpulGQJAcqhtRcjZ81o1FciR3KcECVJzgrZ7/afQvArf+6hC90xH8rdlW6aPdVCMgrwBCQ/KSvZfwIC4wJmX/6R/yASEl/Q56pHKeHped032dnTXadlOme0zLT6CpXBrvLtcGecl3uVU2SLneflEsdx+UNhb3W21le1fVao0PutFzpOy6Xew7Lxa79Mll2yoWO/XKh66CM9kiWHu2VjoPtUg6RNkdSjjXpUz49wtdRDkun8uf8rY6jQ7Ff9UKRxHy+YnqiNisVWpqV/OQ4sNkGSNeownR/dKqJpfxpr2xvZ2WjEmXV2ylUKGk/eDBxZ5sGyiT3x+IpkVSvyp/8NBeVck5S6oY+Lec+E/07+co9ciL5DRBG++A55QF+6Z9tpx4GZDjQHgZk2vPwMpHAcV+XQfV0iTtlIlBPn2nr4QkZD/9UfHkG2ulKx3OGgR9I3K2wyoAhXPgRjiGBe/zq5aIO6i8gAMIyPXizLhLwxwGEQ3vSUMcPkA7/pI/wpB+X+OvhmT5pCPpjIgm050FYToASf6bPPDI9Lv0zfdJQL0PmQTwgaeAKEHakyRHXOo2Zz3k4kg7iEoewxFOnM+nAZTjO+aievCKrOba2eGo8di/WX93hByR9WY5Mg4O+pCHSQDNlVx0oHPGhKOrLynd/t2ysLpfZp4/KnZtflM31Ve882PRWnZUyP/esLC7Ol4XFOa/64hyku3dvlTu3b5XZ2adlbm62bGys+dxQtkUyWQ3DF18R5DxDdAd0IfpDbPtDD8LwQdul3XLMgWpJaWLLEhNYwnjmnrKxSskfkxF/eKllg6Hicgg2WzmHOPB7bMyTvH7pZV5JpnJztAEfLGBlHGdjcQ4Yh99z6HxDk8tBPhJUGUnQlzlviAk+YyHbs5YWFsqTp4/Lw3v3y4O7d8qdW7fLvTt3yvzzubLFcQZb66JxT/lxVEDDW7T6lQcTfVZmM34jL2E4xk4htv7Ky1zueTERK6BiNbZ7puoqX6rhl3VZd9keaHPgpmqpd9oW4dwblS71uGyrhLeUz7qs8qUt0ixShgA8J3iVnPVR2pjkm8ambGtA5odLvwzHZRhQv2b8dLTIOi7uM339SnvIOHUHkCb6gh8rfC1+AJlf9td0xIUGgHvCuUZYl9sIbQaetTvCmLtwZANtnLN2SQcE7dSbnnVV7lSX/fRfEVQux2OVKe2VL4bGCjQMJ6woSsMOxh9WsnHWMF8c5+uAbEXmmTScP8sVXPQfZAMALYwtVufgiWaRNnZhtGJ1lu9xYZzCMMbiA8IxmnlnCfxSv7beIAzowrmq0QY1pQ/jV1+cY8ycobrHAMYW5FgV1m8/dlMYrw2WYbhMnlFfrmsKAv/EKp8xRpuVS36HoS6MaFyzTk1X5cdz4It2A1ivAa8e049r5pvPQNRf6x6IdtVqd/hnWHt6FDh0eG9HFT0dKveVK1fLa6+/VQYGOVqIrcfDZWgQN6p7tsqO+UMXHHc0yFbugSHNOXt9djJGTj6Cxxdfvdp1WHGHWcwiPCOsflU6OV4G+Au1nI/r67A/AsIZg3wx3mcNin9uf6L1iDJ4cJAX/d3Et8qCMy+y/fKfG0XxcxWn3Z0HObWow5elOy9+wnl5nIuj8quHtcdph/Y07fG/LOw8aI9fd38T8BIWnYG/yfyAehnOc4oREV+Al4dpfIzPQlu40Kk9WZFw0FXiXVHUVN0oaKj4hCHsFAVKnZvtiq9cf8VWYwZ4hAUCwYOxMn2RyISKhfKKu1DciINF3kYpBXrSXAlwzlZCyKQQcFxdEZSJP/0RHBHWunI2kgdkhJ+ufOr3QGVf39krG2xTZJl7RQ2iF0Bn4qDwT2/cLD9///1y8+69cufeAxu0fvazPyv/y1/8vNy999ACmDcVKBWmV+nAJapMD2+MYnluf+Grc72NIS+b70SANwZKBwdp98S5ahxIzaQS5cXbx04ZFPt86CzLjMGBZX9SStjM9FSZmp42zxnEVFhRHg4ioIU6gwdiQpNXxl+VkVqh05N3U5mu3ibkswfJfT6ji6JVDeJKGEYN3XL9Eud8fI1n0huHIOoshH0db2wZVF6qqxauVrx2R9x0pGeI441SyzExYAWg6kOOtsAKOysgug+9oUP1pIFSz16RZnzRbiKPvI9JY7ocEIMWFMQqv3Qo61Va38uPslBW6kglc1rwUE7SY5zCINbLVgldMUL6S5vpFNflqsoaq3Fo2sFXIPlm3MLHas+kgXrE8CFyjQ+jOMZOzqViaTPnp5Efb/C5snqSPJMOvtrVizIh/NAafIw+bF6Znip/uSwXA5vbqfJFoWfAJsz0Ng3WgKYeuneQDWItFwapiOtrM27kE1Il8ND07a8ff02Qv9seP8IhSH82Tp0LICK/KJ/pTFeB+1kNeE4/cgL8n/xUdqPRI+amRjkql4e6y6vDveVa/2mZ6T0sFzuPynSHXNdhmew5LsNde6Vxul36O/dLb9ktPacHhc2VPUKCYwrIdye7pMDEkncMW8n3mARy/iCGJpcSf8qtJyQ+VCIHQrmnbOHrEPH9+PRQV1ZIVHynPiiZ7k/kf6R8T+R32qVyE+44SCD5ue70JyVNJFS5hfKJs+HeEznGHxgjeskbWnWThmSoxTlt0okfYXLJ83QJGY5LWUe422rVbjM9YYk7wxLwRyYShj/pMxy/TN8MS9eGO8Nxma5OF5C462H18KStHh5bHFu4PZ6bY0F75B3+TFKVi9MHbgwdcJ30yF+MRhGHlTLgJutMX6c/aQv8anOijTCgHl6nPcOBenjyps578MJ34tTD6ziSB+AgLOUpzzjCc1zL8HoexCEP4oEXl3GApBEH1GnE1cPrfKjnQxh5ZBsCB+N34ko6cQBp6nRwD5yXT+aRDlxeZU69qV6Z5HJFZKllqU8xLsSWtkybAN7kd52epDNpSXqC7lY7jHJW9+L52spyWV9eKvfv3S6ff/pxuX3rZpxDs7VV+MIjWyLZ2vj06aPybPZprPZamNOke9Py4+hEskdXxkPGWCbarMiHd+QN+MWmaGBFBhNepAS6S9IcdUsZok9AH2Hwlm1ptA3i0daP5NC3mMANaoI4OclKh0lP6tDzjg5PRfd2WVleKyurHOK/4W2JPqtreVnYJdMbPWVgoNcfq+HsqwtTrKoY1hjbbSPH8fFB2VLZV1cWy+PHj8sD6ZLPny+WpQXO9Nkt+/uc94be2yd6e6Q7ipcqKx/J8Xa7nR2FoQ9o4k9/VX16fO9Rm+qlXKpjdd98Oaai2c/GMOqculOVezwVvVS/X8CZX1G3du7v1ZmV4hXzAdpPlVhXLtWzINsHdYOxptmuVE2uKz9XVzlfIobzsg6NT1SrxwDCs01ne+Qev3reQLaHzDfbLs/QldeExJnpMj5lJm5e48V8yNgqquMmn1rpW3I+/QDu09lQBN8rGhPqz5FnK0068kqwn2mo+rvyhRfwkYGW7ZOM+fCQUilXxSOhUysPdGLpdWqP1BXzOPoVfSlXseGfjq2N6IlpUEWXDF4qb/UvaGMud6y+he6BfEHeQBvGUK/aku7IbgQWV2CcMh45jFXN7bqKa766PaiOIRocjFsYshTXx58QX45t16x89MtcxiaHVWntqKO4By9X6A5ZEJB5AXlmmsujePQHygjro31GmTIOzY/7ehrKBYDLX0nU+IqMSaMj1xwH0gFJQz5zrbel+rUe98yzXNMApx987+/jSKHY3dMjHR/DI/I05xg9bKXlnEaMaOJ/9hGM6gOSew1W4/WF8bW3N65sjeRFPnMVrn1sibSr/NWOepUGw6RXTorfJh86dYVaXjqwzZyzyeBJfqjMPNK8E4Osy6Z2HCmAuObTlwHtL6F+fx4Q/lVxkv/nQbaBrIc6pN95YcDL/P9/Bb9O/q6SrwT4FW0zHHnV3fn8+ip4MQU+Lf6342z5vZhSY6QEhDq53xCeHDmiVwwhNOTPV/wUIEETAySgLmchhyDXPyv6TIITmFyRX7jIPJ2Fm1w+618kcjYxADHYOp6ErI0Uug9hFHkQHophXiNOMDygiV9A2NraWrlz6075/LMvykcff1w+/OiTcuPO/fJoYclbFD+9LyVkZd3xwYOAD5wMHB1lY3unrG/vlg46szp3YwAr92As1R0YLtMXL+k66PUO/gJcJXSDBiz0DBoh8FMg+CtsvV2FM9WwqiOgUFpZjo/VfFdCIYXb9WvXyztvvW3rPm8DXQviF291tzY2yuNHj8rs7DP5S4ATJiFoweGWSj1Ra/iHUAUYZDVrFf7ga3ZwpyAe9xUPVRLzn22SHlDkwEtwa4AJnkW5Iyxd+hM3IMNZ2RZClzh2kKsrQpRn+OZwCWi+YMSbFxuJKucVhh6QSQ/+wE17jXwjH8Ijn3BO061wjBKkgde6sqTfb4QqfKRJ+oAoR5Yn8shn8sp7oJU2yh5O4aZT+FxH/nMfgs+K4UEZ4xTOq7ZEL/du+4qHs4HDeYbCZCRKrcqzH0vjwcg1vk4I7gBKQpkjLnRGWTEYu8zKL89jy/PTTBs4wUU496LBCo/oQrnGYMZHJ2hKwQOnqu7jSamDVN2TTxjoKj6pLQb/Io/E8TIgmDgRj0yjbTf9MMzoF/FcXLdt35wDplXMwfnZeKo6xZ+HJiQOcpACqrzqBiKgSUfznruoH0c5gRvy1z10dUvR7jvla4qa9NGXO6GfLQtSrOXvM7Q0uZFqpaZDmPJVGI62C1rnrptj3R+iDFmuK53lta7EwF+KGU5Fc3sSFRCnOoAY4ZPzmjClsVmK5KSW/EBOdZ7SvtRGaGUKZjUYUoM3iRSoQ5MuDGJhBFOIymdFXY/dHUzcmFSpvpW+EznEmwc5ny8oZptc0QmtlP/4VOWoDGyu04pe+BYTAMVXuakrHP7pMqzuAMIoD8/Zx+th6RxeCwNIR771tLiEJm7dE15Pm2FcSZPhmT5xZ97tdGUYQNrMH8AbeSAUAtLhkPEYQwnDkEK7ADd5h/zVn54Jx1jEGUuRR9KX+Mkb92V8y7IB7eFZNhyQ8h9HnAznCmRY5o//kfWVyIMwcBBej5N5IGszD/AnfeBIGhJ/0plpMw/82ukgfeIgHEc/cniVRzsOwpIW5DGQ9ADt+WRYhicQr37NvDIfHPd2jA2WyeGAjAPEVuegMa8ZDxrq9KRLyLittKJT92AGvcc7jN/y2/VXHTfjIPvlZX/F+umz2TK3MFdm556XZ8+fS8/a9rYe+Aow1icfmFhCMxMk16meM1/oAzCCeWzSmMlLR8LBIaLMH3gvZniyRR7gox8wAUcPY5UXx01MTk15S9AgKx5GR0s/X0cX3j3h5EWCCPCKi8bgkHS3MaVh69FQGR6K85l6PIaKnv3dsruFoW9OOtq9cvfujXLzi0/L7ZtflKdPHogHz8vm5rpoOyqsCh/yyovRMlqtwPBKjeEx+w+Ivu6+AWXdq8nhUdnZjq+EUibrq9QpTBA/OPMn6xhZygdj/CLNuhS6Reij3BNHXIRD4hfyXnWMbOZX4bBTPXgFWzUumw3KsB4n2rb6osJ4sY5uBv8V6h9/ABeR6LtsU9QVLgF8ICIu4eRPuO+r/KLNR/vPtIQDPBMn4wPEy7hcwQ4OIOMQP8Ja7TuAa9ynfx03kPeEcY+jD9QBv0ibY0ILL9DKr3VfLxOQOKAz8lD4aeYXTPMRHTRCPWNAPVA7F7c05lflpc8oLPu366cC91vhCvpCPgJZXly0u3AYUiJv0rGtOOQAbcW7UHRP2hhrUt7TlnpoKEqLfEkZwzXkuV/YKjzyFQ7RQDuwPqowJXZaj2/wGXKdBj/4EHHkSUr9RXkqNpoufs1wQI/JR1+FJ3hNvJAXueKLOEZVIcQv6wjIOjI4e3gXPIdvTq84yKI0jqWBjOdsq7hIexY/zwB46kBdUn/uy3pOHMhib02nX2JAV39Ox7ZSPqbh/uv6QNGU/JBupifNx1i9F4ZLyw9fqXsM5MiTqFeHV3FoFyFnAqePOzGIf9CDnqgn6Mx5HfGZIycer/rTVaVRzKqOKjj79HWBVF/uQmf61VzM5cJBazr7VXi/ykXVnh/2Qn6Vf3Cwlf1fF7KdfV0HVKq7Xat1ngeEnhcj/Nvx/vUAHIkveJb9wNDGLKYWqi5FVCMmkg1Z7uAwWT81VizEQas6diXYnFjIU/4ASgknjaO6rQhpOSAJ4plOjMHLbwnU4LFKYyVm4gQgeHIShdve2ys7e/s2bj169LDcv3+/3L5zp9y6davcvf9AgiTe7GV+mc+zp8+8RfHjjz4uf/EXf1nuPnhYRqemS1f/QNkVsZ2Dw7634liV6KhSyGKbYl/pGxjQlS/tqMOzFVQdHMELE6SOKR/xkbQun5Oafso3pbyuXr3iVXTf+va7ZVAKE1/lGB0eKpdmLnrJfUugwXuBHg81kd0/2FNZH5UPPvig3LjxuZXJ2efPvH2As8jWV9akuE2WmUszwXuDKYmiuD4CZ/I8+QKkrA4lSWVNISSHgLOQ8pugvsJXC3lj5D38VXquma/v7SI8neu5SsOVOgo/wjlzgXxCaBIHWqHB2/YYLKt4wdagvY67Ds2wmn/4cUfdUGBh4g9lIiurujChgQ/0ASDbaxO4rz0zaWeygWttv2zxF0iaGKDUUrJ2CKmuAuMkV9JqItDHYfTEDOMzkHjCqXz4097FI84o4xnll5VnyXMc8SsEFtGRPmgED/wP46HS6xrGWvEex8CoNPT3XEHg8Nogx1tpKzG6x89b5TygRloVQY52FzTwzD1x+fR6jxQjD57NgRl8yKGAVpnDgdLXtrB8Jtz3/Cp/1aLyPOuqaDUclUcVYgMSVFT+2V6BTNN+H8A9eUSYC1LlyYPr2GglO3RVK5SsxfTEJkYp6OLbKR8gwEgkP3jHSHN6rDo6EY8Ligr+pBPeDsllO2GEb24LDjYNp5rB0TapS281FD5+ypBXxYpDW4p1Zaic4VD8EEPRx2huHjHITz+lIobqGaWG7CIPMnUXkyM/ftyHsVm3p8d6xEghP5zxiXZwenwRB06OlRZl2q3HQDoMYpSzzu+sSxRHT2x0n20+/ZsKqaDeJzIt6TIO/rRxA+krHIxL5JhhSUPmwX07bqcDN3QJ6mMTkHEAy8QKR0I9vI4bwB93VI1TiRdHukyLg8fut+ThNpw4KHdOBoW7yoNaJ13yBVyksXyoyk86wnGgI12Wr5434TxneNCALGjF4R44D0fSgJ9fBEg2E4/nejiAX+LnHuCtPOEZh/S4eh7wkHv8SJuKPYA/4ZkeSDq54oxf8Rjrva0H2QgO8hHPWJ3FOTO84d7Z2y07u2w52i6ra6v+avLS0lLZ2tpq0pn8yDIA54Vxf54DoMsNVg4f4kNznX/GDx56YIUbl3kB6fdl+eGMS5k5d/4puUL8co/yWV+Rm5+fK/NLC2VrZ7sciq/7mjgj+9Cp+FCLiLT8Bx80mNeSh54cKh/CAOo9+U/9eNwR3wGe8ceIfnjIV39pO4GPrVjDQ4NlaHDQV1bZx0qXnjI6Ou7VL+iY0Jblok69atovQgfK8MiI4mK0Gi18FboPnqqsB/t7ZW9nU9ed8uzJ43Lvzq3y4N6d8vTJ/bI4/9xbQg/2dtTP2QEgbiELjw+s421tbpaV1cXCV9ZYodHZ01kGhwbK1MXJMjo+UsYnx8r0hekyPXVRut7VMj41VUaGx8Qb2pj4oOZKFYjkcnyoNr1/VA52D8uhrod7vPhQH9J4wgcNWLVzKF0ZfZ4JMscfcGg/L9zCQIYMiPaBbId/yKZoO5WcIQZXh0c9NNuCwmhr8Ax/nh3RF13509UGF/nRTjLM9/GoMEd0UqerIPKNvhreFRblHYb+VttFBw8Z1ZJdiatZluo5IZ8zXRCUbbwVnuVNBz0A4eGCJwB519PjD51c8c77eG7hT8Av+Rxxg+8ZB7+UhXmmpsPkrD/LiUK6pfUE8y7TK8xEGLhW/bgC4uA0jMR9hupCfqRA1yMdY53HG7WlNI4H3eTBH//It0KA7nGq/DyTlr+TVPTzIw+eia60tBmD/USTfeUUQbm4H4qoagv4oQ+CP8LAhKFJ/ZqPiOE4aw/H1/CRz1knCaZBbYcypG/Wy1kgNOq6HcyzikDrzJX8tdM9fEHu4JhntY871CdyD3nGNQ1kGZ7XvG+Covh8XXnT+9DlicOqUB/HIjnW38dKP1Z7SX71am4rPRyd/eQYA7HktmSIVxKTTjQ11JdjlSCO7bkc68JqM1YKNqqVY5of9vJCgK3gfGit1zjBQVkODjlv7dAk+kWn8FPh2dpcnxWLm7xWIZh7+Jk/31fPZ4CWRWnPcc00L9YReNrdrwMvS4fveXjl47B2yLjtrh3s75vmvwq4T3c+kDLSvzzO14U6jYGtnv95+Gm/be21CS3/Ot4vB9Kch+9FGuo427F2MrkoTD7UYDHusBKM9olIkegup2q4LF/krb9/GsHp1FhraWY9auSI1y7RghCKc7lCJNERz2QuR2en43PleR/lYe+gbGzvlrn19bK4te3ODm6E0GFOvnR/4+6d8vNPPiu3nzwp9x7eL798/4Py0Ucflc9v3CjPl9dK7+gFbzW0cKgKaLECjUy61ZF7GwNV5+wsw6MT3qvegTW8pyHhjQKm+AgbDBsSVPl2nMMHRyamysD4mO4bZWpyqly4OFOuXL5YpuTHEtgTDHHw05UdYEGq9DtScDbWOUT1uRTCp3bLK4tlYXG+3Lr5eXl0/07Z3FgTE0WAaTgtfVJyMDohMA85GFa0sE2NCSZnVLA6rb8xpGtf6dG1u3ugdDCvUSE4QwwRTh0AucQYnvu5eWWg4spA7WEkeKdw87FyfhuiX48UJt4yerskwoW0ctQXvwSyU4hwI/BD6EcbIJ+6w58y8rGCXitijInyVHli8KhIdZvyqiR5gI+JMuGp4Mc238gHPHxy3J/21pVtf/6yiZ75ShN+fNlkwOHxhgScFIa3p5SRTzc3euXURgYk2LkO6jqggYCDJQcr1ys8ngSJN2wB8wouaJIf11hODn0qo/jG1kJxTyVqDZRc6HGpHCKyoYNrrg7js9gYo2KrAvzq8TkR/uqmwmgbA96q3OuweMvCm/CAqHPqQDyiOfDMn65shSQf4wE/Vzm2SlI+onZLQWcJvQ97VXy+EtWlwVXoFKfq02q/0NYjOWE+VI5PpONHupggUjL1TyHGL9pB8EFcqIwocASfoDEdfnZVXWd7JTXPXqZkgwlyRDw2nxUWMeNayRSJtYjrOLolnnERhx6kDgU+9abwV8xAI+Am00XaJpDGnS/yslFNCfMaaWnrkhsdUg6UlNywTEkF0Y+OLAWtkn9OJ/xe9o58qvJznhRC7vhIZVIYVIgzzoJkALjBSnQmP1H+cFY0lY4YTIrAiT+Z8J/xAIw2bprzYA/5cix6cOaj6qPKTqBwK5IVne5b5Bthzi9pzXqkbFX5jLNK6/5OWmWCwiwxqHvxRJcw3Lq0TT+XSziQCzj3awF4cYSD1+GEkRFQpUs82b7sT5za1XJH4dBFmsSNwgeQZ5YLwJCWL3kyLOkC57m0yWU4eOu46+FApgdaMh16Gb9IywomlFDCVB+e8AZtNogxKVcYnGB7ZBjTkbOOoTgYgxjbMFDywoD+R3poDvwZh3zzbEHiZ/mg3/wTBP3wIGjP8rXzIHnEBAvH5IQ27XFAtdQMp/yE1ybCySe3HaXDJS+5Zjh54ZLOpBEgDq49jpDJUX6o0H+FsWXt/tMn5eajh+XzRw/K5w8flE+km3wm9+nNG+UjXT/+4ovy8aeflY8/+9z6zKOn0gOkFxwyGRM/jpjAVfRnnu15J3341csAZJxmGeGT6rJD8lcPrt8j5YVz3yWu+92LOOt4AfDhEnfSCRDPabnyUzLaAXE4c2tTk08MTAdqJ6zo4KWH04kmVscTl/bJ9mtwkA46GFPcNvTMZI0JHpM0Vi0wjoTBCgNnj3gXh4nXgS1B6G5M1kaHR8v02Li/duaec3JY9ne3y87mWtnjHKQtvrp46Hro0XjmrUMaswZIyxk6nP1lvfe07O1sleWFufLw3p1y+8bn5bZ0uNuq44cPHpT5uXkfjn+otthcOTY2GavOxibKxMR0GR+fig9IDY2KRgxG1M1x2dna8gSdlbn7ygPD2s76atnd3CiH+7tq90Vl6S2TE+NlevpiGRmfCAOi+iyH5LNyjG2dnN9L2bvQa6zXI4NOxf9D18OK2tzSynLZo7yMvSpVp+L4KBGNXd3d0j8bsY0qVneEjsMLa15QphEpWr8r2zIeXcAtRuGsukcXUad12SzzaUP60XQsJ5y3QHXo9PpRn/xjy93xYXxRkRVwzW1TqmOu+QVGjF+hZztj/lVXMMeVPpBtNts0V/ygA8d99nWuuATGMnCxSyT01haOxJP4uQLErY+BhGV45IM/eQSNiQsHEIe04AmUpCFvrkFn5EUacET+IUPiBQlg2sRvxs6Irrhy9DNhacWpXMDZZ/BCj2peabuso5vqJm0ab4XzRM/gZPW6ak95HpduxZe3ZYzLROeraMARZkd+FX9iTFW/x/hzxA4ZPYNfSTjb9FT99mhrrRxtqG+sL5ed1aWytbJUNlcWysaSnOZVm8sLZWt5Uf6LZVth21z1vL26oj61UnY139rfUj9FZlAethSr3aJyiTuh09PWKZPyznqhrNFmkH+KzB9MCEbU4sV9lMdZCGuMnx6T5Fp1GEB+9DWu6OFpKKvLYuRhrh6zbJSjfoBmfqKtNabzE6gtIns91xFOdjl1yjE2MG9RCsVTv5U+3qd5xei45NPomOUh9XOouS3nNCLPkW0cH3SgujmQH+PJoeqFe9w+Wx5Vd/ty6AYAK8jGxyd9rA8r0+AvKxaVFNKCbq6KSzmazpzDE57rSoTKgNoej+DzXB3OpJH79UDpTINcBeCK8a+Vr10zj6AfF20swtpdHYj3pUD8Kp3brH5n8fF81tGHmXfpqXKtMPfHGvVu+3KksQ2IhvASiDIpfpBUc3V6cBYAkehccAWfcYHnZS7xxnMrXdU/XwKkqUPXv/13fvR7ZgzGIg3KTEakbbiR8jUzlBW/5USIKS3nwXhLizpV7/BwGZueiUMLmeDSoZSOtt+coFQZIgSP1Hn4OtADKQx2Dx+WpfUNdYAO+z+ZferuOC4FAoOb31irckjLQPjw6WxZ5eD5y1fK+OSUDVCE6V8ZkYJx9ZXXS586NmfmKGEwiHJIcVpeWSkrq8sSKt1lR8oGBwa+9s43vIx9a21ZHV8KCweRSoRbUYJuSKdmdTMgRapf5W1IseHsr5XlJR8guSn6d/Y1KB9JaerpKsNSIOC/DQ0kF20M6nwafHFxwW+EFxeXyutvf7O8/tY7ZWnheVmae+a3lAPi47AUQ1ZEIBRQABHOXJdWVsueBNCQlJ8Lly6VXe+hRjBKuErhmLp8rQxIWWt0qbwoBlX+4oD+n1ppfPbsmScL9ld4CmHzUPGuXLkiRW2i6d8CGiOdRXgO9svqyprKse9Ds9X6lRcdhXvlJlzZyBDmCPG6gkp5EgJn5O+JpdwQh8lK+cJ4hZTkrfkRDY88VHcYqDxgYFDVlXZng5OuvNFN4w/KMYoYRiveBPtNiNKGIVbxPdCkAY24fWV4cMBhGCCXlleVHwYlDt7UVfjAbad6jqW8gcvKin7gghYGJ3jgclUDKnyhjHbyG9dA0xjkQxMaZMRTlNARlZ16UsZqg6d+m762vumtuJSTejD/yE+jB4MJeSCA4Uee11B31Cv1We/43NEuRkeHveUWoyBvz1bVxjBy+4tTopmsfLaZ8OSbM3hIeZgAgxKDnwdb5yHRwcAsl3ki+GzYMj2RMzy8MD0lJQnFvqesSjFnG7JGYQUzaYs2hBLOGL8v/hgXqdU0uSpSGVR/3eftNvtWCBAdCV7hCUG6ULczF2f8SBve39t1XaFEcy4FvOMAWFZbiqsqLxJAd0qg0lvAuwlWOdvQqjrhjSJl9yBiIAYp+JEqygENtJBBtS+24og5ZW11tWypD/ncC/EFZYs6H+vtKH2ikZxI4/SBWhDlizyVh/zCW/4ubhVXEOFR9+2QYZE4nl1f9TBBvd1wT4kynGdkff25fp+Q9xnmIlTB9Xi0VYcL8prgtG7LAc101bWetg6E4k979XMV/0y+4MZVz0Adl/tuFacOiSPz5qmOP9O001bPux6Ofz0MyLB07eGZHsiwjId/OgC/CIsJGfKU51hxGnnz043jwxCSEkw8wHEqB4ShJQ3Z4K7TEX71FyFATgYBnzsn/5xc1nG34kQZov7RLyI9egI0un4sB3Wt5YPwMu4qvZ1okqeD63klfTznPcBz+uc17h0sIK7wQoj+ns09Lx9+9lmZXVyUWy6ra2tld3s7DpyWjnCosqPX9GkC0i+5y0eEkAcTGgtGR0fsbxoF5JNA3lkG7pMWxpmMl+F1+pPXfAmNA7Lprxk/8TRdG+504Eg8OMLrdNQd4TDCOqDGi1MmrWpqx6qjPcloNA/kZva57FsY48BZB/wB8sZwhlGBs2NyYuiy68eqKFYvMKYQb3BgsNIFNNZLtno80rgoql0XHFDPgeEuG/kKh2WvdAtnKTcuXZCXfkzuT48YL9DZnpenTx+X+YXZsjA/p7FZE25NxJkcYvRB9+BLaRxkj77Zr7EJP8bTvPb1cMRDOHQSr4DWGBer4mNVCGMnB1fDJwzKvFCiz6JnwDd0Yg7PR4fly3YYijB8bO/suZ7ZxsR4xkd4hoY03kinYIynrQ0Nxe4D+g7lZ+wZkF+Of7u7e+YzugYvwDEuikk2TKhFih/0N1aGMZENxxgaW1PpX7BPbQDc6tsYEsfHpDerrJzNaiwRLDwY77rK7ONH1vO++e67ri/Ges5uY/4BUOYJ4WBrF/dAtjWuuGijsXoTR3rCuU/DGRPyDKft5AobG1xUBrIDB37Eqbf5zCvbKNf0S8hnXD0NUL+23+cznAMvz/X0XGnv0JbPoW/EvVPqOcPm5ue9wpQ6jDbNuXhRHvrJkdoKK1Ix1sIHVCdk0NjYmHGiz128MKV6G6vhr/Klgk/lpJ+g7qv3yh/60XpOyvrSYtnZWFc77ymHir+huc7a+pbaD3MY4VK74Yww6vFY8y7mXhh4jw90r7Z8hIyU43qsdnCq9nyquhShbnuUulv52UAgf+KiO2PM8uov1emh5kX7asssskDP21eb9mpcVoLJnznbtnRNztvb2NwQHzjnb72sS1YzR0Rmzz6fswy7KJ3x8syMeEd7inqKOoo2TLkDOsrg8FC5eu1a9RxA3M3NzXL79m3jgN/ICPo6wKrS69ev+74OyfcE+I+jHbS7jAvuaM8tB7itcqM6w4i9onkN29G3dnbL9t5W2dzeLJtbm3reMZ/2xE8b2pDfKh5t6/D4ULJlz7xBV19bW7fjfESfkSj+sVOLVc6cl+hwxXNc8XhdPNhQm2QcBP+u6nVjc0vz8RXvbAKYd77xxusqk+Y5Ihget0B9XHTsdg+Vo86+CHQ4V0qHSz8geFLz+BuCxAtApC7O/yxQVy9CxMuw+A+Ol8cFCK2aXg3OS/P1Qb026Ki3syZdEZYO//gRRqhvahAheWc4E34+1PNo5vU3BGdxQvH5uAn/g//b/+W/qx5L17/zd/7273GDQaMxNOID5Y8P+cRzn4Qnb3lBil1QHY4JsITlloTJxtZO2ZFwPensLXcfPvBXFR89flKez82r0e9JwZuU8ARzCzBosdXvyZMn7lgcGHrtzXfKtVfeLHckMDjocXIijFIx8DGo8nawVwL9pCyvb5Z9lW1i5nIZHZsqRwdBH8pUY2i4XJC/z9nxsCu6VdmQoOq1tRojB53uIkvNZy6Vzt6GDX+Hu9uQJ0F7VBpKSxqEAcoSE18OUv38ixvlxv17NpVhuJqfX5ACsu03V+T92lvfLCPDgx4URJTxAdB3pMEIQxSDLgobissrb7xTLly6VpYXZ8va4kIZkgI0hAIjJYylvTHAhREQgbaggYbtBMPi64To5y20B2/h7JJCNSVcrF7q90Q6BRl0iA8axBj8Z58+UZowarRcKAFMJjiPjK+DIkg9+Dk9oHjioijSwHbkgXRtY6dIT4yygqf6IRwSdxiLOJi2WhYrv9YbvHjOa6cUJ3iNwsaWA1Y4kefK8ooHUtqnDbAeSJSHeJL5JA7CQA3t0W5igoSy24yrCPgxkMBX2plI8qqnISmNufJtZXVV9S7eYqzAmCPaMh/QOG3lFM18tXFOjvLW6SKOE/lZTr8xTYAGBthyizFMSr7wY4w75KwF4gswmDCQYKQmVQxrkT9lpFzijOPC63jDdTZf4tUHRgwvVmoEoyPDNhayaguFlMGLfk8e+WVKTzRVJiYVpMoviVKJXj2CAl+1F/JmUIanpLNBTQoQCeEPCgZxqZfpqQl5nzj/NQZLDY6d6ucoTMk7JoeUjklQnD+C4Ug8RtHTtdEYUNi+84U7/Kf10/ij/yix2g7GsEuXZqIdSJPiE/5MmKDJXxdSPigCceaeaJai7gmSHDwDF/nlW1DKjEEcxcoGIYh1flHPUUsC3WT9AGynYVICrzcky/iUfpfKRHuE5h7FHetWO1Zi8wAFMu8ryHo9W6dVvhBXAffEradNcNtxuSI8n6tA006dAxkO5LWJFyfIvPKauDM+0KRX/pn+ZXh5woHd9+DVlbT0ayBybsGZPIlfeybvxA3kPWFM9Lin3ybYHxxt8c+DDEt+nQcOT/5WUM8jcecVICyBtPX0GZbpM5z79MtwIMJIj3/c2zCi9gW3LQuVJuIET7hGleEfRgvCW7hpnq0yJA32VzrGFMa7KrrD6jwOmdGi0UZzyYzEDxCWdWf8yCL6oZ4Z3zyRVTjuUHKHFwkYJzhc3BM+KelMeNiqRdHBR26ZJ2Bcej4v37zPsuEynnElmmqisaGJxfzycjlU2U8Ul6MVJjTRHOjrLQ2NLcirYfX/0ZEh6QrDdqzs9XEE6FhVHjk2AdCRtADJi+Rl0h/8TF5WbVLxuMIXvm6IDKP/1MfOKEfUefO+wpOQ9CQ+rklT5our0yAOubVhGDqVO1HeTLzdh4UPPMQHF+VnAgZGVj07tSbQjqf2GnkFvTj8+ziXS+N0v8Yrf61Q+JkEMyHeZ/IrHRX5zPgARax4ZuIMTegJjCU+BFp1w4pu88Zx9tRuVsvCwkKZm52X3jZb5uafl+3dLa+g4AXbBAfpj09IBx0v49JDB4dGVY+8SNNYonDaQhwCHivbnJ/8uDcvCce4pYkffoxzjEEqmnVFjGFx6DRl7C2sxg6DGi8XK6Md/NXVBj3dcBbblhztbGdXE9yNNfFU/BA+MVPpOmwUwwg3JD2DiTjn1IbRjTGadhE8gC/gPTxSnTAf0PXo8EA81QRaPKU9cWQItIeR6TDKp/LSvtRNhUdl1/3U1KTK0S9qpUerGqGV+uhiS5bSPHnyyEbTd7/9XdVjQ2Mr28Z4uY7uqHvhmZZOytiZuySgEUf+tAf4glxI/nINXSH4z9U4hcv813PKspBTtN+QUbTfbJvwLtt1rkrDoSug5xBuw111T7x0iYMwIP0TH+FA5gdwzf4DLQn44ZI+ABytVdyBl/Bns7M2huEfhkvpp6Ih8g5ZSTtB/wATKsaIdG7aA30MnW1m5oLmb2OWCUlH5kuvNrnkR28i/7iURw/ul88+/6ysSuZuSd5s7R2Uze1993tesJKWl5c7yv9Acy6+IMvOoxPNN2ljx0e66v5IfZCPddmQqXv68BFGGvkh17d3d1SGDemr62UFQ8wGH69YKysrq55XojOv29C15TMIMXYRF/+1DfkrbAfDj/B55VJVd/AH/4XFJfOJ3T+XL8+If7SDVj3AJ+JHGuri1LL98pUrnjMA8B+HsefP/uxnrgPaKC/BaZvAyMhIuXr1quMlJL+jXqNtpAPSLyHbMy7vDdAqurJdQifpbt25W37+y1+WJ8+eas7+uDzRnDDc0/Jk9kl5rPtH8n/w8JGNeBgLMR4ualy7pWcMaU/VxtjyzvWJ3NPZ5+UZHz7RdVbhs3NzDuMee8Ds/Jyvc5Kp85rrzvOhlKUlz5+HxAPm5OPjo+XqlcuSDxzVIfA8Nsupq2jf7RoqR12as0cVRBzzhuDkkVOfA4kLiDittC3XSv9i/BehHifgLL6gifsWxHOzd58JOwukpY+la/6yXVS/Jj++JiCDXwB7tftXz1yq2+jryvUFR5ni/mXcAjL+efDrhn0ZRDquPJ2lDL8zxrC/85u/+Xt7Guj22WLT3V82JKQW1Xh3JbTYUsabAiskRNbghPD47PMvys17D8opb3x6G+XB40cWQlsaLDlL4c23v+nJZp0tKGB0SoQDgoFBCsH22jvfknJxsdy7c1tC88hnaI30aSBTaibpdG4ENoPj/uFx6R0eKdNXrpax8SnnwWepBzWpHx0ZlzDoKb3SEZlMqjRUjSueQf65OujDB/fK8vJKefjwfllZ2yxDYxMSyjvl848+UKdfKz3qXBMDUqwqylG+GTShd1Yd+VCeUxculsnp6ViFw+CqcIxhFy+/In5pIBaOOtOpDAbQ+fl540Eo8Ybi6itvlokLM2Vl4XlZXZovQ2x5lDAb6dNArzRe2SLwuVHKZ3VtvRyoEgZFM0vsPREXPr+VU/jkpWul0SeFqWCMiLemgLeE6sfAMsvKMAn8bFR5DQHbWa5IGCGsQ+AHNAUy92oFGCU2Ndgurmx4kFOgnZULxwq8pEPooxyRd4JxVU7/jNOrj/BT3BHxktV9HELLVxKpr33e9KlFUBZWjRkPhhqF50CAo01ZqZcLJSiEiOOTnyCVx0xPdVFcFOsRTVR4m8nWwHUNAvsHR2r/asfCHVDxtMrP6fUDp3JQG20pHwA8yAHKH6Vw7GiTo2MjVk6hCiMW/WzUK8OUFvzy3xQNqxroafuQz9sxl4h85VDurAipraAQ+i2xaaHeFUd4bIQSPzJNOjJmNQIr7VidRV9bXlpWmPBTH8JBtCwrSh8rDsmHLVJC6nC/uYbnMBGne3iZky7SAtmOACY8GMOIOySlmrdG6xubauco5cEfcDHh4Ur74WB+fyVIYT73SlFYGQbvRHLkJ35QRfCEApAf+ZLf5UuXTA9loP/xNS+vDFOeNoZJDsw+nxV15FO1x8oB9WeUGtohb8vS0Gp+k9pX4rkaHQYx+A9L6WR1mBgmBW1VCt2u38rHG1fxUm1krC9WhuHBKjYjqiDzr/MS/tivCve1uge42l/xXgYOr9oIkEaOrDsgw9yWqzxb/aIFmY/DwVvFBZph1EOV1rRyrzDTTliV1uHVfTwFZJhu7MBro6Tuoa+OL/MEMhygTyRQdsD5VPlXHmdxkL7y4x4gXxwAbvo7kDjq+RCe+SeEohq8Jq1pqNLi77JVcfCvp2/SVYMMr6dDWY+0lbIMeuchf5GHzIhwykf5hVfPoI+JIvkEXaTHJY3kcV4ZCcfVw7IMmda0CG/gb5Ul0ycu3uqjXyyvrvgrfbwYsrFCYyrjuhX5J0/KU41vj3Xl+flcKOJMfKamprwyuE4XeaYD0r/dZRzKkX4tPNEX4J84rYnfVlnWOK3Bp/Ape1bETAyNSC/oLUPDcT5VQ37ewl6tBuLlQhhCgieMHXlPW7Rcq/Jt1WetvcrVJ0EZnnHwt4FQk1ODissLtOzj9tIVPImDa6uMrXpuxw1knEwfLxx4JkwRpD1jGNzTuMbRDfESIibZzb4iMtBhfD4NYfQDyWGew2glPVNp4RcvywD0L4w1u6xw0PjBhJmJGzS6HykO4yNHB8Bv9An0KsIwLtGL96VDkWZjbaMsaoK2JLemtrW4MF8WdeUl6KDya0gv6NNkl22H3XwJT/XFMRsdhfE+HGW28YExTCFRNlZBQz96NKvGFU/+9MNcuWOH3iDaGLeYvDb62d7ISxpWkcUKd3+1zcYxnjGixcp0ykY4Z5XhxxjjlSwa91VrxnckPnE+GPXBarJYUVYZd3TlRRfGNgx6vBAc0BjFOIWRkTzz2Ag1GtcDX9jkiA5o39FYCj62uJJH5Ms75gMbLzAk8DKzW+3e+qLA9S/a4RGr7dRCynvvfd80uC0xHvpPfNT9hPQU6o/Gm20NHHnNtprg+q/i1dtxPAf/0Q/hF3HjvmVAq/txjx9h6eCJdxA4ThjmMh4QW9PpJy0ZA53UBfcA/ZxnjGxcqYs0uGUY91F/LUMbYVwDJ6va4tlOeWKAYG5AWevGMAN9X7Rtbm1L99g2Dlbg0adYCRb86ShXLl+ybqgI9iNelg2Ql+sMfK4l8ZN484vz5cncs7ItXXFpa6csbW6VTcmdze2dsrmzXQ5EHy8tWB2E4Xp3Z89zCXQ/9G3mOKvqi+yGYEXR6uZ6WZH+yzbyZV3XtjbKkq6b+ztlixVf8EtyxQZJeCMHfq5eESq6IRE5Sr1RRy6j5AK8ac4BVB506FNdMdYtr6yKn6VcuHDBOxhow8kHAD4H/2mD6Nis+h8sl69e033UB3VGHOZ9P/nJT4wDo8+QxgPkEvzEAMlunHYgHfkBQV/k3e6X90kX9+D1VXS5Xap9ck8c3POFRRuuTkUD+nJ8REF8qdovfcP3SscqTVbaDotOP4vf8RVPtSvJA14K+54+4Gu4wCtchDMX4Op71QFxxHsRZ5ln+pQnCyAmxR8RI9lOu46Vm+4LrtPTstc7VI67Y2FAlrdqhBVEXeL/osM/wzLti/DyNOe5DG+5l0E9fvNZP9VqFZbh1HOERzz/j/t0xK0986/OhZcB6ULjOguBI3Cq5vwL38RapdAl6Kq7hFa6qjWe61rpX0Zxlh8X8SPNXx/quPJaN4Z1fnL7Tvnoxt3yZHmtnA6OlPvPF8qdp88leLbcaGmo+heJRb8LTEOWYjLAwaMSpCMSpEPDw5689jakOPQ31PFamWbGAAMJW61wvDXi/AMm11PTExIMl8rw2KiEEh0cgYZQCcMOe6BHxketUCKw9w52rRBj4X748IHPamAVEUKIcCgFJLIgwoM/b4qZPPOWFCHGElWMaQxovKHlDTICFGFKVdERU4jwNT+/wVO5eXvCVrmcNIs9zoM8FbVyrcomDoIJZY4rgyhlRKWMyVclnC20it+UohB6AJKHt50prt/kKx38sCCR05/Tmc+UmXDyr/IlLsA9YfZThLz63gUo3vPNXu8clDFCwE/v/ZYfPGQwZWLhsx6MMmngn9EYQrAqjsqRz0Fn0BqTLpRnBqXooqZf3dE0iy6v0pIiiT/ljbwqZUXOwr7mUpjHc5QJyHI2gVs7lV2XwNsinvS001wZFHlHGNeMn3m6HLpSrx5M9OzyZHrHwSf4bnD/sKdBsX2b4Vw4twTDEmVFqbdCravfvjpv0VDh9kRW2bpdNMOT14RBB9cqQ+UGS4IrMYHAKBkrsJSH+Jd5RD5RZlotGBIfeXkFHjTIn3S8zbUj3HkHDST0BX/LFqVRPM4rAz9vfvnCKvfK2tsofYi6HDgYKHTRPfRGPJ9dZLoU5npGUQllVKOp6zhAcRSfFYYmohoWMtTQjMsVPPTQcCg5PPuweD1jD+SMFU953I7wDwf2wEHfwvEMHvkJhw+Ct2xJXmqyIJooT5SvFp//TbogPbDzH0cY8gpwnRAuv2zzKBQ8U08OSyAcOaer24jCufq5ilI38rjuq/SJGwcQXof6NlnaEKkyPc6Ku5xlX5UWTKTJMKA9v7wHmvIRqOKRLmU2cof0GYewxA9k/wDAmHLf4aSjAerqsMrfdOiZdE5LvrW80xFWL2/mmzjc1ywrWjy30lcp0EDmUU+bjjR1+oEMIz7hhJn3TRpiPHN6/egzjGmeeGpiL2+vzHadg5++JRqRBUlnE7iXo+7O8FFp0wFJR6ZtD094WXjeu2ziPBM311F1rR9F4Ilqb0/p7tf4LLnJaml/Ol5jLnIYhRr+wgMAutORP3kQ1mw/NdwZJ+sInSQNjMg712VELz3SgVgRZmOGrhgW0HXQHfo0kcD4j8PIQX/0Sy85y96KHvJ3XjYkBL3kZdl/Dr1Jc9Jap9nxNFn0Cp/KGZ8c8XD1tgjUcec9+AHi4DJtpsOZbibo4k/wOxy8UkSFI4uC9+CEl5knafrFM/QwzsXkJc3gQMN1zUokVuOsrq7FhwY0cWbLDVsewRkTLPFO1z50y4H+MOiIz7xwYvxkpdgmq0nWVsqDB/fL3Tu3y4P798qzp0/L4vP5sit9l492qBQ2/LDdiq1THIGxyNaiZ7NeObzK1p755/JbCLcyX1bWRJNXrOxqAnlgnmRdBY/inuNE/EU2OQxd6Bg2NtnYheGrenabjfrmnqMaQmeWjsoB1X24eMaAheur4qCzc3g1+jjnkY0Oj3gFIm0Oo1xvr2jS4MV4xna0tdXlsrKyZOPiNgYI8YcD/lmtxZjBOalso5ucnCxXr133VrDJ6QvWlelzrIjBMNbTQ96MjEX6IisRD8rG5o54tmADdm57dAMQIIMAtVJf8+JojsI/9XUMpDy6fREefSPbDXwFCMMv2yOQbRc/ADngtkgt60J4psHxXId6n8IRFz+uZIE+EquzoIP6wmCrNqg6DKNZZUxUHXKlfrgnLP0wolg+6D5dxqvHz/wToDXGi5D7fuaFZRUnaWzdx0PyCcgrQLkSl8+F0jzA9zWDHC6NPUpd1ZDkMz+x+Nn8Qvnw81vlo7sPyhePHpV7z+fK7OpqWdjaLPPqs8vbcptrZX1nu2zsqH/t7PqoiF3ay+GxDeb7x6dlX3W0r3pnhS3KE3NNjKmdauOcc1VYaSp++FxkaIEQKNIzMoB+A8940UgbpmzQbnmmMhLdcls4Yh4R/ZN4NWQeGxMXcz22IPtriiy6EE3hwkBKvlmvXNORHiMv/WdwEEP+WV0g8gz+n1cvCbTDjFOPB570Izzx+lk/tW6nNY3o3KJHHVV/0NyrZ41D6brimZfvDuNrnyoPBi3kFWcThrELfsnV4nJl27cNzHLgj23gjIdc4QtOz8g7+btO/SIh+rDnLTjNJ8BjGQpfq6tKYjFB8ZMHvyr8msm+FL4OTuhV0ZruxTS1tmfIZznJmbNhZwFU4Psqxz8utA/96RlHG/HFz76XQ2K2p/eHur6EjoRsj+c5gPxfDoSlq4EeoVFYTEwdH9D+XId2f55P5YWrQ+eROsmTpcVyqAZ99e1vltOewdI1NOyD5iEgOheDj5CoEAiFnr5G6ZKg71LDRunr7Y9DyNk+iAD3BIfMzPRw+udOiVC4fPlyuXjxorflcVjo2sqiBIwGUQ3CHDTPhJIqIhkWYSaPCOe7d2+Vjz/5yErJzta2Btwd7xUnHoP/5SuXpQhIgVIaeQm4in4JcDqZz0cSfTiEQxotLPDU+fymQD8MGu6AVSdFaY0l5KH8osB6lUpzgKoGYIpJwWtQrwjKj8MPZ7z4c++c8Q+eAxkv6ERYiAbdp7+Isn/zuYL6M1u7ECLmCbjxFA0omTiMAyegsnU/hXwIcu7hDQMGEw2eWWWDAoQRwvloIo9hy2WQg88uV/WcAw7l9mS/Cqd+FMvlof4wduCTQHpo4K1nLge3wiFHVBsSoFv/Mm8GaqF3HTG4wZ3ASzz+k2urTXjwp8aq9PQ2fiiL5A0uVmwhiMFnXnBvXqn+FSHpIjl5sbTfKysEpHeLcBjlDjp8X9Gl4ACH4Rf0KJZwJd90L3qahrGqXrJdcHE8lzvK7jeXutKOfV/hCtwB3PMDvI3A8ZRPlRaegC/4i+IXZaB9Rn70iYjbTRtQILSyyiy2NChy/Ckv0Qieik5VgOud+KxMA4f+bPQjPW+KUCwbDT58gHxBeVQbtEJPu5DrZ2VoQ8r+QBkZGdQEiK/YxHlzvEmGT/0cAqz4UqHlKt4qX/KOs964hmzijTzbNvuEg3bHuSvxwQC5Bk64yFd4MfbxIQbTqCsfMWCVB4P8gJ6ZzPUpTSi3VTtW26DtwRfIGBgInH7zr7j0MYjLtm3ZWckCy9C4Mc8oR/o5HvdyyWPzvHIJpHHa2rPvKzx+Tlf5J+70r+eZRi+AdkC4PJrpCecZeqCrma+cDXFy3Cdu4qYyV1fqSJuAH47JG1e3wcStZ5zjVHxzevKXwx9IHIS5byusCfJvyl+5aPuBP9Ml7eCMFxLBFxxpm+mrMBxQD8840A8eAL+Mw5V09PMMr6fPcNIn4GeFv8JNeJQ98488nF6TXY9jUmpRWDuUjzRdr944PNCkZL96AaLxlZWUnAmCIWJuYd4rKJc0gebNMXkmZDnrQFvOSRZxMz5x0wH4Z5yEDMeQxIR+bHTUK5c5Y2tKegRXP09wKPlEGZsYL5PjE37DzBcC2YYSY5XaiPiQeZ3HI7cjOZ4JI06dXsLqdcF4epQTLMUHs3HpDt2A1avIVIwGgwPSOSQHkG3E8wpn6VueoAgfEzRwZZvNvAijjsgD5ziiJ+nlmmVKmnFAlstXlyvSuAzVc5Yvy8C1XuZmel3zPl2mq6fN9OhRxIcPHkekt9AGGOtVHMdHhnocU/vji2RsCSTXXCHjFVvr6z7ni23ttDW2UoWRFtmP7OwvA0MDujYsZ/nKI+fWEndza70sLs6Xh/7i+L3Cl8c5p5ZzW9lG2eS1asQfjhG9sV1RY5HotS4r/B0Yxk6ObOhii9WW9NPFhQXpoE/Lk2ePyuMnD8rjx/fLwwf3vTqRnQ+cE0Sf4WUiRjyvxNHEf38vXi42X6wkX9VqQt/iwzwNjfW0k+jb3UwqVWcel1kpJhoxjsWqMY0xvRj75Kf2xJlk6IgYYQYHxuRGytDAcBnqH7JhkDZIf+Ce7brD4h2rvxgve9mS2K08qQXVI2c57Wxvevvltq5srWOrKC+T9xXGmUu8rB5Rnxyj/01PlalpVtJcsI7Pmb4cwD2guQTjKm2Gxk+5xXw9M1ZRdrzjBxAtbvmncNqS+ABku6y3QfiXfjzXHfzDn/YGZHzTUj1nOuLU/dOlH8A96dM/+pBDfCWbfMaRNNODv543kPgCV1Xfqmsg+3f6RftAVwi9xrqN6i7OoIt72ivxW/QbVRPkE/+rcGjC2EibpK3iGLPdRiv/7NP0S+Lve5Xpnld1+SzC/TiTC8P0ptr8qtr6NgauPQxqwi8+dIvmPulp3dAnHcf1omrDcfYY8g/dmxdYoYOib0v/w/jCp6aOVYdHinckHkq8SYIVaVM2mjuu0sCrKGRtjJSD28gg+Idzm5MQonw22rOqTOUM/ov3rsdoL7RJz22oIzDBUPCKXngCcIk6JUbUbdYnjvqanp52/RANnuLSyAh/ua+75HmWKfMCst4SMk49T4AU3CetpHFfkp/LQ1klKzBadXTGWb0+Dkl+HSxQoNyKix4fL8TCD46Su9gnOsGrnPTn+SV85YqX/oEPUg8P4TMvSVQvdiqfyhh1oAjIA+XjcakaO0wjtEKH/IMulcelizL+6hD19PUcUL9/OdSq5yughr+aI6pINcjws0DMr3JfB7DfJPglPX3OWcqf+xewnU/P3wy8DPf5/umLq3q6od7mgfo90P78ZdDZPTBUjvhMP3u6NeBihe/UoHqqBngqPNnZ6KDKVncd3hv9zje/WS5eumQldRKllC1XgwMWqLOzz8VsR20CRCFonzx+7L3InBH22WefeYk7jf3Zk2fl+bOnZWczlrp7AoLho4dOIATqVSiHsYILZajHS7kRMgzmfDUnOrWqVPHpuBBAZ0LYMgFHMWXgsOVaQhRjUKxOkACuFJAoY7wl9/JPdU5/EQUDieLyLKY4XXRa0acf7SyEVgid9kogri3zVafOfLh3Wavo8Jnl5TyGEhDhQPLU6av8KWfmxWBXoWkCfhKHEQcBhsASmZTPb9otlEJYuiMo3il4K/w5KCfdvHkdkDKFcUbehlgtU+9M1F8YT9h2GM9mW8Qxn3BQBm0hQF0MueAJQliDPvmYhuAR6X2tnHFWHdlL86UI44+CS/4YgTBYpCEJvzNOeXBAPpNi14oS00YwiqA8YqwYaNDWYlIT14YNHmEwwdiBIoLho8cGV84CI579MajYeKNwlHbhZlCOelN5zYe4kLf5XoVhoOWtL/SQLowy3LcUIN468caJMN4yhsEXZSny5CBh/PNT8tDuyZniYLhjnxS00G99TonwonijdLcUsdhaQloUbZQQjGx9ipdxXNY+5S3aWNHGl6gwEMELDvLFxbaL+NS6+7iubLFgOyjx4k2q+CMaoD/6UfHEh+0g8I28Ypl7LNtmsG/xEYVTA7jrmjYU7foYTcptRBeiAm6DPEcfYqUJyh18cJ/w6i1WRUab4vP8ocDEZI3JAQb6VGCIwwpKX42DszBiVSVfy2VyRFrohCbO9cCxpYHJEhMocHqipB9twUYaXUOuQDL9JMKi70d7xeEP3UA9PKE9bfrlFWeFqYYvU2e8TJvp5eEw80tpU1ZkegB/46rSgjOfdeNwrsg4p9e1nq/xVGnP+HGvtIwp4Mq8Mw9w5oS3SbeuzbS6NvNWmCftCgdMYxXGfR1v4gRs7BOQzuFV+sQNXzJv6OMel/xKWvAjnLYN1NNzb/po9+fkgUv8yQPC6uHRR5DH0AINkScrjx4+flI++eKL8umt2/7y4ac3b5ZP+eLhJ5+UDz7+qLz/4Yfl408/Kbf48uGTx16NTVtm0g3Pgp6zNGX+QNB1Pt24LHs6npM/iQv5jyxEfgwi7zT+cB2SbOR4AZ69zUvyh3Mz8WfL+zBh8mfsoVXV8wHAnxMS8klaktdAnd7z4jhc6b06UwOrdEyvHKDvwmvidGsi4ZVhyDbJMACjI+Owy4afeOQVb+Cqyg/N5EN+4CFv/DMcwL9OD3GgKfH4WfHQiRI/9Y6rlytxJb7MMyHjZt64OiRfcNxHmxBvhBsKGCvCOKgxRvxhSx3nAiH/MHptymEA29Wzj6BQ3shxeMOLkCHVow+DZ1yW7kedckg2Rtrl5cUy+/xpmZt/Vp6qjT5+9LA8n31mw9f66qq3wDPW0Q8424qxJGiNVcnodYy7nohrbENPYxzzCxXF4fiJgcZI6e0f8IvgHl27u6Qjn7AF9aSsb2AgEw3Pnvn8nYXFxdYWXvs9FX2cm/Pc/gusbttmq9qWt4nRn2IsO1WZhdfjv9oOV8YzxmPGVdHK+NyDIbWbA/g1HnpM5KoxU7x1OrU3wjGQOV1vZTShDeq+0VC/GBrSmDtonXhQ/QV9iX40OiI9Xrx2X9OYzMsoVsr5uBTxL8c+tpFybhNjGtfdnS2PkYyb0Dg0PFQmp6bK9KUZf5yKekRnADf8xxjP1s7UbeoAH2iSbpf6c0tSe6u3R8LctolTg5j8R9vM9ghk/DrwTDvOdp+4Mh5pCU//el40fx55oRa6MbSBgzDyavVFIPGnS8h74rbTwH3SmDQBGUbUpD+fM007JF4g4upZ8dJAgvyIthJthnpxW1O9uY7UtrwrRs9pkENv5gWeX0yiEyrMq4jEjx7aoPwwpgSIppSPHjsYczG2SG6YBkWR7nOC3iSHzDB9plH1o7qAp5QC/lrmYlSpykI8+ECdcU0eNVcESw+jDZEN4ZQ3ZWvWM2dkQ2fwD9mlStZt5uG2EDH0P/zDsB3h6YCsA/iE/k1erORMnmb+dTqAwBkr8tAjufJMGbgm3synHdJflPhKfJIEP4pxcpba5jrnCm6XjTVddb+1iR7KtvHYQru9HR/n8OIXyRcw4r+5ueX0bG3lHr3VLy4ql8/INvTjXcle+1f6LscWOI713ThU/2A/XswZauUK2qmA2jOvLyp/h1V10bq2Q8aNNmGfWvpf1dXh/DCu7S7qhaLllQH5LL72NC2n1q3oOCdrOjpN8/4lUKdPHIir+wf9oArz1bkIFy0nfkC9nZHe+vk5+WUeSlG5l0PGPc9lmcMFiKQq38gfOr4MzuKrsLX5nQedU9Mz5a233ymXNWjx9chXr10p3/rGOzZ0SQLZcm4QDlaIqdX6nIDZec7smJNyPFceoChziP6jx95vjQEC+zEC7gxRSYgYjADAOsybpcGRUQlWBkUMXf1IO2WDBV2TTwmoHAh5C4/gtNBVDql0qjaFNKzW3gbF1Y2urjDG8mXyRbjiiEcnQdDm6p+kkfRW/OQ8+abB6IdwwOKtf3Y0Id+rwiTGSOn0CeBJHli5kZ+FOo2MMD27oqsqdupA11Ro4YGBfCpcvq/ycln9XN1XLp4jFuVlOTtvy0dHx/yllGvXr5fX33yzfOMb3yjvvPNOGRuL88KC1hY+5wce9TpvfRBNjQZbQDTh4CwUOVbmjI5yEOewrxx4GgaOXj2POHzEBwcr3thwGZcb41n+nFmA8chnYdj+pwmR6m5vb0d11+Vl+iPCRz7k65U4VooZlDVYowjSftR2wijVp7qMt63UXbPTV5PBdORDGznSQEO5EArAysqK2vW8iqxBSQMCStsB52xIEeTrNAcor3sc8onfroT+ng1xGHa2tzdUZwxgh2KYBkrqT+34WC7eqvI5cM5vca0EXfBX4HYqB83Q9PDhQynza86Xt28MHEwedvbYIhJfxIkzO2JSwCDjcDnCeKO7vb3lKwrszk487/A5eT7+oDzIm/q8d++uP/LAoZYo6jl45cDFmQ5sG2FgA/cuA6PCVzXZYMUIH1XY2GBCs162GCjl2M6yyVkPa6tlfX1N+NaVL+e7HMTLCP32RCsT8sXllbK6vuEzdzgnbU3pOSdoQf5LSwpbZbCFJsq2K7qgTc8axCk/n8TnXBzog06+aIORaVvxw7iMxEheB7+5mP+qd84Pg+Yd1e8Oy/c3UQp2/AZ0B7eN42tE1Sfe1V44IxF/6CEdX+PyJ+A5O8UjlHNUvUpBk/yBBr8KVV8nP5QNRjKJN8Sq0qAvEk48E+c28f8l7k+CNEu2/D7MY57niIycs7KGrHl87/Xrfu+BZiBg1IIiWxREE0kQJqNpJTPJjFpo31qJC8m0pLQEQDM1m0QD3U1ALZIGAQ109xtrrqzMqpznISIy5jki9f/9zz3f5/FVZlU1AJrOFx7u1/348ePHp+PD9Zv1I4E+gXZpBaoKA69u+wn1M3EB6AIZVqdhmTTP/i8c94X0y3IfCW/chNULU9hJGzvjkm6dduKlm7Ca+yNx6afJcwVHwhtZ1TThCaMH+9O+4DwNY0sdv6afNDBAHZ5+zrcMYWkSwMlw3BkOH0DiYkOXsYnFf28ANHgZH8Nz+qcB6jQw6d/GSXlQbyjHqD8aWcudh/fLJ5e+LF9c/bp89vXX5ZYm8A+fLPkVFl6ZJ5f9mhgzTvNJ9OPHj/suFSa1BAZfmbemXxVAP8cvcPBHL8i6AeB/FCcmKYkDDfwxnsgcKB2lySSLDQFvEKiv5xRmnszk9BXhcc+RJmny8+kqtVd2pIGUd/AcZQAP9LmZXpZH4nXmh+fk16+vQ0vjuk9DoSMQprhsBjm/kjmNnDBO9YDnxSn5QYt6+ay04IlnaDgtmcSBD8KTb3AIgw6G5+BVeSIdfmIF/0wrcWuaaWp5EAaAl/EzXvqZb+Ipr74rSvxH++KLlnEBuydhzThFv82F96qlxoEeG0YsbLJZM4Dp544xvqAYGwoPVD8Zq3jN8Zrq6w3pnndu3VR/LZoaDxin/dq62OXV837x5sm36h66AmkQhrxzMRe9wPdNoreSJ/lRpizgdXuSJqP6iw7pL0+zoDTIAuyw6tiw/Qzi06cemokd5cvJmRWNvQ8XF3yx9D0unL5922Mml53fvHXL99xxcTULzWsaWy0XyY5XLjF8OZxNFRbelDMKwTKHxz50HdWJ2DDitSP0Y028pUuhT6ED+eSxdCMvirHhxKKedG2/wqS6ODg06jvuoDUoHbEf+Q9JXxuRzuXNsyHraNbTRuMUHvKkLtKfdDN4NfeUobdrNFVYt3S6YV/OzoIJegr6Cwufy/QvfGlOekGUf/QFOCgPg0RIfYof+W5wBImDnX7UcbxZ8HdkQd12TKsxgMu9oVOHPSscqP1xU4/yOdtH9H/tPgX/pJPxsBMn8YB0J27STBpA5rUTEhc0bEBU/JxxgVYY/ZT491jI/Ec4kW47fQz4dT7l4X6OPoyy9zzK+rX8ZavliBnlT7hp/DZLkxbxn6oOszCF/uONeRmlJlzR9HyOhW71RfJn3sOXDPNjZuhpuYnNhxZ4gwMes69Mk/lEpjmvI3PIiXZFW6I/wXacRsbgMZbxDK5lLzqQg1bKxPT1Z5kYg/8Kw7ZfyDp5Q19EXiHvkG3242lIG796scxyk4FG8gOt2GyNvOKX6SVkGgH4R92gPJCrDeNBkz8b2jBGuPhDT8Wg9MUzviKTaUHMZU+IBpRM+3k8eF6FiUfHD0syVz/i+hep2B8r44PaphvPAQS05flsE+HG/deCNo2afifUYc8ybT5kMxDjegZe8N0Y1gWeifP8+DXUZWLBCjpxW+WXRm0g7rgO3GcB3mEyPGMDTeC3QoZjp6mh9j9q6DHaz98NTVa+E7q7VcE55cLnUW/fvFUe3rtbLl/8sty7c9dHGiUp59ENCUb0zGWjD+/f1SRzWz5SODTA+u4A0ZmcHPeOUBPNwkqB8Z8TJAyqvidBbl7N0DCiBqOOQAM6HaF6Ptus1HvXAMVRvNAxeOGDd5vlF4qL4tIgTb3dMEmSdLNhE5ydqeOYJwyKEZ0x4eqEJTn15xFOfPKhfzxzT1hcFkn8aMSQcNpdSgeK4kWhxnf6DT/uTJWI/fUjPfDEjeN0+YTOU+/ucXLNHbFwUDpMgkGDxUh1gPIOevChVK3YYZuXSA+IpOMZub/73rvlBx/8oHzw/vvlrbffLq+99np56aWXfHcaXzVBCQWS78xDy4jpLy5eLH/2Z3/mi+39xSbfxcFCSBq+4LXu0z58kZFFJe7ZeMKXXjDyQwniboony4vyW1KcJ2VFfsTxyS7KQXxcu3azfCWld3Fx0Zcn87WYpaXmqzF6Nh3RW1ljkWZZiuNW2ZbStbS0KGXzsZTuFfEnXsTfxiancHi1Vjiqt1Ywt3fL3o4GWy9eMDBE/VhdWS23b99RHHZsWcDiNFAea+biXnbWUdDZ3dwvO9t7XkBhUYQdE762ur216wmAv1gj+hwTzsGEQSwhygjZtusHBYxihYLPxMETGcXdlaKNEoGSTfpcjMuAngMkizFcJsoCtnfPZPLeFhZe0r0nvqGnxGxYrFFjMl++O0Bty/cFMsnToMyOPgUCPXDZiValM8+0SUiFchOG9kD9iazFwMtAS731CRXlLXb6aFODisM9I8gkJkUsXhA/6JIHdsrkty/lwnlQ/hSJL46x6CQqosVik/oMcBTHYaIVAz94ZiboYvSEX/YPtKdQUOBLbVsy8ElOyyCVE/oc+TFx0CSC3Xh2QmOHnl3T8MtdeL+60sskfcAnVNhZNQ2lweRkhFdYRsf80Qj6RHbsY9GML29RzvCcbZ18tsHybfimHNwXNf5kjHwTlnETcGc9pOwIBzIehYbb6TXxanemy3Mdl2fkajqCTBvIOGkyjDjpB0+Ua4bX6eEyHhVF4Pgd/GAyX8RNxTP9a8WRfNdpA7U7+QOIg3/GJ16GJ43EA4fnpA9Oxm0p4SyMy48Th6vqlxbVf/GVpTvcfalJ/ZXr18qly5c9QfYCvehgAGiRTppMG6j5yrbfxo3ycX1m3IReQ9N3gPTLX+Pxgfge5PSN6iKbJjPTMx7Lp6an/MymhE92aIyijkMiF9e4tJu08KPv8jhrEab8Ixye4REZYYwhP0ycvMxXVppJlIz5VVbNsWzXA+WJMPdPao8+ySMDf3H6RO2Pdqk8Jx36UcoiDZA0ou1HeWHgI3FIv8ZxfhgDjuAoT+47VCf0y7LIxQjHpX+CvnofwnLRk3u2oAXdjMOkKPMOP6RTp5f8gAOEjNt5Iw60aAexiBMywA8DJF1Mlk1tSDvxM+8uC0GdVhr6HDpWMFKulA36FuMok1tvLHphig2tWPiiPuWF7WweMe4tPF4odzQGX7lyxYtftznxdeuWX098ovGdTRZen4RvFqHi9BL6YSyA+jS2bI9R8CEZoEvBS/JKj0pZPPUrI9HOnjp7qn9y98mNzsUppr0DxlbSUxve2/FCMWlzuoUTZHEim3aBnON0eZhYpMJQrtEGNdYqLguC6Clc+4G+ce3aNb/SyXOcIntQFqRnPVT/gM7tr+Its6m0Wta31r1oxti/r7bHGxSqXgaKly9kho5NXYpJNl9l79cYxXjusYrFMentjF+Wh/oGyssn8oXPeBULaZInJ8zVN4yPjZepcV5XnvBXUSfHx8qpE8fL8eNzZVp+zCU4kb0rfWtx4WG5q3J7cF/5UHmiy6B3sfDBabSpiUnVs1igcL1qujOXBTqCjTKjQqG/z7oIYEcdjbpPmUW9jTD0DCDrddZbIOt3QsQH8AO/HSfTyzgZL+NA1vzatPEyvdqNnfxgcGc+0oCTNmFp8MPGn/qbfQOmnXfhNPH05DSBDEtwFAE+uGkjfpZH8BeNOHnJuMkTtOnvqHCWletO5I0+dl/Gb52o7bDYD624ZD1Nn/UocUs3bv2Pj1WwOCZKroe0Wdoz/TcpHdLfsnjV2Dw7MlyIJ/Kd/CIf+srsL+lzyagXjdkwVzvllKLHB/UbcR8vJ0Zpx9EP0QbgE55S/iHrkEPjFIR8EGHyUANx6eOoy5KUZBT45quqCzV9IPtq7Fwcc3/auIHMI30AfQHjJ3SiHKJ8eQ4XIP70g26MVyG3ACQvY3yN4yo3mhCh9Jnwz0NQCH/jEadFI+xaTi4b9Xd6ELZAdPB/2titObFs697mLeJbLjj02CTfBvUJzLkDmhBvJONO828avknbvDfm+6QZawfCa/IYcb5f3GfDt8c9yl+Aa4T+RXsLnGfTiPr57UD5N05B5q2m1ng15igvR6HNa6fphO8K/zZ4XryeE/Nzv/fVpUtlZGquvPfjH5crFz8vGyvLmqANl8kBOi1FpsKq3lH/OIG0vrImhWC/zJ86Wyamp8sux1olM5rTyMR0mTs278use1xhEXx00lzkytFxV3IZFhtOnbvg+z5uXPlCsj8oY5oQjvWyuCNDR6iGD206WE6NMEmcPX6y9GsCyQLFU3UGJDOg5xmlO6D20MOiEYIlXXKpRsaiCYsjNLjVjXUN7sPl3Isvl52tjfLw9o3Cq5fD6gCHpax5J0KJIipecaDSPFp6Ug7UUMcmp8vw+KSUISlG6tB29w7LgCa108eOSQFTh0U88ZpVCIHTYfFVETpl3q1nEjR/+nzhVN6TRw/L+uP7ZVhx/fqnGGaiz04LNq8wckEh96P1q2OcnpwsM8ePl011gOx+Hz9xopw5c7rMSDEZ6KZzYkKivDdp01lRMsjfnb/kmZ1s4gDYIxoE2GlH3uBQRg43HTZOu6W8LZbrN2/7y5q74m9PDgwLFkz0UHhZsMANIEV2N1F4YrGEQS8WOdwYGSwFLALwNdBxKVojnO7SgMXiDieGpOkVDijyBScuajWIJ7FnPj0wq6KiVMvH8mZBwwOa6CrQ5chEUJVZskCRiE6ajt71R4Pi6EgcY4b2vfuPmh3U+Cy40wOXE0bQUboMONChTeBGkXwq2sqmcGIg9yu5sqMTVJrIXelxOo8dV+TKghyK+sTUuD9igMxFTsrwo7It2aGAxmuD4le0WJyJBZsw5DEmpzGRIk2e2/kXb1J+7ae6FAs2LFyLB7VzlF0UjO2tHU14x6UsDDkNFAXvKBNHfLPgzeKNL88VLXbxOTWCMo2izElB7m8Zk4I8PDJaRrm8V21lQulMK7/UXT/LTGuCTf1F+eAiVCbbvgNI9qz6A+4Cmp2ZlrLNp5enyrE59Stzc2VmBv8p3wt0jIk6eLPTEVf0Z4/N+vTKcSnoJ+bnywnZ82qbpN3bo5Jkkq56xkc+PHEajAkAJ1OnRYePeJw4Pu+TsphTJ0XnJHRO+DPbKP6n5Z5XX3NC6Zw+eaqcPn1K/ifLmdNqi6dPllPHTyj9OYfPz8+VkzLH54+V8cmpMiS5TEhOZxTv3Pnz/pz0qVNB99T8TCkba+onN1SPQhlJZYX/POPI+tE8+rSM+znjt3FptUzqCDU+DQbb/xs8hZseFbjxzP452hZYTZyMLzvjHVEAO8JDETJnLUgeMhxI/Nqdi1ngtOLYVrgs0g3ZtOOFoT+hv8O34UsArUwDOJK3hn7SSMg4xmuMFdgItCHMPDpGAxU9JrxenFc/xqLXfbVpXpm67U+QPyz31f8/4LUqTYofPQ68hSdLPgVy7NicaCudhh7pWN6yE57FM327XDb0CQAomFY/JLpP1Qc/VlosKvT0D5U99SnHZ2fKpNr2iDe4Bv3aIQu5bvOi60UV923Rh2YayQJ2yJY0AifDMTkBcF6M164HQOYHk7LHRHbatjCMk/QM4CpfR2irvdM3MQlzfKOFXU9GgDpe+nli0eCZnsJjEiGe9UxtMK7++CruE034u9SX7Eq2jKczaus9qpO8UsR4wDgF78RUSiFPyTLp1/nhOSdFyVMa8BI8liu8E7zoI1wmSVwEX+cl4+MmLibznyb9E7+Oj0loxW9kQhlgg8GmBNt3+wrihBB1qk+6DqgskO7scrKWTbTlsqD2sfD4UXmysODNMe6TZXOMCbYnkyymiRa1BVlySoWNFeoir/3BE7LgHlvKnYEdfpkEMy6xScSiWOYh+KStiKpoMR4gxbhPlFJSiPKxJzpc5s09cLzyhK6D7mKdxjoQi7h8MVs4osnCHmMKE190HpWi+KEuijf5d0uf4foDJeJJLOl1sQMLBfX7jL9soFG3WCjl/jNOh/PKESerWQxbfLKooYITdhvODxtc6D3IfZ9NOhnzqDDrWciNcmX8Q/gCygwd07qEnpENfHuDRzJjYzY3eBjr0Sc4CUQeWXxkIZwNTE56ceJ8a2PTJ+dZsIAuV6Ao6TI+wZfeWWyIUy+cQuPybHQTFjdh5+133nG+vVFF+ejn19ZU9ry6iV7KoqR1yKZeZx1kMT7gaL0Esi4nEA59/HDXdVwSkX/oVImbdquOd8SLNGPMweBFuYMX4QHEqeMC+ZwAXwD+6U4gTqcfUeE1aIYfJyfXJHdosPhJPO52U2Q4xfKJeRYmOcPHZiD3LSNjx1H58uXtqYkJ08UQB/oYsmpe5GA8pv9CbuTi4uXL5eqVq4WvwcdmiOoK/R31T6ZXbuL6JKZ+xG0ttJg38UhiAtcDyzPat/tB+nDRjDgqU4XRPmPBPxaNvFjU2Oi4PikohQF+sSkr3tQgyQhSuSglVSzVt4OyqfnZY831hqW7cgJ6TuMh+hUALwBpW+aN/ClvNpA4VFCXJzzxdsXFi1/qiQVy6eiKCx34Ruc9c+ZMiy5Qx38WJC60aaM8WzbIQ9BqG8yv1F7srvi/K53jxm3aHLIX/5QcckgeZIebvuGp9Wt0fvo6Djf4+htFxPa6gJKl/ORjHqL9KLb+0Z+SNv0S3Pl+VX5NPOiQElUI3QJ9nr6SMooNthhvfDeZ6Gz3jZeDniHXNQ6tBMcqP3nEm1EyFMo3IOqRURz7WRDU2tDGy7gR/yik3Lo1RpC0rA7ItMMEXRnzL5PJmH7itMExai/KU1YnXg1JJ3Goa8iIIQZaTpICqEzDDQFHzLel0wmmjZGbaKbg6JnJtIF0G6GB8INXx62NCKfb8sDEP9t1nts8B6LxO6Hx+0f/z/bXJLv+o//wbz29cfV6eeX9H5f/2X/wt8r/+Ed/WNaXHpWTmnCeHB1ShaUx8TXFPq/y76iBffXV1bKwtlle+cGPyuyp02oki2WfUzb7B2Xm1Lny6utvlP5DKR50QE18CoRdoQ8//NAr2UwSHj1eKB/85G+WF18+X/75//sflAMpbMc0YTw+oMJT7eeSN7oqYHtvt1y5ebOsb+2VF995v4zMHZcCtVH2N9fKthSR8blT5cIb75bRXvF6sKN4yq3S7ZFycajWdu36dd8ngT8TkbGJ2fKzf/vfKStLj8unf/nPfBx8QgPufH+3lDd1KIqO4tWvDnxrZ69cuna9bBzslRMvXiizp8/7NJJfi1vfLmPTc+W1t97RpEGT66f7Vn6jS5eAlW/y+9nnn8cKvpQFBqPX3/2gnHvx1XLvysVy78tPyig7oyyGHaqjJp7y74URK1JS4Lpi9/Wwb7hMn3ux3JLiyAm5E5pMc1cbHSLly8BgRwOkj/zbFQSxHH1OmNQAwKuIOegewZPF1/2u37hZ/vIXv9KDlBN3fOzw0OAYIIgHPoavQcagxGktEcILoSo0wvHywEbHrjzicfz4fBkb4X6qQSt7V69d80mc/QMNeCi1/YPuKGMAVXzll44XOiygeYFyl4t2GdhjkIAvOmnyEnFDVgb5Ua8ZOCfGhguXtzPi39KA4a8+aQCTGIJnIjkfbbm4+cqJ0olynsocE8C4WD8GHdNQHHYscaNUs3iH377qF+1jYhxFWwNYQ3fpybLrDAtSMdjRHkJu0CBhW7JRFHxiwmnoORMFR3ZMTsOPvJiO5AOPLOCS5wMp4CxIgkHHSV6IAj1IYWADei2QE6XF/MmfKqCkjEPbBZPURNHp8hogtNmZ47Vsv8LGraimL0yFBc/8xxve7aUOUU9CcP4dgTiJozhqM1b58CSu8RtFSLKhnHu5a6V3UPVpt2xvrAYtEsVhusJl5LVf0DDITXooPoxg1KkII3eExTN5lMN+zj/4DOzyHhqdKEPDo2VzeamsLj72RyvMOztaCu9WP9a9slC69jZNwxtfDJrijeSpI5SJ02vAZQ3vgMIIxy+RrHg04VY2m/itOAK3Edk+kRdeTo94KKzEqPsEIGk6fep9Rzi2+ySFO83G5DMQdTog42d40jdvDX6NI88IAx+uFeQywa0/2lnrFJQg8w5kGpl++gOJj1+Nr39217itcNx2BW7Klv7arzqpDXMyc1NuJs7ewdWPibQ3XoTnE5Uy8Ek8Tgu+fuGCFHv1R6pDpJW8YXfyeTS8mXTIZFjmnzwHHm2vq3z+9aVy/+GDcjg4WlZ3dsurZ0+XCfUJ3AFD+WHYMeeUSTtulAvu2o80sowA/NMk1OUAZDh0klegpoMbnAyr8TwmNjT5Zf+bBn8+YZ8TB8qGX9IAB8CdfACd6SUtwk1DRv/cp0gC7nvvaiJ6Q5ONp5LXmvr0aU12LswfU/i+0tf4pL6HExEqHjVr+IN+pImcgdZkpkmbdNIkZHiaDMNO/oGUwQYnkFaW5dOmUdPDDZ3MY0LtfhYkDXgGlKWII282E5ETi2E7h91lTfogE6o9twVe84kTHlzIzaSJhZhYVNLECRlbt6B9x2u6A8KhLXmMa/Ls4UzpMo5NatJGO0OXYNIJE5wy47XJ7r5eTzyZmA5KlyA+PNM3Oof6Rzw2ZvDnNS74CNp9ZV1MbLH7Jx/efNjajIvwuQ6Bvn1H+g2nxSRAtZXeMqdJ9NDwmDd7l9c2LBN0WcqYhTB0E/jZ35MuuLqs9MgXp1lUl8Tf5OS0+gXpT9IP0GnQMzntyOYRtLg+gq9AUl7QnJ2dkz7NdQ17ZWp6xvauJvVscrEAiQ4GHidUkBu6gJgl56LBqSzJWen5S5xKkzGHU6nwhUx9VUTTj3ECdF/5pu+CLpvVY6OjHs9rQD5Li4vKb28ZGZ80T8YXH5wa4soOdLlf//Lnwj4sf+t/9R9KJxqNvhF5sZgpQOe88OKLZWJ0WDzGCTLqBTZlhRs5uK4oHgY3EM/KDvmr/BOggVwyPs9ATSvbRJTd0fhBm7oYtMAN/3Z7xcZAI/2SdkLGrePkcx0PyLjw0o4TdRP3Rx9/XO7ev6dwTgby2ix3q6q9cSJZbY452oMHbMjc94Y2C5cnjs37zRDmGWwKf/D+2+Xs6VMejyJN0kBGtPXOtAWy0WX++I/+qPzxH/+x20D9dVyAOPQHubCV+YdGqz9t8ka6HH5AkVRvaX/LVu2V+tHCVZ21P7SgQxqqNzEfEE3bCm76PcJp8YzF1j/tq6iKH3npKquan30t3X9EutpLL79U3n/rTelhMcaAk+VB2kQJ/aPLH4/4nZ/9rIWHYczhteg/+ZM/Uf+wZ52fNpDzEhbPfvKTn5iHlAeQaXQC/sRLd+KZn844lK34BiwjuFRb/PCTz8q//OWvxTeyUd1WmK8iUlw2jOLNJsVRfBa3z5w8UY7Nz3suevXaVffHSkg5jjpKuuQz6ohiqj3oQX+H3uynn/BbKRyYEQaEadugsxgmIu4PJ9Q3vff2W+q7By1b0xE4T/RX3f1lZehE2e6fds9FqOnJxeKJF3oYifFU+gm1SAKIHe0beLacnxXvm0Ae23hRLt8NpB/gzV0Jwgt5VYLJG0DePGdsnrElwXj4HpAnZOHuwGUU0JnvOs3a/TzIOvftENyGyfSeL6ekR56Z/HCwxO4a9IwX5f3d0I78LF4Rx//mg6kWpa6/8x/9r59ev3KtvPjej8rf/N3/oPyzf/xHmqwtlhMzE+W4Bkf1jSE4rq2Skozy8tWVq2VJCsHL7/2gTB0/oUn7UjnY2fdpoOkTZ8trr79e+tUQezmhpdzACDTYBfvoo4/coXEv0eOFxfLBT/5GefH8ufLP//QPy74G27nJiXJssKt4j47KRocmrrfVaV++erVsSmF44c13vRi2trZZdlgM29ku48dOldfefM+LYT0H22JWQld8L4aVnnL9xo1y784dZ/rm3XtldDIWw5aXHpXPfv7Pfbx7XIrD/ECPOuI4hsySSY9kyABy8esrSnu/nL7wRpk+ddYXAbJrubd7WCZm58sL6jiHNAiwAMiOA4WVUkaJuHjxohWE6elZn/QZGucuBSnN92+XhatfSc4aINQx9Clt6i/yYqLEKSY3fuUDeoe9w2X8zAvlzuMFnxQ7cfJUGWL3WW7KPnZCnKwhK63LsHqugQkE962MDA6pQwylIHHabprg08J9Ub/+zYf+FPJ77/9I5cNgpjICVwMgiTum/uVEPGmBd8gMnzD4wV+ZjSFKRn5eQFKOue9DzVeyZ3eDzhM6pKX4cnsBwUD9inSiyCMtqNQdjxO1XwUqq1g8iMHJr6RK2UMJhJ4lrr9OebUgw+LP1Gtc3H7ETl4cB5lr0qPJKArIiBRDKKw+eYIlxaLuMBr5QccdWzNZIkj/1GXomZQDrMCAx58TbwBcZId89MecggkEr+ctLS6UlSXVJyYKDFCkKXm4s4/YBrOhf8gsPVKRwS/SVlzbgetPqst48idPJoAsSJ079wKplEuXvlDYnnfzYmEVOkmesrFPPKtROU8wJTvyF34xMAW3sWAVOF4Iwyk/JmPTs8fKmTMvKs+Py8XPP5ZiokkqX8dVObiNUZ8duQbyALekh2lo4g19obu+NekHj3I/5fUThR+yy99d5tRW5+dPlltXrpTLX3xSRselHA3wChO9nZRX0Z5QRzuoumG+IVNVhVSEQrlpA6k6jHIgzPlGdsFPK7yBVGIAcIynYPIHrpMmCcmenV1F8CSGulHHDbmHglbzhl+mDRDGc+ID6ca/5i3DAdMgXIZxAFmavsKoV7hBgW92QpGZJ34SmuXeQM1LQvLTqssdkHw5DT134mW4+ZXJUJ7h17bC4/RImJ3d5hVrGedDfnvimTAWxEjDi2Jy8yrHubPnYnFekHJNwA0PaXjO8OwPUu4JhEPHoLJVV1e+uHK5PFb7L0Nj5Ykm0K+dO10mVM7DmkhxIpQFdOgwvqD05uQGCPm3eUg+gJqf9IdOygyTeSI88TCdOMgHN5B2xkkwrmRJ2095YxTi1zvzhGzGStkQL2klP+kHDpB4aVzYuIkm+fgLz/px0u/avfvlQP3opnSGKaX76on50tfNRFL0NGblYhgXR8ck/agcod+ZfwB34gC1O/GwE5J3bHStheUVZz5xsDtNnX4N6Q8kbp0eMm+48g/fQ+l9LOIsLi2Xjd2DsiZdaV/46FOcEEB23kDTj0UoNqN8SkrhpMfGkidNeub6DDam2EhkciUuSMH9tEWgNjI1Ne1JPyeafbobDJXBnnjo6ot7R9Fd+jXGMBnldAhUSN+7zkqPTUXisHBAG2VrAIV847C77GjsIWfcq+rrCFy/1IA0ydve3IhJusKHB/rKzNycaI2VtY1t331pEJ9M/kiP13nGxzltsVtWl5eUJm9WOET616DflKCf4FQWryfySjWLYbwKTL/GaTBemzxQfMZMTrCw0IdspmdmfGfmysoqhaV+G52q2wuEnKy2bNWO84QecTiBhR0TV14BVVnt7bMNW/hCZX6Mh74VOaHPssHJh3IojdHREfPhO0jJhAD5cp0Fm3SDw6OifeDXzzihx8k93sxAa/zy4mfC3S0//elf86n0Vt0Tz7hQZ199icWwUeU9Ts2nqeskz1kns/1EWPgTnrQJq+MSDn+EJ13sBMIJwwZqOvqvZ9zZTgiPxZ7ES1pJO+nX/unO8JqXhMgHfSi48B0LmbgB8DlscO/hA8fnbQDG7VzE5I2NWAx7WO6qn4IeJ5A5Oe8TSorDovN7775VXtKczJfOU6udJ+iTppNyXNIwf7CjdP7JP/4n5R//4z+xHg1LZIlT+M6PUFggYzyEf2o7P+eJ/kO0yI9PM+kZsl44o49wWztwP0BeSJcwy0d0aZmAKZKoxRM04/RZyJexC32bNIbUHqzTOG3VG+UL2WyI/vU79zQcjmteer688/pr6rfFo35ZJnXZEAKwAP47P/2Zx294zTK8efNm+YM/+AO/NcGbGB5HSVeQi2HgRdk2+SDzDaQfgH/9nJC8pBvI9LEzHnXl1x9/Vv78V7/2qUBOd/nqFJUz4xgL5+ST8kCO2xub5ezJ4+7PdtW2r9+47opAnpEp/T59BydHm+QFUCD/sRhGf7Dhflvl7mD4QG6Qklt6G4th06ND5b133i79zZs/zI+CZ/KjNLt6y/Lg8bLdP+m48Jd9DRwxGiiX+oXns2XVVN5vAHjflOu3g9LxXPbb4j2LLpweBThusmJAlsl6J26C5U3f9szkIUCbQx7fDU5bBJEf5tuAUOoNEGVOWpFO1sGEzudv5vzZ4PvrRNdtmWf7+b95xdmmHTjgPx/a5Q4HpuGnUv7OB9NJoHT9b//O33nKlx1feOuD8jd/939Z/uxP/8SLYcemxsuxPt6rJqOq/ChymqQfSBCXv/q6LKztlJff+2GZOn68LGlAP9iJXfCpE6f9pckBFpTUAfsiNjFOxWR36dNPPy18tQ3F5NEjTob92+WFF86VP/sf/pFPhs1KSZgdKGVAld/auqBXk8VtNaZLmkRuSbE699a7ZeTYfFlb2yo7m+vy2y5TcyeU7rtlWPP53sMd5UzZVgfTqwpLM6RTeqABgA7v5p3bZXxqtvzsb/w7ZX1psXzxy39RhgZ6yrgUrql+5Va80jmxGIZyxCSFu1321HinTpwtY8dPl0eaTKOgTIsOr0n2D3Hsu5Q+dRA0cq/JNwVGvvmCJhOe06fOWDErvZKJFIj1u7fKk5tflz791CUrTfHrDlplRKGrszBh+RN/v3ugTL3wUrn1cMG7OGc1Ycp30qO+BP/ANzsDWIqyqN3klQW6UXVeMcC244NjPD2zUEVefvObD8stDRj/7r//u1IC98v9e3c0aIl3Vk6FSa5NonJwbN60yGWIxeH40ZXBA6kcm5svo1IkH2pAX3z80PdxsPNL03YjNDnFYYBq+MyBJHltyQ1e/Fzlo3EDKJZ00tIHpCgeU9mcLksLj6WgfV64KJb8pLKRdIjfsGB/A+WFbzsgQuRuMATBM7Zft1QcJa2JwEh5+eULfv7w139pnkbGRtRqYyBzepFNAe0QOYlq0zn4yemSvsIdxnDFM3zr0emSb9nCgyfyfPbs+TKv9nv16yvl5rUrZXJi1AovA6PlRMIgQ4p/DQQFgaxUNAAvQuGJX7giuh+CzwNNLLp7+ssrr7yssMPy2Scfa8KyEac3qOcVPSzqRtypF6YRr8P0X8+NhyBwmjQzTM/4c+Sb3fbB4fFy/PhJv7r29aXPXefHRsetODFI+yMLJh5UwkTdNVUHIYEo81a94EebJbjhia/bUmVVGb3TOTg6qbY/UR7culluXLlcZo7xmuqoipoduV6fKO1S39u1u+X4UVyUXRvIC/yRRqZTA+GAk81w2SGbMABtBuDZWGKUmu5neURZtsEykUnFrU6/k/azeKvDgU6cDA8/Nk7iHgx2LX1KQcKg/2PSyS4rO5Uo1rHYFKdMmGy++sqFMjM5Hf1DkDbfz0qvtjNPQPql0mvFT2HgZF+T0Kr/Mq00qnSY1EIHYDLi/kZ+9LOMRbRJFGj37aYf6fgVeLXNOF3aNtCHRg34ZxpAi4+2BFrxFepn2uLutsbUa1+XJysr5engaFna3CxvvKDxTaSGpOByETcm+kBnUemwIMbiWHwEgmSSr0wjDX51XUkeCUs7+DxaH2oaGMocSPkDdbwakk7i4mbBn34tw9IAmUYCbsIybvrVeLYVxM67sMQYCn2PX4G9eu9u6RoYKhvqYKfGRssrmiT1dR2U3v4e2eJBcambjGVx+ikmdZkeZZvpZP1LqPnCvzYZnjwnLjS4vPzx8vKRMKCm3Qk17rPcgJ7c77kyNUBfTVthKYl7tTjdvLq9W9ak24HNhfae4IIrm8WaoeFhlU+/L8jPus09PhKSx0W/jj80WPiQCXqEmFDfajShsDjQXaZmpt1nsNDDwg18+roGTcS4T4sT7ywYDWhy7vYs2VAOtD9PGlQOw8Oj8qcviROc8Mum0MZhT9lWvtDC2ECCz7i/k9cB9zV+bfrjOMIug2ovx4+fKAPSYbg/dHV903mlM+/uJR3lff+pT4bx1bwnS4/i7l3x1CudFz1yZnq2rKst0tYGNT7t7O749BUTePoHFqz4YA6LSMSbnZ2VLrxOKr5agMVP382ltHzqTgY8ToqRX/ofPgDkDwLJ0O9wJyf1mfbOa8XEGVSZjHCPpWTD2Oy7xfSjCJCP+wDJGd0R2q67/FQdyCcnyvx1Qk7Yu1xikbKLRXX1byyo3bx2zXJ49733vUDmcBGgSlGGeTKMtsRrmYRhKD/jURdIUEB+8QciLOpY4iXus2xMxgMyDJNtLiHTID1hCof49pIdcbIdZ7ys1zxHvDa/mVadBs9A+mGDi57fTpe0cCOLyCfzK169x43c8WccpZ4Sn3Lmww28TunXaFUXjh077sUwFmp4lfXdd94oL2pO5nu5FB8WIo/kIXg/wrN4YoHzv/uT/6788R//keoJJ4Wyrwp5EYs2zsIuG/+qJq34pqVw51j1kzouS3Uu+gp5uK1Sl7zorHicJJXDaftnepKn0JEPfraTR9ksuvhZ9Iaaty2MwwEAp8EJ0L1y7abmMwq/8PJL5a1XpZtLdpFGGKBtRxuYVT//k5/9TOUcdQMAh3sA/95/9V+pjfBhsQnL2CeplB4y/+lPf2o/y0D4UbZtyHSAxEk3wHO6gXzuxKPesAvz8ecXy7/4+S/LrmQMH7yR4ytthM8mAu1WglA//rRsrq2WY9OTZWZmRpO/3nLn/v2yozrBIQ7wKVdMnApt+FYyh3x5XX0Ui2GUHYth6EFxZUeAepuQPXxIhlOjw+X9d97yBhy1oW7rtKmnLIb5ZNhE4VoVcJQ780nK1DD8CPkmpN83wzrl14aj5UAKf3WAx8hz5IXyiLbQCXCgWq/weAYSDz+XXwPJb9jyh659jgIx2rG+HaBluX9HDEJzMayGWoZZ9zoBjTzQCK/7VJ5xx3Pm+9slrvJWtGew0kD0K0kTgG7y5hCF/6fVYljPj9577/eWnzwpU/OnyouvvV7uXPvKJ7RGpHyMqdOibajLCBHpgc5zeWWtbO7slZkTJ8ugBikGVPUI+jvQhG/cO1Cc8bBoYVhRYYKGw46WJzGiw4LY8bMvlImpiXJbk3E6He4q8UKaGojfwyWuflwSyiX/XLQ9NXesDCgdfw1EDZkj6iwqzM0f95ISp8E8KCl9T+LkWlHDRhlikOdTz6dOnXQj70LxWX5cpgYHyqAadbcUAkRFPIRFA8bNpHVUSlt3nwb2oVEpmJve0ZydmpHCwW5vKEusUtNBugiImzJbWnLBWXFQp0MHSIzdleWy9uiBCwpcDSFWzLzyrQjcdQUdqiqvCUqPKkMTU2VdAxxhE1LOUGCgZ0Dejku+21BXVqDGweY1GDrGjmgtwBv+GNQpQy5y5QuUKGaXL10s62vLGqi2peCsSVlcLzuYbSllnNyTvbuzoXrCVxj5ul98hXFXk35s7m3DzaCN0jc8PFYWFx77tVayxcTx8HBXg/eeOtpdKas7Gtx3rUSxW8ilthjc0jRlKEOaEmWhzkdydInIny/f4I7JiIwGXAZe7rgaGx0reyrXh1IU+gea+03UBujsuUuDT4Kzc8YzZc6zL0qXX3zVMnCQJZ+DZ3DhhAevHgw1z/7qmeo4HzTgk+0DA8OqExOuYyuqh32aNLFrzEDCFzaHFd939/CMPcilw3zJKvxYkOUVW8yY6iNHsTlphj3KvV1S8EekmI/JzWsIyJedXNoLeR5QfWYRWwVrpXpictzhictXQY/YdseF7+EXbj6ljr/9ZI/IDr/xVjzupqBs4+LkYdWpLtWHLfE77J017osb0yTBccYDH4N8Ik3uIGvCZQgjfcLG+WKp/QgLXPOjcOdfbr6U1SfZc5eGd8RU5+aUZ14zmZicUtzg3TQUn7sSgod4Dt4mG5q4wcGeCN5HMaRNfiVDh4M7rPJW36E6RA+xp0nb4f6Od2RJdwQclRMLv/vqpw7VptSFqH5GH2So2i9tMUy7sYKX7dlKBobnyj+BcAyQVMHgSDK9tl81oP9tcEyroYftvkvuOs06DeM14ealCgMyPP1bvDR5ZDLNxHZT/QFfA93wXTnxhVQmiUzumexRb1mc5xi+F0wU/djcrE8goGxCDdNKSyb7dSBtIGWSPAF1eM0v0ApLuwk/gie7Tgtfy490mvRshGfjxRHC4/4TxpckZTpyM/mHfs0rYZnON3iQBNrhlBd+Cke50hi5tLJUdphgqB/Y2tsvJ+ZmyijjCXywMNzYlHkoZEEnIU9cJSQfCRE/8pV8tPk5ym/mibBUtAHsDKvxMDVkvJo+gCwTahqJw5iW7gxPnnHXdA1YcvsDPpIJOAAfallRHe3WmLCnSRFjwAxl6HFHafoEsgx6FeWiiYD+glaTJpBppkk/+EnTyVfiEQYkPv5b0s+2dmLhpKaD+1lQ08RkvNpE/KTR5hfZMHFFF6Qdq4r5OgU2A6jj6HXkk4mYY8qPU0vUo1wwwI/6x8kNTof54nfhuJyYqDU4Tp8n2Zy8gG9oZ3mDx2kleGW8pZ8wD3oGmHTTb3gyJxq+EkE6Q26SAbRFlrn20SdVhozlTOxy0VparRca4AtdkXwxDvGKGvd+bUtPdlsnjPrCsUCVftyPdegFKSZ+nMDlhDr0Ga/Qc3mlktMwPiUm+fj0leoVPKMrkQt0Ce7PZOxgPOJVR2TQPxj3c6F7bms84VQd+u+DB/fL/fsshjwsy09WvHDmvp0yUvtncxO5+rXups99sszXnVfLE+mqm1s7ptmjOs4pL8ZxdA3yQ381KrfvC23GTvRmXvWkLcAP8qFcrcuKzvLSonLx1Hff+sM8DURtlvwlt+nJCetNlDlVjJKN8mcRgbpAPY/yjGdKPvCAuh5TFzr9Er+2a/+Mg10bwqm32NkPUEaEZf9BnrO+487n9Esc4uZzhuPOZ8LCr80n/GdbxQZ4/ZEyBZg/uL6oLJGo9Qnp0nxEigVdRbMeZN1S5Rbtuag+cbfrqNRl0aaGOw36Y/Twdlqkm0A7v3rlSrl+/bpPCsVYljyz+Kk8KJ9salEu+JMP0iSPXmx1HW9kJT3aC6hqk8yXbKtuc7cr+iN6MM982ZWNI8oBvcXtCH7EG+x5k0ntZV96QtwV1lXWNI/ky+EsKPMhLj7OxfwsTleWsrS8Knp9blfHpaNx/zWCSbknBP+SqQx3hp05c64lmwzj6+YchMBNH5TlSh/ESTFeT83yw9DvhLyjftYyToBWbSfUz51hNCjS5Q5m3oxSMaqPkBzFN686x8c2YlPC7VTPtM9Rru7RXIMy3VY94i5MrvrgdUYWtON+tviibXxoKjYbmJdTboDzpHzAEwY+sq6xmMWJwYG+7nLi+DH55Rhoy7iIgAMEO32an/UMNoGBkC6PCvoj7UznqIlozwp7NoR/4EQZ4JOGdFhcjHyECaixMAGZlppgy10b/Wv1eQnt2MgOFNIJ37YdeM+KGxiBExjp800IPmr72eZZC2FAxGvy8ryc8IaXHcJzfbDTdhj5h5dAdT/jPQcitBMn006ZJU+BWbuBP6zvDPvf/Wf/2dMvv7xUXnznB+Wv/8//F+Uv/sd/UtaeLJa5idEy368OpisGanVZHrz3DvfLjZu3y5OtvXL+3Q/KxPy8JvErmuBpgN7bKVPHz5TX33jNC1rdLE4o1WzQTFy++OILd8TcY/Ho0ePy7k/+ejn/wtnyL/4//6g81QA/owF9pp8v+ShNxevrkzKiRrhXDsrVGzfUIJ+Ws6+/VcZOnPKiHAscNOSp2WNlZv5UGeyWQsQCCZWThiah4L59546VgMmpyTKnCRMXmHb1agLAJ68vfVL6RZ/KhuLvjkkNmIUOdhep+DRmdlLKkCat86d98TAT/tPzJzy4q+dWw1Unb6kerdjsGl756msrMadPnymTXE6pOHTgT25cLcs3vvJCCS3l8EATYXXEnHxgcbBfPIqwOqZdlYNsKUjzr7xe9tXp9GmQYdeUdD1sUdBNYXdClkFWhgT88WOxggEmV+TrThg3nRJVeUHy+uUvfy3Ff7P8e7/7u4V3wb/84vPSJ7lNaRBFYSR+NlwG0QRo6L+qBPI5Sp8d3x3Jenp6xgsNfIXy/t2bZXZ2xgs/KGzUJXZwTFMdKPQpm1rWAP4gd0oCvI7cs4arcuErnnw+fExK40a5fuXrMjMTp3biItCglxD0A+A9Gq1M/IW7caVfPEl5ltaAaKlKvohXNvllpfTe7asaVLr9yocXJpXnTCtsUgqZkhegldfkCa3EkHYbqMMkzhFk79T0DqiOD/ny4lUppbNz01KMNCFo5U+2/9r0PRmhGEmn1TFGeeZABHOuj0SWm5goUvhwmeuOFH3uQYOXx48eWOnhknwGVKL79RnRDuqKpedYqAGgJuABZ3ja7ZJw/puY5LdBUrIayJkYaHLU1ac+aKMsPb5f5jX5nxifUHXiFRBHcnqt/Pq/wLSAoJftw3nkr8EPIJy9L9VRClpujplvcMnxoRQkvgy28NB9wcjYsNLWZAy0ve3y+Osvyw73htGXVIodp4fqNJC1FQW5XQdb/AVY4ZCdYS57/BXPPDftFLqBqzKUjFysUJVNP4gCiTLjjQdNlNwP6pkFTCagyVG07YhT85L+QEumDU8J6Z+4VuAlLzZN6Dt31PfRD8MLp6nMl3A4yQAuz4wt9I+vvHze923hdwSUnvMpk+nngpkYcD4c3vBCfAzP+NgmrAk3/0kHI7+Mj4wBZOVFOkELT6Z+Tj59yogNJeWPV7CYHPC6VCpijgcPcicv5keQvCZE/cUEboRHehFFcTVQPd3vKpdvXvHpnadDY2VRffo7kt+U+nJ23j2Jpx6KF7fB5jnTgiXCgOSlM1/JZ8rG+RAQnrhAJ04dtq+6gH8NhOHXiQ/dnFBkPCZ6ySc4mU4dP/lJwD/tdNdpqHBV4Apj4VhO6t4D6TNX7t7VLGOgrLNpJ/3g9ZMn1QuwICL0p+KBcQv56pkFiHpymenAH9BKq3Fjkp/MD5B4nXSwobWmyfGCJoBCNC6Q9PI5IeMCuAnHrvlouWUljYzHBib3hfEGARPf3Z29siFZPF5dcTxeiwETvkia/obXExkPWHyh7AiLU8JqF/o3yKaRJpJM4ukP3D0pPX5KXeNGj3SPabc19CiM+RStbdVp7gxjg8KbodCWob3Rp3HxO6c2mLCziHP4lGsS2GSNkzRKqKw/7S1bnGgWP1PSH7e2d9wPuW1L1+Tur4OduPeLza8TJ076K428Irm8tul8eHNX6fpBZmJ8TLLZ9J1hbAj6hIN4YEOGj+vw1oM8rGPuSa8eYsNriBNb0milc21JVp5QNO2RvGFzSmV9c8P3lfkuIPl5kUVpIuftZmPBr0ahYysNFq18Ms8Lc0/L6DBfNVb5SEaDQ2z2Dbh8iM9EmA2jIemKyJliZ/wmHv0ePEDTedUzp/RYcGHRgck/vMAjix7r6+havDGxX959/4PQCRrwZrDKlusyLrx0vkyq/EgjIesbkG7CMTybH8s7/BMH2/Wwil/HqeNiUx/Ns+w6TpsOfQk0ok0oJP7LM3GApJlpJy38gUwvnzvDecaNd9CINMOvnc9f/epX5aH0C05gsUHLoQDKkrIhD+Bgb25tSwfa9UIn983Rn8zOzfni/B988E554ewZtx/wyUKMQ+Ql+GyBnNxYwljxp3/6p+W//+//h2YxrN3HArw6SX1hvFZQjL0tOkpDugV80WdnvkiYhRK/naO62DfYr/nnQdnZ3Hafy5whxn82wPVnmUT/BGWnzL8mHcpxanLKH1Oj7eLLl2TRJVj4Y4N4TG3vzoPHZWJyuly48Er54J23NABxzUWUQULWLXmi1ftk2O/85KeRttLLvN/RvPMf/dEfGZVxiIUm4rIYxkJYviZJnDRAurP+ANADN9PONDohaWQYz7jYvPns0lflz37+q7IjWQ+qP+HuPubX4PiCfzAdTf3I8lKZHR0s42q33eoDHiwslo3tXeVjVDzwIRLqh8qTvtpJir8ujbvqrzY2VtVfDdl/U+MPJ8q8wWHKyKw5dKLxYED1ZWygz3fV9fRoHgwt17cEjpj0lJXhkz4ZFjHFqfMpGvxXX2Y/R34eZFjYiCdEFXI6CrUflEOGLVBkThIm2CVaroP53AFRakfLswb0xdTTCWmHBsW6PIF8Jo4xeJZxXPlhByYQNGpIOv/TQE27SVfCgSte7VSN13O008AMbuE7+KLToUyPAvI9UjUaqbahTbETakxkRTr/yfvtO8N6fusHP/g9Xhmamj9Zzl14tdy+esWvK+bJMF49oaNk4QWRs/jBPRC7+0/L9PzxMqSJB0euD5nYq8K3ToZJqXCGmwIjcTq7xUV2gop39Tn+fersuTI1PlKe3L7hVwwn1WEMNNXdK/lK28ex9UxnwufeR8YmSp8aMl9m5CtxnPJiMUdNUUqHGidC9gARgmFgXV/b8GkuPunMrgfKvifdmhRvLD4s/ZKwd2odB8HFHWfw7V10/dEH9fQPlt6RcV+Cz0o/l84jHxRc8kq8zHMCQt/c2NQg0d41RDtGIdhaflL2N1aseHhiCr8q8WjW4ofBo5EBg9OB4kwfP1VGJqY8uFhDIz3ZWQXcKATxTPVr85NhNeDHDiMnmywv8YsfdrvjlVEa9+7dL3/xF3+pvAyUN996234c82eBb2Z2TooVJ2cmpHyOq7w4JTNeRiWvtDkZxOsIuAnHjekfHPGCFLsMDKx0tJzcmhNNTt2gqHJkn/LzKZqhhtaQ4suMVO4w6ugrw8mcIaVx1Cg9ybC3L3Y5PPFT2ijDnBrky4e8wsGuJ7gc48eNcm6D2ybot21ObtXhnADjctqIz64KymfsoqjuqEwpIhQE8jQ5MS282G2NOJossAMmPln4pf4kvYF+0VYY916F3bgpTw1umNqN4ShyKFCqrcpvdpzTUvTJo+n3M0Hhi4u4STvimZbczkMv94iEG95w92owYyffYbKRLXlFMUPGXbz+zExcKXrRQG2VdsQRcvMnfMe3fIIOylWLXk/sPrVN4IGTbk7xtfzljoWuZnKlPpb25a+eqi/ja5UjIxOK30k3dhs5GWC7MRGGX7NbW7vVRlnQCzx2KmU7Pq26230m6XMajtNhk1PT8YqQ8k09oAvZWHyksHW3P/oSFsTcgpEVZeV+Q2WHwY2iq/TdZiVVbIwVZkqYcla9Jr5pYideY3Ph7vXbd8qDxwvl0eKClMH75aae79295zAWprn/hS9Q0Yf7VKPqN/kmfgJup2E+SeUodIZn3E43UY3TPFMGyByZMkmmfJkUUhat05jYahtMMtlFpnYT1zT9v3mueDA0z+l+Vh6w8cdYWdGzTwwnDUFKIfOR/Ce9pJXhCfWz01X+XEYybAJ4bGmea9ykC2R4G9q42PDCWBM0Gj5QR1Ufef2fU3ZdasOcDJufVh8gFBbjaVNJN5Om/lEO2Kmod+YBU8sGACfxjvIakOGJ05nv9E/gOSce+Zz4aQD4YEIOvRrq+OA+S87YaQCXqcKjbEVff1ZELYcu6QTrZWl9zSeh9uTPKeIZNlSEF3VX4yv0UfTU7+GmXDJt+EkDJD+tNGUD8FPnPcMxNSTvlO+GT4IclWNNP2mkGwA302m50ZHkFlYLr45LX6OYyqHywCSTrMpnUxMu1g956zvSED78yk35IJ+crEdeot/To9s54ftMlMUDyrDHL5JrcFmoIT54TDgJY1zjK4u8BoWulAvmHncE4HOynftSGR/QBSCOP7qWORfurnoTToaRNcZHJuDoasFLmLgGovkQz8SYxzpOUmCAEA3pWnIau/sVZ9+n5Q/2d92vDWmyPzrKa/ujlsnw2Ij0GO7Z0rgIvvK/vrFWtpovSj6R7rjKRjSLY1vbrkds4HKilhNcPuHr7dlYdEUuLCj6tTnlzW1cfI5y4ln9Jl99np+fL2c0See+whdeeKGcO3fOmzYnT5wqx+aPeUHLuk0z0UXeWX/5IiEnyXhThDGCvgxcypQ5BvkC3zqHxrV9yWZ5acEy59VSxs4Ed1OuZ0/LrMZJv32hNNIAtRvodHfiYeAFmzLu9AOoTzynqXEIAzrjAHq0HLLtYj8rHpB+mVbiATVOAng1PfnITQi8RbsjbcLu3r3rr3jmFR/kk3aDDQ52bHD0Wifjypp1Tl+r3HgFeHxs1F/N5nVbdBfqUOhCXa4/2RbToP9QzrivXr1aLl++7LpPOpm2XytmEVuwrv4RPYIFEmxOZ62ucP/yblmWzRsnnKZaVr1eW1v110lZ+N3QPI36ygL2Ol/CVLtmwY85IrLxZhK20kQO/AIkX/1XsHikPo6Ynywn5EhboC37LQ/p3LxyjO49IxnwZfFY9Mm+pqMOUEPlZmPwzJn4mmQrTPbCwkL587/4C/cLtAXAdBTGWw7cGwYkfk2f8sJkukmXPMJ/5hc7w5JOPqdb/6BaHi4ulTv37pln9HXKNOJThpRzOx3uWxzu73Vb5oAGi+UsZDMHgJ9ctOzmNVN+Tit42N3dNm1SZVMTGYMFH1EyKX8OvnRLp+su88fmhBF1PWQetPTnVyN3BviaJF/3d2pQc3z6ZfzIH/+fD4ETkO7nmRoijchfGOPoL/xpkWHjacv/j7oYt+KfrEA+AoREKD12G7KNI4t4Th7kbp71z3UKt3mRMT3FyfoD1HH/VSF5/HYwZzat1OSwT+OBleWGicXNaB/m0zVGYcbHbvDsUZvvD4mdMvgH1cmw7qxwrI47EZbtNBJZyZPxRE486smdiRlVRN+3INvCZ0ImXxpuNgAHEk+RswAw4NBxMuD+tZ/9tXJ6frb07e+UY2PD5fjEaBlS5D5VGBQMGhmnObjTgMlHvLYmZYdOQngseuHmInnuBqOZ8UqC0wcUxyYepIhpsipOza14s3LSoDBA5EQErY380DmglJA/kPihDNIpj4yNucOExyi8SIVOJjIfQP6d33Nnywvnz1vpsALsuql0lBGfAlPnQNpMflHYfE8SKPrH3RR0evagbMKKMiC8SS8LOIE8Nm3PYRkOTwmtOGk1eM8y8EsnhXLt+iE+WdjgdbCxyVgAi0WueCXPhoUvjsw3C18saGJQXjlWz24MCwIYTutRP0Kp5CtFoiUFioWt4SFecxsvQyOTiq+0TFv+jYlXB4+adlgbr+0Xiz0sitHZo4ghFpRi+HWa4CrdoUFNsAeE58WnWJyy0TPxh2WHET0NFDb9cldmQOn1K05fs1DlhSYvTrEASdl3m08W/GLxTjiqXz4KDr7cLMhxlDkWykZMM3DCePEMN4tZMgy+GNzQS4PS76PNkjUVhItwh0eEJ6UbJRc+UQra9No8JO/YhHEvBfnIZy8YpgFf6aHIs+ATR7BZoIqFKaoPCxi81oYd/MFrvEqassRNeBuHZ2QXfhjcR4zS4ZWTfKZf8iJZ03/R1ngGj3bOAl+vyoLj+X7llTiN3TZNGEqTFwFZKAw788aCXaQX7jg+zmu2oczThjBsMtB39PbRf4gX0QUvhzJP9p5qEqb+hnqJErKrPmBLCuCa2h87uo8WF8v9R4/Krft3yu37d8uN2zfL9Vu3yv0HD/yqhJVRtddUEE2I5AX0MUrEYQ9E47MrX5dLiv+VzL3FhbK6tendQxZEaMN8YpsF4lgk5o4Y9YvNoAVAH4Mig42/61cTlpB4GQ6NDMdO5Q4gnHLj/qAsK3YRWfjimQulWXDgmcnloGRIf8cuLzYL26SDyXQwySN+zoPSilwED6086BkaQJ1Pb0p05LPOK/FbJ0saIB1wKONWug1f5hG+bUIW+NHXZtllOuAnOB3Li4l7O43EIR4mcYJGhdNknNckWHA0H/aXp+PGa2eBH/mHFgZIOsHrUeUcSH4w4LRkIxzcGY5MXPcbHMx+Jb/gO/kI2aUB6rSTNoZ4QP2cdJIW/sTJ9GoceMLGjzBwTF9u4sbCd+AqFdcJj+FNHC9Eiz7xWHxnwYQw6q43fPScNAHqOuGdfGWeTJN0Gxwg+eKkA3g1DsblS18jXtKvpgE+UKeXtKCNP1DTRf9hMs1z0sj4pqG6lotWkoQ3UtHTwOMkHacKyH/GTxppoKXokqh4cz8lozzAKfkAH30wOP8mwDf9nDgWPRl+DW1D4249k8V8Rs7hK8DVfkoc89CyoQ9P8IbOiIzhGXyREy/oSl4I1LO/Kqp+akBjLtcRHJub0ST6lMzJcurUcS/m7+3vSsfa1KR/1Xen3r17pzy4f88fqmJTFf8nTxbLxua6xoV9jfGD0onQJ7h+IxZBOAUijpQoCxbqNzUWo3/NzByzLspHrj74wQflp//WT8tv/86Pyw9++MPyAz2/887b5fyL5/0KP6do0MHGpd/Rf9BH8EraoMa+mYnJsr665tc8kYnHVxlkj3E/57Juyst8SX4WoySGAm/5qG1Gcdk/wS7wZVz3mzrSCVFHKbZo4wkZD0ieMIDpNbSorzwTBp+4sRPSL/ETl+c0mceM6zai/AMZL+0al7SBmj6QNIFMrwZQWdyMSTL6cuQDsNybuPglP9DMZ1FQWbFo3OMFWZ/uwd98hJydbuNPeviRZs0LYdR/gDToO1hIWllZ8UnFfM2WxVfcnOCiHoHHnXvMe1jc4jV9TkPH824snpAp8flU9cTp0GfAiPzgUaXuZ/Mt2/WDPkL4cTBBf/aTfNwewg2u8Xl2O8VP5aG4PuHWxKPpqEYpHaUkP/pQ8p5lnwAOTzbQrcJwkw1k6Tw1skucThvIuhBxo/6SR+SLSV2UtlaPT9lvp2FxMfmlD4ISc1PuYSNemKCbbZdXQ7NfN13k0wBz48TD7UVQ4UksMtR78iGDQ+A86OccyM95dDaVP+O2ZeW5pOqF3wBr3kSA77RtNFZamALHIr7TChp/NSBObb4HRNIVUO6qC42JXR7cUR9Uo1puxkEMUOe7E/CPcUXhDV5toh2ELNP2egP1Gxyn00qosaIeIcNngeNV5rsA6t/XkCL2ERCTIRdCxDd30funII+jTf7ULmnnMcaG24aG2WBHrO8PyReQbasGL4bRQfWWA9+31derBiN7AIbUGBjE6RRZgafBwRw7X3MzE2WY3Xk1DFicnp0qr756oZw5Ma8ILO7oV/Ga2aWxoUzxCgjvZPerNfU4/VL6xUvXAXdDxQAFeKUahxjpkXR74Fe8kC0aZbuBqAHLzwXqQg1/B8uwYo0YaXgWJx0naUvQTGi544NY5I+OgO6Duw64XJCOzPyYTpfyP26FgZ0y7567AJtkBdEEAhdD3OyAlIACkA2MkQqdq/IlJYNoyI3XkRBeDnjw5K+l6dn8IVjRzOrtdOyKlG3g1X6Rfhii0XEhAZNoAZM3f0lIyk12pmnbeJCK15d4XTSiMqnvKcODLAoNlqFhGS9ksEjAIkUsymQnigIYCxrYvKfOpaqazNpfOP3tCRGTXhak8q4An8TqD7ufxaVqEYS0cpBgsaJzgcTp2m7jRviAJtIssPZbrtQ06lsslLHoonSUJsavajhdFn8q01oUCdpM0D1Jb56TF77K5LzIz4tR4hOFhPtjoi42C0NDKR8m+7IlN99PBr8s7mDgG8PCgPMBfdmNnCN/4EQYJssAwykoLjwlXQZK+KDsIk9KX7yyWw69pIlxGo2/86I0XNaZlsLhNw1+IQfC494B2haG1x6pRMgYZT5l1lpsasWFnybdymTdavuRHnwlr8G7cWV8soiBnvql/oUBnJMa3c2CFf1Sv9x5+oznvp5GbunvMOFLPj6JRn4aNxMOXjvF5gMBPT1R7zn27ZNpoucWQzv0T7VN7ZDTY+4/LBcmEJKNKoM7fvcVpTxeXCx/+YtflD//xc/LX374YfnFhx+Vjz7/zK+cX/rqq3L1+vVy/8HDsiJFlL7E7UXGdxphmvYOZPr0HZ68iUcvNg4NlR6ZQ8lieGzMX03jlaDpqWl/rp+TnyyCsbhKvgD6F/q0HMDq/g4DZHkD6Yedig7Q7o+yV2lPUqAHj1kP446K5llpe5HMdrihFfmjv6Rv1chQ8Wf6ooupw+ExFTmAsOTRcRWWsnQdqvLAmHKEjtwxAW7jZH6AxEN22FaA1I/ir8jOP5CnuJxGYzId4zY9PHYnDv0YOHIKIr+M34QDHkdIE3oggSccLrNFjorcyiPx4TNN+md+0p908ctw0srn5BmcxIOfpBM8h0xwA8QnPGlhJ0Ar063TBzJNTE0j6WR60MgySJ4SL+MDyRv4ADSYuDFmeuFVfpQfCz7KIQiKi5yVb/llnvDLRVIWWTkpDs06XYC0sl1lmolDXAxAWOa9poNcs6yzL0GXq+WTeM+j2UmbuM5DU5c608HPOKJBv+UNP/e5yif9GgptVDIwwthqlwXsYZh4PnVw4y/j8Vm8AKRlnhu7lXZDJ41xZfAHnJzTaPJjP7UdOThd5a8tu88NWkYWZBsJ/KZOVG7KVRwEPnhKm80Gxu2hoQF/CXFuZrLMSUdGb56c5LVdKKjMpSvz6uKS+vh7vtj8YVl6suq3L3h9eXNLutcO9ZH8xGSeWoIuRvLIxf2h+vA8tcNm47G5Y+XcmResk7/99lvlhz/8YfnhD35Qfvu3f7v89Cd/rfxY9ptvvlnOnjlbJqenms3FYd87ykkcypnyY/xkU5PTOl7MpZ7TZmSjOwCkT3l7HBN/SMULsG4NyqfLJ8oCY9nipyfiUH4YAKm0ywaj//rL8gQcn7hYLbsNEU4SDU3odSC5XsmvtoHghT7UT636FbSCHnbSxgYn6adN+2jHC0jcBHDxSzvD0y9NDYmHf+AGPePJkG6mjR/5ok6gKwGZBu2Wt3OCTp6SU1kw5+DnZ1NWOHkIv1pOySt9GTbp7mmeAA0AXI/ZSj/Ga/Qx9Laoqz3doXdl3cGmrJ0jEjcPMjmW6Ue9C94IJxG5abMtwB1G2WnRDXwMfuQj2lICLmWB2tSEKz3TDRynaVf0/+TXxrLktWrJvFUeIXtAZEw4+wriAsRNwO30mjgZls8Zh+dMF3wM/TMyrg3ypkyynJmz5SKZX5tV3iO9SDPSCTuNedCfdQNasnCdpmxos5nby8Kjgtt01EM1tscd4RAb8HzUYfgEbYfJJoL1b83/0OHJQ+r15CUWbjlkQ4yIz2GZlFNI57shYz8fEqMTE5kjk2DXLMND66ltWGdoG+E1eU75fBsQjGw91lTmWZB5hy+aW/AXPCZ8F42EGi/rYbrr5+9gvwIwA/+5ccQrILLGjDTsFdDKSNT3xmmC5g2T1Ot4fqDRYUdAk5ShTbXtTuge18T7xbOnylR/d9l8eKfMTYyUExPDZULPoHPxqapd2VfhcjoBxeY4A+38XBntZ+FMTMl/WJNpFolGetVQ93cUlViyFGbTJB0ZpzERMzJFCO/f+mslUkj4ckQ/r1tJgeqRpoIa5deFUDyF7MpifPEkD6VYnooegYecpjBlITpdeatR8oWc46ePl+m5aU36+j1RRGgoVBy5ZVEP+u7oLM8udyLUNCbuNHL8eMecqDTQPNaNnoKyQmWMV85INfIOUHgAj/bTIzYdNQ+kHx2VeKHjQ3FVCAstAHnmroseyWV/VwOXcLrFV3xVQ+B0RE+2uLANXThBVY9gBpLoPKngDCp0NP7Uu+gQDwUNv2wA6bZtZRZ5acBV2q68IsxXJPkiH68vDvZVC0dMsDsMCyIsaHkBqS8Wl3jdEuNTNCwa8BNtFo84kTLCjqYG8sGBnjLEolbTUcbCkozwnKZoQZsL4WOhhgWB4MNh8NTwx8mmPl7HE16POmCf3lGa1Fnq3NgIl7yD2yzINAtaLPxwOqt1Yil5MA5pxuKM7UEZaHCKiYVC4ibfctO5cyIjd6sYPLirg4vuubuNBUYvFBF3iBNa0Im0h5v0jae8xKuj7PzKCNeLknKHyZNyyr9ooITEIonqnsuwlIHegTI+Nik6yHvMMh9VHE7qcToOvkiDk3xOCx7zWYZw4/gZO0/gBQ75IF0WfpjQkCaVkrKOy+0nRa85ATgYp/b8oYDGcFqtdRpPecD4M+0Ks3wbmbv8JRfcvTLIV5lVv0Wdok439djpU6+5MJltANVp8eO6rTDwmWvg5qubnM7CPlBfhM3nyPdQNIREH8Flx9wJZsMC8p4UTSlH22qrtvee+hVJ+hvaNZ/P71FeD8TDtuLu7B1KMT2Um4XmGOS5103/3f7gZXVjozxZWysP1zfLyvaesiWlQXnnLpzp8ekyOzNX5ufmy8zUrCY2w+7PkHH0N6pfooPNDqjIib4m5qQljjjFNkobVN3sHRxVHRwvk6o7kyNNfUKmTb11n6H4LdoC9x/QbwB/50H0U5EjHJNhGY4NtCbdctc4KJim0+CRflvpQ9lmwo7yFwuYimE8/udkOXlwn9UYAPrIIA39sft05ES4DP5JA+P48Cm7NRmXOTIBcftifKmBSUVMkpJW4lthFz59cpjopzF5oWzKI+PjDhy15wYnJi3YhMMr9QdFE34jraSBUQa8seIJEHwTzhgr8eTOL/hMlnwvi+sjZRkyzHyYlgD8evyIuEdll2FZ3snPvtoONs/4ZzgmIXEzzXQndMbL56grwVedHnF5Tr5CniHLpI8BJ/EoH/fbyFTi9mQI4xMW8kCHgIBkSBlwqht/l2vDG8XEfZHwACSvmS/867CMl7xBr5M/wskjBjx4bcmJO3fUz9QyBjLf6HS+NkJu/ABwiJ800u24TV2qeTti2Np8ymIJ+qPkLI2MfleY0heyLiIi6lykmekCpMGjUlN9pG7Bb/QF4LEbjs5ljYT06vgOlyyVnvUjFrjsLVxSVBj881NCoIsGp/O5Fwj909gEge24oGYtjLYf/KD/0Acx1nONw9TMjPTLOZ+K5sM7o4P9ZXZcY6/UuMPdzbKxvlKWFh+Xhw/ulvv3bpcH9++Wh/cf6PlRWVpaLvsqIzZF0TUOpWfyJUvXNbZ5xZrHHNUp7sDlSgmuj+BLgDOzx8rxk6fL6XPnyrkXz5d33nmn/PhHPyg/+ODd8vabr5cLL58vZ06e8Gl8NjQYm0cGGGuHxdOWqOsnmgNKm9cy/Zodfar6Fk7ksJFEH0CuXe8lLwTShS6M/mJJ5U/hTxWuAkofC9D9EW756BF9mgm15a+06fMIBdUxVHd8ApdFZ9noxywkxzOvxkVY2nW9pk7gzjrsOiM3dj4D6ZfP0EjcXBCjrGl2Itn48UwdaNPEtNqGIO0MC3rhl1DjAImDgX94SX8g6WATDpAmUNPgfjzGePzo99KfDW30Jtwpz1g8jQ0k01JSjGlNiqKheqeHoE+awUOmC/jtFDo0IgUbeLo/iUWTOE1IGtCjrD3eCI1FGRbI+qhn1EHVNdc3+lhhYHpIX2mSOjS8kCMatHn3qbgbXBvh0y/0KUzUPD/lGVyyQV5iAU7zG9HDcD81G6D0DfFmj/IONel7HEzY394tezu7vrsM2eUBgeynOc3E5ggLgRwm4FABxotk8lcS4rcxPACys9wAy70pg04AL+WOnc+YBPxCPmHYhEW2OYfxoRXhkKTbGnITQ9Ef429BN+F89RcZilfzjTxU95EK9EM6kivykywpV2g1J/JwRxkFLzF3BZ+yoaRJk//EJ67krrDIE71+u35ZRg6Un/ija1HuRQN+VW8pcPDwbcL9TLwKxBKp2kR+w/8oWtAC8A+8Bpf+WLZZsbFny3DCKdxtgE/klqfG3PF1QM0n7rpMvw/Ex+GQV5NGlYcaol63gbSQe53+8yBkIEPZN3Fcnh2G3EONfFOi+VxDixZ8NnJBTw05tXl3OTYyE7rjAIGi+E1B2z9pHjHw2ZgOkbSkJLwaen73r/9bvzfNay8adFUShY8n9+zvuJOg8ZFJdoJoqFTuVoOk8mvy2a1JLMdgueCT96Zd6WBAjk4G6UgWF5ZMI08ZwBCfT157/Kh0a5BDgnR4dDxM2NlZZJIpzyhQ/fVqIjnJfWVKb3xy3K90RYOlgCODpJcAv0zmWGhgwkwadAJInK8Hrjy+rw4AAUUcd0wyKJYkSHvjdJhFqInj+Nxxh/nklvDMFFHTUtod8jeEEhUAHp3IzspK2Vh6bIWUuy3QeqIA1SWoAwglPtxdDCqamI7PzpRBvvZSVWaPR/BNvho56ckVAbkgc47Vc2wZE+/lL6s8Fsvi4oKVIE6DAM9ScNOfO9+++PJL3/H01ltvu56w0EjZD6kusPPj180kJxaG4vWxeGayHSc8wp9BibzCIbLkRCADC24WQLxbqck+ix6eqCtOnAzRgEkH39CxW2lmuvEc4Qz2pEk8/DgR5YlqU0YsglAvub+CxY0+TfhZ1EW5tVLbxIu7xZRu0qoNaTduTnx5cY1yaxZM/UxeJSvS9OW7GiRZNGGyvb+PUhkfMWDBJ3kEX/9c76mbLlrFdy1qyr2u5/7Ag0JZxKEuUI/xs/Ijw/0QmFzAwZ86YhmpXjFIcumxy0H8Uecx4NduH23XYI97R3lAMcAN7QjbLdsYKRC8UsvX/zBWFBTuhV9xyqKcF2305HgK39rZdn+C4W4HvoIW/jKmJX/Z3IHjrwr6eccXBvNRDvzS7We5HUfxt0Xb7Yi+ywu/cRqTL2iRHvdS2GwrnszGtugoLl8z5FLiTT2vK9x8ge902nxkWn5W2luKxx0tO0p3B2VKMqWcmeywcIm8eSWGuoeyxR0NfNDjYGdDbS7KlXKH3uKK+k2V9WHfoCYyvKYyVsbV59JGclHSC4QDqoduV9HnJnQ+G6CnOrKifoCvND5VvdPsy/ccjWsix4Kw25Po+WQddZl6WdGhniXkQFlDHZ5hz8LBz/Gp83qGL8CYctd0AEhkPxVY5I/TldHHABkHO9MAsDF1eKYDZPizIOO0cCq6QGc4z/CIN2iJiz8mx1Mgw7CJQ98TMj0alhDxGrk13uF3VF7EoZ8NPPqSCDtUv7O8suxXb7vU/mlrJ2enS7/bSExkiENdrHlMJQMgnLCWXtAwkmk5PfmnqZaxXoAAAP/0SURBVKHGSUg6SSvpJy52DYTVcToB/BhDI37W30zzWXHBrdPJ8IwDJvqGKOJwf4ISv7Gx5Q/LdGms2BFdNj/mxkYVIZQ6pgG5EQF10zXFSLPmLfmBvwT8Mx/JS0LmA8gw50FOJmX0xSxkZJtJWgZFg3+PF4wJDR0g06qN/fk1buejMozfoXBCmMXBHt9Hx+XX+NZ04I/TzvDiBQ+l73AmrwTKHfpDfBkxeUt9D50YfPQPwllMwhBOnvZVt+ln6RcYYxyPvlV0PO5rLB7kNK9osRmDrucLu1nUlEyRiTdqRYOF93H1jYzxnJzmFDx6kzehBpgUiqZkzWISl8M/WV3x6+y8OsY4srMtGfARFfQM6TPQZtwkS8qu6GnsF+/knTEJPZjNCBYxJicnyoTM9MyUv5j7wtkXytnTZ8rx4/NlZnZWehJfLZYOJlzGAvKM/sXCDTTQQThpRp9Oe7AepvDHC9L9yJP6eJ+ulc6yuLhketnf4/f48YI3wfJUGBPshYXH3oxC56M/QMZ8qY8ygmfKBRqMuSvSNx2/6dMA9AZOxCFnLm+nulCGXlhwPZT8ZU9LHyM9youFMHAwPBM3Fh2wWbgN/6xLhONOQ7yI014MBy/rlWut3DymnX7khzg8u466jmW8qIdpp5u8Bp12HEzQaYenm7DETf/aL5+JH3HtJQgHVyRwQTxyJ4/ES3njRgY840WZra6uWW8hjA83UJ9PnTjuk+CRWju9cAedmiZjBW3q8qVLPq3OAm5eMUFfJxTrlGzOQic/gmO9UYbFMeoZH3XgXjxHEHhRRrSaXsr6OEAefPK5GYdghfgYIPs4TCxchmzRY2gfmSbxfahBYU/BUTzX4Y1N4Y2UWY2FfE2St5GSHukhWxvF9Tgpusju3AvnLavApS/vdlv64ouLosumtvhvwpEbMuYSfcAylI0/jixr4HluoH523AZUywi0LMHwfFw88VGPBfUDfouDeQtylPy8mCWjP/WBKmsZTqwOqV/rk77K3b8sNsE716qgD/KqM6fD4mS+/OWH3SsiuIcVj9NebKzRr1EfMMyn4uoUNjBVZuJxQPH4mqR1cnMceQsTi7K7feNlr3coFntdK8ijeFLd58Mt6rndB4dIwk4D5IIfv3jmf+JlWm38NjT4Mk2qMvrPAhg0W3757/tBXV7/WtAw7bHtm8wbSOn7spayeB60ZdU2NTBf7fQDjuCT9+/BELhZXjVkVIr9eWRIhviUmfU102oDYX/4//gv2l+T/L/95/8HsaUBXxVuZGq27D3dK7uaeNGYSYaBhkhU/qREIfpkyfB46Z0+WRafLJbZY3PqPGbVOKITgBP9tQAadM43b9xy/GPqZBi88e/RAHf9kw9L99Z6ecpWgNjnK2wcIefkz/5TOs9Ik8WDntHJcvrN99RA+x3GbgLCZfCEHoY00nb6khrdDU+H3Wo0cnNSZHPxcblz6SN/gfLpIY07Oiom/nSSUfmVETVAFk66NKCfee2d0qtBw8+KQ7B3IfUc3bHcTd6TD4BGm2A+u/vK4o2rZfHW1+4YoHPAl4UkPyYqKGYosHRCOxrkN7Y1wHf1lxdef6OsMrlnh0xjB7JhEYxTT7y+yZcdpUUcyT+T/U8++cQ7HbmbjSwpVDrBH33wQbnw6qstxYC4DFjY2XkzeFz88svy+3/w35TTZ06X/+Q//tvq1Pr89TZ3iFaKmow3QDyn0vARi4fx7MUV8UO9QEHcPWBwlFvpjgwPlBF1wHSadLrKohsZDpNoOqFw2+kwgHogRsLYw55Os97JJ3/6s3/eA8QiCa8DMthRjaPIRIe4fsjEIh6mJSv5UXZOn3Ci4YeRI9hQWqQrHCvaTp9w7r9joI11fmLxI05rYUCEgg7/CIu0kwcIkQfjmXnqRnuSlG5hNzSb9qKf2wMjYSNX6hT+BsdJZ7pIo12/aki/VpjxMm2eZQ4qucF6k4JxmnIEMZ5DIvBc06TM8pl6m1SQgeNVhrxkfac+o1BF1OQDPIXDq+RCmOPiL6xGEpKR5Co68O1n8Js0jvipPjum/XHJlh8K197uDlguc/+ExiYIX98d3dss/QdbCocW5cElrCvl0rWvypaUyF1N3MYGhsrJyXFNtuMV71hslSKCQfGQbZ5EgbzCAzZ8AcknFZzF0hs3b5Z7Dx+VHSmCe6pXL8zOlOlBTfhkfI+ExgIrn6LhdhGxjwDpZRq40y/d+Nc84J98JE4dziQR4CnpgNVyVwY6Lv4ihVsTPxTajAdkOtDHL3nJuOmXgLt+Tjx5tp6TVxv5UbcynYxLG2SSFo9JL/CgkSaeodtOC/rkJdKJ9By7SQO8gJQZ/uQj8JJOG8hzLLYoVT2r/905LNdvXS9PtjZKl8byx8ur5b2XXyrjGsRyQoEdr3RF2pHnUPaTTyDzknwFXluOdXjiRN4iPG1oYsDJ+IwPmU7iAUkn8TEZP/3Bpz5k/EyzplPHTyCcvCde0jZe+LjNophTtGyu8XXsG3fvlwO1ydW93TKlcfGN06ekE2gs1mDOnaVMSPz6oNmJfjjpPiuPAOEYIHmvZZe8p6lxwdvY3ChLKltUlRoPwBZFHBJO0KvTd7iesZOu3eq/kwbhhGFHXPW1lhJ875fdpz3l8cpG2aTf0zNDTNZTkmbDi0USf+VQZQ2JLl4vRx5KY8Cniwe8CcGmQfAsHNEhT+DNHZv3ZgxXWzDxBFiY4qJ5Tn1wgtYnnhTTZPVjMr65vlHGVPcZq8cnJxwPnZessfDDhtauGDqQfkxbY9IIn1wQvbcr/Us6GCdCDvd3vHHM1xbZUOsfGC7rm9teCONLZ14ExRYO4xant3kTYntjXbrInvryvjI1M13GhkbL4PCIKpT0KU3cx6Qjw4f7XdUbT97JAxKQzJlcslHDgiJ1i0UjeGRRhMvuqcMsAFBeN2/fso5Oe/Aig/Cu3bwh3X3ep8LQfVksu3jxyzJ//LjSio0FeGWRg7i+11XpcN/ZpcsXy+jYRJkYn3Q5IuO7t++Ufel0U9NTLhf6sB3J6s7du9b52VzJerK2ulqufP217x178523C/elukaJluWlJ2R6QTrt5MS4yjvrVLu9YKJeUkcRSfRJriOK67rq8IBMu6YB4KbuJSAbMyIerAs1tNI/4+Nf06ih5i/TTZN81uFA0kzojJ+AvpPP8JQn937xq1+W+/fvu4zRcQBo0r5q3d6LiqoTDx48Ko8eL1oPf+GFF8usyu2HP3ivnH/hnOspdR4ZRLzI39F8yl88opv/w3/4D8sf/Nd/4MMJpE+axhA+aXMAAhkzF6Ftbm/tyj+++Ev9ZvGFjwtBnVRZaBlR3aUOoKuwAc+ca11timKgDzkql3bfhkF21rHkdhqqe3wJlYMAyAY/2hb3UvO1QxZihkfHy/1HC6pvM+W1Cy/7ZKUqtKmDr1KP/Db0Q48v5fjxk+W3f/oz6QFtnZS297Xq99/7e3/Pc11/TVUywV9I/jjF7/zO7xgX2sw3rV82z7WhDtSAH+nUdieYDfEXi0Ciq3b79bUb5aPPPi27+6p/Gqd4W2dvVzwrfk/TNolDea0sLZTp4f4yPjFZBtQ2V9RXbanPc18jPMqSr4B6Q5vklQ5psqi5Q5+kvghabERzLxx9Fmiee5hv1WHVQUmxjKvfefftN1wGLH5ldpAxnTxve62PnCpr/dPuq3kbjUQ5+cviXfdTUemKfDwPmE8DjBktgJi5+iaQx28J1S/qQTyRd5WRkM1ZwwfhWT6YxAcSJ6EOAxL/aMk/H6LmPBug8W3h3xeSw2fLJMKNo3+RH+WdZ0FbBnI7X+1625n3gAinfUGlRsmyjOumjgIUG7LfgEwHG9ffrr4m2fV//T/+75+iqJWuvjIwMVX2pKwcrD2R9CQ6Mx6dNg04O2ATVG80MDlb+mZPldW11TKmwWpicqr0yd8XFspmJQ5IBohLA6IahUIdxdO1t1OuffTr0rPH56SFqwr6lF0eZZSOnsUaYbmjoU/onZgup19/10rHgRoUzQlKkb02pKANVHqCbSlPOKUkbTx6WO5e+rgM9DDoSfBNHskfihe7u7BPZeLk1oGUnLNvvuMOP14XpCNQPJmn6lS73WnxLEtA3sknjRdZ0qn5JIo62APJeP3BvXL94m+Mww7jzMiwlWx5qKNQdRGdPeXx0y+/LPcXFsuQOukf/M7PypUbt8ouK2Ear4akhLz17g/K1NS0FIohDR4Hpecpcg6gPDgNxmeXn0r+brQAPCtvLDL+1g9/WC5cuGB+4REbOVDm5p/qoN+Xly6X/9fv/345deZc+U//9t92XMurJfpINcucBOzCWw4GJ/BpCPgbDQMv/OTGpsi9QABpmVYHSstoAfiObBr7kodXf6HR5JHwwAk8P/MkOtj8SxzqGq+U0KkH4N+4Gpx0k4f0Q1mKuhyDvuVRQcbLOOHGX3JQneb1V+o2H39wOHjCsWnSSHAdYiJi3iJdglEqEgI9wjNu2r6IUvThE0QWZzjSHbzR1oNHJvFCdByeW3mCjtzUERRbJgKEMdCxaOUFqwbVcfRsP4x+0fZj4KeIWJRE2aFNki/E6LIOCoof6eMkrunIMNByYgzwaS/SUlxQw0ADuqJMO2riQYfBG4UslCmTMLje06Z5cAA0gp7d+kNp4x5Bl5d+yD9lUyssbu9NHMKdJxkWETgt5vxT3or69CD6yj5V+Jcmx/yqOa9JRvQu3yFz+frVsi1Z7fX2l0lNSE5OTZTBvh7f79ajfok0fEm16FrZEii6AdrJY9TT4JWmRN29dft2eaCJ/Lb6NF4JfWFutkwPcRqD02D9UhhRaqMOuC9o7JBxkz/Ry3DslDeGsNo/3QD1EL98BnCzuBRtOdJw2UCrecbtZ/Ihw+lK6u/ISJxmCwW6TTPxO9PB1LTSn2f4BNJm8R6cjAfwP+Wd9TzoRB7dzgzEwW7XkUwP+4A23cQlDjQ58UfaVhqb9JIXAFy/mq8g8p58RZyg18YjX1UZiOXDva5y4/b1srC2VsrwmBfD3n/l5TI9wEYARB1dvDTl3tCN/i4WXNMfyDQx+QwkXxgA/+DpaHjSARIHs4/O0MSt6QC1mziYrFPEA9pyjPBOWvmc4bUhrM4jz/h7YV39inLhNizJ+vTMjXsPyqEmcOtKe1LpXjhxvAwoam9/j8ZkyUxloBIWvmSH0t/QJp/wjZ381GlmupiUXfphg5vxajyAj2ksraya18TJuI6nZ4+rTd/faQDs5M00yLSgTtM2+RBF+mTVMOVpr+yWnrK4tl02d7Yls9T/mjwpOhPUXAyLSaro9mgi1QCnxFnkYjGMU7SZllMWMm1ldu6YTyQzCceAw6IWi2HUVTbsuNSbhRwm2dwbyYI7C1qTk9OaCHJvpnQvEYVn62g+pbxTtpWVXVQtyShPnXKil1PsfAnNi2cHO0qnaOI44Yljb+9gWV5dl268YT0THn2iXe4+1YXRsdEyxMkJ0eOKEZ/qleFjAyx6qaQ8NsfpF/Iap+WXnjzxdQ1eIFOCpHfx0qUyp/yzYc11EPSb129e91fdoQ9dXsG8rX5+ZnbGk1l/QVN6zpXrN8rcsWPeAGQjZXCwv3z++cVy/MRJb67CM1+zzMUwTnex8DsyOlwuX/5Sz3yFcso8ejHszl2Py3MaQyhfFsMYa7kPjQVLL+rJn3rHYtjXX3/lMn/n3XfL6PCoy43SVUtw+dKzvvbSi2VinBOWLm5Bu+4DsTAffhjaETaQeJj0oyyoy9k+Ml6NF6gxruGXbRQ7cer2igEIq20gw7Jfws72yjOGZwB3+mc8oPbDJO/40T8njY8/+9RflETO9H/kNdPNuDzTNvc0ZnJH3YOHj4V7UF588SWfOvzg/XfK+XNnPRfioEE7reA7IfxFkymQyuAP//APy+///n+tdjTi9pyvI5I2vLAYRt2gPrCILG/xQ5eArJ56McynttR3MPxwf+Wo2iQnjUAeHZ9w3aDeQJdyz8WjTkgZA15EVUJsGlJHWQyLQx6hK+1Ih+XtI04sDY+Ml/vqx+kTXtVY+Pbrr2kegq6kcq7KiHgAMpBky/zxE+XHP/3pEVmDwxc2/+7f/bvu4/gIEacxHVc4uRgGfpqUNfHTzroC1PJPIIy4CYkLrXDCj+LJfH3tavns4pfsRauf4YTWkBeruAIE3hjJyCsHBlYXF8uM+ibKbVDlsLi6UnZ39uIKEhGGPuVKXeONEpISJ5pPRL/LiVR07+3tzXIgGR8BIcMxb4VxRc2w6ssH77/nepNAnlp5VyVbG5wra70zZZ9y9/ii1FgjAC8Xw5gEPAcyJCSs2PDQFlsLrN8S+K1A5LbcJQ3bgH06otflA5CnLKeELHsgw1wn7PpueH7OI8/fFg4w7WU8/qsAfMJjnT8WJNFLE3LhCkh8/XfZpZ5Z5z0hF99RTYhRw3fl5bsg+f2P35tsEe76v/+f/nP5a6RXZRuZnS9rmxvlcGO19DNBVwfZrQlRRsSmIcM4R5kHJmbK6Tc/sADzGGacdoDyNyuUhdAIQwgWAs/dUiyuffyb0r2jRsMasBptF5Mb5Ri6KFjgkbaVpdHJcu7tD9QI+y1QRGO1VHRpPMkvcQA/425Zmmx4mFVH+GSp3P/6E2k37Ehw1D0aOZNd0uMOKToHCnhfGIcshr3+TumRIuPOYGe/7NLg1bmzEDXC6ShRzsUw+KHz/82vflWeLC2aF5SwY2fPldn5M2Xl3u3y2S//TErFcDkzP1/OzUxJsVKHIvlyBoN0NfUuH1+8WO4tLZfpE6fLOx/8Vrn38KFPmKDMDagDf/+3fsdKCS929ipGryfTdNQw0ROLYb/4uQc4oF0OkoI6My5XZTGMzi0BnKykXpBUuVyS4vUHf/AH5cSpM+WnP/2JFL5V45FdU2toAiz0EMIk0eKgVhugKR/RNHXC67Q0iJI3ds8dX6goopCGjstVD07K/wA3Ly90cNl/55gR+QU9iNjGKUQWYQB2bXxyzjlp8OyWU/h07D4NSKhtufR3sM/CUPM5aeU5FdhYABEKaPrnuuxOnGjCkc2kisUG3+uicqb+RVzh0Kb0kPKDV6cJWfl5Imwcjo4rzz3KNH7Q0A/eCcMAbhumJHBZ0F7UpqQYWGkxPjGDd7dDsEBVWALPtAkvDGkgJU5gBsBnys19APhy00+0ikV+LAhR5qQNOM8OIm74Qbv1iNv1AL67VM5xYsQnxxr+k40o35C3FWUCeBYNDrqglHFCA5rEJwn+mXPFRbZZVgaeZZHe7t626YSkSDMSdZoN5AlIIOiFbOlTSBs6auiRJSiJvmpBOTM+Usb7oi14EU9hT5bXytVb18uu/La7+8rU4FA5NT2uCQwXjvIaY0yoMS4/GdNv+FLi9kuwGyN/7j+7dftOWZDisyO62yjF83NKQ5MjCcp3+lmpRfRBB9qUXcKRfHemI6jz34mbfumfz/vqh+r8JA48IBu7GzvwKedDTyyZ6GUqxEXmrfjCSX+e040BEq9O07IEqjjGsatxK8yvNssOvvAPpTxxAtrpJwR+0AY/847ijs3pmnb8qINA0MANnyGLGlJ+bTm100TzOdzjtMjNsiDFtQxPlKW19fLOS+fLFPewqW1nGeckKOkpsmm5f9dzbRIyzQTcNR608Kvx8O/E4xl5ALgTN20AvITEwaTsWQygDiRenWbahKVcE2paQPJkOvrj1QwmAaKGOMv9+w/LnUePYzFMesqUyu+CPxevvrKvu/R19ZVudr5RPSQ7yHqS0gB06zTT1Ok67Qpy8lUDeQUyrhfDllfiFFsDSduLVh4LlLbrUcRJO3GzvFrg8o+63ClPL/hBV/XGEyvpkgurW2VT/aYK032daYsfwr0YJn2KU1p5YoMPkchh2ixSDQ4NfmMxLIFxj9fsmITFx2XihAMbRBsb65bH1MRk0+d3+1SUiJg2cdhU9PgrXkh/jzGNNMAR/Q21kz0VGjLgtXTsQ+nMjJucX2LMV2Oy7jE+Pml+6Te3NXFEDL5CRH6cDmGhLl7Hilc5WZwDJBEv4LPhSv547XN1ZcU8sghGfmamp8rlr77yAhR3hHIv0qgmql9c/MILTbz6xEKZUMv1mzf85V+eqf8s7t2+ddtvcKCrcIcp1f3S11fKMa4c0TOLYfD1xedfluMnT/pKERbYWIj84suLZY7FsCEu/+8Rf0Pi5ZL4GC3jnHjBT3nky5fopCy6kScWwziBd/vOndbJMOdXTOZiGDrQe+++J17jRB+le8hESTgaCn0yjNdTKY+ohzFuUkTgML4jwVh4ifqY9ZVw7PrZaTR+2X7QZQCeEyfjAmnXQHiaTBM7wxKSDmHYdTxMpokBwEv/hKRLfEy28aDZtD9F//jTT7wYRpkTP3miDIhD2bP5iayon4uLy/74DvXj1KlTZW5uunzw3nvlRZ8Mgy48wXPwn3KCP6eJW7S65P8nf/zH5R/8g39gPdr+zhMy5s2PgzKpNohuvqX+KPOBYSOIu4epN3t7Oy5/FsL6xS91vl96CHkZ9MnBrrLuOYdcqv88W89WWtmTpo5g/VXs44/04J3rT9bW19Q1HXp8oy2yic68iAWgYbXfRwtLXnh7/dVXy+uvvBwHCNrFKZrtsgLIw7H5E+W3fvrTI+WEvK9du1b+/t//+15Q8skw8YA/4S+++GL58Y9/bFo8p53xMTW9hEwfQ/mmX9bxhNqtJ6XbW768fKl8+OHHXuBm8UticP9FMhN80M5vYoW8djY2vUjFyVDm2luqQ/uSBRsHlr3w0J2drttr8EFZ0Y/2Kz3SRU9gvDPP5kX5FP6G+vurV66Ug+2d8tqrF8r58+ccmnlOoH+nHm72TZS90VNln1clpStzEIX7E0nDk0TRxAkfzwIvyigQC0ba4mk5zCOgFG0/HyAQuMphjBedQHBDL8sibcuiYhT/Oqy2mXMeod7gdULWfyDjJk0kWocD5gFHQ848tFn6K0OmRZvEQIoiqfOZ4HUi15kIyz6whv+pFsNIJ+VdL4ZxHZUrCZe4H+xpYk4HoopF58UreorhSMksbldWbBkaNg3cSl1DFjx+mWAagLjhjsYTEssGEMJJunSylA6NmOyjsBDOYoNPcMCrQkTQRHiuhZZpAnT+3p1lJiwhkwZ3WNABbqsT3uIia8mAOMk/P5RdJt3Xbt4sH3/2Rbl641b56srV8v/9Z/+s/NN/+k/Ln/3Lf1k++uSz8vDxkujEJAZjGs4gfByWJ1JsuLMB++bt26V3aLiceuGl0j0wXHqkUAxMTpSeAe5QU3zFY+ePAcb3UXk3cchH73v6Bml6oh3H7unQvWOB/O0v/tHAMHqOVdq2HIDODhT5tcslAHf97Aqpf3SGLisNIOzkrC8vlw0NThtra2VzdaVsbqyUrc3VsruzoUFruWzKvb21pgFQtvww/my4ntfXV8r2xlrZ3lyXIrwqnDUpr2tlZ3tdfrJ999KG7E0pqCjCW6qj22V/hx2kTT1z3Hq3MTsOOzzglYVdDXYooppEMZFksMNdZFCkJBvVMj3TSavMXGuQGbvWKBDUPw2eGImHZuCLcn2JP/cOcNEsX32Uu3ke6O+VkUI4iEKKG4WTL/VxIS73luV79fFOfU+TRr8GFXaqeWbxwV9zVYJpU1/DX/Fkw4/mqnrmlbhwg+cvTvI1FiZdCsOONIVHGyUNVcde0sEoLrT8bLqkk7x1lQFowIfC+oXYr4Qij6Qhtwz+/kw8xulzL0DwYF4buiLjtPpUNz3IqAzIL+XyVJMIn5CSkdqmOi0lRXg9tvXsBULKTGUjfJakKSfLT/693SwmRj56FY8r1FGg6TF6Fd/5UuLI2mUKDwrHqFJ410+sqQ+EHg4C5SNcNgL42qe/+KnyYBLru+HULpVF5U9G+OQNhQ2DG/47+4Fsc9nO6E/dnqQooiygMDIZC5mgBFM/ovxp0/R5vg9HmWBCHTuvMcGn/aPU6aGVLhDZ4X+km2nblgF8+oA4ylPyy9cvySNhKC30ApikCyQ9IP1btGVDBxtj+jKJX0Mdns+YBNxJE0hZkvfMf0LSMb8NPnb2WZZVg1+HE5a8Jf0MB1rpyySNVr8rSJoo1N5NN43A6zQ1ZNrY7rcVnvlKeeDHgnWd1zbPwWPgRN7rNKhj5D3oh8xMt0Ehfk4kMx7/nQ/XwVhYwQC1nNKfeG1+OAlE3JB1Kv7JG5C4yRf+dRpA0qrLLfGSZhr8Ex9D+mmexRcGejWNOg+JB9S8tfh3m0XZj9f7nYdGtvAmD2WgXXfoO3y/inDADd6ask6aFZ/P4o+0wSE9TPKIX6br9io84hJe4ykF42Y6wUNDI8uf/026nfnO9Dvj85w2cTNP9FsuJ+U7P8QAD9bPlFxsMpCuaCrh0FFk9Atch5gez+iB9neUkG3Ni3MgXE4x+SvMflWSOw+H/WoVi1A+oaaJNvrE8pMn5dHjx+XOnTvl7p1bZenR47ImPWZve9sXdh9qIqdhRf24xj8NBLyKPqSJuK/jkB8iOziAcfEm3XRsbEKT4VPl9LmXypmz58s56XUvnD9f3nzzjfL2O2+WN5nonT1T5mcny8zUWJmaHPVYx9hM3eCVQz4MxGIfeh2bY0NKk48HUI7WXdmQUNq+7kM2ZWP9mD/lHQDP8nJphn+G4Wd5NnYsGIS8QYkyjDh52t+SVnqmQbh+gR9+LFjYLTTXM3DYwVZE0oFPUjZtXA1+QvKaVwoQBi4EWrh6dPwmXddZ+wUd3EnTUQWuK41NGDY0MFl3k1a2n6xLAGFJM22g0z/dxMVtGQgiDwG4g+d23QYSJ/2Jn20JntIfA38s8DLmp8n2iT9f4KPO4yYtwgHCkycWYfMZmmzIQ5e2iF9rHFB9By/zB8ttdyweYlhcw+DmROaO2g5ueMDmVTnMNnemKoy7+8LQDuPutqSFzmO7KUv3H+RP4x76M6/u+gNNg3w4aqBMTYzbjHL4QPnmDtVh5KD8oMOit4ZO3bQJtR02dyIfyCXkyQlJ63N6xkbfsVyFm7JHPtES2mUKnZBZU97CwNWuKW2o8VKOQNBul31CHU75ZHnX5Z/lQ3wv3jfyTDeyJE3Co11Bl7r31PKbnBgtE+pzpsaHy+RwbxlBXy97ZUzzmNmp8TIt/zn1UadPHCtzc5PqP/no2WEZ7D2QvLtsD3TvlsGe/TIs92D3Xhnq2iuDZbcMPN0pw137ZWKguwz3HJQhmWEN7UOaFwwpP+jllM+JuTmX350bN8qDe/d8GIS81fnOPFM+jCOD6PqaD3jTAKP80R9KimQQqdk/SuI5RsXo0mwXpyDDKZPA+W4QknQ2TMi34ak2phmQfuSvs8yBOqwT0Cc5PZeG/INVmxo6aT8LzA+OOq/fI14nNCIINzRt4Bm5hGkhHTH+izoqkzIJk3JoyqOSYydknE6AZg2ZTqe7Br96y8Bo/tRmPcC5oNU505AVRuPLQqKhJQPOgH2NXsHzmSdOZjyaKqBCVgPwkEh6CsdmMI37ohBWLA75CztSevgKoC+cJ2H9KQdeQTU1xSO+02jspaWl8uWXF8unn31ePvvsi/LZxYvlqxs3y61Hj8rnX18rn1+9UR6urCid6Giyw9E/Lzrfuf+g3JbZYPdCyuz2Lhd6b/niaTFZTp89V8YmJpWHSDMBGig4XALfr8bfNzBkBUpasgZ4JpvMqDWIdfU5b5wKEwEvwkU9gIduKVDT5dSp02V+/rh34ubn58uJEye8m4ObyQvHUbtko2ghXV+4rbimIfBpFpnkD3erQ5cfgxu7p9h0qmljON2GMhmdeywuiVsPOCyK9NGhYtORNYYBmFMa/uqi3PlVRi8UeWDjwu/42gmLKISxgBOLMPEVGgYuK9VNHczstCec5IUyjvxgsn6F+MIPHMBx5KY2M/2KPLDwEp0MeNnZuLN1WpEmYAv56a9JIZRHRcBuD2Ax4Eae6NjlpzB2XngVgR1bdrH7lG9fzK8w3pfHpg56oVO0+dqbnsSL0nGFiPaaSgztUdqEFzeYxLpsmzAWneA1/MgDHAfPjVejFFNfRF+ZsMKd4Y4bNqfnvFPIRM4U9B+aclMWLJynEo0vXwhip5o8oVw4f80iC/KICX7Iy2VMe1O5RQFTKpRS8iDDM3xIaaNfgq+czPNKJyb9fIpQv5BTGAcKyCuu4DPsNPjb4G6eKXxi0Erwk/pmGkpC0MQ1r6KX8nM+5Ku45Cvrbtott8rYpqETQHpNucjgzaTMk0zoE5+4ptWORx5xZ3m28i1otYdWGoHvOMZp44LjtmA+yVk7jsPMd9vP9UyQ+QKglf5A0s78Q6dOr5NG4gCJh5100w0Opo6HIZ06fh0XSDwg8bAJT/qddNL/SPryr3GAxMHoSXTgrzZtGdUAetTn4DHpxCQh0qv5Bto4mV7ko8ZJSBoAk4zIX9RV3J5YC/ysNknlJ+0c79tlF7Jg8RZ6mV6mmTzVvNc4KavEAwebZ8LrOgIkTprEBcDBRB8S8ep0Ei/9gKS3r8lD8ua+SSbjAYmDDeBPOOlkWsTHxM46fDVyBp9w2ZQpAL7ToG+DB04iKQy60CMMd51f3EDy2DkRgr/kMfOStDI/gPtH+kQYFIBX58X1QH5Jl3RrPpJ+O37gZ54yraTBkBx0FMdxY7FADsUOPv2MzUibcVUvecYX4bXSbGwMcoVn9IlxTYinp6fL9NS0TyXlaZjNzY2ytrZaFhcel0cPH5THjx6WR48flUey2bRDx4Evem1ey5Lki78qp3xQ+n3dLCYoHdlcxcFpL05FnUTfOnmynD//Qnnj9dfLBx98UH70ox/5VP27775fXn75QjkhfWxC+hlfbISf6akpb3hAOHSi/jI6MlK4YJ980I+jJzC0+6SZdCjap9socoYT5KL2iSg81lrnkVjqNtu4Y5Mj2lL4BCBfy082dE3MtITV2CyMWt6uuREH2rYrGkkHT9OSI3RuY5lfL26ShH6mCQ0FZ1ww22nJT/8Bh8koFefFOPwZN8PhKdxRx6Pe1zg11P5Z5/FLQ10Pum2TkOEJpJcm2wlQ00uo4+Gf6WMTlu0K4DnyEu5OPhLSP8MiPryErpd5Q2dPqPkgTeRFWdMvBF7w4IWHpj2HTh7Poc+2TejysfjGMyf6eIZ/2lbqoc5zQ5e75hxf+iAXx4+Pj5UxTkuNT2huM1kmZLMozMI1XxJ3GtKLuQYCwyIO8wY2Nr25LDebsswv2IBm43l4cMCGRbNhjOKMqL35K/TNwrOmk4XWLQnS87jd1/oMrmhjYZyPRj6Zpxp4hg76EvWyhiwjoEULfOO2nzEJtTvLLXnJeJRxlhNlgMGdeJRxa2zYUxnvUs7xbF4lBDa1+aDc5NSM3yji1Vb0dFKPfIh3WeRdtbXsbG+UO7evlbt3rpUHd6+Xh/dulod3b9j96M718vjuzfLI5lZ5fD/MI5mFe7If3Cr3FXb75rVy5auL5e7tGyJM21b7YRx0XxyyIv/koQb7yfhuMJ7BFY9Zbvynx8AQ+lzjRY7ASwM9SdWmCZYLaOLYPA8ivOmOBXWcNN8f6rpQy6DtCiCMuvA8k/Ugjf614vlZ4HQ62AvUztS+P2Rc/qeJf8joqDFUaSVvYZ7l901DXhN4TjB1Paddx0nofAa6uY9qn+kenajCUJrqRsgATSMiWhLARKereJHbIwUpR9vdATQ0MkH8NP5cswyTPRo16ZsHkeDuMNLjk9KrUiAeLSyUx4sL5fb9e+XTLz4rH3/6cfno00/KZ19cLNeuXy+bW5vOB4M4E0OIoCfcuX27/PIvflE++eiT8ud/8fPy5eWvy8TUbOnqHyqrewdlVxP3A3XU3AcE/6QZcpBQUU76B0u/OuregSFfNDgwKOVLgwCfsO1iYUsTepYUeEWASXNCyOGpv7ozOjrmr/TMHTvu+xFQ/WbUEfGu/pmz5zQQjLYUa06lbO1vxWsYKqPRYb4qNCR6oZwuPVksS0uL5aGUvQcP7peFxwtW9Lq6GOyi/KIEosKEm7xE+dUVCR7x8wDTdK458GF4RrHjQlUWLlB0YsCgw2ZhLE5hWSETLQ+06uSsCMuNn/FhQqzR9aDs5Wd5Y/FMacrm7gq/oiPDrjoX6PurkU2HT/oMqMFbMwmSzENBUhqRIfEkI9mF/GQkAS8UiIn0o55QVkgLDPwgwABgeSks6rdskLEbP5HyM0TcZuRLuaH4Uj5Zh3GzeBN+TbtgART5i5ZtumLliR2s3t7mQnQvIoWJ00ipqIQdC0iSUVMeUdeTtzBKsmnP5L1xWzaUW9iOe0j8cJsX+HO9abshH+lknLDDL57RxxI/0os0A4/8ip5319kfUj/QQ16pU7zqx2saA8qbbMob47yGQQ6cWOoWLpe6M3FCjl5MFl39Mw9O8wBFD7f6DaXPxxlsy7BgjgzoT2zEtD+oIONFNuFyWsz39ckcqm9QJG8UYAvRdRr5OR35cxFtfMmKZ+o/9SlwoF/XBwlCf6KjMDOcz/oz5LPdoiKT9Rpb/8Kt/pLFR9qc/QUeCGWy/4FOTijAyYESSNuLm/AiMA7+BGE19Fq4yVfznOB8CTKN7FucvkzmP/lIk36YzvDkFQNgEw4kfsaB2cTPReLko6bRGa/G4flZJnHoZxoi38Ahvsexhk6mkSf+6LMDgk/3WU26yRvQSTf8kG81uRB+8kTZB16kua9xGptn0oh+IvgC2ny1ZR0KpWg09LGZILABQTh+kQ8Wxahj38xn8BD1j/QwAGHu/5ryB5J3eMMmbtJKPOhjkhZ4mWbi1LQzfQC8TKOOm6eL0g+o6WADGZ7xoI1cMU5PskBetL2aP9NS3fNGRhNX/9z+/Hq94tHMaE+Rd/Vd+iVt0iFelhmQ+U2TAB44NS7p13wmvcCVafjCmLcmjsdIbJnYVDgqz0wr7XSHbILHiBsyTFpkNhRflaNwXQbCd3+ln5PIdITjKqj+Gh5wg0NavGbH68IsdvGaEfdWcfdOfJmOLxvvlrW1lTjldfduWVhY9J1ALIixeccrYRBEh/ECP3lAT5FfLEw2cpI/98COaqI+c/JkOXX+fDl94UJ58c23ymtvvlFeu/BKefON18vLL71Yzp09W06fOllOzs+XCfHG5JuJ+/jYiDe5tre2rJ9QPnzxfEc6JV/QY+zq7uYVTumLSlPSMU+yVPEkRzlTH2mBni1vI0l+KUs/Nn6Eh4cBd/bjlI/D9AeeQX6ER9sPAKett0YakRYF09AQBD3RMvGKflOUOKgLyS+LI9RJFgGFGnTFh/U7lwV1Cn0gaFWE7Aqjn+pU1rXAg360z/R3OcrgJp1MC8jn2p1xwanD22kE4A9OplNDxqsNuMgg42Dwr+NnWwLq8NokX7Vf5g03dhio6J/+oJkLYfAAQCd5AugPAMZK6qhIGZKe05EBP9JFHpFu5Ik8BH/JV8OEgTZLe40FM052DdmAT9r4c9prRMZhancxv2jmArQd4ZJe9Dfii1ahukiddF+mdGhBPfKnJ0WS3FftNyG8iMbXXiONkaH+Mj4yWCbUZwwpjLc5xob67D/sRTXSYz4iKs6GZBsOQ+Sx7UYuGMqCu8c46cY1JbziybMXJqmzwkUsyorcIcOUFybp1XIHcNd2Z5xOSDxklXM2jPs85gnKlxe4FJ3Ff15/PJCNh+dckgGLhX6jQbqKWpBEnQtP+u+5lfpHzf+G+5sDDqLPQQYfapCMOZlI3zcwJCM/h+HflP3oCF/eVblw/UY/JaY0RFpS9JxUuXMeOvN+1AYHXMpJz3pUzuzkJBJU3bXTZ3UYcNKAG4ZnwsKkP26/ESETaX4fSNzafA8QGslg6FPTpJ9Z+NeATjkCuOv67efGr+WW+auCozwj2rfl4bvSaoW3iOu58QcyPJ9JqmXwq8I6oZMtV0e/itNLE6BiKr4aEJ0hlSVOy0AzOlMIuwGrgdGpqQ0JL5QJH22lY2HSSgPi1zAT8eIyvbW1NZ/UQnG5e/9+ebS4VO48fFwu3b5dbj186IkpCyFSFWWCZToYLm//8NPPy93Hinf3Xrl8+aty5dq1cu3Gdd+LMTN3ovQPDLYGToA84OqXIsKFoIQrmxJUTxkemyi9aqi8ntg9OFq61djh2q+INryjLJL3AeH1Ki675siKzpsvj0xMjZfxiTH5x86IZpdKLbhu8SD/mZnpcvz4cV9QeeL4fFmXDO7euS15bJQnTxbL44cPyubGmuSoNKk9Ugp9X5kUPhZYbt26US5+8Vm5ffuO4vKK4brvXNjY3LKyMTUjJVGGJIkeiyNp2h2t/SUTLwbJnWUTkxwGnvYADd+EGcDxIKr4iusJEgO745Jv5Zln4ikKijA4aWJSiCybzkZyYpEvFvc0ibORH7YUVEVvy7CZrFuBaE7UeQFSNp09i0W5iOfjzioj46oOecFA5eUBVcb0mjqBLLyQI8OCCcmkiYkBeUhDnsOdcfl5AU1uujA7FQcEJkA+SQUx4pAucYTUGkwx8iP/vMbB11MxLkBEbRPpsOaDYD2pU968GMIAhlvyt2LpZ9wRhnEdVtSgwq9xmxeM2FPeyC9fgeLeBmw/S4HH4PYCZ5Mn2+RL7cLKu4g4m6ILLdO1jPnhL3kq37Qr5x15NHw5nvAJj3fjoaVyUrgX6FGU1Z+wAOaFMZVvvC6oAV8DM359XPTLwjSLtSymtkyDK8MlxhJMQw/5SRlv/DMNeTRh8lcdItyvD9qWP/WKPmRo1KZvcNiL430Dw2H03M/lydgod+oz+ofkRjHUpCjMaBkaHSsDmkQNjk+WkbEpmQn1RZOaOE2IRfGA8Fz4koGrF7KmUWFFHfAj7VNuAH/wOic5LgvaZQOOX4e71Ew6aNi3/YyCqBgQsj+0OmkAWe740x+4T2ggcQkHj+dQckOZxq8Oj7aleA2dpNWZJuD8SUg26mdioTLaGGHEJV5nXMLcBsGh7TQmwzI/NZ2WaWg5nSYtTJ2vOjVFl6HNRNvhOQUNbsRBbjxH2YYdbiB5irSCBuNSfaon8WIxuGmjlB7js/vK6A/AoRxNzxWM2hY0kAf3gSrQ+BgWswF5mSY8M4kyfsNT2gD+xAMHXKDNe+BigOQJA+C/r/GsxiEs5VTTBBQz8iOTcdLgp3+RV8ujTQ9aSSfjJ3+OJ8h81rimLVqWbxOPsS4WnITD+EbPJjxeufMp9uyH6d/Vz3snXOULXQxAuplvIPOa+SUdwpNHTELyBy7pZF6Snh5lmnjQYKMKf5UlQw0yDBmXVn6TJnUj2lQa8g5d5BQytgyqMvLpJr8qD+/qzxgbkQVFbF7En+KKQsSTP5MoLmWfmJwok9KVZuZmyqTcTLZY0FpZWZaetFQePrxfHty/Vx4+uF8eP3hYFh7d912sypT4lEzQv5xhyUH8OnekQTtRG9CD9L1B3wk0fexYeeHlC+XF198sr739bnn5tTfLS6+9US68+XY5d+HVcpJ7XU+cLJNTefpsxPR4bRLDHUjbW5oAS669msgzqacOIPeURehT0R+4v1b6oYdY6n4GrEM3bix0JANZaRzgkrXwaOLrZxwHQC9kjZ9ybboWB8+OT2AFeu6WnPCP9KGBv8qW36HiUH6kA9jq8oXjbPwqg47Lb3NrQ2NxnxcqFUVB1Imo52OSt0/m6JmFA8pzaSk2tpdUrqFLqtnAa5NW/I98o++YV8WHv6jXUR/BoS4CyD5lChCe+c44aeCLMNoFzxmv052mpgPwnHgZBmBnm8Ufd42XkOGZPpC42Omfps5LDfhTzgCLHQlu7zLkE5krouXHGx/Rt8QJSI8j6qegS7o+2WWZJv/U4Ug3DPmIMSXCVcaKByTvOS7l2BE8M74ULx5x1+zu1nbZ3d4pO2rf8OS+iTYsQK+nvXgBG9qiRXyAZ9IOO/ypu6THm03MWbmYnQUeXxnCfI16yYky6YRDg/1luFmMGx5Cr1Q+RKth1fnL/OebMcgVG1kjU9IKE/n0fMpxOIXFK6Q7smMhGAg+29COH/4hn/AHUtYJ6f88fAC/dt20pX5PaciQR/ftMiyAeYOd/omrRNTXwB4ff1OJWcq0eP4On6o+yPT0Dpbp6bkyhZmcU9+s+abMxKT66SnZMpOETSmM02b4OWzGH3abUF85zum/sVEvlsG+5xRKM+eI9myAfNV5Awh2/uwNp+A37V/Pbd5VHzqMacm0U6gBXxkPhokBpTTfFyINm+8RN8ow06sh/RvTwqtNwNGnZ0OLG/GVMk3OOmUMJN43wyKlZ8QIo3ri1+S/DaBput/F9VFwGfr3fIBf+oE0uQmXYTU8K389/+7Pfvx7mm8rcm8Z0oTMk3IpS6wsqwcQQbHtRoNSo8omZKofCjeTyOHxqbK6wR1Q62V9nUWu5bK8su6v91g+/FSYdAY7O9vlz//8z8snn3zqi/Muf3W5aNZYRjQp/OzzT8vjtRW/RsgKPqvUXFLKBJWOns9mP3i8WNb2DsvcmRfK9Nx8Odg7ULCEr45sYnK6nJD/oNx8STF3ubzSKxoLi0vlsZQmJsncQTWqvL544fWyI74XHz0oY+J3YmSoDCvDyIOywrLA5BgTj+wYzp0+a+WIMHfSlL3yt7HDe9RPy+gAg0p0SJHvODr84Ye/Kbdu3SwLC4/KjZvXy7ETZ8qZc+fLo7vXy9WvLyq/3WVUg9O4Omca5OF+NG9OStHRciJuR/kdVwczd/yE5LEdVUPxONI8f+a8L5jsZXHTqQtCBOaBDvrB/bsiDefiTxYdOUiE88olu650Nsk3ecd2o4WW3I+kjH726Se+EPLk6TNlbX3D5QMvKLgmL+Je7GDkg0X/U0fUdHwMJuTJxn6BR47pIBnoONbrib7pQZKOGiZiQI105AOfMgDDkReKlBYLISx4eMFM5Y/hJFoqAfEeep/SQvnvcziLK9RTLwpS5+UHL95d0XPY6ceCTA7YvPrX30x6FMZAIxMnvYQnt+Ni97JbQ3q4A48Td7wqmXi+48Bu0QKn4jfiQ5fXL+POA3ZeeOVycJDduKHWbgwLtiim7NJxDNp+DpObZxlOK3LicHh0xJ90R+FnN5sLfO3m9RMZLh61X2MPDckeG/NuOvSG2b0fCdyBIaUnMygz4N0h0o9n0si0OV3J12z4dD6LzRnXRmHGd1zh98N70MUMs6CkSQ08Bs9KX37DI2N2+5Lh0XHFxT2ufMoNjp75HDx8ED48OhG2cGzGhMdClXDBH+IZm/j4c7+fZOp8NM/gYuC73wth8Mqz8iiDH/0ai3YD4osTbv2D8leY/YXfB/7AQBlW++31YgdtQvVZ9Wl7Z1ftbLUcqq7t65mduUnuWFBdpV5kx07rcNttngHbjRugPddAX8XmxLaUvS7RZSNiBjmqLtP4XNdlTMb4aqUd9M1rA+mucYCMVwO8dPJjeu4Tog+Vh9MNZ0VT9DKtsOk9YmEgJzn4Z7qY7NMynmnJkJb7EZ4rSDzAOArPOEeA5yYtIPPFUysf5o60+a88GzXyeYQfBSTPsTDR5jtopbyCh4xDntuyjLBYvDBrCmvTaRJ3+OLqspX8btXDdU1Ojk9PlQHXO/AiH9SBmGTDGzGDFpB25gE780RaET/5OoqX7sTBECf9Ady1jICkS57JqscJGVF0zpM29YiscsIUfMJrWnW6QMimHb8Tl/IIOk3dkvx8+plERILL2p+srLKiVPbUhrkeYFL9ApMNFog86SJ/xHM6qq+SrRdqmrRJM9PFBkgzyzfxgE48IOu/ZSMgHSaaGypb4sYkFvlBTzZjNyRtyHcnD2FMyEnTJyiO4mKCTsWXUZnkMMHBpUm9+qzNnTjlHvd6aUyQrjWq8YNTXyyEIUcW2fhK45b0M15zXFldKavrK9YbmVTubG/5cvtDFjzEWyq9LNgzJsGz8whvyhcT3x71qZOTU2V6ZrbMzh8vJ06eLvMnpMfJHLM5XcanZ70hQb/NONSjcmNc5Ctr6AGM7Yw55J/Lt0fU9yNfxtPFJ08Ub9Djry+kFl98rAh+mMjzRbUnS0+Er3xrEp7luLz8RGlwD5n4VDw2obZVRqMaE7gDlNMa6FbUNcZndAsWBpcWFzTma+xXvgAW5RakG8KTdRDRp6hWVQ/hjwkvm9MU7MrKisa/Yddj9AZk9UR68ZjKgHGEsqE8Hz9+bP2OibPblQgyRpAWJ/VbC+bijTQ59QUtZcW2eXh6YJ2dTd+V1VXJYKlcv3G9XL921Zfs80YDd7fdlC7MHbKvvfa680lD8knyZpJLa5uY0Hg0OOBFGuosEBuq2H60P88J1F1kC7TqpgD/4DXaPc8JWX8AwvI56SRuxqv9azrEwdQ4+fw8AC/TTkg66d9pA6YvuoHX7S+Grqn+UfZJk/rFhjqLINE2uF9vUG2KV4q3bNig5HVF7m5is55TmJFKM/aLthKSTPCLtHhm0Qsgb19++aU/sMWVJ8TJPiTGD9ULpZ8bOe6b9Ue4qBmXe8yMr+fgnXnXmCe1XCHjD6YRWc9e5KV89OMZXukLHC4gPeq+LOU5+kNo0g+D48UhZCE/5lUsynCHNB++2FQ7pH3NHztWZqcmnX5umMX8IXSulC9mTPoh87noE0Pvx36iOv7ZZ59LJpyeaj4QofTpz2hjp0+ftl/SISzdmAxLSJyEzmegxgd4xA+ztqb57uKi9Fb08uCH7h0dE12VAyE8x8qgaKudKQH1Zepr1Nbpz/xaLJvC6LNyx0GEeFU2NgrkJzqExRseMrxBpTI7OKDd9apcp3yB/qUvv1Bfflhee/UVvz6rKmWGM0+WBza8iMbewFjZl20fBRySN56a+qhc+vlZJkfJNsbzIeh8Ew9xtHwzyB76ZxmLD2x+jd/zoBUOyhFTJSJTOW3iX/R/lpLTi7w/C7LsEyBvu00sizvCGtSME/FxRUSVIJ6u/xFAi8UWDxCKaG3gGW+3twhsWPhe0ER3UmGCRidkPlsGvwj6RhzzLvhv/8v/y//ZDkHP3/jt3/49XvPZ4oi6GjuXxS8/WfZJGV9kLT8vbAiHfOxqQLp0+ety8cpVxTksmwelfPT5Z/5qxu1bd8quOtjZ+XkPzlS/zDTM0PleuXLFygIdGY3ywhtve1HlyqUvhfu0TI5PllkpCZyKYhepu0uDthingS4+kWIkHqaOzZdxKTh8CYjSI43RiSl/0YOXFTnqaWa9gBKNnZV66KEYzcxMxNd3mJgKt/twV5NmNWZNPPqe7rpovfsJLfUCDMJfXb1WLvEaptJkQeKG3Isa4BnQUWjPvHihTGgg6W9Wolw1lXjkm5NdN70gxcDAwiELcafPvFCePLpfFh7dK+PqTEfVkXDZoAd8VSryZT6UjyUpVBvqsEa9GHZcCgSXxasTV4vgKPKxk2fU2WqCzEq/8Mm4K7glELtxD+7fF0FGIMnFdSEGHMqYxTBOrzEoOaSpLAB5iPx0lcePHvkz25NSLl+58JoXcrxYoI50UArgwCALBCxKjGpAicUPLwrk4oaevXjAooKeCWPBgsWBAeEPEA4+na5sFFQrmywyKNyLJxjiOkx51sDOySDiD4oOi1pD8h+Sm+ehxh96mCF4HGp4VnosGGGjwHJy0Is95AneRScWhQIfgx9pe/HJ+SD+sJVo3CzuwI8v6LSBP04Qsfgx6NNFvTLgszjb2889cix+sbilMBm/QqhO368RynTp2a8Jqu51ddMmelW+GuDlzzPFyiIbdA6fMkmM8K5uvsrVp/JDScZfyqzqILs9vP6LkrFHRRONp6IphrzITVzum+MQ+qHcPHOAOkxP2Ve9g97uDvWTOkY74ZVBFivDoNYcHGLUnmyoz2EI293nNBp9BIon7YQOHsWIHV4UhjB88XBXjXhHdhhebSxlfVOTJNnQ2VG/hQGXvgubV1Poj2zzKrTaEkohry769Q3hMWljZx8/TiqyyC9082DjUzZM7txsPAAxudxXm6atpGHQbislkQcew0gWDkIRI74mc2pzHhwsJ3mqbfFRgOGD3dKDINWvueUKZ2d7tyzzZTGVFfu+vALgDQPFo+0CtM1YwAg35llg5QLcpn3D+8rqmid+T0UXWU2p/+XCU/oh+t5UZlk4q+kmnQgLupiURz4nbrqBlBfxO2kgqgxPk0B44ic90kvwKxZM4ip4VnwAO0OsnAuSbuLUkHQyvBMn+Um8DE+ayYbL23+RZuYxTEwWOnnI9MKvnU6aBOoDClnQCEN4lgkQ/IiOHvlcul+rUV+0qfHlxOxsGdKYxxDkkzQNfqYd+WjT45k0Cav5eFaaGR9TAziJV6eTeJ10Ow0g7KirGS/+SFh9biwSJE1Mxq15zLQxQJ3+UTzyonxLhm5/cjNGr61taiK6qS52sOwKlzsxp6QT+IM2ErZPLKiPhT6UxIH6F+iiZ7QXldKu0615JCzzA9R8eqNJcQDjCZ/y3dT47/4GugrLjSjvzJMO9U59LMmAgyEtfsSzW/WCaoOfwX118IftdOU2v4RTxRThQH3ZvuL3qk/hkmsWsmhvm9IDWaDhK5Iba+vWCzclv53tHZ8SEXkxKjIs1EjHIQ48IjnqZpfaOpMt9IrJmRnpRhNldu5YmZcuc+LUaZmTmmye9TOnF7h3ldP8I2Ojkh+bVUzi2ERCjxjwSXsmeuQVnJWVVcsPP3CYrG9ubVm3BYdNyCfLK2o6cSKdfodxgVP7+SVYFiWWhYPs+IIbOJQdk2QWpnDTZ7mMNjc12YxFNyaVK2trliNfc2Tyz2SUqzHglbQpI9JeXFhqaEWfTXwvfKnuQZ+PMFHHWJRKvlgoYGyDD67ugC+eORXOVSE+5SYcgEvPSY/FOEVWuhRB1DUWKlfXVv3ly4XHj8vDB/fK7Tu3bbi+4+H9B+Uhd7Vtrgln2eMt4NNHooFey/hy4cKr5ovFEl41Qx7YnPab4Guj4iXHXcLYLE2bOPkMT9AFL9sC7qyf+IGXbSWN664A/9rOtkA4dgJx4Dfj4SZOtsuaTobhn3GSLoAfAE7GS7yMm5BxarryDH+ZTzUXu3Hjhu/45QvRa6qL1Ks1zTmQPQvNyGpjc8MfbFhdXfeiMwcg2Awfll5x+uQJL4zFmAhvwVeTdNQVh+HPXEI4Cvzqq6+8GMaiKkAYkHUef/obej/6FN+B2vCNvpOnTUnGpzqUtXEvGMstP+qJ82sc8Jt+BlwZ3PBiN/JRmrmh7RP35jPqWKtPUxi6IW2bus+ppXXJhQWdY8fmNB8d97zRPDqpsM1HA4ylI+Nj5dSZMzy1cFgopH198sknnqOxWERYtisWHFkMoy75ZJxs6GKyXtWQYdBIk1C7E/ALPtu49E2csKXf4NVGfElrW32uNwLQ/RGxsWULoZk5qP2rv2RDXjKjPfo6F+ETJ403/203zzL01dChvGiLyoE3G3ib69KXFwkor7zyivtVTg0mXt1u6QvYVDkYGC+HvbGIR4lDi/pEPXW9eoYcEgh5fmgnIP9vYoeP0pODcie92iS0XBWJ5+EmtP0xWQI8pV9jGhysIAMG+H74TgA74mUaEGq5jpDJvinSckye4o9n22GgR5t1G6TNdEA7f///gTr9sJ+W//a//C9ai2HdH6kD++irq+XOk9VyODReLt+5Wz65crXcevhIvRivDtFhYOQUAaofk9DVja3SrcbTrUbOwganSehIRtR5zKgTOdDEjkU00kwGoOPVYxYIpABw+oVOiokhpyNQONj1YrxE6eH0DMojLYk4J0+fKi++eF70592YpqenyqyUIF4/RBlYftIo9iopdwKt9LvL1uZWuX//frmnQfqrry6Xr7++IiWFo9qL5QsNIDTKhcfKc8RudZbu0EXEi09qkL5oVXnmAsgR5T/ed4+TOJzcYYJNA82KRkOGFzoJFmRQvgbUmN1BKJzOmB1FBgofW5VBQUZmpI+iij80OMqMUhW7uYRX6Sg8FFrSb6BxgEsljdcbgjZHGqOjrCHKifAIi04ZGcSz0lSHxC4ACzNbmqSzGCEdyosk+4cskvCpYk3gVQw7LGbYT2E2vWXvUMr5AXfRdSlMA5P8NRZ5AQJ7z3HYqdjz1z2ZnOdiBjs42zJ8+XN7R4opZltK5O6B3Ji9siGztrFT1jZ3VE/5ehS74vLfko17A6PwjW2bddUL6vKabMzKuhQH1W8/y39TgwR0MNBcdZwdKcWio7TXoaPBkzjQ2hA+Zkt8wN/W7p7Mvvne1mDLYg6LN7sqY+xt8Y6bL5GyyLMrYe6xMKQ6HzJDLtVzhiFv2XtqJyxQ70lmezyzcKOSOpCbhSzihyEOcSOMBTBeBqaM4CmewyB/4yn8QHXNH2JgqFFdVcH72Z/PlwGHBbVDFufUluOVQpk+KfC9moTK9oKfJhRe5JO7W/VdDcKvHfZqQGayykXFfeo/vIjIIqPaUyx28rrhsF839Mkr+dNXQM9+9DssWmKacNtS6vqGBoOO+gZOc9E/sbhKe4MnJhVeaAUPPuSP7Y8eEAZPKDGNX9+A+iO3wZjAZF/Gjl++ppt3NcSXNcPQtgOfO2M48aM2RBrQNq6MwvnogAdYlQFtX84WZHt32ydMSNlOjdu42203woF8Tsg+KWhysjH6HdOHFpPeJi6QE9A6ndokHeM2z+nO59rUkLwAOZGoMdKdtBI/cwS+Fa+Gt9pkePJG3DrvnYB/To5www8m850AjX2UOuEQlngAfkCdVkAowUkv49W0wQUdZZC4tX/Qi/A6bkoo04MvxZBMIg1opGnTYfKHUipajT8PkT4TMMnMdcCkHQeZANBMuplmTkKTrzqfmS7h4OJOGs/Kf+Jh8AcHwI1JfEzwG3kiHnnHxk8YbieIJ8OBTBcDDSBpHInfpEXdwuA+ko7cPFuGCmtPusRfQ5MfY7ZPCajvPlCnysKCIgqPj4xwakd86MdFwnX6ySf9RsoA/8Tp5DPzlPlKPuHRfGqMYcKbfsQFgnfFF+8xoYkywVg8ISLrFkEHHqDTLs+aD+Tg/kRuvjJ3/+G9cu3WzXL77q1y8+ZN3+vFhtri48dlbWXVX5oTodB9kITYykVG3OLQJwsG+4cKJ3enZuc06TxfXnrl9fLmO++V937rt8sHv/2T8vrb75Q33nqnnH/lQjl55pxf5xmfmJZeOu6FMG/YMD6p3x+VP2MjOoVPW6vMOEVGfkgX3bR1Yq7Jmxx2W26QUh5BSBnRjkJmYXeC6yOIAmgkTuK34jVRTVdpevFA/lFaAgIUH30vJxxPudDSs5CoV9Ayvmz6cmFrzGcBgHJUPOHwmuPO3q4X/ayDKz/o4YiJ15m4HoB+YpePRK2vlNW1lfLw0YNy6/q18uXFi+Xjjz8uly59WS5+8UX59OOPpEN/Wm7cuOYPFWysr5VDrlvY2RWrhxrfuAuWegGLKIxoi8qvmORVYuRyIKUD+ZNn2hvjqnVrjfNxEp1NSY3jHnNVFzTnQO9m7M0xON0uw6bNAjzX9TSfsw0B2aZoHyxMsFDEghKGxST8cLOJRljiYGcY/SDheU9aGp4JS9xMCz/yXLejNIQD+ZyAG/ysMzxnPhmnOWBw/fr1cvnyZV8f8/WVr8snmt98cfHL8uvffFh+8+En5Ze/+nX5+S9+Xn71q1+qDC+WJ8tLKv8Y76CdJ7S8YdLUvJQZz4wdqkl2mx+VcQK8YMD/plt9jOpszK1U7riVB6pxpBf1ubHcWjCERdqMCfKzU2kqXcfTI0D8pBH48EPa9J9JjTBc4kdzGfLoQxcynJzDBhhrwbKM5XbsZExAfjI9pwVOO7iFiw2udRTJIceT7Ncx1hdVb+u+nnLI+kOdyTH2WfUleUh+Mm2AfDLXc8O2B/xEul6IFNAOaY9NUduKN6skI4sh8uATYeIz9GLpr9Lt2YxI3TeNcWTH3b9sEpAvZMtcP+QGTSxfjSI75ZPxa2O6zB9EhxxRNIpmd9R8cSoa5IHN5Tr/QC2XzrC/MlQ06jLAAO6Gw2nADV/BW+NZgXyPhNf4LX+PRY1xvctcQ5C6me0v2uQ3INBatGG/UwyRNohqYw0uEHmjvrXrXKTzTbB8zVrgpl/dVhLgI3g56p/w7BT+zUCk2TxU0L0hnr+6e69sqsGcfuXVskOFZcKowSZOkMRAgeIm3kVEDZuJoiafXZrccrqFCt/HgCocKn0u9DTi8H8AJmZmZnwKCfPS+Rc10RxWQz8sp8+c9sWkfH2HAkcJONjjgtToBNjVoENYXV0r66urvnOAO7du37rlQfjevXv+wqOyGRmNxKMSyIPBit2rjQ2O4K+J5p54OB6LWEpviDwpH0rIJ0XocIKIBiYWwdSImbT6639qeb5kWIZJJJ26T8K4AijxTLsB0o8JszoF4miiQlUAl1SioiPrqALIEFo8M0kGO2Qs+WoiHanoJ1rEzX4OBU4e8QCkk4rMD/4UTlqRJm7x0HSulnNlOE3Gq6r7+zGAI/+4IJ6OmsWpfS/87ErJz4UUqReFU0OYPeiQrtKwcZbFFHyKdw2/8kAJ40RTKmOadCjHKKteOPGCSiySeMGkn4WLIdVBPSNTL37IT6aH8hEOthdfFN4rf3Bqw11OLJhwSoyFFU6b+aSWOvde1WfcA4OxwBJ3PjULKyyoNIZnFlEGR6SkDYyUQfHY3yOlrFeKWh9+w2VEdXtEYaNy8zUcjvrzitvQgJR7GXZauMdgEGWRRRPuNBjC5pWKPqWjgUE4g7JthtJokGjc2P3G4YSe6GM4Aj1CWENHZlB0h8DnWemMEEcKKorqMDzgVt3CDPbL8KUe7kHBzY4+d8Co2Kj7/b0YlBtNYvqom7R7FanaiJVxqqEXw1Wfu7gfR8XMslkPyjpVQAP60z35q3Z0MbFUG+cjDKpru/vUpy3VnV3VIRZbqXsye3yee9v2IfVxb0f4e2VvR4rqtsyOFFOF7exula1tdj3XZTbK5taazHrZ3tlwfQ7FIiaUqaAyIWspuqIF/pbjrXlHe31jpazJrK9zRx9fIwsFmV02392n/qQ2XODM5GF1dVnPGMVfe1KWlxfV/4imzMqTpbL0ZLksLC36hOmCDAvz8EAToROhbdJkMShp2WbpDzCg0W4xuBl0ErJN45f+bv8NtOJBD02CIKelOKLmfqojXvYX+Kdf0vmudNIv4yfgT1mkkuc0FJ5ppUkwfoMLxU7a3hRo6KBcYdfhQMoGaOWzSgNwOuILyLy1+CYuaYlO8g7UOOZF/pEWdvSpiUuBKWfGy3iUr6hEoOxYYGGXHXlHXWjTDJlbqW3SBIJv+mzak9qctBqC06Bm5MLGEX4szQCUf+hkXGwMk6CcCPH6Jga8NEkTgK/kjTxmOYCTk0Cegcx/4mZY0sMGjsoq3HUaHv8ExCXefjOpS8Cv9q/jp13HTT4S1xMZK/XCUxjh4MXkUQmgB4jVOFHRrqcE5iSIRRSfQFUcFqfgOycC1Ic6/eQBIM3kgTgAuIRnvnhOuWR6AH7Khf0zn7VJegD00jDOH3DlRKOXRBWJdpVxk/cWHfNEHoKGHh3PJ+D4UbcyPdmu6ZKJN0c19qCP8WrUzOyxcvbsC+XCa6+W1954s7wq887775f3fvCj8tZ7H5TX3nyrnDv/Ujlx6oxPg4VewIbIqF953JHsRNSLOiNjY2XbugyTLvkpPfoYXgHKfAApv7Y8kFu2UT3JIAuCGdvoNj2xF07mPw20TAFk21Crn4XnPr2dLlEaaqEXVrwZGlwimc7ToIVfpk89YJzjVTX4Q/dze1OfwOuQbMh44TESLqPScRhPWcB6svi4PHrw0Ce6vrz4RfnNb35dPvnoo/LlZ5+Xr3gF7ovPy83r18qjRw/Kmsa2HY2V+QorC4royNaNmfCKbcb6HukKJBV8hk2+E2gjnAJCv23pyOgR5F18EoXqFwus0R9S3wDyS/1LGWFnXcyFBSbT2PViWUzUY9Mq7TT5HLzExJw0Ml5t1zTgJfkAqPtRppHpaAvRl2AoJ/yQnXWQZhENdy5+5EJc+tc46QbPBjqUg+TjRUPpprSlQemqPvkoPuGPeRQn/5jjYO+q7JHP1NRkzH8EWc+TdwB+yQ+42Jk3ygU0ngHSqA3+ucDUCYxPkoTHIz01nmn0r/GifqhKRLp4qt0C0IcfTJYRhrJDBpxyG5KujL48LHnEVyaHfIhhxIurI15w5euuM9OT5dj8seZ146g7ufHIh5bQKzqhVZ643brb5Z+QcknIOM5LY4DMCzZ5obyybmEIA6JfPnCZZz3Bxi/rFPQT0s1/0mptNNDLKC0Wu8xHFSd44rmps+o42TTw2zJ+YyavJOGKEp65yiSM3+rRvMdv9WgO5jt56c9UxMwZD3bb/LVSbETkjSTx5DRl4CNxpWq4PMAFvRFbC+zXUKR6iFLkq0LEGaYdBt6zTIQfLScbp0Fpx3NC5WwBXpZvsGWo3d8O1KWmPrmfbxJo0XtGggL4gMeM4fzIE9Pmt2YCdydTtEcMEONd5D/oR9IKp93WbbeCTAmIsrRL7oZug5DkavxM+d8cJI/BZ9avfE7oefedd3/v8eJymTtxplx46+1y9crXZXdz218vHOdYN5NXMA+iYhzIcJKkX43h2JkzvlSPwXVYuHwWF0XEigkTZEWMAohEaayczqp3VrirhFXma5e/8H1UDMzT6rh6rGygjImGGsiOGv1XV66WOw8flaGJqTI6Nl62N7fImevKhPh44cWXyhALTRJ4KlxRebt9ZwH3NPDeOcfwuafsxVffKNsbG+XBrZvqROks+8tEn5RNxaDDoJO2rZb88PHjsqO02JnkfrJWB6Qw7k+aPn66DGrgZ/imESWQfwY88k3HRafKUfuT586X2WMnytKj+76zjIWTYRS3/rhDwooynOiPOI/E/9beYRlV2pPTM2Vzm/f86QAlJxXSsZNnVQYjpU+DS09WOA9CagiSHwoSPFgqyEwGf/IGj5yu49guz4D91RazMyIODWph4XG5dPlymT950oqoInungBMznHixUiQb8TMIhvLJIJqdfTbMCI+dGz00fgB80Wg4URP1J6DtlsKtgTQ6/mbCIT8GV2zKJZ/1P3Bl4oL6ZqLj+DGA7HNPnpRFaBGGO5SMOJbPwimv2VLmLAzG5ZihtGDics3wR7nAbaVlB5uFFnYZt8rWzkbZ3tlsFmk27be7u20a4O3ubckWrnA4xh4LMc2CzPqq7yvB4MezwzbWTWt1lcWaNb+ysCJF1fbKst2YZbmp//Z7sixllgWaVSvBK8vL/igDNHDbgCfDqw08ryou7jS8hrEuHk1bYRy9Xl5eKotPFtzWOB7+ROksYS9FOB/N4GMRT4Tvjz+sb5QFLtBVOJfoEodLdf3sxaH4yAaLRNyVwvOy8OCLfFMXF30BLzgsLjU0GpuTn5gnGPHCnSwYFr9QMjktuiWbV3O4Y8X31ChfLGKx6M7CFjKlLNb9Gs+aFdTdnb2y2vhvKH7atGvKYkvl2rJJB/9msY3WBB4nTemHdlXuXCDLnQ0s8E1q/srdg2536v9YuCYed4bRI+yqs+OLPlMjQ2pH0Senod10Qh2OabXnBngmr9wpdKD2xinFGU1G+epSnDKwaiBC7T4DOs+CzrTS1Gl2+mcYzzXwzEJVJ77DZHC1egP55yKY49B/yD8VgDTZtyXwTDzCatwMy/RqHm2Qc0dYPrdwZPBphQtCEWjyLMMjod7QkCMWw4IGcs6FBp47oaZLcJZL4hKeOGkn3cBTHjW4PlGdZ8Opu2+orKsuHtfYMqiwhozxk4eaXjwzTsZkNNMFatllmjV/iQtOZ5nEGNGWAzj00UnveeVSp4E/JtNiggTdhDp+Jw0g6QB1egHgBX68AgKe0pHfBqeK1zbKU5Ubr1az0TDNa2lqU5AjDhO7VPoVy3iMQw7DT/RwpyHtTh6M25RJGiDzU+OTF8awTfUhCYlX49ampsvPbQO+PE4rPrW2YSfjZBmh+sDNUx8p4AFZdvv0MiFsIlKv2bTiVNKYdI7ZuVnfgzovc1x6xZlz53y6a046yezcfBmfmPDrjUy2xqT7sSACda5DGJMeqGTdpxLuL0/LcDeONzolaya4yxpTOIHMYhCTZcYPFiSZNLORC9NsYvCGA2XJa4r0/0z2eZ2ICSnthP7cd31JJtyXtaQxz6ckZMgXsq5fkySt1p1hbNDJppxXllelrw1ZNtzpxSta0GbhDhmx0cZ9W8iUeErOJ1cY/5AdfggB/Y/rQuDX94BJ16VMLWPxR/5ZnIUv0kB/YExk3OQjBPcf3JO57wUu7vF6vPAo9ICVJ75bly+Fox+hS3Hfkje8VA/oy6CtDlT0D7yZjD9pk++sR1k/UjaAdT6ELGCchubrb7xpGSY+5UsGaS/c2+RLt0UbgG621QSeMZk+OAnQS7t21zSS14yLyT6jbmuZTuLVz+QRG3xMuvFPO/2wc5EDdx0v8fHLONiZXtp12wX4z2uKi9Kh2Fil7lovV/2K19mCdtIPmt1uA3MzM5Yxp6Tm1B7HVQ+Zg8TGd2wessjNZkg+26js6b9EyGlf/uqr0qO5X36hnP6Degi/GHil3virj0qfMufkfSz89KsNMw8bUtsY9oLV5MS42x+bxyyusEDKXYz+ciG2eGbxKhcpnTfSQn7SnWIRJcoW/Z/Xc7mXEJ65p5C7+vgI2cbWjvqETX+ybVm6IK9JTksmU5MTrt8pcwB32nYrn7Tb02fPim7Mp9JQvz/99FPziclyBfLOMNNooHYnJC3iZvy0Ex+bPJJ+GtcN2qf4U4jkwBgVcwQ+HsDbCd1Po5zQP3lLold+tL6YpzX1UibsHr+l44VX9SW+XoS5EfOllmFhNhdbWaANN/WA8YMy4166PpUpOvUXn30muqW89tprvjNMbHsM8Zijn/Omn7z8muT+wHjZ76E/lK+CvWAFnvFTlwBbBkLpfp5xfIxJtEz8A9IOOPLU4CZqLCiGSX8H6R++AZFmC8d+8f/ZAK4E1IHiR+KLSG0yLEy6amhz0gbiUpfkqtAd37xWYJKqGxFamXhWdWqeQ6YJ0M1+ynm3k39hjNtEgAbuoBhQ5+9Z8G1hkUYCePFMnP+mek2y5yc//envcUz6zAsvltPnz5e1lSV/Lnp2aqL0qXJ1qULT8NjZo4LuKxe+Q0gKSf/IuP049k4jQwHhNS8a/ZiUimZfxwmRMAsMn3/+uQbdh+p4NjQYPyznX32tnDhxslz89DdlW5PKcXXMU0P9EhYTG1UD0qaRq0EtaaK6JzpcfMqdYfvcvaNndun4MuSx+ZNSbJQp8Yh4FaT/Sl/8MkHnDgiUJSavI6OT5dxLr5XdrY3y4DaLYX1lVJ3qWF76JeAUGPnjJAl3Q/DK2PjsMSlwU54Ux84pi2EjZfbEmTIghn2zEunyrwEGDxaiOFVFJ4zSfPzMS+WYF8PulcVH971b0a+0WAxj8UVdupUEF7JoLUih2t5TPscnysT0bHsxbD8WjVgM4+6M3qcqL0+6GkDpIA/q7Dg9x+KddzxUnSkZTnBRP86oU56bm3OU7HRzosNgGu4uD7QcvR7nTgHRZVEgF1G84PGET5uvWOni+PWy6hOLJLi90MHCRYO3iBv/5UXhPClPwG0WOnIxhGPfR92LTueJ4niRxAshC/ZblgLHggZu0yae0+X0DTjYYRwPeovC1TMKIumGohhxYzFF8Z8E3yzieEEpbaVHmsury178WFbaS8iBBSLJoG2vOIy7mVbVRlh8wI4Fkz1fXh6LMyzW7Ni97onVugaMDclSRvb6WizcbPD6pnCxt7dZfJOSK8WZZ2hs4u/Bnefw29qSkRt8DK9/8iqqWriVARZnuDdqi1c8FW6bhTzVm3CzYKe4acQzkxKnI/oo5DY77HSymNjYdrOwiK2BlEHUJyJ4DeOpeNrxALvPq5oK5/5C3+VlW/Wbtq8q6ju9pHPJ28/cVcddWq7pqs989YovmVCv6U2lOigNPePX1HcG4nwdmY45lQpMLIbSW6GwNTSaeBxpZFGqPOW1JSlc6mTIU8QnTFhyt2z/eFbcxsZ0d/f5qDn5iBaq+IS5w9BEUda0+h91AeIjlBkUkB2VU94ZplTLsBS/qVFN9OgaSK9Jmwzw3AmZV3CMJ0g3YdQzyl4dnuU/LcXOmwrC8ykKpQk/CUmjE9qDXfDFc+0H8JxpJ08JyQ8GZS79EjKeKTZ4LfqNbSW4kUGdFpB2xvMz9Ihb4SZeQj63FF34btJIAOMIXfya/KWxnyynB8hibMt4qcAmpAzTnfJKWhmPielRvOi3gyvShA78+9E8EMRkYVn9NIv5XRqzuUD/xMx0GVb97gWJOi9E4pIX6mLU6fCj/QLwk7xFum1IHoHkuzMfQI2HXdMEkm4+t2hiEVe8MLY5Lv76xTgnmyOt+FU004Cfk4caahxMAuN3nuD2ZbENPehuSadZVT/MeM0kgJO1c5rMcYE+jJplpQM52rz5q+iLe08w06/Ofw3Jb0sGHfgZh3AMF5lvyGRegcSrzXell2lGumEUsxUXw12v5M1GGFLN/Po8JwqYXJ7iEnvpGqc0cTx55nQ5cfJUmZuPO2DHJibL1OxMnMyWPsSiD3oGOgrbWlyrMT6myZDKgPHHlzlr4ox+xZ03TOrpT1ncYkHKk3vxxl1XbHIwiabv57Q9myDUmWEmgJpAA4yh0KCvp59nskYYi15s6jFOMWaPctes0uHKCxa64JOTWODAC+M3C3HIA5uNGMaYXJRFXkySRyQTcJjEM56gU3LXKhM88oGeiqjJB9JkI476xzUV/iiEaJGHfhY+5CaMMXtT8dC/lhYfe4Hrzp075Z70T3Swu3I/eHhf8lgu6xsshDP+sqFH/WAhibE1LjqnRrbKlUUGpUGZsyiFXsydQYcat71xS3mrwMHNOhT1JOoaCz/kkT5DtcV+hKNj8SbJ66+/7k1VABpKJeqPSHBqh7JLyLgYcNOvrtuEYdftKU2GYUeeAjrDsIFMA/rmTWGY9H+eG0h8aNX8deKknfjpxmSdSRzc+GWZ4Bfu7nLl6hXpmSvWdRi7Gb29yI406a8EsSmDHXxwiIH79GJBqa+cPHlC8z8WnYkXYwcFQZ3PuAHIs9v6GHDj+g3Vtbuu89RpbEwuBEEfPrl6Il4f7xfN4N8b4gKnCT0lygIs7VMP1gkBdE8+osHbOvRroXeyOY2+uesFay/WyO35kfilXTD3wp/2SRzygjwQCdeYEI/To5yAWpU+DI/H1S9NTbA4DW9RdxJwt4yeRzRnPnMuFsMynLzkYhjyiL4lyg7g8MFZ9YNA1pFnwfPCnHZDj7Sw0205Kox2ZIFaDofl/r075ca1q5IX18Wse2PY1/K4zy7S3+PtCGScb0wgSzZ2YxN8WWNcbKTHxrHcNsuNvSqzZjzmhDH/2HB/u6e+KQ4WKG3mNepvb9647r7kNbX/iQkWHhkfow3UedQ/zb/Vvw6MlcPeIUrDebLw9Y+5qGpi47b1vSFRnY4gZJa+8NF2I9EWVGm4zjaQdIDkBa8w4Wjly0SI3DYNSmMSV0EdgNezzDeh9m0z+k3aOEg/9DyHSart6DjioeXVgsZHVh2G28/4NwkF3cZuJ97gqA+QE9Piocb5V4KqcCr54q4Xw7pHJkbLLHd8qRLeuXfXE2N2iRaWFrxyTgOio+H4bSjuh+XmrWvlczXwxw8fWpFm8PXncYWHEjOvTgQlRMhKomakuFOkU8D2u8caJPvUifP+Ma+S8SoiURBXrEDvBfNUdKVNHuiwUdatnNNRobTL+C4jTVyjc2bwadIWH3QO/VJOucAVpYX7iojrii8bJSleQdRz0xBptHSeNFbfq+A01VAd2hSSJuHgu/ES0LiRW92g6aR6ufjcxSxwWISHHfTYqWAAj0FH/MktYlbAPTFtBo+oIMThf5BwRyzjZ7zMU8OLEAlm0YBxJS4Zj/LN+z8A0zPthl5DDVoe+DRZZkB68OChOspYaKFTY1eVhR8u5FyTIopyus6JG3V6YfCnA4zd87X1WPBB4fSCT2PzZRvu8mByzmkbOuENKaCb6qC9OEPHzEkaBkHVDe4V8+Xoet6RocipyyyuZB5jsUW28FDyyJd3vGS3J6MMxCiU5JvysOgcFuXa8nCcjOdnyrSnz4vE7H/7ji1kZZvOmW6aein6Uk/iQnouqec1jn5VXXbOUNRRljHsIHO5Jbt7nKwLw4IkF+djos5r0stCJRfsO1z1S3mIO0CYEKMwix6vmnIZv2k3eCgiUvKZYAhBExZsjPiRH18W1KwknuERd22E28vl/qYLD00a2DLBFwoaJtKELy4t5kJ/4sJb5Iv8Exb44aaeKw55dD6lFIlGvFKreOIdPpDdYZE8LBf6g2gjloPiRcceMsH4omOM+wG1eSllVhqVlmUmXPo68wvNjG8bhSPyAg5+LJC5TXsBrTF6PpJ2Q4e25LzhR5gVENoyBtxsuWDyizZIPbOCQ7j+2vU1+oFsu+FPOw062OnOnVyeiQeAa/pN/+NU6U8bIBzIdJIWcZJO+iUkzc60EvDL8OSbvhH/5D1p8gwei6KJCz2M+1P68AYXAD/DEjItDEB4TiKA5Lc2AOFpEmrePSFs0sJOvhOnkx7pBG7SbSusNWSeMx7hR/2QEfkkL4SDhYxJF7zID8/R9pAR6URa4Li/b/pB8oHNs6sBoPTAZazzYq38D+k7FQ8cv2qR/oqb8o102zLGBuC/zkPaTqORccoCvMRh7K1ptvDVbjnpwFcEaRP4A1ZIlb/MW4svjQXPowm96AuaqwkUVsfFrxPXEymB8ZClJlvcyQUv6Be8aj4xylexh0uP40uelLeMGIdapEOY2ht9Xba75AE+MclDpl/bQM1rJ27Wc57hzX5N34dfyi2B+NBLHvIZMI3GpLyCPmnhTzmwWaF4GMmEsgB/bHikvPzyKzKvlnMvvlKOnzpTZo4dL6PjU+XY8ZOFr+pylyNXFHDXV3c1nnE/VI4NbIDowZU+TiiRB7gjHfnpgWfrdbSROBYit1gRDjbPpmE6zXMDyMPxg6ghyx8/6NN+w0842A1u9t+EZRwgZQlgp1wTjzgsEuGHPMkLpPlyJtcpDI/E6TZO+JAUJ9v2D3akTy2Xx48fltt3bpRrV6+U3/zyF+XXMp9xf9dnn5SvL10stzTR5G2LDU1cdzbXPRnd3d1S233qNzf8uqRSpEZyipG668vCxe5T1WtJw3UGOSfv8MsdbgpRLHRh/VTOUd+ir8x6A67jq+z4uiofs9kXru8Nkj82m10WpWOGvAxkVgYLVTj9oZlyxgZqWWIybWwA/gnnuaaT/mkynLD6GcCdcqhx6nD8gAwD0s4yB8AFapyoy8E/biDpEY5Blkk74wItfJmhocEyMT7uhYUpGa6dmbGZtpvTSPkFbi9OqY3xRgmnKlncpa5xYgvdjTaFzTyNTbw4eZWnsDDhx1yOhS3P5VikVXuFGZ9o19yAi9LZJOCUPQsoXjCRrs/8gIVjX10jmzkEC8erfushTtuz4BVvXsSGqvt21RbqDfo99cnXssimjmHzZUxvqDbu+BCUyhp5qv1yZ67v7iVcbuoiddSL1cqDSqKRs2jQB++Tdhj65LSZH5JHvuzPIhImw7INZL3JssXUdQV3Z3lm/UhIXCBpZJx0A7VfmmiX6qvVf8TXRCULySZewd3SnGvNhwkea85/9cpX5Te/+Xn5+ENej/6wfPLxb+T+pexflU8//nX5+CMZ+X36yYfls88+Ll98/nG5+MWn5eLnMl98Xi5e/KJ8KRtzSW7uEbz85eflq8uXyqXLfGk0vjbK/dyELfCWl+qO66/Kwnlo8pH8t/Kkn++bQxT4gWmxYFMj7BN9/DMg6QHgJJ796POaMIC0SPNZkHTSUFeyvqT5LkBPaRlxTZTO+Jnv4CNM4OHO+kG7TxPQSSfitusT/pn/2rShTSuBAwX8jqC1gLod/VI7zefDs3AyruUIuw2AGibzQLtBDiGPMG0wDdWlur39VaD7a1XOj379C1XMu2VucrIsLyyWJ4sLZXdzQ42GCY0GSzoQGigPKhzqzhB3FGlgZvGKY4/+bPSAOhI1OlbXjSugLLNi4cWAyW4BHScKDQMpAmWhiFNblAx6FJNForErR3oUUZ/44Lgs/ODjibMLIgrQ96rAon6sUQW/VLdQlqxwCrW7D0E1PGF8vxEVT3mUd+yAR0digcoQFyU4BC1/bBmokD6KUtSWo5XbPspI+xlDXJD0Bz+SA49MPnxBN3QVR7mwzd1pVBS5rGg6TeGQJyY3LWWBvyZNg5zttLvL6MioB0N2JOaOHfM9bS+99FJ55ZUL8psWLvgx4BMnK1V02BDk1JrcHM+RXHt74lgyylEqPVZkWeiQYdGDxQt/BVG4KLjGkclFFPwzPBZHWExR2ZM2NnTpxBlkbSJ+KMhK33RYTFGY4jIoO00/s2iRbuqNbBagunBr4JMxTm98EACc4E9u0fTiSPLVAw5KOumhNLT9mJhRn1EuUQb6RDPulNPEzYb6zY61FEmVmY+Iy82BhT798yvFKO7y9wISii/x9YwMKAfXRdmuK6r+KPrcx4HpleGZExCE+9LcHpW718xUVkqTS3N9fwfp6Nlfim3qnJUe3C2jZ1UeTirxKh613PhqJ9j4ebdMz24XRJKfX42pCFEXW2tENFn85TZ/2ErbvEETp02TF3hSfmzIs3mQv/jCZiJsGcvdr3Bk6ngYyyPyTtuGLraardq+KEjeyNpIMiyMK3NyBy+0SZvky/zIth9otIs0hEUZZXuxbdlEfNqxX3lsaJovRMY/5QfbponPDxAWTVp6Au0v2j20sVnEcJsXUDeynacfeADPaYBUviLtgAhrcBp3QhNN9CSnJk5ND79MKyH5SKUucdI/IXGwCScfCeDyUyzXRX7g5lfIEohXm0yrkxZAfJRUDNAZB0ieki/C3PYaGi1aCttH6RVexk9aaUSgRauTZsSp4lVxkw42kP4ACy+deQj+iBP4pJM4ubCf6bTwlTa8pCwzDZ4j3tGy86kAaDVx8IcOYckbkOliEocxAncaAPqWn/CAxE0eazwMk4zMV+gMjRwbfMyz4iddTE0TOtDM9AFwrJc08VMWGHjF4MfiVdIEF+BOpomJ8XLhlZfLhQsvl9cvXCgvnDrt11GYoHqhgyopFnzaVeMor5N48sSJcfkB4HXyW/OBG8j8Jl6Lj0quGMJs9ENueZE+F/bjbhnFAxI/6Xsi1eIJ2YZcslx8+kJmv7mCgC9HcpWGEB2HCRhjsu/o1AR89sTxEl9+RiZ9/pIhekBvn8ZUb5CgOyqu+hs2HLJeS9JWlPVfNlNbyUXJpIH7cKufEH/kwbWEeotRYCM5Mikbg79konzwZNkKr26L5MG6HeGYpj1l35+ySpkAPOMPsLnpshfgT5kwgWbxIWTKqeT4+AQndMjXgeqEv6zJafPlZX+p/bPPP/NX6b78UpNMTTaZjGJuXL9alp8saELORuKqJuRbohDXe7jcRFcURZ/XOjnlFn4siJMh3ODidv2Sd7xSJ91HecSPfDlP0JJ89pv6RZ6Nq7GUNxS4PgBc6ztKm41T/NisdMk1kya/QrXHHW5KNMTUkhc2dBtvATJWbP1rSjTKiZAmTsq/9k+TYYDz2UDW3xqcruJgEy9N7U+cdCdkODIBUjY1PgAt3DWtGnhO/zRAxgfwIx+Jl+lYLvrNTk2Xs6fPlNMnTpRTMsel58/NzJaZ6WmfquTEI2MCJhd3rQOrHJ1Mwx8FkOMJkvc8Q+mAT1mSJDoJUXCjd5J9Pprh1+Jov0qLBTN/5d4LbejdqoOc/OSVR2QrAh5LNcdhczrypbTIv9zqUTzGRj6RYZQpPHlhX/NPruXB9seQZPhgEh9y4xXsiemZMjox5a/fswA/d+JUOXn2XDklc1Jy4oTq+RdfKq+/8Xp58+23y/z88TI6Ntq8trwRUiVh2XV5YCgHxgsWBHlV2psa8gefOpALY9le/PGUBqAFbtaJtIFOO8uZ55BD1M98ru00PAOWMXEobxenaNE/6IEwIbfaBf0OfdM+B1t2NmVvaZzYLvvqU7APD3bVP+zJaLzilCpu7hClP5ZRrbQ+3qj5musoDbEhL1q/fuKBOmP+wRYvyFS8cbqPAzXIrDa54IjBTT6iXiIbUYS4jL1UN2oZpNE/1zMMODwfMYAshzdwlMZR1L8KZLqt9P8VIA7GYKJMnwWtvFZQ5wH5Ez/rxTfh+bSfD035VlHNw/fI57PkkrzxmPyG+SY4mSZegut5YxI6cb4NusekpAxo4GLXzUpKf28caaXzEgIVz68FqLKpi3cH5YFJpm+IEyIs4LDogPIi4ShxFCOiUARuBOLNApPJzoMGSBw3amjSLhWZxSA6ZhREn1pRWNehOmOldyiGPHg7ffBp0HITVx7ehfWf/NTIuqk/zoP/a/IsxYz0yIxwqWSgCNt8eMInW8O/i+Bwj8YbHb8XBuk0mMUTAx5MNnjjUnAqrE8CRUgLKBxXSMkqbaWuTk5iVd56SUzxDyUkyqGnS4qEvOgEUSqgx3vrvaLDfS6cikNRIT8sQo6MjpRBTbD7uySz5EGGfMIJr3PwSsH7779fPvjgg/Luu++Wd955p7z++hvlpRdfLufPn/cdF4CimceErFiWgeTFLg4+VnhchqFMwSf8OH9KNe4Pa+oEdUNuD7xWnli8QtbhFyd6KET9eTGDOiA/FLIGh7pimTfGyEDDa+L0dPcrv5RT5J/yav0q5ToMccmNDGm7LsmfSgzNTAfb4dAQbT+Hn21FB9fpo/DpxyItP2QRBlRCZFMfZCMbf1FMskKWvny2F0WSPCsOBkRAtvnDho794b3xx5ZpxdNTysrtw5jw6Sbb0NLgJXkzeMELuMTFzwvEwicdigaAhnGgabe9Dfh4sZhwuxs84WDyueUHBfjwM2mH8dH99Gtog+0FKNsY8Ut9As9YiUm8oybbHCbqYm0kb9GBlhCcBrYre1MngnQjZ3AstxBIq12LVqaBOQJ6bPPZ0GwscuQFPuqlfuKoRSNYaNJt/pMOYG+n04TY3YZUnhK/EwirebdsyYPyRs2MsmjT9CmP/x9j/xWk2bLs92HZ3rvp6fFu+7PPdsfde3HuAYjgBSCAUCiooBSigBD5JL1JgkS96elQEXIhQwRDUjAUIT4pBFGKAEQCuBBhCPIC1x6zz/az9+zxpqe9993T+v/+ufLrNd+ZQzG/rq61qrKysrKyssyqVUt2pV1O0tfgn3u31ya8woAaQFZ+FQ4ULjhtniufpnjiKX8K5L9xj5tBZqUDinKFpc05k0HhAXVt+0V+TZ5tvsHBxxFeZQTDWIr3oF1y8ICdcMV3BsXgNGGZTrxIv+kbaweXJ9f6g0txIH3gvzAbHcsvXbnoCk0ZAme8MfGibtLmOv8mjfs3FikYvAqPpMiDCQm2msVr47NKbLuFLmAj88k+ZfNgVeDdWLLLAJMWdIISZ35ZZ1VvOHirOkJPCKv6MA+6xgHEe7LQ1CfQTdPXkonbEiKT3EiTMmjqijotXDkWb/xgpakJ8nM/JUc8QLo2n9xXfuDV4hiuyuXFpBPlS34C8yXaeXaUxjfC6xctzRi8u53dClnHyCZxebBT+kSeJYMqU/FQcsJxX7jFb+Hi2rhndJt20ix4ZfnENGnQE/Alo3a6ckDJN/M84w86KEnaCvEpnfFuPdPTvfpC992ioyDlg+Nr4ux0og40kUUGcvT/6FsutqHsJq0/5KbyoWdyafvlrKeJZD5gxfxke04c8eYg0skzPS7AT9xMKEzx47GdymFHPPhyfhDBtYmgY6pXLkHTr8L5VZ3wQAtAhuxsHx3LBVGXD6Kiz0dp9lnsWlv1V8zn55/Fw4f3fUj9l59/5q803v7yq/ha/rfffB2ri4uxtc7Znlte8KIuh4fYiUMbwhY0X3PlgVjxZNmhR5KxysVu+ZMj6hJ7oXqi3atw2CLeGGCXEOFZ37RFbKjGYtgKNUt2WOJ7oUNlpHzsnGGSavune0k7+KDS3p4myrrmA1sc38GCCIdt+wNaV67Gzddej9nzc14UIQ8gbSEuPUqBuBxXThGUFWjrYuks9wB+XQPEpc7mdbXn7rBqY+Xa9MsvqGv8Sl84RR8HDfyix3WlKyCONHUNtNMUtNMAdW97eMTZbkqrSqIdsFGBnTfjY6MxOT4a05OTMaL6YMyJzaLOAUg4GYou8MKxsnR9SOr8ipezMma6elAH54xr/aYQb3Ls7vk1O17H29/bYxARfFF0QrzgpifGY+78ubhwfjZmz83E3Llzcfnixbh65UrcuH49bt68Ga/dej0uXLgS51nEunhF7lJcunJN7npcuXnLR/vceP31uCn32htvxhtvvR2vv/WW3Nu+vyqcy1evxcVLonHpcszOXYrpc+flX4xzcxdiZm4uJiZnYmbmXEzbzVofeU2YM3k5toedmLmolw4b2e4/8F3XanPInD7Yi2PqN3Bs/JiZmXG67V3eilH77VrgqYUf7EfpW9V7ybzkD9R13QOEdXRB4XUNjU564uRyPJc+jrwZw9DgMB1+AC5HCn6Ee3xkE6l75gbsxvKOLAwC1JK643nwixMx5nMySSq/5rb0x8gI3504fFBO2UzZAL6mTp+A3JAxMvN6AffqV5k7uq9QhlleXZlPjDFMwLGZtcP++L7jBLAnXObdPuOrLcPGB5zCuDhRwbUwKv7VQES5Nog/1wt5Ny4jfg1cPn72z+CszsWPIkoG3HtDzyudYqtOdJ+USZJXvqPiFYdW40p/8iESjtAcI/YpzPMW4/HPfwaRcNo23+RfgCXzvRx0uUi7QxpTbCVownVPbp0fY9VmhwUpOg50bKVc1pl8Bbmclalc9lMEO7YDvfW6wakUlOMtMZL5TreUT5lmY8+CMZjhQmrqHVsoNjt4vEtHuIiKv1PhN3ZWt1mQ0xcYUV3RkUrJERa0kzE1WPA9K1ca4uQwtBQSnk+VzgM30ExXzhWoiwYQgHVFzukcCqRCZAXpR0MpPASre3Cx/VSyUyqsZDNAJZFGjZborBLQkhZxPY2ByVfi4IMMEqqsJi1AbuwIwiCwej4iuQ57stHrs728kKcw3q+mM2HHHE93rqrjuDA1GeMaWAzKaEyOT8Q7b78d3/3uuzE9NqQB+L6op3Gq3GtSRbnLwOAMhWSff+ngt4xtGlYMIZ9KP4jdnW1RIky0xXsOltCBdEzeatDnSZnlhdpjYC2ylIOMZu3kAT8Xz1JGtcjGol/u/jlzuSMIWTWuSZsTQOqMsEZvG9oZR13Bc8OXHffUh64VaXxd8zSbQSb1YRzFuYzgGL8ppx354OCfTjL92j1Y8s5FQOR/5hyG38iX8vHLcuoKWuif0vkJbBOWHUY9jWIgqfT8xJ84NL1amGv7SSPzcxkaOaEXZ51PTgCTR8pA+wAvfSsX+emetLp0GPmaB6kQQTaKxjz7pVFrcJCprqFh/ZIzHYU3FNK3EWtuiXM8+mlNlWu0ln/tNDKWyVNDq7E9/Zq0lXxTz7Iek0Mw4SHT2f417own4uU1kPy+CjLPTv7NPXzVPT8gZdXQ1Q0dVtrajCe2/ide3jMIPWujspeEOeYM3A6oJwF4Be1r600rIZeEkY48CKmB2VnemYDwdlzW58s4+OXa/BRUXNEqOqbVyKHSFG95c8YXE6OiA07RAtr0uoF0gGXbyqfgVby5TQvP7aPBIQ5aTAqdb4OXA2fRRaesD0oBg3Kg1YITE4/KS/9adFUuxZ/ZT2LSL3xwcExyswypI+mDDR585eTR5VDe8Ec79GCEgYPSK0RtA/uF/itOuC6XnGlSdtnGtoxx5ltQci4+AeJIf9wsFhQuON140Cpc86l4ZMh4w6/vYJds7yV/ZEsZGvvrV0E0duGg9HSa+MlGAlUGaAKkL7tXtg8ovMKFJ9d3y6WOcNyA8LzYSJngP+liXwaFZxsuH1wWFtg9Y9rUqZCRcZtmyYJ8KX+3vIrnMx5eltmrcLNfkhNt+8iO9E27kmZYZ+0aGuWq/AC8uWySf4cHwmwrk29Q0ZcXfp3pjIZCbQXBB7MWnrxgpjAeAvJLSsIwkuQDi9LhdpksI+iQXoikgbYH56AJl+QON28JTtZpD4CQm2vvQGHwp0hx73DaDj748FbnvVYdsVjE8Q11BiV1Td7kOa4JMPywW5CzdPc1Cebs0adPHvlVpG++/jLu37vrRa9PP/k4bn/1RTx5dN8fUlrfWImt7Q2NtfbMwzBffR6UvBtZWP+pB13nK7pMdpW/JpL0z4gKXav6cjlUJHQP2VJvLIJgb3IhA5uMXFgUU+l1z84e643qGelyz2tn0ObNBGTBERXoJ/MEzjljpxtfmZuYnPYiFx9CuHDpUsyy6KCx69T0tI9PmZo6J9r9To/zB4G2Ns2Hxz9UuiClLJFaB11bLhfOtSt+SYOfOkZdZZnbYdwXVBjpSqcA8Au4bt9bXsJt51F+0WjHgw9wj2vTyvpI/tpQtMDH5x68dp6E0564rnBwCp8fesBCjMP1y8Puqaf8QNTx8UHwlW6hC0e64HEe4zr4bsqlVpW8yJk2ek1M5lOQ10Sg88pNeY2NDscV1Tm70q5duRw3rl6N19h5df1a3Lp5La5evhg3rl2J64q7KjzcTcW/9dpr3lH73Xe+E995+5146823vJh1U+GcJzh9/kJMeofXVIxNTcf49EyMTU7FyMSEd5zy1Xe+EN9L2dVPsNOfa2+mkK4xR1VRYNrONkU/DvlnvkapcUjVE2ThMtdDBm4n+ISZSEJdl6zQ0xxEgZsOQE4+y1A88SElFsOAsqEp/7P6LbvPIlnZ/7KjVe9t2m0o/Slox582l+LMP2iD74Uw0mH5VOYzDP0QxRm5vBbNotqhTkTR17VvG93khp8u/N8yBhG7JEAvucq2jx3N9lO825dzLelfBmPL5MjHxATNRaYqqEjpqMrYq3qi5rMEONpJhuCgmusROKUSiv3mWsFnYWaky5lXLssHE5mWo/TpvChVzBv3Fa5UU7KEprFNGwfvyUsB5DqO+3IdpAzhowmMRZt1y+w3HdNIwQngz4GNSyRkR9mRFcA6j2WSt2fgsEaOGZJ+hUsvMi8FkdYu86z8LSvGpbrGxnDtcPtyPWoXCocH8wEJEbDu6dpE8yLjFJ5zO9SP8QMCPoNev0csxnpxBICE1im1GwkDZAiQtxyLMBxQOshiAYNQUU4jL+HCiGg4MzkK3LAtASRX4GIAjEs+5aCBL2Q6XOMoDEKE12Aj0zjTxBdZmorz1T8L0rQJARyjMmB4mJiosQmF/LmAw8RwgT0oVDamZUE3N242NCjxxnU2XhoxCzZ9MQBb0KLylAQowwQvlIVFhitXr8QPf/jDuDx3PvrUMU2PDsbFmamYHBqIMS+QJS/OD8bgTjTnzp+Py5cv+emKd/OIHjv6psYnYnhgSPWkxkZ2cpWvb00jI6woLZfh/GcwyLlbZ08pyh1jmOWnId/2dZq3TGsypocOdDmFexFF1xXPAJi8XR8K87XCO4tYLTwv+qjO2h1HXXcWxRRvHOJVIaan6yEmRQz8xZ/rSf9wXjyTy/tGF51fw5tkq6o0nSpDxuV1/qiV/HmSoTjfqeJ12fBKOeoaPpv00LXuyJHetOFd98VLiyd8p8kcTIO0xDFpJX/iqWd01b/SOwqOT7o2La5NI+VdA2zKXfm4GdF5QFP650URXacMFC6XNKEnp/JBOzMUTgqpuW34cHg6IMuSuOVyYH7mp95W2rznIq/P8MolPhctOege5/K6Xs4csja+/hL71WCUhg5Q9QqQT3dedQ1UXMIZruWjS+7B9YCESYfkDsCfqDmOchKauMlPQQ5awUyofGvwxH3pVJsXrtuuIwD7+ud89M9pxJ1tY9Z75VF+0eC+7dpA+uIJfmjL3XjQqAFg3Vd+2VZUb7omTIHGKTBteGj4qHhoAKTp1LegwvG7eWvjFRRe8WaewIM/7hucwqtrYpLfZMntBYetcbuBWvLcnZ66rQU290UCaJWre8e3HAA94pAzfoe22jK7legzeOWBVx/imFcgGIBz9ueBabjWRaPk4DClhxblrvwJ6x60t3Fw0Cg6HT6ER1jJuxu/6JqmeDZHkICW5FZCJ5z4Ng+VP65dfuLAoV8rfMLJr/oWcItP8OkHi27hglN0cW26OO6BwmvzARCPKz6KbuEVH22eqz9u8wBe4bZl1qHb2BJJ/CVaFV98AkWzTbdNu+iTxvnAv/TH+egeB5SNzVfcm7LIdQb/DUBP/5o8iW/agtpGZ1xImOJUYuu/KSga34tb2EUSwaOcI50OflP+8NUpA3k1fZX5BV1ON/zrXPOlXy5zTNLjV5zwJ8fHVT+Znskj4wxe8dna2IiVpaVYmH/uQ+o5U5cvpbGr6w7u69teAONAew445xWs7d1t02DngxcjJB/K453xGufRIVu+wsGVzptHgeWKfDSs5zxU+g74IhxZUvcsYpEGnSLOx1zQltiVIXIcrZD2gDzSR5bs/uSM1oMj2QWl4xD/odGRGOYr81N8rOqCxqOX4wJfAJU/d+FizM1d8DEc7IYhL58lu74eHM6/vbPte3bKWX/EFBL3jhQB+siX6BiD4vLjPfmVZX+lm500zYHee955tOudNdzTLvIMpAxnrEoYdGr3jekrrMJxdV8OPa7raic4AF2hTLiC0vcC0lR7qrYDTqUFqu0A6CRQ91lvmUc54kjTxi18oHBO0Qu1k5mZ6bjBrqmbN+Vuxc1br6XT9Y1bt/z1wsnma/ws0tQXWKvNVD66lMu8qkxA+7r4wIePkbFhfxn2wuxszE3PxIVz52LOZ5VNxdTEhD+qNjE2HqPD0iPOHFO+HvdLN5lXekyre3jwuI62TQaITs59kcK4zg8rJX+Vf0GF4eCXuCpXQRuHPGgrXtDSPaCcEIDz8D15N3nUNTQJKhpnHCQQ3p3GeE1Y6YjLP5i7ybiue+IAyoBr6yeubcPbeQHJW947Dl8OubN4zUMi6INHes5V5vQbf8DqmH5J9t1OeWMz2Ml+JEeYfDtd8yp0nqsmvGPxahylP1KYnBcToSkajDmQJ28u0aq4z3ObkzcAXrvLU2F+xdKY6RP70r3iqWUWd7zQ43jkLRrWG2qVEGxiCwEavlc9Nn4HjAMvhKFLDZ7zLRBSQ//M0Z6kx02eCrEzb81NoipOc+FfczzqKR90/fu1LMoZQ/lxfrEd120HDfnwJN/9pQxG5k2YYptmTfmxzrqy83EvPciVB6XITVJQOmi8EEP4dvyQC05JSa1g/VPfiycH/2g0C5POV+UjJts09/gtZPuixbVcD/2uukU7hddcns0w3rzCuIMxtfIcGGDsIemJ/+H+FzHUdxIDLw6i72Rf7iB6j/ai10cKnIH60maw5sFINnCf0dQwY0VUQ4Evsy7FdkPjGgoUW7hUuuXtUKSREkmlQaBJGyHY6PtauHIYckqnponsssGQ0o1AaflBJuuiQ88dgLPLPDrOyNDPMpGKfNnBRgxP1JgIsJuLLz3xFcgBoeHTMuEPY4sM+Gwsg4WJ8bG4MD0dE0PDPrcMYz2jjv+tN9+I125e9flKskxusORPvpl3AvLF2F2+eClef+31mOAV06P9GJSijauSx0SvjwGPByUYuOyIXU7xYuMgx9eaGhVKJVOBcoLY1In+dfB1gxEhgnpIqZ65TIC8FI+Dh8YAkzZ1QbIQNgMTKAhBkVmPDCqF5PrPMAgmOC1xAsKRpX3i9N+YIpfX+aMMXpwl76Y8uuF/hxZQRtz0mnincRjlpvwYSFiDVrr8CZcELnbKlABPtJUnZkMhSU/X8NFJ26GRP8cpHQtyL+Oc8WMajsmyJk0aKU53DQ2npzFLF1wOx4GjRi4H7oD0d7AW/qQHlSd+DSqQTTnuWSgkvsD8NS7Tq+z6P6TBCAvcwxqEjwz0yfXHmDrM8aGhGGervQYwfPIaPPjxoanKIylLl+SSri4tU9kJXROWgFQl77xx3kyQhOE05kdlNI6uy2UYJAkvPPQU+Th5B7fbFXDp+y5cy91O91354oBqSwV1XeF17zrrSl+uHXd2DS/IiXySjkIdx8MAt1tHJ76ZfwnO+NM/+1Ue0rYdUPnjim/inF6gEPuVkweH0CR/0az8il6Vow2VH+mIa7dToHxwahBHPHhA8VJQOEUTgEaVs1ybfoUBuaugKZ986OEXXx08hRVe8QYUPfzCaePhAHS5QxNewGmceTAuVlR0sU/KFkf2uLoX1UzXAHoJOH/57cE/7oy/M5tIOH1mDZQLF2jXByEE06/NnZ+Ji+em460b12JiNA9FZnECHHBxBV6U6qq7ogtUfuRd+QOvwi0ZtnELr2xZ4RYOruRe5feOV+EWn22auDbdoglud/6FS9yrcAunLVvizUOL3zZ+GxcgHjzwwcMR18bnunCLbvlAmxfSFs+Fnzt7z3a0GFf1VrgA8W1H2uK9eCJdO6+6x2We4lGK202j+kVqAxzo+aGNwhozIt1KPvBynKa4hj+zCA/C98DdHYmiSWtf8hVOTnCSJunc44MvsAShoXB4g3euARZCKAPhtAReL2PBxl+WVA/tXV0KY+I+pAn7C75ct7Mdu9tbsSf3+MH9uHfn67j9+edx986duPftnfiC1xpvfxVPnjzwV6v58jRfVNvZ3VYOL4IvELMw6NeIdM9Coc/Zlc8bALBmfiwjFq0kb2yGrr2TTuGEsUur3rBArrR1ymIZiz7CgJZffdR1jXnRK9J6ci9cwg4VtstiksI5umJweEj9+ogXSc6fn4vrN256d871Gze84IW7cuWKD2envsiX14Dhz3novqAm9rxmxniB8VjpF+MGHurSsqu+8auOkAM2yB+jkO+FOI1D8Bl31JnD/giX4rnu9qu9kB+u6h6f+7qmDKXX+LUQ1l50YHGNRbX2Ylv5LMLhatGt2yd90cVBm7qo+3LgFB/wVa54BeqaciFL4gu4om5XNjZiYWkxlpaWY1FuaWXFbmWdr6XvuH45Oxj98IKS6pHdUdQnY00aWeXjsanyolm1gXgWVbsjGDNgoTiuxpsG5HpOmdMI85h71QPpxCwp/dDqrAgObJe9DeRJGPLBcY9DDgWVph1WZQEqTaXDJ41x9IfdSsTGc1hbHnndSSMgy8ov828SC8BxPl08goVPfWeahA5+Q5tr6hp9Lode4ypPZAEddAqdcztv9Asf+p5DN7R39/ZllzbV7nPBmDqnXfmjCuPjMTlzLiamz8mflT8bk+fm5C7E+Mz5mFDcuMLZpccZbFPn0k3KTdgpnrPpZhNnSjZkXLTYzTemufPoxLh39OGmZmZiTPfoY6/KhT2HR/itspVsCLfjGjx8Ob/KqYsaI9OP1OJMLtikbqOVdo6XHVZaLKU3sogSvQC6aSf1xET7VcByjm/Cde1jirIW7fz6oXVd1wrCJb74eqG6OsUNyGGP5FoLVv7aPe2j20GHeuvQlK+8yLfb5UKdYkXyReM6C1OSD8dhePe1ZIFcvIvK2SOjwhUJ0VApoNhxkM43GuQrDXl12oR92QjFqxRyjUxFFz/nrMzp5bzG0uMjJIal00PCGZYb0j2fiuMzaBwBNSQ3IFn2STf7jw+j7/ggTve34sXORhxvr8Xx+qpd7G7G3tKz2F94GHvPvo3Nx1/HxqPbcbB4PzYefhXPb/8y5m//Ih59+kfx9Z/803j4qz+M5Tsfx/1f/kE8/uW/lMP/FxS6A32/9YMf/HR1ZTWmL12JW29/Jx7evSMjvueDX0dVOuwjQFFpdHwyfIOv0xyfxszFSzEyPhl7B+rMaYRqmGMTU94mTeVlRVmMdmzbXVpeSjrqKPgS4eWbr/ld9kd3vlHlH/mz7gPCHuprBE5FqEJ4QsZhoofKY+bCpRgcn1DjVydCZyKeWO3mU7hMIFjFTICGeFCFbG5sxab45mnE5PRk3Lh+I86r0cbBXhxvrcaMGiWV5NcdxTvqpQtRIH1PTExM+IDcgeHR6B8Z8+dixzWRuHjpogZRo1IIDXiaVcmzMpsEowR/YpdyMJCgE2fVEgU52FyNvZVFKz7KhKKhnAgeZXL5xReLJ5BkNX1URmpLHRsLR2w/r0NRyYCfJ7DQoQGZl4Ruw1txhGMQ/WUPhWGAAXwmPwcH+WQN/KXlZX+qe0QyuKjB0ZHKlruGzuiTjkEJxpZw5FdG3kWDVwF+hZdPWgY+PAkEnKblarCPMPwTbeTgL+FIDjxlNX3xMqiB2LgGdvAyrIHeiBy0h3HNNXGkQS+45okG8huV/nP+CwfiQ5tBnQdmTXoPzrhXOl494dw88yuXC8tZl5THTnrNINC8ik/vTlM6nizjM1kGz68nKJ07Sum6D+RXGnZGmkcWo1zegSy/eOVVDZ7eWIaNrBmA+l174VIvJd90yF+8sfilslFJoxqYO43oetenjDZ5OU/RQeacJ0i5qO+xsRHpzJCfoPMkyQtKTZndBpu8dGmnv/QbPOQPb+xCgR072g5pGxzCMk0rrXHZej4ivdw3L+DmQEYXDZgGjiDTzS/ZUg74ag+okA9fIsUvHa44XBtIjyyxXwXdON1QeeCjN7SlHKDAMWnJU/WhXnBygHMBi16mwc5tbm+ok1O+whsZGIqZcU3cXD45hReU3AHHybUHkOhYOx7Y3t7xE/hT1TVfZJqRXRtRB0Y0ky7LFhnqvujhl061oe6rvG1Xsq24ugeKVhunGwgj7zZ003cbEi38gnYacIo2aV5VBoA0bbw2vYLfRKtNs5tf8Nu0gQ4N/TrBSp4TaOWreuaeKOIr3066Jq/MF5vqW0MbF5fxtXCRH8KZ0KAUO8muF17v82vrLKILoeRpWvrVglyVi2sg6WW5cRUOVN5AxeNKpm3cbrkXD1wXEN+Wa+EXr924wKvotvnFEV8OwC9c/OIXKDzoFu02bjcfQBsXKLxybShcXEHx0KZd9Nq4bV7A5zUp+vA85+msDsD7Ta6gcNt8tnnAJbycnnEDthlSvLY0xrk5si9joxP+UrT7CTl2puzs8Uqg6Eo3fa+xVT4A4uucAz6EnnEDO8VHNE7jKInjo0P1vewuGfDDzUOFjSkt3EB3e3vbtpZ+gL6UXUWUH/vNTgZK6H5ffThMur+Vz8Hue3s7sbq6GotLCz7La3HheSwtLsTi4qLGoGuxtLTYWSDZ398VPY1zxCBPpZEHi1gHh/ud8cNZHaZ9ot8Dj8UJ8uVrfTxY9ENg3cNPjhVIe+LyUibSVVposjODtkyZavHFCxq21/CRi1Unp5wnpr5eYxofg6CxDJPfCY27z2lSO6MJ7rjG01OauJ7TmHhsbEI8Dcew5MkZb5wfnK9hUmfMA8g7z0bjmvyzP2eckDzigEGNGRhbUibsiscSwuP1KBYBlxeXLaf3P/hQNmjceuCde/JtA1V/fA2RdMQB1Q7hp62LXOOoR/K3TjXx3LevyxVON147DIee4HM8he1jk76drnDhpaDTHlQX+BVW9+14dKFce2GjwrimjmuRreJZ5GRhC5ylxSW3H3JCn7zbTziJz4cLjj0XWVldc5/PQh7zGD6qRd1StitXLsa05ilIW5bEbU/WpVMu+E15g4FtSL1/+viJ2st8Hpyue+hZHmDpnjpVaeW37UbGmaYxsy8B2jivCmtfAyX7csBZ22t4kCMv37uEAt2jc8hwS3ZjZXUldtU2Z8/N+nVPxmqJluX+deiJMfWd127c8HXlg+MLmXfv3jUfNWZkLgmv586dixtK0+YJ4L7K2w1Fl3hcW+9w6CPx6AIA3WxraYtXVpfj+fN54WJDTr0otrezF1uyZ3xZc1jzun61+UE5vu7br7Y7KDvA/Mavnqqt9srusoDlr86rLfORMxkDTVVFUzyIjD+iwgMYL3Tp3mdPKUwGSjqZC/E+akX3nCn3+mu3YmpyyjwLW2V4RV2qrCfDU3HcK3tibVG4/8i7wbccVZ+Ny4Uio9nlopdiVH7dZajTco2uEo59yXs7xzX4DR4AWw1r7Qu3F+6Qgy/KKRlhDhfktYThBI1j7aK59jnkcinTco0cGx6SJ7gmLW1I7dSOa8kAVNE6W5dQnJJQ/8TRXbB7iihl0+l3advqzpyOtwY1JfS8VDWge9l++X2nx6HOKXpfqH/iiKaj3Tjl/kQ2anszjva24mBnMw40dznaWo84PojN5YXYWl2I3eVnsb34OFafPYjDtQX59+PuFx/H8sM7sfzoTqw9uRe7i4/iZGMxnn3zWaw8+CZWH8o9+lbuThyvPxfu1woT7tP7sfnsYWw9fxS7K8/iUPS3Fh7HztKTWBGdu199GpuLT+N4ez321pfidFf87GyIx7X4z/6zf/LvIkWg77e//8OfrqnxT1+4HLfeeTce3b+rRrvnyfGYJICweJeXHSYMcDRkiLX19Tg4ehHnLl2JYTVsjCqdOFsrR9SRsmUagSI0WmBNvun8VlaWbZQxwizoXLl2053d07tfR9+LY++8YmcKFcGZC3ypkJ1pGGPOaKDDnTp/PoYmp2XgT2JcHfwFvpgydyFGRkalGmznQxFQNP4nbG1uuZPA6L/2xq04L0OEwQ4NZo7WlmLYlauKV8a2fbpmsQAUU9G9jSFfRtKAblcNeGhw2F9oqVfg/CqnkEkOWPn0h2FaXVmR8TnxYpgXnUgj4e5LSbaWF2NIdDFk/sqP8qUE0GERBu1lQEseL5RmTIOXPXVqPDnDsOYEnQZBfubWgHFsQxkWwrNhNDwKGMxAhyc3FQbQ0R5qMAoQvqwB4aMHj53vxctXvBjmtgvHiufHRMoLS6RDZv6Box84jWsbcIw6wDUDXjqONk6lId6LTaZHQ1Z6GrDDc8Go8uKgUO9gEm2ucQyqEi8HV+60lZ7zZtAtBg2EDw0NqByNYZDLLZkMUFnUIs8Mw2iw2s+gnbJSaYRBA6gBk/ns0Mt40/MgiwGcuFZcvirZ1+y+kD6CL53ET6OW9KHhDkB5QAN5OU/lX4MQ8kNmNSAgrGRKm0Ruw0rLUw0GqBhKBjLw5XqjMxNJeM765WkwA7cTTzTId9+vPbCDkfI2OtA44Cy/s3Ac+sH2ViYpYFIPjmuuKUNSECBTeFWelqMcn/omb1JkHeYSeNFPXrinKMkXT7zJl2vaJGlwABOuHDAoswbAq/iiW/Xphd5WeLmC7vvioRbDPFEkwkxzQTlOYlp1zdORkiWwv3/gBxCcm3gkuQxLxzkj0J1VU8cps8SvdFWWV92X42nu9tZO7GsSqAr1YJnFsFEvhikdePDGl0iVd5XDcQ2tql+g4uu6/MKre6Abj/vS2XbYS3jEoc+6roWZTpygeOEev81bN4CDA6d4K1z87nRFr67LLzptaOdb15VP27Vx/Oo97R0bIz0r2ugH1+g9dfCb6jl3jICT9HDEgVe0QC186JQtIg0PZABhWi8Sv0kvmwMS14l/JuPCc9oGh3rsBnCwRWWPCrd45bqgaLZpQ7Mbt40DXfyKL/yCdpo2D4XHdeEUdONW/t10iwfsCn7ReRXtwm07oF2+Nv02XpURaOMW7YLCBfYPD2JPNoT72nXaplNpi8dyRRdXoORKx5hG6U1DtAhsgfsCJUG/RCX6NIYZm56RDvV7oYVX5RgjACNjI7GjPoAvhTPO5IEVi2Np53PXAg/G4JX+AvvJQhQ2lP4A1uj7WDzgAQn8HPn1nHz9kP6axSr6aiZKLITR5+xp7LmhcSyH1zM5XPRi10I8eHDfi16cZcWrjPv7+ZpePqxKeXhSK1qMl2qRhHDaDGUmHPkiNWREmPtU+a4D6Qg4AHVO2ao/4h6puX4k1hcnKX/GJwiViS34qSuME87qkwlrp48UPl+n5LVFxmrDIyOS3YjTsBsDOfKVT3jmNabUF/g4tfzo3zAH/uK364a+LxeyqBfKwgIZ+bJTi77V4yw5/JRJ0oXm4cG+x5LU09rautyqz6DlATd9/Xe/+57H0wgNu45PuZmAzc5MexyX9i/bGuUnb/LpBuJxBeBVuvIrvjt91aXzpi7kE1bhHmc38S+HN3XXusZHFm1HGHVPPI7rwq80+OCiW3VdceBzXz7hlSdlWllZVfva7fCoEincmmifUjOW2NzaVn1kY0a2k2PjklPaLjYJjKktoeeM/XkF7uj45TOs0s61bImU5dnTp2o7z7Mfo62IJzHhusQvPpOvM7CdUDgTcV2ZJ6M0eFW29nXRAqqsFY6Pq7za8eUy3Vl6BMOizdb2Tixrjspi+rmZc3H12lWzX2BcQZsO/qja2tXrN3wPEAYui2Hffvut5HUkeR+JVq/bCrwxF71+/fpL+G36APdVjm6cNrTDwS9dw6EjqSfhMwwp2xiL4Zq7spvU43jN4XkgzFthzCtYGMOCsZgOK16EwVdYOgBfV8RxbbuPL6dgHqxybzmLnssgRx+EXnG9v7sf66srcePGdc2lxz3PRQ/rYy049I789rGHw+fiuH/YtBoWBDlf9u4sJqMAnuJy2nTGtSTpcCdj8C38vMZ2yzUyzg0pGW48gDyVh/WVa8mUMiRiUz6uJHPjgo4HE4nR5AUIM1HMk+dsSuNrfopw/Tm+uZfLHVfYRV3Lp5Y8DxC9/l7WPsCTfSQLyU7GXZP443SHu7mAJftwvLsdRztb8jfjQDr64pBNQWuxs/Ao9lcXY2f5udyzONhYjqONxXjw1afx/O7tWH96Lzbktp8/jJOt5Xh+74tYe/StF7BWWKh6eteLWwv3b8fSwzvCvxsbz+7F6pN7sbf8JLaXHse67jeXn8bWyrzw78Xjbz+Po+3leHL3i9hYfKzr1TjeW4/9bRastuIF/O7JXu3vxAu+bKpy7O9semGuFvnp7zm38MR9s/pqycD30qfF+WcqOhu88ixPbJOPOpCI/tk/ay+Gfe/7P11bXo3JCxfj9bfficf37sSRMh8bGohxGsqAjLB8KrqHgYUyWltdi4Ojkzh38XKMqLPdFwNsK+dLNXzS9vzcXPSq4VMhqbTp2N214kWhfJo0PTUdV65ei/GRQQlpPsY04ZrgqzsoipSOAZc7Yne+4U/eTk3NxPDEVAzIoOxpUHNONC5evOAFFJ97hvbwJAx+rSKpyEz4dna2ZbRG1OjGbHhRrjjYjd3lhVC3nlt4HZhAI6RVUwToKUX08hnf0XFvL+dJG0/XMDzGceYCk1D+Ljs6eRxr6qTo5DGAdD7g9vT2x+6GwlXRdANudjRIhTPIocEwIHEjszxOvBg3c/lqnFd9zYiWv7LR5JsNM8H15XTZuNtQhrYNdLw81bMVE3R4Fw9pUPs10BqMpYXncf/evRjTAIu6YxGhmx7y8BPcZsHAZe3iofgrV2XAaNNZMGgC2jjkU4NkLybovmiTjjLgYAeDysCFextDaDS4ONPmH3G+YRA76HwxqF4sA7eJa6cDustEmXOhqDGcDYBXAyjygmYBCxl8Ut6D2mbARtnAYYcai8GoI2UGTEMOP68dqrx5Msxi2KsXvhwmmWR5SOtkzovdbRgSD3Ax9PCrSL/ahWwa3u3086sWMj7IlTJztof10kQTCr+gk74VXulZFAfa+AVtvYKvbGepB7Sh/T12hmXd8pT6lMV3CgopuYoDvJtMOkkdAyVv6JINOws8sWjyJL4GmtApXmrw6gmRgPhOHq1r4OyatJkXkxDaRdJjuGFp60cH9yJmBnpjUPrHBJP6YgDLYhi7Wul8D09rMUw2hI5Q9aZcTY/8yq+8235dF07eRLMz7CBO1MYPVbczatujsgVGIZ1+HR3+DUDZKo+SbRvafIH7KgAHBxRepSG80pkWuLQ3yYn8cnCeE9Q2/UpXdADw27S4B9o4Bc6ryR8HcF80CwqnaBVu4bV5agNxNVilk2YhrNIkBQEX5K/yEl702jxUfsln2sZuvBz8F8/CFz3jg6cQbE0urkJH+cv3gqN+7Totukmz6CWAV7xUfJvPguSzU0JD4eIKCCua7TRtuuUqro2La+MUcA3dbtqEV/7dfLdxC1xvLZ4rn8Jr28aKK7tS4UDhlwOgWbhtXrpx2/iFW/wQR9/A6zFOL4dfeMV/0QaKHn6V+azsjurQwK5Wfna8BlJxDQ12DYyz80R2a3xs0rsRsFvQHNMknIca2BdGa+w23tvVoB1aDW8sfkGHPoM0NTZg5zf3OD8gkkP3Wbziw0MsurHgtbK87HEni1zPnz+P5/PzsawwJoXszqIP4it45lUuH4I215pp5Ad6znQC+w0vXJN3hRcOYSzgYYvAA9AD2lK7PsnXu7+FR9/Gwfa5IJXjXhaWoOUveIsdvw7MQ1PZZsbk7PBiJx1jUHzO8/Krjhr0Q488kdXe3tnZWuwK8it+us+FvrNX+pigMhnlITMLgYxBJARPKMy/xgnsesN0UF/s2vKrnGIOmkz8Wdwij1VNcHG8ksUuJF4bPVI+jKmPXxxJb7LtzD95GsfK+70PPnSfbh1DYLZV8lSftRhmITSADAuQUd3Dp2XZkjXQxucaB25Bd7z5kKtr8qj6Lb+gcOq6XIWBX/f4QF0X3QoHuC7Xbp+4ui4e8CkvYwX0dldzCWiyQInulW5l+8iFV75quKPJIYIWVS+EsWjKOJI3Ha5du6K5xVSTDp1jQS77qHIAfEAhF2SP1a6e52KY8moQGi/LUdCuLwAe+AEdOdIZ4bfwgO57gLAK777uhlfh+l6OxZxt2QMWw3Yko3PnZuLShbkci4tneENn0GHuK4wH13wx9fLVq6nfzBsF1M3GxkZ8e/eO2wl0KB6L1MiDuWB7Z1iHF0H7vsIKuu+BV+G1gThs2fOFhZiXDcS2KtC7UkelKyyIKTD6+Jomb9mo7q07KgM7Q/1gQbrAQ/98u0W2TfecW4yesDBOODg+wxk8+bx5wiK9NxtAA53yddLfls3gLMG3Xn/D590BqWPoay4aI0f0OwZG4mR4Ol40i2EurexDozoew4T6n1yUU18gHElRl/Qs0MgwvzIo/eL1QbSN/7b3drrH7yMl9EyqMUfgEZR4LKxwna8FKk51hupzZJIXqjSez4WpWrBivM+mmxfCEQ0WR5mzyB5yXuuLY/XRp9Ktw7043N+KYzbqsAi0sxq9umcnEzubdtdwC7GzuuBXCHeX5mP18TexdO92PPn601i893Xsrz6P7YVHMf/tl95ltS639uhO7C0+jp35B8L7JNYe31H4XS9isatqf/lZLAhnY+FxbC09jW25nZXncbS9Es/u3o5n92/HwdaaF6VYjDrY3oqT/W3v/IJX+D6Rz26wfpX95HA31JlED+U8PvS6Ur/Kztt3PqaKutMcl7M0+cDMhN/227c+uX+VMJEvD3ioXI81+qUXnGmFnKVD/tprP5uGpGvq+wb9heVen19I3PjomNci2IV54dLFOHd+1v3lKGcmap7z9//jv9teDPvop8uLC3H+0qV48513Vehv4sXBbkyIwISUFSX0jjB2LNHwVZD9HQ1OxOb0hYvhxTB1cpwrhDKfO5dPFQZU2eiPqlygImlkjcFcXVPFSjk5SJ5XFUdHh6NPwjpYW4khKQaH1KM4rOpxLtKJBggoq3J248KY0GD7xR+dOQ15bGzUCono3EgaJbfG6g9gwserjUyIJyZGvQOGxagXGjjtri46T7ZtHosH0npxQAMTGmxOLiClEqmzGNCAbl+GjS+ZjEugdBbqdpV37k7pLErBC0ZNefGVq5mpaT9BgGYOGjXQ21yP/fVlKYVKiKIIlwYuk+GFR57apSEjXDhKN3nxUgyJjieoCvdwjCzJr3EF1Wl2Opkmro1DgUfccWoCrB+4pMPnKQ+DMBtC8c2g8uuvv45x1fuVK1fjwBN7cWCX+aDMDF4YZLU7vuKtnI2cXN0Xjhc6GCiKVuEB3PsJMmVuOqJKi9Fkuz1y4ikMnRbp3AkLD2jTAkhfNMConWEUhLICxJVfvJbfAV1yCCl5duMhCw/0dU8KwittxufkPQ2yytHg+lBK00u8brqUyxNVOXbD5SKekOWgTnzmLdoarFQ677iSsuvST6uRWS6G5UIXkxBkkZNgAfQaumrC5gnZY6z6ZXhog3T+ouq0taMLLiiHdZTMTIqY9J1e/FHP3Fcc8JvuXRbxhc9gj0kSvHBPvK+dc+ZPvacvGYqvOmuEeyYcpEn9qJ1hOWEhj8oXqHsAvhlU8DpNdaBGa/kQRKMyue7Nh/hWAHrFhAN7Bq4kBpJAvDSLYewMc5uSz8I4E5XN7U3vCmVnGJ9Hnx4ZUnJ0/Gyw3G5rANftMtQ1frtMTLa8c0RtXBTjHK/NqXOh7mDCgwhbmayDSt9Ns/y6rvh2XgBhRedVAD5lAQoH3zaW64acfQWgl0XJtlW0gaLT5oG4dt7tOIBr5yW9KBygrqEHTrnucrSvi27RBPC7cQqvXWaXoZ2GC3Dxmmugg2tIXppkHV4zrGReOOie2gF4jVyp4sLHjrqPaspXfBbNgqKNK6j4SlNA/sgVP3l5OU033cJt02/TBghv03N7bqBottMUrW66BZQPV+GFW/gF0Kr6qjwKp42PK9ySHa6NhwOKfuFUGqDw8Us3ceAVYL8qLVC42Kr9g6OcADXhBW2+/DBHdlE3jsNDX2j/Hdcql/PXr+iZDos5pgUvec+rMpw306u+jsWwvYNcDEORsckcrg5tzmKBj929XfGdkykeJGIv2eGFy10DuXuABS8WYVjw2lhfi3lN9NjptbQspzHtyvJSbG6sa+yniYQG2TwMZdcTxxRgi+EdyfvIiqa/PzpioU3jDPVNpUslT+7ps6qvrbqzHJCj8MAFr+oi6496yEUFwthpg133gyWlfSEDxutsihSOyq3Bv18hUl5MVsc0cJ/k63kabxKHzHioArBzg8OveViCLOiLWVzMxa9a7EleAffVus7+96x90Y/4DQfKpPJDl3uMAq+kokO7u9t+TZT5wvN5TZz4GIDky+IBb3xsrG+oT95xHsiQHfOUGVkD7Ob2maiq6xorLM4voGTx0fe+r/gR44GOTQfg5bx0Z2TkbDEMHpEjzrJv/AJkXvXTjm/jEFfQxmvTbacF2jgVBlQY0A7nutLgpy6c0SkeKm1Bpavr7nig4gFh26e9LfIKr/Qg01G2rGP0Fh1Hrxjj0s77B4et55Oaw7BA4wVYtY3LmgvOTE9CUXTodZW+XtkX1LgSnzAcbWpx6Xk8f/qsKVeWocrIdfFc1/TfOUb8dRzS+0/3JauSI67SABWGAwq/9KAdh590qPOsdwtKHjuW2Bm2urYWO1vbMce5edeuOh30qtxlB7guNzU94w8XYFCwbYSRP4vD9+7fU/tWO9UYExvrnWHKl8Wwq1eTfvHYLmM7rID7NtQ9+YFXuN14AH06R9zcuXPHtpC53Nrqqv3d3T3xeKr5b75azcI4esIxRNDmgcreHjblwA+OWezHxtS5edhEXIVxzcfWaOPYX96kwj7hE0c+yH13a1ey3oq333zDmzsA8qNCSt+4d3mkvydDUxqnNhtfRAMThX56x5Rw/WAP18yjPJ+CFtdSONWM58xJk+rqcb/DwhWzX+wNzhty1Mf0qN58dBJj9uMDv+32QrbwRHbudG9TPrurNqLnYDcOd9TXrKr9bSzH9tpCHKwshi7kL8TW/KPYWngSKw/vxsK9r+NwbTF2dL/88NvYfv4g1p/ej40nd2OXHVPPH8byg29i/dl9vwK4/vyRF6W2l57F0uNvY0P3W4vPYnv5mcKfxcH6UqzPP4j7X30ad29/FqvPHsXe2lLsby7H4dZ6nO7vJJ/0C9vr8ULlYBHqcH9XZeLDSdJN1cvJySHroZ57slaj3sv9b+2yZjcvi1istwywYCL99tmPyA+5SdYsnqJ52It8dZ63n+jHOGIo53zjHMeh/of+ALvDm3LYIXZJXpibi/PnL3pX5iQf3pBOjE9O+KMt9IGT01MxPTMdM7OzbnMOn5p0W5rQNQtd4HAeHQ/aSHP58kUfZzWtcM6tY6GMPOHv//0f/Z3OYljPv/M/+O+fLj9/HnO33oj3fuvH8ejLT2N7fTUmxydiXMJQV8g6jZRABbbiqcGoMRzofmj2fIyI8YWV1ZgTg3O67x0cRcNikAm3MmDxhvaJ4Tk62o87396xQC9fvqKB0ZgiemPg9Cgefv6JFCpP91cV+DOoJsSnA1RBL07UsNxDSpEnpqJ3ejZWNrfi/LnZmLsw6xVrNwcy7YVv4VmlMYgR88+WYuHZMze4S1cviD8NfjRA2VtbieX7t+NUeXsRy0yrUanQ7MBgNxs0HEf48Hhcfvu7njSyU87nPTTJpA0Kf9kgcY2y4MM9akNHhJHQKDFW5u/F2t2vYpjBkRUw07IYdqj73l6eLCp/yqGrk76huPreRzE0NeMBmDgCvQPOp8kPeJVRfAkULTsQU1KikRGetL7Me9LBuORAjs+A/92/9/figurvo+//SJP0nVwQ4+mh8bOzZGs+TwpzYJRQPLUBOdTTZeLxZ2Zm/HQxF4NgUGnFF3KjUWIkoQt+GUwal8+7kuN1WDoe+CCcRgudtiwsZ/3VAIX6ZYDJFzMZVHCYrsOVBzjwBT3uiw7hOGjxjv3+3oEGtkkPIA7+vGNJ6aivDh/K2wN+DfJY4fYinMpIh0U8nROr5KhJbh9HvaxlntRw7S/ASCbw7dcNFJaLWGevcJAvO4vwibfZ4h1x4dBps5jMRAGjxddf4Je82odkd8orB590lKOj4zGs9ruizpTOL/Hgr3SvkQONQ0BYOaAMImeztKHiybOuAehTpgrD+NUu0+IxFzITfp3OqfTqnAciQOFm/ZxKV7fdSTMp4R4HXcrDxKtkwESkv7/HZ0u082j7QC3YAEWPxUfOlthT3bJl3lbqVPqrOFr3QBzF9cHTmPRifvKsksf6xlY8mX8Sp7Jxu7IZ06NjcW16PAZk52iXTLTIG1nglzsrw5k8ygcqzbwmJKvraqvowmlv3Jg9F7OjskDUnex34qL3NYhI2m1abWjnD5AHQFhB4RQUvUrTHQ9ILIbufL07TD74ZQ/AIV98wstvu4Lir6Abt8LatCqs4tt+4UIXebXxgLqucPyCzrXCLeu8c7gXF6yPWc+EVX0kzarrbLttuoXjyY18qwVjvPTUZTLokxwURy4e4KhPAsDP/M/qB7/Kl3mf5dHGLfyCl/jFV1g3Pq5wOrgNdOMB0CzgmvDygVqYKOAamsVL3VdcWx/acfjlAOLajvA2fjd9/O56UUSnjtv4QOF6YbyD9et8pBDP+Cn+Cwdbtbax6TYijA79gg4dj6/O7sHjuvCLPkAexmsZOuOjgw5XeRR3+kI2Q3Zl7uZNjQ2HZPenY0OToxEWRqClPpUJEnZ5WP0hY4h9zh1x/aXtpR9kksUiGP0+YYeHPCzK1/kYhNPueeBJ/18L4sUrfBJPWhz9eIVZIkIz7wqjDyAch9wpj3ep6I8y8/CKxTv6rsRJmXgCxlhGPn0nO0zYhQweYyrzIjoiYxqcycUOOaF7kSt5aibw4t3nuwmXSWiejQmPucAIlG6QhlcXOeOI0o6M8iqkUkp28IKDeTzkQl8N37x+ypEgEGZRjgdmtfBIe2HM4NdDdc3infsr8GQtGIdRB5RtcHBYeLnopixN2w9/xT+73r3oRXkUzngafqWhkoXwJZfPP/nE+vI3/q1/OybHJqkNywla8EYNvf36rZjRRIegNrT1vHxkUrpZ7anwSifarnC4BiqsO75odIdx3Y4DKCsyBIgvv/CAwoUOQBzXhUd8xeHjCKt0BYR7fGK59cYf/skf+9wueMh46EGLtil7r7qbX1iMZ0/n40j58OU/Fr/YoUTe1NtHH7wXr926ISap59Rr6qzNQ/FkGcinrf/8Fz+Lj3/+c+s3ICmZJnj43WUqv67b0AkrDzxKKRrQchh6Ir9Nt/IBCrfiXsaTfKRkVSc8IEaKyOarr2/HgubE77z1dvz4z/2WZWQcpYUGssWvfGCCr6r+9k9+0qFX8PTZ0/jH//g/9S7VnW0Wq0802T9vOb/22mvx4x//uEO34KzuUjbFc/lAd5qCwi87oZDGV5n7e+MXqp8//qM/Uvl7ZAt23ZYpgFQkBnhzQvMRFujFRYbL8cEFXi3nbG706YyiABYUYF6cTr7kKum4HBMa77ID1/k09o9w3mhizr78bD6ePX4c/43/+l+Pm9JB7DlkyAcNgi7loR6PNB45mL4Zh4PTrNh4B1Z9fMS6oTA/INYcyrvw1C48FmKjia5ZuOH1eN64YT2BcSP2ieOGdrY2vQh0qro+Yeeq9Bkdefb0sedt2GPMKuN3HtJsaW4LbcoDHeoTt7WtcOGX/Af7Bx1uW6qysTC48Hzeu5X4Ii+2EhyG2ZQVfugL4OVYjgx4ZZXVDHY88RVgfwAwpeMFTM6dRt537nwd33xzJ6amp2Ju7qLPYCMfdlvzSjy0UrbZF+QciBIgX9ltyY3zopE180g/CG3qkbliPUzKXaS5EA6u1zLgSIRJY586Ez344s82RLxWeyTXXBeRrBgnOD39BG/Fpd4hbxRTaHLZ5glP/c78dNHQauymrkWOAKIalJy/gUk650UqXf93/o1/neSGvv/mX/wLPz0/MxVDEsILTXJZxBqWMrCVz6+iyPd5B4asYBjzrhINYHqGNblTQxlVh855EPSvLqwK7QUk8nUapVYHsbG27vSTkxOaxPOkSEJVPuuL89FzdOh8eWrmVzMRtCXSLAgIj8rvV+PsoYFqoDDG7izyZeCOAMhIBYWHTuYC7thxNDlFvhrIiB55HO3uxPbKYjZ9LILy4OkJgELYuEkZk6pAHfrMxSsxMiEe4L0J99cZSMvPeVNm+TiFF7gS8cFX3P7GahzIsQOL7FNBoJl5ok5F71SJTnr649z5i9GnssAfnRByUWyrtGeQaeHBd3lZPDT/uKXB4lNeHJ15TSJYcPEigdCfL6qzuP21D1xlZxgNitfmaPump/xoKMiaHS3QKP4BiTLZIMyu7rMRsdDDwHh/d8/1QXjKQr8mHoMBX/BJ44KADayMK+XIlW0MGAtnvPqZHTm0SAevzo9r508DZQWbM5NkIBTItRs7eNBHX6RfmR/pSZgNnFrvF77lRMMDR/HIA3zy5C4HDbg0IBgLjBK0kwr0mayyMCUjT/l0nbs0Mm/LQH495Udp+jBskrXbKXGigRz8fjQ8iq+krf84JcMhR16TpI5oX4Bpy6FbytTX+uc4yoVcKQ8D4QENhPc1UO+uYy7PbpH7WZ4ANepDeVU/PMUmItMgMeqca9KBba3SdXYSvlWZeS1kj9dHjJ98wluB+W4BOH6yLlkB8NzGOdTgn84eephiLCr5SwSmyzW20BMtyZnOLdkTnnhKPZUvR5qSBz7yAmjvLJ6zo8FtnZ94sA6KtrqBmFA18Jok1Joa9quoW1ua7PQNym5wXtqgXydXi83dFE1e7fJUnkDJpw3FH7CxvhlbsuGc6cMgA9p83IPSoDM+A4SSKci6rLTt8nVDG6fbtQE8XPHWjfNr13Lgum9RmEuoYHyHK77KXfcVVtdA4QDgVf5A8VTXBZW+XMUVTaDC2nlXfJtWQTeOLjo++Jkm64Ey51P6M7SCwk38nJx4Egq+6q4DLRyaSrUW2zWl0X/JMnHIgodg3Be0+T0rI3b4DKfaYOKkq3vK0eGVNNhlkioKNm2fTDNtZrmyOUUnab9cv0A3bkHht9MAhVdpKhw8bH83Hn65Nm43bVzh/SbeO/hEKNo4LTzqnTrn9RP6sOzbsD2Mc5q08hE3026SQo0F7Kz7bCPU64HsDYfWmyzpWq74SMhyifOsH0Hxb/6KWXKqtE6fLutPFel7eU06Dlme4Mww9THsLGAwz/EbXtSSbWOAfbDHK41rsbSyFHyNcXV1OZaXlnx4/fraWmxvbcttGY+dZRpMOv/Ur+QJ+1w7puDb7aCRA8B4BH7ou4Ac36gckikypog+y0Y+fQ39KHkw2UEe2H0eGnEWKnmptCkHOQbwfmVQ7DBx4nVGdovjOE5jfGJS42ONs0fGYkDjXsYL7PKi736hcR0yEDtxpMy9AKY8OI+Vj6ccHuUZY728IskDNPn5UZ/8ABCvHzE+40Eh54HlItWAx7ne7d/UG3JnbHREf7KxaTnzCunq8lKsSO681kjYniY9+5oo81CRxUEmlRrkqZyoXpYXeTFGQk75kI8qyd3syMd5Ua/qV5jAMSljlxj64jEOuiKuWHQg8QcffdSpO+rSlaDwPED/nMuSKYg6a3/4dV3h5knXOOqvHWe9MA85XminB+q+O21dA4XfTlf0244wgLRcF07bB7hu+wV1Dx402niVNv0mP/1YfOG1s8pTRUwc21rdayy4ubHhh81ZXy80wR+LqZlp02AMefEiOzNaD9sbI535wztl0WUDXpRSwNPHT2P+WS7EgetFZNI1vNsmCc9xnb6pwTHtus5w4+rnsjtc8ZVeGLrIa6flNn2gHWZZ6JpxEj7663IVLQ20yEm33r3Elzi3pfvnZ8/HjWvXMCbGB9ey7ALkjgyv3rhpmmdl7HFdcIB+LeRTEhYTaM+8unXr1q2OvOATZ5qiUbYXn3aFX3HlKp+Cuhe2y9RILjg0np93g6nts/Bl+4adY2OIZD6gOZvflpKtq3wB2h72SQG2bykBZKkr5cW9+YYn5Zvs5CIKr60xR3S4U4kj6YX7NKXZ1RgeW/T2m2/62KScS6SNKHD55FhIXHz2JJaf3I3NZ/d8ltX2wuO4+9nP48mdz2Ll8Z3YePYgDtYWY13+ku45oH1tXu7p/dhT+Jru15899KuAmwtPvMNqf30pdlYWYoNXA9efx9byQsw/uBPrzx/H7vpyPH94zzusTnh1cW/Txxq9ONrRnEG++qJjOV5nPDnc97nnvB7Iw0XG0rxizltu/TzJtR09iRX1a+yo9eup2FHZaPoVPlqGblJn2HDPdRU/OCBbr35kYIjXAodjUPWEreR1eD9Ekj/COb8TEzHFRxluvebz62bn5uLc7Dm17SnJdlxuMndP2Y0rnB3H0959dU6ODxmOT477bbeJSXaLcp33I6PDPu98WvTYzTVEP+PXEnmFVv2NdMSvweKkU2zwoA7RAY9HdO3X/HXt+uyTrhCuMNZC0Bf3CZ4MSUy6ZvMTcSeSi/XdIx20GXVAR5UeFdS95+ngSEdT/zKcG38xV3joaYaKtsL5/b9aO8P6/urv/NZPsVk9p0cxMjTCMDlOdrfEuIgrnAFLkslVS0+SFc7W8h7OOxrlNcl9T075GgyHlLMjS8gUrzE8SiIfRccQo9TsDGGXBRXOu6Oby4vRI8VhMIdQ2PVCA2NCT0ePgrBoQNPrUV7TV66pwqZ96N7gwDDSIBPF4ztLC9AG+AXb4PttsKhAjJ9x1fCPZfzWnj9TeZNXRJ6GRiThTff8NTFxqoHIxNxFD2KQClnh14F7Nj6O6DCRfgPw53yERKM/UKNYV/4YHm+jpzIpp+IorwJ0r3SShRA0QemNmfNzMlxDzjczw2/K3+UcK5vGtY0tCyv4yFbOX6pUBvWFxJqQIC/AeMLBcPWKP7YQ8+SEwxcvX73iFfgTDdbQG+Xi4sI32xAZfPqplH4AdAEvBMGf8vLAqOENYOFnTA2NJ8EecFIsp+F/4oGDXKin3EnFzrBsfDTGYxbokGdjaJxS/8iCNIAbj2WX97yqwKusLCoRxrbvlJ4S8ieHwUrIukuesxx8Ip1dhPDVGQwIzzI2fpZBntM5jXwbPBkPn8Uhnqls0lYZfGC/4gmDrgejpKV9KZ72CK+0LQ/WRdPv70sO+ZoDr1LkxwhgAh02qOzwwYCWQRF1Rn6EkR/XOXBNfhhI2Fdy2iPnlQyP5GHGTHBsyHAi7brK7DKrZMNxhEGTw47z9U7Vs3TH7V6RXvgTL+lnWNUrLsvf66/fcQAvExX4RTZu74pLOb3sowv1mmSWgzpJ+gADFbc17ECThoEhvuVgfpDX2c5EdMg2yXwnLjjlkvfKX051SXprleKY0LCF2BMjxWt+GOMqX78mD9RTD09lxQ+vOLHTQMME8ZhPgiYlvz7h2b6JVuk1UGUCuCauo/cNXwBh1PPRyZEa3oC/IDwluthUOjSXg/oSvgeoTX0UcN0ua0GbPlB4Fd6O57obr40LfwA4dr4TrnCEZLzCBcCpNEWv/G4oXPzufLv9yp/7oteOA7gvvAornaj7NlTebXrlCkhF0k7ybvwm2KC4ysc+uG4vZ3TPyLT0Qnx4wgKe8VO2+ifEpIXr5jfpgnom28ItZwKClENjF3H6EZ0LDQz0Ey/hrHzmRdBNF16IB9q4+N24OOfZuOT9DLegrvGLfuHiAMKAolsOaNOnvHVfULhF207hyE8xstP5tTjGU7ySsr27548MbW5vxcamJrCaNKxqvLCythrLq2uxsKyB+tKiz4BhEscX4CTQzIu+raHP4sq26AHkCQ+v4kuJO/ohAkLOyzavrX8GhypRphddjYAoS15btWTDZLtHx1wedotvb224PJzbhVvnQHXOl9ra9FcY2bFwKB8a1X68U1kuF3o4F1RylKOfwLaDg+zgkzT0CbpR/upXxQ6Dc3z0Dfl36oh6NS1sKeWshTCOW8gJaI47c/zKzhomdxxGz9k62N8BjYOHVT4eBrMY1c84Sjx5jCiC1Oue6oAFSSaVPDw+Eq1tlZMvMcOHH2goz+z78gEZ/TllRsr1JevqB3H0H/UVR8oNzzzQoU9Gzuy63pC/sbEVHFrPBCzvN4MPBLBjgyNOPFml/vzHMRUjyhJ9z3pn3JNtnDyyPogf6Fc5FcfYxa8jCZcxDS5fuSTJqSdJ7E5QAU0POuTFFa9aoqvvf/CRH6hbz0iIU10phT+wNaKyM94pXTWenHlpgOsKrzpuA+FtIL5wKq6dluvKC7CMGqi06AT1V2EA6YGi0ealTQ+f8MJvQ5sWeEUHv/gonA4o7slTTfC3tl7iyTplu45usWvmKHZ3eC2OcbvGHJokT01NU9uuwytXrtiWMP62Rojdss+VZTtvLxQLibP4Fuafe5xTPFPJ9Ckmoj+PuwXEQSLL8rJMzq6771v2OiNfDhPAF/c4XxNIPOj80zXUTFc+umoU3VPEPDOM1wZ3Y3Z2Nq5dvsyA1/jefNDQxycMn3Dms9dv3urUZcWta7579+4dzw14W0W1EaNj+SEnFhd4NaxNq+1qrIqr+gTIAwcf+OhglbkcFWs6JMCWC6BD/7G+uWV7deH8eR9rdKyCj45PeNcTixzYszzni7HugNueF/qdJ7WVtBAYUvQ4wDkIEHXDMygsgjNOV6jD4In2TXnQGXa08krqm2+96cWYSptwloaMKefDb7+J9fnHsb+pOlpbipO9zVh69iAWHn4bL/a3feQS5229ONjxGVbHCjuVf3q0H4e7ahf0cT6fS/M8l+nIDwfQFC+w0J6V3c72Rtz55o53xaHPPMDGhmFzuWfuQv2wPkFd2jar3/DClBwfA2GhioUjvrzPl47RERZCp2XPLl2+ZDd77lxMTE/kotPkREyoLfoVP15dFj7z7KkphY+LznjSIHxcOsSGFHbeeUFM8+3zs+f82i27wmi/fNyPeRIPz5kz+Cw4HHWrMlAONox4QdR1gt7lOC37QrWtbEFSpuyj0C2asC6pntQvsJg7EcZ4Djw5bulvSWBb4mq1gjRUFaCLXNBSPfPfaMRneo68qrcZoE9+GQOiwiFkug1NdFH5eTxLGt3Tcqgn5sadfkpp2Ejwd/6f/4+zxbB/7Sc//mkS040XwwRMMqX4FkbTuKh4lLGjnMpwUA0qhjQplXGlgY81i2EMtJ0bLacB0xJNFIaJcL0mpQi/j7u68ExKu+9k8KDcZUDyDCO2d6YxpmrkS9HOXbkqOmOuUEBl7IBFCV0chXMFZg0SzsINZsLn8eypMa4uKsN8SlJGp8qqjM8MJuWRMk3NXZJCsS+j8nKd+o4KdZ54XeCKK6Uxbm/srq/F4daajNNwnNIKQ5NsFcaHlyJ3TZYpnHdmIYshTVhlxPrV4DRXdr6K8pppni8mypmBgTwte9HiFcCdnS019G13mJy1weIWH0RglZqG6jQNDRvTpuy1eLK8shS3b992g7x6/aoM6YkGdvnKIrmSjkUEv36nwSnl8AIG5VX5iC+F5IefCzg0QIra44aO8aGuqQ/SUH/QoREzSCQzFgqId8NWnNC8Qk3DY4dWNXgaBPRNR86NXmk9+euUlV07Ax58cs3OGNetrik3eKSzDgiSL9ImjhesFO7ywJPTZLgH1/AqXhznTgajozDOYnDa5MHlk6/att4ND8voYsgUnq+ANPTgSzRIDz2Y4Wm7DxAUjp+8qN3w7rYNwgALOZkW3YUmT5L9gQzk5sXEzN84uk65NB1XUx4EX18LhS6v9sIH9Jhw2BUNl7UJk0vjm2HoAgKjnTGYT37TYWty4JZ00p0NBkjLAIRzGOAreUNPm7ptws7i4FvpRJMWw0KWdzTSpqAjHryQKcA2ZF0onfInLXqIX/IgTdlHKJdOAMZv7tvhmER4Jp0nH7Jn/LztWXbHW5/VMY9Jn3j9MVu2NdDnM2zv7CpvFmzz3fsx1dcQ/MGnHEDeL9fVGXTzCA6AT0dK58lr6xM89Wn0zQ82UA79ZfpfL5dl0JS5ZPOboJsvcLv5bMNviuvIvsv9Jqj47vy6eS48wtrh7XRckz9QuJWuTQfgvlzRxBUUXtFz+oYGeNnvcJ++dYbBhl3ydFbfYJ3lC2BDvNjU4NJO8dsus6RMDKglV3CVVrHJQysNULTTz2tjK77KlnTP4rlOl3HmV3pV+AXKvoWbPCd+lrGg6JcDCr+t/+V343bXX+EVbneacoXTnQbXBnDLr7huXNNEPrqnjrY4w0VjgdX1VS8QLa3K16RsaZXr5VhcXZFb9kLYmiY0uPXNjVjf2nBfPiT7OadxgQh36JIXfNI/s+hR9wXIoXg0P3JKmJF4JtMqm9NDt6vemrT+SbRJt5mg6f5A9m1B/C+Ld3YCcCYYn9P3qyxKj71nrIcNxs4zsaA/MG2l9w5vhSvnDq/0Ge4H3CayfWHHPaYUwAO42EbSwttBs1jGpAb9Y0ylxC6q25qu2cmEDx/0o65njRP7Ne7ygtfEtK9xXgzSpEi554LX3mFs7+4rn2O/2p7naZ4EX+iFTy8+KE9+AGfYele9Cmke6LvEH6//DMm++8uQChtu+nSVXDLjoHvOP9uKFekDXynH99k/8rd3+FIg54dxjg+vWDKupX2fSq55ODZ2wDsNmcBp4svrnOzy5kw3HsSCd+qn8XCZOsN1jruQB/0vbS3rxWNlhaVupL7AN1euKxYL1ce4ztwHO8ZyXlyYV16n8cEHH3mCSd/I7nycd/jL8XCGxbV2v811OcLqmjiPO3Xtfr0JM4+N7nANWD9brsLAr+sqD8B9u/1UOnAqnLTYIPxK2/Zx7TjAOtbEpazP8q24gnZ40emkkfwXFxYsO8aZjCupS9tE1RtjUKF5MXZDNoP0vGkzMT7l42OoMXbi8dok5+vk60XOVbhV9pQTkGG0y6zRZ/PP4vnC86bfSoC/Mx6bQIHHFQLGz1VGtwPjE5PIZ3F5T1kAbj2f4Ebx5Om0uqUN1b194yPTRi/pT3StrInxuAwkds3xQY2llWV/FO4Ci2FXrzjcNo805AGhNig9Z0Ffv3GzI53C4XW6+/fvxaHmuOgp9dA+QJ/FMHCrfO3rgsqTNOW7TlW2tiMdjjlMDyrOblVd+/wnFZaD43nL4FBtgsWBmcmJmJ6css2jLbOphLnE1SvXxNus0vIhhiGPCxnz5xEhtZNJTriWofk7KzPs47DhLKxj/xQrHrEfWadVBt7u2JGM3nj99RgfH234zX6pbHteqy0fncTS8pIX/KlHAFw2XtAHsr7AolLabdlv8YhNgdfcKcuDA8qRi5GUB/5qMYmzsHKxacJHqrBQeOHCXLz+xutxUW2Co51YIGVHH+dUTc3MSE646ZjSPedTTbCoJRrMpdlRxcIWukGfQ758PZldmOfPzxlvSPL1vE784GNPGXuj28zB/NVDyUsFsm9X8nY4Gpyypy4Ua1//HSERCmQrpHfUP+H+YqZ9aCUBSdkLWNkXOZEg8ahVwjJfMm6cAEsJDadwGxGO+FaNwbLuMx30aZc0vEyeeRdNdEL/XSbKTvukimX1vVjm9iqalM2Lsux9lH4yZqBfZcPHwVF+oIXFV76gzVtHHEnDq7GMO/iIIrvLNzc2vUi9qfHT7//+Pzw7M+zf+3f+1qm/rqDf+OwlP0HkYDhYS2MrRsQgClnANQwMz8zF7Ovv+mwrr472y/CalgQP94iqSWYhKh0CKQFA35IW43c//UX0Hezka4dSZFarbaREgF1onk3qj/e3+6fOxfX3v+8VTQ49JA6UXwPygAHStuBFjwZd7L+TAdhbXoynX/4yBq0TdLjZsVOZfOVmWB25eVUIyhIj43Hjux9Fv5T7WKS9DV981sJUn/6pdKqq5J04GyvhodwoWz4N57o3Vp/cj6UH37iMpBhQB+QL5YWyGl8Bq6q8DQ1wXshgfefD78XztbXYlyIcHWoAqA5vQg2RbY3Xrl72xwE8irT8UuF40vHxxx9LgY4tcp5MYnjAwLD89g9/FO+887bCcmGrXd8AfLDw8sWXX8U//Ef/37h167V47c03fbYEO1dcl6SRw8hhXHhCySS/A8oYA4cYActGckE+vtcPI8YCkM9vEn/mH7pKBD60ua4nvNQVdW+dEjYDAPB4+mWDy0CYdIrtlEmINHPzLD0mrWkqjJ1hyIP32fOdc6HI1UAPGuV8b3rUE0/gm/NGVAbK0sGR7yfUMEgYaUioC+uwMqCsXrBTeQlnAQRdHByk00gZVGdCeuR4LP6RsaxH5itHmyEeg8SPZohRoL3CJ2FerFY7Rew+C1Bp6FCoe/hlEYQBNBMUwIaqKQeH8rJQSQci6fn8F3Sp2jVQ5UZwKR8HOxwH5IIXX0rk1RWhNPTbUPaHOHhlME0YeNgbys41/FF2nrpnHqTJ/DJzwnrcYfEk3YtPyJtOR2mhCS0PohVuGvpVuyUefYMPOlfyYvcGhaPcZFN52uATpl/KGh4Ur2Dyg2/qViSbRUE/eNTgRZOGF4dxdag3JpgHqr5UquRF19g57A+dGlnwgRJe+IS6n8LIVTsCUg7pCrgGD0cZXsaB5wby1iGFX3QKnzCg7ZcsC6cbr31d8UD53QA9cKEJvAqv6LZpliuo+LoGKr7tt3HquqBoEt6+Bl4l97ouaNMsv2TVhrqvshtXykNo4iOLxGmoGacGGt35uw+VM52GXg1EOji2c6LbpDOuFSBx0BWgTRtIfrCfGQ8U34mHw05nGtsdLkVWXNh2267qV3zyK3xRcpmkrbrLdlmyLl7a/AB135YffGaZkue6bqdth3H9KroVV7jAq2i0oU23/M41rkniM0Jke1hUYRED3079WA728p4BIOmpM/cBSsP1rAbl7771Fhl4sFj54rPbYWl93bJFmhXe9tvlUGgHr823/vsH08jx14A+RXVFXZ72iAfCNIY50qRokwULhfAABl31AyD5cOQdVCLLJK5/IMdT1J/7O6joD9tOPOMKeAMH2aGb4HLPhCgXXXIRyxMr88vDHo5AyIPg/bqG0vkBDOVXPPhMlmAk+YL3vOZoiiPJmkkkwI4qJVA5mvaha8tM95QHnWa8xQMmdhKQBXRAN2Vd09cfaKwNr+QL/+ZXjrELEz7uKTfXyJvFQx4+QYc8aLLwjUzh91j8pV3POPf3FE+R0EI2QOpO2hLyRY+gwziDew6rJw2vdilSKcBRfVLMpu7pDznwnvx81AGSFt3C5RVtFVbXynd0wmfS0n9jK+ANWoxFP/3VxyJ5Gv+t//a/GRPj+TCWMZtfk9E1Y9m3mjPDVAjLDoBPZEpegOtMYaULbcgyZlkrXdsvnEr7Krptv8LBKdtY8F+Gwz3XhJFX8cR1peEeV0B4xb0KKo/C++STj+P54oL1AWCRg0Vgv64lwdM2FxYW4smTZ7YdhwfHPu/qFmf6qb0ND/fHh+9/GK/dvKH6IQ11Cn/UBvzlmPDM5isn0aQN/OxnP4tf/vIXXsglGH4om8uHU5j7qRagxwnI10rrdA6Rhy6fvZaZsuE6ZVT3LSdZcO4gFEq+uCO1G86+ywPBG/vY0GFRPCfVEXuS1f0HD73B4/3vflfzoh/ECecTCrnqiTTmRj5hwOyFC/E7v/vnO/kB1PXDhw/jH/yDvy/aLJYf2PbMzc253d+UzH/yk58YH16Bolc0gJJHQZsHoOIrzHbpRDiSGw9bscWMH6n7xYVF1f+S5zdjo4z5T2J9fcN2Uj255PAiJqd4pb0n5p/Pe7MDX43Ebl68cDF2D/ZieWnZ+UCvR7aDxaedvV3Tov6wQziARSH6Hx+mT6xYRZdIw2v/S3zd8vHj+Gt/5S9r7nqVQkBCPpepP1neXLhlFzT6jK5WHD5jdzEkW8Prn43OteTCdd2nn/dnONkmU4bgZ/skrKDoAJ7Dy+ee88UzGHr4CWBku6EedK2ruicbX1nniyeBiTY+/xTuM9y4bKJIzJqNLwlxIJ5+rXzIn3zTcCtUeTFXzrPX5Rq6uVDqRMZxXAPJI0iURWXVj7aQ9FIHwHHaBmhj6B0I+QBXeLRF/Ri/0N9A8/h43+EscrKuQ19xdEo7VV7g6J4z4TzOUTxtlA0/fC10cETjiIa214AE9OfwaJ1XUOYNf6kjtn/Kj3ZOXtik/+3/+n/RYbzn//g/+1unDLbYSTM5dzV2D5X51lrHaOFVQwVo4BgTOuiBydm49f3f0XgHBqQ4/MQAwldbVFoq5uWGy4o0AM00kGJWDeWbz34WfepU/fUGGVoU3xN602YgrMmjCsuTtN6x6bj+4Q/UoAY0wKLUystUyTPzK98FgAcifc+t8qShNYthz+985q8qUPUIzYsA4AiZrxfSsHsHB6wEJ4Mjceu978fA8GAcSaq84wqvkpp5HYIG5XeOyQfpnz17pgHSjljICukbHI0RDRK2Fp7F1x//sQ8UvDBzLq6dm/EgAeVMHnvd+D/+7PN4trIWkxcuxfd/58dxXwbkiHqTkoxOTMUPfvQ7fpozPKBBHhVtbVC5lT88sDL6Zz/7E/NG/eWEQzi6p0P6wfd/EO+8846VD4DHMg6WpXDh5fMvvoz/5O//wzg3ez6uXL/up6CUH0DUDOZYIGSiz2IOuoXIE0M+9Q49BZRecJ+LN1ynoWQSUHkD8IOjzulIPEkgL+kjZWKwywCTAVwZMvAGh/IdeG/FFCloemGBhUbhyJI5gl1ANEoWtNh5Mzo85HSw6Cct4q8GNdQntDDIuZoe7iyONInhNdwaCJJXGlOMwFlZqm2pehROHeTAsyYI/BgQUz6eXrAgpkbgJx02sE7dE/tqqzwBZoDCU16ePtCxYyeRrM96Er3dPXVGqtceldlS1h+8+TVKfPHIgcaHagPIkMUwFr1MS+nd5oWHo9PhFVY+kKDYWNYkC95dTsolHHPHtQ2XbiQ7c5RNley9gw/jhV56oQ5w+vSoQ/JLPcSY5XZkk1EY25FZ5ccYM4inLrBJ5M+PcpYPQIstxZ7wKCzzVCxZKo5FUD+NlszRC/ikTJSD/AgAj/NfqKed7R1TRi9cdhKQRvjgcdsUx3hFj0VE5Ee9Q4fXa62H+htUPV4cOI1xdoZJR/s0CTsWLXEguqIgQp5MQBMdRi/JQ7ICrDsEdEHJseK5Lzx48n2DhzO06FS6SosregUVX9cAOEWvwrjvxrV8BUW7G6fqoeKASlM4gOtBUOkLB6h0AHGFWwBuN83Cw6/0bR7Kb+O3oY3bBvDKFU7htfHbdNtl6+DIw67R9wrJbc24tB1rSULps0P8D8Rfr4ekTatO2aEVhNEWaX9tXKD6spywnJWF63RnPGS8GRTdpgxEQ0qOgYvxlA/V4EGPLrDVtvMqPucMtidTlWdB5d0O4x5ohwHd6aqeCygX91m+l9MWbluHSndelQ+4bXzC7PzTvdJ6EZ7y6p7yUv5j9TPYNx4oMXgDB5tMXhmmdBovsfOLDx7dvHbVthyixTvAwfJLG/mBlTaAA3T4aVwGkp77djuHsP7Uj7jeBMR10qBTiqMqT3saO6qBzKFs1rb4P5G9G9YESAlUz/kAIxdE2VmV5RoZVR3rPu2wSMqus+uYe/pmv74tfaRvR0OrjNxjVx2uhH7NENrkIX4YuyBL5MMkTMM0j+/g32Uw05zRxTmn7Djuax5aKJeB4XihsWKKoceTu9y91uQhR3j1Q8ht/2DX+sqDPfL1wFwcUw76Kc7x5PwzxjEseFHX7NDIRdGUBX0kZef1quwrNA5Q+6AeiGfsx4iEw/DpT+i/amEOPeK6Jgg4+h7qk4dBcEMd570mror3A1nxWotmjGeow1ywyHwB6gzwBwI0VjvgS8SqX2gB1iPum2t2JzEp9s4w1R06DE3K8Ktf/dKU/8bf/Le8y4Jxj22AeVa9ispbr7+Wi2HCpxzIsOTuvBqX9ZDgOm3C21B40KhxTUGlwS+9ArrD2teVJzhFu/ArrPDrvh0OFC6A/yoa8Fo0gIor3Kqjr776wrtnivu+3lwMYw6FjuEWFxc1H5lv7l/E5SvXvEMJYFf4Rx9+4LOyOOso2z/2ruxj2cUse8bn9c/++E/jZ7/4uRe0O6a/4dc8wrPaAfjtsnBdzropXnN+Qjmxh2eyo70kHwDtIMNJ24a6B9f48Ijuwa/CuQaKB5dJPmPqO/fu2bZ8+MGH8duaF3mHouIoI1Ayx5EOf+7ixfidn/wF61XlSZ19/vnn8bf/9r8X45zppPY3OzvnM9mIQ+Z//s//edNs829+W1D5VF6/CdrxkrZ9SHkxUSXo1Xjy8eMn8eDBQ813+mNyatT58so6iH44oDY6oznooWwCY3PvAHWbPYmZicnY1FyCxTPyQfaMP65euezXc/dVN56bSYYAO52wfTu7u9JBzh5UGsknZaR4zeX4+u/i02fxr/3lvxI3bqBzKdcqs6RtWvApVvwxGHaaoY/d8CoZ1X23frRxMy+Hyq+0OYf0VVd982O9BEXqU9+G7fMN/1t0JXQHZ0zBWYBpkjEOXN2TlxfadF9mN9Ghx9guL2lg/NBTmoq7ZMXnYhhtLeMwyf5iscYTfSCJ72RNfa7kaATTUTvjSveU2w/dqi6cnXCauqO8wnBS9MK4is9d0If+mi19Q/ZFUFd6l7OpR6WjtY2N0YefxOY6/SA7evfiUPSO4VV4HJXFrsZst1lwzpdnE9Po9FSwB9w2BdKqh+zrmgzxwJXAkCnHFlhOCqf+Mk1P/G/+3f85KQw9/4f/6f+Y4ttIjE7PxYkQjtaXhXhmZCFWjdzCIROR7Z84F7e+9ztepbTINPBRKsWpQlmCFF4nJ4HpybdgGt+6d7Af33z2C3+edDC5VZyUTBXHO6NecBBtD/pViv5xdoZ95AUkH1gOrzgJEMpUaCmw7yEp48MkH6C86C9fStlZXY7ndz7Nw++UJ19TsDxUXgZLCJtBB9v8t/c1wJk+H9fffj9WNvjaoRrlqSpBg54hGbu5ufMxNzGhVCnsVCN25uzHP/2n/9SvP8APr0T88Cd/Md5VGe5++sv49M/+hd8fvzQ9HTdUyXzVy1+SbOqAUn38+ZexsLEZM5evxbsffS8W1KGxFZDOYXh8Kn742z/2O9f9PSq7P4BA7uJDpaAO2f77y5//LJURuSB7Oe6R1Y9+9KN48803pdDN+VIN1HXhffHVl/H3/j//SfC57zfefFuDvtxNo4qy3PmxaMmClp9kKq7yS0IpE3CpaGgC5XtXluqVgW/lWXxSJyyG0ZFwzYTAu6kU722oQ2zJPXJ90WD7B3m3O5861yIsvOAATzS4lqvBhp/oahDKu+7Gk8MQKBPjAOSdgAyTzoEGuHxymAEr9UY4gz5k4QUTGSJyNRf6h46g33S0lBGajldCXOXBji3KAFQHTnrSsJXbcrK+84okr2woWnmB6R2VAgbvrKqnXjpz4bAlXni6pgMblsw5PJho8qNMxw1vVXfIgzB2UbHFF1qr0km3O9N1DoiskwZboJTOm78cDDWvqujHmWEueSYH1UAccrNB1j0LjAy8oQ0Sk5Edddakg0d03Ls6oaH40rkzPjh3hYXUQeGqbox7loeNOj4TgwafNlzlZ/ICoNcYeSZNZKbWpHshmq/MD32xnBXoQaTuSQ0anQR1njooR6D8XtmifrX5iUN1JKdqg+60oC96/g+FlKNfVxFY1rQLh74M8AHvBeh2G0o+AH4usWU4v7SkysF8cimcRhaA8VoOaOdnOcgR186b+6IBcF3pCreNU9flCggvqOtX4RJWrg1tPFwbr3DbaUoP8CscXgkrHyCurssHim7hA228Nm5bXm34NXyxkbolB/2MVDiOvhv1wu5UOVROkQaf/+CU/tcEt2h7IcMhQmuuK3+g8Iyr/EomVc6EJp9GO9kFyis6DJiwIx0n+rnriTYofT5u2qOYxYaCMzUxFh++94HKJFriVxm/xA9QeeMqrs0nrnjDJ6+6BwoHaOtyO025gjZ+O492mnZ9Fn7hFlBGcOmPXO4j2Vp2ZtgmpVy6Hfg8uWeqNqr+6pLGH8imw4fo8mGULU0glpnwCBze8FQ8Au3rBNFo2j864hA8o70sx3JSRuUv/eaewz/EC8FHGrzKUgdTJA4Cxo5UO4Ifdk8xfnMf5QFh9knsarHunWpMyhNiyYEFJsBpNVYADxrQ84MsxTNGQOWs18IlDsdHadAnFlbhEebMK7T0S7vOGZbJJ/ToV3sGR+JE/TgLakTS/7Eb3wfIE8/Eo+k/8KkvxgIseqHrvCJFGJMPdtKzUMTBw0wieLiLrlNsFVNcpN7BA3kwFmKBCHyON3CMyoA8aMuUnTECtA/3RFs/ynjEZ/LFW45FUjc5FJld3fBlmcnqK0rlz7FGvsbImUZjljsPxOj3KDb4uNQbJk4v1B8PW068tmkdUJwXq43HYhN+jul4NYy6wiEL8qG+P/3kE9Dj3/zv/s2YmZpxO0Df/DBdPA0o8p03XvPYllcmsVOlN4zHwC+o8VlBW8drfAdUWYoO4W2/jVO8AoWPT1jdF1Re3fHt8AqrvAq3oI1b8d1p2uUASJLXL+KLLz73PMN0RJdJILqInSAd84Xnz5/74TwLYdjdCxcu+awhaPCK1kcffBC3bt4QYcZI8MPCQPGT8uDNgeSbeOq9L/7gv/gv4p//5/+cbM2UU+pflYEw5gTZZhXZgipjWxYFlR5HGahLcPHBT74yPQ4ov52WMC/gSL+wEYWTeSpOHG/t7sUdDryXvN5/7734wQcfSQxqBy2+2rRLr86zM+wn/4rk8rI+fvnlV/Hv//t/228lcC7bpUtX/DoeMmAxjJ1hALQK2vS5rvtuqDTd+A53kP4Rxi3hau9P5595IwWL7JNqk4xF19bXOvXLRgA+MsdYelP9Ro/kxIYQbOO05nxbB3tejKpuWBYjpoX/dH4+DiUnsmQRnQV1PkAwvzDvcy+xDdCfGBvPIwFWljXX7o9V6eqi0v7Xfu/34pbkgSzb5cDH0Q5PxQfnZzJPqYcOxHVDpe2G7nZTeOVjp7BbFKLWP7px6xqdp+/gqnT27KEgOLqHP8dAEXlJD3XBNZRcVq5JI1xpt+vLfZPuKDMLwbbXkjNjPS/+yMfGwys2lLo64uwzvuqrcHaBCktzrD4fhTQ5dS72dmSjhc85z4tLSzEzMyMb8FTz1aEYHRlzP0H54Zv8kW1yme0LvnKhTGHwpzCXu+GFDTHEM/+GrwH13W4b2UnZbpNHjkeR2UDcunFR8+OIh/Mr4h3ZqRyK9U472Rlqy5tzoK+iHR3sxOH2ZoxPn4/py9c8H+zhqILGDvT35Vs7eZ/8Yf+k7MqfMOJUzl6la/rzf/uv/hbVYej53/2t/yE5u/MZn7kQ+2ocx5trXmQoxfQAVABxKog7KrV/fDpufe/PdRbDvPNEhffguD8F1cmpAdSmrVT84vgw7n35qV/PHFQcfTMCZXcRJ6qxYydUgD4m7BL2AK9JfucDGTRNLE8RX6+UAUOnNAhc/KIMBeSzurIaq6u8byzBil+JLgZGJiIOduPzP/kD3fOO+FxcmztnxayGo9T+GtPP1GmvrG/Eldffjte++1E8fvrIysUOo5nzF+O973/f5+0MiP8+noo2qQEGVX/wB3/gA00pOwtZP/krfz3e/96P4vM//cP4/Bd/FNPnZCjHJ+PqKK+aquJZDKPCVJ4DGZ9Pbt+Oha3tmLxwOd778HuxsLTgr/aw42d4bDK+96Mfx7mZaZ+7NiCV4r1gVoThj8k6Xwb6xc9/4QFlNagCFOj74v8NDTraxsh1TR3J0QhYef3k00/jH/z+P4zpmdn47nvv+6lTLiipzlBf4eV5GzyRUt3QGDqggqEQDkvNgLbri0YiOugYizp04I5v/qNv8OYFHDnnJ3z0lHTkx8DMWy4pA7yINotT0KhFM4ByFTARc6Np4igPht8LS8q0F14RleJzUkCjTz95Jh/R8eo4Br8xHmA0csTnLAbiGmIOqw7Cgz+1O58Jpwbr9E098IQ7y9AYQlNOH303nSQpPBaLRA8HfvOkF3lUXSqDzLPhlcRgI4PcVZftHJe0qwzOWJBGGp0hJXXPgJmDdJto8Zl1ZWKklU6Yd90iI3/51SUAlL657uTVkQvyEkAnE+e9vJzEK9/GThFIcVzyho4uE8CHrtMLo8LJA7Ikh4uGPjTQIN8jC+pUSMUXbYhwsK1rosGgD2Js6qIDcKmcHD6TH3ee8r0AKnTTly2yHiGu44MY2FqLnsMdp2NimVuAlW+z5KUcXB48q5NCIFO8Ay57A1y371NWL+MD1KbblXDhXSx36LbTA8ZrgPg2rbpu4/ym/Iu3um7rXOFUXPlApat79LHSFG5dA8VLhcNDxRFW8RUGEN52Fdf2y1kHWnj4BYVT0MYHym/LC+im06ZNKBRpUzW4YDGBBz7WPAXQJtFi3xiDNErvlJKZ+hcm2fCC7ST/tGeZN+D0DUChXY7iJ+FMvm2eSZU2MeuW10RYSNjd3/MDIiZm7DT1K4Aa1OUAzzmZL+qVnpSyzGgy/NEH7zeLDxmPX7QLii/iC+qacCDL+rKecF147fDyKw1AfOHXdRu3/HJFr/zqf6iPxKY+VB7avCDpNn2KJEAfRVi5Y/oKIXDNIgi4o5p8zJ2ftU44veiYL11saVKzurXpsG4ofoG6tskpIJGMGzR9a8OgPF5CagBbhiVRvrx6gWbyEPOofyB2lO5IafyqnFDpPzxwpX9jws44QnLhjBrGoi6UID8Gk2dJwQO7g3lYU3a/ZEr98CALeMkeyCcfHp7wdUP00Q80yFuOfCg36aHHDgZ2jrGLw4thwmHAfaRyuc2Idj6AUs2oHriGN/pOJsJMTKBNHTFR8STHrEiGbifokeprlIdtGucpLfxa8opw/02foUgWwHKhS2NelZt2ypgT48wZKUk3vHucCWKOmTiwH/7oyxu7Jt4BviCGnP3hGWQkOuTFD1rwhRzY9c09Exz6taqv/n71QuhkT9JDpkzqjyQDwPomIjkuyXEVMtWcIzjsmTOGCCs85PfZZ5/4/m/8zf9eTE1wTpXkhazgS9fk5MUwdqJDizoT1LXxG1f54RcO0K7f5O8Mp9LhA+ZLsoG260X3OOLrutITxnXxAbTxcAA4FV/pCq/t13XdA0Wj4oDKv12OuuY1ySXNL4TsN3Y4b4/FC2RNedAlFsOePuU1yVwcm5u74Ff20Bd2Mn7/w4/i+rVrqvdcnGbTQC48wAcyYR7oLOTgFw5O45/8k38S/+gf/b7abPKEXOrtBMB9lfhEZ8BvQ7vsOMqCqzKXPCgD6dvyaF+XX+lxbWBxGkp8xa9oUkZfyhZx5t/X396xzf3www/it7//Q/U/0ueGLkAelbb0ZO7CxfjxT/6CbRyYxJP3F198Gf/Bf/B/8VlSnEE1IR1nwYkyXJOMWQyDHg78Kks33+0867rtd4PfDDInot34wozFpXkvXDGnGB0Z9+IkO8PQA2wxH2bjrCvsFxsomNsz+yCPmcmp2Njdjr39Az+IAH9YY/lz01Px+PmzGJLNRB4vZIvYTMCC2MbWhs+IHB4exaDIH/LRKl9//bXt2brm5Uvi56/8pX81bly9Jj07m5u1ywhgJbdl47FhzCFy0SihWw7IjzZR10A3TtHFxzHmzvxT3yuu/Lxu+mHVuReBaAiEdq7P2mP2lUrnELUjld94CnO8fOqJfgW7mmHKHR51Qf/BeIlXdv3wxQs49HtEK69G11hoPT45jLXVdQWp3Cf0Dweytz1Kv6M+cxi2g48VTEkHqe+xETZD9MXa9r7qfMILnrzWrwpUn0A7FR+SB+XxIhn2GL5kCyiLblz/1LfTEKzyInHO0eQ8dnSMOanXMRpc9D4XpvpjrE/95sFu7PaMxuj0Ra97IL6eXvX5zCexEwoTtvB748ndr+IXf/BP492Pfiu++7t/yXme8MBMvCH1nh5oZ/9qoetC6ttZyAarCYZV+//6uxNgG3r+9/+T/5H63yzEyNSsz8E62lg2MQTv17fktxuq48QAi1JX3/uBB6yqRjEN2yiNOhTRBJWGWApFrgxkoFHKRcWenOzH3S8+ieOtde8M6wc9E4tpnkSgAD2xsLrshjQ+dzkuvvFOrK+uaRCtjlhGdmBo3Nusr1y6pIY4lMZADr7JjydQn3z6K+Nu8Nnc85fjX/nLfy22V5biD//xP4ih4f64osHk9Wl12o3wUE4q7kADnJ9/+mmsalB548134+Y73435hacyJDzhjpievRgf/ui3fNBpvwJ63YlAgdKz++Uw/uBf/ov8nLFosjL747/0V+P9j34Ut3/5s/j8V38c0zNTMTcyGpcHB/yVuGOxQONhIChqzntXlAenpuPK9Zv5Vc6DfRlt1c/gWEyqPGxHnx0fiaEepaCR0fkoDeXf3dmOX/ziF80kSaKpuhQgow8//NCLYTToqi8gcbK+GOz96Z/9LP7ZP//ncePGjfhXf+8vud69rd8NU7jQdxLdNQ5zYMMgkGpYBuyYIq8cjAHyde2FlVJe4yodvBIGD0pLfHWw0K9FBg/u5Juiw3MwQ316gULxdMhEN9woXI3Naay5RHXifGM1ymvnJWMJL+RpPhveuG7LznwYX/wqT3ea0g3KD1j+/HSPsWFSkwaHskNDEabF0zoNaNix5/BsX0SRPe2J7aSVL3GkYdCMMSKe3RiZlxwy1o//Nkz68SQH/jj7K3lmAnH2Sp+NPOyQrmEN/GHp2+bmVg5OnHd2KNzQEfJ0bX93z4NgoHSEumPAzRevzDdCEOARDz0G2rQX8im+qXsGV6PjY36lhME/cjfdBgd584WWleUV81m6VABteGNhGrmSpgBexkfHvINgQ+2Np2eNVOXEtzxos5htnVNay6uRPXp0SYOib+98GyPN2QXQTJcTIBaKnz155kNJPaF0/nKqt/7T4+jfWo2j7VXRlk6dpi6oJfu/HzZ4egDovimauwJINHyUX2DZNK4AHNu3Jox7riyvBpf4bloF3TSLXl1X2YE2Hj543XkD7bqquKJZ0KYJPn6FtXHbeAVFn7iKLx9wvO5taxpo4wJ1XXTx23kA8NHGa1+3y0h44XbjFc32tfHBafAU26l7vky3Rp8APSkGbfVIbeRUNofdvn5woxQ8HIEe2+jRfw6cZZDOWXhQM1XHk2/m0ymPwto8cp3lyTJVGIDHgI1JMUAcuwmwJbzez2vJx+YtXwVkQYxr4muQSb/ie7kJtZ3vvPO2F0eYUJGPnXAyA7mm/rAZBeRb/Bdv3QAOrq7PytDk0dy3ceoa4Lpd5+UXEN+ud6CNi2MyUsA99coEzMuBum+XwddYBNl9D6IlV56yz85M2yZZR2APHmXLeU3SO8O4hzZ+k0+3j8POQL8TRifYQOpIpm/LADCe0pK/zwyT79ddNRjfFp/76uN4zRwrZl4E9FEc4k4+9K3YR2w0dYjMqF73tyoz+kEqJqfWEfKRgw9wGOyzgMSrlNBHh5F69SfoHDTHpEvmXc64AvL27irhiKTKcOLDd714JB5wLHTBgHVW+XtByanhPX3oc1CyF81M60zeJKZfhT59KxfeyU7bhJD+ncKWfqSD5/oQEYuATB4BxiNJ25l6MQz9YWGOMMuKJ+quR7NsHnhVkV0GfLHTu6jJrIlzPZuJUN88RqAftsIL7Q++JRWny8P1OVtM/dlAn/g7cN9HZpQfR7z5lW+Zj416PkG9EkeeuRj2qa5742/8zb8Zk+OTjoOLnHOpv5fHYtiUxgvQKlkWz9CjvOSBX1B4FUY8UGnwgUrrfBv6hLVtSDfdSlt5EtbOr66Bwq/wypv7yq8N7fuKr/zaAB3qpQAc2s7HH/8ylhYWxZzoeBLb752J2Ex2w6MnvCY5Pz8vfWHn4nFcunTZh78zdhsa6I+PNBe4deO60rDLqcra38iBclDOdhlpY33x+7//j+Kf/OP/VPUOz9i8xHE3Iv5qMQzecZQNV3VT95Slytwue8m78PHBB8r/TWDawveZe/qhm01K/ehnsCfhL97e1viN6w/efz9++wc/jB61Tz+UbPKAJ/Ju+xcvXorf/t0/7zppmpXLyKLPf/gf/t+8GMb8FNuAPQLqzDCg9KGgXR7yqLK+qpwVhg8NXGqv7hkkEg+vqsvN1cXY0JyXOREfATkQvzykYlcX/Q07wfqHR9zOd/Z3NZ8TT8x/lH5mcjq2drf9Kin9zLFkMiiq58/NxP2njzUPZddvXxzvH3rxmg9fyBr5DRZ2H7HJAPvDq5r3HtyPIdmP1cWlXAz7vd+L63yswLYw5VCyJW/XnS55yyVfy6PWsqzlhJj9ofWUdpwbIwB86gZbyk5W9DnlBX6mLXxocfwMax+0l3zIkTvXAefX0M03SpJnXu9jbkFZUS40C4B3yk4K2CQ3LqgW2oaouZ+EP9Y6iCDM53orXzDo3zX4cRxzAPimjvkA2o0bVzXOk1yfPFceg7bPfHSwty/lxg92rcMDo9GjvmFj/r4CjuL8rbdieOaKF7BNno8oKC9sdS5gqS/m4RF0aLO9g/Gij8UuxSsNdWSe5Ny+ue7jHn09i7NTGofze7EXW49ux/bGagzO3YrZG2+yM8USOzYe0kJmoqu6ZqHs6de/jD/7x/9xvPvDH8fbP/nrVkt2kKUEU9bIFfmSjrxq3QGAB/13XTmNhP9vvDveJFR7/as//nM/NaPKbWR8yu8KhwTLIIXKZ0cNh3wXIXyI4fep0UxcuEywhIbiSgGlPEzOe9nCBrNOlz4Kdf/+/Xjy5Ek8ffrUXx9ZXlu3gn722a/i6eOHmuAe+Gwfn40DAdu9njhUob64/VU8evYshmVUekfG/Vnm7d0tG7CRsal48823vfKMKuEqX4zy8vKSJ8h8TYfXHYfHJuK7H37PT6nJt394UAPu0ZiiHE1aNwz5qOPCiiapL3pj6vyFmJ6di72D3abhSG6TU3Hx6jUbGM5Ma1hOUP4M3NgezzbZGU08+JLE7IVLUvDhGNAEeHiwN6ZlUEYl50E6IDWuUIdCQ4B3VoaXJKdni8uxLfmMa1Dz6MHDWF/ha0LLsbWzHzNzFzXAGosRFtOagagVRPkjA56I0AFm2bL+rMgC8rh69bL4Om8DTmMoZ6W3U/2Jj0ePHsa9h/f9NY3vvveu9QPn3VTC51U0nw8hRUQnPIhTg/IrasLjCTZb3o80gOIVgCEZX/LkFVY61LnZWbGHKucZWTRSnuQ6HzXwixcveGGPBRbCKUPywBPNcRsjaPsriYqDLx9UrqLOzc26vr04pfLQuAf61TEqksWJUQ3UoT0snhXtNNDA8F+6dDH29ncsO1bQWfGmiuGZBSf43lxfVznzHA3nKx2mHLPnNEmRvHkii36SEH55jYD0fBKXc71sXBTGIJ70AGUaVae1s7XhtGmkkjfkNqsy7XMWHWZQtKinpNtr2c5MT8bWxpoG1gMuE2dUYVgo/+Q4ry70ifaW68JGD75EHF5mpassdgEMeis8JzA8EZpWm1qy3Fh85Quc0EX3JsZHfb1PWxNt86xwx1smM7G1telBNHXvVzoVTxtCZ/gk8LrkyWedLSvZgpzcqFOW7lHHLEYjaxtydFSUyfvi3AU/HW3rpp9QKp664mn7+tqar0mHYFzPoo9+0laYWMAHYXTw6DPXbPPmq13qSVJmylvBVKnLMTU5EffufeuBQE4gMo7FBz5xTHmXFhf82gh80R7RRwy3RBy9R+qED1LPMp2bsIl4oVMOPgjDPpYt7jinBPcsPI3/y2HdkFbhLC0+8v5NUDSKdjfd7jxMs5V/G7/8olVAnSnSfIBRi44FbXxoUIe4bjrE/ab8wS+cgvY1bQwcfBzQpl90gXY6oO6LRuGWIx6/6HLPdaWr+JecYwS6todkRPuJ+tNffvJJPOUVGE2G+BIhX5XjlYQ92Tx2EOfTfemZ9Bq7wlb5SQ1w+wfyC3zK0XI2mP5ZueCfuJJXDTIbNjr8AeAYn3RyLofCmySpV1Js73pt5IqtZ4JCH+I+Qw77Nchn3hXGl/Um1bbMY8MPDhrc80M68FAD2nKOlyvZ4graeOWADv9NPkDF4bfzANq4lRZXOP9laQrXi+vNvS4Sj74Qn0EdApRnbqhLaEBKDhlhjxj8OS+l88MfYTEB2VPfDWLlX+5VsioovtLGNbw25Suo9AzkczIhmk0++sef7nvjxGllR3HUt3ilTpmUtGXGIJ9xIvbXuweZkGg86R2FvG6jPJPPtJuko8/AljJexX5D1/qETNRn8qVzdmMgMfofcaUxJ+dt7sTq2or7sGWNozY21v1ayYYG6A6T29jY0JjhMPbFA3yho0xSOEtHTCh/ZhDwLpkwCelT/8JkCH0UjneUMA5QOd33GbfH4xTSM0GxrHRN/SuWpPrLhbpaUKItcE9amlEtAnNPe4EGC3hVxz0voAAkbzgm4kzikBNDzNSk4glHWJ5BJlZU3tyFAyBn6poKMA/KA97ot1kMY/EP+fAgiR0N3qmmcT3HR5AfxyLAZ9Vz9S0szHD/3vvv+xXXkoVZEzAsOD9zrhnXJ0CjG+ANOrhq54SBW3m2ofAB8gTHeQsqLT7hRQe64BQeUDReRasd150GmsVnQZsG0OYRILxcm6bp4evHnIidOMZxueH/jB7h7KDkYxP5apPGalNTGs9PkYHqtC8uXbzor0vTUhTotFDP/EiTvJzxnzh3796Nu/fuOpz6xcd5/KZ24snyS+leBuIIx5W8cw5yVocsTlTaNo3kLcNw5qFJh1Og49NOZduxPCQDxhme9Csvjn1Z1lyP8EsXL/k8LGwt+t6uM1zliT+i8dz16zeyDATqHzjImq9JYpvz/N/sz4jjq4QsiLXLWHFt3rmH7+K9fPKqsnSXn/wxUT4vyhEaW3M4+fZGxJbGvgd70X+4F8MaFzDnHJLtGBL+mMbTk2prw8p3UHJhp9ioeMZ+jshn8Z6cst/NMe+o7O2WdI7dYhw1xLzikua4jM+Zb7CYhGV7oXv43Nra1vh73TLnq8I7un/91k3P+6s8BeCTH46+4OHDR97ZtsKXlpc0p+drunK8+bWs+T1hyw5f9sN0vrbLg29eHcbx8YilpUXr/8bGpu07D+V3NE6irigXr4kTv62wOj6F/pTjd9A/2zb5PrNZ5WazCwtn7LLzvFDlQjhogj8kKFmeSk7qHIIv9jLP6h8cjkEWRjVnHxifjJGJmRiZmo7R6XMxIjd2bi4mZi/GzMWrMXPpekxdvhEzV27FzNVbMXvttbhw4/W4eOONmLt2K/qHxuJA8r3w2tvx2ge/E5fe/CAuvfVduffi8htyb74fV9/+IK6+825cefvDuC68zbVVjQ334gd/8a/F9Q9/J2auvyZaN+Pc5ddi+qLyu3gtJuauyl2J0XMXY3j6QgzNzIlH8Tc+FcOqq8HRiRhQX9dvNxq94qNvSPM+dHxAfYgcr2Geqk9UgVV+nGQj+bCIdbK1Eie7+9E/MRtDU3OubyFKb3MTwqmaLR8MO+UoKslzZ+VJLN2/HVfE69T1N1U3qLnim3QirgAc42mFo6Dy8ehbC3zPP+nWf/R//l91vibpxTBVdxyJYi9nI0hx+RTlkXB5Viw1CM4RqycBPO2dl0I9kNtVmgMpyRdffh4PH9yLBw8fxAJfplClT2uwTf4os9hxo+Y8hj/5kz+OO3fvxKIU8ttv78WVW2/EZVXCF59/6qdd4xqcT8hoUHgGRh5EqHCHGhgta7Cy96I3zl+94df0eHKF8lLocU36L1256dXSfgYFCrNhQKISEJ8kX1Gj4MtF+3sHMT5xLt5455042N2Oxfkn7qynR0diYkhClZQx3ChxlronhtRAJudmpSzXY1rKyuLAxPiED0Ycm5wUD1JwYY7wXWzJLCtIJMQDi0gYRAZYLJjQIFEg0i3MP4wvPvullHMtBtTYpobZZSP+VdEsfBhkIO4/fBjzi0vSqUG/n74tA8IiGwMulO/a629psjAVg5IZr/adiOcsv5xlfxjzz56ZHDxRH2VMwePMABbDyqgCCua/nc+nUjn4Us2jh49d9nfffde0SJ8LJTKQ+rEgcKwBEk9iWRyCEIsoCIUdCONqOBghnhKjzP6iU6Os51SG/b0dLxx5W70ajjsEOXhl0Qljxvlg3oJJnNJhMtmay0Ab/SVfXhvKQZ5ykQ5NiectyR+c4pXOTZk7LxZHWKAZkOEnHmNW/uz0dGyLZ8o7oIYNTZeLcksHWUxbk+EdHmnKK721/PWDFwaE6DADda+QKx1yhT8WYbfUbnxmB2WiMSscmdI50uGwZZm0lBPaxNPbTY6N+/PEdN6e1MIWRlc0GHyPydhurK+Zh6KrC9fFkAwysmOiwVNo4qh9yoxUWZCik4AOi2w1EWLRnvYxoUnGutoVO8QosxAbGjxhZOFHdcHOMOSpa+pDCEIRbRlTaLP4Rx3YSkBbPwYn7O7c3clFOtNuZM3AhPz8iXk5PhxAeRVpNOQwNTHpzpZFUOuA5YG8czccdb22yeIifGcc+SppDKkOOACUr0VCG3lkXZO8J0alu6tqq2LcAxvAbVD31ZE+fvLEbRF886b0tMOaANF589oIE6pqPwBPcno1SDmRMzAuUBSyt/zMhzgyujnzf+PoglK40zWaaMnlUCLjnZRbh0M36xsHSfMi39DYAfJ0nctv24Y2OFyOFuVFR+tA4pb9h5/MWw5+G5pVdqB9j0Zg9+h/CFPLUJjKJn3xjiVwFQYtUrgsDX/gd9MvH5w2nnexyOEzyGQix7k6+3IcDM3i+fbOvg+B5QwNnky6TWJfumi3B3LtfEy/iWunaeMUFC4+ODjKgmsQXF5FNDLWf11vqD9YXF1X39vrA8vZGj9FHyMby04PdmLSLljMZVEJG8yiMA8pWICi7nOhGupyIk1OtCcvQkpXCU+e0EXkm66gypI+5cUXPu2v4b/KRFtHV6BK3tkOdK0Ql9f38j3Axp4MiPcJ04A+dZUALRKe1TlQvJQsywFtmVYaXMXjk67SAsTXRKjSVBxQ+DigaJIm+5gMAypdOw3OaRSO74ca5u8sP/MLToMnTIsYeuy0ZrLl19UzUhFpQBhX7e7l12/JWcmJPKPZ5Yh/qV7RAfFnX2Ojmow5THlXedKOZr3mQx1yV5hs6jE8owfSHSXzAhcLXjjGMXyhkT4un+zTx6XO+GBc6Sd5wi/6TJ/Arkb6O86NZTcYNh0ueLjD5Ds0BmRHJA966P/W1E/xQGl9NRe/FjWO2VL4ruIZlx4fH3uhzk/8KReLXzW+ZOdaL7uI1S+pT4Q/ygx/+ud8rcPKlzA/8EImslPIkgUd4rkpmdMXcE153beKBmYNqbtdKI4y0S+7b1c5LQ+c4kr2XNdiGDt/aKdcK4nj9Gf6yJNXULPe4DghcYov9FRtTf0r99SL1QCf9i861u4GnzEFdcOuTtLh3N+pFBQf/HwQyVcK8yy3xIKE/gtpeeG57l7Eex986H4d/syPQhEscmPnSS6cntl4wPL/DQAdwPkIKl33/atotMPAq/tKg28eG1qlmwB+4QFtnst+tOO5fhUPRQ/gutsBxQeQdiFifv6Zx3PceHFVtOsYE+ZuyGVHk2AeclK/6AJjMfoGkNh5e/nyJX/9s2RI8so3eW3q1wBh1Zl0/9u79zSn+9b66xjSiYTLK0f5vSNJeoBt4x56uCqH/ytfvxounfPuT/2I53UofMbJfvgJL0qg0IavhOyv0um/fdKRZ8o7bXLmqGjyY/e06pFFjoVlTdIVzgPwq3KUTwSSB2g29HAFY+pfr924IU1+OY6Flq+++sr37Ab1a+JNPA+jeMMGSL6yDCUP/JIRvuWn9lZxBdmm0y7joFXjGWFaNxRi2xI7m3G6qbHxixPPk/uEw1m1fLxpWK7/aD/69rajf38nRk4OY5iFMvlDGhcNaxA5ICLjast+UCV+2EnIR08ONE4aUJE5r+ri7Hmfgc0Ymn4J3w+7pRe8tru9xSH8a354v3uwE7vSxddvXPcudXimLC6DfECXAtWRePv23qNYWtt0fswt9tyH7MfhYT7g8M4v1SG20PqtlPQ1OI/1IKX5G3M4NIfX7ChUL/Mj2Zip6Zk4NzUZB5qL942yOHU+xjXfZ2Fq4sKVOHfpWpy/woLU63aXbr0VF2+83iyQHcZ3fvC7cfP9H8Wl196JK6+/G5feeC+uvPl+XH4zF6Uuv/nd5vo9xX03LoEjXN50u/T6d+Lia2/r/u24eOvNuHTz7bhw842YE/25a6/FuSs3Y+rS9Zi+eDmm5q7GyMVrMa6x3On2Wpxobjl25bWYuPJGDI+Ox4DGeX0jE5rDTGqsOhp9zJc1JuyVT3+8/PhOHKmer7/3wxiYuSBZoHOSheqLnWXsOzvVPJN1DR/B4TaNTuNaOm6fIDStaR/omwVNcOI4ADzfK7fjgzhcX4yjg12fPT84Meu6YfH2RO0TjSWNN0SJFzX92Fl5GisPv4nL12/FlOoA+yBORI+cE6hj5gdsznCorv2mBPkK4NldmdoP2vDSYtjlSxd/+nxtJfZO1UGfuxjfPrwf9x89iEMpz/TwiJ8USHriS0ZITKJsX8vgPZxfFP5sjMpoLi4t+9wAFkym5i7F62+/E/0NQwgHAdAgWRDgAD+eYNFIdjXZeO0778X5uQtx5/aXEoQM89hknBsdVl4sOtB50PhVLDXEZTWgA12fu3Q1JqemvXPKlaJGOab781JWvvnYK/oU1EYDQejH4b0IYGJqIqa9Q2suhmXAWDjqUUNnNXtCk/YBNXx1354UsRrM6jUDwGVNgBfW1y1YJkLPnj6LFU24GVzR0KYku7HhwRjuJ09Em8qCOxafX399WwOydT/tXFGaW29/J157/c1YmH8cz58+jPHRCeU/JEeZVVmSNwMl5IQ6MAHn896T09Nx8fLlHNwqD6F4gezitRsaMMjYvmBreyqAO0jf5dkUz5/NZ5gcdQEUj5dFkycVGCDuXW8ug2RxdKJJ4K7lyELeg4fiV7J777vvgeI8wGPdkQXMMQ30eErsnW2qGwne9QBdBmZeZNneaSaUSo/SCwdFHm/Somde6CCdfgw0oc2usm11MAyAETTlAeCXARNGmq9Z8HQToM6tAyovHfzBwZ75OHtFTmWVDFkIG5Xe8bQ4n2CqAVr2FCqsHyzwkQ+HsDNIZ1FNAVCIScmDxR3oMGCV4sC143miQn48PeAsMk90ZIQpLyZmcnzUizvQ6+/PMruxnpzGkPLi9TpeC+RpussjvjwhFeMTo2PKh4GDyoCxkwEDB8COTE1OubPwBEKDei8CCod6zo8evCgTAAD/9ElEQVQOpLx9joHKzIBVtx4gsKjJ1zzcFhVOR8ZkhjgGPJxRt7e36wkCcTgx43YDXeoZmzCMHVH+DJzhk7zztQd2k6mTl7wZ7CMjfxRB/NOZwjdpWSDkaQoDbXTRu6rUuUKHp92WVzMJ5Ik57ZvJFQPx2uJLpHVf19TvxtamFwMtZ+qh8dkViO7xcQq+WAmUPFnc47WV9Y110/HgHsMN3YY+A0t2vU5ocGndRb/9L89YoU2z4w28qmcg9VwGXGU+UQehXC1rlQgVMjgfaHWD4v2VFWSrf/DiibQaZA4nMn9camtDsAFottvRq/IwjmgWD+AZNyN9DST9xPfEzaH677aWQHzhd9MtsFyUBrvghX0pjs9AtGPwx6t1J7ZrflonZ9slfPSzuxxFvxyDLuqBp4VLuCUmyIt+Bfa5bBznqvAZb+zd8+cLuePq+TPhLlq/0EHyIx93wE0+8F3u/x/ARw1ygbZMcEANbgtMu+LxFYZdZMFunVfhZFeOpfPjGgydF4/j6pNGZNfG1E5YyOUruSyCscvEeTfyoiw1aYYq+VQ96n+HhyozQBx45bfLnHiJW+xzXeXCJrtPsC3MNlQ0qENfu3CUWRN+2TzaDOGVP753QDmPRh9bdHAl2zbAW1uuL+Wt6+IRKLpV7sqj0kAfvw2FV9cF7XTtvHDFTyefl+R3xqf+2Xf/1KJhGcl2IY92GPzRTpg0eHJMnAWbOEDlUXnbV/tqhzH+809Jin9clb/yTDtm8qo60kuHdbOxs+OzZuiHeYKO7a800GC8Rd9EX8fCCWXBcUxEv/pPFmoH2NWsckP0ROMcbDRfPNvU5I4vC29t8ZR/zbu82DHPjgAOhz5SvtSQxxma5FB83kDwIqv7VHhg97r6R/Fa7avK0T88GgMjmmDI3pcNp8wMqhmf1SIYKaDFoiQyM1h2Z3pZwGIY934NRqhuD7p3e2xkQl55dim70TVuUBhAHPUCkIY49IdxJvkA5l9x7XvkCl7qmoM78cUv9MiXemScbo5VUMLBwNYBpGOs47qTfjXScjrnjVNi0jEmMS51KD/xcgy6tPDc+vje+x+4ry9AtqmvEec0QfVD1Sbv1Md0AHkAVZa2b76FZ34aV3HwXjQArtu0cJW27WeZkm7ht6FwC7gvv9pTO+/CL/9V1wDXbah7ZC4qdvRX7HBxDOnFn7/2Lhq8Kk/+uTNsW9fJDw/meJsDeowBL16Y85fpk+ZZPlnW5KmcywOeUL69d9eLYTzwtoyadMJU29O1/qx7+pF3lQuAFmlI4XSmn3FnvKO3shukI0vFOx/S6cZjHimM113k0Ld0xKuuwJHcWSxHH9FF5rfwS3vkrSF2OK6ub3jMeUFyuHrpkniCT/EjOkCHV/k4mB5Tf3vl2vUsk+4LWAz74osvdJXtqvgFb1pzOc4NAzq0BMSBAxDGPa6uiwb3+CyQ4VOeiksQvRfUkWQn+6rGGyc7m9GzvZl4oEBPnp2uc3FM806l6T85iv7jffkHMcAZVIe6Ptr3A9uBw70YlX0YE96QxuRDsj2TGndMiIdpzWf8QS6fW6X+QfLLt1aUi2TPIfgr66se869r/rC7vRdvv/am5DHp+ilHufKafgaZRSxtHWiiMxajGl+PTs3EMLuo5EanL8S45vRjc1di4sL1XDS6fNPu3NVbMXftDS8sXXrtO3H5rXfj0uvvxFUWqt54X/fvx7U3342rr3/Hm3EO9g5iSPP5N3/wk7j45neV5q2Yu/WduHjrnca9GXM33ozLN9+KyyxaXX0tNlYX/RD1w9/9S3FJNMeUfvzchRieOR8jk7MxNHlObE/HwOh09I9ORq/m+z3DGs8MjclpDtM/Ej0Dsn99w7rW3LWX+a1sXi9zKtkKFqdONTeTPlv/ezSX6lG86uZo7Xm8UL0Mz16NnlHaLYuA6g+sT3Ksh7AekzWutnQcqw+/9rFU1975IPrGp0RT7copG1BdpdYLnJ+CfC8ddBytInEcjW6CqziyBY9rB8mVbjsOPVP/fbixoH54NwYnZmJU8pGiNmkV7/GByqyA3tOc726vzsfCowdx6fqbMXXlpvDVHyIPEkHTbZ2gbPe0+VqEhQcF2TZ4hOt8Iv7O/+l/ebYYdu3WjZ/ef/JEynMlvve7fyG+uP2Nv/4wq8no7DjbvROYCCIqtnUvyVjsnfTEpWu3YvL8ee8YykOxe6UAs34HvUcTeQplO+1s0xDOq/OjcTJxZvX/tTfUCGZmYv7Jwxge6vcXLsaUFZXDpNhUJOXefg1cWLCaPR8zF6XwmpBIArkAMjaqQYMGF3265rU3ZcdTBGoHwWB8FxYX4uGDB16wWFxcij014PO8+qaG+cnPf+ZBU5+UZJqdPRrseIKj/GmEGMhv79+PxdUVH1Y/PTvrBRcbdpVhVA3o1hvvxCivoolGG6goJmscWEm5eXLJoPCaGv+cyrH8/EmsaYI1qYH+mBo/O8swSp4IqwhMzBmYLmpgt6trGv7s3MXY3dtz3nQqTPgvXL2pic6YV/mZAlupEZxrIfyU87kmc6QhHL7OFLQnrlzJxTCMLYDh4pqBDmdO8a49ys3rZw8kCxalvve973sxAyPM4hS0GdxRFnYGQZcOoJ4OeuIinBl1AuDl1nk5pUdTGcyxS4qFGSXWBG6sWURRo8CQy9hcvHBBclda0eUVOQawdHbQYyGDRSmumfAxSCQPBt90prwySImhyYCVxTjqF3w6SF7d4zBDvrgBfW/bJ9/jI+sltNBnnpwOjaBvDOjSiMzOzrjDYbGEMoHjMxrUoXAO1TjncDT66sGC5EbdURZeN6QMdMbsiKqFvBPVGYNAtqxj3DiHih1xLH5ieDkQeGpqwvgMAnhdkQVE5HV0kF/hmJ2lTtVZ+Ym65KH0lJeFOV5BnOLrpeKLfOCbSQFPei0v5YtceCXSX7ZSm/XgSnqP6iAvXpEY1iTbi22iweDIdaE6ZAfK6alkojpFR+jYfGi30rPYRZmRP4t45G15KJ42y2CMduNJg8pDmZAndclCBPmhSzxpkzDND2foQJvFCnYeujMV750JmgCfvDY2tlzHALpebYH629/fswyQFwt4gGPVNEYkxzrLjB01pPPgTbxDB94eP3rsnTgecMjVAIYFCK7X1JbB88Jkwxg2ikXHXg04jniyKyCKegWqXZJf8Vo++TPYBIMxp/PTjXElXzJxnLHPwDTloFJ0iyZQ1+CVAwh32eBffoXpn/5UXl1KHIQ6DGe7Q/ka/IKiWQAdFvofPn4SiyursbixFos8iJDNXpSdZGfqc/UhS7pflhx5wpg7SljQPXsFoc17+e0yAB5ooSPySWd9KZ+4xnnHJr4GdrzyzWskLC616ZFfXbfDypUetIF72gvQxsMHiG9fd5xDst49SNT11s5urGvgzRZ9XkmbEn/n1f78epX6JWweC0q0Q8pXi2FFH+hMUCoDxSVfyZMnIk2YJ0HCLb/CcVUG/cllfYNDHRW+XZNROw0+fOGzQIAKZTnZ2ZJnPTmuk8cZ/9B8ld+m3+06vDSujV+uwoDCa5cDKHol06IBdOO30xRfQOVX90Abv+1DD8DHWU9l64BKAzqOnWF7B3wlkYCz9G06BcW7rjr8pPv1MnFfeRUf9Jf6XyMQxUlXxBuvafoVQvoR8enjBQbZpSufcZP6Uh5+0teIiPthznbhi8E8/Nre4pWW9VjVGIxdXX5FZmlR7X/Vu7kZ4PPKDX11LbIqc/PAGIV+BL1XoMsAz/i0nyyb+FDfa1velI02j87y6sfg8Kjly64W+mzikCWLVfQT+WAs65D+zmPDRjaVV8kPd7YzLPG4pg514WtoDgrHD2w48kD5kA4gnrFSpaNNcw0t7qtuCxdHGbGPnXrqxPOfa2jlvXe2CVgMc5jLxYRMeSgt9AB4hCf6ygpr+1xmebGhTRrxChBOn8Auf+rgnXffczn8cEN1SD7ImTMPp2XHaoxXNqTKgBwqrPx2GNdtfFz7Hh/AL94rrPAJx6+wwiugLKRx/QkqncvY4OO4Byp9hdd9xVf+3eHct/Ova+w2PpO/paVl94dwm4u06DBllTyQidKwGLateY/P+lVencUw6Uguhl3QXGDG9dMuU3f+QIXRHr6+803cufOt2xDhbocKLz6g74VeygMN/XXbFcYTPOy1LVBa+qxB2YghOcaULKowbh2WrrCQlXhqH8Jll5Jfs7ef9xmmflx5+HVNFedEcz93LQxSJJO9g0PbGeZUuwcHsSZ7M6I5JV9DvKj5rbg231Vu/LoGdKc2PxY3br7WhCRQJmT9+PFjZZPjScJwpGdnGF+UbNMqeFVYQcVVXeCg6XpoaCPH3D2Hy3ECNup0V2Ol7Y3UD5H5Tfk4XA5LLg3zfJx5JbvJBk6PYuDFUQyeHMaA5je9moswY2F32QC2UXOCF3s70a/wgeND+UcxqjHUoHhiZ9kWNntz3e19S2O9ve29eOu11zyXoQxtHbOve7+WPjgeMze+GxffeN+7qebkLniR6u04b6c59bXX48KNWzF79VZMX74eM7zyd+FaTF/MV/4mzl+KsdkLMTIzF6MzF2J4ei5GJs9pXj/jo5NOD/diT2PO/tEp7z7qGRr36358RKWnjzkfC1KSYy8P51mQkrwlzKXH38bhznZcf+f9GJw87/Gvy2LtyXKoFUqPuEughHkOsH4K5r7zBocxEqx7hLj9sFBEvFNHn+rgcG05jvcPVKaLMchCm+oqo/WPPznWQ6AD7z1q9yuP7sWRdPPa2x9G39ikeQMx6RaIe9eFsiZe19xQJmmxcfE9TqN+5LyrmWv56Be2oK3zLE7hs8axLb731d4GJ87H2AxvpeU6k/GUi6QrvONcoNX8d2P5WSw8uh9Xb7zm10iPpWOnR3vRI9d7cqD7rThV2PHudhztbMXJ/pb8jTjeWIzjzZU42FiK463VeLGzHnsrz+NgfSn+7v/9/9pZDOsdQxCqEN7T7B9Uh68KHxjQhFlhnJ2HaPIg3OxcaFwMDEY02RvUxLB/YMidP7tDOMuKibGfHiGPzCOVQg6DOTd33ruQLl+5Em++/oa3wW5tb8ecjA5fk2HSXU86/BloDeRYRKLDZSHm3r179tc0UXoiI8MrSQ8fPvQgya+YUdnUApVnSOGzqMR7wBg8JspMyjk4mEmCoj0ww/DTiTplU3ZqiN0mnBnEDh8WHLw91JP/nOBT0e6+kKOUg4ZQUGWn4bNAkpORNFBWJpRE1+wUgncmXiRH1jQlT9Jk0HkiykCM9KTh3mUV8/CJX2DKZ7dWWwO4ck4vvp225QgH4LcAeSADDLmf0iJj4VJ+XlkYU71714EGbiULOlF0YlwdCofV0nnlwoPyUVnpwDhQlYWHMZyucxeg+FSZmPRAm0EZOCxs0QTpRJEb4SwMEcdOB2SRJTxV3KDS50IZCxc8uc1XbukoerzYxICcRSkWz+ggSZsTLnWqKhcOnuEJmrBV52SxaMTAlEmmy+pOQmWSYYQu8dD2lz+UH3HUI2d20VEzCWUA7QEBaUVcaOIXmjmo9gDEAxz4Ut7CJR00PfCWLrJQTDujqkgDbetIR7dIn77zJD165PI2soQOAwRd5640pW3SoAmJ10xSeCqPPBqmKBPNFJqKUtqsG+RMewUNup5syIBTDiWxbriVKKCTt+iyCJdtRR2v6KURFT0GZEphfmRkrSMN1DX1C20c3AOOk7Mu4xog/Owu70vvHSdc5O9FTmjoPilyyXVDX450+HWd99Rn8ln0TKcBWKmF9sLBUReV3vdcC892gEROe7agQK65Kw0dlS4ojQ9LVTjO4zyuFeYFHuqJxcxWnuWgW3lw3ylLE1/XhcfuVg5rrzMYeMDx9NnTePj4Udy9f89PiL+5cye+vH07Pvv88/jVp5/GF1995TMY2nkV1H3Fcc7VF19/Ex9/9WV8ee9+fHX3bjyafxbzmgSvaKDC+YvIkAVRnshy3glPWWkbHfoUXTxTl2WX2gAOYbRVFib9qojosFA/Mz3jgSoPB2ZmcLpXOBMGztqCLkD6WkwrWTlvAT71VPVHXC2yFS+ElwOPunX/8wr8yhMofCY3PKhRztYft2Ec1/Q39M3YUexSy3YXQLdolyt+Us/gBV2jLdAuwAcP2aYDOvw0ZTgrcyOjpgy/Ka9KW/c0UGHaNmC7KBNpSz7HGgsYTwAd6Jdr0y66uJf5yjRt3gDiKo9ufBx4VSeVV6WBp3ZawoHKy7JXeu4BaJOm0lVeQOVV6So/HOHl2vhcV5p2PHRxLC5wzw9o43bTh17RBPCzXMkvzjQbvnGA87WOpKO/8CtRojus8cDoGA9yyANszl859JEG6yxqy3GW4gPsh2zHt998E3flP7h/VzbmmRe9eAjBJOrwYM+LJJDBccyCd3qINjYAu0CfYtnBh/L3tcJyrHVWVknPjrGpw5qyA6TJM+sUrv6NcI81XCdKKzSHmb6cfNOnr3RYjgGyb0zccgXJw1lcQfLTD4LClT/3oqcbp+nI2HhZlrrHb+fV7YC85qraKTfoS/bd2c5bLhOZdoHDXgFntBvQNarEYlYBOgOe5SgEf1CDh5ZCzAm8ykB5VGa/Cut6TRvGGLjKjUs5Z5mBkkPdk1e1hdJZ7yZWnt4Frv6srnltl7g6s678cnXfTlv35ZOefAqHNLiKa7f7aktt3gB4d3ttXIXjt++5znKC14zXBR3xK4w2z33WcaahZXuxqkGkhl3L+kPXGsz8L/yq926+cDVfY4zPuL8evPLQlvbPmxQclTHgN40IyzgeoHNsjd8KEQWVzPzzWh07PTkL15NhlbVXDl+KEi94pfH4SBNhXR8exAlylX+4vxuHe7txhNvfiwP5+5oYE3Z8JDzmk6qjI9kPPj7GbhoWz7e3N707fHlp2TtNqSO6PT+cVfn4yABh5aoe2z4Phanjwql64pr5ZsqJdpGSLTkWVDhQ193x5QrqHjzy47rdPjN91o/bklylPqNylk83bYAliTjVXKdHY0dd95yqberHGCPH9dTckUKOou+URbHDGFA99G1vxCAfxFtfi+HtrehZXY6+tcXoX12Mm7LTv3XzRrx1fibG+mQDKAd5tcoBdPhxvOJkFzhfa3B6Nnon5cZno29kOnoHJzWBmogXAyNilYfjcradmlMoDQtWfEzO50/1KPwF40TmG6YaxyrDsdrGcfMGXJ9sIAtO+QErpVURKbvvfS2+oKk4ZidIiQWowX5hKV8kYpC8yb/0O9uJ0jbV6uL1MH7jTDX5rLPIZ+RejnvSnpA1q2QACbkW34RA4VB808ez8wmyLKpR2+RIa85+jXpD3szAxJdfF1W/Kf4GVH4WqpiTeQype8KZ/0kqSqf+UMT6xOuAXJ/que/FQfSd7EfP0a53D/adqF8+2Io42IievdWInbU43V6Jw7X52Ft+EjsLj2J7/kHs63pz4XHE4Y70RW1kcyk2n9yNjcd3YuXBV7F894tY+vazWL//ZazLX/7mF7F4++dxsvY8rs5ORt/hdjz98ufx/Is/jYUv/8zxW/eFf/fTWL33Saw/+Cw2H30RO0++jt0nt2Pv2Z3Yn78Th8/vxuHCvdh//m0cLz+MWHuCNDvQy2GfnL/F2UJ09CxKsUto5vyspKpKlGLQwE5OjlwBNKrrN2/Gd77znbhwfi4XF5oFCxYRMEDLi4tCpQqbyhOg2Bi6Z8/mvaB1X+6r21/FBgd0K46we99+GytLC5roqEEojbe9qWKgQ0e6tqrB0MaWjZ+iPMFnYcqfBdWAn4kR+EyUvCAlul4wgJbC4ZMncjyJ9KKSKh7FZtDReWWPfwIWupiI00DdYcMTCtEMgqCHcekYH0Wy+mqlzxADuUMT/FrIypVU0oF5Fi4sh7Aw4gYnxrP8TXqVM+8ToGt+ccKhIRdUnONFh3KU0QOqMyWevLlvG/O6JjGDO3B4EsOgjx1Q0KJzrcGe2yb0RTZ5rPicQOAjw5yMqTy6d0MTake+5odGR2NUOsWnocxykca+8Mkh77MDdcKmjAxInbdiXcOKsnwld3gjjCfYZoVyKJyFlsQxSf8jX/PbiA1eMHbFEc70lVfmIR8ZkKBBcAck4eSuisKR0ZLM0HNwcvAHzdQV+PY1kVwrPXygSyl35EV46oWzgrgCrS3CMW3z0sTp0npHZ0OYIxSMHpTsHUZgk87/uVW+whOLAgZuMr/cYA+cL7jFrfAUB4+Wp+NS1hhqaFMPWcakjZ+H6ye+89Mvn2yBKRzHwQeyUJCuqfdsS0nD/+QyvS6VKXLr8KFrDwyaawAf/AKusBl0CAWpA/At3+ka+egavYcnwG3KKORz5jqygFfSkki9lVMJv15tgo+6RhaZhvwSih6Qu3gkU9oWA4CBfn+B1k/Uj0+8W3eHhX8NRHhdiC/Y8voQA3agm65lRv5Kj6v7NnTyl+NhAq+irmugx1mMiysrzoPdW4scPr264vAVTWDx1zbWc0Juvs9cG0pO2GPsOYeMyni4fCx48QGS6alJ75RkwYoFsHOz5xQ+2Sy2C0TTPJKPXJUFKHni6pr2UxMsnBel1RewgERfwcI6Pov+3uFJHyO9RPdYjMp2cVbHbo/k3wLyP24mP0Dla1ukNG0oucA3+MV7O03Rdz+nkZpR5NDsogmPyVc9Xc/yVfrKA8d9m38g+YKXbO84FkPwCccGF36lafOejuuc4FUehd/tiKtyAUVLteWfrxsa+MjGdSDadQ208yncolt8tdO26bZ5ebkcZxNVwgsKv51XxeNXPrh2PugbjnRt3tr4bVc8FG3StPOu/ItG4VVc5qX6kise8MEHwK88fNZKk2eVoZ3vb8q74tAXPzhVGl5FpN3z+jGvHT968igeP34YDx8+iLvf3vV479GDB/F8ft4fNOEBJ2dnHrLD6/DI/Rg6XEdm4Jyn8qMs+PVgiLGgQsQLZdUEvE8Tbibh0nn4Sx7l9AOqLVA+duorG/Ovjib7Gq4FjBW59kHKKhfBPJTyIg15ChcwfTUD+mpw1Ox0L/5rdpLkDCX3gsoLv2RpIkpE+fNW102b6wbiisZ/FSh80xS9bke+bTzfg+vrlyHj27gvXwNcQ7V93lzpHLsJwOzYX9le72aVbHEus9J36xt+tSH8dnr8CqNf6A7jnrkAcd3O+b8irMLx27yUDhQvJcOSQeEB9AFAtSvua6yN46yvWlCrMO7ZXcQ1O74qrPw2LtelW5a/mq2sqORHgEOTt3IKo03Aj6rBwDWXSSdtRLX/ol1+QpbTYxsRQQ60uR4G9soYO8BRGZypxLnF7PpmNwiO8cmuyuB7yiFZ8Do35XIZ1S5ZrPI8DN2RvDzWKh1it4b5xW/4lCufMI8DCPN4QLZMaXltjBqpOqIMdvqrcRXl8WKY8J2+cVWnpYNJI2mhqwWko26pUzZh5Fwq8QD4L9ni2lA45f+meKB4quui2YToOsOhYDqKAJ/xeyesAacjrkNf9WmrSvuVvjSoOc9Eb7K8LIrFKW+iYLPph4/lNws8Pcj6MPpPdmPwaDdGj3ZiWriXhvtidki6csKbInI5qO/kX7y0gS8MQk+S80+ZwoWPCPGCKfVNKOm5UPLy8wqn+nuh+jvNNtnDok6P2g2LTqKTOwCFp/r1+VWkbXxJlmLrv+Ss4DxbS3hoE/NCOcZb5goZmX9zCLKuGifdymv994KdnNKequ3woIWxPK6ncT5XWfKhD+93/4buqW7EJ7RYJFTLcDvXLEC5sTApn115xwcRknnsbUff7mqcbi1FyO95sS8ZHMXJ7lrszD+MvYVHcbT4KLae3InNx7dj7cGXsXr/i9h9fjdWHn4Zy/e+iOW7n8eK3MbDL2Ll209i8ZuP4/ntX8TC7Z/H8p2P7Ra//kUsff3LWPrml7H67a9i/f5nsXb3U7uNB5/F1qMvY/fJ18rvfgwcbcf4gPjcWYk95XO89DBerDyKnvVH0bc5Hycb89GzuxwDh+tyGzE90hdvvn4rhiWe4RfSo8EXMd3/IkbjwLTGVI9jPUd2473HMfRiL4YlD46BH1QVDA+wg1SilR6NDPT4SKs29F6+djW+++F7cW7unCYtyphUEixnsNjnaaAatg26dIHBLQflf/KrX/nLkBxGyhcGn2qgw6AGo8zkxE+UaWjoH5R0zUTvuJkUcI0R5IwIzjKRCmZnhTLICNGos1OhsUkR5OgkhzVZYcLCFlpeY6sncl7ttMHL/CgmeZAvDhyeWLCrx0/cxFgaPnZtnXW8NEB3+oQbVwovXpggjfBEA4XF8JOH8DrOFLtAARlDGejUoa+GaH4Vo3j4zjjoKInyoqNy2UlrEUJIfEnpmeRAlfgOKI5ygA4N/vnX7BohvQ23fsJyeQwgy1UHgCzL0Jexx+VggAEKW49zmzv5kZXL4fwgVXxlh8E9esCgFeDrigDhNG7EaDpknhQUoDTij3AvDDiMhp4ToM6Cic0RSZq89PNh+77OPNJRXqVveCCnLBdlhIeUjzsH8tF98Z7642TJg+KQHTQBUbBPmyCs8vVg3TEky3Qup/wmaaMLcgqDq+x0m0kjDhpylgF8KiG6Ai60XA4FcoXeur05VE5/LoPSOU6hQKZrygw/yXDj0iNx5qcb+Qz6fe2YLB9Q7RNHmJ1lSGzWIfcGxVkG+uHzCoxLUHTRR6659Swi8U94UmK5iY9Gck4iOWQ+2carbVlulA+kBqFBM0BLKVImjY5VeYCMp9ipa86KeLnKP21Eljn5hp2Sp/I3b3ltaePrPsNUfhlgBcGl/hGeOu58BMgVh53s8CP6JWfA9kfXfI33T/7sT+OPf/az+NNf/TJ+/ukn8bOPP46fy/3ys0/j0y+/iC9vfx337t/za0UMqlmQgn7RPuMtZd6dVzcu99hSdlKxY4qPbly4cMGvVuDPzc05nIUrXhXF5Y6qfG2U8VPRbkPRxkdtsDPelSE3NDwaE5Oc9TgZMxNT/uoQi1N8MMOLPm7P2Q9A2+Uxy1m2og+0y1iOdLUDybtZdO1JkxxPsmtHJx9X8BlB8O++Jnmmf8QvgIdyBcUXelUOIP+yN4UPrZJF+eWAtF9pp5NuIzdoIQ+Fwadf75RukYqBHriWk8oCbpt+8cQ9eMTnIj28lTU7KwOvz/86fpYF/6wsmUfRL0cYULj4JffisU2rTRu/HQdPxVflVfTbaavcQKVp47fTgFuONJWu+MfVWAY6lUfl081f4ZYjL+Jw4NZkvWhU2oJufstVGFD02ji1GAker0u9HPeybukPKtKfzL9dpuIJB5C2aP36tfJSebc1EfQXvuz4mveyX2tmgsiuMHBpQ/RjLDDx8AO/2iK6x9PpqgdPApoxil2z8MWrK7kAhtMYTc5jxK6dsJYprrHfttsqC+1XAVn25sEf904jB58cK5BfTUy/syChsnBwMrtV2dkEzwB55CsfmZ8zUhbQbMu0eHvJCZX60GUrnOSUIe9fBS5fE1fp6rqgrqFfQFjVbZsnx+n3a2HNNfKrdJU3jmtSFq7HOoQ144HCoSzte/wmAMttkUGnraPgFF6VoeIKiOe+dBKotIVX1/ivqgcAnojrbs+Mh7kuvSybhWu347Yt44EKi2kVX4truIorv/DqnoW7bvyiky7zgDfyw28k05QFl3WQ+q8Ju0yGZXQi2yQZsRuL+dghrwxqnJALc7lAh56zEMf4Ab8Wq3C5UHcoPBbmckdc2QGAIy48j4JH8exjPOS7PCpHlYHyeOzO+Eo8+pUu6p7dSJQB55051Bs61eiMezjVk2wBh6IPsAt6iE0Po3JjMTI65nvOlh0dHbcbH5uKsbEJjSEYR4z5odr587Nx4eLFmDk344Pc4YkPfDEGKP5K5lXX5ehnfd3oBHg5Z0o9Qc642kmGy91kLzv6CBzxbRkCpauuW10XtO+zrtthpc+61D1hbVyCM/7MvQSMK9idxO6vHmwk9/ChuEJVXdQ81vM8XZMDjjFHfgBB9w0tHiiwWMa+KnjiQQb2X4Xt5F88lgw6PJMXc0jdUuueKypcnndNGUt85A6wxsFTh2HskvC8bappG6fSuZPeUA26DFA8hmfZpt5+1g00b/WOKcbuzKPp69mIozSSx1Av42EFME5CB6UHAyrjgPDwB0+PYujFYQypzAMvDqL/xX70H+9F35Hc4U707G7E6c5avNhZjePNpXixvRIHqwuxu/QsthaexNbzR3G49CR25u/F5qPbsfHwdqw++Cq2nnwTq/e/jJX7t+N0d8uvrm4+exD3P/mzuPvLP4r7H/9RPPn0z2Lx9q9i8atfxbPPfxHPv/xFLHz1cSze/Tymx/rixrXZ2Fl+GBuiu/v4TuzIP3x2J47m78bxwr04WbgfJ8/vRqw8jJ61x9G78TT6Np9FrD2NfvE5uLcWI4frMXayFYMHeT35Yjf4tuUIi1BxGIMq77hkPTXQE9ODPTHRr7E9OwglN/UArjxkOYgsJbNRzY9GJPthXfcrHc+S+lS3fdSXZOydfvrxgKxHNKhCXVnX0KduHbL+aNzjUI+T0T/ZPV3Tl7eh97PPPos//Bd/GA/u3ZPxGIgnzx7F/Qd3YnN9RWlf5IBCGTe0U0GbraooCQ3fr8mxPbYMtowc6FZPmG0YhGkMObikA58YGMOge3u7lInMGNR70CQDS0PxEwEoiFa++pavUGAU08A3Su+80u8MenDwqnQOY6VW/ykfxopOOY1Z0qOs3mEh58k2OIr32UXynYNpNwMf/xeIR+XkODdUC0Gxcl7IUv424qQVTSrMi0INnwaF5SHvLA6rnMJjkEh5PRHTdZUJvoBO/oLkFXqUM3EqL+MrP124PGTizysXz5YLi2IvG3wbePnsTGOS6vyFR/FKCVm9TjrpQPDiJPHg4jvr5L/C/CNKYVx7sQun+5RThsMn4V5oUjhlIb2wOp1G3ouW4lxGfPhQQ4KLzCPrljwxhPYdXpOTlCnBgJ8Gy4eCF9WEAzje5Lln5yTxhIuWdAY5W/YNvtES1WEuD7jyj+XAJ2/zDCI8ufHmQeGU0KySRheuU+Ec03lqoA5+pjWS05HGX3pyvpQRHSAfBhrqkjR4Z6BjfP8gA17WK0/r2BEKrUpH3gDxfJWICRZ5ZyDtiIXm5Gt3bzf5FC7pSE99Us6dXU0ihEM8OgGOuVARoL29uy1fdUKZnD4zZnGOwRqDN+KSX4iTbfLOtnSAuNInt1/58Muhpkx6GKBlW8myEb/H1wN3dzxwwwYRTv6VFzuh0APahQIsV/ImHj1kF0Sd+SaqLdo9qotDH9qODcyFwiwzcZaR7th1SQx5Qq8Gl8TXwMCaI5oMPuefL8XjhYV4uLAY8ysrsacwb/UW7+x25dy22fPnvVjFl1j5KABpS55cA0W/DcU7QHzdYzfxGSjymuGoBqDsmmKRanJ8MqYnpvzxhcmpSec/qcElX1v1BFe8t9uFy9Ny1iexhnyxfwN9Q+oseQiifFSeWgTzhEG6Bk0GY8UT6dwO4LOh35Fbc13lLD7wScfgFZnZ/hEmGfb1NBMO8sKXzkgKTldOhF+ijau44uclfAE4Vbc4ANy2czkEbd4Ln+viO9tU1hdhOOTS2Q3W0DFvDa1KiyMcMGutfBSiMNHz4gh9Av0nbQIZ0K6Tt+Kp+ALQ6eIFV+UueFU6wgoqHfxVf9TGb5e1ylF5QAcHTewQjjRFv2iSFijcKjeunQa6laZ4IS3hlbbSFZ12XpUW/FelqXSEV7rCxRWNolO8F//gAG1Z4LjHVmR+OfkAt/BMpxkreGFJ+k5c0Ss+S4bdsixegUpn2nL4vKbLIjivIXM4OuM78nF+pUvguh2nXDNvuYaWH3BBExxkzxjNdln5eeIMz7LF0DWNqh/GKejpmSyB4tHp+Sm42ofDCNBfjtOIZ0d8tiPsNvJCt7E9akzuv31GikQhUWm8ehyHB7gj948H+7z+hz6lXSsofpKX4inDaM9MEuUpvOHF5YTjTJNjIMIzjRI7ffFf9VNhpQ+vgsJp12d3ehzQvsdVCq6rDE4Hr7ouMOkumiR2PoqqMBxhmQZ82VJ+op33aTcK50xnUi7oK1DxFdcGwgqvnR9QcW0c4rnHAYQTRn74lb6u2zQrDe2maFQ9gAP/AOFc49rhJVP8iucaV4sttvEKby++kC0cwAbDUXYx12I4Y9osAxkrD/Vp9HtsFMCnT8+dczmf85s/cp7j6Z52QF6e68mlTcrxkgdwLaB92MYpM+UYfYPq00kj29DHovWg6Im254XyGSfwoI1zzLAb9PW5sEX+I34oBh75u79m54zKbJ1XmdixzqLe3j4Lerl4t7Oz5fMGGXuxCL+rsSUfMeOYh+UljZ+ePPabSU+fPIktjQ1Z5GOi7Pqv9iX+q04Brtv3CLzGiLgC5Hbx4kWXr2RVcqPeqhxV35UWmbEoVjv+0J9aSOO6dPC/KhRf/EiXepBl+E10WBA66VU/JXesQZZaXU5nGxpWMCMSiKP80lHsqOLIS5oavF6o3kZp0G25Ho4CEp6uTw7Ulx+LtsatRweHdizItsuLO5RdPThEb0VT6fqg6WzVTimXbjxfhAc7hcnpipzMRy52sTljT+k1fzg5jF7Z5QF1jX2aT/RxBtWh5kNwzllc62txuLwU+0vPYm/xaRysLcTG/MPYfvYwVu9/E+uPvo69+bux/PB2nB7sxsTwQOyuPIvVB1/Eo0//LB5++ifx6Fd/GE8/+5OY//Jn8eBX/zIeffJH8VDu2ed/Gs+/+nnMf/IvY/GzP4rVL/8sNr7+RWx+86vYvPNxbH/7Sezd+zQORGvv0Zdx+Ph2nDy7Eyfz38bJwoM4mr8Xsfwo+jcXYvRkJ6aH+uTvxfjJdkz2HMR0z1FMx34MH27E6IudmOplx9SLGNNceFg1OT425Lct+mQLRnpPvDjF4t2w1HBkoC/Ghvo1rle7VkUOSzeHpAuDcj7XWPLuFR2c5zH8yWU7zHgWsHwoP3NbZpu240qD0jTXxJyoPtEVaYU7UHZvgo/dyNejCVc66Rs4bpNyPX7I56pqdJtr/kE1Lwl3HwlvygTLdHYt2qC3oHecQYoK4clG86okB3cykPZZYfz4IoWYYUCFMIbUoDlja3A4Jw7ZmBmMaABCNuYfblR03VRj8xNA0cUQ8OSOPDAgFKCe+iFQVJZ8bShkkDmEkUKj7KS1wRctD4bkUggI3KScHxPpbOh5D0YabTqU7EwcKChDAbD11k8oyEO8s7UbomeDtcwvrzMtF00Rm7AML5r45Eca4xk3E1BZNXhk5R056wKmHY/MURAPzISLbHIglIM9QysvT1pwysvllO9ty0rrzpCtxaLBYkw93cfwWEYNnbq24jXQKYNkSHyFcWWsJi11zoIC795TRsuJsilP8I6UH18989ejXPaUaU64+mLbT5+2zS+0zS35ylEfC+q8jvyaJmVFDk165UMnyFc32wOxGuD6ww8rKzKoLKIQn/XPOXPoEOcC8DpZlZP4mgAzAF7noxHqXJ0nsmVSrGtaGKq+IKNJ62JR0HVAeUSL8tMhr66tO53piiblsY6Jx+W1VdcFT8xMH9rgyj/QoHpFfHuQLyPleu0nrXzhszjDOXjewaW0/uIjC9hKSxtaVlr85O1MJ8BlS/oGC0PW7Xwyx4HzlPfUZV53J5S8Uh7Ss2Atp3vOWPA5fUqPICw3firjgdJtbmw1/JKf6lPxflKjtBxgj8zhG2uITuWAX/ZDOsL5MFm3rkR3zLVLjQPuGbC4bqDptNgd6Zvw2JZuGStvp0VZEDS+gEV2L0hZRZCNHBZZjoOmlVB2Z8g6Q1pSHeuaAR2LeP6QgsrkMLWRY7VP7w7S/c7uToyN55cGa0BTbYxDWvGxa/U0kAWyw6MD+3wumgVK+KK+rQtyZ7qcPq/slLwGR5rDnTWo5NBXPizC4be487PnYmZyMj9o4V206GW2jZKbZSMgjGsPkpp2X3jFQ+HqhqZj+bLoAl374pkFLMo3or5hTHLyuYKSNWfwkaryhJ51Q45rIPMReV37lWzRYdLJzqw8MJf2qME/4c09bUwETRM5F++0IehZBwSVR7uM1AV+lQsfS0V53PfYsSCXk2HahesF2rou/TPTTfqiVXnAU4WVHNvyLL7a/BQQB/+FX1D5dMorA2Q+BEXf17R5XVdbMI0mXVtWr8oD4IlafZRCym3nhzLSO2yC7YLSFD84aJbjXlQ6PJXfvi4faKctWbTl1wbiu+uPcpSDbrniq8pdZa+8wS8ZFU8A6cB91QSkna70gHTgtPMiHT5xRR+/ritd8dhOi6v7yregeK/8gZIJuDjHd/JU+Zo2Ufn5R9Wqniu/4rd4AQ/8yq+b93LEG4qufHFp3vzBGbWfPDgfGkmHCQz9Enxh23HYENMkXjQZNgtJuibbrwkV15xxy8SLocwJfQd5K40UnmjRlSdUn92lcdLLfCavya/KpJ/HA4qjNZjvRtRMrrkXJ34d0zKQz7gFfO4pX+0egT7AddKHrTM7i2yx+d5Rpv7L9t8TvbNX3U7VD7Bzmi8pc46WX8/E+RXl7Bs4hFrm0WNxrBsTDyYt9hWXu+6Tl6yH1Jc2tO+5brsCjzm5fzmpofDaaUpfAPom5EA9Y6d53ZRFDhY4sKWgwaPtuPAMrXyIrzojXEU7uxeQZ+WFXzxwjf5yT97cwxf3pCUMqPu6xp3xnnVrHW2F41ccQD5tIK5wCweodEC1K6Boc098ya9wi0bFAxVWaSs/oJ1eJTIO6E7j65fL6IliQzd94Tj8rIzlVxgyybRn9+VqwYyFq1r4KXxwuWcMzziIMRqH+K9vbHpsvaYxMF9xfvLkqdwTf5Ebt7S0kB/MUBxjwpWV5Xg2Px/PFPds/qnSzMfi0vPE84d1FmJl+bnfWFpfX4nNdc4Z3JTbiJ2tTbUrzU322OW2E/sazzOW3OPwfM07GHvR3ng9k0VY7xyxvORa8ig5lyy5N5xVRSeONu8zquWXLAFk0gbukU+5mifnOCcXO9tAntiOWizjupxteMMjkLyKR9SgqXP0o6B4qXJU2TQdjV5eKWxelsyf0p4qtZxtYaNnTcL0BYpOl1Y18Vik0hWLY9KMOD06icf376ueVjXOynIyTmXcxRmntbnG4zB2F2osZjlh51RP/adHjeM1zKMYOOG1wP0Y8M6r3dx5taf5zf5G9O6t63o9jtafx9rdz2Pxyz+JRx//5/Hok38Zz7/803gm/9GnfxgbCw9idFDtbVf6+OUvY+XLX8T617+M1W/k3/1VbNz7NLaUfvfh17H16KvYfnw79hYfxIWp8bhxaS6O1uZ9HtXQ/kqMHG3KbcTI8WYMHazHxOl+TMZBTMmxQDV6shsTAxHjMuijfacxRLlUllH1i2MyicOqlhFd90usLES1PwrBa5KD6kexsyfq8FRjkq3mkOrQB/qwF9hAueDh+KHqQGMI7uknqI9T6RNfY5QJ61VF8YDfP+pesnVdSmfoA71oqjpm/SBf/5SdE751SPf12ixLJSTjjtdle5Q2r/GbcYR+aWnQCoWad24a3UtM52ckQfbN0iThSAxkD6LoiX8Sk48ydj7gKBDncPn0+ag2dOGTBVWkkITOoO+jDz/86db6ZsxduRY33nk37n/7bZxocnZuXBMrGmHTUDwxFSfHamicD3OgQfKFq9dibGLKO0gsNGU4OjUVsxcuRq8kQzF9hoJ+dKx0Hhg1hAud3d39uHrrNW9TffDt16qY45iSMR1XZav3V4WLcZWJ8jIRXZFB21fAuYuXPfHDCJycHseR8hodn4y5C1c8IEB0CcqZ8sttKO0mn55XAJ8VHh6diJuvvxn7O9ux8PSxG96oRhjjUjhq1ZN36EhgKMHS+roP4RufPa+8pnxgo3fsqExDo2Nx/uLVGNZIhK8e0OThmcqn8aJgHNDIUwueTLCz5dL11+L83MVYW5ThljHncP4hlXd6eMAVqz+n53ckwa5tbMWu0g+Ojftrliwa8VUUdgWx2HXhynUfRs/Krldv3VAatRMdlB2jzCIAAxI6LZ7aTs8weZ710wvukXYZxTJy5VOHy4tL8eWXnyvNdHz40YcewFpZpYS8WsuiDhMoxrn+ulWjP4cK44uW3u2jwmHgkDG8UdZ9ngwIxx8rgH/RLd7RFbZiw5cbs3SRjpx06NSBZMoCGfGs+nqQLYAXFt/29rJzo65IB5hf5VXbvcmDWuNcHGidHHOGGk+R8kBN3msH2GkFzf0mji9t8rUu9N8dqcJZwOIckm22lGtQyxcS4RN9xbGgsiu3ub3thRBxozxyMEz41vauDxDd03V20PCy70Wc3Z090d2NTeLVmTNIPlb5wfU2dqVlgYt4Xt+gLPCwo7y2Fbe5se04HK+yMODOgcm29EMDE+kIi2As6vA6CHls+kteG17A4jUXrvmaKguaXK+vrWugIqdBDR+ygN6B5MKAgwEMccsrqxqgrMaqbAf5sCi5vbmtgcyin9LxGg1fDGThb2NrQzLYclraDV+cWlxa9q4rFiw3lSe0uefLsLyKw3lV4K6uriU/nFfV0AWPwRGvCi6vLIn+pp8Kkhev7rBgCB50ir7Pu3K44nFKu7jA18vWPSAzTZXJcXKZz1Ks6poFWdIumyb5qGyye+TPrrRKg6ygBe6qaG2sLvupDZ0c+oQRZ3GV9ocNKSCc2+3tHdXNdryQ3XmhNBPjE3Fe9niUhTHOcpTLLzClHa9BT9mlottu5+18CggvV/dA2YkCQjMGW8FElMmHHNcazLFjjrCXy3JGu8JZTF+TreYjLjIwsiO9MTcxqU6ewTcyURgLMo2Nq/RA0ahy4cCpshcQ3+afe6dtfKgkTaUX/54w6xYbyOSNnRtCBslhlVemqbQv59OO6+anoMNHF1QZSEusBwstXL4miV5jNw9OTmNC/ePUyLD6IqW13FiszMmdHTSa9B2+mjx01cEDkAZ4lINrg6KgUmksA6dNSLqZDqd/7veBNu26brsKB8gTRx71IKyNU3yVy3wz3nw1jrByQKUzbw2AV365um/n1fYrfeG386k0+ODTB+C3ofIAr2gUHaBNpxw02nzgwGEy0cZNHPWt9CvqA9pp8BnIUp2VR+WHrrT9titw+sZ/mSb34gnfWqb2rrazr76GeJVM5WMseVZOT5w1VkA+STX54IEfDPKAhwXwI/XJ5ENYPQQ1HV2za4SHtzWZLFYZu/FgileuaQeMAZQq+dWYiHEA/Su7UziPJQ95F+9VHhHiPBevruk2P+aDLByVi422daJJ+RTGxI20jCWSEcqSCWxLdEmZKWNbJ9KOsLtM4wn9WET0ZEc8wTt0GO9RBo99G1lQT1wn7zkmQva1WF06xZiLvOxUbpdPgB2lT3G5FVa8UY/mGznZpQ5XvTGWtI4oJbbdu4QZg/IAhN3AmkN4l4/Gmzz8pl6gwTiFsQV0/3+E/VmQbkt234etmud5OFVnuucOfbv79gygARAgCIKDFSGBoiFaliP0wkc7HLYf7AjLeup32w9+sR8cVgRpP4iWbJIYQpRpiSQIA+pmN9B3OvNYp+b5q++rqu+r0f/fP/eq2rdwmlpfZe3cuXNYuXLlypVrZ+ZGn8AY+rWPvy4dvKyopu5kSr4Uz1er+QARwQngkFBwLbiDD1fC0iVkvAxPfwL3QP1ZPQzcMyzLATIcnOrxE/IZtMt0dfy5z/hJW8IyrwyrQ/2e8hWisLBewstXg3mOyV/JK3n9SM+tNwgfXorz8TOOMsix7dateZ/LqZyvyqnjktfEkR/1evz4SXz55ZcqT3o3uqfnO9fnD9P++NFHmQvAwx3xATozz9HD0SutJyseui3nUF/qCq4YAKgnh+HTP1V44Ql4WfXQxMI0AGeqTn0I8I8w4UyfSt4TlZ3+CJ1dYbzkZNXavvRXaDI9NRW35uc8HyR7r3xTljYEKL+kCfUf0dzp3v37RieBOOiTP/nJT1x35lzQKYF5732luQmky/wT77ySD9d05Ifjeaa9ahfRyC86dLUxTHifS6++PGzIiywmCJklH2MB2HOBjqYO5ascrmSuuCTyTpsu5emf5llcKZc4BuFKCpWJDgBckE5X5mec8cXjQ7XzT548jCPh+O1PPolJ6a9JU4PzLDSg7EuVxIq/k+Z+nDW3oyN3ciC3vxlneztxursRJ3sb0dlfj87uusMxfrUVdrq/Ecd7K3G2vxVdx4fRfXLk86T6ujRmXLTLNka23TF/loN/2BUwJNoO91xIfilM4QMKH1KEQQxT/V0aMxhzkG1qG9pDz6mj81Al0VMVVGQxdVD1LOevfoXk+R8wzfwAWlB/qi/ZjoFJIVdbTblRFG9jla6MUYswp7rgIXlJbuF1mcpLCIARbQrgJ1ycIn5SgPlAoPhXL5kcQ6DMCVKOroMroyf2i8e4ALRUMZAROa8qUX6PWOY3ggnnWuhCuG0Cemhd0nkk91U8BSguhtXCwdwQWOLgjBZ+/YGLo6gseAtZyIPsL//Ff/mPrr4m2fX3/+P/+PLFk2fx4fd/Jf7G3/278d/+0e/H4d5uLM5MxGy/mEHl9UmR4HBDymbC/+Ll69g77MQH3/9BTN2660nnWbslJfw8Zm+/H9/85neKlfbi1PVBeDCosvzx0y++8KSe1T9McH/lt/9GPLj/IP7Vf/WHcXF6GPMTIzHDdklqpLRl8hQ+u+zJq6U4PL2MB598J8Znpj1Jt2VfQpTPqH6icPabYh0t1kiAfLrj1ZvXsfz2jW4v4/Xb9RifuxW//Tf/VuxvrManP/n/xZgG8AmVe2tQigyCtmJEJl4Yah69eBUdhd/68Osxs3BPE+btaB+341BlT0zPxSff/oHyGIh+9lYjnI2/iC78Ee6fffa5J8IYCjhg+vu/8dvxybe+Ha8efhHPvvxUgmAopjTgzw5LIbgQ46sefeqZWD/PlM+r1fU4lrIzeWsxFiVA95QPhhmWl6KILNy+4zcy3XQU4YnxEOF3qAnzribZ4+MTMSHhmwI0mQGAATmPhy9CUucyuNIPYLZroC2+/PJh/Of/6D+P9957L37rt37LRhTSE/XoGAOhBIf4BuMihhzSAODKAEe5KGUl76oT6B+GNIxhWL1RqhgciQP9PKiKhtxb4SdDCZsi8MUbosGZ8meg4A0k53sQl3pQFdJT3astTsKXTgKZbbxTJOLz9UnyIV/i03GsWApH0hacS7mkQdHmOfmhJFOO213g5/irvBGQBvKVl3SUDT4DFc+RXzF0XNrgZsEl/kNZdVK3mRRo9cFUfHNwLIqWFHaVQ/1T8SItdaUcp6VcPi2tvKAlyjz8mXVj4CxnBKLgk6IIEeJTHSvdes75cSjDnCsBEF+P3M60eeExaEVfwiNaKx104Tn0JHdv3xH9CIf2hCErSA/QBmBOPmw1AQfqA4912qWdwS/dVRqXXe4BZBA/yqHetJXDiaPIOWhTPrhyR7kJ3NNGrIzDcIkS8ZV+pPuidNb6vkv0Q5dPjqRBIQR81oCGB0eXcO0TDh9Mj/tNEXl4WfcVXgUIJ4Q06+ubkmVv41hltRV3RsrEvcliNMJAzhYElFua1q2reNALnNPdBOiTUH9ej0+cdIBxAiEB/FF/joNfeD4uhZFJLblkXvV8iQP/86b4+evXcaT+cSJFY0hpvrY4b/qwXdt1EO1Q4uD/evp3Qb2MhMQrgfuErE86T+y5VvyLUgsPEZb95mYZ9fQAz+r+m9d8Vk9383m2XQJhHtw1yK5tbsXb9VUN1gOxq/58e2Y23pMy789T9xa+88Rdrkp8VU4CeV87On/po/kl6Xpcg+6tSFdg3PRHLPymqdNAWyby1/Tm+c2yExIvHG2E4zkrD7LPZXpc+hPHel74U0ZkOP6EbPcM45ptCtykOUCcd9KjAuJnmnrad5UFEAfZV4+Ln+dc019Ply7pA57wZeJ+FUd0ZyXGdoNVz9f1opH0+KpM4uY1Xd5n+Xlfv9bx5FoFh7DyPTK7o2pvNhrSD1VHjXFEAhfGTfoWZ/QwCeXLkqyyBTdWV7MSmQk8xhWMVbzwYdzL8gy6Ml5MTU9bD0DmIRMAJtNtTa5ZVTY6xq4HdIUTq3bQDJrjkMcTE1PmLybxZ2d8oKmMlV4NLbmqEJV9HmPj48r50jpnGa+Eq3gSnGhftVYMj44obvlaJjjRCoU2Kph4crx4xBCBIYB8IBv4MU6wYprxcXwSI9Cg80U3oc6sbGH3AuVDG/JjKxm6lVeIiyz0szOlYZwlDQ6+wDCFMe3kpO26JQ/Tp5jyckanCGrclMQGi6EB6WrooUpPPUjjVXy6R48jIroZnM1LvzLOFtnKGEtdkTtIEn+5jBekioHRHvz5cihj1b//d38vJscm9QxpYYo5HiuZv/nRhzEmmlLXbPc6D3A1bSu/26EKqz8DoAMO/DI98bPf1NPW+9LNfBMyzi+CTJv++j0A7Wl/8uFZXnEJGZblmy+rcr8a/zIefv65X+Cxqp0dApynx8taVp7TLqfirc2NrVjVfAId81z3nPt5794954Xe/r3vfjvef+++9R3g7JQ2TzkE7pQnXChSYbQjhoI/+KM/in/yT38/+II8+BCfqlrHE1+Nqg3pf+iM9P8epae/EBeDNi9XL/ScPs4LXr58Nzs1YV2T8pBvxGfu6DSVPCt1L5C05Up9iOO+DO0kJzDSshLsqi3FrzsHh7GvuRkGLb56+3J1NcanZ+OjD96P737yiRd2ZHng7dJI66vqd3kW8wuL8Vd+86+6bQoUPnv+4kX8P/7h/926DzIKoz9tTvkffPBB/MZv/IbzTrwTL+NWqxfwrvBMdzMud8JW/xUfYwkhkknnW2txuvHat+iJZQYiPuFegRfsTvIcVmkVJmzI7hpHylHDV7XXf9qfa+GV7A3IE4fQRq4TdCIP0ZHtkWqLjYNm/N/+6T+LhuYj/5O/9x/GnTt31BcK/dA5zNuleAMyrdHEWKqcyVB5Wef2ApSCo7jKNbK+XQKdtqBuRC0jrdMpffkCe4laqKT/2A+Uj3ld8UGBuPbpj7rxgLqQD2eUYSjl4wymiwqzwUrpGcc8B3J46idKz4te8iDcPl6qKK7qYkxoBy5VmQU7eUr0EqY6ioymER8zcLQaFF7ROJy4q2wkvbBSbtSd7Eq+ZdWeQFELXYhBXdWxFcXt4HyEs5NQx4IMj1yCy6N+xtp+oKRyEl/BAxyI52OITHyVCQ7kQSzF8Usz/ZjvGjvSm5YC0lJ/EaCUo5iklR9HeOJALsogztRP4RDKrmob/+F/9HvFI+j20nkJIlu9lZBPbA5IgLInlw7Cns0LDYos1UN48Ywl457wylGkB1P7SxF2yqv4YQgEg/IXsvhL/JKGMJMG5UeONBADiyp3VMSf/SQtFaNsRSJfKoZPIWqgElJAYYqHELQAI73K7BKzEbdYawu+Pf5kLEM1byZ1EbFZbUZexKIeSq54ooMUCb+lqMooE1/akQFfuYiW/pywrmwJwLBTDp3vjQkpY3Mz03Hn9kJ8/aOPYnZiLLqV38zkZHz08cdx+/79mL17L/pn5mJg7lb06Xo2NRmd8ZHoDA/G1L3bsfjBAwnskWjs78U5Rgi1CxadzuFBLD1/Ek+++PN4/OVn8fjRF/GE6+PP4uWLx/Hwyy+9hBhBbOOJuU9t63ZRHUUn6pPgtnRYAQQ0YEbTj2e89WR568rqsiblq17SzOobPn1+0Njzqhg+ib6xuealzFtb67EnvA+arLphNc6mV+ngWPnDGxSWMXtvP+l3t2JnjxU3GzbmNZr70WwdaNDai335y0qlhvLc9WodVsmw/Jml12l0PFLYodLwhdMTKY9tKdO8eSKcAZFl0qx84k0RK/14Y8YKKoycrFr04aFtFHCet6VwHtt1eDvB2y2/oaINMDBJIeR8LbWH+UJhXfL78EW2a1z1kWvOLVu+CEcoMOzAa8V5KbD7pRgMAYBQU57kzxJUFGfelNlY4vLgRZWN4FDTYTTgTQWt6FLpB/Yrnf6RN+WQHkMWONgpkg80ROGtcIZncMVAJvnQX5ZtwweE5bkN+ruqb9lTXvodcsJ+OfoD/aOEFZdbr7wlTnl72wn9nzqQvnLegtdHPKVTGrbBpHKBy7jkX/Ct8lAZLrN6nuW6bIfhL/Xxj3rpme/TiW5cFXz1HPni8OqZ/q7zFl2J65WqwtVyCPpXaakL8Z1XhRPtTzuWvKQIeIAoroRVzmXiF71FU/dp4c9WJOoJHa/rWeUvl+kzTyDDXD4ZCvJ5lpt+5EA9/Kqulcv0+eyqXrq3I17lr+eZruRbpdfoKxJcpc1tiUxsDYoLZFrHqeFQhywHRTVxx5W2L3Sp1yHzqPsTMn3G5T7zzzrU4yQNCLsJmQYHZBocdeX+ZhnUIcsp8a/LcR8XukljnOuo54DzqNLns8I7tecVPuVcGTldAdou64IjPZC46J/95S10qWuJW9GqumZa4mS8LJe6pUs86pBhPD/ThIlrvSzXtYYjwPPM72a+PHtXOsLTkSYd6QgDMk2mS3oDWQaOdKTBn/mnbEqXaevl1vOgrvX7xIE0pE9eIV49LuAtc86/lAOUMq5pk3Wr+xMyTdaRa+Kd9cln6fxGWeAxibycrjwDfMWrK3zByjGnVZ5+oD/ytJdwuaxzQqmDHGXoPvN2LPnLKg4LECv3XK/y4pf5KRnP4XNC8B+y4lp3xXDMsSAYhFRvpRVxPD5Rf/KAVj77Vs+YxFOfQd375ZfGZbaLM176/CWNVRi1eNnHOMfK3eGhgRga6FOast2Sr5gPDZdzd0VVj9dMv7mWMafiN90X5Lmqva2VgjXlQhcMkeon0tNOzzGGdNQ3T+McPYXV5nqGTB0aHvJOAfRKJuuLiws+TNxf6p2esiGSYtBP0GvgL1ato6+x2nljfb2sepZjVRIrpFnxjA7Gi1I+MHDWORVdxKcY1jjqAX3BY27VPsI827uUoxDRUYGupyddVdslOL6AMNog25NrtnO6eh9LHsdP3IyfPJ/xcHUgHmWa9tVz/JkHDiA888ow4KYfR1xweVc+dciwxCmvQNb9Ch/RDS7gnmTiUPOE+1nmr+Rk4TmaPCUuZWS9yJ+4yBH0Q/pBARsZbkDShJed6NK0Ow4dHB297Dwouw+82l/6PkdssIqfr82yC4HdMpwxe8IcS2WY840kOFUFCcoYV/QAyr12pf4pl8AHv8c3eC11PM3qytEehX8UaD3Sx/HoOfQzULSeAaafSFAMRao/qBk9CAz9uZQr5RaAtvRbUku2YEHQPe1VaFzlbbpfXzN93gOE4Qirh//bgGwynefBqhe0AHEbL6GRsNva2Y8ff/p5/PmTZ/Hw7XIs8bGTgyMvdmmz/kVpmQt4q6KurNItNBZBqjrozvaCYjMojlpAbewH1kccgpzFOVnBT3mg6+kRIQ7nJuljsSZQVAWLtyW7ui5PNLeSTJFsY+FLD/wip9ZTJMZb5DC8y8sK6C+/6kz2xa94ood8CsAVvCiCJiWiqK0opFEettqW9nSbs4KM1XGkFZqnp23xNrvOSvvknArnOAnQRrzrRMZVpZBGBdM+HoMUn/QlXTEyU3epYkIVHgBLpScvaqyrmNIoFnuNcJez/lzF7WI75IWuGCEVx+KJZ1SPn8IsC3QtPFbhXPkpn3DTU1fy9KVyRHdZtIOutUcGaosEcTnwg8pELyFvnlE2hSCjSGWsS6FORFw7PWFe6Pma5pnMJbNNyniLMVJ5EqZ8bIRXPqfiebaS9vSWF2XWv3xl5fk19Pzwl37wo72dnZi6dTsefO3jWHn10m96Rob6Y4RBS5m7giCnPyz7TbZ/nV/E5PyityfyZs3btUTpkbGpmJu7pcYok/IUTDA9wpItQQgE3hqxfP/W/fdjemIqll6+FB+fxbAUgwHF71NaM6gcjMKqmb39VnQ0GE/OzsfQyKjfqrFV8Exhg7qfn7/liTJvFCjb5+NU5bNNkm1eEAihPDQ8Fh99+GGcdo5ia3PdyseQ6jwsodgrZaVvaCgGpCR0sbx7cCQupKhMzM3E/O27PpAaPDkg2l84w+KvhjlpY2hpRMsGoV1v1drdkdDf2bLhhAaCnhgPmgd7sbO2HM39beF/HEfCg4O7D0TbPeG3LyWi0T6OpgaJY9GKLX1+48fWSLXBxZm6sgYOOiufnMUCzGo4v8U/PzXzXIgu0AYaLC7e9hvYMgiIrhDoil2FFwwmpuFtZl0pJj3+XPWE8oNxbWJ8PO7du6s2aF8Z/VDW2JLlbUS6TwFMOAxsZU9xaRcMOSisOA9khJGH4sGolEfawjvE59m1UgMt+Q+U/Okqly4DKANAiW8caunhSRsoSIeTgkZ8jDgAVwa7xLtebvIzeYM3z4y/wgFohJc4AM8BBniEgPlRzvUlDxXkc1K4r3DEgbM/KGHccwKVk+SCk8PIizzhd4WVOl3nk/gWbApeJbzUB7BQqnDGXae59lMvgHtcqWd5w5rh9TItLCrIfL+Cjxw4wGMZ5msV/yugssDFfKo4lE1eWXbGz3zr94Axdzi4o0QVJbSOL67wYh2/pO11vsSn/LwvWV/7rwA5rhbPN6kAcSibPlWHQlsEfcS0Jh8DKpM0JWVJWweXJcd2E7biXogPpBrEhPr3BKtnVAa8YfwVNXmL+2zHxJf7dEDWJR3heU2oK+BAXoFMB9TTEIaMTTwS6mkzPp9fZ3UYn9u+4LwupZkZHbHhr/C22kROqR0/Icuu5/mL4GYdgJttjXMcPSO+bhyGYgh9Ae6BxJ0rzvEF+Zy8k3cybh0yDdd6mpuQaYlb4hMYHicamnCIQD5KYHRwOCaHh23YRkYgQ7OmmT+J8VNOOu5xKDgoSyg4ngBV5eiJ4hXZmGkAPwYZ0up65UiLDkFfkK9eTr28dADpkhbpJ25uk6xDxssrkPnUy8Ll83reQKYnTvIn/rwmZLx0dainfVe6vKZLIB6OsDqu9Tzq6RPw5xjNlbjX29uu6QawpZ+tx6r11bMC1zjWy63Xo45TQj2P9F/RRH8K0S/poz4suXssvYKVKPCTxx4cg6yA1U/0p3I+HbyisqpngF/iaVxnFQt1pbzE1U48j0GH8lFwiQt/KqL0pbJ6mD6LXDSthPoVzmJ03jyXs2oGdH9uWhHH9Vbe/epHZxX/or8Ql9XXzlu4Ytw61z2GZs66GZEuygostn2xmgVg1QDGMrZfUbaVeuWPvuSP1AgXVpta34DmKgwjGi9VydcfH1B8vwgy7dQHlS+Kv2URHZZ81Xa036D002GNJRjfhgeH/NU8dDZW7YyMDOuZZINwZWzgh3GMl38cJdJsHsSB5C9nLfGiEYMGRzO0mhylUI5IoG4J4J7ysPAOOBTdzfd6Vs55TAN/0WOg/8bGluvyzW9+4jZC72OegGmS52fSddnyTf3xl6M4Ch+kM98JCMe5XSuX7Uy+CfVn4IMfKLgVvgLyeV4zHMBPOJDpMs8Mq1+JXw8jXuZbdxmW15tAeD0voI4v52vlynP6ENiwShE5jJ4HjmyjPDgocyHmVfQdVg2SJ3r7wjxfhJ50uyoT8xUMyXO6JflQljPXlb4OHz18/DgePnxoP+A4JZLv2UlAO3CMSOG7Eod5Hu3Gx9JYdW9jmJ5TLXgYngf6NJmFt6gDfYB5Ajt3MIy5z4vXfLYtPCfnFYzo1goz6Mr8AF43Tpeis7Boq/+x88kLQ5RmX7ThK5STUxNemWYDsnBETvjrmxWfJa9xRSYs3r7tOhAvabS7txufffaZZTNyoRjzSr+YmJiIu3fv+v4mFNpd8w/3df5L4HnGTShhbrkaYCzS7POobJMkrzPhsqY58Zdvl+Ktri80t3srfJd3duPN+lYsbW7Gm+2NWNrejs3GfuwdHUdbdOJYIq/yvpSsquQtZwGXfq82qNrLctY9GUyEEzykH8YyRfa89i+evHSen3zjm/7YkgcQUlT19sX1I710w5Nj3VJ24TnGE+fpiHLKN2nCPMt5lScFiCfeKf7qmfIquzAqWuqqHHkib3VVPo7Mna5lmx7xT2N3dy1WVl/GQWtTMrRlu0bhVaX1OV1FdpRmKplUxfjeLwBcbzmFl/lYl2RdOw5Y+HGw68Uk7HqiD7Ey2OhU+FJ3jGGZKfnCr64dcRym8nGUSJ30nHgY0MiM+joLnjO+4NcN81PTUk8gGy9jii2ojL1kUgzNSiDnY13sZz4jvChf/KIYykPpKhxdPl6XVNK5PzsNySlDf8Snj4lHypgrPaJavHIqXgBv5gSlPuRVlSMkyhX8umJncy2Wnj2O3bW3sbm6HJsrr2N16UX8qz/9s6ttkj2/8oPv/4jzamZu3Y33P/o43r5+5YKGh3qrM7AEFKIC6fQQC6Wbpe/TC7djGKOUV88IUTHm0JgEyNy8DVKsbjGCclwZuCiLfDBksXf8zv33Y8rGsOcSNB0Jld7oV1kQg4OKsdSTL8sq9ySkToTA9Px8jGhgNz56RmOw531udkbCrtvCs+qPYq8iRCzsRJSxsaGYQcjNKe4gSgSD7VBMTvLJ/vHoZVm6GuVMAvZUHZt6noiwPZpcXLJdVGU2pSActxrRPj4U8x9KSTgQs27E9tZq7HKA496233gQzhsRv/FQI+YXSrxqSEKiu+tUyovbTW1Jp5GfHk8zKpAvayABUBARwqT123qEbZcYhKviKtiZ0Da8wmB5NMoO+fT1D8bc3Kzf9KFc+W0nzWlG9p+ZkjeAQ1ZKi0BDqfKgoni+F01wnHH0xRefWZDflvBvt4/8PONxLU1ORy1L9WFwH0LNwATTK17Jk/h6hoFMz8pqJe7V7mrXq1VExFc84urPfuOtOvteeaZxD2XYZ3UYStl0Zgs5QV4TfA4Bz0VLcLUCQAWqzgU+3BYLdEmjaFf+ci38Tfs4DREE4M09wBUcs3zuUXwB4psvqjKBvNbDM6yUX+4Lvcs16X/Tz3PTsArLa2nj0l4MZBkv0xWB9FV8uFCF8kgDqvoDz8Dxirb4i89AOPWQ7+qeNJknUMJKnlyv8qog05S8Cs1QmlOwA+TmLLmVp8QvZZQoxa8nXsFSoISVRPp/FZ7ZJJ60VTEyFdyu65A5ANCPMMsv4VgGFvwobbQB59LQ9yvecOKSN4PylJSmfsv2Msh5SCNeDcr9tTHsXDidCqUJyeKp4QEPQrSrP+JA+YqfLuHmPZD3xvsdzwGegdtNdwVVmnrazAvapT/pVAc/E77tNl/dbEjmS5HvroxhYyOmko3Y1A25UOF5EwgDz3oZzluujuvNOuSzTJ9pAZ7kHZPWfH7V3jfip7/w/TVkXNxNyDR1fAirp8k4wFV8FcHb9QONNV2icVv9YlTyf0K8gJJUdE/6e6F/1uUq/Y2yigzQM0dyDLvCjUUeFYe8g+erNkGWGgodiZN+4EzjWKZNWZk4ZN3q9eSa8blPur8rbh1SZgJ5rcdNB+Rz7vGTNtuM+0xXd3XINEC93CwDWgKkq5dZLyPLxJ9xEjIPrll+xqnnRzjGBMLqcWlADAh8LCXTXl9LvriExOdd17q/Dpm+5FXhWJGJe4xhR7zAg1+UlNQ4xTZ7YSihL6PwenWVHjKpBciTdrcxTHydeABZD2QGRifGIk+C4V+Fw5/kSRwbUlUYeVAyct756UqdMMj19XHW10V0jjXhUpgKkA4i+SPd70J+lWxcMGBRFukpC7rnuMFke2gI41gx7LH6y8cpSL9j4sHknuMjvGJZ+fAi7kx6Hjo0RirqZIVfji/yMqFjEoBuNqh8qQNx/GJR6QnzOV2qH2dz8UVfJkzQNGW/66o8WPnOi2BWbXn1fHVl2xnPGE8wOBWDQzE0Ob3wznHPkyzhwErDXunq8rg+xMUIY5oqDvShlTAuQPvylcCxGJFDV5+cmLQRhsPKwffO3bulr7jtCz8Bg6rnAvr+8JDbFDyof7Y9V9oPuMkXAPiAS94DrofS4Gx80/O84njhn/fUifubfp6nn3zySnlA/T79eZ94AoTlfT6r14Pn4J7pb4ZnvYo/Ym1tzW2KbmSjosom35K3ylI6r9RqtqQDqSzmbKItx6hAf3RxzsmamBjXM9ofGSF6V+UkDoD1VwcLX8n+R48e2cHb13gVB2BsZts0tGMc58GVnqSr631ZZALhDCcc3YK+zyPSEw96qgUVj3QlH6Aim+MoB3yWK36ueITCP64D/U99hA8lKZL7Ga5X86WjNoaxvriledP8zJRx4Rm6GzTibEHvAlJe6HR9esYRNA/e/8jxKM8YqUyMyRyRg4yo6w3gwHZkzgyrt3kC8RKIf0WfCjKfd4HDSUO7OEnptxgmzpqNuDjcL/lFTzTUd7ePO3Gmdu8obpfkDO5MSsOx2mqndRgrmrOzUmxdOtmLtfV4sbIWT94ux/PVFT3biTXO8907iF3JkEP1Ec4C80fO1G7M35TrVdvgd7uJ5ofig589eq459UV88xtftwyHN+BV6EM7J++ir8PPjGXIVbdJVbeyEhn5DJ3kU2EOIQ4lUi9IUl0TlcRJ2OhHG1TPnI6QbANy4Rn5d1lmsZWd3S8np5ypvBcvXz6zPWBYMo0zqnt7+iXzhmEBz5F5yYDsVy9Xv5I8UF8EIfiXPGluf50RPMVT9NXllTfx7PnDWN98LXryYS7Ou2u73/IiI9vftcTLPZ0GtEX2kp/awP1R+Ks8jwkK98dWFIdwSQWP0ep6rj9z3conRz7q/3hEf7Zbs7Dn7Jwjkdqq/7HGDHZLteQO4/ioFYctPlaxHy3VGRmJYVnULe1U8XU536zbplLoQD/59N/8ON6+eBYrL5/H21fP4u3LR7Hy4on8ci+fxPLrZ7H86mms8IzwNy9jbGIqxuW8RVV5G/NrZrOfIleU74vPP42Txm4c729HG/uN3I8/e3htDPv1X/rlH3EQ9NTcYnzwta+7AM4KGNFAN6TOz2c2+9WwNC4rfmBQLOeHp+cxNb/ginKoHV/AwWg1MjouYXpLAoOtWiKiGofl70Xxitje3fEbPgZbaH3n7h2vaGjsbPrsJBSAKQ2UrPzqF2MNavDs5eskug5pEJ2+tSBc52JAjJVLzUfVifqU9lAdfX93118UwW1srMmt++sjbL9j5dbFiZwakwO+Wa67v70R7SMaTwOEOnOTJbtSTI7YNiemR4mjA56gHIiw1JPleG5T3TPRALhg/DMDim7s1ScdHYqmYbmxjVpicr+NVN39xc0LDWywswUrS1H5dPGI688KMN7QWJEQncdEJxwrvBCkDFgTYxNyfDFu3HSb0KA2LlpxmDYCnfMk+ISqP5vs5f5iQjoHv8KHhvK54utVVTCRBxIBTEaHYCDY2Nj0IZmT05Nx985tDawtP3PHlOOXgBBzI1dh5FmKK/mnu+rUpJej8zKIU54nvwrL8vNrU/jT2dDA0mnxGwMOgoQvHroTG7eqQ9tfynB5ujdUeFFfFFduHEd/13g6moW096lXOkEJQ7D0WkhdKwuUUcqp+4lfyr8OA68yAHyVHqnMAoRnGuJxLWGlfJ8/prhfwfcKH8JL2ZkHrvTLwp+mjfpooXlOiIsiRJvyBo78/eZNChLA+VmUZdoqPvEUwXkXzAgpZV3hVElcyvDbNtXbz6q6X7nqnjjuN6oHYZwbUM5Ww6BVSnEc5y2/MqdteIKj9oQj6cnP27iED32ZcNPMP0cRCK+81z+3ifweMM5L23AuGgMzVSMvPyduledVetdbnrxW9OM8D1FU99BeDyqa9QqBKYzSfQwUZKB02UEroA4A7eKPLaDUiv4oLxOSEeOShzYq42g7yqSOVTraFSDsXZDxuNbTpj+fZVhCxrMjgOd+Im91LeeXqa5VvASHVQC/YAzjIxCYtM9FL4zoM+PFGMaKCkoo+Hy1T2f5wHU/LPlnGfW49TgJmUc+T7/T6TlXaHizvJv534SMl3kC9bhZj8wz/UCGAZkm0ynE/kMpYqwqZuw5Vv8YxzAqmW4+kivxi0Kc8hzIvG86oODElTIUQD6mQgHieSzT2OiJlu5LfPKnHPhY5VSJq2xLOtEhXZZZ9ydkPblC93x+Mw4uaZgOyLhZVv05ruB6ne4mZNosL+MV+fiX0+Gvp8lrxsNl2kwPJG71NOnq93Wo54kjv4ybQDhv8Y+l82TTlThfbYd/W/51f+Jdxz/jFFAd9LOeU41pNoZxrABlWCco+ZGeEvnIB4YhHw4vXMjOX4qChxShd6AYfjBs8TzTA+AMn3HeF894u+xJp54ztqBDEbduDCNpvc5l5ZV0L022MRagwHuiC++qPgPqS8gi6tQvHYrVWowB1M15K50wscwlHx+yrzIwJlgfQddVPdCHfZaq0nJlSyTUwtiF7sKB86xyYfLPi0t2HfRJkUb+oRszgbRxwxNCjDblKAeOesDxAoEXsLxEtS4rGcoKLtNC6biiW4EctIcPMUThWH0HrhwiPiiXE3eu2VbZ3mxzxPlDTOimchw2PjNTPsS0sLDgM6hY9XLv/r24Jz1xcXExZmfn/FIWY5hfPKt8DEy8uL17724M9pcVghg+bVynTJU3Kx0Y/RRIvPMKPuDo9tJ93SX+POOa4Rk3w+vP8edzwtKIcTNeuoyb9Mk+dLMvwW+0OwDOV3qPXNH9iqEs4xEOH3KfBgLCcfX7ulEOx5yGs+Mu3T0k78U70FJFip5lVZU/tHTIAfrIbs6jG9KcQvMFxVPBfnnOPIy419W4lhUA7QJPK4bTMRY/evQ4njx9YjoA1LO8RAaZbvMZfEg/T6CN02DlvFWgcvM4RfDIsHhC9CULPoJBIPVUzsKhyI+kI1DKLHIUPHKsS32S9iImX/ym3jaGqc9ZL5OcZO51fIKho9d8yzE2LAhBHrk8JXa+IGRQ/RQ2qgn5nXvv6b7Qwi/3JbM8yf/0U8uf8kGMkhbHHI4+knSlTesu64XjedbJpYKI4BqPr9bdcxtF8XOiCEnVIC4Om3KNK7qx2KMjfFkEwhx/RHPpIfVHDoXvA1/RnBeSgyNjcamwS9HvTHMtdoY1RafDk9PYOWjG6v5evF5di0cvXsRnD7+Mzz/73HPu999/v6K/ChIe6AWijsaEy2ip72MMO1XbfPtb3/ICC4A2Ik32tXzBAV1P2owBVIy2J0N0edWlVLdqZ+qscJUJn1QEIGvH8X+nJ1ThpqXS6cecyPmarhj42/JqXKFvCGdoxi6z5eU30To68NFAfLSM9r5zB5n3IBr7Tc3Xx1wkRwOxWuzgYCdOzyWjm3xga8tGpJ3dLeV3oXGgR/J6L9qdQ/E224wPfORPu92K1fU3sbXzNvYafLBr27aZqclpjTHDQhnswVN1Ne7SnTvH0TrYFd5Kf6h8WvtxeLAXrcZuHMod7G/HHkcPye1gH1lb8XyEr9Azf0mAp+Gh5Ceo9fzJ4/j8Zz+NrbevY+3Vy1h98SxWX72IlVfPY/X1CzmF6X5Dz9aXXsXy0mvLplvicQxh0DX5lf8X+ocdBBvR8f5uvHn4MHraR9F7fhKX0le6ObtT9OjW+Ml2WL62yQcC+dDgoPIZUP+aWritvjxs3C0/lJ98lVOJ4g/qcry7G5dHrZgeGY5x9X0+NsjX7v/bn/zFlTGs63/69//+5UMJsK9965fjf/C7/37863/5/xXR9mN2ZEhOEzOsWpcIezGkCmJP95vV1dhXozz4xicxNTOrhmz6kMYz4TI5PecVQ4gcqs+KJ4RXmbCr49CgCEQEupAfHB2NfhR4DdxZiV4YmjdrKs8VFNAgrrByvRAhJD4UJkLyT39sqcGr3lAIrpti4VQlRbzca9snfABbQhEOF1JExErsQ8c4JZFUCChG4JwplJ8ULmBXJmDXE0oGBQtchZdBQaWoM/Ps+LgdY1Kk8PPzXlby1v2FhKuG0uiX31855RnMrbKUW3Srg7DajFVrYA4tpU263ngpA8+pymAfLm/dmeAz8EFbluNjwearhov33/N9j+riJYUVDoVG0O3SCgqWea9Qq+rmOHIIZoQTDsH+j/7RP4r7792NH/7yD4Xjlt+SeKBVPvxEBdMEPJiYQzPypByXLb+hNE+hrdu50BfBhxKHsmjaO3HBqdxU+NkDf5YwDKy8icAI6bdJxFW6qhiwkr8KKEkMDlc5lMtbWYcIJ4QEkYmaaakC4KzxO04Z/DyA6QdPZDyD4pZJofwu3v+u7jESMKHEJd39Ix9HLOVDG/AkpJQhXhfd5XWfSuWAbDPtVT5VOvwAaYnP6kve7MI3DCQ89YBbpS+JSjp+/BHPE4M+vvBVVi8634xHWuji8JIetgXIk58NbcobvKtsr57zZyBQfhukKoK6HnKkvzJIZRLXsRbX/3VlLiJ8SjxWHFZvB3mmQJrGkSskHMZNdc/FskHlMVBzDotxyDrrZ9FbChDonzIttM4woChjJyhzFT2Kxz1Gcu8sZuI0hgmjCaAzOZPvDUAO7mzvxOraenSkNByqjrenZ+LO5Ig/ve9VnbweUl60Z2kT6Fb8BbcCSQugHg5kXBzxyAOX/gSe57ObcfLqSZfl1lfB/CYgDvnwpas3S8shlV6uN4bFZx/fmVN9LiUvxTcMRBVO9fyyXCDxATJ/wgDu4Tv6a0LGzTyIk374zP6KTii2N+uReQP4cdQ7wzMvgHBkDff5PNMA9bj1K8/zWo+vqUOsb2/GkpRRzd5it3Mai9Oz8f7stA/FNX8rKvwq6vmNLWnBAQAfaJH5AVnOTdoB1zhVfv9V1+toVXqVVe48RhE/0wN5T9wM5wpOOCDpyOQl24Uw/Pks8avji+N5Pd8E/JkGwJ9ps1wg49XzybzTn9f0Ey/j1vNKyHgAfuJmPTIdUM/npj/xST9tCX3yef3aOjyOXSnwiu17AH0oschy63gBmX/685p+IPG4Sqt8uecQZseVEsd5HRvNhr8oec5qdwHja5Y7NjbusaSc38lEWbTo6QMxx+VAevqcv2CssSrLz/ToHxxdcaLJGZNbDBjwOoaww1bTtGHiydtwlHN0LJ+nJXzQSTl8flQ4jGjCR1hTuBa+lQ6jPGfu3I0z61VnpjGrVdDtOB+J+mOoYasjfQidhRVQGBo45D55lCu1ATfkCfLDYcITXQfdBfY7PRHfu36ige756BRt5a9dSs4zYWeVF2kxJPEVvD7O4tI956DSxOB4JDpSL4C6Exc6IIMxhoAbZWP8YmsXOJIO/RTjHvnhwLdM7K8NR+gMPGNyX1aolbq4LVQGfq7c087oSPajb2jcLvG6NVFrxfMXz132d777vRisVv7on/VhgC/PffzBg5hioix/yeeaT0mb94kD91xxQN7fTAdkmrwC9fjvCssyuaeeddmZ13q6OmR45lUHwvJ54pN4Uk76M2297gk/+9m/8ZewWZlDmvKCs6zqA0+MUUzw+aI3evLBAV80ly43NBgzU1MxId793ve+HQ/u37W+g1GIl4CpsCSOOOu0Yjh0DbD+wz/6o/j9P/x9694J1lExbCsGfMjh+eyWUQ4K0vgt/HMstaFXZWIIY7VVX89lzAonztOjrkODoxDCKzdF/au61+nANWkDv0LHcl8MjTbI6dovXqduQjCaR22fE0ifHhgejbcbm+L7ofjud78VH9y7Ix5kLFK+qpf5sqoevG2dWXncWrwdP/z133K9KAeALq9fv4x/8A/+gedX0zMzZQxWOHjxEbK/8lf+iuNCz/oVnPFDD65Zv4S8J58Ewq7u5fcWMyuSpBevXmpOu7HsA/Sdt57ua9K+dnQSR6ofHyihP3drzo+OS/uwpRXDOitPUbvY6s4qVmQNq1fZUURc5NCJ6Njc34sT5vLHrfjandvx9/7O77otKa+82BUu57oXWtsal/6v/+SfRUPy53/8e/9B3L1/z/W9ol9Vl6QJOvj+fuFbeV1H/SvPyZto0MB8WW5hxUKpAqalZKuK0fMikzF6BeeMqYLiJIXD25pbn3Xi5csXXn3LaknkNItB+BI8H8GzIRPDrmgIX41OTqgO92N/txnjIxMua2tnO9Y23irNanT38aXeXvUP0ViaGOPJzNyc+WFlZUn1ZSXkqMrhBQ5zI1bYsTW1Yf5ttU5ibGgqvvOtX473H3xD+fdo7BnVM6EvPlQ28eiLn8fzx1/GiMrp0oPyIcGKAoWMhS5Vm3TOLuODb3wrvvHdH6gceK3QrFt5+gugpin35/H4s5/H6qtnMTGIvGd+oXDJceQ7+JKfjZ30Cf3aKmNsbiE+/PYP4kIyiHFNI4B1UH4dxgWlx7LSXFuJN8p/RG3gBVQaYyiceabnMYqj0pyO3HnBxCEFc8J9bmFBPIhMEqoiAniUdiauRIb+rz1/GhuvXpguttMIN+xL/8n/6f9cEUdp/9P/5H97yUHnC3e/Ft/+/q/Ey+dfRkdMyplYw9JHfHA8nAvBxfQg1zzSIKyC+vh6IY9EdLbsYQwDYcV0p2cyhzBM5qZBQVJJqwbBoilhyEM6AXRVhhzW3y13rjxKI5MnfhGdSihPF0OoCU9+5Kh7OoICGKBRACibFU88vZSC1a9nXsUjAQ2bIHD5SpmoKKdGpjOpPM6N4lD2sZGRUhf9jIeYgAIKqSlPacGnVNH1zTd+LI1EsYBtwA/mNg0Vt6dvIC6laPnrKVIcxRZOWybAUmjGRmNjZS0G+8REKD8qjDM1yudHpfhKQeSNSmt3i1L1nHoXhQ2hjXEKxe9SSuZ73/6eFU6zotIgNFOYcqVN6sYw/XMHBa4YS+lIy/53jGEP3n8Qv/mbfzUOGo3yTLSlXaAz9AI3hKVpJL9pBj/oR9FZPlKNMEs3/cHubB1A8JhpSUc04UC+TkwKBUITpyBM9xgOEObU28YdMiQHJyv51P4ZrvIUbgxe8AupiiU742VrF7//V3SB5jyjPJQHyik0rcX1/2twuqvAYiApb+nKtosSyr+vpoS3sy+BHUYiK+2iL5ME0yHRdIwrClzhm3Eoz3wivFnyS3tdJcWvm2wv04invhIufhVqKBtX5VJWFY8rXtcz013VBTxEL5XNcyYG8G4arksaPP6zBzzgLJdShUML3jC6LJfhP9MkDV8AihhpTTcnhreLQYucCg/5n9MVKPfOU0kc6tFXpBG9mGSZLiTOcsrlCvIrNQUXYkMf0msQ1OAP/ih9VkkkXzGE92pAHj87ir7zjiUGLeIDNrMygvRDf1b0rq2vx4n6eEuDwcLkTNydGpXyoQGECYwGXSoADtnvSc81FY0Mu+IrkBRkvIT0k464KC1A4sM1/QBxcISlQod8Ma8rvJ53AmHkv99oxus3S9HRfVt1GJY8/fjOguU0shTSFnGBTCr8lvVJPH5RGQB9jOd1SFyB+pXwfOvE+ENY1iMhy+JZpuU+XQLPuL9ZdoYD9TR5zTzrOCbAR+rFsSEFbWldCpfGm11NOBamZuLB7GwMiCzo/Fd50j8qmuHqdOP+315W4nadPvsFcXH+gm7VKUr66z7GSs4s4zqvjHcNWXbyDVfiQveb41L661cg8yeMK/WsP8ef7l2QuGU+QD1N5l2HjAe8y5/x6/nUw25CPV3dn/c5ccBxj0Ke8a7jd/lw6u39XQKvwmmiLDLzfJe/fn0X5LMr+qo85eCxWB1G44yUesmijf19H1VxKp0MHKwT6EoaVgmx6sPHSdgYpvbuLSuSAHQdJmN8GRL9hjTOo0qPcYYv4qUxzCuLlO5Mk2s+ykNf/aoxrDzjZR2OidzY6ISNWByx0GjsVXzGC82TmOPNtspgso7hi7MPmThjSAPgS1VWdT3zmIhRyV/RVL7kkXyc+gH35umKZuw2QDdGZzuXHKc9UTMxRCmCsuiO0ZExy3R0QOKTDzoSE3tWaSGb+PAP4RgOWxjrKlpTd+pJfnxxHD/lc8/qLgBdYHRk1PW20Ut5elu1wkGBcNo45YWob30vw6gH6Viphp+dCAWXshpoc2szpqY4W5fdB7Qd2/Va8eLZM+fzne9+1yvDSAP/iBjOB0PExx98EJNsGVVKaOPyFa8OxMWBi/OQH8Cf/aOeph4n02W8m2lzvPhF6RO4v5k+88i0POMensRfj5t+gHtwMp9UzzIPAD/5ZHiJcxF/+md/GhuitUoS3uUFrT86w/OKR4lLODy6tb0b29IjjsQrH77/QdyanYvvfe9bta9JairJmEGfrMosZSHXuVf5RcDH7/trkv+4kvcFHK/iD1b+dDgCQfMixnD6oT/GRl9TGnRJ+gh6EUc98FJvbnrSZxJTLqthkAsnygPZcq2vFUi8EuDv5Af6NecBIiOJ0zeguQ6Fqnz6CscMYCAeGB6JpbVVyZyx+Na3Pomv3b8Xl+i4SBTqq4kpX6Ureod4RuUwB3r/wQfxO7/ztz3+FT2h6MfPn7+If/gP/4H74MzMrHEpsiX8Nclf//Vfd1jSNevwritxgAyru4R8VgwP8BC0JW9o3RNnm6txvrVUnitwR3VbOzyTrqX58nFHtFY/H2ApC9TpsjEeOcJqMT40gJEVvZt25JgjdmbBRxjSWJHa3N2J1vZOnLVEk7mZ+N1/52+rLUU7/VmXlZzrvlD+oh9bMP8v//iP4kB5/Ud/738U9+7ft17udnkHwId70g07wpl2y7rGBWcusriGsUFhigdzUUfawv1E8x3kjPuTwicmZr3qDYoii47bB3F4zIsT4ab71sF27DZ24+mTx5K7Xd6FxYdRmsKZc895OTE1NaH67sWlF6mop0h+3b53X9j3xsjAUNy5dy/2NO4dHjVibWM5njz9MmZmp9wfOZdRyKoa3TE8MuxxanpyOsY1T9/d25dsPy42FdF64fa0cGQrYSv6egZifHQ6Zufuiq4DMTU5K9yUbmQ6BsRXT7/4NNaWXsTYYH/0wVMQzn0AbqCu6ovKC9oxVrdPL2L+/gdx92sf+4vJJp1agOM1NGoFC4+I2y36vnr8MPbW3vooF/d52M55uSoVKK3wpg3bmtcMz8x70dSxcKGPYZNhJxtt0jc8pLS9XtDU2lqPN59/KrqJ/5hLu79pbCFzKGqhAhNRB/n1xznJM+9/PaZn5gofUDd+FTKOBya6bK2+jcO9XfN3ecjz7vif/e/+UyIZen7zr/21H7HFEMv32pomVsctT/aO1Bj7fL2v1YwdVaKhQe5AysjBsSokpuqIaidSutkPy+eeORMLRYXzxs5P2+JPlu7ymdzSoAiuwqxFiNmpyv6CAgKQhhBaGMO8QkqIcu5BR/mwCsqDtAQhhqZeKfws4RyUG5JQY4BHIcHgwyGFEJuzCTgDgvPIpiYnLYjZPjg1PuptlcPDo1YERlAIlOeI8mLZHVZshO+oGupEyhkrt3qEnyRCnKF8SABAo2415slhM4729uJ4fy9Om+qkzUa0sIwr/PSwFc2d7TiW4D+WcnUoIcHzYw4gVdhgf08cqwMcH5D2IC5Ex1MJkHOWL59JOB/sR5fKEttFF6tv1CY0Y7foBl9wHhBChjyxfDI1o5OXQaQr+vWMt2rdEsgTc5pIqn4whxlbz24CgwTCG8aBO5KhuJIGJiMdK8EePX4c45MTMX9rMU5FB84oo8N5tY/aDWMdSPrz3sqTNzBewaQ4PlyxipOGPX9FSs8o0Z1P/pNTCU2UP3MtzzQYyNnI4HrAL4SZ3b0Fg5UHcBVKN2EIRnOZngkVCUL4ToOubpiY4TDGoFDyppi8WOHIfXlWBKkuvr9yFqwKU2ZWXpUHaVHGHV/PMw7KgvPX1WnkL3kqjHS6gmuWi4AiDXHLlsBaOpUH/jzPOjiecMeg5RWQFmi0Fm0HbcBTaeRzWvtrV/1jAlKEJEKIZ4oLKopTaFjF1z/wcLlyfMmEtximNWkVt9SvohcTIe6FgGlVhbHFBP+pP35RjCpZFysTlEl5LhOScK+0VTzeAoAT238wdtlwWaVxXeWMk3oGMqUMCYXnPVgqvg8AJdj8RN0Ln5kvXZ9ybyM5PU88iYNOZaWQbiWX4N3C2+qBjkNc+gGTB66lX9AHypvI0l4ow+6HlCk+h9d5GzVwfhrdHKisBvD5gQqrQ/ZhymfiwQBzof7HmWFjkmsTUk7IR5F0RdHUVXyhVEpT8qpfs3+n0lgPB0pZxZ8AzwKJS7q6XDFfV/ngeI5yWjci3cw371nNyjZJVvueiy7Iuemx4ehTHt4mbRlCjQoOdQAHxoqb4YkjUMcrHc/qNKjXRREqT0lLHXCZJiHT1iHpwLN0iR8uywe4BzIs0wEZv35/DV0+QP9A444yj7b4a2yILbN8kY62Uj7QRY5tpkpcUulKGe/CkXolPbKOYFm+aMQV/AquwFVatVk9D10E5E/fLXwDZP3SJZAOICzzSD90y/gZj2u6xPMK3yrfTJMOuJmu4PrVPpJ+oO7PuHnFJWS8Ov/fhHp56ep96mbfyfuE9Oc18yBPgPiZH2GMLcfSX+r5IZPzPl1C5geQHronvlzTX48HKBfLGY8N8J2uHjMU51C6DGMBk5Oq5SyfABuwkGGM28KjyM7r/Fn55NXTGjfID0h8HUdxMUBRL142sK0KRxzON0H+InskCjX+MGYgg8u2MniSSUd/32D0a8LHanD0BxuDeJEpvEalM+YB8P2Sr95q6N4AVDqEdFwMbSj7yOUjyeUjdDqVgdGKMLZ5gpNfUiql6SqkkPUALwG9TVIyDtKAM8gyhqDL4iddxsePIRC9DTzBjzN80YE5EH16ejrm5+d9ZQsjfj72NDc7H7cWFnSdi+kpTaxmZz0R42gN9GiO1mClHro2Dv2aOthIhtxT+1MGL2PgBfCkHZjwNzT54wBpzj+joTFiMgHe00QE3FJu8pC5Al+epCkXFhf8rExk9Vx/0EqSMmaFs4/w0D1pKRNw2zuvaz4Fkjfq8ZJnAZ7juM+4CcTL5zch4/+ia5ZX0ipc0rf4r/Ml7jVe/u+whHwG3Exbzz/zSrD+pjCOhsH4TdSSHp1MetZ5MeAwBtAH2EFB+gZH3hwdW+/imJXR0ZFYXLjlba82XKDD6Of6KP5XZIHKzH7K9mS2SDI3qKF1BcSBj+i/rEwDP/SUkkfR4XhBK6QVpryFOnMxjM8qwmoQfVAdxkYzcAPq9KKMOsBP1zSjz5QPbEEW5IQ7mdyJ9K1TVnZenkaPJuPN9mH0aH7m+aH42P1dCPBV1sMOxxGIxyVXdg52Y21zNbZ2t2JwZDDu3XvPRgxkEfKPlY/7mg9+8eUXNhqV7dPXfMqWYVYXAeBOa5U2K5D+rFfSPV3eZ5twxWUYxvViTAAbyV2N3Reau54f7pmeShGnXb1xKHl7Kl0efbzITuWrspmXIyNNN9EemShsTFfyhpc4m3RYfRxDpbeC6hlz/xPJv4nRYRuyaT/XjTFBoBYnGx+g/3BpBTNrfPKNbwQH6CPD07ha53GuyGkMcPAq7QYv9erx9tpyfPrTn8Tm8ptYf/vKW/TW0r15FZtLS7Gx9Nrh67pubq1r7nrLhk966fkFK2xbsbT8Mr589Fk8ktvcWY6j4wOHX1ycxP7edmxtbyisJVxYYMOW9ZOYEI9caP5En9rZ24n1TXZK9caE5scHrZ3Y3V/X3KxtA+KZeJCv656fdWJ8YiTGxsUPYnS+xqsOIDphhDw3z3GM0/5+M047mtupztSfD2HATyyy4YVN5+RI8nPbvDU5Pc8sxQafC5Uxofl++Zidxj3Jco4N8jFJjC29annzDn1Dbah+PzY35zmEAitbggirdsj5tmrrs8DOMIyqrRkbu5VvD2Nkv/qoyuOKkbmbFyzwunTQvpGxmNA4syk5v9/cj5OLdjx9+SReqi04HmFuclbliWfV7mKeGJ2eiP4xudGJ6JYs6huf1P2o8hyNHo1NFyqPvHHnkmGgzO4+2uVY+m+r2RCeB9E62It99cu9ne3YUHu/XVuJjb2t2NxvxMrWdrxd34yVjc34+eefX2+T/F/9b/7XcL2EixqCDsLXCUUIVoPBJBrqRTy+AqKOImaGiIxXMLANMrY6i2gKh0Hp0ijgEB9DCI7tel56rdYivb8aoLjFQqnBtFuDLHmoI9IG/tIO+SjeQfNAg7QIrJzdsbMjEJ/mF5PRsV0HxcEwgfDnUMg2X7+QAzWpYX7L1M1bOPLoY1WbJg4i3OVJuwgeBILy61Oj9KljH+w1xFBZJwRMMdIompSL+Wg2GtHRwNOnHtmnvLy6h3wUj1VR1NVf2kBJI1j1Az869ZgGHJarX7T4chECQNVSeg9qquaZGJFJn8SZlTjeqALQiGFgVExCfodqcCyrl2oLyEBbwLqFVGq9nv5Y+Oa3Y0QMxnMeQEee68Y/pbbyhCLE51OLAC3p3bbUSfjR3l8+fBj/z//yv4jF23fjV3/t1/yG1Mv01clA3MKM9GoUthHQ7hw4SR5Y5qmn8TCAZMGFIkgLLgh2v6Xx20WJTuOg6MaD+Ayapa4oT/QjwLjrOctoy2GbJW0pB90cRZj7UnPKQqASxBV6osxa2DPhJlYV/51AtkwqxF3gzKQjBwpCnVblmo7GW/dy8KvrWtUXPDEYlwGt0Aq/6V7lg69govTKK/MFEMTkh7IKQAM/KY9L2VVqt4F9xa8/87y/LKUyeQhNKTPvM58E4+6yRWvVGVoXegH1BNS50DbpaCO4HpMH/VC1LIMsgY6ja/lzGTjSMpgXIx1tVvJgEoJyU8rUfwUiBarEDrYXdnHaQm9CmXjRVuTt/kJVKxzJPyH9pT3Issv78ol7nb7wEpBtYplE+cI3gbpTB2QDhn3n6SJVuIrplbwdOmpG3+mhkkrW+j/1L+UnfpSBUZDl2hsb23EiRaUpPrytScPdcVaMMiksMjaVVdKb5nJ5n3kBrkeVP1fTq3IZBrhs0R3IPBKIU9qmtFH6kz+RL0kzIPPHJYDv/oEUkzfLcSLB15H8QsH62uJ89IkabFvvkbxlQkayTG9aVvkkrd5VDo5wruBUh4xPeD0t90ya7Vdd6GeeqAqQGXWo55v5ZHnpB+r+Oh6Zvh4vwWlgqioo4/Eia0MD/NrmRlwKr732SdyamvE2ScZn2As5iCGRt+4eUKpMKK9eZh3PdBnPGVU0LzjrhueF7Fde84XTKS9+6gzwPW+QSz4ljywrwxLyWdIlcUPZruOU4XU+zOeZZ+ZVv8/09Wvd/640ecXdjF+/B27Gz3ugHq+eLvtUxiW8ntZ+qMuf/dRfaeSBJzHKM3HMdJaVCD7JgFbzUBO3fecDlPH0Gn/9r/zX5QM3/dkeLr96ltcsVzUynsgtdB7E35nGww10JclcDmh3icKLNDwfG5fy29/nlfjIZedXTdYBjnhgOw4rn7wqt1amr2r/WZR5TZKZMGNco47E5Q08EzxWvntlGOO7+gF18bYs0ehE9JsYm4wh6UBMsr39kZdZQo6XuWzlEJNpMlPaCACHs8qYhqwd1PjJSw5qXw7j74v2ybH1YL8YI57yIJw8GS/RDWm7E02sGYtZHQcbQD2qxvYcFaS69PpsXstO5cE2NMYPxixeRBJeXrgUmnJFByET5CngcP1MOQXZ4KY79LdcUUi6fulcq6urPuDeHziS/jusyc+TZ89sOKMdPAkWrZ48feorRjCA82zXlBadYHp21u3sVXKi+fLqSszOSoZLV6D5wItJ3Yvnz9xu3//B92NoYKiMl3qGjg2N+ar8x++/rzlA2aFhHtMVyGuGcUubAdSF8ORZ7utg2QFteFyy0UUe50k68rkeV0oZ5KFnaivG1qp4xy10LgEFL3i79M+MV56XPq/s8Cmt5ldK6zQUyaWqj3F03FIPzx8qPso4AP6EH//0x7GysqI44FXGJ/iDGPSHkh/8J/5Uu6yubnpbJS8R37v/XszPzMYv/dL3vDKMs+ngK2SJ0auVg8/U4BmFKcLv/+Efxv/7H/+/FKqCr6M6LRWbnJgSb5x6TsdqJRQzzuXDAMxLS85D8sII+VkxNiDP9NSEt0kiKAaHhlUhVjBpvqZ+Sl2uaUAR+leVSzB6qdtd4eh+RBoYFD9ShvpreRHfFwdHLbkDySfNxxS2ub0bXQN9sbi4EF8T702rLwxIDwHXje2NeP7muSbrmhNLb0ZuM1fhjK2P3//YNP3Od74b5ydn0dDEe/HW7fhX/+KPY2x41KuRetGzK5XhwYP3q22SyV/Xdam8BtdNYP7Xr7ThV69A3pcb2ocWkke0Zq7de6F56eZqdFZfFN7XjP5A8mO3qz/aosPF6YXPY+rukdxT21MHFrmcnEnHV/3JmXkovI8cpZ8PI6Oq8Z1+fKg+vb28HDtrS3F3ejJ+92/+zeijQZX4gjaXpxdLgvLY1JjwD//Zv4qm2v33fvfv+Pxw5L91Oz2/qksFLKbZFU1PzxSuuSh59ahdN96+ioc//zf+YFChhGstPNW+7luikcY7svPYJBn39e/+cvQMjUZLc//19aV48vxLjRV7NmwOafwYxDAzLrmmRJy/hU0BY9KEeIEzwtbXtyQXB2JmQvypPnZwfKTxQTrK0GR8//s/jOPDTjx8/LPo6T8R38/EXqNl+mDMmp4e1zhwGVOT40KyJx4/fB4He4eipXR30cofQtF8fXll1X24l61yoh271WgPPpLCQoTtnf34xje+GR88+Hp8/LUfxEB3X6y+fB6NzfUYEf/CLzb6ovfpankDBUQcDM3QiBdUgxr7Zu/ej1PTSLJMYR7/FBd7BvLu4rQdjd1tXcv2a2wYGJGLnqGMcMrQX6o9PIh+DFaXZYfX5ORUPH7yKA5PjmJicixWVpekxw/EgzvvxdzYXJy1z2PvYDe2W8ghyUzV+eJUsn+kT2UUmXV0yEH96A+sB+PIDeKdx+y4xh+NDRj7yxEKyEzxvfFSu+sHajvitfWdbYXxDHyFrJ4/f7UEGQxd//P/5f+CYAs9mJA+4qvuMX6wBBsFgyXNPqhehC1xFJ/BUv4y6RJx5TDeQBQaQoGuCHuOhyyYxLxKgGBSPUSrLg/aZ1g+VQkCi+KgBhHBR9ToHIDfTydi+aQu9Ct/ilp4jE3NR3N7XR33pCheSkexKIn5ZSAU8AzD4s1ZZCo0BidnyCg6UhLBycQVocqqA+KXgQiCUTB+11FXDUcxOb/or0qes0oMmaN/LJckLYzr/dqKC91T8cvBDGVodHExjqT8qZVFNzGd8OuBGQvxipEFVChXft4gsv4Ixe5c5QypU15oEGlurilfIsqpTAYR6ICi51VZarP5j74ZQ2PjHvDIn4Hb55dV5SEwmKgywaMuVOGq/ldQ8P/ii8/jn/yTfxoPPvwwfumHP4zW0bGNVv3VgFs6R3FnwgHlj3wyL+KA59V95edKmVyhM0YpJj9APs80APdAhuVkgnvKRQEocF12Kb3cC0N8DiMv0hPOFUUxlci/DCUP+5QOlwoKgrwoHz0Kd5QrPAmgPHc235Zwrolz8kmBQoekCcElzXXZWS7tDX/jBz3991sI3wvgG+XsZyUP4pcrZVJ2iQttSEG9uFZQ+VVcdS0eny1AncGhypdJVpWF+Fc+lZN1zHTcmxqgCx61wjJuwbMA6Rwmv9OqbkxoPHEqhDEPcy2pSpmV12FEo47GTcBzZFzmiVIKLnlvIFyOsvkxKNC+nmiJZsSriq/iCPQv5VDJp9QbmQeO8CVKhMEdnCFHeIk0A/q3IO1/tAdZhDFMMoVoicOVE156wirNza2dONEgzVeB7mAMmxy1PAMB93NMarq1XKvyyvzeBaZR7Zlxdz2uIe/r4TfjAISRHv7Cj3xJeZCAn2e4En4ZDSkOb94uR0con/QOepXrxwuaSOme8yW7eR2ouNlfrvijhkPeZ33yPuNwTZlxE3iWeWb964464OpA3ATKrMd/F7DCCkD2J351HHGUXfplwcll0F+4VsX5ufhoTbywvrHpA253OiexIF74YH5Ok0kxlvhFMZVE3AC/KUlZfVNok2UBWTbg8gRXfUDO4zqgKLCZX/7oBp7H5zRVfIcjD9ROlJW0TEh/vcy8Ejfj006kZ4yi/92MX79PnIGsX0LGAer1BTJe/Vr336RP3gM347pN3gGZNsusX8mPtPi/kp8bS3FoZskE4CoP/THOswUEGBgeAgG1cUlP7rAZ+teOdBV/Pp6olKenPEf26MZ5O5R8HeX6mrhkWB3yWQJ3zheeE0+wsvlUcnZDk5i25B5nclpJd7qCI8YUXqgdHXIOV3WmmOSVJ9kCjHxsS+FLiPU+Sw1Ijxyfn79lhRhji407knucZ8kqFFYn8TVC64NMtvQ7l1JNWcimjia1ViyN+IVfcOInPl89lyKiGUl5eTGkCYtXtwuyzTBqMRlmCzI4jAyP+CUgq0R4wz+giQlweskqC7ZPDVgfNq30jwkQW9oHB4f9kteH2asMzvOCBqw6Ridh1T+rZFlFQ/8FycJr5FT4nTbiSt3Q3cFvgIm/nu/u7GiCN+5xyDJMfenN0tuYmZtV/t3WLTkQ/8njxzE/d8tjFSvDOOCejyaxgow+yLjPQdvPnj3zai/aj/w5yHh9dc3j8tTMjEjaE4Oi+6losLK6onI4HwfdqtCP9sQYRpt853vfC1akWb4hWFwXjfOK97UPHsSk8FbAVf2SL+GH1PVsHHYjwpdFThCn3lfracnP52FJQyK8RxN+r1SX34Ys6Kt4iiav4qveXpGkTqRWqahONuCEbk9LEJ8nyrurGEetH+kh+YBXSVfaje1drO4r53KRljJVDjqb6FDSlRe16TfuglJuoWXCT/78J7GqSTRxaGP4GxrlPXo17QMunCG8xUuU9XWFnceDBw/U7nPxyz/4frx3/y4ENTUp510ADYoxuPTVf/oHvx//+J/8Y6U5V5pCowLwq+ZMmrOcnpxHs3WgrKmHHDytZ4AN3RiKRUuq1a9nM1Nj6iv9ag9N2gfK11bpk5dsVTQd0OFKOcXYIryMdJkDYjRWQaKvtGCFD6tvFmOY5isK5yVCU3OYVqfplV6IglazrT7fHfPvzcTt27NewXJ5Kr496Y7trc1onbaid6Tb27rPVB8m/qwYGxrGYK95iyb61Pej9z+KD+59FD/90z+PucnFGB+bDr7A2tsnCqk+D977KH7jN35TyKp9xFfUA7llkWx9nnrhrtsYmiVkuyRPJxT+EG+ID/Vf9SwyE33yYmst2isvTV+mqw3pV1vdklXIS/VTxgi2K1suoWeJaBj90LeRF4W/z7wrjJWdnpeKnzBE8BKBlUkbS0uxt7oc9+em49/9238jeo2bHPWSXzMkj0vru3vxn/3BP48j8d7f+ff+PX9Rtsh3PVQdvFpQ/EV9cNCM3WkY7dzHCFfY3tpKLD3+NMYlZ5GltDN5sAWPvnrZpUbVANrVNaD8TuNcbX/r/ntxKFm9tPk2Wsf7sb6+ZhsH7cMq37OTs9jb3vWLlbt3FzVGnMTG5qZk4aj47yKaB4344MGCZDSrFwdtKGsfX8TE5Fws3L4XXz56rLJaMX9rIk47l7G0tB67u40YnxjTWDUTh0cHsbe74xc97K45ap3EnVt3VMfTaOw1Y3HxvsKbwp0VzB3lXwxLORa+evU6Dg+P4td+9dfj3p334v69b4rHu2JvT/MBjXmQG4MW/Z2t0SKT6ce8BYMadD4X3VVZG8YmpyYUxm4l+Er/sEkgJ2g5tQELPTa3d5T/nul7Krr2DPbH6YVwZzeb+gELgkhwrjboYrujbkbUBrenZ80rZ2p/ZMXJ8bHvkendwlkoxb50lKWNtTgRDhjq4bWhSY3jatN+ldNz2RO769vRdXKhcliWhZ4VcXd+0uccqrYea+kz8IpZTiyCPKdO8M3mzl6xG41jYO/3WPrHf/JjxSrQ9X/43/8fkUpFgaJTqeJkjALtWOocDIgMpCwbxYACA2I1Jp7udFF8iC8MIDKTSuSb/mzQYN8srYGQOj/vOC6HSJeBdNxfZLBI88oeUvVYyRZKleBmYOAcL6zzqui5FBQRbFLMs7/+VsIUFIhfFFHiY4WFMLnSBiA/Vl9dqLH6RqcltLqi3diT0OxVY1MOHabEvR5oyj3gTqnruSo3PjMfHQ4RbDXMOLxhsBBWegxbV8nAt8qLuqA4QefR+YVot1gZduD0WFovzqhneRPDAAoNTztKIz/CW1QvTaM6DYxNIK2itbPpvBEarKhjgLgQbbnnsMfe4dG49dEnNobRsgjHoowKQf+pTqIHe5XLG0LFqHAuTJVX2rMrPv/ycx+U+d4HH3h12HGlvBbVDPRKxUnDQFzagzAoV5SZcl/iZP5AhjPwl7NDTL6rOPn8JqSSQFmkpVygRL8u713As3QoVQgE9wGX6xh/CT+uN/EhrWlO2gr+bTi7PLUfim9RpMoWkMJzdOKixAA386jfU1/erH2FXrSC4lzhrYv9pCMpTreUBd4I2RIXV/L+apmqBySp6pPXgSEpjwyEGjwcLg7x5LdKJUZCKHwlTQIGdgQj20eqLncF9bj40wHmc+GMXGFl5XU8uUI6w7vS08+hdSqJ+Zy4TB4suyCW01JeXq/zY4LCGxq2waDwJGQ+1/xegPDkT/y8KUdpYMkzZXE+AT2LQaFfA9+94f4Y7VWY5AGTCVGPXJxX5oFsOBfRdqqDPE+kzDQkj2/PTMW9KVZACC/JFMhv5crJC2448El8uSbcxDsd4emAd6XPOtaBe8KTjzGGwa8J9TLynjQsD19aLivDTnoGYkD95OMFTdhUrT4mgQhaxaUts7+Q9l04ZJ5ZRsZP3NKfLiH9mSfX9NOGOQF7VxrKynLqkOUZsG4AKGu1dABpsz4ZdpW2GueUyreinvi+1yvDVjfWPdjvShbcmpqKB3Mz0unV7p6saGJM35Si40mDeMRp34Fr1jeB8Ygw48KVwFo6rjxPSmR9kl5giXOc6lnWq4y31+Xnc66lP5YrAN1v8k/GB7K8eljG4ZoOICzxzzSZLuMnpL8eRtqb5eX1JhA3ywLq8TJ91hG4phuUEf66KpbLJ9x4+Dn36l9VW/VKT4OcHr95qiuOL2TvNA5Ku1XymOdORRzd6L9uyrN6PROy7Lo/77/iB3ddeQGjiiigW0pwX2xq8sAXLdEboYQNXS4Gw8qIz+FCnnOeogWXnGmsfIdGhnyeleW9xuesF30QfmAMRY/0oeGSCR4IlA49rKMJK2O6awetGKvQAUVvxgDkPhMEvi7HF8qhd+ug6Ze+iuVtOZp9KG/K7PbZMaxwK8eClJdfroXKRddkAs52n7JylDp02RCHQQ4jGrsiMJSxegwy8+KCuiCzezWJpk3or6q5frQTLzMUUfXhC5McHt4tmeg4SsvWMyZyrHyDXuWFZnesrK7G1PSU0w5jZFL6pTdvYnZ+3jookyu20bx49Uphc6YlYRi7Hj58GHNz814tTn7ohY8ePbIxjD7IywgMZM+fpzFsXDUtB6SzqoxVI6zUU+2vjGGsDJubv2V6gR94YQzjC2XQ/3s/+EFZGSY8MZBgGgBnpOxHH7wfk2Ojvs9+VOc98iw8CPVKHMZW+hTlmH4Cwjk7iiurRsye+rm31JQQ1HeTnGdV2gT6pifcuuYzX8mCm6pulA3XkbeqU4XxwpNY5FsMCxh58DNxLUcziCfEC9QF2Wh66Dn5lXqV+lF+AnniePbTv/hpvH379iou4bQhfJ66Xqa50ARzbW0ttqRHMGm8f/+9uKV2//73v+uVYeCdNKQ88sR/RVfVGfx147z/6R/+gY1hGHIST9e28k+MT1pPPeAA/aof011tHpT/THMdzlTGKKvo0S8en50cF5+qfVU+X3r0ZJo5h8uFPpTgFuTiPPPlALsG2H7NIggbAIQH20CZe7JCCyD5/slxHLSbsb2/I9WiP45bnRgcH4rbH9zSc81XnZ84UV6O2lneeBsnuuGDG53Dtvi4GV197KRCpoh5hMzuzm7MTM/EBw8+jgvSDU7HrZlFyTn0XnDWRP7ue/Gbv/FXTYPkXVOjPBYwDpQb6lWAODfDCty8R00yd2u8N62V19nGSrTXXmmuKL/o0RmejMbAWBxIH20dHNgIMaI5I33yHMOR2hqegZbILSFkXL3lW3MWDDOcVYU8bTb2/YXC7ZWV2Hr9Mu7OTsfv/u2/6ZeYGJF5QYLNt5ftgCp/TTT6z37/n0dL7fkf/N7/UPS4f8XX1NJHr1T9DAd9m62yQojFOBrKzKO7qtPb549jfAD7QOnnEj3Kgxf9Hc1RG5bLPd0YLVuxtrvrL2Ienp9Gs9NQOw7YqEm/32s0Yv9gJ8ZGWaXaFfs7ezElXYqti8caCziipXPCeH0qedUdk5PDMTMjvm7zMQHp3t39sbGp/iTkRsf7YmKSsy7Pon18HvvKmy/1Dg1KjqvOfDCGevlIp16Nf82jOD5qCpfLODzsaLzgo1MY+MS/HY7RkY5/947psLy0HKNqJ+T//PSceL4nmkrPmWZbW3vCs9CN9gLghfLRwDKq+BkWScWbmRiNOc0dutSG2G5YLea+RQdXeq8Sk7fBeWn7B3EuoncNaMydmYjRsSHjw2pNn9+uduFoplPxDnYLPv83rX7L7g70ENjZW3DVUPTNM9ENI96peIrVWyei76DGgQnkvfi24VVmQ16d2XWmMbBL/Ue4gzowibFMDAb/8SVd9yPXE9QVTz9uOOd+c7fhoxDYmuxVsqrH/+ef/4sqJ/W8v/6rv/6jczF7WwPTiZSNk8PDaEtxOVEH7yis3WyGWiIaW1vRFrKt3R2fe3UkwXF62FS8gzgivvydpgilCp+fKB/5T9tHcdTY9f7hHjWkv+QoYSfOMaF4+zUkBj5pcwbXqSaEmgCClBoBh5FruF8dR43BFxjYSonYwxh3KaKP8KaBPbzuoBgXpGwoX3cG3TNI2qikfCAgMgQ1g4bg8H+vCBODYzxiJRoDZDGglQGbK8IAamaHJF86NERln+vlRSEqmVMWZbghjKlulcbL4atObkVVbhCBIwbvRngqGdKfZ57gSfhjKOENkc94cXsqN8XJvPskhISglT0GSx9MqnyKUoVFnIFMg68UqLGZW6ovB0cqUM9NQyLg/Hd9ng/1Z+AB7xRECdRzfX09Pvv8c3fmkfEJdehOHB2qncU3rZY6Y1P8o7Cz03Nvz8B6jeOART75zLPjo7b9XFmm77DqigMjFCWWH3NQI4KArba8EcK1q6vDJRjx89UnykRhJa8Sxtvf8tYC4yiOc72Id6Y2L+HXqxHLaiMs8SWMFXzQwH41us9ZUVtwtVMasYP9GFgwcJDWYXpWtlqYZb4Snzy4gmt5U8pgbwqXH8qR4ibvOQ3/uONy5Sp+EV8Uo3GJwzPaOnmQeH4mCcKPv2xbJhLgaSlVQclFvKZg5y88jVudF+RnAmPayRGv5F7i2Ylf4Gn84IjLZ/AbkwOEGByZz9MBGZ9+yDXDuMcYRhtmmMsXnvZf4Qvu4EU+TBTK9hX6iuvm+CVdMeCXOmR5uJJ3cdyTnjTwDm2XeVt21MoqdEOakU/1XGE+UNjtmnXTc+IqHltCxvt7/AVfakvr8eMvcQHKCjYOdz7W4Nfyl1pOVJ8xTeYmhgctA6C9KaZ2VVKnT8i6pLvimwquea3ihFr9M/7NNADP6ld4jHh5Rb7UaQvczIdwlF2+dsWZYWeiG2+cZjTBRIFjskvSkh53nb6OI5DXm5BlZtx0mT6fEe8mftynrMw0vwiod0LGxZElPFHK+iouAOmSZhmerqwaMFcYFGpeZvVP81BjoXjhWPw1qvEBXvBDZVv6AuXLb96oeEllZHmJb5Z15c8r9JE/yzZ9dIWfy0u067SmJU59nBzcx6h4Da7LvuaRugPICz9XeCfxJCzxBXie16RzPexmvjevQKbhCmR6gHhZLkCdeZ7xM23eZ1qumfZdeANZHkAd633EukWioaJNTXCQg+Y+80ptrFAb6lGcaWfo7QQCjBNHGke5JV4xRMnRNsofGV30pGvccQn1ut+sS70++Iu8UVuT3PmozYT1sSajJ9JHykSVh/BDicuEiu151juED7Kd7XgYZngTPsS2Qwx9+pUJbjFEc2YLq6/Yto5+cKDJHDIR3YRzbI+lvB8dNL1zANmRdCsrUYSH/Oj7tCVyGWOTKGB6oQ8Sna+n8bEjtlUNqN+zLZAreI1PTFTnct2KW/PzsXDrVty+veCzuTAGYTzCTc7MaFI0bqMRHwsYGRrxZJytoUzSvJ1LbcGbewxQ0H50eMT6D8YGxivwYZvihvQv9ENW4zP+YIDCoAGtoEvShrO7OJgZXvKWSlUG+pSVXYQV/ZIX1axOKLK5GDXYfk89vapGwJjHodGkxU8bIQMJA3faC77hBdehxiPoySov6Ifxj61vDc0ROGeM/JO/WLXHCx345pZo53GVSbgYFb5GN8B4Oa6JEQYSP1MYV3gOf15xTIQKT5Y2rfNoeV67ko4JOn76j+p0cSn+ZO6huhAuBhE/YMgBXyhBXsxFGNdLXyUGrKQHDjvTJPnsXHx5Al9KDxU/koY8St8iFv+USBfCjLfaAhzc75RXyoSUm9kvr4GwgkcC6ZdXljV2Ntwm1D9dKafgaLzlZYUUujn8zrELTPrh68WFhZiZnlI69BRwKHiRHmd/Fe48dSX/Z8+e+9ywUgwyEZoW+UDcIfEjR5igt3Nv0ulZoXPNXx55vsc5W95NpHysewl3dE7iFRlT4grDcqVsPYC3y5ZE4dAtHHoUv09tru5xiWVAjnnYifjr4PQwOt2n0cWqfPUnjN2jE+L1IVaPXcSKaNo+bUsG9MTE1Hi0z47UerxAPY3DgyPLIVaktjXh7tM8la9808dHxLfII4xIrBjl5bENYSoe3hsfH/XWwNSh6eumsdoC/ii0Vp34p9qVexNX18IfJYznJR731Y1awB68NIfmq11xrnn9RatBbo5/xhFIfdITJOPY0cLZ2cgoxhJWz9DPMSJiEEdO0M6eIypL5hzwoKY2lt2sdHr98lW09nbi8qQTU5wZ9mE5MwwUoBllSoN32zVFm58/fSnd9SI++cY3Y3Jy+gr/Ml+/HlfhWfDA8MgKoJMzzTHVdp0TzSHVz3gR1C/8zoVvhx0ris/XDLePDmK9uR1tlb3W2A/1yni1vhTru9sak9rRaO577sr4wYubvZ091etEcn00ZmbnorHXEDZdMTc3oxx4EcrY1BOTE+MK1lgtHBlz0b+gHyvJ9puN2N3flewr8zJWzIpaMTc/qedl+/vw8JDnqLyEQUYiC+fmpsRfo3F2oTmofnw9uVc82dYc/+Ssrfn2iF8yYehie/zJ8Yl4T3JAOAwMXIr+G+K3ck4lc+ABtemw2pMXMWx1H2FMVf/mbGG2Wk6Mjfglw/TEWMxOT2jMUV8TX2JC6hPujBGcn049GDNoSM6L7x3pj+lb09Et3E4uTv3Cg3PnB8ZEf/GnyC7dU2O60jDucv5gPwsn1KQ4DF+SOOI5zbfV9r1K21ZbHnKsgPiO7al8sZlV5NhY/AEQ9Yk85/AI25Lqd6E28xox+JN5lebyyAdWXsOX8Axzer42jXHy8FB8IpnA6uj9vX2NS5ex9Hb56sywnl/7xkc/woh1dtyKSw6+lxJxKWbjHK0zMWu3CHuqhlarxoAQ6YNZhSR9WjRyp5KY1T0CCKEnPxmLCD77SwjRExBVRZjphjs940wwmIezINxhHFc5ylmRViPTObxdkyv5OV/FkRscHosTOrbS0mkAmA+CURbMa6OSnpWBS51RvZDBr0fMwdu/tiYQlIEyQjkIKeI7PeElW4fZkY9I0C/Bfq4JMXQhjTus8KMM4qkkD+BWZJQHnYZwvgbkTiOGZKlpnHKwLYOhBLxwM70gmMsWTRUGHvkmlYGaPHwgvsrD0Ihh0VQlH5QAOdLTSS+U3+jMvOgs5QR6QlthZzqDJfdy3uoogQKUehchhOPeIkr4rG+sxpdfPIyBkZFYWLztZ+SlP0FpFwwsDMa8qaUNwdn5yaXSXXf1snAI3rKyr0pn2uUEQYMcbVrRsyj+12lTCcCf6d/tME58NQzBXwbk0t5ZXnHXZdRdxqPcMojV01472vVmOIohZeIyHfHMq8rL8WhZytczxTCPFqWp5EUeuDP1U9KVvMszePUr9YCf/Iy8wKmUD794suy4tNF1OuIDJY9SX4ArdcYoxGS25FnC7Yif11paHP6iVPOmVv3NOF3Hy7g3w9LxzPxV9fUMq8e56XietM4+RrgNWrrS7u5ntTQ3HXlAa9JD73p4Xt+Jh37Zpygf5cf9BixENpWqlpWTDBjv46wM6G0M/dwaHk6yoCQqFwzKDMJ8JfdEbTCmAWhsUPKGvIRjToxL7y11S6jjV8c5aVAHwhJf4Gaad8HNNPhpc+iXQFg9fd5j7N7fbzBcxrkGQuTbtBQKZH8xhimN01G+k36lrMQNeFf+GTf7el4TiHPTAaTDkT8u83lX3IS8p4xr2aJ4tBLx1b7vSpN5/yUgjS5XOBCmfxyazMoZvuqbxrBJ8QPDbeZf/hcalLDSjnXIOqZLsAyv0pX+U+KCjzwlT4V5Epv0rJ6ViSB1KrhcuxIFPLgHSEu+SS/8yAieW38QHpk+IXE1PoJ8ljTi/mY67utlJNTzuBk//Rknr5kPkHEA/CmTb5ZP2kyDPyfp6TLcRJWjH3s1kPLz9nMmeKSHl+jjikp/153H+JJOd3rOONzuaDxVPJcvl29WSegvjOqatKhf01+HrMNN2nK9KkNs5XBWJKJnScHHMMpHipjgsgqLc11ZKcE2QqoE7koinNjOceoVCcfSb9qaWB0dtYLzvzCSc9bUseQekwV/dUuy2C91hGsxvhbaseXK2/hFM87jQnzmSpZ8MVXGRU0Cx8Z9ZhiGOb6cxkHzM/O3YhZD1+Id6TqLcefOnbh9+3YsLNySK2ELCws25PCRpsmpSa8KQ39BOWcVwIgm1z6yQjRgRQRGt345zo5hlZVq7PKEupT8pssXSt6F0dTED+MBb//ReVhBt7OzLd2vz5NV+lS//GyXx/DVq8k6Oidtvq+JH5NX6m6jliqLMcwTWoU5nujAeVGekOme/k0fszFsZOxqrGPM2mSLkNLid7m67iotL3oZi5EPA/I3eTmjytC26Fh+ESzebqpubME0veEPAZNaDtaH96enZ8w7V/yHnFKerFS5NTfn1XXmL3hK6TMPrsQHSOuvBuqWMOIC8Efmq1imhb/I2X2uMeYsdvc2Y2dvO56/fKaJU1mBQvns1vBZNOcd9SFNPNH3FU5d4E0m47QtL1d5ccoh7Gvra7G6uhw///Qv4sWLJ7Gxua76n8Xk+KT5m2NbCn6gwSqrSnYILejgustx9QtU413kX8G/1NkvtuFf30MTbi9jWWWDX8an/dwXqvon3ejRhHHGD2f1gQeGXdr47p3FmJycuCqXeHlN+nO18Vp+yx3dP3361OfIMQZZ9yCOXwKXORVnIdE+1BOe9HPmYsK/+Jm3lDoqx+BDYEzkOYIFtJnIUh+3J5NgBar0ciVCBV75rIn6pSao7e6zOLw8ieM4ibOei2h3nUajI9khPJgP7bUO4u3W2zjtOonBkSH3B1bXsKumeVQMJazoOZScgS82d7bED6extb2lPnxg4/XUDF/7ky7rd7PdMaf5FitPfvlXfhi96ifeXqe5av9wb+w1t6NffZw5IKtMP/zwffE9bSR8C/Zup+KKjIJe0A360+LJB9xn29x0JCzH4NDWJT50vjg8iPPWvhkHmbR7fBLL0rUOjtoaIzo2jPIyEr8/KlCVhVygz1t+YbwX/mQyLPmGYYW5I0akPdW1cyj+OzuJ8ZHB+PD9ByqXtoE7Sw27WRWv9m5Jf/3Zk+fRUd/hAP0JyVDq5nqSBp3XaUqdTjtH8bOf/Ek8efjzWH79NN68ehIvXzyOx4++iE+/+Hl8/uhhfPbsaXzxSO7J43j47Fks0x83V+Pt2nps7O1EW335sN2ywdNjgdygxg5euCAfd3f3Yu7WdMzNs7q3z/0DXj0SfXbU9kND/eJJybmmeES8zeH40Hd4eDCaqjcyG4PUoOL1D5Qtl3viE/oY8/29Xb4UeWRjGGMHZb5dWhF9NQaNiL/hdfEpq3TPNEgjFznDjFWzrI7mpQJymvMZ6RsshuFMtvHJ4bKCelTjjfDC0LYwvxATGo/G1e+4Tqqt+DAgX+blvLOh3n5fx4T7kMZhzkenzc8uyi4jZCQ7ljhGgP1fknhxoflJ/9hgdCQPMYQdn7RVHsZ/zFvCm5c0xBnhaAHxm5r66PQ4do+acaC4p2rTEznO4USEHfHS6rRTjvXxuDYo3upWGx16yyrjOS+22M2Hoe2s69zjBuea9UpmMQ7yIo246AKXkg20K2MOsgVZgQw9EY8dtzFa98eY6EG7ojN8xRj2t37jhz/S0KDOiYBTB1KFUExgQjqsmVGZMdDCkFjZRCELO0k9syrKF1cSIhQKI+OHn5WGCY0UAYjL8MTefEb83n6Wj2MBFOJCmj7LgCgKKF6PjT5k7L3K6jwlf+FpQkpQjo5H+1iTQeGDFZO4CBDFtnA1UtwrT/oXnR8hywyhf2jUK9Mu1Wn9UA6DAIzNLUDHZEAXQhbC5El6lIkBMeapOvOlGAXLKWmKUQFhxflkYIFAUtbkU5BTHoVW/UrPJ3vP1NAq1g2Gcc4DDGVjZKCzCn/oCOOw1Jf8+kS/MjBIQKj++YVJDGEuE4ypM/kI//HZhegVndnCBlwJS64CcB+Sckp7m24V8NyGOjISgM/rV6/j2fMXfss3r84sdK+eK7HbJhUoFFryc9spL/LLMrnyjLjpz+fFGHZt6MAlJH4Zn2s9bRrDcpDIZ/U09fB8xjXT4urxsu0BrnWX8ajvzcHpXfEynCvKJunIn3T1+CUv4QXHka4KtxG5MlzR0AjPNIZ5IqC4hixHjFGnMfxHXo6rq99a0c/gcyWFt6+Vq0IXgHbN/pcOwWVhU6MXzoCf+NSB8m48RyjZYq/0dYMZwNX1E7gO1X0+T7oxaGe6dBnvXY40OaGGr7kmbVA4Eup5AHV/pje9FXazPKB+vekHB8pKPuGqp5aTvcJpXHK4vwgN0wUFIvMg3jVw+PGx3+yyMoyv+46qPSaGOItGaYwX5SKHiH3Nl7RXQin/L0PiV4fCk8UlZJ7QAchrPV7yB7RLetcdUI/PW7qGFHrOHvDKMPHjrAZ/f30KWpmnS39IIJ96HgnZPnW86lcg06UD33yeYUDiWpcHN5/fdEDG4T79at7qWeHDxBOop03IdMatCgMcTfRhdQzKJR+yOdaEa1TyfJIJsmhV8ha+4jGwLjmUMupl13FI4P4KZ7mElEcYKnnp5XTlz/GcTrgmvgX3azqVa4kHn5OXV0n62Vdpl/yafa+Ob/rrcDWprKXFn3HTJdTviZfp0iVkvCz3ZtmZNv2JQz0OkPxT7wvEzXj1fNALSoMrTP81PVGfuJSC2dYERrqPGrRPupUw8bY3zjpiBdZFr7Q6PWtLuT3UxIavctMSrEBw/tSLDMGvKov/ic/NOr7rHsB/hSv1VRt7Ai88GMM5bLgpxfNICi9vrCmfbeK8CS/GriPpcFKI5VpNTRrU7zHqctYJh+17O45+5WuSRcFVJqqtQlW2eUW4YETiuRASP4Gb8BR9uR/QBH94jC+Mj8aQJgtjU5MxqUkGhq65hcW4dfduLMrNsSJmfl56ze2YuSW/3PTcfExOTfngZLZYeQWZnA1dwyN+aYfBh3GT84gojxXxrIziw0F8MW6fry4KT77C5S9SapK0vc0EmRVPZSzjfBZkOatnkG2k56BxSEvdqBMr0jCG8UXL7Atc+aIYxjP4CQUfsmA0HFZ9bdCirZQRK4ZY8QWulEE4k780hhFGfqz4Ij+/VSdP5YHBjTBwRYfIeFyhBzKZVXvNamUYtFDLeEXfheoGD6AzXvG8yoYP9lQ+/LO4uOg6FzzkpBsUA3zE3IwmhJJnvpcDH66JG9ekBQ6dHTxvPit593rCdnp+FM9fPYq3qy/jsy/+Ip4+exSHR+B+qgnakb++2WgdxNPnj+Pt8pvY3F4XDw17Uts8aGqCu20DISvzMO6ij8ONf/4Xf24DGjePnnwRw5qgQp/FO3c1/1GwcCtdj37jZrnSPeBpnjDJZouWpkuKK1mmvgSNiIejX+W9dz4IZ8K4Z5sqE2zqTxzqDljPqmhGP4WWnQ7pTvxCDaB9MNCyspHVeEX3Fy41B5AXUOQ74UWWPH3+zOfIqZJ6SusXmUAdKBdaYUD0HA190895GQotSjzPf3TvMUF5ckA78z8KYBUlfINccOYqR6OnqWbZhuvRhBnZNyA+GeuPQ03UG52D2Gntx2ZrN876WN1yGhvb27Gzv+cvGvb0qZxRtsF1JK84z+gkujXfPT45is2tbcSN+/LBgeQtSAs3VpANDbLyS3KK3UEau5DFTM7ff/+BjQQYFqAvq3Qajf04ONyNy371Q8k4DM5DI/0xqv7OOVQD/ay6YmwobcR2O89XFQg5k/dFFcvXettA4+QNHPdGszRXiYfuJF3q4kh6lWhhma/8WmrKnZMz0QS+O/OqPb7mfdQuXyrHGIiM5sUrZ2p5t4/CMSaxUoumZ3GJV7ZJFrIl+hwDh/rOhOr20fvvC2Nar0IGoGjR8Eh0/uL1W+V1Hl//+sdfWRlG++KDF9zWgnONGT/+8Z/F6srrOGzuC5d947J30IjltQ1dW95txaIQbBkYd5AB/WwxU74caj8k2Wsjd0e0OjmPyXH0yvLygaNPWP03ygonWzZLO7PCry0aTEyOxuzspOQl50GKLiprbHxM7duy8d+yV6m8jVe+jo8E6JW8OJRs5BiAY7fpvMaVtdUN1Q0ZeC6ZciQZIXnfamq8KzsPyKexD/3bMTmKnaRX9MBwJ3nLOK+8J0fGRZNT1U+ybkh5qQ3anGem/E46ej4xRWf1yuhu+hbjp+ulYLUTWxvPJYOxevSL5zi8/lhtiEEUXVGSk4ayvtHE+NUnmaG+w5epu/r5qItksuilTN1vWRhhYzdMwcs6N3S3X9TuS2bSnsUIWbWxG1jtIn5pn3XUB0VD17OkvehXecId+YZRrV/P+1RmR/0N46Gy1liIziOZoX6D/oBssRxRGfliiA7EKti2ZCW2BYy38DUGtDdLNWPY3/jhD3+EgAExVp14xYwysYELpHU1QwrK0uILZcIKIiYkND6dlMk8IfqJiH4mJuRNCncwCRFoCDo1CNJpWRnG2QM+B0EREXmUBQNz9WozIYZSQ/cGH4QFBjsVIMKMqDHLqjLieiWa8idvBAplI0AsDPxzJtGl/Lv5HCgNrYZQlspD/8BfYaQhD6qNYAEf6gehvapD4QNSZNTqwv3QjYGgpgBKIR2dHSaxtMDxkDD9sSe3R4O7t5chvJS5mlNRnEEFlCMBJiFLXslYRLHyh+KlNB0N4NQV4OrnxBeulMcXLiak5PWps7lw1fNK4Bof6oshqKyaSWEEDQBawOnk2qL182fPY+nNkt+i3rq1aLyKYq10VVraAGt6+SgBKUlfrld+lZt8VfdD6zSGWfgrHJwyTuKVkPclbjmjjrS0G2GZRz19/b7uUJhIR3kZL6EeLwF/lkG5KAmJa70c++FbrlV82pQ2gOaUm+nMt7omHs7DaXLiVOXheFyLwMegxXOAvHEM0PB1SVeeGQeeV1eWd8PTJawqv3rmsOq+xC/h+ucyUfLYv4/wyfh1R1PL53ITHC4o53eVZcT1GITV4SqvCvCDI/Qugw5sV+gE3IybgJ80qRRf0bZytF0qEQk30wPUO/EGMv1NP1D3A9zT3sknJZAOIrrq0qt/YxpwOPTc+BUC6i9pX6eNlAkNMofHGMN6bAwb10AxJmUs+7UvpFW7lqDCVzfxSlwIrzugTqeEenz86YCMD9TzAJK3Aa51Vwe2Ph94myRvlkRvPZ8ZG/FYUF6WZPmFH7P8m/ndbE/aLV2mA/IKZFog801HfowL8EDyUB0yXkLikuXVgWiOjwSt0tXT3sQVcH6OUovPvVzr8FhKVasYw9SfMYZNMIFUAr+gMB3Jq0qv/+/i93qZ6erx6rjijA+ZEtd8Vlw9D0W0K6vGMi1jBvceQXzvsCo7/a/813kmzZ2GPAXGoRbnpkvINDfTgidA3Jt1r0M9bd3V02Xaur+eNiH9hNehnp7rlRNd5YmWFHC+Cnl42oktTa5ONB4P8jlzjfH0ed5k81a1o1n0zvGBJn6aeCnNxs6Wt0zAax4z5Dy5qvK/mmjJAYQlJO71uuc9QH/IcONKu/GnvDjiYHdvz2eNNKR88tb8VBMtVtP4QF3JUGQh5bNF8WpVITiJZ5WrdCONFdIleFGH4QmKGVf0v35Wl41qwjIeU9MzMTE1GTMzczE7N+/zqeYXbsUtVnIt3tb9YkzOzSnebIk7O6f40zE8NhHjE5N+udnLNno5tkVyjgvKM+M2q/tHpKfy1cgDKfU2FEkGjCkOxinvAJBcZ7WbSGxjCcYgVrJiMNvb3TXOTJRt2Oji7Jt9Gx742qTHb9ED4yBfjYT8vCTm7bWobiORWsgrAciLL53ndkpeZrFCC0OGdXdoo7jgkGfskT+ExBhm3D0GlvZnmyQTPo9ruueK4YtVCPgpgzHLW7+EG2GkJaysDGO1yIDTYvhCBtGmlAMj5MowVjRQTn0MoL6cRYz+zOo68gJ/+McTfsXhRfbc9LT5I182A/AbYJ6rhaWelPyKv/Cn9MEq31dvXsW//tN/EX/yp/9NPHv5KDZ31m1AOtAE/uGTL/3SmW1Oz54/jT/78Z/E05eP48nTh6KVwqT/Yjx6s/Ra/NAVn3zyLfFL2ToKH49NTpgeTOI++PCBt8ky2WWlBgZUVjz39jPx1CR2sJzRxmo0VkiennGeF+0tHhSd0VXQk7xNibmN+C/pl+ef2mBJ24ls6Gpvl9+arhkvaWC+0BVHn0UOEwZutBmrSTh3DqMjW35ZSQK9oWOJX+iZ/T31JXmLkVsevjj67Plz513mPJV8UDz6SOr19GMal/T0h4JXaW9aEv7C+I1xdXRE8s0v6aUrK31u10IeMOcq9af/iV5D/X4J0KVJdPuyw1owCY9uf92OCfSl6KwSXR4Hgbcli0QhtdFUjE2MuG1YyYZ8HBoZ1ByPl72qxxk6GYs5+KKl+Fp14yznRoNVq2finf2YnB6L8alRr86hvXr6urwFT9STrONYmFYcnx7G2AwyYy/erix7JVHn5Fj9eijm2SbsGXDha1FBDnlc2rq8KBIdeLkJr4me2T/x05Z1RxvROGVuqTqQrep2ofliHLGbSpRWPZsKb2iadi46EuZ0PCtFGyyHlQXtyrZSDLC8rOhIZrEKCjl1KNm+pjq9efE02upH7B4bFy0+evDActBjOx1QIAydNwa4Dc656rTjw/ff9wcW4AmD8av4t7q9UJ7PnzyKo1bDeg26h1dnnZzHUbucNYmx6oMP7sbCgtp0fET9S/Mr8YNllmTq6Wnbxp5L79lzzVSG+EQFKCsbeFj5RXkc/+OFLoqD0Q27B6sDgYmJCfWVYjRj7oXMYD6E3D/psP24beMQBrDjIxbc9OnKameOFWoHq5zpB5w1Nj42SVPF6sqaeJCdauFtyqQ7EZ8xNnBA/5jyHtL4xPcQZjV2nSkvjh1gRe652nxvr6m0vZLLTXFPX4xJhmP0xDjIIfniEuPOcVLuu6owXIa8YeUt55KfQgT99WtcYhxB5rCtcRde1YMh5IKufepvXPk4C2edY8ugv5IvpZyrXuenF9JPNB9XkyIjqBdb/8WgMax6wFTmZYyWrOzqHHuFWI/kIyvXMcKxQpOPzbA6jozPNTc6UXuNTo/7yllkjEW0Lf2zvOiRPKyuNCQvIDpCgvGcVY2c/9ZSfcDn7fLqtTHst7//gx9hWYRBrTD7KhIJKWXjJfTcw0xe7k1nUyeCt+ljLliZ+u2wfsRFeeHK5JqO6IFI6ekUWPkIFzdb0WAAhQgSs8qQFWhUQH+K468/Oj0CXWHgALFFoHNRa2R8ymeG6Ub4lE5T4uKD1qxgK29CyADBAJ4QnFVpvFfgjDTQwcIFcaycVcIFQV4MJAymemiQX8841A1l7iK3OUI50QUkKId4ZWAuDOgKCC4lzKhpv5QwhAo0VVLnWQQRNC1sizEDJtNfmRiq/n6zhBNefDkMi/2pOiiH+rMv1rSjfYQTSkbvgDrRjBQN1RfjAUzJYIllFCHmzqo8GFxyok6909HReePKMkgsvMtv33rARWlbWLhtK3sxhkGDAtAOHiA9QHtQ+2wX31f+BO5JBw4oE+CY4XnlObQp6UVv8xjX4ocXSV/aCzqW+Ndx/vI9eRGGy/oD70oHJB7pCi5FYYTPMr96HN8Ll6/c68pglsaZTJvPoR1tb4OW02uwIo9a/kBRYEt8+gw8aFflg8s+UXcANPRXsHRf8CirzPCX9NwrXGH5jKQZn73ZnMtW8n9HGVz54Xd55QowsFCGV3dVYUA9bh3vOpCubgxLqMerp0t/GsPw19uKK0pa9nHuE9Kf1zIZYGJWVi4Cec02qYfj6vnCJ25b+ozD+Cc+kvzhS39jam+2SSqRZIDSFi+RnJ4yMn/eZPFFI7ZJdjSIjWnyMyGlWjGJrnjqBxQjv/lP6bJcIPNJAM86rlkekM8Iy2uGk2c+vxmWQPykdT0eLvPKujFoMelkKfWp5CVn/MyOsdLAUlZxlNYpCpCGtPW80o+r17keDmSZeQ+kv44f18yHNkxFFOBZXtMP1MOJS1nQQCX45+e0US0d15v0zLS+UmblKF2x9I+3b8flzDDJQYxhnA/BKkFG0IKl0lO+mtNGD9KTjyDLrJeLuyqzuqZT4ivckPqMMzggwzNdOgW4zZBNJR/wdtQyXlImN7oaD8nwcq1w0iN0BeflaAXHm3gDWTbX5LnEAz9AXPz1PBIIr6cBbl6zrEyfY91NyDITjywzXeLucae6r+OiEKjt/ruvicza1oYPsGWyONw36NWgrFqgVkzOz+U51kR7ZW8r1vd3pMCeeTUZ8ptJFWQXFmRcymasVKAnTUnzCrd0QOIOZJ1w1KtOG/uJR0ECv0AV72m6rCJF08oxVjkP1YuVThhNWGkAHkxumfiiY9jQNTsbUzOzMT07F7cWFuP23fvx3oMP4j1NoN7TZOv2vXsKX9DzeW8rwcg1pok9Bi0mr2PjmmxAMynMvIAdHZ8oeInMGLHYhtiv/sIqKfzUie0mB1KYxbDu74wdtDGGEAw91JMXSXt7+7qWlfqMLUyO0K3YtkgdmVztcjC3JuJ8in6vsRvN9r63z01MTTkPFHRWzDCxpM60NS8n2e7Gi6pyVg/jF0apXccHJxsI5N/e3rFRJccm6EpaznJBXwcv+hEGnyHhzstldHFkyd5+4+psMddJccmPVTzkl2EYyGy8g4fUvJSPIYtjTry1RWHwF+Wit4AzvEU8zuTFEGrDj8oByJcxlI9nEY8tpwVP8Zye8zKeerCylS17GJKQHfX0yZvJs8QHuPI87zMNObN65+mLx/Ff//M/iJ3GVuzsbpsGTKQ4M6xxsKu6rnlFGDJqQ/1tbXNF+Eg/ECdzpu2c+PDBB+/b4Di3MO/y2Urpr0dqDGcVGauFhJQPp3/29LkmgUdeJfjy1bN4u/JaZZ2Iz7tiafm19OnX8eL1s3j4+PN49ea5eF386fPLxKCqAm2PozpZz+JYHKD29nPRRv0mjWHwKs+SNkkP64m6Fj232zzhs+kUb0Z9bFztzgHTTMYxYJEHfEDbcAVoU4dLplAmz5BHr9+8iaWlN17JOKT2gl+G1a/gL/LF2DagSTD9B2MrKxKZmPJsTH62UbJqg63G4+r3TOZZoebzq6TXeGWlyqa+lMtKSc8zPZdk8qwJ71nHX23dbzVir7lv/Zlt4owdd+/e9urLXfWhEfVzjARM5vnCX6O5p3kUu6HKogAsDkOjQ57oH+w1o33Yll5yEg3JBOZ9R81j6V+aEyk/2mZE/dyrYjRXujV/y/TdFm+x+jEd21CZj7HynXu2fnM0BmdKcSYVZ6NSN15qwNo4zp9bWV4SX+6pT447zHyNR2C/gPagjbOdudJ+xShAvoz9mtOKLucYw0gvOdM8u4zGqcYc9S2A3JSazlLdMAakTBedicRDeeAr91bGdF2bjb3YXF2NCxaoiBbj6u9f+6icGVZSVbyLpUNlH4mOr7b2YmNnN95/7z219YRlAjyKfGaFpfuWaEkWbdHr0aMv40DlwPvmS3aZXfb4ZSDZTowPi06s1Ly0weOozRZgxuYu6cpt8WaveHtOQoNasjOFbYHMb0/KqiXd8zVNjGy5UgzeS31/amrGbb63J/7i7PSj8gIDOby+tqFy+LrkWGyrXoynnXYxdnJWF/NRtiWWXXiimXR+jIrYMzCWHx5KxlyUryCDF3H5cia4srOuLR2PLaZQ+2D3wF9wZP514LO5WdF4Hv29Q3EsvuxW/PFR8YtkMbKf+bjtEwJewKCuQVu2QLKSizGHpsRAh8HuVHzc0Xh1Itqciq581bF9Kr4VbmzxZO7IVtryUqaMJ5zZ1ZF8VLVsCMTQd3zMltuT4OvNg8LholPCTyRzGH/oz9gv+MKsMhKthz1+cJZ3o3mg+qhj654+B60Oj3mpduQXQsdqh/M2q1wlm7zyDrwvhCPHLGh8FyJ8JEIxfOXcVNJhsPSOGtV/ZXX92hj2O7/6Sz+iA1qZVQIEiwWuHtL4CDkvN1PlvVRdGdBPMCpx9T5vX5VeAFHdQegjSi+Su5J0RCtD9AzdExvLPsrAsSoofhCTYOwqShmDImGOrubHKJMTfToexp/BkbE4bjbEIEWJA1IQcE8nwO9BgTopjZVrtXufiM7b1DMpIHrsZ3QACqwPHvL6HqFr4WL0JWgkTFkWyhJE9shSN5+9oR/GAzeC8kMYWcnT8xPF53O27FXvkeCHgY9ah2IyMQu4q56UR0cwqEoYKEGLPc9LEjS7Ujb2xQznwqchhnqx9DZ2NCjzeWDKZBk8b1tgNE+cNGBN3lpU2Rfx+Rdf+AD8rc0tddYtKzM7uzt+w4ele3Z2xsXSVklHOBvasdwXmm6sb8Ty8rKVKhQYVn9ZKKr9wV1/TsfggxBLKLxQrjf9Lqe6z4GXAb3eDnVXoB6GUacM1lxzwC9KxFfTvyu/dKRPnIlXxytdHer3VuQggCDL+Ipf7mbZ8FMqFtA2w4lXBoRi4KJ+hMN89IlrgL/KIIewvppoVrTRP+dV7xvpAIQz9Cr+ggPxsx71dHn12QZqa9IiyBjYWRn2TgCF9FZ5FF6plgKrPmkMq+MF1Mu86cCR9AjHepybkGH5PI1hADgQRr0B8Mj6vgsyL3iE8qF3Qj4DbvqTlgD34A2PZVlIBssO0VUtEGMaKPvFduSi1vSzzCOvLkLuWAMtxjBWT2EMG9cgZQMI6RXJCjQRXVfSXtPpJp55TxnX5VzHJSzj5XOgHg7kNfNJB0Br3M086sAzXhJgDGNptLjab7XmJvlSj+pEffhzvyhlJdAuhNXD8x53E586DqRNR1yuQOaV7cUVHsg4WZ90CenPMkhXLx+5nrxXJjpfzSPT5RUgD57W4xYFB0WP8+NaaDrRVrwRTVAnUcDKY/3x0436Lr/youa6vDrU8XT5jMWKxnhiulc0sh99QWnAzX2IG8VlnLWRy+M4ceTXn8ck0ila0hr5Vad3kXFkUuFCpgq3rBTemS5xz7Q38a67jJvp6nmkS8i2ymuBMhbddJkWf0KWSXocUC+nnjavxrHKg3tXnjar8gEw6HB2DS+xZienYn58MjB9M1khH2iD4WtLE7ud42ZceoXEiSeDxVCq/KRYW0+hXchT/zzXKaVd4Zgu8avfZ5hxquiTdS56IC8raX9km/BXXKQlLzcHpfNhPMFQxUG2GISmZ2d9PtfM7Hzcvnsv7r33IO7ek7t7Pxbl5qS/zM7dqoxds0o36bO4eDNPPrwVRqdCkUaf5Gwq3uoTzjjFJBQdB2MNOiyTcT7og+KPkYU32tCOLZpMWpjkD2rSyj1UYdzACISu01K+3gKo8hj/WFnFlXGFs40Yt4+kz46McdjxubdaLa8ueXUKfP9W/pdvnsfO/o7rQh3YfkQa6Dc8VIxhlG9jmOh4vVpswMYj6kh5tAF9gu2KNlSp/JQppPUZXWorts/SWhlmXlEZXHc0ESUMuhR9gJUFO6Jr2dKIIyzPDMOPgyaUW76MOaByyqp86sIB0KwiK3pZ0anYAoTxo84/bEfb2do2zW7fueMJm3lIyFbsZf6fmZh0u+jhVZ8kPdebspMwwPJHLsPwq1jpyQfx8OnnXvG1f9CQJORrq21NoCd8flOzuStdWZM+6Z+8uB8axtjHttU+t8m3v/mdGBf/MaGEj1bXVuPnn/55LC29jL/49Kfx5aPP4uGTL+LZ88fx8tVTuD++/e1P4jvf/o7aPxyXs+VevHhqo9i//rN/FY+ffRlfPPzzWNtajtdLL8RjB5ogsl3z0F82ZeUIK+ToV1l3jNvXsoUnkOcyNjY3zOvQGLi+8gKvHCtBm3gep0SsDONlOG0wrYk+7caZeBjuPFeqygNyrEsau1zL5lIOX4DGGAcf+WW8nmFcoP35miD9CuMBE1HO/eGsaPiebdIYkBm/DsWjfISB7agYh9ldwxwLgx0Hh/ulvJ9pvDs5juZpM44vTmz073Sdx95RK5oKb3WOo1tzkENWm4gfWfG2vLIS+3sHNqJxoPhAb3+Mqp/a6IWdT3hTR3Yr9Q10x+7+tuiu+USHF9Nn0c9B6BrvmO3FKS8wMDj2eRsnq3e21nc1edNT9qdfan4snaylOiCHWO1OX2mqfA+SGuSQRy3x435jS3U8jadPXzjOtvoVL7WQDSEZ0jxq2Hi+tbWhtuu38TAh2+YmuN3w0F4MqLrnpeJZ8yDOm/uqqp7q2eF5l78kyXEUiqSxQT2CDkgdSwb2Vr5yVX7Ktfpxr/6s9j5Uf2psbUaX+k2f7vki4Ifvvaf0ZV5R9FHy0X/522rPZ6ubsd1oxNfe/zCmNKaRI3UqCwCQH4XnSH+pPvH69ctotflQEDggQ8788rQpXuLFykglJ3wwfosPtp143q3mk3wZiKlpvgasMbHDakYhA07SuY80j+kcn3pFFCuaDhpHxmVmblJtUV7QMFawAABdq9GQrhUaT/o19lxoLt44ED+ojRVnZ3tPPN5WXxqOO3cX1e+YI3VUlzPJjsFYXCxf6m01sT102UDXPjoVz/PF137LRc244+6dORvA9vYOFQ/53BtDfUMhjhPv8rGcvui+RBeVPBavDw2OeMUifYy6jqp8VncqM40TA8JX/VF+VrJy5cMFh4qrDNQHNAZIvonaHkvPRctO90V0ekVL9dHDs04MDg8G22jPRLtylqJ4RXRh/nd2IllRtRvbXskfQzJtA/171Y8mhkZjnL6lerAgiW2kbE3meA/GtMH+Ya+EO5JMQl4Nita8D+BFL4a3dlv6pfIUGeNCtBoVLb77yS/FN7/+7bhz+27cufNevP/B1+L9j74eD+Q++hj3zfj469+MfvX35dU10RfD+qBlDnPZ5dXayrDf+bVf/pF5051DXU/EK28K4RO6Pau5ilAE+A9zEg8FwRN2hRIu/b4IaFWUg+Pog+oCzocMMVrBwGSFRXNAjMvg31bl3RX9vHQWOqSVb/ImXH4KsbHNXhpwLE4k/LwUUM99sKzKpy7eisiAUaX36hYGBtLKDUjoI7BR4FFycK6z8qchrvedFiXoSMKYfdQtrKbKoF/p+RTobmNfglfCWg1OPTHolXpwxcLJMsozDcDPYkmNsSuBv7G9Gz2q9/r2dmxJGWkqz2PRg6WQw2JIcEYxcO1VD5js1dvlWN7YNN4vX7+JE+E6Pj8XDXX4bqXDhIMg5esQ3dBaaRDgNMrE3IKNh0vKQ0iZRiZmIZfxXNQAODc3p3AlqQZQBk3qwsSfekDjjY0NfyYbRWBhQR1dzEmeRQkuQHqUNNLlgF0H8qm7elimtZHkFzy3n1/tvihuxbjDIEU1r+LKAcQBMjwh80HBhK8zv4yTz7nWHXEIx6EIkjbjF6inU7lqA09Iqqek9wRP16Kslbxw5JVhJb0GarkyIa2uakOe0060D+xPGTm5LLzMIEL/qMrX1fiJPqRDkaeNiZeQZdb9OPoVcd0vlBYBe9LBaPlV3NOB81fvCz1wHHrINb8sVHfAu+6Jn4BAS2PYL4JMC+AnDXjjh7aZJ9d/mzGsng/pSQNv1+mWcepx65DhtDfygLQOk5As0oK3PxcxqsGxnBmG89+781SxDHpMzlgpysDGAfrjfLFI8UlR8i80pDwAPzjX+RtIfPJ5Pst0GYarxwXqYRk/rwB+aJv95RcBcYjLknPO1RB1pQoqjZ5xZhgviUjPgAthXHpVZroSdF2Hd+GUYTedwRf9U5ybkLjXaZc4Z1npEm76cfQXv/DhJ39OTHnm+lX+K5wE6fcKnsTRQJ49Hp8OeNMsBelIyggrw6ZQcNRnmejb0EK1qlSus67cW55UDsiyeU6PwE+5yBEmj5JMcdKtSY549VCTAN7sYXDhkGleprmPkTPpNEE5uTwFcbXrqfUFV0B/jHOOx1VlIsCQj4y/xqeih58Z2RK7pChQaFbiWyknztW1xDb+0Nt1YLwqaS0P+ZGHaFjyIE/GbkWrHIH26+f25uc8Cv4uy3iXq/PT1ZgqIuUqqumnDDQuKw/wMJ4FDyZZHN+AcZFxiDfB8Bk0gbZ7miCz8qFrQOOcFG7ekE0Pj8VAT78VUrZDtvW8V5N3vpjGobX9YxhIVBf9TjSp5AtKbFvg/Ff6kM/U0vMLcIBHwLcGxht8qzokr3NNfzqg1LjUvwToKl2JL1nP3170GaOLt+/4fC5Wd91aXIxbnM01fysmJqflJvzmfUBKvd+2Dw55NQSH8LuNpYuNTUzonrfnfERICr90QICVARipeMGK0ehAE2rGZIw8vCBMww2TEAwrvEjgTNNhldHLm23RonFw4O0i8B2rM5qa4NCO5QiJ8rEYJvLEoc8wqeagelYSYHCi7I4mPvutPdH1Ila2VuLL51/Ey5WXcXx2FMOaePcN9sSLN88ks0U3TTR29nZ8cHujuRtj46yEmTCvUIem8IG0jFsAkzHOB+OryIyf8Bq4cf4Q+pj1H9UD/PMAffoi/R9+o3429klvRzeG73b3dss5YqoPxkrib20pP9ESmuAIyzLQS5mgEt9bNjFuijYAYdAHpPkaqHqwdOczj9PwSNkWWsZPWIMxlzzgF7ZJ8oIATnLXEXChLjNTU94qU0Jgq2sec19Vv0Ln4cW8+x1huhaeRoIV/YQwDGB/9F/9Qezub4k1z/1F0B7pz5xhNzQk/U+TVlbtDGrS5nKEEe19polbX/dA3L/3gSbt0zE8MqY+cB6ffvbnmsTuax6wqUldQxPXHU3MD6LJ1rzjpspV1xb9aLenTx8JkwufjfPFl5/Hl48e+nB1jD57+3uilfQZ8cX+/m6sbrz1OWasKJufXVCfYAUMfQ69k7pCDeQX4pSRUriqfq/fvFb6/VJfhbNaCZ4oY055kYPukmOYX6Kor0BHjHTwwjwrMdUX4ZnSVoXeX+nrCqdtwAIgv0ePH4sen/pFdtGnmFex0wS84V9205yZvjaUuT6MKOhjTKj5Oh6GM4XLKVD9YFBty3ORhjmR/Kxm6VycxmF0onFxFMcai2KkLy7VTboGe2NDPL2+vSX5hsFQGoT4lZWmLLSw0Vo8i+SGNqxaOzxtxwYGZfUXdDN4Cbrjp19T/pDyH5RsHZZMbXFwfu+gJ+8TY5NqZ8mEgeG4t/hBDA2Ox+ryWmxv7drwRnu12xhZNAE/OvH5gcjkTucsWo2maNIfrYNd6XKH4rMxzjBS/OO4d/eecJOcOj6MLx9+5rPg+LJt++xYfV59CB7QGED/Q2DQPlft4ZcjUDXbx8ziVUWcGXZxJP5we6r9bQwri0syttta15KUfwXQMww0pp/JKS7FYgxj++LezibLgmwMG5JsGh4fjtdv39hAy9yMIRBeY/w5lp7yXPPJvYNmfPzhh5L9GJ7E36KP9RX6r8ZB+rG4JXZ2N+L5m6fig0vJP7XpgPKTNsJB7uxaYtcVNESO8JKYA9OZFx0da47R3Sc5Jf47P9W8fdfG4PLRC+ksKorVURhIMa61Wm2NDdJnVI9eDoNHFjfZRXUqedWM9jGvdsoCnWar4xcAtB/z9wvRE2OutCDxF8Yx5qMn/prwxPhIbO9sQUGPJ7Qdq2ZZOLK731LZ9M8e8diAaMAXPJW2g8EKY54oINWJMuk34EzTsI0QnQtAhzlX+e3jM2+dxBhnO4we0weIC7Al8UKDPnoIq5VZSX3nvftehc0KZ87VuxjqiY3DRjTVV/31VfEbc1JoxhjQozwIY6ssR5pgDCScwjByc5YsRmVW43F+nnq0+s9wTM7OxOjUmM83AydsTWBFXI4vgCbjUxP+OiU86qMfKEs8w6KiHkUels4zNzoeY/0j8c1vfS8evP9RjOh+amo2JiamROcp0XA8hnhhJjnNSxzOwVtfWy82IrVOs6lxSnmu1I1hf/NXf/gjOg1n/zBoAgwuFqawoAqH9/mqIRKJboJAxNgEkb1sWhWTRqbHmiAqsPtSg6ieOR2FuwdUCq8cK5i61FgoYzAab2GIzEoABFH59LU6KKvOcEpDXhaawhGLMumHpeyzVBFh60PxFK+XvJXG2w4ZIlQ+OOxLEVjf2vTZFS11DhZeosivbO3Ejpi5JT/Ck8/J0ggoXOALs9JxHr14Hk9ev4mWmOHt5kb0amDfO+7EJm8xJJTaog+H3I1KYekWOaAhDc3bQjB/+fatjWZ942PxamlJDT6jPIbjRCSRVidmYdlvd4yJQRC+DFp+s64mYUDZlhA9kTCbmpnxwEkjzy3c8eFzKIsIMzrAhARQj3AW6qYbSwhHZ+eZxcfa+qaZlBVxCBcfgCgHfficMm9QGYTqAx8DBktIQQVxyZsnBlyUVBRbBi/yYRBXpnYMjDnpJy+3u9GhLcogXR9k0xFGWpTYNIbV4wHcO0wCQejIzzOqR3uxQqu8nRXTfSXdzbzqLstF6Uycuc90Geemn2s60qJsABkGxcpEDaVM8Umjdir+UiZ04s100p0w3JUxTPGcR5VW1XUfMY+Kv3iz4C+PSOijaKL8Z/ncozjReORt3JxfSU8+vO3krZ0NDBXwvF7PEkZ58tDWwsv0kqLiwxb9vORL/HQFx0x/nRdX6o2SRvpMm1CPC7zrHnr/otWDQP2aDr6iXNKYtkqH4x5+44q7mS4Bf76RR6Gsx6m7jFu/TwAHeKyUwzNdiacrK8PGNVEd8OBm6eVnxK3nS1I47bh6y3oJHRU2JnkyRv8nL9pTcthFUIagjks9Pxx0ALL+CUmTenjikw6o+4GMn5NmnkE78Mp4GaeeDjz4egzyWqqeqcIkbXJsWD7kOiIRGYmrcK7qV4d63nWXwPPEK+8rD0OVLsUIkPinA5JvgAy7Sl9BPud6s1wDhagVyZ+JAVDPo45zpi/Xwg8AV3w4+OBArhtFULKAST4H2PbpITLfOIuv9P+aJZS+Xkfgqkzwdrpa+UrLuN9ot2K7vR/7J4fx4u2SDQvIXfoWxpZr+RQaF89iV0oVhjCUeXJhbLNRTEMjSj0fykG/KFuVoL9wUTnFQXfMb7zZLX2POGVlQ8GZS+Xz85u0T3cFxFei4vCTe+alMNWZtNTDSjk1d17E4ldim276FRqWl2fyKTp4QGfSU3ahI6mMR4WL81F09ATOAdvttHzgvSJL4e+JIymyG829aGvSfip3pIl6k/NnTllJrtT0ceWLYeX17mYsHWzFdmtPCqqeQztFOeMsFZH6RLQfHh/1AbgHncM4vNREUu3Y1r0/VAG/S+E2Zuhz4Ob6gF9pS49d8iRd6cv47ar7Qmvq7tqTSfRonJi/fVsK6qQU7znrThgbeMvOyjD0B5RwDIAoxKwMLeda9frgesY29Cnan1VMyF7GRybX8BsTBMYRtmfRZn3qA2zLQ9Yy/jFWcEZQ+epUv9+Ac94iedBPKId2wljkryCqHuilbJNMHdUvyphYKZ1XTame8DuGB8ZQJts90v+OTo7i2esn8eXLL+PV2stY212O7mHRaVBjxlk7tjSha4ruQ5rwHJ0exX5Lep0muHzhrH+Is8k4uJwDvctWDhqAiQL4eSWa6sEZYvglAo0bX7ZD4WeFCmO+UPOh0oTRNtANHj1gZRhhah+PD2ofjFE+H0zpkB30x13pmhhF0O3hAficVWXWVVRX85X0Ql4SYywgnDyZKLk80YqJofmi0j/o86W/saLm1G3KyruVlRUby+7euetJIXgWpgM9+Oc85memrdt6u1b1kEfwGBN68FNRCtMzzZY444a1FcxHoBGzSOYS3RgOhOfz50/kP1dbU2e+tFqOaZnjfK9mQ3THUKpJqspkks3ZdyPDE7G4eNeTZWj+05/9THrwC80/tmNgqNfnQe3vb6nfSkefnrI+wRnMfC3zzdvX8frty3j64qny7ahtdmNlfdXtOz05G/fuvBdbGzsxLp1+dnZaMrbj1UJHxw1Pnlutg3j56rlXRc3OzXrsM4gI5cWQdEf6mv7eLL2xgYs20a3aWXoPvCsa9cAHlZyibrQDq0yZKCIuJsYnvFWRr9xhDCt0JpdrIC1AqJvI8q24J0+exMOHD1WW5mLK8PyMxQZn3j2ATKA/eguW+i+p6dPoPTbgmnfV19RGGJnxY0zhnDnq0itZwRf1+oYG4pzzuE5b0TiWjtCnMUmDXM+ItCdNvFjVx0KK0yPR/7zHW6kYW/o5JoYVLWcKF0/aQCbZgWxD/rB1cn+vEaftImtYAIJM43y3odHBGBsfEq3Y1qj4kpMYVpCXZ8dl3vzh+x/G4vyt6LASSfM8ztZi9ZoKiMauZFHfoOokmYYRZ1ByQpNxaegxMjASbL1lDjcxOeV+Nj+/EN/8xrel5aALHcWRyoXWDcm0py8fxqNnX8ab5df+yqXIqjZ/JVl2IrkwIDrT/9EAC1gSuwlFI0W+PG7FxWFlDNP9ofpUQ/32TB3I0l51d6ZAFzTAQzvpJxxpeVZKdYnW1lApT9FJwS6nPYyQ8OOF5iP9ovtIXzxfeSseY+ukZNBRK2Zmp7yzjJd2j96+ig2lYTHG5OS4xqHzOFS7diQrOW8SvhlUm19cSHY2NuLhk0eawx+o/wqXvgvN2w+9lY9jk1ihxQuRgSHNPS9OYmBYurDkjqoneTZhecT5Yhh32J4Ln0K3hfk58SRjJnqGaC7+ZEy2we74LFaWNyQn08Cl4VEZMsaySrstfkHGYXQSQl6ZxdZWST6FU/ZJtCRDWPGF5spWvsZBy7r75PiUV4etrO9oHs+ZW73iE9VhtN/HHaD7Xp6E+v+xxs5Rb+XHsDQ6MRK94qE+1W9qdkJ+5S1+nl+8F/O37sX2xq7GtUH1F/V7yRv0KVZjM6ayy4KvEfeKL9FtkBwfffyN+OGv/2ZM31qMS/H7tnikobGJFZYYu3jp7uNw6A+SIXADKx2R2/TnS7WjzwtTf6dejI0IFOa0yB8JDbWD+EtMwlZLf5iBucsxX9g8jgHxAv2eDyn2iYd5oXRyrnxFV1Z1st3fBnDVHb5m5xtjPc/n52/H9OxMNIXzvvTMw6OmZU+f+hqiqvSDrmju7cf62orSgAtfnjxRmQOx9Hbp2hj2t37thz+y5Z47/evt6S/KnRgaaykdhIHSSjtMbgKK+W0ZpIswwGG1U7iVVnoGhCYSA1XJy3kqqKNB8FTltUW4M4S6iLglhaKjwedQQsQrXFQGjl7szsyAJ/8bVketb0Tj6Dg2JQgGNGAvrazGNp+GbR9JoTyNURQXMYa3IjK4Cwe6+crmdnz+/EVwEtX6/oEU9KMYGJuIPQ0G5+rQnE2D0J0R4V1XOQQ8QhnG39jaibbqMqaBjuV2CK5hMTPr4liOizIwKaaE5ftFL4xILNtk2IK+69s7wqknRqcmJXT3xLh3/Yld6OKDEYXniGgxRidHAHmg0IWf/Lt7BzYCjig9X+DBGDa7uOilxdCKOAMqb0p5anxwu9G5u3sHY3xuXgNFt7c4gidcggGkGAqFo+p5S8JoSopp1jsHQQa/pAP04QyFly9f2BjGp8Z9eKbKdom6wBEoWgx89W1sQLZr5n/zHscgzRvETJvPE4oSZ1b9Sh6piNeNDTfzzvg3wwDCqd/NtDfjcw/gp0zus74o16RF8Svxwbe84SdZ5pXpcJRJ5/SbMAECmHDywhHXb3HVV0o66kla8CavouyCN+XW88YvLNymQNYhHc+ht58rz6z3Nf7XrpSLX5RHTigOb69R+sCTZ+8q42ZYAvWmrDSm1eMmvCsdftIlf918Dty8BwhjUgTeAHVOWlHvXOmFqwP3WQYOehlv1TvLqT/P+7ziMk/SUe9SlmPIlWf4MIZhDOfMMOSq+6og02e+BTjTQIqSZCFnB1o2abAclwIJa5iPJFdSWa3jkH6uN/Oul1FPA9TTJU8lEKeeNv1ZBg7aZ14ZP13mjZ8l0WyTPBf+p6IBPD49JgUAI4MpVaV1fJVRpcs86tf0A/UyE77iV9SrO/xyyoGMSlCVX/azLDPzqJeFHxplGuL895Wf6TMNkPFJ+xWa6Qduzlvx2FbiybPIy1jKgd8coF9WYysvynFa5SNXbvnHUHNdXpaNAtWDU1oUZ5evOssjBQ/+lWxSOMvaDzSeTgyPxoQm1ZrSSJaRjybM8mw29mLnSMqt+gtv+86kRPNW97znPPbbjbjQdUjjb48UWSYVNr6VUf8KZ2QTk8w+KWrwM3XUfwHPuJQCmdAiR/kcuA8q1xjnusA3pME5O+6hBXRBx0E/wRGfvGg3+BtVUXHkh2tdNLRQLS2PkYkVrtSXqFV0hm+Nv7oHQQpVBiiTJROlMT1p05LxVmsvnq5oYtCU0tbYiT1N9pY1IV5ubko5bURTSiNf5Nvc3tOYy7aWyzjuakfrQgq5aNjuOo2WJk67nswfRdfpZYz3jcZoz2icSAE/VlomEA3FafdqMjw+HKfd53GkSYe0Lhs++HFuDe0KfjgUTlW04Es4VRLAO8krOHi9zu/FqIFfcTU+jXEIunhydnbeE0UbX5THlBRZtkrY+KUyRsfHpNByhmnpY5xPknKecZJtKMhexjsU537peLzBJw47DcCdF0Kc7cVKKvJE7mO0QvZyViVXjACMW4xhPu9WbcAB6hjbyIM4zVbLODBp5qBeJjwtTUg5T4s2xTDEG3HoenxxGAedfemZS/Hk1aPY2tuUDNuTXnwWE+PjsbezZz47UF9gRQMvchrS6Q7Yqice5NBgzrfZ2NxSvHNPwvm6IZMRthfCV9RjZ7ecGVZeejF5Ktuq2GEBrtCNyX0elu8+JVwxXDHRRrciHgAdwSPDaD8MkYpuHMkLP8bG1MscprTMDYosQvcUP0rfpY/7HEuNS9SLl7ZsuWRVHitDeDO/ur7mVS7ra6uxtbUZr1+/spHh61/7enB2HACXpWxCHsyKd0YGmbxKFjE2Khwegyehi8+MAik5zpl58vxJbO2uxebGmo0OGCeePHsSyyuvbSzhS3CPHn8mPmyb78zV6qusDmNsTjphODqEJ4YHfI4XhfDluNFRzoHbU3ux+qQVO/u7Lpe5y9raZqyonsjF7q6+OGg0Y1s04HBtJsXwOu0IXw4PM0HtLV9Rk3xjldDs3Eysb0pP148VgKzIW11ZivV1zXPkR7igD3LGECs/qHTRHeVEq+fSzYkH/fgKIGfv0BeZ/JHOLz4VjzalrqzcYGULuHPYPysHMUywSsd5QhsB9E5w2wgyLMelleXlWFPbTk6MFye+n56ciFnNK2Zmpr3Cj61zM2rP+bnZmJ+Z0XUuFuZnbZBYmL8VdzSnuXP7dty7dz8Wbt+JuVvzjj+t9JOKPzI5qgm75oKix+bulg/9hm/gBdqN1VJnon0HY5jqOzo0GmPD417Jdah6IpAY/9g+Rv+38aJzHmfHmn+KV3yelRxzNIzfnCfGRH17Y8fGr/GxKX+VED9fyrX+KjZkhRmk8uqmPhZf7KtNMWxIfkl2Uybj5sDIgCb3feK9ZtxevO2tXeNjs15Ftr6xGjOTk/HXf+uvx+jwpMrghedhPH/xInaEz5/82R/Hi9dPYm3rrbfRcrxO32Bf/OmP/zQ+/fznMTI2ZEMQMg1geLMOKQ8/7s8Pm3GhsYbdQ6wUOlRYQ2MF51C6M9Gv1J+IT33o34Trzm3MmXicrcfYibEXDYGxEDja24+W+vql5OTJheRba1/1YIXoRSzcmotFtf+w8J3U3BX+56XO49W3saUxj0Prd/e2Ymt7PV6/fRGrG2/i1dvn6ld76mOa3x9ua67/UvLjrQ1MnO3Hqi1kD/Pr0bFJ9/N+yc3Tc8626ni8wAjs6akqwwIX7oeGNHeRbuTx/4I5yIVkFvOYCL4OyaKWQQxqCsAwPj7O+d7YJspOJwxByFSypX/xMgSDHfRh3o9RD3lKH8MIxYH5GNExiA0OlK2LjDnkd6I4TY3XfG1yuG9Ico6Pt0jWKXOfX9ndH+tsj9W4NT45Zh2Ir11iUFqTnOClCFsReYHHmX8YfJHDrBhmjOWLkdSRFx4T4+Ip4cFCIV7ynCEH5PjAzL1799yPMf7/xRefxtL6ilesMrenjzAuQAPOIzs5ansVJ3XiRSa2Aa+6U39BvmB38KovyH4pOonOLJpBbLh/Kh1xicBOOD6ewAr3TlNzmeNOnIpeh9uN4MullAcObOfGpjMq3uGIBOqAjH1w5754pBF/+rM/i2dvXsS+xnXGywnFkZpjPsd+1JS8Xl1dtvz3DgVoJP54vVQzhv32L33vRyhvPgTNzEMVigIM49DAVJgwOgYK3r4E/66UgAMRDuIdqjMddfdFSxVp63lH6TBIefuiUlqRovHFBF8+eRpvJDCbYtyN7Z3oUSNtaKA81KDcVidSK8W4BnYInEwDI/O5cM7N2lCH6x8djRfLErpz81Lj1FGFt7hFQqhXE8IhTQCKUlYUOARCl/BtxZ4mDONT02aeC5Uzf+s2tVKRGuB7NNgrnxEGW/1gDAQDSgcD/c5+QwJIE06lZ5XWvAT34MiEOwzSkIVRI33CXYKIRndLS7nmrTzW6HXVEQYc0mCAYsTXjfqlHFJHcBV7qjP0xASDMzgrOU3BYInit7mzH23dD42NW8FAsZy7e8d77SmOTjogms+IEbrEjA6kJqrX2Oycvzi3vrFZBCRPIAxtK+YkjHMC+Jw0YNrpmZ3wTyULhWhjY91f2RkdHY/bGqyw5lI2PEQ6HPHTWMF9Avnlte5PwE9aL2vkrUoVdjPOu+5zQKbcFFpuwxrU09bxAhJn0gKZH0BemRaX9CFOlgFtsv75DPDkzgMK5V/jgKNM0jEwoNAwWSKMtLR5GpmuDVHFZV6ljrRNMYYlztdxit/tU9U3nwHEp3zKUUM7jOfgANysS8kCXDGGFcMOQpL0GbeeP1APyziA661ycqKTUI8P1P31MuptVYd8nq4ehkLKnnGgXjf8CHroBGQ6AH/G5QrepCE+YRn35jWhfo+f9LQVeSmk6qbCQxemGaPq+H1SHsqkvDwjHdngEnjERIavSfIlmY4EM2eGjbO82H2bSEqHX0AelJl1/EVwE990dSi4F8Cf9+nH1dPiCKO9049LIAyaJp9BW96YnXZJ9gl/xoLZ8dGy6td1UzyEI3koLY605APcvAJZZvZl/PmctLw1ZRIM1NOZ0JRDfPslKyQLszxcvWygnndClg9kmqQHUH8O3Ay/2YfBhbHF8fSHoYTtLii/jJWjGgcnpYhqSPEYaOOP4is3Mr3Guer3gPOVoxyXXpPp5Nk6bccRK4vaBz4nE2PZ3MSU3eiAxt1zVqNKDooX4V/yOla6QylkjGdHUkSONQH1173iLLZajeiScsdZF7w4OvOWSo0niB/QshOtNAbCA/nCgLZnTPcZckIU+YnhF6TF8gVqdRE2NhCYfuShC9HsaHfJUPJQiiqfQhOis/KEmPjRfYyCniddko5FRtOmFW84VXGsNKBMO0+2FC5/Xd50SZ6ysp2jF5qarO9rkr20tRqdnkvpOdN+M9rDypbLHk2wG9E73O/tPW92NCnUhH1A4771CdOiO8Z6BuP+9O2Y1GSQCfhRVzFGssqAbUp89QzjEWXD+xxwyyr4yzO+PKW6VHU2htBb4ehz6IRZdyCvgOthWqj+FV2gQJfwHtEkj680Yhji7TZ9iDh8BZGVLNAPvIek+x22OUuljIPI+ZTNVro1ucAQgAxlhY6/QikeY+UBK6hoR3QVjGGeJAsDDBs2hiG79YxxC/2CPFnd7JWT4j8MGrlyigkwk2ef3aP4fGSKF38YQIY0WYFNMORu7W3E0UkrlndexfOVJ7G8/lrxTqSOCge1i8dK5eGv42J4VcMzXjakx3IoNvof49hxhy3vrTjQxPCsS/rm3o6NLKurK9IB+32GE7juSnfs18SLlVf0ZXh3X7qhDVWqH7zO8RisdGBSDD1gPN7sAxhicgyj7aAzxrWURWztYfygPUxX0akpucJKOxu49nZt3MLg0tAEfV364NLbpVhfW4sV4WrDl1xDkw/iNxr7caRJzanaDBrwFVEmy+CFsYmtu0yqP/7614UXX9sssoMtPBgPiMPZN+ywYGUAHOmVZWoLJsE8h80wgHOMyU9++pN4+PTTePP2mXDZilkOy1Z7/ot/+d/Elwp/+vyRJ9E7O5vWt5iM0id5qcQKMAycY5pYQ1/GV74YShnoO3wxTyVqbDowj27tbJsfmAFwED0HN7MaBEMkiwrYTjUguXgRPdLZ98RXQlTtTztyCD8fgSCcrZUnp8fRPm0Jp7KNsKWJYfOg7fOL+LrjmCbk6C+cRUS9e5T//NwCTFj6nQQsvx//5Cfx+PFj8/uO8t4Vfbc0z6K9NjV5xiC5ovnX8ttlXYth8ljyGV6ZVzn0N4xh01NT5hcAPqGM7Ov46TvwENd8RhmcBXZrdtpfAJ2emvTVxizx79jIcExMcDj+WEwMj9lYNqFxnYPyR4dHgu2onPlEH2T1I1+5g6dZeNErHu0elD6gPrSmdj04bonnh913aDtoziSbrW7IMxYM0M8naD/NT1lFJWRt2MBIcHjQiqNWO45bxzHYPeg492/fEz4TcbDfjLYm/Lxkpt80djXf3TyI8VGlFV9sbm57BYz7l+Zcx5LXrIzeUP1bx021pXjioh2z87RZv3hDk/rDjlccTU2xzTuE67ENgi3lMzNzy0YYtkq//+B+/OYPf0v9VHNglYUA+/SzT+PR00dx9/5t9Q/G01bMaExgZQ3bwTkfi7MJ99Xn7qgOk5NqO41bZURT28B2ctyfI5Na+7SqebEl2d7IhSmKo4ZUXCHoNCU9fS7El7wXuTjviJ/eit6aS3bTFzEitWN/dyO2NpdjY+2txnq1iXQEdi3dujUXI2pn5sw+umFm1nRl22Lz9Cx+/uJ5rGheyvyTrcXLq2+9+q15tBuX3efR7hzFtvJe21yKze011YUVwXyE6lR5SNdR+WdeqcdZucWGcQitxQsYSlkNiW7RluywMUppO2eHitsX7935MH7pl37N503x0qGrB9nDgUNlG2POvaFH4fMc9zVXF4+yKplVlQj5wtcjmhdrDJYs4qUOXyLttJFhon03L3d63S+RX4wrXqEo/mb2z2H4g8IPDU2jkY1hO3sN7+ZyG0oG0d/4Mib2COqOsWx4eFR8wDFLbW/FxKCaLwMZszD0UhfGxt6eLpW/Gx3ykjzDgMYq2jnx4eLibettA+qDfITi9dIrG40w9mEMgxfAlxfVvBRFFGAIZjUY+J7Kz+5CjMnIUPoFPGc9QPRknILlGGvRMSiDs/rmFhZ8PBN5Qis+StKv8QB9kYVFI6rDKWe5aS7QK/1yvJ/txsd+0YIx9/biQmzvbcba1rp5dmpiMt67d99zKcokDqsxG/u8lNmQzsPZj5pPTI1J5vTHF4+eXxvDfufXfvVHKAhWlvm54aWQiuAMkJziT6UYvCAA7tmrl972d9k9IKKtYk6N7/3O34qmCDKnzvjBx9+Ippjfh/EpLQ0JsLqLPfJs6eFLkJsSWCzNYwVArwQLZ1/x9YARCTG+sgGoLhIswkf57Ghg7ajzjk3PxKbyv3XnrnCE2aUYCD/OSxmX4tAvSqICoMTRENSpoQGZg+BGJ8a93FgJ/Tlb3lISiUF4UGWPi0kA/nvAlrLC6q9NltAK/yHVdUcNMavBjNVZnG/DmxcmUqOaeXDeD0ojjIv0oGxWwq1ubQtHKXMSzhxgP7t4xyvDyuF+52bEEQl9VobYsqq4CG1V3x1wU0rQseINjY7G1u52DErJnRMD8yYOZZsBckgTi2nlqQxFi6LMooCOzd+SOOtSx9rwQIGy46ET4lCAYPH24tUAmIPf1UCnMF3cGTDEPXr0yPuL70qI8EbJ1ne5IihQsMoBq3VjGPnUrwk3w1FkSZtb4Fx+lQfAfT2PvIfeXLPcHKzrcDNt5g8Ql7RpYCH8F5Wb6bJMII1KacACMk25LbSpPyN9KqZJ6wxHCGde3CtFLS3/r/MjD/BOfHD5DEc+Jd112XlFYXA9HXQdjnN4dQ9kniiqtDH7uf2lEOEKFDzfDZlHAuUiX2jnLA94lz9dlg9kO9+EfJ6Q91wZPKAV+fC2gb7pvqD7nHDdrHNC3md71fkkn9XxexfwjHrTtmU1JQDtlYd8vfo3Knz6GAkkj0poVTZyxXmXMMryAfqsDFNbYAzzmWEa7NX1iwJkKXaNE9d3+QHyq9c9eYlrhgP1OED9GZD51OVBupzgJpBHxk3wmNPhc+Uty9tT0YOv78xKbvaCD8XqH+MCwAV3E+fED8CfZeGAerkO01/Gqzsgr4B9PKv4Bsg61ePV61SHOl3SnxNR8qnjnvkDGZZpGKNdcdrX5bMipk9j0rDPwZmQYjY8oD6qvAvdpcAoC+epvJSLxzyyyLK5pt9xUGCop+45QHW/ozH07Ch2j3fjrFeySYoZbMzWGlbosDEHRYYDaVuKv9fhLJqumJTiOC2ceFsLcLi5VT7Gbg4aVnwOat05klJ/pknIIIZy4SBc+3TlDV+uXrNTHl4Bln7/QFl1RZFifZpwt19X3gx2eYtVXsXTQtyGLiW8lHIhUthfZAKuSgsNFEYa0ovahYbVKjJP3E3NQk89vnLd6CHQvlq5Ugy5LtDxWTnnvNSU/iKS9BgMmuDDGYC8Cb2QMss2IyY64DU7M+1JJcm8Gkc6AYcE72/veoUHOgcyla3FfZr0NzrNWG1okiZ5xap8ykdmcF7NhfQgVvOxZQRjw6WUzkHJEtVe2BFVvCCPKGD9BtrAa+/iVyb6eU9aA+0jx/a0YU2G2erEGV9tKdcYHWnD0TGUeYxhSqswVmbZGAbtlScTTn+kRbRiYozR58oYJlmHgYsJ65EmXhj4vFVQefHBAIxl4MXExQfoM+ZogpPGMMZFrx6jPqKXtxF60sCb7gGvHgMvVugwkTrVBIyzhLqkpa9tL8ezpSfxauVZvF59Ljrv+6uDHfG4t3WcSheen4+OyuELW169rYkFq3UYLyekjHMmDLTnrCImy0w8hkcHvI2o0cBIsmsZz0SbrSBMftc3V33+2O7BrnmFlWEY8gYGOLOsvEiF/kWPKquvSz9HJ2VFEKvbWuIVDu7e8xWDFavLOA+Wl51su3zBJPXtcmxpospHlpqNho2wGLSait86aGgy1PaKw/wyGPqyt0hl26t9Vbj7MjRHZmHATp1DHOVtmgim9z/8UG1QVm6wIsdgnuqKec6ZEU3hB+oHH9Jm1FPFOV/3QvH26WVHuvqKJpLrmmDPxde//g3zx+s3z2J57VX0SmahN3BW2jq7TBot1elQeZQvqbFCg3Zi/GHbHBM7DrTGmHJ8dOLnnFfHHGLvAPo1PQGnD1IPJp572zui87nyi+AraeOTo9LzOdIAXZ0vyHEkAytazmJ1dV16+Zp4W+OexnD4kokk/QL6YJT7/ve+710Y+/sH5gWMSxhH2VLZPmGFI2eAMVe4jE8//SyWNDc712z6RHzGhBbdhnmKt++JFpR/FS7Hy9RbrMCaKWf2sE1yQvMkv6BF0FRQ7/NuP7eHW9vtxOq1LfEQW7HMD8gLJdd/X6kPsR1OouQVvG5NxdUzSVKPVRbJPdJzRLvG0UHsNvdiWzR/oYn60XFLuPIyla/VtcWDHfcFjuwBbwyKrKYZlOOrjc3DpuNy+D4G+Au1zVHjWDrFgFe5jGs+MzI8ah7gAG9W16h5bDDjAP2RoTHxwYUN90eHxzaWYyAFB/rfZfeFj+zpqD16+i5icnpYc9yB6Bvqj8ODI/HHmfr2YMwuTNiAMToyof7NIe+HNuJxEPrXPvrIW0F398uqshOMTKozk3mMXawypf3Y+nl2emGZtrGxFmNjklmiOVtDP37w9ZidvOXVsugK6Orw2fkFq3ZEU1aGHe6LsDRMd7TEj40zzR81frtNFcdng4n+ZbwKyYu92NpaEf9txvbuarx5/Ti++OJn0djfjtU1Vi2+kVtS+DPxO4b5/uhT+89NzcTQ+EQ8W3kde0eNOOwcRVPje0e47KlfPH+7FK+31rxikhVDbHHc3NpUe0o2q67IUQyTr16/cj9jCxx1Yq7bUZvcuXvbfI98R95Rn74ezvpjl474TH2HDxRgQBwWTpy7h4GOOf2D+x/G7YX7ql6PV/HtH2yK3zrqt6wcauta5gSc38YqeMpgzIE/0Asw1FqPUT9ntRYr+DAMipKK04nbmk+D64HaV5dqPisZc8YLmCH3Nc77ZQwaGx7TWMw2STQojF3kwVcdxYO6sm3Y+o7KYvxBVtCmyMsTySpWqk1NT/rlS0v8gtGL1WrIXr7cyE6x/n7Jfv0u5AYn0B+kf6jPMN4vzi96ay52DlZHv1L/Oj45joEhzYeVN3LfPZf+rjLptbQB4y+6DfRkKzIH45eXXOiXag7dM64yDrFCjSOosHWgT3FgPysQkaMHvMhVvzpku7rCRlidNzbo8+aGx0ekP2hMR2aon1wKH1Z3Tc5PxNTinNtgXX0AYyArS/3VzeaRSu+KMWSYcNkSnz57+TRWxbtHl+q/Z9I3JFdmVM7Pfv742hj2nW9+40cQk4piLaQh6AOIJAjOoMMgC2EBBlY+RczXy6YX7nj74MjcXPzyX/vr7tzjU7O2NG6IgbvP2a964fws/NWgbGlEuR5RJ+FcGA5RpTSICLP0ixij/SKiGNDC165sudiWkKDB+JrQrvJZXLxjhZeK09HBdVK49pPWofwXzrrsSPk7kDKB0ENRob5zrCzToEA5GKOGMcSJcRhseY6QZGDCSssqNiacA0q/ubkV02LmwdFRKzZWynUdFu5Dio+ov6gYAmHEKrQt0aa7V8JRyt7e3oGXJsIQ0AU8WUk3KoVmFMEKIVDWhQeGMRrUb1X5vLgGLd6u3rl3P+YWFs30LNvHkDUlRbNLzNVNGg8uJY/h2TmI45VhVmr1qD74QDc+pcynj6EHHZSOT2fmikG0GLzOvbT90aPH/mzrnbt3vdqPgR+cERoMZAwQVmI1+JBHDpo5cOYVqIfrzkKNJaoMOggW8KM9TBMopbhW8Kp8wR3IK28+qUM+T0j/zSuAvyi919skCctrxqmnASgzwzHOkBbaEV5XGPAD7/LTt+B9IexwJk88ow7kRxzzo+qOv9xTJn2qGF3Jg7gl/BrvdHVjWHG+dVrjrX6uFH6W4bhfBBi36RcWchJgKNgl/jWt8lrPE7wAwqA1bV03htVdxkt/Qta5bgyr1zchwxIYwHizWiYMTAqKbCMK9wx88EziCGT6ej5uL6Wjfeo0Is7N+O8KA2/Kot8rVH8VX+t/j8JGJEMw5hv/K1TKRMbRnU3J14qZJras+kQ2MWEYF117rHmW9uCSdQLfOj4Zjj/DgQyvP88rDjrdBMKJn2mAvM8w2vtmOTfvAdp1X0oQS/fZDsbn9WekwPapMpylpESOBzh9rezMg/C6y7AsM69XoGTcZR4pP5IncABhGARQgBOIU+cd4kDrOr3rkHyT8etlZPy6bKnn8a78yIVVFYwDfKJ+TBOpYU0C+jSem22URjl77E6ol0n69AP2i8ydbinfUiT5xPaBFNE3m2uxdbDtrY57UiDZ5rB73PSKblYEcBYTBxs3Ooex3T6Ih6+faxLTtEzrlsJ4eK4JI1sb9GPix4QMJXj38CA2DxuxprGFLUWs8rERQAr6UD9bBTDkZR8o9NedJ0zGvfpJLF3VJw1lji++sRGH9oD20BCn/JyOfIivMOhCRp7IQ6+KJhiXFM2TFPKh+cmC0h3HTjRl3K6nJUyxvFWTYlUm7Y8Sj+GGSQMGAvDoSJlGTtk4dtktPWhYuozodtB0OramMZlDw0DJZYuTaXN6GU1N3hlvERqsSsJQyRbI5vlxbB/tlfPCpOhzGP/M5FRMDAzHRO9I9J8p/ZH0pZPLGMRQJAXX58GqgtTZ4y/44YRr8kidfwCuucq9Pon2SwfJTFaG8cUotmvw5S7ztX5safDKMOlITJKZALE1BT9GKVbRcCAvVET2IsM9NqostvJxZhX6CVuGWDVGK/ESEWMYWyrJh4mMzwyTbPTKMOVzZQxDXtKYKosD8zk4HkBON1usDBMe0mf60Uk0Id3c25Bbj+dLT2Np/VUcnh1Es93w5JPJC2cGUeeRIel2YgHaC8axwa7JIdlM3DR+CVe2w2xsbMc5E6Fe4a6+wGf2kS3Ng4bochgDw4PCpS82dzbizfLLePLicey392J7b0vxuqSHTnqimwauAyZ20pNZbcQXINFVWf3DF8A319dj6c1SbKyteSK9jxNdWFXTUt3ZZcBXNhnfSz/gpRetRPsWGSePcBQPi17Q07JFYZZXjlfa3Tzeiz5Hf0Hul22IOe7ynPzAo1/8+s1PvuV24hmGbNoautM2HOjOiqGiGxV91ddutb8mkD2KB/0fPv48Pn38s1he0eRZE3jyYAUB54CNT47EqzfPzcv0FYxbGDk56xjjCLxCe2FcZvUddGC1jvu6eAZD9e6u6CTexPDVEJ0xDHIuVlNjFdt+ZqamFVZW6UEn2oU5FG1vI4zaG5qA//zcovSAc/Xpkhd0QRcqOk2Xz8qjnNHhCU28x+L1qyXPr9j6yuQeK/Xy8pv46U//OxtvZmbmzM+PnzxRfk3VZ8h9g9UttJPrUdGdNitjUBnnOB8OYxhfPSScLY3jGkPoz+CVfd3tLyAs2xnAj9xi6ysrBMuKXeRuceV5KbPkobR+VtKbcRIUzxZ4Xeh7nAO0vL5sYxjbIhl3kINscYWuyA0MtZQzOlLOyGOFyvDIYMzMztiAzYpYto4j13g+qfljn9qdL/L1i4cmZiZs2Gypzdkq6Q/GqV29AmhwxC/nvANG5UJjao6YZsHImCbro5q0s+rz1m0WSHAubY/yanq10dBQOdtWmdmAcnmuel9IljRPxOeh/juhOUu/8+Ql1ojoztbAl29fxL/+s38Zfyy3trksmXloI0rroC3+3PcKHfTuvb1Np6fPjAyMxl/51b8aE2Ozph19x0cF0Ye5V5+5lFxkm6T9otmhBr8D4cTXJGkPmsIjnerH/OvspB1r668lR5bjxatnsbO17jIxEjHvQ5ddXnnjLWfICM54oh361V8w/Ow2W/H500c26E3NzcYu7ag++eePHsZbyaMu6Sl83XFyYspnVvOihPkIBh3Oldrfa2q+OxUD6qv7mvP39g2KHjvBQfYYLDHUs50P+vECA0O1V4wKlz7JlfHJYfFCr/KeUFo+8NGSXtHnVYu7+zvx/MUT0balfLaVP8cPDXkOedJmVSxnffHCYsR5Yoj0KlrRGn5gOy5jFLSEZ5n/soWa/ra6sqpxSuOcMLNhWPRhdRjykFVUbDFkDqUOERfiL1aAstLRBinRjEP44RnGS86/Ghse9ZwaOqAzYVifET1pMcayPskVDL8D4r3LC9FTfIRR+u7irZgXj/X1qa1PD+K0V+UJ3UHRZkbz/Xnm8Qt3Ykg6Af2DlWXPXjyN12pTPt7AzhN4grLhN9N1aMDjmLL3uIzdCKMVPGadk3oJOMfdhjHaQ+2iJ6bfhHSBU43pHfU3VgwfqQy2fbKimvMXNXzb6Net9hpgBbv4fnJ0ImaR06I1266hHbJyenI6+CgKL7pYWES7cKbf+OiYz26Elq/fvJGsfBtv11a88p6xclh9/870XPx3P/vi2hi2MLfwo/1mUx1QzCUlBeFJBdTEaidYTM1ZKYfqUhYU+xK2ZxIUY7zB2t81ApwBdiqBz6eADyS0zo/2o18CArlmZpBDDG7t7Uqj5Mscw34jODs3b+biDSzL+wbVgUdEUPUFEVv/1PB0Mpb2be3uxalwGFZF9yQQFm4tKG+Eu/hG8bCOjyl9v5R19w51cBRdCLel+E0NZCzZPDxiMtodc3xlUfUhErIdYxQH0FMsDau2Ng0QvnxFskcDzLgaAgHAGVt8AYk3NSg2Y6rPuNIPiylpeIrHYaw7F6348uWkBvUJ1Xde7u79B1bm/LUjNfK4Bt4RNX43xixVnkEDh980F23ZD8vbHgQhbxf4EMHK27ca7JtShNR5NNkYo9NhlKoGIOWgdpq3AXJ9o5wZpuoJN57jh36XV9skCWPQzIEz/eCJcsFbw0cSZFhd7967pw7PGXCcIVOMnQDpOIiWwQCFoAyMlANhmRRAGXm5BRnCkCfyIywQRsUiXyYQ4Oo0xC1J5XVC1xFIfNPYALi86vouVwfuUWJIC93zeQ769XT1MMoFf96oEc5gabrW4uU9kHmkg6bQNidvxKWNeJOXeZX0Tl4BfaI4npFHGobIk3CuWS6Th3xWQCUJZ5RuvoSFcmNyCq7Luy4w/bSB+VJ4UW++roPMIL3bwdXNuJmeepb7Qo8SzsBFv0SQO64eFQr89wNlM+BYyRDcxBd4V5iXPovWhJc2Jq9ipIN+hAHC2Ne/DLQXZ44V45lDlIl/qr/9VZlcs32AbBPwhl5Mmk2ziq+FLactxaiil9WllQwDiCMo9KvyloN2PvtGMoYzw1iBM8k5UcoPWnryX1L4r54+8UogDHcTSFNPB+0zLq6eT8arQ6bHwaeZvh6Xe4Aw/Ewo+RqaxKYII5qrjGnVjWiEFXnClTaWo54KID1tmOVlGTzDJU/UwzOMPK/8uqYffPFb6RHvwLNpsAayHO4z33oYkPnhgAx/F9zMI9PV6X4F+Kt7la74tgaZXfB3YVWBl0QjFDbe6sFzzkOOfJ1nllk5ZNHO4X7sXDZj9/ggVjnE+VS8dsJWHo2d4jf1HPHyoM8FIaxXkwCpx7HW2IktzkrSyOMV3Yp5qvxWNteidd4ubyWlFHT3q9wB8byUN87UWF/ZjEsphJwNhPLEBATFb7BfE0spNyhh1NFt794iuggPO+rEz/2EEgstcIUfjI3TM+MlPvoI/aRMGGhntY3So4SzoqvQzTm5zEu/Mue+khEV72HUYquDlV3ehEqPKXRlXMDw55YR/pI5yhZ9wyoHclR0oV6nwu3g7CiebSzZuAg/c3aPW1Z+VjhwAD5yHCW9zTkawqnNy0YUJRXlVVGjUlJ1HZYMGJsYiwuJKg5d5q0rX6BE9nGeKYYP3tSeUDZyUMr2uerHgfodkeFcbSL13PgJUf1dWrHl1m+oTdPCn8mP/L/iJ13NtzyT4wB9VoaxZYW3/3z51KvuRBeMYWyjRVbRqqyS4gwVT6gVxltxZDPyEvzRtZgEo5j7YHuMYdK3MARiTIEPeEONEo8uQL5c0xiGDOI+D9BnaxZ9CzzZosHkFZ0N3Wy/2RBtL+PoTP2gtRkvl1/E01ePY21nNV4tvzIfM3nlDJOT47PY396zAcOHZff2x8EeK0VOymRVk0GMB2VudQAA//RJREFUjSeq67Z0UQ57Pmgc+zP8J8cdOQyCYgzRlEP9WSEBn8K3raOWugAr+47jJDrCR3Ub4tyxw1hdX/VZO2+X3thAxoHrO9s7XknBuYtt0YHVBX6BxSROtIMfy7hXxkDLNrlcEYefVUQ8tzFMfOz2lEs5BHCfL+1om3zO1VHgF8rQjzDi8fw6Tpe3VeL/5JNvuT1zDCaxkruPzmlSMyweov+QH7xDvydf+g9frD08bMaf/PiP409/8sexo0muDeqaYG1ows2h9Xz4iUk3Ey500sXFe+on414NBy8Rl0kcZ7adq07379+xUQjj1clJ2ZqIvpTGTdKgf3iyqnZFp2elFmkxihHGmWEY6djaxDYq9GtWnA1JxsHTGC85LJw6wZucNzWq/sDWx/Oznrh96724vfBevHz+xjx+595dy4KXr154GyBbHkUh4TDmnRpT09Px+Mlj0xQ+xyiMsRC8+9XHfc6caE9blTYoVybhrASj7Zn8szKMs74A2ib7OlBW1JZxlv5Dm/KSnPP01lfXY2drS3mobUlXpbccoLUqmekwGhbQxfyke4/jXKt4rKJ8tfzSk+I2q8NEL87G5DwgViNzHhvbGX04O/Mk4cALITgHecD2z529fckulaH6s7IUvY0VPKqEt4V/59vfUt6dePP/Z+u/mqRPsvxMzFNHRGZEZqQWrxalRfd09yjMYLAAYQB3Zy92jQAXZstPsBc020te9XfhFXhNkLbLJWa5AAfT06K6S75a5Js6Q8vUyec5nlFVGGO8FRWR//gL9+NH/M7x48dxlu2LNsvlsrZlcaEamVrqhauxi1jKTk8jyKF+sI6ZQTeXpJn1bGFydYuTCPLYbLnE2E/FMn/H2/aZyWOQTRouuZx0eSn45Y8+/0V6eO9hevniZboYO0+11mFq95upM2gypt+Ej/fpR5+n9ZWt5OYYsdlGuUA7tVnZXsxXFtMmfF2pVIMeQXVpyzt8ej6vzcLCN9dUKmm9Kwvo47fEuKALeEs/24/lTvt72+nZi6/T7t7b9Aze6nb6PG+K/pfgrdm0WF2mb0NoPYjafgv4sQbRrqdSqrVr6fj4MC3A0zMT4APkyODYrjKH/A7RSx3GCPaHblMhywbMzXC6uMIqIksxsYCMuSTP5JmJSXd2tLYfz6CF1qZbRq6ME8hM5xfKpzW0zlN12Uw/s8zQnWCXfr8TvGM2rkuuT8772KJuTDpIo1nkaAx6FIvlSPgZoperjI0TMNoLRcDyQPq8Q/iwQrskpL7fYnU+kjhQTSHLFng3+BZZXej1qA8oX8ADttQUPMfMJBonxZYXlkIurQ0nb0QmLHTZWF1O5blcZ0/wq8y566t+slmFl9Chg506RT7cCddls2ZfO6nlhi36aMPTfmQT93jjkSNH7XSNHFgwZgFd5GZ+Be6JNY+lnrOV2RjDFjguy3H2JUSvoTug1Yy4x9/gMwv7Wzddnz1eypYgh09pFfUTaXsExTgWGavYIXWq9tEsTgOEbngyCT9DpsCkMxfYk0v0QN/A60XUTW/1e6kLr51cwjtOTCDnZsxqr9aX19PH732Ubm/eTjt7u+n56xdpG7kO+4nuh8z08CoV0HvLs/NpY2E5/Yff/P6HYNijx49/6SlR1B4G6aNcHFEVqUZHBvV3O6YSc429u+4oKs72tRu11INxDvePGcBC2n77Jm0/f5burCyggDlJwUdxSkr59agFEODeBRip2WhhIJZD8TkQsTyQb2ZHYYPiWg24To9BrTqG5JqOuG2msyRux6yDa7tsosa8guKZVMwZMGtsaPSNXrpt+SSMvLC4nAoGpvhcWl3FuEzH0pLSXCkK2BcVZHvM/bxtGAHaMIGS87oZwJxbYK+vbgTNshNtbTAAKYwxAbPLLN7AAbRNDvzrd7vpEEPRQ3Hv7eyE4Xcd9SFOQmxN2mqmSZRqEeFy5xsj/fY7HAqk4s2bd+kNAzxOG1+/fBlMML+4lFoYPg2Twq6bvgw4m+Aa2JG/aAbGrby8BinH08GBmWHZENlEmdxrZXKXSVpAf/QKUMt7ZAyzARtPtdpx+jaCYfPp1q270UeXmnovtZr3VmAEpio2aRNGLu6X6ZoVtPYv31NFPfqus6my0mgF6Tnmybkt3Fu6MKbewh0qwjnluNloKghn+CKbjrb4m+f5u+9wfHh7/egePDaE2uMG8AzI+lz/HhnmUd9Hb19+jgAgpwF4rU+SBX50nm3+/hz/9l/cM9PVdwQIPId7Zr6D1hp2lF70gXNCFqO9Xmd/R3TJ7TSVX7CU+5fB5ugdz71pRygyj0k3PsMxwLmgWfEcQYvO3Q/Py6A53yu3N8/08kxkS8ch+CeO52Cpzkl88tYouJTSGV6vM9DubI0AwcCj373esRM8ek787rX+7Tue7/25z00fot3IT+5/7ueobz8+Z9Su0dsx8jM4P3g109CX7ZBO8tSIP/Jzuf/N2+xN2yQvBa/7u+dx/Ptr/M7v8dvoOH+PJhnsu89XJqLtN88zDRgyRGbqBPLvOdJZxrBdvpTD0EfBKBgJjIKp1i6/PgXxzUKT+aLZEJkv1J/ZFfeC/Pr+Hrzsv+8f33/06bHRcV+j36TTP/zdz9G9/uFrdM5onEbXjd6j1+j+vmh26EdBQBWwszS/EH0bxyhINyc9Qo95D75rYL3Xj+8xeo2O+Tn6PmrrqO9x3KZkb8tGx3lxjV95+5w4zvvH1/r+8fcfv0fP8yXdfP34d3lxdO3ot9HLa0fXRDtu3vE37+Cff9AOX37kUbAfXCMHYDyja94ubvHD+MWbI9yFe8otmT7uOPjd3otUBzj10cU9sMEkYM/ghTrDnaWclNER0EFRFxg8sLB07FbEPZzRLCC3y5UF7p+Ls7YBumaEaaEWV6v0CUf2qJO2FlbTRw8fp4XSXCoCeOdj7KvYRPoZA5AbL0liLKKXo3HMQagITMUncjfS23xG/+ink1LeJXat9F50NrIMdOq4sW+DQ6f87TJFyxKcYN98G7DpDodhv3t8bwPEmgB7J6ka4JIagKzeMmjSxwnopkMwkpv8HIGNjvltH+d19N45rqcd7PY7sNPrw4O02wIHnPfS0WU/9a7PoiZOzY0HcIAGOFlXgOrR8r4cjDc+iL4v5KwGZ+IrVUA+9ku8oZNt5rxtk15z5fko6mxGlHVboE5MYJqRJbis97uxo6Q7S17PcP8izjig1Fles+Mdx+A1KJnpnd8/5t9sO7J8/2e86ifjMie2YJx03AfcU/XEj2Hr5YvMhwbDitB3kGWctw56xgI5GKZe8G9xh99n4K/IDGNcijjItlGnf1QEXT3vzL7ZUtqE0OPQUedGmzlaJilf9BjPuUIxsxZM0z/pR6Hqvdq79OTl1+nF62dp53AHrHUawSprVBmwbTPeO693GBTstk7a+XUsZRIbas/EJLM4zdpTZUV5nJkqRS2Uy7NLnKIZ+uISUewTdtXl/BbunsUxcdLx7NLJgQZtQQ577pbFM7iXyxytNaWzZX0xsZYBH3nAjBaDgmGDbsZEehoM8iUt5SX7fqMU4jPbQTAoOCbkaDS+N5++XIKXx8PNdxxGbbh86e8jXQUZuYaLQga1RzpGvkb38TwDN74++PBDaFDw6hhDm2SrPNWi4vKBuC50Pu1TMQe2nESXhSq4TvvHu+kpY9RCxibhNVcv6My6K53lWa5xdA1iLCxXoeMwPX/2Cj5powdw1miffo1BNp+1gM3hK20+SSsr7uBeCx9hAT526aO8ZLDMoLM2Xfz84P592pb7edK3RIjBRwOFE1GPy/6YtSu9nLy+xmmfX3Cn0JS6HTOS8MNOLVjtzpab6f3HH6SnT77Dwa2nRruW5qs43+P4Am9fhvN3e+sW7VxMDx48gmdKOMFz6c2r1/Bxh/HPRfrzbuPwAf2LsZZ0Dg40dqwNNlTQD9LJoJg45dbWVqwUcfxG7+AXxtuRCwzEvQwu+XaJtQ79kctsjw4yr/Avxv/mWXFMXhA7BSXycV8j/pJPPOzRrK/RydcX6K7xtLO7G/KqU13BRpj8YFaIL681O9Dl1WZ9SHNrenXa1keER8Ymk3UplVvxs47x2QDHHd412KWNNIvSumUGG5yIlg/1h6SfO9VNzoyl6mIFnmB80AnWPSvi7zqeReTXDdWmJsDS0FT+MRghT7prrqtnhifWNjuJTEIDrNrNc2yq9cfMArx3524ENr786mt82wa6u4Xcn8ZEi8HTzdipEv18nie3xUJ379xhnJakbnrv0cdpZWkVuk2mldWVkM2Qo3jTUT7ETJcDdH23mYNh/G0B/S58p/4/NxClDa+7SdpT8GU3vX71JH311W+gZzcmzpfxJQ0OKSeTBrigeRW+ZKSQT5d6D6DLVLqcNoMIPxDMUF2AbvCBet3gvm05uVRf5+xYh90l/cYJIrYAfQ3EOF7WUoz28+50+9CmHeMto7i5xcmwH+O2gD8abZq6Tsur6IuCAchhLIs0y1M7tqCsYgelv9lItVqTu2bc4+YDsRSzf8bnMGyML4PEbpJioMegl413cmECOq8xJtoe5UiemeRn7ZerGpYZgzJ9M1NfH0i+X1pcCF2j/irBH9a7dIzWltbSXWRZvVGr1QPzlqC1gaGl5Xmun4jJrhJvs1XNCI/VeefQZ9APO1BenEtTyPzbd7vYAlehTQauMdv80BIK9LcwRx+xS+EboTvtkxlylaWlVARrKarqKl/PXz1Ph9g4dZv8Zd+L6mfswrDnBIurCTmf330bnMa6phkzbeV/9IHlAczyvjq/SiXkbHV5NZZfGoxzRK2DaiagNtl+lefnwh5rU032qZTm6Vs3tV3mTPuH2MEu42kM6vT0Ip0hDxfoL8fPSb5H9x5wDXKJ3T+qHaXXO9shu3V0pzv9zpakOc9CZoOD0C9ffPXsh2DYe4/e/6XcaLBEM3SGknEdZoAgOqmjrvKMmTwVFAPfggmv6HS5shjBEVP2J6aLqYpxcIeNa0DWg401n8Z9Qy2GogMjAKxhJIy99bbAMxEMK8DM0xxT4RZRtDO0BJ7NL65xkFAhaQynv1CppFnAdRkFsrK2Tjtgbq8BTLgmeIYzry8BGVzkk0c3sMhcC4LGsj4NPUZRSOwsmmvKT6wFcXmRVI2mv9pnmZbbo/wu0tMXL9PL7e00hOmfP3sejvHZxXWkYauETfMroBDmBAXQKD9Z5S14wIDt7oTzMI0CePfmDYp1KVLgHRDpqrIoMKguEdUwZ6rxf3hTgyWDmxUnjdsoS2dYV9c3kjuVjBi4gJKowkzXtFHjoGI3eFhZYSw45/i4FkCJ0YCRM2gRVNjHtfXVUP653xk8qXR++OQSjms0Xr56ifHfSouMnX3z+jBI3Nv3KAMngoQoZb//w7fA3k9BVKw1tl30W6DqcdvuPf0+um+86YczT56bgxUaeo/BH5yv0lE52W7Pj7Z5brTv5jrOcXy+N8L8nZ+fr/Vv3zEu8O2P++YxX3732fmc/AyBpnSK8/wXv+V3GPobOo2e7Zv/hRGwLoUA1+CzPGH/BX8/vkfwCtdqqH1QDvr9MDsXQWWO+/YVy1a4d8zw8/rhN47xjz9os8YfIwuPmervNfKb99bo2g7vPfrumm/bqlET7OtUjGaHVeYuC/C79/LT9d2xVMBZMa5zdsy31+jAGNCJa2+OxbWeCy3jO9f6TEFE/s02Zvp4vZ9xjH76GW28OTZ6j45JO/tlkNa2jK4ZtSX6iKz7/NE1vuM4n7YlX5P74Fh5vx/Ozb/76fH4PZ6f39JR+ke7Pc6zPG7g8wp6ufFFGR6cDlZB7hjzzA9ZJkev4AGG0YLLZoZZNNs6jJVSKc0iB7BuyMJItkMHwxsRIIur82t0z3/46WvEQ6PP71/+fXNe8DLfs6z43WPZgRq9RzIa8sV5Xj66p9fm623XD883QCiocGdgZ9Z0ePNzffuRz8t3CWmI1+iZP379Z33y3z/oz6gN+Z37M3oZMPHseHNd/H1zvZ9xjf9u+j66T7zit3zej9++5BFlOU80/UDHH18/OtfX6JjX5Wv5zft5kM+4jq/2PHSZ7Yk/Rvfi96iVddMepd9P7+MrY2XuwyUxTtDRQAjgvN3sxUY5cC7A3uKj2tpJgLOgphP3VR4FowbKXLZvoDwCS4CgyEiAJ8wCdxfoDg5Bvd5O9UYHwIvdHSDr2GazJpz9RxrTNQ7u9JzWlHbi6KsLLKyPVU5DgHKb9nS5Vxe72wKrNPvd1KQtNUBrnXcNUFvD2Tzm+3G7nQ6arZtAVIPvo78b6R32cBf7v1urpbcHR2kb27Z9dJx2wDR7AOU9g1Z836+bHddIu3XuwbXuRn3Q4B462TzD9zF9yZ/d1AAANnDK6rTN9nXBPG2coTY4qQ9NeziyQvzhtbsQunzhgmPoJPSAExFlsNGpyzTOzlNPkF2YSovLlVSYhf7WmSqX+F4MUNymLS51c3mKGQ3Wzgk9DP11mC0L4ezzKU6DYDaWZzJGZ9DR4Q/7CzjugGPGwH4CdDGFhYB7/Q76SR7V9lnfja83/BZ8dPMe8aS2Rj0YvIUN8Z+c5YScE6dmzjn7Lg4KncGvsUyS8Qye459AViw1Cq65PEP96/3Fov8wGOZSMPur4+RsvHZWPGBWlL/7HO9tgXPxrLpIudN22TYdO2XxFFDuS9p4jstJdcrqzVr65tlX6cnLJ2lgcAt6GXRUhytR9pkbph7jD4NKqWifjoDxWzGFABxQqpjhrE1HAOxigP05vcQpmmFsF9MUDiRAiD4Uwnao4sRw7jJpEWkLiEfQkH8ufYpMBZ49hwNBS+lfExloRc0X+ac05UZKNvBGxnk5ztIxAkrqYv4pux7zlfVQdoi0b9JlhHlifL8/zyBoxj+Ot5O96kDp6Sn5vIwbHQ//9Hfp4m/e07ffXSYpz3/wwYeMj8gf/vJOPpMvtsfJEOsQhT7jmtyWjNNkSgsoP3n2NRh7OzWgwwm6Rpvh0jh3IXOp6MTYdFpcWEpLKws4Soehf1wW6i52c5ViWsBRlfY6V5c4KtaFEsM4FrZBPs1L9NFNtNMMTLNzrFflkiEDYwY6Dw+OufaU76ep07SYujtxen4pztXeW2jeT8uSLCzMM47jsRys2zMY0Y/nmg1dr9fS9vYLnFxrLM8wZuKpkygCP809XRK3tLieHj78IIqmaxddpik9F6uL4PmFm7c1JMvh2CubJ+gIqazcSuQy7bBwvONp1o9FqW0X3Q5aj+zP92Mjn9z85jhyODD1wd4+tHaZpMcyn2X5g9+CP4J8/j+O+XVkuzzfA/lZPIfv+g4uyXr55nXUQTPYc/fW3ZCxSqGcHt1/jNyfRcYRajQyTg2YueTsAkDkznozyKvBKp9iUENdoUN/hj4uFOa453osaXbpnJsaxNI27uUGMYvLC/hPl9iuHvI3zngb9CqHD6KeckLWUiHifusDipuPDxv8ZiH1XGNMHa4uriCnLvdVJubKLvnNfXWDBpfnuRTsow8+hTcaoee2t9/Gkl37EUF/3vs7++nhvfeC5m5esTS/HDzwZz/7y/TTT/84nQ8uIuBgmSIoHPQMWac/IUv8s4D+Za+V6cwYuEyyCZ0s69OsHaXnT79JjVYtvX79NO3vv0vb0B6HMi1Di6gTvbVFPy+gwxxyMA79h/BT3kDADS9OTvv4rGPBg27Opn8eerM0na4mrmNnRJdFWxd0tlCIzKXYNdcVJozb3r4bW8A70N8lxAYufEZ1sYzudKLHWnGTwZ+ra8vwrZst4PWjvg26iCkOj2phM6wHeHlJr6+zL6wMOo4GnofYV8cnOJrB0OYZoDRDzUMutYvJNWjt0soIxDJ2ZiKq+8z+NctWeZR1c3C8As8YaOf++DXKhJuwyFMGBZdXq/FpltjCgiWS0C08I2wJtsP6i8XpQlpZXILk52mV8y2YenqZM4HDfsIv2n2zIR3DXPP8KgHXuM8ZNhzGQp+YseomFGY1np2Cm4Y5JqC/NzmGjz45ncZmwHiM5Sz6ddwA1qQbmKSQtW+efB0Bwyn4zpUA7sob2eT02eQL9UjIErSawaad9Ybw1WlaK5bTInwif46NOVkyljbXttISutel7gYNXfJrXCNqtganjkOPStgKk5ZmSm4m0Y86f5P0WxsoJjS7WjkHFaLjoRnXu4u5yUcV+OHtu+3k8ndjMgYgl1eXwImdmPAo83cBfqxy7xJ9L0zMROD1yfMf7Sb5/qP3fumXrISyYoIeaWCWGEbFBhvpNvKfAc5V1GO45HyL41l0VAgwXZpNi4vL4bROMcgrCL/1D2QUbxjBKSgg4DO7yaKqziAXGTTrgwiQFCZDVLNmAHBeKF+eKVP2+X3v8CgdAFhNs3MWwiBas90EAHRzQIv2ztHOApwhUPDRCoF9O+Tat9s7tPsyUubbDQiEEYjleJxr+mIEoxBCL4yUUo4742wk8ggDdgYtFjAyR0cHqYrxse6ZDB0ggn+zfBZ5torcopYSU4XuTN4xzzRaO4thagPMV9c3oVkxgg8WyTQ7pqTi5vECFQ2bypXGh3FxZ4k+jDjvTBcAQlDpPUwlVmB1qN0AYEFASJucVdEAmVY6526S3MMUcGlpkC87Q6MRH4vdMd1aWQM3emWe+OFlPw2GfffkOwQTk0TfuoB+Z0jdVUNj7zgKevI6YIMd+Zh0FoDmc05C+cV3hDr/noMRAgGXf7kblHwR13APP0dvjbnPUyGY7ur3UeqlgVyBouA4QCm/Wc9GsOszdBCiTf7m/bjGlGrXG3vfLoAmiovenB+zEzfXjZ7v37bd+zvLFO3nLRhyFyfvGVu4el/OiXb4NzwW13l/j3PuhY4KzxC4+ffo2aHwoIO/R8CK8+VlZcRlIu5MoxH2fBVvtAV+FRyouN35SkdGUJ/p5HGvsW0/BK/iO/fVQYhr4FV5w2PuhuJ5ATD42/O93vaGJuD+Kn7Xv7sUId/Te+eZklHQyGNeO3qm95Pn/HQspFk+x+cARn2u9+HcHEzKTpbXh+OFDhJMOV6jYwKO6Af3jACab4/HtZwT4DkHC2NWjnb53XPsR+4nb+4xel7+5HdEQln0vAB/vOQXnzs6LjiPGXPxJcfUHRGM9Ppoh4GwrA+in/5OO5zh9Lg0N6OzTL9mkE+kP8CKgSz1kQZD50Z5Na5xzWH74wywS6yXAfOLfKoDBGuxXAtQInB1rOIm8eLze7H2F/62AbyU99Hbe/vyJ9/RjDjPe45ukNsev9uum6OcwMHROX568c375m//HxeMzuPTZ0Y/vV7DaFvymfEZz4//pI/PjtbHr77i6rhG0vFpP7yf/zjRt+dGN/KFMTajl+d7l9Hz+XLTBs750XnZCcvtkK+i5/Hpy7b5T2cwn5fv+8OnrwxWvXPuR75hbpgtFhg44TLKjPYR0RbeQSc/De7Hk26u5z/P9fcYf78L6G6c13BiaJPNiDbaHM6JiTDe7uZ4MYaM4lyfXyszAHHsSQFwL08ZRHbDFoGW7TA93Vl3l7WX5nDK4V/tQew0DRAV2NCImNU7rNdjg51O/wTMoKMJnWiTDlhlESBUmEi7R3vJXcIuprnmfOBqoXQCWHuzvxNL/s7p74GZVTXeR/V00DIg1UiH2NYjnMBDgLCBqhp6uIE+bWBD6rwNTjXRM130pm+Lyfs5ZEyHgF6wYnIHbCt8uOQYiwwF+ERWgZDYzknA2HSyyPAYYNXveO58TqVJAOcExxgs7DmYZ8bv4CWcG7M1JsBOvic5PjVTSjNm7PCb10xDtymOO5uvXr9Ar55An9O+dsuMuwHjcs01U+gLM0zczekkJv/kGWe8dQDM6MfSo/sExVOR1SJfxFgBvJ1p7rcZg70DgCFAlPs4vm7RPj8/H7PXRQButbIQ+s1dAA0mDWiPzmgJoDrEMfE6WSbYTaXoX/4XPAc/yZfyWPBd5tNgMTDIrDP30EznLy+TzEHUKKjP3/KjDGkWV2AaeGOUGebvyqkOh1kuLpnR3sl3yszIpsbfNM7ftGWRScf52kt1srTRkXJyJeQoALnF0LWtBm/BLdCsN2inVreWjltH6evn36R3+9vRZtsrxtBp06YoUz5fG3A+PA15c+mLdi1kCxpod8Nhx1a5e7kOoiC8Wq2kMg4lLMR513F/ien2+i6DFUuIewwma0cuwA9TpZyR02v0AsPmvp7yuysQ8nLREs6jyRflaZxH+q6865iGvENPcYq2JyZ6abvjHefRdmkiX/ndfmrTzCiyX/4Wts9h5+V4OIZRTxZaR5ZQ3Ee9YuclDfbVttNn9apjwqFw9m2Ltrbdakef3n/fzDCXFI2uv2kL31wmWdQp4++Rc+9LR84lkV99+4f0d7/+2/T0+XepVq/RRJdY43DjAIn5z89cjjsfAfvzi0Gq4rTafh3fKn7K8vJ8BDlKYOom+qPdAgOCwRxeZY/u02YDF/gqYDIna8Q7ys7sXBEZNmMkpeODOk7fWso7QfYZFxx65NqsIgPYBrfEpyfwirIsT5idcoasQ4rIZnN87J4Y0jF1Q4nj+j78jf2xfiBOZwU5vbV5J/308z9O7z36AB7PwR7pc7C/Gxku0ikChtzLqVkOBB/Yfp8vEYN/+XTTiLlyro/mGLqb5HwE6cRpnvLDmOo/+ILrv7ddPkvH3yWp+3s5GBb2hkv0+cKeyjgOvsf8X9xEXqNp8Jg2LCcfcEB24dNJEHcrbWJP3P1vHODz8Pb9tLG8imyjP+GJQ2h6ZELGDW4VyxsM9ib2xUCYk5AGHs1wtUaRzZCWLl1fXV2xJfhL5xGU6eCAix/N6LSI+/UEMjUPxopAIvLA8bnKHL/jFyKT4jxpJX6FRWIiaOgydtpq7TbH0ywyfVODMWbwlsroiMuzCKiZ1dSDV9z11ILv+/tH4fu4UZk+EyonMOI9+u04l+Hj+lEjra2sp7XV9fTpx59gn7Er0OPunbvo8GoaN2IgjaOj2vb8p/jnenATDLv5d0l7r2jHFLbLQNaL599Coy7UQzeDJ61SoC5XNt2JuGNWmffj956lFOrHqQ+/y1v6+Cfwbf8En2jgzoB9vusHZ5twDo1th4EYbcHxcT303Aq+p9mwBjL29g8Y91PGEEwx6zNpL+Pn5iuxDB5+MkPR5ZG+pG0JPnBzJSckxi8mUpFzzUZzGeMZYzFfrPBGL4LZzW4bdq177thYhH4ytbu92FBG/WZCjTrLDU2sV6nv6Es7JI31/5Ac+G8mliqrf8U9ETQPcWLcuZekN6g+OVFIx4e12PhO+xVYqWiG1SWy3I3+GACvucEedqQwVUhzPHdrcy3a0x12UqlSjE049BcMDJr1pr0tFNHdjI2bbRjMdhOjGeRka3k9LWJXz8A9Zh+L1/QhTQjqoj9MXjIgV11ZoF2l1NOGwDOV8kLonV9/8Zu0c7AfST7n9MtJNk4IfHERdnVGgQlb5msMDFUErL1/+25aX1yGL8AatRr8Mx9vl7kqWwaVxXEVbN90UVuGPkHnGMzUFrgE3WyvPnzjbvJ0LeQn6ofxnEl4MPwZaYuMOnEnRlZ/zEBTP/W5TXCy3IbZYjvb28jRebq/cSc9QoYe33mU1pc30grvy7Gp9Ovf/WiZ5AeP3/+lzB1vRED4Iuy/4iHOkljkTPChEnTpko1w5g6onKYwBAYZFOJJBNVU0VME5vp8mJZhRpVDKGWk0H+mFz5/8zq5XNBQ1/7uXigIGUzlIEgRis5xoepRvOWgq4SU771DBmhwEoNvUVC36zUgY0q9V6hMKxpljQDPldDRMX5toVB7KJe5paUADTqpbutp5Dq2GeVZBag/j4FkmII4Pj8CA5zfRnggAgBmIZZomvZslFZB8BkG7VyiWUQBR32GUPDSEqcfRto/PgyHo1SdT02U2fLaOgxRgJ4CkwxWDKSVab/XaxgdXJd2mIljMM5g2MLSCoJzhEAU0ur67QBvpinqYBd4dhV6Oo7RbxUp95nnWYhqCNw4AFGAFCmzPCcbs4m0seEyySXakzcUGL0EPL4CmHD4iLH79ptvucdEWlxcSu5QZRQ9ggYwtIBRmkXgk/aqWDRG/pa/5yBl/ptzoVv8LbGhe4Ad2md6rKDNl8+OYILf8wHGJAcg1PC5bTTuRusbTMnG1e/xLf75u+faET/i9nyJCDX9VPmcneVC9PGY+NnzoRHneNRj0Qcv4TxH2WeqBM04jGu9P0f936htni9d8vP4iH77PV8fSx/4570jEwq6amjVsN47fru5ac7ilIb5eT5S+tAguhHQh1duk/e/EITCDKP7xzPlDW+vfHFjrwvaezP/gx5x/5u72d7ccGiKUtb4OVPjbITLPnKP871dHqDMm9IfWTzeM37zTpzL+TELzGEDevEzfzD68ekBD+WXbUJrxrfvfw6jJX993+a4d/7N80L0+Z/ffZktoEya9q5esJ3Swuu9wu+jc+X5CEDc0NO/I9uGt4ZYkCX/Kp8ek2/Uj86oeyxApddw3N+lld8NepvpIL29vQEGjZfFee1iYfw6zdGeGQkF7aSh11vryTZKS5sbfMT9BRXO/hQwjmbUTtFenQln7iOIxt92ymdJ0fwvDn3/Vzg63Fcdm3nRl8/lHN72PfPEiMD5Iw9mvpO0/563/YNPr4lr/eczvMfNy+c42qM7OKjKctwy/oY2fKiXsozl8+QP7+cJcd3N/+I6H8sY2o9gbl/8PnLS40/pwdd4Ll9tqwbXroUu8bL40d/zk3y+EyPq49ynnNHg9bbG8VY30NI4Fv31uH1WFnln/sjOfSwv8fNG3jJvCG6gh+30k3uJM3JPtCF8cm9dE9/WijxF3w90sm/ekSkF4G73zJTibWaSS+06LtNrpeMOwBUn3EypIxxpA0i+9812iuDSYRRaPxk/T4fdRjrutRNQKjW8vlmPuipuYmPxc9vjRIUBL1RL6D0dd2fb9/aPATICGOw5fXCXP7GCOwK5FMJJHzWUs8tREwR7cwLAG54OYhZ9BmAvJpDGBtRdetimP26k0KDt7T52IU2JjKAXbxwcZzX9OzaoMcMc0BoBqJuglOUSDEzNGNTzN4/7O0jf2qViiGmDV2YI8Lu/CdYNJFqI2mxlAaDj5HIBv/s2q8gZ/RwIsCSDNluc5N8ANc8z2AXv6CB6rfyig+2MMlTjmRYAn2L8eunscsg1XmfmADoGyrnVuwEJna3AIPLWDTZw+Z0Rcp0RtAxvgxMXEfwxY1THMGwSPBUZvWC3khmXAHP/tlabgSMD+zqe9rOIcyae68NP8qM7Z7dwSAZngNMZs73BBzDjDDpL+fTeOdM6JJ9XKBvaLgOrYzlCv519NkPMmjJO9HBhnK1D6NKmkc5Vhqw7q67O7QZvAurVuQa21LviIZ8prXQQQo8jyAa/vH6EM5yRjxo0OBs6o30+nTU22+uwdpDeWQfn9Xdpe/dtarXqUW+rdnyQXnDs9e7LVOsdpeFlP2adDVJya3hTB+k0xla9pZORbZB2T2ch2/EZHV0ccJ1nt4yfAHgbkKzXGvAE/DuNEzMPVuOrgS37P1/CgemepX6rnwZdA2HT6ZxrDXY5kWYtF1/teifoo0OjY7WEA3KK0+eyJZ0td7A0oxZtGPQIrKHigL46HWF3GBN1kvpIWkkz8ZhjKO+qz9Wd2k1vEgE/eYu2BFbjvrFqhPPjXO49orv6Qb0XMoI866yXDLjCWwZ3ZuE/J6KVB3fOsw34ISFH3lAK+gj1q7pXnF+grxA4xsCXGzx43pfffIVD86vIZHB5mWxVMguFfxV4Tv+EZnNTM6LgA97WALMDBoH1O9RJrvI4ODzmqonQXdoRMYbBU/2Dac6RHlH7Bz2mgxi6n7aLwV2a12+dRIZOZW4+ffGH3wePRjZDYkwH3eDb7CDnAK19rDdxEpFfA3b2T9sQqybUGcjh48fvBc/fxpGzFpS0M5Oo0+ohS/PpNk6eARgu5X6X6RAn1vZESQfHDlnlpxhbMaaBWFfvyAfiJ53fkkGaecaD8RTDuEpkHjnV15NH1MXZ5jkeBj2yZQrDyYCod2yAxfOtzeY12d4rF5o05TprCP/FIPrhcWjkyzZ63H6EBeV4DbtzWDtOa5sboccMZEzDV+5S6H2a2KhjaLG9twMfufOqu+iKszIek2d8xmxpLoIMYmqTIGyLYyuvnOCruhzQCYXh1akiHfpJTOuuhtOlybS8uhzXRdYeNDZQ5q6DbmQg77gbYtSZtPG0S74wkKbt6/a66RIaG8hrcQ8nMpzA16c2s6gwUcBXXg1b+uvf/jo2qpGPlQIDLRPogOtz9L9lzmAYPAX6eZq2XCKLL/nkxbfpf/pf/p9p9+gdvDkTS8umuaf0sZ9i52gVY2Upjqt+O11BNw+Ky1royBr2VZ/CYMXR4bv09vULBw39NE8/e9CuyHCPR9b3QtWgmfxKn8CojrW864SFJWwMApqF5GYEjmTXCTPo4sqtdr0RbSgX9ZtTpief6hOD0AeHtQhwKveioPLsXPBpup6EjvoZ6N/iXAQ73NlVeqiDlEmaCwaeSg9X76Tb61vfj8/64kpsQjM9hk7gYS6bNQhWKMyClXrRbwvhqx/U5QbuGw2XX54wjnmJsUEx7WoExPyuP4ue01dUB6kDbLc+ae24yacIbjKC6sqpNDHwqtydwCsu45ZXxO85ecNJp5wRXClV0qN799MAvmn3sFfddthfCI08mmAwCLxvEsaQ8Vpamo8x6DkZQz/NMNta2Uiby2vpfKjiMzPvJDY5MpYgf5+CtU6x5/Q42yJtF3pvkj4cNI7S3uEeGLEWyVDGA87FfFyvBOu/GMCdd1KLtltfc4r+FeHT+dkyOA7diUxYYqIDD4gj2v1W6p106Yc13y3vMIktA3fFklVsEfc0o/0auin7joU8Iw5UR4bOwE9Sh7Wb8C90N/hnRq47kZs9pqwbF1pbWUsLcwuhEy2NcHBwEPhvqboM3eZQh+O05Sy1oNc5N//tb3/3fTBs7L/+l3/Nk+AyJSb+R5cVajgvDjFA43x3DagzjPOVuXR0cJj6COrSrdvp6bPnqcMgT8Gkj97/ILVQXqcosb/47OM0BZFVnN4nG4CL9NWL5+kURWcheXe2ef+DjwCoACu4Gfql2YmrtAqxnGuRNIqyxtaCac/fvks9hHB5Yyt99/Rpeo9rNbYa4hAaFMUtiFKCnuGsck+f7u/v9vZjKURlaz11UTznCMXjjz+KYI6GU4BTgfnXIewkHKPj4rUqEWeJvnvxKvURgNU7d9LX33yb3sNIVVc3IkXXoM0FTLCBMqpiOHWw4uUn93H70N99/W26NmJ9ayN998U36f1PP0+lxQUECqNqL6HzPMyxgv2KoCPEiD5AGxXPd8+fpcbwPG3cv5e+++6bqHn20ee/iK2MdTRMoS/zec+oKwpbQRaY6ThsffJZusJp+JJ2C+41uJe0SYcGjcj4pvT555+nBw/uQ8e8Bjpox2d0IwwZ8sixL37/+/R//3f/LjLUPv7kkzCoBk2NEvN/rskGVCCUAyUAMj3bYCY/+KKS5rtvx1ZgIw20rWYg5qUBpitnQgY/8hpd49U6ZqE0uTZ+o22q0MjEo0185SBPw6h5fDTrFIWQ1QgIcG5HDoLonDrjJzjw7zDofBr48ZWd3UyHHLiSHigQn8GJLiMxO80+KOCeIP1GffBmPk0jH+ACmvmbAMtnO/MvbaRxvLg2g06uMSgQx2/64APh6Wuu4X/Bb9LDNtguyZUB+hgKJLdVcBc0uLl/2O7corhAhe510Qb7HrTzrzgYbc7Phia0TcBh8c6YQTYVGbrys3embQ64TYfWgh0uciYkX6880h+uV7Z0dryQ5nGljpWGgzZ7HtfCVqFw4/nSjvHyFeMsWPO3oFM8JtqQx5Rz+R5AjVf01b+5x382LrwEBUFr7x7t4T9oMDpPWgYlHLN85zg3Ajjxz0sYD/tpO+N8n0OffR59t0+x/AEg5aNtqzwInqBRAmZoeoUTA5CdQBddjtEOwQY0urDfGhw8J7lSUxvXy5rSayzzaIw5n7mdvGy7A31DA19BK9vMx6jl0R/GKgekPOZtHccf0Qg5M+AfV3NO1g2e4wHPyF/jXvyem+YR+njDc0Gfm8+bA/n7qN3+40+5JygYx+UzT/6hLWZzZMrfvBjoPK753o5nnJ4fG1/tinJmu3MbOPlmPHO6dr42ZyZ4TeaTuJgb+V0eyX3wDiPZGh3Pukw7lANyyCTflZUIansev2sPow189zp5w2s91y3HnTjxvNCn/kBjPEe59W/T/n1+5jec2Lh3kCDua5u0B4JxZ1ZdnmFtKMGpywJcXmMGYx46KM1AhSww/lMztH/sPBXnCgDOWmQdqhfcMt7dCO2XM5O3b21x+gWA8Srt7NSSW69XcNRvgwcOD5sAvkucX0DjhTVIu9H+Ig7qPG1xiU/siuZEErbGjGyDIdEWXgZ+zLZwaYKzxRa5nimU09X5SfCBs7PTk7OApwQghlaX0IHrZLELZFfdJdYwkOZ3aZb5CNAEWJakZoVm/S7fMLaALPuWdWS2/ZLEAFS2K+qbHIhx9lu9H0PjQ302J3/PF5I27ulX7kW31APSMbAQvDsxZQbDCWDR4tkusSgAVs1IxmFGR4iTBH7uVBbcig6IIrAXZzGLapF566H4WzjhHewdY2+NErO9XMbHVcmapruAQZ2Yxfly1Dwy8Gf9EbPO6ke1mI03y2JjdS1dngwioOkyHwu9ix40k9q7WcZijucWLsZTdaqcZq7NWOIhtE0qhO6IL9LC4/4HRbC/kzg/K3fvpnH4yd0bBflmEvqSlgaqDNKNgjA6ik7wOfHgvRxX6eu4Kidm5YTsccy3k6lmdZllnOUty5Qj4Key5LhGdvrVWcxKD077GaB3WzgE06lwk3Wh/reui8syujgM/WEfHh1LnWYnHAEza7yvmye59PL86jyKJxsgUc6H3VMcW2f8tV15+bD9uzpHvnES1Rcue62uVmmHmSqnwaviJZ3Ji4GZZ2YA3Ngh3l5jvZe5xQptKKb6fo1+XabV9WV4BycBJ+zixI2KtAWcL3Y85xr4anF+Oc0VKjiK5VgG49J69YTBNJ1FdWXmd6Qh7FDm9ZyVfp5muH/IVHzyBpsGUTl/BmfOe+VMGtrPeWIfdai00LnzXNRc2HnHbFa8rtzAN2bw//3f/338/W/+9X8XAbOsKR28LIe4aunhw7vBv2G7YDIfr347bh2m/+V//Z/Tt0+/Sa9evXS0+afuMSg4zR3G0+FBHXmyIPUc/MQR/AsD0N5KudZu6EybjXPccLd6sZb1bobxe3XBgJrL7/APcOAmwegGHOVj22F2Z612lIropJnJSloor8cKi6+++oL7zqWd/W3kJzudToa5bCpWHHA/JefiYiKWibvs0oysKILdbaTlpRV0XQlM/jDKopgBF0vToP93T56GI/0v/3f/Vfrjn/15enj/cc4wpS8WOXeXUB13xzTbGsfoKp2gW1whs4/PoP8TKx3Abwv0cWVlJcqV6Jh+/tmn6e6dW6Gbgy94+/ITtgs9rL1QFuUfNaS8+8XvfpP+8IcvaNsoQ/CGr/g0yBb2KnSgmC7/Jp+Ejg4ezLrTv/kSvlEdWhw0D9K3r55HHaX5mbn0+YefRVDi2zfP0hOO7x3twxba4ssIoIgJ1W/aOv0JdyS2NtV8ZSGWuSlv+0cHERAzOKs/pO4ZYmMMfui3qAeVu+lZZBU/bdge4CviRKMvytW5sGXLSwvIg89CR8DrZhG5wclCdSmC/Gb9acfUpfdv32dcOlFLzKC2Aa8VZHOSfx8+/jAKfX/x1e+RX7OV3FmykuqMY3GmHG8DMlfwxsJCKS3hO5vhdv/+A+xrP73Ap7bu2C/ghb/60/8izU1Xou0xeTqOToUu4nnLFVwc7aTLg+0Yz3PG8Tdv3qYvXr3lHHwf7PU3z76OcXr08EEEXU1s0TZPo0vOLgwOjqcabVfXlLE11jBsNfqhv7x/s9X6kfzSO86zTtd7j2lrrROF9P/kj36evnjyZap3mqk+tI7oAIHGh+2eRB04M3jdEZEWhr6ZmSmlt+/2eIZYkj6gG50EvnVnk35Zi60DfTdTBTtz3pavz9KlyyH7Zmhdp35LmdMnnIzdSCfBIqsba9jGw+RSaSe0BtZSC5vC9dj9KdqpXijPloLW+iwGu+TTqPNLv1yOaWkh7bu8qt7OS/H12fNmHcq1kzI6XOPwqBltMzMG17HJXOtSXoNzts1JDjMfDS5Z1L+DfWoPrc9+FQHrs/NBur21Bo+6IYwZjOexCUOr1U9vt3fT+w/eQ0ZK6QReLZfKsYrNHRSbXcYR3XB6zfHyLCODbQOzufTUbLt+7zQtLd5Cv6ym1+920jt48RKdNUQ/jFZ0RW1NaB8YCl2iAh30TiLAaODegvruUr21uZXewV+1TiN4ykk2nx1Z7YC2ycJkBHGj1h48bX21k/4wWe7BsfIZTtaZPaZeMkZkjcIK11hIv1VHptzEQd7iniu3V1MhgmaXkZE3hq2+PIXfaSK3ignXC/wp+cXrnUzQLDkx5o7dL16+zcqNVwTDQhmpifjMbMzfKCmZOt48yJu7w5k1DmZ4ispoDgH89rtvoqjZNcLw4P2PAdHH6bzZTH/2ycdR+4s23wAUbsDDn7x9k85RjAsI9OuXr9OD996PqKrG1BTLAkZutcD9aYU0nwqjfRmzxs/fbac+Rn4NMP71t0/S4/c/hEnmAmiq7F3bvIZyKkF8/guGdIbVWYI3OztpG+ZfeXAPgrYAKGfpvU8/BTCK6JzpPkkLAJqVaYydmRpcH8YchWEE+MnLN2kAfVYA/H/48kuE+3FaWr8Vy0lDGAanaQPno4qzO8F5CpY3cSD7GNNvnj1P1whAeW01Pfnyu/T+J59HlphLvRQ0CJQWePZisBB045jGTUbSafr6ybcojvO0iQL89tuvQ+F+/Ed/koNh0NOZ4Dn6/nCpmiYwtAaJTEtPCPXGR5+kK/r05TffYQAwmg417ROkOd7ato8//ijdu3svhOD/30se0ZD9/a9+nf793/xN2rp9O/3Tf/bPUBAAL0gfYyyfcMPvZ3u0aRIy/8l5macUppjVNfrp7zraXue/zIDfX6OjKlcGLTSk0EJFZP8CHHmez+F3eUBAxmkcl29vghkyIS8Ddb4MLsWzuDYcTb/EcT59cz+f5SsynOI/Z+2c+dBpErCpBBy3/JvXavTD8Ym2ejG3i3M8iftxjv33P/7I53k+10lb+xL08uVpXJf7zgjdXBb04UQj+eFYccC22h+lP+5v36GFgDduGmOX25gdNw7fPDe+Mi657YISzrcN3FtaKgPey2vit7jPTYBj7GY2mTEKEBNP8xwBNn1FlmPmfEKnUGOSAbt0E0QIMjOdGY+xG5BNDwyySRszFvKz7Kv9zH3wXo6bsuv3fF30NNouoDtxZsqu8C8CrvZJqnG+Bk1AGjVU5Fuvi3YDfgBDyobpwd7Lt7MUniM1R9vyx/m84toYA/rJ15hxQllnR5lfJy5xjuqhFwWPzti7I02Zd/BP8Cryg+EfQ/YmAQdj6AQNuct1LAh6haycQefKDMCNZml4dHQmXZPP8Zum5ObyTNtrv/Nhjshno3Nu/ict5eNo4+jT8be//p6PfP8Kh8lT+c1zJHmIn8fiHy8OGpj1GZdxnscyD8Z1fmM8/WEEgr0ubIMnBx05kI/mc/mqzIWD5fmekP/Lf3PtiEdtj+SIH3kZyNZ2yN86jN7HV74HMsFxJ+SVDS+SPz0mv8R9GS9/ifvynUPBP86Y53OgoTRz4iEkjzbyz2M+I4Kh9iFkwefkPgcPKwPcC06/ORanZVnjPplfORZ85Eu+1xb4943+u2mnQQLpG7qR873D9biZDd7D5W3asPOY8FGGZ0vuFuRMuRcZ5tf57gOsOyGrhRJO+tkwln+4/Oz46DjqfvhM2yfA00kWYEiHfq+FzE2lVbOdp4oAtXZcO+i3o4yCNXPcISqWCOAguszaoI1ZRjqK0Tfc3vHx6XR0VI8aWHPualQqBp2izdhWa414/BKcPOgaKLbuKE4p/RZwa+8M0tOk/LrRHVLMIKM/SFfHOeuvLCNBM34bBZPV7RGUZ8w9J5w+/mmzdOrVthbh18H78Us+Uz8Y0JLX1GG+5BezYOQF9QRuJE27Th3o46ywy+gMfPcGLcYJ8GnWCe22bl65Ogs+MjhxEuDcZYS2yaXxAlMDdlcXZvBbezHvKGzQxldkxjDuzXYrsk+81uwBl3Wp+8QMZpHY3oVKBdCI045OWSwvQlNtJZSgi+IX6ecmFkuA7dLVTJq+xuGF6YJ35VjaFDLqg/mfY6ZFcPnFWKGUlsFNY1xvUMjdRcWPeSzgAWjKFXGh9sTAlrY8go/KIOd7zkh2/Ax5vHlu0B296jkhU/z+45fjEBla0Kd70klnOFqnV26E0LGH+R6A6KWFZRy7Fve2gLM7SeIg0hZuGE60dD2DFur2ArrYpR8zxZlUWZjFnrkbZQ/epP3Q0fF2jOR5HX+xqKuEDBwhcjjEcxEUc7LC4LVLWYLe2EuDZoObWXUzSmhejLVLVsVOfTPnwJVLK+5aiD0C2G+Y/a8ehL90ktq0pVyaT7NT5cgWWaysYDNwqEKOzWQwS9FxykEJ/2mbfZh4XPp6XAygbKjTQuf5PX5zxOBD+mVwIew/58S/m/N8i73FIZdgaPWhy9Wss6SsaUdHwbD/7v/4b+DXcuhfta73dlydbHz88G4se1KHm3EhVlBX/U9/8+/Sl9/+Lsq2GHww0P7ixQvu4S5wOE/IzM7OPnKK3sHhlae1p+oQs3/M2qH3XIfzxbMHyJ50K6GbfP4JTqL+xd7OQeAFd/67dpIK2Z6fy9mr2hj7U51fThenE2lr/V44mO/evY4lm5YmGZtEd8APMzixDZy5TRxxgyIvXr5M1aW16FdMWmDzj4/20zLjajZTcaYUmwDs7u1FsHwBXSA+tybZh+9/kn762c/gLevwzdmktLa2Ad+cZOyDbNo3ZUqM5QoYJ9T0N/YODyJDUb9G/eFyz7XVvKu/ffkUv+ju7a3op2OjXMkL8fK+YYeUR2Ury5tBpN/99tfpyz98kabA2yPb7bnym1jPSYioJwXPusFD4CoDDNzW8w2+awSVz07fuk6n6fB4Lx3UD9LgPE+OuwRsbXkl/K7XO2+jfnUnJgqc4BBbTuGk4+iC8Q3QjF9ep8X5xbS+sRGB5PWN9fT733+Rdg92kW/syhyyy3VuVtFGT0ZgmnEykGbAUZ53Oe7FicvMuiG7yxuLqgboXkjdAfYN/azsGbQxc0m92m63cfjLyPJpOto7NJyEeEMLZN1ApWVkVhdXYpdU9Ur/hD4gtz0+de6VTX1tbV290UWn0C7G5v79u9jnGfjqgN+tkZiX1PY6w/RHP/15+sd/9lfIzER6dO+9NFuAL0ILS2FsGvJ0BS0vj7djXFsng/S3T56m7UYdHttFH82kJ29ep/sPHkYR9HfbL1KxYiF3A91T2KcuOnQIPfAd4THbZ3DWDCJrjC8hf8qvG5ns7R6g8/KO0NZIW3MHxOF4+uy9T9LyQjX9h9//p3SBLLp5zA7njo9ZO+w8XQPIzPpxV9VL+OD27Vup1e2lZy9eIcfyGfQDYwQWYVxmivAfMrHM/Rfh43atHUGcMeyBmc5mT1mbbBxDZnbZcb2exjChFnw3WGeGrHpWHjIBxU1j5Bu/i2lcCjsBzxcZVzPZtE/a/dXV9XRUb4TOD7GAT9SRytLW5q30bmcHPujQ95ylF5sm0E7+H2O2aI1CnuOyPnUkJhjd0Eu3NpE7niEvno8jByf9CDKpc3u9dnr8+B79HUsvX71Nt+9sIsMnPOcEzGVA8H7IVf2o6XCnpeVl2lgP2dAFtlKpvGnG1a2tdWSyF/jupHeZzoZawonUZizV/Qb85Eczd2GoVFX30fqokYdcmuBz3semnfIgJ2iRTftf1A4byJzg+9xcKszlCVVtoUE1a8BW0OXWJ1VDHR/V4EVsjpO08JW239p8Bd4GqK15Zi1HJ8Zsl/bQQJZZbwYbp8CF49NgxChvhe7A9k5eT6Vp+Fu8PA/24MHpDDsicqssLoaNPgMPmTH46998eaPYaPJHH3wQu0kqHGibfJSP+Mr/hBVm/ghXzD6JqDkKzO2kXds6B7PPaFzpzBwDLPi9wHDcXlvTXcd4cyX3CqXJl8NanYFxR8hyqsNM89VqMK0dd8Z6GnBQNqDE8ySiM3UqwXOefdxsAfLHMRzVdHRci2V6Zjp5nu0UaM4zWDMxMNbYcGnCVFxvevAAjrNmlzUZNNzLGACZmMaFUXCZYkWAYoMRasG0jOwgNFo3O2jC7O5Ms2zh/7kyTIoDxS3GEJ4SAlqib1qJIB+DHACCZ9UazTBIxUo5HR8epaVVDCIGPANuaC8j8Xyz2nJszB5l4KcRb8EUQx7kxgHWHlDhLK9tRtE9+6fBKkCHBRTUGEx8jhbVwLgsZHZphZGejMipEWYdctO/NWCCSGea19dWEORy8IEzg4JKv48+Deq4FHN7+116/eZNcveHTz75JJjUc6RzFLvmbV0QlZazMgYmHNscMXd3EbcALodTEctMOF9l4G+u8TUl3pdjYPTc+wok4pP7uY2uMy3+reNhH3RcNOTWdPB+zmj5m7OUsaMSity11VVop3IzwBoBGe4nj3itjoeASqMtbaRp9J23YHYZXnMWV1pE9hp9CrpwngYhCqh2O9DTZ/nM3C5+jv56TTxbenFcMCj4tB8q8bwUeXRcEJrbEA4M7dJpsW+CUwGs51hkdZnnaogEPLZVxeJv3ksaLCNfXWf/oaH9kF7ypn22XbbX4pHeO/oa1+cMjRWUqfVbDHh4Lw2QQVrp4vkq6QbyLN3ktegzdJb/rcURdTFOnaGbhL2zgxnp/3xaMNvtonVVI2BNe2Lcebi79OgcNJEZZ8Skk++gJ//kAevEmAFoAWWPxaw0bxXBFsDnuH4c9DGNOp7Lp+MlP1pM1qUpmXfsM62AZr7mAevS0lnrcCo57DggoZzns5dTG8Oj4o8dIjnu8+M+E9NpY3MzvXr5HCMNvVEFpjZbgyeKfKIr5LdeuwnIhT6ADGl9dnGSjhuHGKoGcjxAnwxTo19L3bNe6nN99xxjDR2PO420XzsALOL0QVvr/Nhu2xfgM7qA3kKHYheCTyIoF33Ib7VKXBPj7NtzNGboUBUP/TCsp/oJ55bfs/Of7YA6wPIlYRPQR2afGKiz2Gvs8nJ2mQYY+OHpRdSOcGm6S/ja6Cl3t2thyCwqbl2pBjqtybEGurkGjx632ukIZ/SAsbEe1C72YadWy4XO+Z6Lm9fTXoPjx/W0zfF3x0fxu8csbr7LtXvwzS7fd/h8x3V7jXY64FlHAJdDnneAHqyjQ45o0xHtafO9gU1o4kj06F8fW9ADyDnxMqSf1pY6hw7WlrqAx074NNP2ggG+gIcwQnqr2CZ4AIBjWvaY+ofj0xhjj00DUqanLTo7i3Gv8Pcc52HkfQPSTeF2WYwbyeS6Ulw77RI/P/PStSkccGVFezlauqfj6ls+j+wNdS3On7OHeWwN+Mq78D+yKUCTRwTkgvMsX9b/aMPTAkAcbi4QlFxfT6ZG04CNAPgK3rzESSuEY6ouOz11F0m3Ou9zXwO4/QBsFnl3SaQ1QXyuxW6dfdX5Oq410TfnXAMPtLr0oQBodoe03dRq91OnPcSBuEBnAGJgYsGSPOu28a3mAHCkDnbX3yneBpiyjqcTYWNEffJ8Dp5mfo9gMH8EBgneHzkI8D/j6d/yuzTUEVe243fu66e0NvgV9wt5EK9mfauz4fXZHnj/DKbNbFJpaPtcBhm22PujTF2OEpmWtNXyEgY0xQniDMfcrCDvY5+kuW/tvA82QNDCeTHApt6ltXxqW9FxoaOnwGC9mCAz8GLBXrNS+u2TWNYQgJTnOONrvSeXWho4uMBpOwNUuzHPOM4WYCSNldAvjKVZyxacLcCDJqFO4VgESpK/pGLoFjXkjYK5eUH1oJkugJsGuMzVQKdFvtvoxFazEYV2xYzWyPHtTpixxJP2RT0WcIIdjzqU/J0zvBka9b08z1u97tu+hc2++TtwjG2kaeegt/aglZro2P55P9VaR+n08hQMNpFmK8rfDLTAFkITsxmLAnDoaZ0ha/bop6tnpY/yZM+1H9JfBzoCoJx3ihzknkMnfj8Hi6ExA8/RKm8S99Gh9GUwxT7ZN2XPIImBrlFmnDpa3JFtN85dj3E7zQFEA4bKVxQK53wDzlf0yWVMFty3cPT4GA70vYfYWxxvsJ91eqd8hrSBv82Alm/Fdzp68rX3dkyUZ2uZ6Vz2cWbcwTwvO7TOqRMHZneZOZAzJ9RN8qz3s13eXxnR5mn/5RV51iC6GMvgyO67nchSf+/992mTBZ7tl7VM1T+XYIBjxsbi+dfgztch49fWNbyin5fDtH+4k7bfvWEUnLyTXmaWzkbwSlnhv+Bzs9Rd0ha7zOFA2k/lxY2zdCjLC7P8PRYBRtvnMil5Uf0ovxmkVk8akF9aqkYgwKwc8Q7WEb1YinpN6/g9Bwd7qdNvobPmAv9EjVvkS6dVnvjZT38SY+REq1mis7PqXEuKnIcIzZdzxogTa3/x53+Jj7SQmq1j5NjaONOcX0mffvoZbboImdk92E7tLnZxbzdwolML8obyoLNrUMld2wy6i5vcxf/4+PimXcMYEzNc5DX1lSVgRgX0fcmvvpQphcm/5PvAW7wy/hhLe7s7UeNLHKgAeJm7HuqM7+zv4EC7jL8Z+M5ginyi7va53tR5ngH45wAs9N2b59jtfWjWDl9BfGV23+rKSurjxO/V99JEEdNbmgrn3vI5lkTRGVYOrTFXZKzHLsfT6tIazv+dwGFmRnZ7vaCFMhoTDvTVwFin26atOOPY77yREnIF70WdYYOM+gYzk8jEAOza4/g5fILcwi8r1ZW0v3cUdZdmsdPKqAXHpZHLDGPikn8uy8wZ0e5kC2/x+y48vLi6iD/Jc+GJeXwgd/mTs0a0tL1mU5vRZnDOsXfStdcZJOsuYk5C/t+8eUXfi1y/xJguQeMb/Qh99a+u+3k3STGxMmrwosWYlaCv+NQsNzOT1vBJjC+o+DrwmLykkXSC2mXrJpPQurDfZnTKR9oUecPlqAZoDU5ru1xiPAR7zU6YqbrI9YP0/O3L8Ie1t2Yca2N78K79lS/UhW0woEvdavU6cqxsKH9mfmd94lg5kWmmmG0RSxWxWzPYrYkZ/MGqyyzzUnkDLNPYtcuYdAKPM8a319bhF+tJG6TJEx9OfIn7zR4VF4uz1ZWqbjPsLW0Uy6pDB5ttrG7JtNR30XZZsN26Z05MWCva2EIwOOPoZKKlGMRs+uM+22XYTnI2mt2wiQ1wq5v2TRYmwNVnaa44G9lOgddpvxnJBvHMBI9yC/D7zFSurWmQ28z7/YPD4BV9tiL9Fs/FMlDwrbuWuuGGtb3MgLvg3mJBbi2woaViFPQifZCOBZ4zid3QJlmf2M0l1C+warqCDgaxxsQbcjjjEv0Ru9B/9bg0jUC1NofzDCBqx7ItO4sJIKxHnBM+LPS0P+KwXCbAACS8y/NGOspgmfpTXKe9VK9GvAC8O8X1V9x3DPl1nLXf57QF5hE4gInA02NcA69tb+9+v0xy4iefffZLjYYPGik9P8ChkERxxFDyj3ZxDszLp1uPt2FcBXQJoVmdr/Kc6TSD466yuUQJ3MZpNDrnsrQREPXtrk8a6hlAhcy+sLgEY2TgoeCoMmYh5jjXCHQnIWoYNf52W1CZdrZcQZk30iIGPu/+Y8qyhu8iLcBkM7adNsqkNDeeH0CddhUjGCYDXaUllL79EsxqmL3O4v0BWrhfXBv/T6mOo+amARbNd1fGxUWM5mw5GF46qQAM4lkEf/RsDgdNdRhrOGU0NM2U51L98DgtLTs7VIh+eaLPwdYl9Hv0RZr79Cg6yj+3rD9hPN2VySwT6y8suUzTYAU0sv3uJrmIcgc9QcVMv3HaM4cxmC6WYGR3lqlG9NqdZZb4XqUfixh3UxINjNhe6fWf8QLjriCZCuoa3Ldv30Yw9KOPPoo+ah4DnNJnZ7wNNkQBdGnKPT3H3xUe+cSihxZOLTprGk4B18Oc6l7T0g0MnQMOPTcrmmyAVeprK8vp6OgQ2uFw0Dd/t62+nZETLPUxdkawuXEcNz7j86sYvS5OuIIThp32hJDRMMGwAmbar/fImXlenw2JO8HIr7bRWWYVnzPjnmM20Tw86Vr2WFqEwNvecLrgXZW9vKniVcnHfePeXM/bsXC5SsyiKiejPtM+76fQuouKu3H4imulOo0x3bQf6cAqWZyXuJ4+8+l1FpF0wwUVfDzXfxKE/wrwiv0x8KP8RYFk28R53sNx0hjF2KHspUUYZ65VaVUwwjVAlQVYvZGzHzyW6y14qUyc4fweBQhpNvMMhYFSaevMZ64N4719LveOfjuLqhODrkCpW28kQLtNtm0MmrM6XQyCDoRGJcYo+mbTnJ2ppEOMgQG8UfDQG8TYMVb2tYGBFYyMfvfevqSTRn0AyDFbVXp57+gzb4F2rVGLgLUZNxbkPb84QfHjtGFNBO6v377gTgBVa9Mc7ccs4ByArchv8p48Zn2iYrFCe8bS2eVJevn2CXyIszd5gaO2l66mccpw2rC3Mfvu7Funhw7Sc4D/zLBYKJXBB9mRRzwxoIItHF1AzSl6YwBIcPfeHgarA/Dtov9cx99G/0UQCp6q8252cQ75u44D5A58R4z5EfJpsfIIUBlkAhC9g2Y76LF39Vp6iw7c4Vi8Of6uVkt7OLY7vLeRg334ea/T4nuT750IQMUn96vx/YixryGnBqia0Mfd/wxGuQOfu+/1z9HZJ4BQOjZEfw5whk/o3xlA7Qwnz/c5388Z1UsdVozeBXxwBX0ZuDSGDBtImuTthIB1pMYZWz/dgtq6UdaM8neDUbF8nPGW32LJyaTfcw2psFc4Ju5W5w45AWZ4G+CJYJbnco2136L+FMfGOc9PzxOQGiCJWXHGTodKMOPLCQH1XARzOc97KB86vj7Xz5HcyevhPMCPArL49G9/V2YQPnWwTp7gJHiWc+QPg2nqccGQuzxiWcKxP3EZ2DVyVOBehSmct2GqNY9xGDoBVF2yGDsTA0bdvWluzmCyW5mXY9mOhae1JwJGwYvZGAJjJ8fcSU2Hy3bo4KpflUMnc44Oazhphl0LMSPc7+VNPgwauLRsFASagh76iIXiHAC7Cr2QmYkKt9TZmQ0dqMOlc6by0XJGIIrnhK6Frjk4ZbBf51865jEdfdp2N+OJACS8EQFJdLaTRNrZArrK5TTO2Is9ZucqqcRnMY7PJXfZ0lHxNwtRl/hempvn73n+XkhlZ7rpk9hBJ/jt7hvk0+U656GHdG50SPNmJGYFDXh+IeiQl2S4xCUXjneXO4GrAcVeexCAUqfcmWh3oLQ2iY6SdkBscYzut2aNWRjqZ22IdIEZwil2xzuzogLn8azI0Md5ULdewSM6sDoB0vniDI7ASS/C1451dhIYXHWnOAa+VY+OkJPHbIO1OQyGR705ZFk8ZzDP4J/ftQHaG/VwfOdz9PY++Tu/c476O143j4yvN8f9DHvCpxjGZ3mKs9HtnjXz6rE01ewLC2YbHHK55jn9jQw7dKgyJJbzWh1r66rxqLivvKxdNkCmjFqjRPBvFqb0QyFF3RNZMTJLwYYWzF5Bbgwu9LH/sUslx60lpYEPm8kDnEjTWV7G2TcrbQYHxvs7KRW7jDFuLucy68XssOg6FzoGYibPM6imnDpRqfxZBLq6sIKdNrjiRAUONDq+j4yeo0/loViWi5xG8ITvfopnddKkr/ygTgsbCw0Cn9yMjTR3/GzM9zqM80aTm9+/0R/SUB3mEhgnx3zpoLmyQbz18cefoo+c2ObZOGFPnz3BodtLtdphyIfLIr998k16+fpZevrim/Tk+Tfp+cvn6Rhd4vnnOIUGLbTyOl8XBlB4ns5X0AWnUkxoYFgsGzVp6auYxEkAl7qqQ7Trjn1khtAuJ1Et5l1dQOcxhmK9E+yVeNEyI97TQLTZLGZ0mkXmkll3TFNu1QvKpDI7h21xDA26WNZE2Tar1qWbq6vLga9ttxkofeRa3aM+FM94vzN0h/jEoI/9bGM7xWeHh+/SwfF21MMz4K3eLKN7DIx7Zggvgxmyyf0Mlrs03aFz/MTNjksey+toixjLJUYjGR19fv8dvo/gaRzPGZwHYJ1jfBMDq24KYkacfolLC48bR/Ar9EaZ6/AbcK7A38p9jBf365/1087xbjIINgATWacyZ/yeBd5fWV2CLu5C3ICcF/hCs2AY+gxucFdjl37adwM88pjaw3YYNHInSdu2f7gfq4AgQzjqLsU/4f5OvJqkoZyZKbixuRFk8x3Zs4zLVGEiMsPEjy697LX74Xwra3Qz9Vonaa26lt57+F7UN7OGmjxo8MEbLboRBHJt5ufU+HRk/lk7LwcpTyMI6XPEi2VsycsXL4OnI2mAt3wUu95CbyfAqwuLHC+m21tb6U9/8SfpYPcwJu2XV9YjE/ju7buMOW2GttJZeqRhN130LILvX+Bw+PfO2koEc1/t7mDzUzrBh3dSywmz+ytraW1hKUoHyd/an6P6MfdU104F7c2y1DaYoawfI95xWaqbApjhZOaa8qR/2WAM7t67kw7ggQiGwRPqdm2OwSHbub62nh48eBC6zoC0tsjyIs7EOL7SxAmCmBCHn6wXpSxaf1Q17JJZzgq5j8QGxsDJh9PzYZqvVhgPbA6s7rLbE2xuC0yq3st1wdxdOE9OmImtzMRkIPpS/CDPq/DkIWsLGli3/RI3MpvgJQu+KxPKsj+oR6X+wKW70LSIHjCoaAa92la92gP/yL+RXMMzDPCsry+HvHMAu3LB36v47+40jW4olLjS5aJgHO/dNQGkGDjKiYzgZbHMjPgQXodeXmNAWX9X3Wu21sbaWug0s/DNUgy5oO1mW02AB80M1w7pdrjDZQd87wSryw1nodUF93UnfMQvuew/glTwG4qT9qWYXIr6iPRL+yktXFpp1qDHbLtBLP/2uzJhwtUA/nVDBP1AdYudkH+ibBH90YZOF50URhaRqdIsWBxd7WStSUHz2PZpromaZ46tffZaWmUSQQefRtxUO2z8EAz7+U//6JdGD33l2grxVbMQ34VJcYhOOEjOWJqdZRHfIQQ1RVkmWVpegpildImw4DKkpYUKhjMvJXA5k3exs02c2CueZwqdCqi6lINhGk2VonXG3FHRrA5fCocvWbCDAhdrzFUWULzHacmAGwOisRZcmUE1y/nTvGUAGVmhN9iiM6kzGEsTBxrPi1QFeDhg/i7jFiWigQ6ORTCCtzME9lvDc8H9ZjFMBj0EqiUMjkYhAmII6SxGMBfAl8W9M+3HMGjQ3PUkHDCc6aPD41BYMzBgPo/GwoCRGUZb7LrRT/vu717vbpQnGjkUoCmyOkarm7cxzIBjztGQSrtFnJcZmMIWyGxmq8wur4bDZ7BEQzXBfTXKAilBTWSZRHAJ0BOtzrTLX/LOQlH3gjF3F883b98iVLPp4w8/ivNsX4BVr4YeBkfyLkMuF1CJZVpKU/s0WyygVF0+k50W7xHXcx+VsjsnOR450CENULz8bpahyzla7WY4LvEb5PO+KjDTiDWCBghDifCbGVm2yzExSKdhsw0KWfA99/VE21LgWgNpPldQFkGSmz5Zi8CaAAJWAZbtts3yio6GBtRgWdRqiOsYQz5toM6Hj1JxatSkhw6sz/Ue9lkHSLAooLR9sZSTcwye6DirAO1fRN7tEzdU6RhksZiiIMUMutwu7hHtShHJNwMrMsNshH2Pa2lXAFjABmOlohHIem/Psd0CIvnKVwQAuc6++SzldQEl2QaYTCOwF1fWBxLQAwj3X8cW2wd7uzED6Uwp7MxtoRNOtP02MKkxs//2C9sKjVSgGkd4lHaYam7queOceYR2wyOCN2dHdOwFM9EnfvNt25wpqx0dxZgqRzEeN30KwH5zb4GP1/qOZ9AWU5dtl8bOAEn+XQrAhZBPoLt//C6KXbudvbOye0fb6fWbb9PZRT/Vmwfp+Yvn9L+GUh+kLmD3/ALd02/TFhQ/fY1lUNDv5KwDAHTmaxdnrR474zpjXW81kgWYTwT4jK00uWIc7BtEoD3opdOrtFBcSG/f7abfP32WXu3sxS57e6OMqAhCdfl0x7122rNQequTjgBwB02AYXcQgagan4eAxTp6vDk0O2qYWujJBvLeBnR0eW4XXWmtxlNof0YTTjFmFwwYtps3jgaAE02D04ucAZAu4WN33HPzDnexncAoj0FXmCi5+56/+TldxDBzfhQ1Vz9hrKdnZnEUDUhZYJPz+M0C6QYt3JXO3Yf5IQCogaIofM65mU8MdKD/DFDxDp6A5uo56Z6zWNGrEZzKNkdyyvvqPu8ZcsA1kTEKnxhkys4vskh7lM3I2IBXlM04h3cEi/nUATETyGdEcBpayM8+yyzG0IEwlNeoV2LmNrQMx7hOPjRwIy/Gs3h+fL8BF6Gb0A3htY2ukcY+n2NuhW2bXJM1PgEovHImesgxdA3308bLyyCY0Fvqw3Bs+HumCICa5f6obHc/MzvGGVLT1GNmEYAYIObKXXuc7TSNHXB81AyQ7oyvt1ev6ORbbNfAuPpP3lVufZYypRNpluUAx8zdzwRX59xDGimX3k/9Vl2qpiUA/uS0jv4l96hge1cie8LdrswwF6yVSu58ZW2YSgSfyugZd5CziPloV6MyuMFi6H63JktlwYLU5ZDzMn/7Xd1hECuCW7O+54LnDHD5t58RBCvCp/CkwVOv0XE1eDYDD8fuXsHfBllzsNWi+Dp0DEKc5/POL09To3WEbmgGf5gB4cy8jt6MWABgdx7BJxAVaNPdlqrzLmHEuiOL6rMI2qAH5V2Xf5Ww/9ZWMYCp3lA/OkMvGBZU6vRqx+QFwb/XcRpjb5aCDqXLJnrc30wb+It2jDMm1oIx8OosvLtWOXPMgYSVD37SOfJ5tsuxzriG/6sfON/lyGK4PPtL++BR36PAii+Dg4FHbo7/+HfvKSYY/R1yRHtCr9+8DOCM7ITvkFOeBXeD/SxI3E4Da+DwOLMmDFZbw+ak7+5nBmKlyRU8OB3LJd0VbgxvQARxjnwox9LMt2Ng4Njssitw7hnXn/VPcRoMXOdsOh0jQXplQV6cS3X0steU+bu6KI8V4e+FbF/AkPKay/PdEdJaK+og2AX9hjzRHwu+a8s5JZwAa8DFsltwlp8+K5YiupSY51crSzg7t9LkmJM68AMdF/dO0Oc88aY9V3dleuW3uCM7IGY9iQu1o6GfuEY+1aYqvxnXOIufZdaJO3GGGEzdGBjT8YYPHGH1mJg0Z090QqeYKehzP/jw4wgwOTbcNLBUh3PK1mZaXYJ29fTi1bO0vfsKDLqbnr74Lu3s7gV2sb+uRLC4skE/dzc3+BE7jWPH1CPq8cggMniMj+LOagYcFtAJOseVSjV4X9vsygED/vZ9Bh73U97ynlCBz15M8OnY6oiHDwA/GCnR33Ks29hyg/Jmd80WdWDP0r07d6LPyq2F+w2C2G7Hwok7s9mdlBZn2947d2+FU/72zdtYdi49DD649NjAQaPeiGBYq1WLAJuFu+VdJ72tj+VkR87Qc0zFODrsV5EZ5RjwGN5mphnoWwi86LlupmVtI8/P14mzxaoOjjgo/x2yBq8o+06CP3/+NH39zVeR/VRvHoFnamClPfDgNnrQbLWzCJD1wP7yiOPiEvwa/pR1qA6bh+mocRTXmInssv4LxnB1A/1fyhk/Zt0YwNSMGNCVHgbtDBjOIU9mD9m+mclCTALIeS3GzckdsyLtvzyjyDmBpV40uOJrqboYSwxPrU+JvTQAayaYPKzu1ia6dE8aqxt67SG8gq3mGfJVtbSYPnz0YXpw+0Fqg7eUBe3t/v4+tMu7LkcW1PhMenT3MWNUTR9/8HFkyrgMsjDpqp0Z/NxuLAUzeGBGn8v4tPMmRBjgQEul9Y3V4Oc5dMApusdls3/xp3+Z/tGf/VVkiwmoH9x7yGfWrY6lcnhpZhhYNA8uuoqf7etvnz1N/+sfvkg79QPs7XzgzCt0+TQ8bf+sr3UK+HMy1qCHk7iu2jIrtENbp6G35RdiySR+qrsBurpDm6bes6aZtkcenmOsLhkja5E26eskGMPdQut1d7kcZxyW0h///E9Cvhwb++nyV+2/WXbaITP64Gb0ZxkZRBfyvryw1m5KC0uLYY+ln7WoxIMtMK9BEPEF5OMeuba0us6szUnGSvuifvSZ6lF1XUweYmMt9WAQS98ggjMykPYNnGUAU7nRT/YH5VnaOeb+rXwYDMwyNBGTS+7WLG4QW5mJahah/JgnFvXP0L/Q2qCn/qzPkL/dJVc9ZV1P/QtFcgX/3uL5joXZYdYs1L+anjLI2KPtY7HE24ChMmhmq3p1fPKa56IfsRWLS/MRf2mhV4bQcXbBHR+LoT/tatnsRvSLO59qMwwkmgxhQoO4obqM/jDuQLv1Ge27etHMNnVb+J9cpz4SQ0hDE51cuqxd8RnaXul9gh3VxkZcQruCzDiJ4Vtc4XhHBjXj4wSkwT0nW4PuN/dWH+hrTkCvCSdhoUFMtvBMcc00+mgKvLv76vAfBMNoZIDzyOISyPDyf4FbaaaDeCM8BsnyfzqmOESc3xy4beZJKk0U0ipA0qCONRRUkGEkeAUoQTE0UUqCq0KAgzoNXgiAH4wH01kjYJYBtmi/zM//6HSe5WwCnC9pg1lJh2ZnAaYFnQI/jawNLnLdDB22075iloJnu8ywC9OXIJKBB5l+eW0tnHCZVGYzM6zI83VOZG6fGYqfPtRwMiMzjPaq3FwP7ndBY6SWw6BzKPgi9/DZDpoOjMEF71PD6JvVNs11B3sHsea4CLhRcfBztN/dLMtqJxUUDRsFJxQkg4gnKDafaWaYyyWX1zYAcQMYDNpykzkYpAwdrfemZQvAiBIpIRxmQNgmQY2UydTxCN/pl4ArglM25uaYvKBQO9uvoHiRxTffvH4Ns5XTZ599Bt9kJ1Hw490E50aZI5LP397Tt/3w1lImtriG/gasVP4ytexlPzUWrtWWCzUe3ltgEGN0fhpp6H56rc6whUxjNtfx43vsEATgCLAGGFGhRhAXmswj4Naxkte9d+z0Rfujhhm0t10qQndoUniDHrTLNM5Y1uYMp7TiWpeXhPBxrfyyvLwYgQsF1zYb9PJcBVOnsoSTKT28b247feRa6bFUdWkotKL9tlsHRh6yTzrnCrbK2fvETCTtklYcBLTNxf2kr4bSmdygteMFzVR80QZAm+BVEH2l8gAQCF5dWiqtXYo52hktlD3PXoBe0kr6R63AoDWmGOXpeK8A5Ld3X6QnL79K3z79A7JdT2/fPU/b717h1AEcoZ2KcWwM5bRYRkc0U6ffiBmaRQxut2uxTbce9/5m00gv5F19xP2d4dBYSItYViS1oi+lG5B7Hc6mMhxA7YZ3NSjHtVr0V96KhvCKoAWfzmLnQBtjEr8hq4y/AQ+XfQnCNHqhl+K53p//MQb26+mzbzDkR5zTTm93XuBkNQB8OzzzkCEZci/GFePk8iMdIrPjWu1WGPWNzdX0evt1qrf2MTouEaoBDs2+w8Hsm4p/mQ4OG+hGgC+gfYhuRQxpIq1gvBcWGU+o5szjAmN35G5KR0eph7d5Bci6wMiDwtM5Db42NR/5xyLEe8JMKIOx8J6BpXEM/Bjv2HnPwLx093fH3KCSYBpeHON+/m2mlBlGEdTnvKlpQAq09D4Gp2OXvuB7nSEAE200OKXT6XIwDaTGUAc8ijFzjvKvXRGkmOGr7DiTp+wGkJ9y5ggjii7VuTI45JiYeaiNyTLp7/STkdJBdrDU33Qn7hvXwgfycRz3B8bc8Y8szqCVuhYOgx9C5/P2Otujgx985BP4XaMc/IZ9EyhzaehJ9W38zT+fNwpmcSuvzG1jHJVPnxlt5hw/bZfP02YaSFIvGDyOZThcHzPdfM/Lqngen4INdW4uGK6tQq7DUVDRXqIn+wAnC9GbHYWuQqZdGu3Ehk4+T5algt/DiZ6HPwBIc3PWE7uEN09wtLiesTP406hhw7hAmVY26/U6bTXIhW5BbpzdjmAj/TTrxJsb0DfTxSLWOmtiAPtSBtjNz8+m9fWloJnp/hF84VrLJ8SkBXS1LZVqLlzdaBxzv7G0ur4KIAIg4Whay8MMSwOpBiGLyJgZfILhcFb5rhwr83l5Anwrn/k3dLetWkX1pjpbUKwOzHYnB0m1AwYAYpzkScbWwKezzfKUAUjP85h6ynHUrugwqHMc25jc4lMHdXllNXjp4HgH/UA/0Rcj4O2sqfbHQIi60EmQKOCNvTR4qa43Y8m+OcxqvNxGs25cRosdvcb+FfKSBuvaeJ9LsJo7QVuvTf6Qx/Ny/5yxIE4yc8isefljBp2M6xR1rQwkaxukvfwoLnMXp6kyx2aUGyfMdOyzXAT2Ug5kVIUDmun82LgIwHj85iXfZplUjrLcjo5HUI0OxoSG97mRK3utjVLmfIXs3FznfUbXCpCjrchCe9BOjcgokV/hG8baIsNdwL/BwVx/x4yeAbyFY3SZM4a0m+obZ9R1iNXTZu/ZMJs0v1JN1dWlsEsujbJnjrm8MeqbTpkZZk7grK6tpNt3b6dypRTg3EDwBXLpDoSOo7tG0oXv8Y8bWWgP5UF3IwvHTf4N50De03kfMvYlxsCZ92v0bl5mNHE9nRbKSziDyAZjIP+YBaYDb/+VQ226zwk8pEzI6+oa2uBGC6Ej+SNsMH3z7Wy7PGmGlFnUkUmNvBrYctles9FIjWYjHfPdItzdlrPwg9A/BoPsr7QVk+3v7QfvfPzJp7TB7NU8hksry2nr9lZgNnn67dtX9HUMBztPEnl/MzCUxQgg61s0zLjKwQ1tiNlPjr/Pi0AjGF3ZNxPEDM2QAXjLLJ8u58aOuMiZY+m46dB3zL6yLAI9t1aXuENzzG2hF44sfCFPturt9ODe++mnn/88srKOsMkuyW43DfwN0uryGrKLM44erjdqwbs6ye4YatDAXRjNVHA3NoNk4jydYINclmUwuHUyOE+D3jA9fvg4lr2aFeoup0PGXUWwUF5MW1u302ef/AT9Os/z1HdmNTu2ORijnvNkecqx9a0vE7iVftiXW1tb4Uxn+zPSX/CaOo4++d0xyp/IbhybiPrR//H/+zdpbmE69U6sv9WLQL9LQReXc/DfezqeZkK62sHxkA7cKHjMDD+Lp6+C862DWCpM4istxLJmd43T4dbXVJb0yfTW5OExgwe0Qbk12GWww/pJ+grKhfpSHSmm1hnXDnsOzYHew8jwmseOmCjQ6uRl3EVkSowu38iXBvHMaqPH3ANfE7nyvgZK1Qu3N2+lQRdeRIe7mYzBrucvXyITLeijDUGnwvMFcVOaTp0G94MX9QkeP3wPk61vMQ3NeH6rm85P9SHNtJFXriMryAmu9dVF+pqzxKzpZDaWk+IV+K7TcAVJBd/sc+TesYa0/g8Sq3sjGIYudEyVZVcODeH3Pzx/np6+exOTG6suoWt3kLFWJKAMGQ/9/EPsshOUTrosLpSNRsay+ZiMQxlKb+1pFz3lJIilaExgOIVH9Z+cJDpuN9IJY3Dcqkf9rgG8LrZst+F9xlW+PIGvnVBYpB0u50NpM1x5sl9dIa8GysJuzmqDxvRVrLmIL844WWDd8i3ZTk5FfStt1MraeoyTNfrMDFXO2h3p7O7E49gD+IXv+qbyhe13fA24OiklDhefhJ+C/xWlgGiT9lRdYJkn/XZlSr4JLc5Fo2z+sBHodwOw+o/6c2E7T8x0cyOLaoxLLP+jT9mvPce/MEvfwRqHtl30Gu05lx4uGR9L1gsLWw1PuHrEupZigfv376DL3ehAv2489KT2ZcpgEjYOwgXNs69+FZlqboaoTlWGfKkT+uhAd5D27UZMXnPN8w3iGlcR88hg2gSTCLQ1sVIC+yRGljeNCdjv05vMVfGXfoDjaQBPuVAfX+AvQfrA5W6kZxKGOMYBMYDvOInpDRa7WYXLVFutTmRbKtOulPH5tqeDferynoAHLuC5M76XwEOnl/DjUiVdwLw7T/d/CIb90ec/+aWDqyIJECdo4eVMZP7Gi9/jTTPj/7SWPnJIA8kRrjmFWSzUatCkAsh1fb2KR0bRyPtywJsofAHnNAztzIa7Ek7BGBol05cnYZ4ifZnk3oI4H2v7zC4zO+oKYli4v4ejWDE9nHtLOOtg6BSUUa4TEVXVnRAU0WYYzNTgLsq1UKkEOLHeweLy6k2PlOvzVOI+FYhvcMROjoJhBsraEP+cdthus6OseeQMc4AervcaC9gXYQwNvZkfAjLp40AcN5rhVM5geBiutIHBMWrpbzF7W66k+RLAA7BgXpcCK4PQzHhZb+OMKxdX19KjRw/S4/c/4DecDoy6QZw7d+6kLZyEU8YA5OwAxjjp4M4tLwPkcHZv7uUXqWPX8yGUcDAnRiWTI4TXl0subKNAFUmNQNyb16+i/z//+c9RAl6XwbjZeZGmjJC7fM87mDapAsqZMNa+cClkJR6s0ginhOu9zgCN2UimOtpG6+3YJsGZgmZQamV1OcComTMGBDSEOm620Qwq760CFrjaNo21AufvBndGRjwyQ2iXz3Fb12nG3nX6KqtIL+VeKiYNocecKVP5RYYI95XvpF04KXxbsjAfPOAym+zU22YVK3yFETCLKrZSjntrpOArfldBmn5vkcZY+4zg2j7pYV0eQYwO7AUgIQfCXF4FT3EvZ8RcyljgGhszCoT5XcUjWHcHWAGoM1yjbBfBPyISgNhsORV7LCnkuQ6/Ck1+ts/eTIcpj7EO2kUamkYNSLMpf/urv0nPXn2ZgLnISDO9232NsQQgMNZ37zzINd6coT3t8u6gbBux9KHTa6aDw3fp2Ysn8Qz5LhQptAuZRo4MIDkDlHkyB6scL41hgFLkw3ODNz2HfgsaBHeHLr+Av2KM43p/9znIMOPXQJfoKHtzn6WcGbS6FujTXvVJzFRzreOro94AxNYArUf1wwh8uSX/8bG6YCFmr1fXluAR7ocyXl7c9IH0KW/nPhh2MdyFcPr393diSQECzjm5ftPRYR36yxcYPHSVwXFnjFxKtrqxxXFawaDprDljWUWZC+JMYzY762rMrJ755HJo9altlxdC19Jf5VA6jXhXmRzRWZ6I7FyOKYsWKHX203PC+YfugmqDTpPwrvcR9AiMnDHzGTGhAv/IvwY3/O5nOFE3MhfHfGOYPR4BJvSUdsdUbWltezzPRPdr+mlRcJcYG6Q0SM7PUMLld50A256rnnZ5oc+Je3DveC60lAYxQ8cAc9oNP/h8s34NvBrQjqGin/zGNQbGbLsFhwPse69gBE7yk5ODZ7gwvw2I++zshLskR6Oe9aHf1SF8MvZxjjI06CGX2CFk85QxlUfMrDzFYA+HFjbnEznrA36G2EydB5fXDgBGp/yu3j+LQMkAWccp4n7OFPo2/X0Ibwh8BIcXl2ZyAeovDDpBq0mc4wl3bqPN0Mfab+pXa0+1WsfxfJd+6lTqXNgOl+B4jhs/SJPIcIWmoQevACcDAzfIjEAV2lo4uAnY77Roy+CSexpAd4mPAHUilSsAQegoLQS+6kt3nFxZmU/VRXfDcpelAfSCnrRBh1LaC3rLyFGt6S6WvdDzLnkz4KFjJHiNgG0E5Rg7AymOIXwSPMt3+V2+sR/qi9Aj/P09f96c49sgTOaBzDPygXhEXrAv6tTI4IFHDJoI1iKoKvchL3Ed9whe5DqDSc7Ovt1+nd68fYEsuNRdHY6tY1zOGR+xQF5C2aJtFzxH583um1ljmCT/U0+YBTMUoJrtjq12ablZaKoWTApyOxUFayMLxUmH2WJaXlkOh837IX2M3TBm5WOGHzl3ks5gV2W5mh1CON4ASoFrLfhuQO6avl4iLmZcxZJH+Nu+mnFtY+Ofekl54DlD+qCYjZyJES3jzXfbpxxnmudj8iZ/cJX4D1lCJ4d9u5FPz/Wlbfc5eWlfvkceXznsAtwHaMc2dfs4Fcirtsx2iifOANHOSDvu1pW1zIf630kYg0dT8Kq6UDvvceuocNNoozxQmoffZ1zKiF7mPmYWB10ZJ7GjAWuxtEELg4o6Ke5Qpk08592Fh9WzIkWX3ZQr1g4UOUFzxi4yMHlev3+G7GuX8jJYg+Huijk+pT3LQXVn/8Ve8o5LiIsFS2GsQ3OwEH0o6FzQJotEa3fClqMr3FHNzQAMAJjR5ISPmTTuSihGN3PH5U0ubzbY5fEOeNQgmEEuA3pmCsqLUViZ+6pr8yc6Qr6IMVEeMu0y/VJgadv+ySefBS6SZ+UddbPObRfn7uuv/wBvNniONTUv0sHBEZdkeXSi0HpOjRp45AYbSU9Xjehcqr/spzpGJ71BH7xm8/Ya5zE+yJf99xzbaiH16RkcWnCXDvrEOLb5qJlqdb6jS+bK84E9Y2mekwmOG7ouMoU6J/S1gA5bj8wxMzabDWvgnQbfG2jJOzXew28wE2kpbW1uRAAkT3KYyaHOdeLgKiYFlMfHDx+ln/3kF6lUKEP3Xvrrv/7r9PjRQ2RyJv3i538SmSFOOP3081+k9bUNePEEe9GLMfIdtfloj9koZuTt7e+n3Z29+K5fpDxb5kN6GrRxuV7UD3YsoEnwM5++ff3wXf2N1uU6seG7d29jKWun34QXLNRtzSYohF0dDs7AZNZDsl39VMJBd7zd3EAMYTDKYOEceE8srn2zOPoE8qoz3aadTZxe5dKNaK4mwe3IrzW7YBZsz2m6c/tu8I2BMjGLu0C60kP8rzPOodCfYmb7u766jsxm/VouzqZNaBcbWGCXx8Eo8qFOvbpZjGxgw7YslKucN8bY3ea3Im1rMQaLMYngJNB7j98POn737RN45xgdknGdMqsDPluai8D2GXbg5GwAZt5GbzfSY66TruELMf5i6MnpsbRk8GsCXYSOYkjQJ9buPk31FvaBPqn3VPhmxbgsUdx4+/btLE8qXUWNt1YI5kinrVo6RJ4Pusfp5bvd1GjlIImZjPoNlvRxDYyBsSV8bWVWP9oyRVEzDBziBGW5iCzwDG2CSRn+5ng7JupXg0mzM6W0hW9ULZbRwfAfzznHpl+MX4ZvZOabGEEbFPIrGIMG4m19SH2cWFqtPMLD6kZ1p/LlzogukVO3SDeXOLrroPe8wo6WofMSNmx23iAwviuyj1EBK4+lfugqbA7/lquLaYx2j6N8nCAyFiEW1H65VM/6aLBCtFd+sX3adp9hQMZzDYKZxZUn+tzQQuyV+yLd1YGOgbpaudI2uOO2eOEM3KT9Ugdbt0y4Wiwa+NOPp03aW+4iX4h3XAmhTgkdyD+XoYrbtTWRpTbupgAD5Ax6w/9iNF/Khn0fIFtNdIEbE7iMuDxXjWdoI67AicqO71H2qM8xfnAprpHWdGsI/zpRYIKPmlr6mwCg7IgblRVrh7lRknioy3i5msxdjl12qn1U7tS7JglEVrN30j6BA6cLU2l2IW8k4c6aYmhxg4FDda39vkTWLnwW94kEGNpWBn8a/LZW4xgyfMZv3d4wxo3Wx2TpqZgWO26JrZ1v934Ihv3pL/7klyPwF44+I2GR62zIUXZygW8765AwkMaUw6DRSRl+CoIKGJXMHoQWyBvVi9lsOYA+2hAzUtoI0gWNFDQ3MDIGwwwgCGAVfnOC5mjLjIoZAxKBKV7KtIWYBfAuhWgwEJFVhnNnWwRKYypOhHSadtrW7BwxWBDcge0jJAWU4ITO3kyR6w3KCMxyKnQJgZvkXBlU5hQyqGQ00DUAAFyVKosraXn9Vtq8dSsoI8hdWCinDQxISeOKQ69Q+VxfkTVGu+qNVhrj+tsPHqaPP/0sra9vhqHiQbE+fWt9I01y3rDdiOdKNuk++mzATKfQ4h6G8fa9hxirxQBvOkYWSzToMAN9e4CVcZzICAYCwi54l1HyOruRScD94p7xefOF4+EE0H6DlwHAoWeevfL5GUAJMF1+9vz5s7RQraaf/OQncQ/5R4qPgj9un+3YR1CQsdQZ8dkqcBWDYMQgk795rffXmBm00YAWGAedREHNyBDLGzbGgvHW3rJ/GmFfGgOFSuDvWnUdQvnScY3Zde6lAbVQvQFTeTEUKJ8RqQfI216fHUtIgv/93XujMDFMLjURzESfgq9ysDb6IQ/QJ8GyTZKqvswUk48M+hmw8veI5vObbK3hsU8LlXLQXJZR7hwkFeEFgiyA1Cjo8EaWiO3iBqGYabv1QXSwDSSGDNMAeU4wYUOcWb3AMRa4y9fBE7G+/6ZQJHx/dmJ2AidH/yxEnGe+LSbvcguDMBcXLoNs44QaDNpNB0fv0qu3T9Mfvvx1pK1qmMy6E9iVMP4GAF161es3UqtzBB9qqAW0ZoOdRTBse5f77O8iG8ep0bRIZs6Oc9ZLI9eOtPA5mqWDJOwMcYnsQdsSdfIKJWiSlT3ND/4V7FhXTrobaFEWR7Lq9s8CN517a6ZJM2l+EIV4X6RjgKKOjcuYRtkQ0qaJ871/8C6dXvRSrb0PP1mvzFmXWQASRvvS4rjcHzk7OLQuwsO4t/Ty3InpS2SmHI6GM5u+hv28PbLLr3Rg2l1nrAeM5RD6TTP20yjys1QH6PdR6GaKmR5tdlgsY6If1mtwBlu+KM5W0ixGywCPfRw5hM4mKi9R00paSo1xZd4gV17KpxwqL3Et8jdyWLMj7z9oCH1zcCnrgtDtvNUdjo3fpZeAQnqHHvNTefJceComXbhep87rR/KdnVuzEgUDtpBn4Oi14R0gB/JDW8Yt4NzD+Wjym5kTZnuCHOCtawxxEWdBOkww7jQ0TfIpEIgACc6Cy4PcMcmaYQWc0qgfNs34YU90cKx5WXBpnDWh+G7w+XB/L9WPD4N3XRZrdlJ8tg64xmKsONnwdKt9xFjVGQ+X56AH4X3rLalbzFA5pV+NTg1bAJgyg4vxM/uMBtBfs+tsSyFZq8rlo4VSmfvnQvsl5LCMvtcRc8OZOb6X56t8Xwr7WVngc3GZ78vYtEUcjcW0sLwWdSmrS+tpcXED3tvg700+V+Ef3+upusI953De4Y+r6/OYYXYphrQowdfpWieiEAERZ99yBh52Gjva7bjc3EmFEjJcT+1mN2Y71dsngz4yUUbPoB8j0DBBu+ZiWZhLMvb3DzJPgCQENma4+B4Me3CLKe5lPq+Qi2La3FyLGjYGLJz9X15eCHlCXSPDNeTAWiMHgKIu/FDh7dKgKXgdPoWn5DH5TT4LmwDJ5bXg6WBJIBj3NRiX9WeWGc/3nQNhvvP3AKDeBAY/FaBxfgSX+U3n6Qqa2fZw/AXJSoEP0sx5Hf+ZCbq395Jn52Cj9sVMDmVTx957K+vW/zGAZXvM2tKWmNHi/Q0cqva0bdo9nTRnz53xzoHgHHSbpA3W4NCee3+d+wzwcx0UbVgbZ8iATZyjHILP5E+X4TnZpG3WVunAXk0ynsgiHBM2uW2QFnt7AU9PV26WjGFb4lPUZt9tCzrCoFhMotLBOOwv9E2bODrg//MkYHYi8njRbt7+FqTn3hJJ+x2z89xbJ9lzBPRRnoDzrLm4ffw2nV7h+Fy6M6C7mRbjfO2ty95cHpqxCaAa22HWSPAEbbDuns6+kzSCfJc4+rs7E+bJWkE4ch7ZdCdcl3ktMiQB8xOMnf3LgXN4Al4Rb5g5dbh3yHc0G7JkUMPsH7eYF0+cD8+j5IjFg+UraxP124N4bhTlNnCArMmPwSPQDy4JmjgmOsOOK5om1XGOD8Bs1uzsdLCz6K8aWLROG5ot5LbTioCBNXXNOohl0wYxzy8zxoAWgS84FmMU//GPPuXJxhuszOdIXiKbnN89U1vg39rimMwDA3uub/n8+PhIaJI+/eQT9DUOIOPyavtV+ua7r9LLl0/Smzcv04vXL9IRzrsbAZ2f4B+UKowVTh3tlS99G4iMiUIYRD4QSzjx6MSpmQeOkzZTXGHmZGTRY//kee2otUCtYSW/O1GhHXS5ziJ6VRxgSReaif5Zod0T4BWX64GzsVXcOPoau9JBy5evXqW3796kne2DtLa6kf7iH/1Fsq6b5T8+/cknyNdkevbqWVpbX0kzfN/efhPtc0l3Xl4GloQfrfvp0qw5bMHP/uhn6fPPP4/xMaD6u9/9LoLXSolLJfVf3PBIHjFQ4NIws0YcEwmcfSG1UcbaOZvOQFBeOl01O5ReqDvW1tdiYjiwstfz0kY7ZqOi1fJA6EX0obhv/3CPMfsycJxLFJUFsYq2N7JdsQfaEAc9L+c947lmmxewkyep2a2l6Vnv6WqIGf5u4xTD48hgHVqL2n2ekyJm3vl9ZWWZsR8Ez7tkXYR4fOzOuTr5E4Fv5Sd5Yhx5sD6Wu/vp+DsRKq3msBfHh0dho2YrpVTEeY/lnDzRyWKznQzUzYITDPIYRHP5lTZ+2pkMXuKoee1bEZvNvf/8T/8svX79Kh0eHqBDxniWSyyLYHWx+HUqTs/FMmxt0727d6BViuxcV0u823+XGrUW/exyz/nwdcyotD/9zgAZGKRmvQt2PIsl1hsb6+FHzmL71lY38SM3Of8cW78ChrSmoXLrf8qcPkcnvQHn/vvf/F36j9/8Pn27/Tq9O9hPTfSA8llr18O3tr7lUqWa/snP/ziCDe7yLN4eA5OVF5AT5FibbPDteuIKmkIjsII2UZmvlMAP6AV3ctxa20R/Xobvj6JKPXxWsVg36oSa0TeZLBK/CLaxFljYTmjqBOLwtJ/O0N3nBi/UqTf0nClhr7mXZYBOTi5Sq5kncgbwAo91VEJnn3C9q3LMKJXQZq866eAkQL/fQ+ZLEYwxwGgA12xYfSrVqbX5IvCi3aS/yoIBQ/GR3yM7TH+FhiAqIRe+LfZvME+9qB52WbPZ3k5gLy87Ya1ffp4W4KWZkqVmuvRZXYlviB2Oms7wrBZOOdIP0KbohzmOZkWZdSheM9M3ivmjPxbBgVcX6LRzZdxnm1CCbzaPLRGHYrt8vhvGiI+vLpHdi4nIehvQBmXKpcfWKDajajwmWcahP3qCvhh0UyfpL+W4jDjeYQYTeD/7y4Epl72iU8UStktfQZtqkN4JuxPsm1hSOxXLIbWPtNXJb+VQfWRwS9qJr1y1JD4p6evRHieH1dMmyRhT0k6pptw0I1aN8LxIRqKFsr9BSyXABCiXX0tnE7OG6InadvOHYNgvfvHzX4KSoL3KUlWp4uRvmFHhiZlsOhJKkH/xVN6eI7CVUbzWTz64TuJcAmzP6KAgMwPFGQEq57RQctaPmYH5XdtsAfcZFL5Olg13qaI7Kk7wTMGUgNn7WojNXcd06OYWFnFaLN67yHUCIrdcL6cyjDyNoTPcIPHNNIuACzcw1bAPaJtfWku37z9MG1sbEflV4VdxKLY216PW1glKwf5owJ2RFtwY8TaK6hLNu48epXuP34vZ207LtdfjgPWVtEo/rlHqpzwn01JaQUsGR0bSybimnfe5vsy5nIST24hnaIhcJnaOcA6hjwZSJRaGCAGQ/maGoXvS+tZdlFFe1tChrc7a63gYjR6H3t1I471EIExzRCB5ZhmnKGrucD/Zwhd35p0Fzj+MhstEHlegfWkY/RqzudDBYIzR9adPn0YwTOMc9+G+zrhoIAQXOjECpcgM5AYqC4XAGU3v5VpjFWsAqJsWGfxxBsdixFOTObgTQsQZzjAa8RZ8LEMrMxQkjcJr4/1Ng6gyNxhmIEhApPduZlwP4G87DDq5pasB3hE4MHJshpYRb7f9FlgJXiOAwjWxfpw+lSsYRYUbpeLD/T1ns6kFr0KRW4x6lBUgSFF5KKh5CYKZj7nP9hi5zM+FxgGUuK/KxHZ5rdd5fwXepZ+5zzpceeTcIUhaW6tM4yHoi3RV2uZ1Xu95Zg2aQRTOhDJq9J5xUIm6U07MJN/Qy7aoQHWwlB8DPWaeHNX30hdf/iZ98+T36d3u83R4/A664VCdoTB5pjstCcqdMTKzL0AyzWy1a6k3aERAQMfDmWRfgm/5Vx1TqRp0ADCrJ2ifPBBBWRTj27dvIgtM4JKdZ8YOcrvMxSwaeUQHONNEXQQfMmYG8VymID9EoOZmvEKuoZW53a9eP0lulX2B4arVj2JpZ6dbjwKkblGuojfQZoB2cNLBgdjnfYAxsB7GMcA900dnzKULAkuX9kVGB3pBPnKHJ4Gpy8hiGS0G3XoBGj/pXbWYJ2PlxECeRb+M2X3rybhWXkAPS8QuQGI6ec1isE2zOAAsBiWs1aAhF2ipsyKryWN86siMT6lDs1Gh99Gv4BP+c5A4JfMFfKfGDUPMOy8v8iRo51hxb8eak2m7ukDZVAb97ljmbCFnVMNRwoC7bM3ZvshG463j6Xez12aLOYst12MCXNFfJ0Vm52fRH9CV63rOMA/RxwDk4UkvdPX8QhEa96DXED5qp0UARk6jHk+bm3ci0FNZWE5z1Xn05HKqzld5hkuN4TOMdJnP6YLGGV26tsW1zhwCZJGjEiDXJfij2lGC6d2dd9gp9LxABNIoFxZnnZjCKZ6d4G0RWYAY9ywC0CyY7S7FLhucLkETjpXh8TnubaYrKgmnp5wWAfKmb8/Db0uA2MrCSgS8ZssL/L6QrIWljSzgoLmDsYFOi7xP8zkdgTL7wZvPKT5nCnPx6ZJVA2yjOlUGGM3mm5h0BlXn1UwpeCG+Ozl1wNidAJ4tH9CFZy6g4QLnGojshTOmwyIYteaEekVdrxzKY2ZnmdXm7pHVRYvpY4eCR0yVx9lAb87OzcCftAdspbNksN3d0rqAOuuMWVusNDsNsF+Dh1yWgMMDTxgUM+NI/eKSIeVIfjMTwwK/01MALPRAv9tC78zxjFV0TzFsjDqYU2mjTpy6Iev0UBUOpDwN/9sX7YoZjd57FEiyD6EzVGQ3usVr/cvr5R8BpuDNTKN83VUsn3759imXmNlpgMbftJ88Et5R3lrtRgTf3fZdUFmccUOCxagN5AyqPKautF0GB9UDYign9KzhVgHczsNnyqnA06zU5bUqn4thD1ziJIA0G+bw4CDGwUy946MmuCDbNINhJXhUECqYttSEtDLI4j10OOyzwFs7Y/aZk046QmY6aEWdOJIgsaOXIJNrXJpwxvnnyOzAYBw6wc6fcEygP4OuEVNFoJLP0HH0MtM7YzntR6ap53i+wDqDazOvnFjKfyvHYj1RzFX0C0jKPXk+zvZOYy+92n8dy+p0pNTNYjHPdmmZmW6yhOcb7BCc266uPE1fYxJNBUwfDU4IoMWwkaHBMfWfS3EMYgVGCn7JuEE5F4to+8Q+0tDfzaBwcxaLYavPLZp8isPlEkvtn7PmLtNhNLBLtXDEnVx1Vn2GZ5iVlTO7eAbtvuR6HXozNk/gjwg2cr7Af2J6LIpduzOZu6wlxsRi4f2Bzo1LTTM9LHwdTrMv2l2cNmMB2vpbjA4HeWfMJCPzyVudLm70Zb8dEwPOeWyQL4gUx5URx5T3SKY87m2PsdNcHcsko4QD/K7IWTpitbqcVlZWYzmVAclbm5vpX/zz/zI9fvR+OLO141yXU5xtQGKC++sEaeO1HwPx9NBaPGYguQQNvo1+mj0+n7EOPKNN9pj4y9It6hfHW+wozlLneU+DpWZjWuA+llIhf4WZvARHORdTGQwzu9B+mq31CF9jZWUl2uuzXWpn4X8xmasszNKyhIorQU5PL/ElNrCdM/DaZdpa30ob62vpqIaOhiZPn36bjg73ow6rWfNO0Jot45LRzbW19Ojhg5isdtLZeog60TEOtNPx9Lu+hFgylpDCk/ZZ7OAOhowq11i4ez1WI9DgaHP4DTf8kfUcJFcAbj7duf5v/9N/TL/57a/AUO3gc3nHYLtJCgaRnWwpYwe016XZyTQjFBm7ip0hh2e9NAGemsHxOz237modR3w6tZEVNxWx9qgBDJdEWVxen9Jx1+bOYztoRFoEN+lPWTcOhQQNTeqA16bzKgvRj5Mp4l31lJnEFXDG/Nw88nEVO+ZZV6jdb0eml3apurgcPGIQrFzQZ8m2xOWsfnfS9NbWbegLpubYJx9+nv70T/4k8O3du3eC73Z2dmJSweDH0sJSmp3EpsMX2p3V5ZVo7wZ4s7o0n97uvYIXjmNs7t69h34upWatA/7Dd7uCn5B/gweV8hLjlsfKOpIGHfWBDKTf2rqV7ty+E8Xr1SehIxgDAztclF6//jb9/W//Nn315kV6eXSYOoxNE56sY5MafPbkDTD/9Ph0WpjBLvMMs4ZXaGML2pyBf8VQUavMgAljKA6emSvif88GFlqGl8rofXne2uCHLs8H3zo5qLzYzlxiwaW7TpChD9BZtteEBCdnzWxq9RrgplLszNrqGMRyx2qwM3pNDG+9PldT1GptdDYYBLyvDjEQbCBF30G7oP5Rhi2vYikJedlgSl7BNMvfxjfUb5nPxakG0uQB2d7ML+sAqvpctic2FqMYF1Aegva8zQSVF51MFsubDCHWQgLDHwjf9GLAPZxIMAkh+2FmkJkN6eRh1M2i7S4BjxpZqF/tkTbHCW5rqZvc4GYBU9zHDFbNwfUlbedtwNl6gkqrAUoNgpNkldkSth9bw/hq22kofDZMs/C1CQKXBhEZIzfa6uODddCJ53Q+Mv2xidLB5Zde5z/vpZ2JMAd9zvEWfVAz3rCjtDVPOLgUn+dxnnr1zEAYPmjYSfhR+2NcwO8aTfWc9lieVcaM0Zi5q57W3rtCRPpKy6gThp4328tJFnWZcQSDaepGl5ybwSsmEB96X/nKcQt9D50bO60fgmGPH93/Za5LMeQkI7UnNAIjCbGlgP8cfJWCis2BkjCuUdVBcIbGvzViV2MGCkztY3QuxsOgmI7olv0MWRDO3WwE56tbG2l9c4uOzAYxBSJrqytpwU7C8Fco2Buty/8k9HnMXrlj2K37D9JdFL9r4TWSEmIDBb6EA3SKIrtmYG23KaQaWpm8PXCZ5DCt3bqdbt27z/OcAeoH6DGQZoFKLFA673SiPz47FD7vM57fpN0Wg968fRsBnQ9CWnfoEgY0c8dZhAEA/RSAi26E8HmGUaOoAnM97hgDt761hUNThFpjMUNo5o3FBVWc5/RvSPu5aYAlg3jBeBhhU0xPEJZNFJ3OmrOW7sg4QFDMGBAsOfvRbdbQEwbxuJK2j0+hpFYMhhlgkxz0KTqYXwY5pbD0N2gzAjC2O8ANzGxAxnsZdXVG8bvvvksW3DQY5r0ynQxo4bigdIy0G/zxb3+TiTVI/ub93YnMmkz+loM/ZjplxeCslymxI+ZHum6uzYE2Z7+sVaHCzM81k8mC+3mGT0FwJjAH8KzdgWIR7PAQd8+MnaJocwBprjcYZjsFdTHjE4Eh7gvvKKim/ZutYiBNxRrpmtBFh18jajvla1OyVWDSzTfCgCzpyFn40BlHU5B1nnREMz3yso4Uz40MAZVBKB6DYWfxLEGd9HQ2T6Vuf5XBHBx0mSRKGvrl4OFUOCYaAme6fS1WF4PHdcgcJGcaNAyn5ziXOFICREGYYMk+C37DCbjUGegD3J6kF6+fpm+ffhUFUZutRtzPII9ZDKakm8a6hiNbKOWlqT6/VqvRRgwWhmVm2p1jrV+UN0a4OHdpB0Zv/ArQpdM2rSqJ811+6W5BPQzvwdEujvJ8BFkEdkFo/nPppEvG1J/OBglsYKPomzKnAm9ibG1L0Nsf6bvsEss1z9rp91/9Hc85BkzWI+vL2cBYZ//ofvDPwfEBvHGSXr56mnb23zKW6ApA22tAhE68gSdnPE3/16lRN1ps2vZZB8NdV5zds47JbNHMMXRQy92feqnD292nDEI5E3OhfGPEXC4g75je7PipV8qz1sErp5Ygj98iMN/phkNlNpRGxAKYZnNYrHK2sghYmEPeC4BIs49wehmXHkZglvtZvHRG44GD7G64ZsgakLI4bKFsBhU0wthqYJZX1zkfYKNzjV4uI/MVdJ8gUb3tTsBmKlVwXAxswrbxTAuaV5HTBd9LSwC9VcZxMd7zizjsHLPmobvBFIrILDxgYFYjqoGfsOba2BCQv39jHM8AOFPJ2hsGRpRXgbR68KQP4zi6/G2wRN5Q7sqz80HP/qCZdnefAGzMMOvTNpzLhKMOvWfNrpjiWZEll7MXIksL+bTOA0MZRY3T9Sn9BcAUzEouhHPZcWMElz1ybcxK03nrEZlBLI9bRPjkzBk/jP/Eedzr8kJ9Zao895k1UDIWdiLPaBnY13HkPtfOvmm3sjMay/7U5yGj8nPWmzmomYPYfof9Q/4FPzpA0s7nhT4CknmC7fB874fEwfsHmL0+9icDDO2AGQethsHurN9M2b99FyeNdrvrWrSVG02MTYX9tZ5YzrJ2JrUXzqVZEsqeWVfn0MJlCusbizzzmued0l4zhMuAFGssOllyyvgbGDfzTLpabzLXgFHvm9GRMz2UOXlAUOfyNWduDXLjaMO8glwDKdqGkR3zd37kyepPaWDf/VveUqcru1lPaDPyRJaE0rb5lmb8HVfkv/2qTTKwY0BcBXZ0vAPwf5sOa9vIUD8cwyAVcnkGTXrItQ6OfXVXZpfBmxVkPSCBsUsc7at9lg/KZimcOeGSJ5V8rrIyBR+OGbzinJg84rsYTp3h7G8EbgCFOkwGAwzGuATD4utmG8hv0tP+RtF96x4xPt7HrA31hW2Tj6WnATMdFYvnng8vw4Fz4qO6ZPDWHcR1npArdJzLLKSwtcbkATgaGjkhanCL8YF/5T+D57EcRVljvIK6jIWklQYxLrxzkCbbLPWy/Ch/xOSZdgxeciLBawzc6fw5OMOrk9QAj7mTnROp4gHxj7ITmyl1e6G3rLuEQNO+idBlSBJ8D2blLup3cd4EQHLYcwmcE2blcKDk2TPGSbkTJ4hrJmESr/d7ZK8z+Ooqx8TlRGaS6TDFBC3vmGBgDMSO4lV16srGCratEzY2MqnAQtp676nzob64c3czZNDd1mITDD5jWSb2UF6Rb82GkGVjx1jGIfA5unkKPevOfY4nIxAyHBPZ3l954Rrtpt/O7Z/UdFz4XVo4Lsp5xlBcR7st2fB9MO3mJb9mnhX/5SL76gOv8Xi2yQkbfxifH3/0aUwIO3aqJp1A9bh2MkpQIGvaVx3cV29eY4dfRZDFCRsnMsVfOsLeWwfM2+vMGsTyugL8KN/Zdku65ElOqALfyFdiNLGKLyenvcEoG07fR2zqJOL3E7C0h1tFRo9ZVu7khuXnFxx69KH9tO6VTrA7brsk0cCfuDk2QYAZXe6pHnLS1Oxkl3aOX1kz6SStr6ynD9/7gDaepRdvnsADpxEEEycrk7u7e4HBtFvqj5//9Gfp5z/7efrdb78IvyRwEa1RtsQZo5fjZ39dMmnfpZcbCTgh65ioz9bWsNfo83BQeTmGo7G0z/ZfOTLwgbRy/Coy+b76+g8RrPCknoFZxj1vVEMfTwf4WOj3aYMH/ZiYMrhoUO/w+CjGSLnSLtkG/ZKDo1rQ3nQidYlj4G74acKJ3FwixoCLY2dfFHCDA74Mhrmbp077FDweZUVCTvndZfWXJ8jdNPp0MV3TPjPkDa5KO7M8C8hitbqCIw1Gw4F3ksVJjNKcGU3qj2HUgbPovvUz3aTiX/03/02s0Nl+u53+0Z//OXhhBnzZoW1XXNtJFjnvt8F/nG/CgIFxbefjDx6lZy++gw4HtPEy5N3VAmYIittdRdQFr7h6xSWzm5u3aD9ywv3U+eLMKMdx2kuNlsHcAVw1npbBaU5GKd9mCKs7jvbepmfffhmBgiP4x1UKPfq8uria1uA/5c9r0Tyx7MzC+ftgoONWKw2xY9abUr/I/wYbLfFibdwiGGgR3DfF+FUrlbQIPynbBnoMHlquQPkRl5p1PlcppOU1eI57GfDU/rVa1k/M/KhvM8SvEDf4DG2mmVz67ZOTxiDwIytLN4GfnE2ujxRL6ZFR9bs60c3Jwt/BPupnWOTfiTZLNcTKEeTDJav6HvpqY+NOwrrhlUF29FYE0K8Cl+qp2ufI3j3ljW323vptBpmdSBR3eb60Dn8O21EEY+d7oHGdNAUDGNh1t99z2lzAx9NOGhCPJcC8tf9yvkEvMYg1VqfB+EXwsv6zcjduQJD7mdW6vLiBztH/u4QXDD4zkipvz4QO1qw0pCLdaBVHwS3whDat1aihe/E9+H6JrLiCzUmcE/qmz4vYZx3OOTP6amCwcbCFfOLklPZCnBclBLj1pEE8Wx/Psg/5HrEjdmQ767tnnGpf1csxGQm/5TiFx3LcRPsZtlK60x7tvvrdl2PtSz/egvraOq+1PepJ7ycPWIrIZb2+jBE45gtgF+3r3vODH4JhD+/c+aUZKhoegUYGGYApARxvnWwVScyUASJ0gCN4FuDrNBSrqfumMzrbEfegw878mrLvTGENxWv0uQNz23CLNd9/9F5aWlsPwRfQWAjfelAFiHSK4dDBC72LYlUROyhdmPSSAdu8eyecKgMVOqYGjRYwmu780mdgL2mPUcBwHvhNxtAZ1AhWl1fTIs6Z9zaCH2AexTcLILzguhOcfYYossisz3MOgzMSIVySfn1zEyCZo4ymiApwnPWG7qmPY+1WyTHIMGoISYyX65XbNGU6bd25i7Nu+mrCwa0xUOepimM4C1jy+cNODoaZQSG40XgJ6C1mqCO8uXUrHFKFzsKkQ0DpPMJtIXXrrfVQhtcoEmmiwb2g7bNLKzCZ9RQgJ28xwfcvvkvfnL3EOUF0uyzwysbQg/4tcxnk+Oabb8Kou0wyQBpvhV1aCopiRgah8JiKSUaOaDf8YAqpBtysMR0Qmd52qmDkNxmfAyE8jp19h52DP1WQOjoXXCuI9rl2QCHxmLxiO+2Dn95bYypPa2QEbt8bde5rV/NSByPFvlSyChHneD0GQaASY8CvnhfBKv5wuZMGSMfFFuaaDy75MGhjoM3ZgBxUFqALLIKG9tk+0Q4FPQN/eB2+99rsuAnAbhQt1/kZy9zgbxWWfba2hB01ndR+R/APJSatdYi9xv4FXXhJ6wgu8jJoYrv9TaVhBkH0F7Ds7oc6+m7V/eTZlwCxp6lWP0wWiXcmxYBb7biOPJwAhs6Crw1AFHDuVS77GM/aUYO+Sb9pzjlNnfYpgP0EuQOwmmatAzdhzSFkGlmfnjDDinOHPRTpGMDBQs/Wg8IJgWesz3U9hnI+a3Jcw4mOwVmzXoNgS0Gx31nJ32yFTf/NropiwPCUgQedjN/9/ldpe/d56vRr8YwzgxY8w5oSgqVms5m2d95iwDuM0Wl6s/08nV72capq0EddIFgHIEH/CPpBC51pAZzZHOoY2IGXDqTOOs27xsB23TlrkDrNPv3C8FyP09+T4JMewErj6MzO8XGDv3vxu8FnZ/SduTeoJjCamcZBlid4ti9nkWP3Pca0z7MXV9fTvXvvR2ABLqA/R5EB50SHuwXOzc8FAKzMr+HYrURgy6DbyTV97B2ls6sB98dJB6yqk11W6Ezc4LSTBtLrEoNH/+Ho0GFmqerEmbI9UyoAWFrRPoM2/uaOu6NC+uq02OURgyoYubwcptevv0rH9Tf0Dx5rHqZuu56ODl/yCOvYoF9NOQcEGKipAOzkCa1BbGCB4T4zswKeUM7OL90YBdsBrxSKc/BBO21vf8MYNFPtcI9zAJlOoDC2U5OXjMcu/NXEMWiik+jvlIF42seYuNOO8nHAdWfnLYytQS9kkn9RgBke1LnrATK0eS7zU3c5Q2lw2cwcg3rlebfg73JPHGPsnGNSckyTE0/WDXOZxwAeNFhsvaJcS0waKZOCQ/lIpS2QkcPVXzErx1/q33jzuzpC/aR+ieVi6BPbZDA5dqRD9lzSLJ2ur7BHE3kJkTPf/a61xs7gPQM11nZxR6sBn+72ZpBkDtDkZI+TZFnWXJ4TABJ9qL4SVIoJBD95WVSRttF+nqvq0SGdX5jDzq/AB+oiga8zs/ZNe9hCJswAy3UmDLTbF8dae6MuNsM0dDkPjSXtnKdjYS2kiSl16UkEtwV3eVmw+lbHaCqAnzbBwEfYKNqmI4fgYVcKtAma0VDtU2SaQLvIivQd3+m3b9rkPWy32X3O8oqB/vDVb2N32c6gwXgho8jRObqjXt/DSfHYFFjBHWBfptdvn8LLLuuDTugxs750xNTxTqoILulSOHM5GHGdKtU58MMGMlzmvjkTQBop/9b0ajZa0LADXdAl0FMxVKeYae59HZMCOEMdJ5A0WCceYzBj3MQzTlA46+1yklGheYG/y2LN5O+2rGc3jKU5TkbOI9/XBo3OAfvIw8JkMVW4Rg6xOHgBukMh6IOdpUGCfcdPu2VAIkoJwC8jfKnt0uaN3tpvaT6y8TloKe/TbMYgluFBR2VAfFBEx1i495JxdRWCmRPWjgmnmGtd2qQMxXWMo4WAzfC/OHcG2uCK6k3di53l2YJ9g0Y6n850q4vENWaiD+A/9WAsxbZdth1boFMmXlF+5RPxs0szPOZyGzFM7ocZBGgE2q09MUAwjtPlUnkdTGVDfOx9wpnj06y92WoZW1qln2IN7EcEY6aSu4gpK3Nmv85OpRl4a8CYDZBjA4D5vi7lwt5fwQ+T6FP43bbZzsAn9N36seIQeS74Pvg921aPS2vlL4Jm/K3sa3/ty+g1Gj/P47bIVu6zb18e93QzuEU0n330IfoBewlvvNl/l7588U16ufMSh3o/rYLZ/+lf/hX6ppn+w3/839K73bdRUkA7YJDEgK72QXmVxvJ5BEzN5IM3GEjOdLIEx82JNfiyVhOjGHB0Mm4iJsOVY2XKIJiYNAQDbnEyWp2nw2aJjwiw4bSZJWTQQvkVA7jcKHiNMbO/8rb4w5INZh5+8smnGbvwDB1fMyZcYWK7V1eWoug6DUVfNKBPCrxihop9jc100NMGz1dX1tOjx+/RrpQ+/+zzZJmUTz/9HB9oIX3z7TfgpJN0eHwITeAV2hdMzSv8KN7KtzyjTIlhxGP6FAx39M2aYWaXRmNuXmFzHDOcYG2Pv+3uvUu//8PvkAPwCrbOenP22ckk8ZY7tp1fgBP7PWibgzGzs+AVeNNi6geHNWjo7pfzHJ9F76Fn2nm3Ov0M8REsRDsN8Fs/16zYMrrKchFTyBqtuISPp9Cf+IGl2VJawJdywlu+NgCl7BkA8Z5iLHX8/Fwxzc3lrBqfb2BQ3jrXf0FPMJTIM3xxPZEGTfwrsMQ82LXZO0zWNMtLTK/S5tomY56Lf2+sbKb//b/4F9FGN296u7Od3vBWx9qOOrjuAlzgbrMGr9QnS/ihajLlf29/L+0fHoV/sAL9RzSn2bE5k/6mK1fu3LmX1tbXwTW5zpjnLOHYN7B5ffwRZfy4cRSJEmagYwAZcwMEM/QdTDY5lhbRM8pUu95Ki6VK+uTh++nB2q20OltJn3/wYdqsLqcp6PDw3oP0hxcv0/beAbgQoqhn4esu9JJX1rmHvkMsYaQdZ8jihHSJGnYGzcbAEwPd38Dx7u7sxK8bKVQXZ9F36BXuGZM1sWQS3kGfeJ0yZADMLKZ5dB6WAP22FDoifCrk0qWAZou5SZicqnyYke8ki/33Huog+V1cbjBVvGIWu4Fy7Yl6QPmQZw0DKvvWplO2YnkebZF/9ZeUjVgeiAzYTjOuIS0jqE50maB+mloJv4v7uPPzw/sPaX9V4UvrGxupUa/TF2hle07yTttOvEa9SX0Q7JarVZzIMuBo9nZ1oRgbDfHw4DWX7qJyg/YG2Ez2sC1OTpkt1WyB3RgL+2frcqZVXpZp0NcVJdq1WMqOEGnnH95/BOaHX8bRgdw815ulLdwvlw5y2XMB/DzLfUzemaYPlv1xUsga3WAbsJ08qm10LK2TGSutoJW+8wB8KE7QBmMdaMvNajRoLNVi50fupz6MyRZtDp/6ldqhH1aa0Wf8SnG3+M+lkvqDJjXF5JrBPPo4Dq/ZdmNYeIhhA2PHXZ+PXlD37zzf/SEY9v777/9Sg5qDAyg5G8YDGeMwAtqBeKuVHGXP4jTrnfinZ3plKFoG0LeBD2e3TxjU02vefPZc+wvxjMpaAG51YzO207eBdkrjoaEfg7B9GIYHBiiJIELocsC3Soh2ml1l5D6i4gjmFMcqOH+TMGIfZ2pMI6Rxpj/Of0lUnZQOBqW6vILDuBwEdVvQIYPlGmEzq1zmOHS3Oxihj1KJGj4cE9gpUCqwDdptCuAQB9M6MReXOJk4Sv1+MzVqu6ndqSG2gNRhJ2ZJdLAFG6a+CjicdXFmxyLvnQYONm2d12mnj+cuUxn0aDu95dxgBoit4nUWRaBilpDXXnHdFQx3jWGYod9nXOcSyysdKceF8RBYjpsZRp9dJx8hHf9j4GTAePnB90hpZAziT8eTTwVgBGhGb43U119/HTM0BsO8Rlr6isxBLInBn4gk64DxOU7/VcjSQrAo14yCb97TWWIN3ghAeY2C4n1lbgUjB40MaN3MXEKfCIAoaKH0eC7n6RAqoLlN0I8rIgtNueIeBl1MszSTxd8EA6M6ISqMw+M9FGmLdublKxZj9Bz/1pBKm529nfTVN3+AJ1Q6LXihF30VzOZAFMCfMTJzxIwjlRgPCIHOz5FOznxo7A2ajsCkygfuQWmr4HKwzNlInUlBJ7/zm06hgWANPTcIevrPa723gTKVgDXFvCckDpCZAwYGvVUko2wDZfUksqSePfsuZpYODnbSt0++jhoQewDT4WkPUuWdLQPo8xbQ9XGeDXJE0BH6nJ5YGNwMB42Hy0TdfRGjc2r9H2djxgEhOFDIm+PXih0TnZWtRGDRYNzYOA7NrPXbnKHpQN8uY7Kf9nAye71jAMNutH2uOE/Xb4yKtEAeHGffpxgCX/ZXcOa9z84Gqdmmjy+dgduDNQyw5mVfGsbIHuTl8qs+z9XwWSfNekrG2+YAcRpEsyQqcwCuK7Mv3F3qFJ6YSGX6p0NpAMGZj7W1FZ7L9fxzCYs7/XRxTHRaBXECVflvDqClYh/2nCU6C6ClE2NqvDsF9Zx8gH46tQIA78nt08pylfsWcObQnciX6cLWTlvD4C6trKR32y8BXeik5hHPNWgPL6GHxbFmkhZnF9BbswEursdO01ff/Tbt7L9KjCBO/Am0aqbjei3VuL43qKW949fo0HqMRRtd5wYTOtJmtZZKbhHtcrrp4BUzC+VPl1M5U6MMCEDgQvqAPlcnQH9l9bi2zRh2okDz2Ynb7bfTbHkSZw/nBN4ysGm9CnfgcrdDnUaXhsgXsDr3cAbcWTfT8Lvc4ySWkkxPG2zGmRgYwEFG0d/W2TAr7/oaw1kxm4hraK/BL/nQbBcDq/KhDp/ytrezyzXNCI6NTV1FjRuDRgYKc2DarAOBptfpHFUA5AYYbf8UvMTzkD2dmmLJXWzH0bUTqdOuAcAtSn3AsTHul3Amjji/QbvcNa0cBXpXlxnPxaXk8t1lQN/yEvYL3bu4uBjH/G1pcTmyCtzUZIW3QHd1bTkt4tCMAJq1wW7fXsM5u0j7BzqZ1qyyPtVlbOigDtHGufW5fKpWMXilnk7X02l/r4ajMozsIGXXOplmYzgjpxMUy5BwUFwOvL65yvOsNzUVesfUdnflMztJOVMX37l9O+RFe6EMo+ZsQszKO+mjMyPYM/vPmdVOZ4heMVijyjNQiVwimGIJBaqvrYXGZ+CMLrSNmhPodfWPmTOn2OvhCbzgBJdyj564POcT+351gY5WD6ML1LmCOcGUwRplPII2vtUz/B4ThLYbHajtiawDOiBPOpHQxx6oe9CK8OQQmrbSFPzizmBmsxzWdujLHrTs0GfsEzQx41ZH29oiOSgh/5nxZH0wnLeymdvYPehsNoV0Oh3QRnSHE2Xq3wrOsLtrOhPv5J3L+80+0La4RMQgo0FZ7acZamZO6nAKXM0kqTCmOk1iqrCN3NPafuIsJ0HkeZeImY1k1oJ6R2wCg+GIFsJGac+tbWotMecR5wsAVJxKs8e0jdz2B/xhP2mb4FXbFYAbQfBvQXLOJMoBFG139ANeiqCeTgTtl8e059p7sYD4SBk+OD5MxziILvnbWFuDJ9rRd4QRfDWJAz2TTvunUe+LoQq9bsahuM9gnRjEwIVLmhbQlZZ2ELvKw9prdY742LYVeKYZijrSLvdxzPKkF2S0w7wMsvjdrDxtvtowAjWCa+5mMC0OcigvVS3Tppwh6kRN4ANoMDUzmXrwrLq3SZ/EUy7tninh3OAYWfPGMTVj2V3GXJGgPZqGPjqsriTABYUMOWvITAudsQgA02cDYTGJxDEdWgNAsXGQ1/O3fBCZV55LXzwPRcIzcvA43raVrqhDHUODeWaGxZjyuy/HX3ZwF0VtxOP3HsczzK5wp7k3e2/j2dbA7NOPtYUlzmdcsf9OHBiAcRJbPdgF92acNB4Zxz5cbBV8w1jJL/wUuMfAV16yiPMJnb3Ga73GwKnXGYDVruvHmMUl3lH2XOLlRKnZwU7MyIvKwuoq/IXMqCN8xubGelpbXWUc+uDkBY6JAybS40ePY7fH48PjsA/S01qUJe5969ZmyKc7vsoyFgI/wI6doMfM05nFxj5+8H56/72PsAt30r/6P/xrvr8XwZ8P3/8glmJK0O13r6GN9OlDG23zXJZRXhl3qiv7gTMy3k6xTNLJBjlVmtl+664qK74cq5BXzjCAmydO9Q3P05df/x79cwz58tIxsXFkfSEfbn5TKJrZOGSspsNmGOxqtto5QAJWtN6TWarqU2thNZpd2ox8Yy/KFWmE0w2O9fHyvBs72Cw3Y5krLWDTL7D3x6EPJ8E/82AtJ0ycyNZn0ga7+kYdasBBWljrdXW1klawm/1urpWpzrQcRxQrhxdcnry5th7LKMU1V+PYAnBDBAzh+dh9fcwleVOhsz3fpYgG1t68e5t+8/vfpqcvnwVWc3JDHWvA0ZVRbtSk3VSWzGzypd4u0fYPP/gk9LNjf3WFfjrXpoC3wAzWlHMS3oB3Nyb0kCF4V/m16L0TP9bUchmegfoOuur19lvGupdWqstplnZeYp9O8OG4cTreO0i3NrZSpVgGo+NLN1rp1uYGfPYg3cXH1n9+DS6TPvpNblhmgKM4WUxDcEBhHL5d33LNFxipm9aXViNwuDhfZZy7qYtvOsCWl5AVg1raVmXamn2X9C1nbIKj4HD1pRl+8meUcUCXj3SSQfmYcOQc8YPBJetiHR3Vwtcy4KtNdhWaOw2KlLOvZGCb3w1QR2xCucYfgB4G5Vyt4cTmDBhimrf8VqHtHpPPxehiETP8SmXspbqOds1XFiNesI7MocrhQes4hhkM/eYkPdoVvphNP/3888BlTiRaDsTgnROM+gDyo0FjYy+YjnTNtQb9xDf+5g7HsaHEjKvAcmmUKfz5NvjMGnwD9Jj4QqxnaZUWGOLd7i59NkOyGPpLG+Nuw5WKu3e7BBVbzRipuw22qwcXwZDr6JTd/WNw/gH8g78eRjonbIQehx6Ogf7Vhb4P9s460GYPn8YEOedzbwO739t16CXPqGdQF+HXuiOlmEe5dGJe3ayN4xDjne2Gmb5OIswWpLl+PrYdoVRfyhf6VMq714k7lBf9Ip/tZngd5L9Zz0vPy9DJenWuVlCnIyGpRJsieI5t333zw26SY/+n//7fYC8MUAgyddTNjjG4FYeCUTVW1xpqXqgTBsBoOK4ZjXEXPKPdns8Y0CMGcgylq+PFQKvErGd0AWgbB2BuVVdo4EL65Ge/SNMo8lqzEc6GhuXura10pfPz+k0ah+AOlOukZW5nFV/t7MWOjj/90z9PVYyNRSwPdnB8EIBbXFuYGUsHbwH5OCATnGddFGs8uGvEfv0o1VFEdx4/Slv33XUkJZcpWkvMumXzOLgdAFTr+F0YIAM3phsuocAEHKZxqmBvP3iUjgCj3V4jjeNwgfNQ3gAUM9Robw+mnYB5nbnVMV6cXUxby1v4gTLBBMClkqzrUkTx9WnPFcwlHQ0IIb08IQMl4EUoboM21hVyDGyzW+EqNDqyKgsL7msdYm0yfbZWmPeLrAKNH0bj1kefxdptx0eDMsbYOWAaOM2djLiA8XMGRW50/IO5+SMHTDJz+7Je2L/9t/82baIs/8k/+asACplfrhEUhcQ6Tkbnc+AnXoyBSs4ghk5wMLX343cZ/YdrUfQGlQqT4WAIbv3d4E8U7qO1jnXM2kbLs/DEksGbfpsW67PiRR8s4KzT4m8qX5WP/+yi3O0abQV70jFDabgbokBgrlhBOS9giOFnHjUjkIOmPrfbb6fnr57R/NxeFfbG5maMlX0QdGjEp81+Ysz91Ch6reNiRoHnueRH2gq0pIXOiw62MhiBQ/5WuWo0OS3oJLhT2Z1xjuPojBtdoh8XATzlk0yPDOjztQFNoJVFIjXMQ47DgyhMizhbgNqo/fUVzmWpgvPWTI0OTj8gRkfaYFIXx82tjjUgrsOOehS8pXG+n0HKqVCYOq0aGFPSNdaCPB3rS8CR2VUurVlcWI7ZGwOdBQy9s2UanVgXz33MHDLt18yVVmvAe5i3lB4vpLnCelpZ3gxnxYGM7A7GV+MtjWJ2CTrYX1Pp24AJx8mMzWanwb3q/GZ2ifxhCnwhAlE6QTre1mgTlNsfZ1IM5jgr4W1dc+4skO2UG5qAN8fY+zD86BwcLa5xR11+CPpHfSSc+VrNpXXK1ngEOzQW8ndsic94ml3ichALkbrkdIBuGMKbghwaEfwzAZBzdnVtVcd3OvW5r+nyM7MYOsZzaf1WWqpupJ2dN/TzEFnJs6oaIgMUUUdr6W5aXHpAXy1U2U/7+y/SN0//kHYP3kCT01RdrjI2vbR16wHt1AFswzcd+ocR6Z2kO7fv4xzinMALgnyNEZwZwctu74huu+TB5S3LAZCDN2m7Y6LsXyEMAscyvNbtHNO+LjQvw4dHGK162tpYDRloNawpdZIO9q2teIYxN+VfOYT2k9bdsQbPFW2h7/w9BW0uztCJ6OrFRUDZUhVZLgAiGjiq4+nV6z14rZTc4eYCA75QMRsYuo4ZFDBzJaUetKoCHP/xP/7njM1c7FJ2ftpLz17+Nh0evwpgbwDGIEt27KwbU6BtpZsgyBUOprPqDBn8forjpq2cmTXAVwma9xiz4Fv4xbFX/8grps+rj2YKC9AOUProJ1yzFmBWsGbKfLq2zkYOJvsKncA/r89/2x8dk3ba2X2basfQFHvo8tKVtSWcrQPouUfbBePTwlB4+BiwmpeyoHYAUrSR/rV69QAUFsk/HV6GbTHIE9md8OD61kbY4MODw3DGnPlngGJpszpIvesygFjCD0h3qUHUTqS/Bu/MYHK57/GBS0vhbehhmYaVlSo0yPWIAnwpexBLs+WkjTPJLiWWBJtb69gEA4kdxuky3aJNAsp+7zytrTyE/8vQBH17CZB0qcMEzs4VdmDcJcmAPjqsnlC/SsLAO+oR/vRYWAu+SGdfArCwr7QnFxfPwRydkC56ZufgFYDyXcjwhKAJepRK8zjBdzlWTl99+xXy1ETfNeLZHotd186w+zzHIJZgVKdUsCpwdlLDXbFcNulGDC6TPh3oHExHcKUPzcQIAl9xgMtQvbe7JzvBSBeg/2SqHx2jm3Q84VGAunrB3QEtuWDNIO2QgQwz6MxS8y0w923mhssIfYY6SvsuEDbIqW3TBlXBSucDgSd83xum6kw5rc4tQ9dxnDd4nGvMZjL47HOkpW8nrwyMSnBBunJlP5xwdVh8ad/to2OibZQn8gRZntTxXPnCwLPH6idtnDGXdTp7zHNCheYlJD5TdSRAd7zNGAlZ5jydizRtIPAilq9U0NOzM2AtzrPAdgfb73Ip9bPLL93RziU2ZuMXOd8sFQNQPtMliT4v6sbxPIMuZtPpnEe9E56ZJ6nEEe5UOJumZl3me1M3jbf20UCatU6d9HXydgKn1r5qP601Zl0ts1vl3LXVNa6fiSCfWatuFGI/bL+ZAO4k5kSyPFSdq4Jvl9M1uvESLJKdv5w9kx0/aZaxlTZNeQ7HBvoZ2IxgGXzlWHjcVw6a5MCLL/9WRjIW0TYabMiYUnz49VdfI60p/bf/6l9jn3CycfK/fvIVNO6kBzjlizioj2/diYDR87cv0vY+8nX4LiZqlBUbKT+YqSBzqMPFMuIfHXh1p3WNXJbuEmCdMHF/YBJ0qvZcObB+jm22bzkAmzMpzc5wYtHAgxhHXrVkAEAcfTyGrV3BcZtJ3339HTrH4u55l0JZ7LhRS+vYstWl1TQ1Ph0TGTra1YXFCL7Ia/v0RX51SZt02n77DpvYj+CgtbtevHiVdrf30z//5/8s/fVf/1dc30mvnr9MP/v5H4XO2Xm3Tb9K0CLviPnNt19CmwPoYHmO+bSxfieCRgam5TtxyvFxPTYx0dE1U2Z1bSNtgl+F/I7RZ599mu7c2kRu85j6Clyl3UWWjSk7Obp/sJf+/jf/Cd00nzroql/96j9FEEfdf30Nz0KDzc0N+MNlajlDw8llsZ0F5asLK7FUzGCLvKStj1pKFzi26Dkn9tS6dSdb0Ik9dIhB9ZgEBa+Z8Su7qa3FgHnlCIPEEcsk+BqfsubXMJ1acL68mCxA74Tr3VsL6fHdh+msN5m28Q136/tpY+tWBEssbq+z9PEHH8UkwhF+oRPGBgo6zR70WmEsF9LMGM48Y+/yxi1w1y/++E+gyQH8+3Vs2GGNWTzXCNa4I+XK8koETeUBNZs+pZnBP/n0p2kR/S5Pu3PkF3/4bdrd2462lxeckM9ZPgZAzGCNSQ3GYRks57i6Wuvd3i6ybT01+Be+kIeXV9ZCz28tbaR/89/+9xHgau68TF/8v/5nfNqr9GT7ZWoMwfboP8d+2OtHwPIKEqp3jvFzd5CVmHinrdp4WaKFTZotFlMBGbmH372EjFr/7qcffBgB+h46T5ne67XSfrMefrEBUidczMAzUDuHXVparIZOUeaixvjVRNrfPcQ+aJvzEkzl1hUNoV9MqmH8tafaRcfZGn36yZFVC19qK5VRM6HDTmP7nWwWO0gTswqtaRaTQ8iN9Qhzdnv2lZxIrB03I4PaFRrulmxmmvc2I9qam65IMBu9DA2s62iAVtuoD9vvneaahvC7ge7HDx9GkPX4uEbbe/CwSTntNBMTSZfo4mn4U98DYXFFEvzi8ZlJy5dYW84JedtnENdJ7yl4AF5gXHUJLBejv3L//mb077unL9HzRegMz6ADz7keqiR36HappXp+HAypXouMPu5pfdkqOLPecIM0xgu74w7MZohdMj4z2gPe0sjad66Eswapf4t3TWgKVQG9L7RP6BDbogwp88ZPbHtMRCDj7uA8A360lEIE27hO/WIAzHESiGkfxCHqI89Rf3hfFYKBVe+vvFuaxAzICKpx/xP0+PH+Yfhzmxtb4K4txgIsW2tEpph2zZ3Zy/gBj+7dTf/X/9v/YwQx0sT/5X/8P//y4f376cGdWxD0brp/71Z6cPd2un/7XtpaWwO0LqaF8lwGPSgxo4FpEkcdwO0snOvjS8VyRN6nSjBUEQM6hqICUEzh5IK5cUIBCxoSOi8CMZq+DBiWwGbXnCOQ+DEwVyFdq6ARyghmaVEEYxBKoqvIBZ7O0E1AlUsU6znMBZJMVp1wVvgMhpNLBDkyQwClSQYVNDIGGD4fG6bD+l7a3X2Tmq2jdH4Fw7eP04sn36Q2xqsJSNWrddtb0+2diRM5uYZeJ/4UBtrZe8c4n+DUucTEWl4wOQJh2q0zv4LTUwyPu/NE8WgG1WWcRjrh+piBNiI+AbNNIuBjfNLQAJkW2RU4mAUiqNegOPARfGTY/B0RD9oYNT0DPMQ1cgnAKkaW5znLpgKx+OQcRlhFJB19q/i+B/jeVGV14/jHMU+4eY3Oy6DGaPxR+vbbb1EkgGNocoBB7KA087bcbRwql85ifHB4BB0xCwXz6ay4DE5nZ8h466DpKJuV41IPQUtk9iBYCqrLNBQAaw9IR2fzTH827dJi7f7tW1Ch0opZfPhAwckp4LSDe/mbysbZ2FNr4nFPd2QSfAuCLM6ng+sMTLtfjyi6s1IqVAtp9nAqzZbpo8DaKHef2cHpr+JoKxMqQgNcTRTfiXWlLuDnqwHH+ZtnmW4dy7l4tlu7m+nikgfHT/CVZz5gWfrsEDqABrRU8NJbwCz9HUvP8xSdE1N1bWM2/o4pb871JK9XeftbXv7gfTFujcO0/e4l/agBpm1DQpG1kIPdoF0BJ75UhE/nCsg5IPEip55L7yj0Lv9ihDVgypdBgJjdRrYGfRy0M4wxOsIZMGXbHWdUmFG/BKXlbMslwPvibCx4xeDj1i2LXpvW7BjjxHbOGXt5YCwAuP0xu0swOlsGRJUq8Kp1AMxC694oXvgWmkTwVdpACyjGdTja9UMMZj213Jqd8XOGzvbrEBqkMrCXZ4gzfxuIk4cMXFknwn47jgLvkwHP7GuYeAb9Mb2/znmdjgEyrmcopJcBIpeeaQgsyGtbXY5oerIzodbwGAV7wwmjzY6fDqJAJ4JiANtTrhtgqNUf0sj6VgZdDLQZ4DEb1vF1OZwA1GXkLkc66QMw4BV103TBgJxLyVyG2qFvFzhVBvzcht9lOCfI8xexiYDBG42WsymR2QRQc6LC/poFpFEzQ0K+j6AL7zZ0NbvJ3e1iN8W+hX2LjG+NdmvYkdH2EXTaZQzPGbMG/I8+gBe7yMzYlUU1MVaAG+sq+bm7sx/8YKbbcMg9+Kf+0tmwSP2cdZNc1iZN6OjJiUvWkeWuWTyAxaIzgdcB7rrtXFsOLYqusHg0RhXb1ODZfc6XVyKln08dVx16l34JXA1UuSuTs/kuHzNzUr6XZzg9ZggjOAygNwisAz0+fskYYugnDT6fIft5bA3+WSfLrfE7rVz0Vt2nztXZlccEOWYfG5R118xDHKUdwKs7D75+/Yznf53qhwBsxqzVPEqN2gHvm8/jvdTks877zbsn6fnLb1Lt6B2g6ACeN1PTgs376fjoIALbZ6fYRobQYJeBk7yEYEh7dALN5NW+FwKQugOfM3DSoGT214pbvY9HlnBs/z+NvuA+AwCIIFCd7xIgA3vKkgNg5o06Qbpp+1zOtw9oqdea4YjmIDG2RllALsIpQn4MELr8y6C2tDGA5lg6sbGymgM4ZpANcHb63Ee9Z73D2LADGYz+gVkMul5cYCtxhDiYYjchQSjPddzcROT8HFug44G+icxr9IefFpe1kH98Yr8u0OUG9qPoLO9z+OYcoHyCfj862gOsTYFNrlK31UuT6MsSNuAS3htgT5rNw8h8Hfos+ietnSwUKBooVjc5+22Wku03K8IAzw9LNpwRFRRCIz7NUpC2Thi5BMCMeLM2LTAtT66vr4TzfnB4hPPFPbF5Tla47Nqd2Rw3A/HZrg5DXszotDi0vG7GiBOVyqA0FXM4ETBE119PXkeASNvKz5FFMQ49gVuxJKM0WUgulbS0hdNTFuqNCSX0tPpNMGvmnXb4hPa7zEYs4Cy4G/Ucw+u+68fH2Kh8zLo+1mBqgNV0rNxwQNsjPoxNZRhXJzKgRpS6oHcRcBK7Tsgr6Ax1rnpdXWhQyZfOppMo9kWHyuyvmEiCH6WxeFD8oG3VRrvsx2ukUdksGnjcwNT8fDXGLrazh6VjYxzO87vPNYvEcc+BwBTLIa075fdYErSQa8A5TtpdZ8ANejkJaLbiEg6wy+qb2JVYCo1O0Vmb5dpyKddcMjdi4pJ7cH4fedShMDPZINkVz71i3C7HzkNP+VJ+lC3xvLhD2TbI5YZBBvm0LdbT9DNPWDrZKe7IfYoJDvvPmJpJKp8qU+psf/d+YhaP6xjyEXpbZeBYioU+/uSTCA793a//Lj158TS93X0LVnmbjg72gz5mrP76d3+HztjlfLANciOWE//Z5xg78JTyYlsMljgO6tQIxiALMXGILWxBOwNoBhvNSOpg28UmMSmGzoqAKscN2pqp6PIgdaDXat/N2nR5nUGIS5xtawGKTQ0Yq8eVYfWcmCvjPbNNcc4MRmB39g73kjtkXoAhzjnHGm5OkjsJY1DFZVDraxvpX/6Lf5ke3HvAja7T3Xub3JN+gDGdAPjVr/427FEHnNnttXP2/P5O6Ml6q0a7LgNv5ixIS1iYoSGOvA67I94Wf9p/bZE0jmxAaHJrazP8vuADxtYxdOzEevY9lgojWdrLM5xtM1R2ebaybAa3E030LLBgFX7NdR7BdZ1uBOdv39mgfeBB7mnwZmlpPuTE+lpuZLO0is2ZLSLznTQdji82Xl3MU6XliYH1K3Ak4+ozypGFPMl9wORgOTG6dsB2moHlYDiWMVmLPtc3clKlDE6YGi+kpqUd4CmD2wYM9YUiqYDnGWwQ34vNjo4NwEwyNmtpEfpMj4sbp8CWnTTjMrH5cmRjHWKT3UmyBI4+w+7K18qMGY1iaut4ueR9EjxnBvwt+MLs2729N9jUw+AZM+4r6F43/3JjoWtsryUqvF/BiXvs4PrKrXR8AL6Et/zdyRgz4A1qnICNnfRz91P58/GD9/Briulo/1169uUfQmf99Kefp7//8vfpXauRjuGHGj7ZKTR7tbeTDuFTEzqmcMznwXzLi/Mh0771hRfRU8qJBd2Pjuv4RNAc2vSwc+qIDx6+FysbjsGVDB/+L7i9AEXHclCtCw46vzCMacbQaegTkxDUe6pYs4ScUFCWc73JifDLLM3i7tUmnzjBFkEdnhd6xtgCtku/VN6N7GH+NhBlpqz2TTxgkNyyD+J772s9XjNC1afq3E8++iStLLlUNesV+dqkGnfe1becQI+6JNnJ3zTu5HE5JgCt4asvcuv2nXT3zq30Dv3l0j3LP5jpa6LD8dFx8KKTSXOMK2waOkpfySL6MyYAoI+cQJTuyoR0tqbv4soC7XYTKPwf+LQNDd0R0mdaR9tSKfKOvrkBdle2+RJL2Q/7qn5z8l4/fWV1kWvMqLKsyEz2T/HNW/TTCR5jFU60m81FE+KaqDEO3U3EUVe4es+d90040gdX38RkFX06A7+IC2Kyh7GLzRKRR2Usl+rRBjt+BkShhPYSHGpGdLy0GTd2Qh/QExzXzBdcy/OMNRgjCJuqYeYax2ZrczNt3roVetE4ihn95ZnJ9HjrVnq0upbe47dN2vPvf/XFD8sk/8f/4X/4pTuYraytwKSLaQHhLKOQlleqEH8Roa1E52MLbQNX12c4CEswIo1CmemAl3DOxgp0ehrAiMNjbRl364klRgBDs6+up8bS9JwKYZAqMOIMnb+EAV3mc82xSQhwpuFAIMfpmB2Pf2FVAicHIIzZRwBp3jkHAANImWaABLGnKKJJrnHGD5poqdM4iuMEh6t10k6dYS+1cP7dsSOWNOBQ6iBOTXE9SmcexrUorW5MDQXhDIUzLNYNO8CpPgEAC6rcPl2jINOYiq7T2miYFaGAY3xV2xhJnd4ZDKxOQAWg6A4dptEbT5xBMWkABNSqBIY9BtrspzBanBfLJWDiK49yjJ/DoXJWzt3X4DMAGOBY4kgj1JHXRQQXZvG+YyiZ2cVVlFqekTMzLIKMcT5ncMyZHoGC5wvcVEAayh+/ZTbPPTw8jGWSziRrlAUcI2OpYLhkISLzEcDTOTTYozEZ9UcgJO/k49EOBYyvOgSeJ0+pdP1bYfB3DZh/y3MRuIjj+e3fCmc2rnkWwftJhxxwyO88q5+fH7PTnOTMzTg8e1B/m+o47c74aqg1PC6hOr3qw8susXEJBfzPcflbYHzC3/0TjskX8PcYIPMAZ0i+CWAGGJ3CYKogXG5m4MCRDiOO4g06OAq0NQI5jB0/QzfaH+2UPpn/fXlOBL3sG78FHfjD3QR92Vd/9JiOh/TioniONNw72EEW69D3NBXnJmk/YPFygEKyNlAL4GLh1KpiEzVudJh03HXgzSTT8Gt4Tfs3qCk/Ckq7OEnBJzhoOhlleFuAYsBIEGrWg0bGmVgze1zyNECxGkAxUGOw0iwNszW4TcyuuByr14OO0fGEMc6OLxwGUBmL7DWXKefldnlWxx13gob+R38t6OiSSJfuTThDCK+OagWoTF32KMiXN3x5vFItBRgr0DbsUqScq9FVxmZCXAJIBWNNAIaZcb3+KbrEgquCZoGbQU71lgFQA2n0H6O/ACg8O7lGXnSskV8NITyrQWDEwrBYDyMDu+nMw4wDZgWQUEqrq1Vkazy5M591EVz2HTViAHQGzgUuzg7rbKn75FMNN5IBI+noAKi4JyYsvff4I9qzGjtZNbumwR8x3oAWdEue4DDYlYGgS4BzJudEBgJ8KmMWq3fZpXXVDDK6XHyALLiEXIBr0XCDA5cAQFoHiO3jXI2Fjr7iWAX9tbZi1o76y0yfBp1VL6iHACzo7fsP7weYkYfMuDOA0+22YhbQbMFmAKoLxsOaRoMILFiTSme4D/AZS2cAUme1pgKMDwBaLpFQh5oRZtFjszGsVWi9kvOza4zoXYDBHLq9k56//C4d1XbS6zfPAKqvw/C6tNcghQ6SRl5AYnBCZ0ddEktEsWclxmgSneA259YmiOA758g70tAsCIGHjq7Pm56ehdYuu3XpIvYBfa1j4bKgrINdojGGTd5Ez9BmxufsEjAIUDnXXkA3pCi+W4fPHR5d7utyXjO+BI22IYIf6AeDOy7hVIhdjhpLr5HJDmOuTdT5G4OHzTChuWFzY4kaMiiwM2irw1TmuxklyqA87eYJOlrWjjCQpc7KWUAAwVqezY3gDW0xM80Au0X7dbQMrkvLqP2BDGhXDOhLa+2ty+KiCC86wyCCgTsnUA73jiNAoK2O2j/cR6elWl3KbePaLn11htAApWDNOnbymjVAc0HfCrxSTkUwwFxpjjYhh7RL2x2117CjMdlg+6GxWjmydhhfs+V0QiODFN5TVzibblBqGcBljYoT9UTfiRJ3NhyPHTud3RWAm+1hGj8anTYBWA3SgCl8Nk1FZtEP0K/T4PpTgSI6Cd0vbbQlqN1okzpN+2CWpe0a0dRglzU9FtzogntFpinP8VnREf5nMClnAaKDb65Vh+pQVhYZb8YgMjbom5dFbSqzRtEJjqf9sC6XEwARBOFJmFWctaN0hG05rNexJ7XUbaG3cZKc7Bq9I0sGMO/EkoFaJ8u0MToh2lGazPhrW3JgUK2oZfSlM6Y8yUcGrqIWGHQ5Q0/3GG9tpEA8sBu6ycCQvOcylAhaoVdcnqNuzLjxEvkQg+WAijiuUEbWxy7BAUOwAjyHHLsMKTAJeNHaXi67cLY8Si7oPDAOkVlMW8Qak8oc+iKK0tN4g+Dq/AWczHDYefjCojqeMeUcgyGNeiN0uvxnJod2VBrn2oPX2PBC1Nn1uxPElv2wDk1pZjZZo3NCB/x8yL3POdflZpepDl51I6rYpAOaulz2gmvsuzpefvJT+sZSY/Sr36VPDvJkbBUBUF6QNwIH8gWDFZjKMfNa0ZUMHHzp8eBP+IzzDTbF0rhGg3uM4YC+F3p9+3Av7TcOUh/M5YR717qPOOdmEbgkLzL7aLf6SOeXIUUn4HTBb05qTU/n+mp9HEozLg0CBR+D2/VZfGYuiWAQBbzPP7Nb3bSIIQs5MJtdHBoONvxhG81cjyAgY+YyUmVGfOWqmqgdDD3NeNI2OpkhjWJJGPdy0lea3HtwNybYre3kJkFuxHVYd8mkWRtzadgVIxXTJx98mu7dupMePXyY3rx+HTVbLfHwh69/h004RH4aMTF/gKMnDuoMOuhWA8YN+tJCV43Bn7kAuH6HBfYnzYilf9p167iq+6OvHDPwIp4P2w6OcjMyl3faxxF+V24Cr6p6oI36ZXd/N/1v/+H/E5sZPHvxDB3W435X8CR6d7bMGLsDLlgPOYv6yy7Zhz59nn92irzRztit/OA4HR01Qm/MVa0PZbYf+o4xHDCWrh5yYkxZdRK1hKwbeJTGMFTIs/xnG31rmwyIGBgI+4W+M3hlsGr/8IB2gYcK6Hz4Q0zQBhM2GcMouI/sqetGmYbznOPzhvS3o67DxiCFyOg1dns6drNsgn/QvsklxvoYZrhZ1BxTFvfR4Vf2nBA3s8aJH3Hkysp86LoL7PgBfpX1Jq09Wq83ae9yPF+7pi0wy14d6W7t6XwcXjlLc8UqGGqTdrWQ57xJjXreQN8M91ldXQmduVJdSf/oF3+G7Jyk777+Ip31wBzYpA/fez9NgT3qjM8QfegEo1mmQ7EAzxyHf90d3GL7eSUYfhkMI8bQJ76e4FNaQF/nsqyBNsTn2d8/Skv4EQ14+4MHDyNjFpWIbm9EwLJaXQy+iOWJtNeVDvqdfTC/JUWUBXeGdKJDPo0ln+g29XVMFsE/+joGcZy0U//qB2Qdk2Xd48qedsyVArZfQxIZuzcy6sSGG6gx7GmVfhvwcimmutcaovXjWtiUAnxnZqr6otvpMc4zETwa4P+tb62k4ux0rDhx7C2DZILIAdhaeTEDbn9vP+h2//79mOxxc4FpMImZdbdX19MWY71AH+5t3Upj0L3E/Y3JiDeV0eWVDWxALg2gHhEjWiJDvCkmy5uDGOydicmrWq0emXOel/E0fbYP6EKzUs2qDzpyf3GNEwgGkcXC2iSXGZotXS7Nc72bxrj02EQC8RPEQn7cGEC5MxBlG9Xh+nhil7Bz6GRtoZjCcSni15itp/6LgFjoRXQ5v8lXZli6xFFZMZAWGI3zHTXHTJ5xl08n4sVxYiyxp8+2b+Fngo3kNbPlndhwUlY/1trwsVIRfeO1y+gCV/zhrqf/94+DYR99/OEv3+6+S8/fvUnP3r5Kv/vmy/TVi6fp9y+/Tu/qe2kHhfv18yfp5fab1FVwYSDBlx2toMQNAJyODVLnopM6p+10GssbL8NICSqctThFIUXWFNePw4QVBm0WpTsFoac0aDDkuEoG5nZHRJWtoEejZ2q3M04BamBiHh1GV+NdwLhdOqCqT6/jJyOuOg1AGoQUxc8A7hzvpr2moAzC8HcEuGAGs9kMAJryOM/AG5VUsfVop2m6br1tdpuRRVNkm/12ENXZYRtwykD3+ig6NEG3k2ud6GjIfO5cmLM9cr0E1/5aIFbHwFmoKZgjgCx9CQeacwViXBxKUOPOgRBugzOjmUaZ84rfJwDqXIiyd0cXA2b5OgG79DK6KgCzqPrc8noU+tU4xr25j6Alat7wp0raXWs0jNmgGKgRDBtkEPBlUCA4yDXDvkkVnI6trc2Izupsep1KRuGyT7HjI31XuFQKAlSvd1vwDDIyMI0AF7//eH14gD+EwdnQcKRsN/fKMzT0Kdqeu+IzNOKCfDvmd/sf3YRu/h5BNa/hWAA0SSUf88/Cn8PzdhQPH3cHWJ4fxTsBvu1uDX43jRtDjcIxJVaHwNTWywQgnYAPxs4ik8qaQoeHx/G2aGSxWE7WkXKWSeB5jvFznb9BJINkBhfd2SvTPAOxAOQ3/cz/oqW57/kPvkarOQwBuCYDTqPpglONAf+Pk3lzU8G8r8iSqu2l3iAHLqSr7YgtqmcwSBhFwcPFhdkVeYbMmVdBuApNfhBEqnQEtRoS+VyFK2/IM9EUZFmH2wY7C8KpnKXCdiZsMgy3isxNNryHDqQznhoz0299e8xgjgrR2W1T288A7HbxpO+swyRtBcxdAQAMvJglMeU6fZVOEAV5UPcAEutHyWWSebcdA88YUZ4vj3itSzQNNhgIizoajKwyZGAk0vGd1Rzq7ErfCWhyiREW8NM2jtv/cJYZo1j+wr1j5qlUCTAcO7VNWEB/kNY3ttAfgCZA1O3bt0LmzX6TDvKo+igKitMKM1B1YGZ5V6tm3yJfAH2H3UCYzDroWxMBp6g0nVYwws6wlSvIYtSvMjjmLqi30sbGnaDR2fAqbfH94aMPcfxn01ff/jbtHD7lOc6oBfdwnWPi8rU+RgtghQ60lpYFs50IUMblQXnaGpBmT1mQOwA/9OpieAQelxg1d5wx61VA6q5t/a5ZNRdRR8B0erONrB/iTFYX3nIZhDNe1sAxMGqNBIYLuWszNmZzmi6dd1lTd7n01OWcpnNbx2ABp33tFmBrwQwJl5kNwlkXeOsECb4np69DF7tcsVnrA0IB4si79ZYW0NnKyxTtM0DmkkI3b7Ce2cH+AfobOT5FxwAwzDayZop2zR0R1d0GZgxWjI2ZNXABzyErjI9BlajfAAB1ecF81UAR+hh665x0aWcP2jhD7+ynS6E6HUA6fZP/xscAQdA0Np6YmYc/rdVTYMBcJqIOV4dGPgj3xBZcuiOp8nEd+jlqcAHuOshRveHspgFhdcNV6Gv1t+MoQBKM6iQYHNvbOYJ+BpDdyjs7r+plAY+/C9oVt6PDOvcGFPE86ecxx9Ugt47jfLmEDhGsmp4PDZG1mGXkPDNWokaTAUv0jcF0zxHcuTOXNXrMuhYLLPK3wUxEhT5fR3DPHZ1mDV7p1COip4D6QqFCv6AZYyKAU+eqM83oM8OngvPnbLsTX26p77NdKjAxBd9MudNqCV7HbgEeR2/rm05M8+ZzkvG07MAMfBu1obBdyvAVAHcaR2zv6IAGXocDNsX9xifLPG821QDM2g0DJYPeJXQ9hbfr0OmUv/OstXrWgL0q3ICgSz/dCWwZ5yI2OoI2YjD8p3TiZN31WQRc1EGCZQMlyoh8JbA0M1osMDFtvUbLIDgzPhXPDF5lvMLGA9jEP4LUwFr0WedePRrFcedn0xJYSedIuxCO+3ghlhDKE4JpnfQrroX4yfpZMxeMhxl72LrI7EAGYtB5+08a2VGXYURgAf7xpeULTBB4INce1UkJ+8jttf8ZR3ledtTVIeItHWZAZThrZukbCI0+cS8aGvcHaaRrmGWOMZEW2lufrOPq/WMs7bfPhabzi5U0XjAraDa5s24XO6lZDYeXC5yIOEVGQCsRZOOnaGPUduW9jANikK43dAmswXl5hvaLX+HRxs0yMJ0Eg75mF0kFnUD52pozLi9xfFxmZdDZGmEuNZlCjxhEqjfNWj/hOWZU4mjAG/WWmzmZFQe9GMuJyUKM3QS4HDZLDZzNa2zZ2KWTjzmoYMayk3fWQNNZ0k4aIIiaLPCTesBP34FTIFx22lyFYZaHthVcy7+cleXEkxsRGNDTZhi4OA/e9BqDG74++ugT50LSU3wPl3FXwAt3Nm8nNzcwGLJzsIO9g37Iapu+tpt18FMJ+syAwcEstFl9po0UAxrMN6Atj0lna3w5MS1+icko5Nh2GQiT1jFZQdsMjLrLtrwm38SOz+hwdZtZHj7H6ybBjW5GYM01J2DoXmRaKCc6k2IcM13sow6wdbn2D/YZp2bwjZOpFuF/dP9eWkVPSPeV6hI+kXpwkFax57/97a/TYe0Ah3stfff0q8ButcZx2ju0rk8hlpIeHIFvOk3sqSsRlDH8KWRRnGCWzNLCCjrd4vhiQ7iat9jJ4IK0ceLODHexqHyrLJm5s8Df6gr1iC/lMOO+i7Sz8y65A+SrVy/Ac5308tXLCIQZKBILWuPUzFvuHvInL+hPuetyZPFiF7Sl7oZpUHN5eTX0pLX31POHR3XkwiCnk6G0O56NXYbvtYFm8a4sVaHxeXIiUn6dK5Whu06+Y4Z8oR+cYLgGx7lE1eVup1d5GeYYPG/gQxl+/e5t6uKHRXBEPufeLmXTcTaAFRniPKferEVwfa5CHxg3zx8OW+gZ62K59Bh5xKF/+OBRevzeBzFBbBZ2lBSCfi6VdhdJfearq5wBbBBF3ju/cKKIsW1ZJuIEPtjEhpWCzq64GdIe7bC1ZDdXb6eNxVvpaKeW3n/4frq1eStt47sPzwfIeErVJXf/dqMh5d0ldZfpn/3lP02ff/x5evPmTXrx3dfp9uJi2lpaw6Ys0n4wG3JawO7fv/cwLZQtRTIRtcRc0dJnrLRHOv0WwEeYaOMpz0Ke+ac8iS1V3U4oirsMRmy/eY1dGk8fvvcoxt/Jb+m6trIGzxiIFQ9Y3qDFPbHhYB/LZthv8YgTbmLlqLfHeeofeUCZDD6GLz1vFuy7ugZO4BxXMoizRqtelEGz0x0Al/caYFMXMNDoCcaQe5kxZPb7vbv3AitZ20s7pD0adF11xjhhn8Z55sbqWgS/1WmN/x9T/92k2ZadiX07vfc+y13T17RFAxiA5FDQDINkSCHzh9xIwU/T+lRSaIIKUePE4cywge5G+3tv2fTe29LzW7sKjbydnVn5vu85Z6+9zLPsPt1rw1OD2cPJCtqKbcwtOqjhviqYDw8EyENbMRN4J88voM6nqc6gyJbTzLWAq1CaC+6LkLTr2NVPn71oT5+ux28R5HagH3/dCCC4WOv3dZ4tvljkvXeKSDoOVgUc/oftHC4w8N7Jk07s1F0TTBGaibEcRgfhaxVifDV6UXUnXVU+evhY0E/1a53GGHpp00SzePHt7gIO1iXjmrqLepeWoBQMIgmkg0QSEE4EUdlfsZPr6D2Y3qIqWOh92Ud6p3zJrFNVqOvc5b5wuAH/AmHsMl7iR8LJMIoiCLjUHk8HaxqrJaHAbr2LvnUyeh0odPe+fR7f5zOVt8HKM/BccPK//Pf/6U/BsP/bv/g//mz3eK/KkvfPD9t3MTrfbr/K7wcl/C8jkHqoZRcwi7YISoZj5JCr08uzGKv9KsnT8iDTfR4gXkwYQQfwEBhgkxmsE4by0I8R1ri7eS3ObAhOZQ7FEcOoADVQWIAoxEEAP3G8IFcFA7J4TkaVbub38EJezv/5PZv/EOd6/3AnAnjWLgIMpsxriWPZBu7C/DMlADaNASV0DPiRNUShHsSwUChrq0thhGxgXqOQy8nPs6o4sf48VBwgLQ1KLIei6CYq2GNmxHGcA4pEVnIsgMXsGMaFIzgSUDIcIMZx1ipp4zy/ioXilNxLxtN6OA5VRZW1UwLWx0ArH0Y1TgwafqSXNom8EelDq1wtgjy1GCMbRYBOMjqv3v2xbW29ikGWYRxsf/z2N+3lu18FfJ0UY4nYy/zWpSJYylRdD+Pt7e20X/3iF5U5ehqwwgADVoxeniLXe6xqioOjOAT5vOHanDnBKkLpjz3Q5jN5Q77whwCOaxSvZF+yMX1NeQ8A5O8Co376u9YxPz9m8NCIIa6Wp9yrB2gE4PLT+1w7PNHf7xnyM8qaIj4+36+qr+EAqeHhKNkCVAFwAZwqS5Q7U2K7AQCMmxPgDPPWVsSJCBlDF5WEHBMzoGIUQqu5+TjXAaMnl0cVVLu8DQDJ/aocmzKcHguI2Y3CiMLM32qOTT29nQ3FwhT17/wfUPKR7/3wd/zkpz8BaP3lD0G+fJ7xoLx9nlN0GFBp/YKwZoeInAOmBihWdjyazamw2kE5NoC3ABL6Ml6V4YqyVWVYTxkjDiQpaa4WlciujAnnpbLkoYvs7EBkfnZ2MbSl6LK/Y30PKCngDYD2/J5HkGB5Zb7eG9bPewJcR6ZjCFRHPY0eWst7AZ3Tars2z+iL7/0k8rwemV1o8zEsCytLcdxWqvpSRQiHBi0Mha/AadajLNscOPIjq6vSqUrf897hgACBl3LMs15UFTDGv9YmKCjQZY89tz2gG2W8ych4DHsFNqKs6ZXav7xnPmBXcExrAeM0N5fnXA4gecxeBKBqAb0Kf+0dbeX9obNs1Mxk9kbQSKm1qt2Z8Nld298PiGfgK3tyl+1wWIE2ZGBXBZc5Kj3osxiDeLy/X6Dw6ZPvRY6mcr293Ffb7m7oHycAGJmOc5H9YsT3D6P/T1Xb3kZWGFdBvrFWpw5G3wn8aF92T7zJ2avh4rm/9mRZPlkbzrzqBsBFtRQwe5JrCC4KAqHv7u5xBW/ePw6FXxw2sBI6TofOWoVuKpimxYt+wy94QVZ1dnay+JkuL/nIXji1qdpXwvecNFUX5WTmfdYB6M/FAJMHPB0lEB5w0qPMMsCHNsB4bFP09NXFXTm5nPvx7LmDFKamh9ryakBn9ia4O3sXQBxnVVWuGYPlMGVXVCfQQWQMcKEozbHEW3nc8A49PRigC0zcVdZXAEQwVeBGe4m1Gn4/NBQa473Q3QEOY6MBXnkuznMuUevjFLhw2b/H27YTHY87tBU7zEK1cG9Lu819w5TFl+ytALNZdfgtYKYCIxz52Lrczxs9lwHF7MN0+BTIFqykn82CrCBNeL2qIrMPPesXfRyaOlHT+8jJiNaE8Ir2upmZXrWhdN/sHl/eY099yTr2tvte0cYZo99ViE5PZW8AzfAcRzPbnXUAd+zpQ80X1P6umsfni+bRiRxXFXuqllVVXJ4f5aYqfcLrcZyubwD38Hd0eM2DCn/6aeBuDd0Nfe2tANp4bLigrIqjrL4dnZo/IlDAKQzWyPMMjUzkftnzPIcsJZshs61NFJ9q1eSVoSewp6oDiIdrVBLiY6BdNYlZEKOxSQXkQwuBifyI3qEnr+NMhFciv1XFnRc4RJXJD33xp5Y61ZMqCLSMXFzQu6FF7g9fCf74DN6ASXzVLI68vrdzkDVF32Ufbq9Cl1yzWsijr1QAw3d0oqoE68CPo7m2NtH3scFxUQub1Cme//Ad2uWnWZHVqpf/KuEV/hDUIkdhlnJgBYvok7I3+ebscrxUEjo8ZCKAuaxe5I2cqMozo0UShO7Fcz5TwZ7wpWoPw/Hp/7voTs56HTCS98pec3hHJ0KP0AoOkKwTjJzItSVcHRQxOT1RiVSfc8ABfCKQh/ZwoANj8ji1j0dnvTtCldmkSruFqTY4Hj0R2aVroppC0+7oLcVOqFyFqT3HUOycYFYMUK1BEF5CgpyYFwNPnMbZz4v531DJzUR0UxsJRaM3KjB6HdwRXqNjDLBWqfOYe6xMr7bZMYchZM2hEX3iJNZ/wEhZa8dm/TX6rBIieV0Q035o5RRIhLHIZ17CQsVrriPgbl9om49J0Y/fEine/PUPfli8oPNgf2c3TnI/PIfdpSPgMdUZEuIqC713JPbVaIXDYHayKIjoeXrVPcyS/aTHcx8jEVxTAlAgCU08E3lVGSVpe1Any7U6uW15ea7kqOxbZIyuZQ/IiqSXtaqi9nmVE9ZNz7i3ofvWrcK0qjaiYwWmyLRDlc6jdyDfv/rpX7X/3X/7v2k/+f6P2mz4d2drqxzV7e3tqjR5vfVd+OYgsnNbmIAtq26TrNshMQoN2FW8lv9F79xVhZcgU1V8ZK0O7JkYn877zEqM7sq35IZ1+V2Qz/P7Jueee2N9NdfRBkfeui5GGDjtd9/8uv0//1//j/bqzbdt92C35mltZc8kN53srPVa4EPbHhztRF0qZS7+wkLwiyIKQ9jZB9fHTxxi+7QHc+TvqoyOsleCRzUC4yEyFd18cXTRBqKfJbjg7oVKKgku90rbqlKJXuKonxye5JnYuWDFYN3x6EYnZNIr5iQpeBCceQxfDZVOjG2NHX7IGgRK2ROBS9UuVdEdjHQZbLy+uRz9EF6Ieje/1bykSk6GdnPTC7E7G20j3y9fftfevntT9kdn1dziXPbjsvig/NboCDZNcLza+PI8eE/FjYCRdtzt7b0KZJpNN509/Ou/+M/DJ1nzkO4BBwxE1z/ctJ3sg0pkWF3CXnJONfVw+HV5caM9f/IivL3f/s2/+R/a3//2F+026/z+00/rcJH3gg7kM8/luVUt1UD1tY3SZWaTPV1/3laX1uskYfYCJlHZaRSAeXOVAAhm5nCu5LNorVsGplhZWa7kwfbRQRvVPRHe3Tfv636gbGCuEjnpycuJyLCgCmmjl+k1vIpO9A19pKKe/06OIuLVslkjJvI8aCYBeRy+gRNhR8lEr9EL7Av9CueF4cq2kieJfDIlmKnYRHX/uq6n0FNA8jpYXcUbfhgej757yDOGb+gydrVXMdHLKgLHI/MCNZ7lomRRe7pkmyo3vkM/8CN8Jlif55CoEtf45rvvqtJuaiE+QmzK2913MUaC2sNtIb7Cn/3ZX2X9s9XFozW3tFLkAB5ifyMl2YvQfGklWNXcSMlCtiKvhIbTeab56UVOfZuvEy4jn3m/0yDhTZjedU9rTcEA5D/Xd8CFGAY7FQuQ79AgtPGlChMOMdOSDqxZorGT+BOeUA3vudjV8pEKx+Vf7EwwoCBXHuNDwEwgro+8sTYxlZo3lv25yVrMA1NYFYuSPXXwhQOIcu283+cUIAkY//gHP2lffe/rtr68Eb9muugVM9g+23jSvtx41mbznuFA72x++5f//j/+KRj2f/3v/g8/2z/Za5d35+3b19+22ziG42E4Br0CLfnAaoj7/MmTbPhIjGgAfpTA49BDu7w/C8CLIIcZgSvHZo5FSzgxxOoIcp1sF4KrPjGYmYPasvl3gw9tP0Zh/yQgi3ENuZzIYaFATeQqeozjfhuFKB7ZAZAFaJlxAoNjXgV3VBOMAEYhCgHSh7+TNV3cXbTBPOt5FNJt3mNwNsGh6JS72xhRXcpVGZ/WTo4acJtHyHo4KHGcsgG3BiwDD8vK0gMu814KlEOvdXNzfb2cYeBIy6HgwMHBaQT+spjgImCF0nayIodxPNcVqNCGdBnhcvKmTRfdpsA/noaJuWRc3BOzYJNIXejZZzPcRNFUYKj4K+orz92P/2bo8pk8o9MkZWXe55rX9xftd3/8D+3bN7/I3sQJvTisCqjrmxiPu7Omp110Ho3/0//8P0ZAf1lBMifQAazfvfy2ZhXoOd+IIpT14nwBxJ7xNg7I2eVRlMdljOV+3jcXIYkR50JEmMoAB9T66tk3wlH/wtf1TfFVEKIUWC23/u7r4+/+yYkjSL5Exik2wQ6iV+2EWW+vLMub6o3RLHmPPZAhuLm/jPDvBkzFiQkYvg2wF70HMPVoM8YMJv7kPNfQxHLgAjpkLsI/qlNU0ShvjoYPiJiJYXaELec7gCCGk8zcqMaKvRAswlssh5lk+EKAaWp8JsqRcxVK5dlruUVXby7q1Tr+Yf31nf+r9/TKQr8DjhVBz3rRVaWPvUFT7UUMyHHkziwCgYkKVkW6OPLl/OZZGCnXdE/ylX+Epyk6gUa36UprIk6266GjALGnFniYnhzP5wLhygFlUvN8eRi8IdgFnMqyct4Xl+dDpwDdGDJATIaCsyYwZQ3HAbqecy2G+q/+8m/aj370l9mf6QCf49IpK6ub7Yc/+Iv24tPvteWVlXwvt6XIqFP2gCwEw2PAjKCPtsdqqcwzMRI1+wRdQyaOB4dE4EIgReAL2CrDHj00HyMF3Mpu9zZm/GY2AWPKeQP8Bf4j47mgKhsAm0GgSyvQHHnUEnh85O/RSze9TVumWKtfL10mu3flkMvCqeh5/4A2oWf2l3NMdlZXFsJvst/0g7/LpKgIY4AGopdW2uryk3YSIHQaPS1xMR6AzoF89eb3bXvrZe5zE94OmIhOxOsP4T9iwgkcHhytyh3PfHamzU/rstafIMHcjyE9PglvRzcKTmysLffdDityXlRPAbtYlE4EYIFggR/OB+CSd5btUMljphqwdRgge59rmO2nGoDORudi+vAzIxtWyXX7oQMVIAx98bi2yn5y3WObnZ/OHvR5LwIQZrtpeQFYyunPGuYXVsu+yGKqguPckMnnTz9vL57+IABtPno1wCeyMzQU2zhp3wVHAyDyfAbfcozylgD+ueyBaj3BybBe9gm9zKUyyw2NrdGatUDdZ6/oWqDKfqpeODk+KtAElK1vrOT5JsPPU7VmgQ/BQkGJ8TFDXcPHuTGwUWrgoz4I/0jisOEG9zpq+za2WRsuHe1htXIVTwpiYX4fzZPZHzYYbxuMbFzCcmTU/BHPRfbJhuABvaJdJ3Aun9P+KQDkKqFR9kJwhsysrM5VxUQuGmevtwRqRZEhRXszra7hivCeE9s45Wjaq1AHcl82uztmAq3m8xhwKwGi/efy3Kya45IVVd/Mdw2WF+yPzUYvpyu5hv2lE9h8wArtVcfSq6OjcQizliJE/l1f6Jo1A9Noi7xERBC6ZjCxX7FrJ8EbTrq1f1rZyNh8ACy9pVWhZ9AFiYZrZhderuCDNYQXObUCZpIigB5nSZt17RX9Hf7UzkkPC1TVnvsvdg9/qeSRTZUJzhPlmcJ7kbmYqHpnzcEKbSoonPUI0MEoZKsCwVkPJ6HmCEbvCHLR0xxBekrwi8NrOLn5ch8TidMBtKrry3nOvzmk8XMq4Wl+2Mj7vC97fJsH8byhZD2DoI399N2DcD3Ax6ax23lX0byCY3mNzmZDir+yN3R32XU6N7Rzmm0F4cJ3quDRaNv8nftrMcng2+j/rN+6PtJW5RWAr3UJHwhCsnfu6Tra0TsWjK4Lja60jYdvnLrpNO3dXJ+sq/4WCGPDPINqSPy7vBzHMI7RdOQO00zMTLT1pxt5XpVrD3UPNuoxelXSkQ4RjH8fWp+fOqE6TkhkYz7y534cuUv4NO8bF5iJA6JibCD0tdeYE161b0FabW4p+DvrFWiNYq/qXE4f7CrA8Hz1k/b50y9yrYnII2wDg0yUMyvQg5+qNTD0VeXEDvibCjl/V3nF5qH1Qpxo1V9ogDe8V2CUnu8jOkKC8LmWaNfzHrJ/cHBQe/71D39QtFhf32xPnz2rltGD4HWn4c5IMtvncAU8XHgm/2ZHjFwQ0IHl6a5KCOTLCYOuy24I/gvS4HsYo7osQmz6j31X1Shw55lhhHBV2SRJTe1TWoZUgbN7S4uL4Y8WPhfQkViAF8zq6YmgxzC/wDs538xet7i3ZkRximfjuM/NR77idAqm/vTHPw39Pyvc/q//9b8KJjiOrlyr4PDbre/a6sZC29l/nZ0UlBPwE4zjuDrQKJg8vFKjGcIQw8EQKjhVVVQFf545Et1ePP+8/DCzf+h++BudBMMqcRF+1UoOY5E3AU/tdfN4Np+AwfpXsGxk5FsVP5FX8v63f/e30aNntZeSTOzZbeQBflO9WC3reY28mnFVAcnYIjqvgpSRg4WlpZJj/KtN3cFQ5tyV7s+euq7ZQ2exG06lFUyBx2E/z67rJk9ZSSL8ZP4T/YXn6Qs0cR8BdK3D1fWSz9f86vDA7Nx0Xh+qAKZA1PvIIVxvraofVbzT81GzpbfspW4SVeaS1zvbe0Vns4FHBsbzrLft9ctX7Xe//317+eZlO7+ODxqem2UnI4OD0YczuQZdbH7a0spSmwytZmamq3pF4N9zvX77ugIEiwvzbXNzvZ5FN8v223fBRXftz3/600ruwo0//7ufRxdJqnecyrb2oE/2aXqp7PIf//D7Gujv2bPFFRTfU/wR23d0qQI/uih/I9tv375tv/3tbypI5W8vnr9of/nTv4g83JePK/hydXbRvvry6/Zf/Of/ZTDVUR3I8NVn36vqbdiR3jFXkm3U+k7nnAWXCdCY3Soh4VCVx/eqiEP/YLPquoouWZEgDi85IVPlN91BN7C5TkRkL+khiSPcKWlK/lXwwc90E6yNh3zhy0oQ5UK9aKL7hPgdJvA606JaanPzaTPvbXd3r147OAhdw1t8XFXBWtOHRqLLoy9josLPpz2IFt6Q7BW8oYNUHqoyzC3q3my6of3m/V7HX8SPbICOod3jw/aNoFsw1fLmWnWvvdrtByIsa4PH53yt2MytrXfZ9/26ttnM3V87rCSBwFSYp/SYZPp87mXNgvQLs4stVooYR1doabyqDgynZMIjElkhSHDd0D/Q3D6aIyx5ovoZzciYytNqkc2aBAzZRusxJ1QQ0sEQdIx9Z6NcK5o3945djT6pyvUQXBDNid9AClln9X2OfwXjwbYOf4m6r9NLByIfT9afRI6N0AlGzn9zwcNPNp/UnF/B6MXZhfbDL3/Qnq4+a0/XnlZb6Hevv8seXrXpYISN6O/x7E+2q/b0X/6P/+FPwbBPf/jJz759910c5ON2EidARN8Hz7PJDAlwJcqsquT2McrhLoA4ijfbGOJl48OggFYZv2wGpuBUXWTDMeh1GJ9zYngfziUgFJ9Bg0DKiQHwIbqvsRBaaSag5HSg44uT7EgUk79n4UBMDXBF2FzMyUROL9AOCEhX6Wv+O8o6/v6737bHOL7nAdmem7GuGUTZEIaCwTo8OAnhe4AGyAIKMZiNAU6Oj/OMUV57O4dRxDHEeTbZ4VMZ6xi+s4ALQqTs2gkwmEVfMQXLMT3YP4uBJIyUT2iT1zEIIVpd3wjIPIsg7LbTm7PQ4SzrGqzKOWCMgc/bc3FOQD4SAVYCSiCiQbL2KM3sz0PobD5ULlmMX3NLQie0ZvzfR+nMLAeARcmae3F0stXebn8TJaqP9joAUT/2Yd4eI34ni/G+/T6KfGvnXTs922uDY1nj+zhIobsTJnb2Xrdvvv1DDPVKe/78eZ5VRtlpgVlf5Ontdi/tnY5jCBgCjpxWc0F8qW6p6psYMYBcdFx/LxBWGeCR8YCnGKzcj0Hl3PrurwFmWhdkbPu37GCVX+fvgpNAsRYElXMyaaprvM+wRO/tgpy9OX7X9vN9eX8e5ZM1Zv0hb4w7Q3xXgwtrfkD2E2gguIwMQ/YRcJSmC+VVqJAB/xZMAew5tjKb1l0naoTFKF0lz+sBPNrbBmNMV1aeFGiemBwpA6yaTKB0Kg4+wzQhu6gNKLLle3zK7/7e/+2EmYm8z7rNUVBqDpBOTUVxTzlBqUf1GX9ZjR2tkgKweX6DrAE861VaW/NJArIFsFVhcFIpLacQkutSalEkDJVKUT38nC6AQ2WZmR3WolKH3tjXRhWFVs5+lPNj5HC3smDhz8jw1MxYW1uPAlucDe3c/zKgYbbAKaWrKoRzpV1Py+zMzFJ49bydnB2049O9AoeLUXbeZ/bEefj4RDl7QMLx8X717htovX+0nX/vFfAFdIBc2QSVGdYJXDEqfQh1AF2ABydQ68BywAo0p4cfyOP83N085vMy4uYecWTJwEC16RkuDihp/7B+Qd1qD4oxWV9ezfMutOnwvKy+U2Umxgeim6a7XsjbGNTZAKNq944M1xynk+jT7E3xYfaDnK9oGStjpYJJVvqiTU06klymNHw+6BpmOY0EsL1q1/eXbWg8eiLX5Vxz3g9jVLXh3IUmZslcZc2cv/Inch97UMoq/CwQp9LMPntQoIUO7afyDWVdccKiXyYj2ydHe+H/OIT5KJ6mt+p444Af2Tq6jayoLJH5BVrsAadKQNqAewEre+rUKqeV1km0Lhj7xGk9iRNkTiNHcCb3Pjg6iD4LAcNH9hFfO02SbtnZoecD0osP8TFHTLWSLOBdACdHoFfWCdDRFQvz69n/1dAWrXZDm9M49E4AC7iVWcx9OCi98iAckjUBB33QsjlX/SCFGtp/DthHw4aw+KLPuIh9Oz4JLeK0xjbhGwHFXt0QW5ZrCMZWAHfYvIgeYN7fU7EXcHInMN6DxzJ6AAadJEB5E7reRZ6V+csUly0Oz4R9ck2t24A5sJz157My6Z23OIjmrxlkftGc8sUL4AxqKzwNRhBMVhXMsVrfWM+/R8ohV3nGccILFIX2F0Fi80Cs6SBOyt6eTPt1yU0dnoC72PrQUtbeUeIcF3oXoFWtQAdyqPGKwDUHlq5VfckZvrgIJrkCVlUNOg12tM1Hd+LNOp58QhZZ4DLyEb0tgDg2omrTyZ13VZmyv38UfsHbs/XcBuc/+M7vd3l2A/Lvg4nu4jjc5DpXgoKxbbKrPbscnguvGszNpmtzcvrp++g7iQ160rD34+gllXkhU+2/Ch+6wz67DkeGk+8NZAb/FM/mGqo/6OLcrPaNniqg+YHnzVdSwQTg+yxbSM7Dnrn2fdYrcNrp7dRogTB6E++OjTkUpc+rszfVypz9pvf8XWBKksm/7U1uGJreVQDIwRoccrzHeShnM88wPZZ9C48OBvvgC9Ws+Xi+e1DTez4mN9lzARK6zFd/vQfLKlgIK2TvyQpa4K8eDBM4y3vyWg8U5Np5Jjru8PSo7cQGTC5Ml30XaLx9vKkA0caTjUp+Pvr8h6ArnW+vYF60JVMCq1VVmmeADSuAk32Aa6IBy7bbNwFEszUNdbY36F1BBzgz8qSST3W566KxlnMY830w5EXs2VAwqRNx2U+t/Wys+/XqnW6vBILuw++cUMnPciyCGOllOtC1VUmOh18E4gJWy+6SHcmKuenFaolk/9BoYW6xzUzMl16VODB/r3gtdk0iVFIHrTkcvuhTOg7/CEy6vyooOpscwUS1F8Un/Sf7YbsEg/1NUKH2MXzi3756MEyb5A/Dh8FyWbvqbjj81cuXFaTwHKps6doykv4/P1RV0uv4xrOpbOLI2U+B8G4rOa5GkkRecp3VVQFKVXt0Xx/lIaGC3hub65Vo293Wcqj6K7Yw9pO84C1VK3iuhlWHbhJ1kkWSh6oPdMN4//z8UvblJq9JROyTmrz/uvyCJ09W6yAjey3IL9CzsbnRfv3r37QXn3ze/hf/9G/aL3/1iziZZ8F3Q7mHE33hrtE4gWRMRUafd4dPVAiOZe8kD9mK8+if5cXV9nTjs/bZi+/n97WS3Y+4wU+0+YfKsPDvdDAXrGOn8c76+lrwWzBZ3k8fkcOSrcjByspG+/KL70d/XFcAhD5T6aIKRnupZO9JeJQOETjnGEsI4Qf2UlJMNTy9sbK2VnoIFmVvVOwJUg+EvwS95qanetV39Ji2qOKZ7Bc9oFOnTg3Nfguw0vcOOZrKXuMnaxPcl7SGtbRt0m1sMJtJZ8KVIAVN6zoSLG7B/xBYgdvwFAdehbTrRSwqMV7BxcjTyWHkN3KoCppMCGjCwJ+Z9/bqu9A6r2fthSkjv+enEo/hh8i06xVvZ8/YN0FJvumbt1vZCHL6UO14DiOSLCIr/EtVNy+efxK6vG8v3+rwia2N7u9JPlU7F0Vnsr88u1jBrLN8HkbMhpXN+dWrP7ZXe+/ay72d9mp7p3AmGXm7s9X+48//Y3vz7k3xObup8tNBQnjkNHstcP7JJ5+2r7/6uopD1tdWg7md0DfVZpbm287uVvTacbsxn7Pdtb/+s7+M7bxvh8E7Cj74/nXIwWiLj6JQgp7l3wuA4LHV9urVm5IvthDG4J/+qWrstvQY+bSnAm7lM+f5YSQBPIEz5oVuELiCJyqhks/B/BL7eERSXrvf8UmwTf5WFfyxPQIugjy9yje6LH+TBIRFS79LNo0IwJsHqJBnuHCQamOabS7+H36H5QVue5VsdGae2Wwswc88cs1v3D90qNRNW408WJMWZDzKTxZ7Maif3aiDZQ73ssbrXM8IBRi8Y04+Px6cn1sO3t0Kj0leR18NRsYjU+RKoJudHgvOFF9Rwcku0/XmwPNL1xY2so6LsvthkzwP3BF+jXxle2ITs6PBLey/ql12gU5nz1TCOsVRskwlKt1ML/uuIBpskP+o8aoki9xMDAV3BSuMOdE9NIfh6OSonNo/GAF+dI3R0IYudm/2XyGHqke+qIrOTyMTf/HTv6yxBHTjwf5BVRprsZcw18myMD9bszSvso6H2ID/z7/9R8Gw0eXRnwEOjqGeCbMDjIzb7QWw9ZgNBf6jyLIZCNEHIeZCYTrEOT0+bbNT8xW5FdkLL5ehkWV6zAO2m7jB2TSRekrEUG5GQ0ZFNiUQMDrkoQAGJ2lCa08YSvnq6fVZO40Tdx+BINjUVgEqwN19whADeQ5MVZH7Ml6D7fj8pJ3ks0MTjquOs5dNB2QAOfN1GFUG2dooTspaqwpnBthZiTERFAE0OOgbK+ttfmquhEaV2P5BH6LMIVNx4Nh5Jdi+lMwaPnh8SnA9YzY8itzMi8WFpRJUJZ6GsO4e7LV3+1vt7f7bmv+RHa8oMwajHD0cwbI+QE10lnJQeSIwFLFudxEaFWboUsA4dMDo9aF8BW9l0yP4Q3ftjy9/1f7+dz9vb9++y/qBJY6odZzEYTppu7sHFZmtIcCh+95RlGQUgLJifek7eVZ/Pz7fi2KcrKoe2VZKpAaBR9hktRjKHf3yUcoAPwMtMs5ZnVtYDL0D7QhHnsue5f+K6SkhgVDPTlGVMw4Q5+dH4Oy7Svc/fIby9F2UymsyvRS4kzEMqRTVpkwoVPfqhyG8jpF5G5B81G7z+kkAqZYtwVH76fji3qPewTajo1WLErROZc1mLhBSTqrAybt32+GPniF0cok5V4KvlK9rmH0FMA+1sTJmTtZhfPTGi/Q/DkTgZfhyvccYWvfBo3mEyAWHprfzeiaAhvPqPf7tOgbz5m35WweAjAWF7YShb1/+sWZn/eb3v87PrdBCoFEVR/4XvuqVRAJ5dzU/qWaDEO5cEQhiMMiJ4Jl5Q+6tZY7CdI9yxvIfjhMsYqxqUH2ejzzWewbzekCNoJs2RwpzfDJK9D2njDOSuwVcuLbviTFZDtVoKqligKcDvDkPAXGGyApeqJ7szncck7Oj7Ft3QsmXgP7Ll9+2v/27/5T9EVCTEYqxCyAhu8AIxVvzpkIzvKZdQsCT8+I1hknra+176MFBqoHLUfqAjz0tIxTgsvlkOfIUuuSz2BQfyF7ZG7pyPqB5ZWm97k1HMuyqa0bH6TbOj3JxDvlMyYf3CTzIwnmOhSUVQUDxcNaQNYYWJ0eyL5H/7E0N98w+CowuLwRk4sH8++buLI5KZD2AWSXtXgyE7FnJZUArWZHRfx+jJ8hA5x/sHEb/hz7BBbKsBUZjQDlsAOLbN+8K5KkgMMRfoHB4iNNvYP5VnidrMYT+2Emu9+30PBeKgi59k40G+FSZ1ayJcI3DQOpa5jfO9LlpDL6qRod0oAtew7DACFBGZ6viBXa2twMesl6EB4a0Igg6O9qandFmgF/W1paq2vPtm4O2v3ee9ZuJA0zE0Yi9cO3FuYWST1nWi8vjPN91dIkTM3fDw4P1/PQWZyaIuO4vkLK/K9ATpyq6n0PWBkaaw1XIiVka9EAFj2PvtFnT79oCqOzSjQ/RN+EzAQ4z65S998oD5f7dNo6NvQ8/PralpY3wwkRY0DzCbhvyseIDspgHQ6rYg/tqh9UOKJkwN7tU5fb4HEAnK8BzPlRy2itHORvAXq4bOaXDBLJUBwGk7PPc7FzkUMZ7OOvezzrN3dH+PBrajUQutNL2wxYEdPZj840NoFer5SWytRTQ/NlnzyuQImB8kteBboFw1bUAGCdVALrsS3QDnVIVN/gkfC6IdXh0EJ4fq+vJsPs5McFu0DcC1qFrCCMbOjXDoSJTAcfBGACjE21rjlLWr0ryUPB8e7sd7++2o9jno4P9dmzw+9FhHJ+9CnidHDlhdbBtbj4pe0PvcQp397ayBz2A4tr4t04Qu9GqHax0dhg9okU6MhJOmAouACThEJiLbLPvgh+uL5Bduj770bHYecmj93L86GmBIviC/qWj8J+qFFlieIceERC2Z1pEzSCsqufgFYc/SC5pZTGj6GOGHa/Qq+5TvJEFmmfoWexVBR7yRwFsdkJrl4rLakPjBMcpGA1vTsfbGbrvtvkGb2P27AXn2vqKcPkB29G/npc96+/Bl3kLOoRGdCDH3TN8vEZ+Kb4V4ByP3mbLPJdkK2eiOgbCG6okn754WrzBifB5tk4S4TQyqgKVji+HKZ8tfevAlqyZE+6+TtidD5A2IwaWoGfQi/NztBf5iC6h41SXfrQp1WabNcEidIullbOVJaiqVuUlGEZfWY1AmArOqdgX2XEnruPVvfCiIJhZRwLcgrsBztETgojRL3kvemhguY6ccg5VhlVbdeT3+vy2zU1G5mNPVeyV7sp7rq6Cr6Pj2jD7ls/leYcHY/9yXVjj4z6xYfklVxcUYb/tUe6XfYGZ2XsOZ/6a/RBEszPezfb7a99q7xdYrH2q/RuIDO+Fvx/b1z/4QbX2eM23sQHfffct9qiDregT0BAO6vhEEJddiKzkv2rrzh+77PTqCNVO9rKqH2+7Azk1rSrtfWzBSgVD8A/H2E/7CZfYW0kFAVrBr7K70TtatAYGdcz0CiN2SBBWwE6SCA97bkkAw73pJrZzfmE29x6ODEXXqbQIP6LLn//0L2pPVGaoIv+Lf/JP2uvX79o3334Tm3nSNjfW2ptXqk3DI7kPBx9foOjy0koFmgbesxNwyWjedxJfRzXwdJufXS7HuBLi2Ss70mnbSo/SJX5HM76ab18C3JsbG00VG4ZFW8/6McgpKGedv/vt76LX2RZ6xEnyR7Vme1PjFdi823w+WFbyUMKVk6vykZxLjvp5FBxMv6P9yclZ+U/2A3bSoVHBmOA5Ff8qOY2L6IO6c4272KpcW3KsB0zCHx/0n6C0OaAVII2sG8CNp80WZbe9mR2HNY+jtwQz2JSF2H+tYoK8CFSHnuXNAo3mw+ErVd0qMI8Pzwq3WSOZliTDL0+eqW7cbC9fvYzPt1BrMT9QsoOOplc9k1CzCtCd3d3a06Pjo9DzombLHoV3JLHZLPTBIzCfCqGN9SfFo04N1c1F1znNkB0U0PYMbDG99tknn5d+OYqPfxPffSD3xUNvgwuu8yxn0UcH2T/3cJ3ff/P79mb7XZef8PR86ME/+vtf/7p0lyokftfGxmZbWoB5BYv7jCYJ21inwt1XkYmRsejuyOLXeQZ45/TquK0+XajilJGJ+O7BG4o3xvM+laiVwCo7d0GRlEz5yT4LLlcxTOyVIAudTD5rUHvuLWjT2/Sjh+KzKNJhA/tBLIL1PdBINyuu8Xk2GPb2efxdAafwIPv37MmzCvDA/Gx6jRYIHmHPJTgcfKLKk+2SqI86LR9S8u02z/vk6WauKdimE0N11nnxgnmzVxf8JrgOnlFMFL8h6+pt1iopIx25B5tbawlfqbiTZIcF6B98TmYU7bg3jLsXLFZ4J//VQVj5phvgWXJqJq6REsubK+0iPPAufCcRIuBGh5vF51Ri+k5gW9Az2xFenwvtIq/5fUDyjk2NXhOMElcRsyA/Eotl3yJzRd9cm1711Qsi/JeXo1eWF1baD7//o+iGu7bzbqd8c0FxqoofbETBxKwCm+4Le11iFBjB+2JS4gD23fgio03EGbQn72ZdeOHVm1ftPPqYDzwT+Qjx62DEg+jWnbOT9iaY5fe/+fZPwbDl7y3+TN8zA8uI1CYEwE+OUEQcqosoG4GsKKKDCOSNsmCOZAyj+RrnYbA4mIJiDJE5AsrRRO5u4gTdxBB3cgTM57rZy3zmugIH0+MzYcysPqDxOAuprF4Wawiatqato/22dX7c9i9P2lWcI62ENppD+pANGxG4iyNNE911zV6+wBCHNM7fSUAI59kGVXChGQoakB6jLHPKoeqGWfTTxg0UUyrNE0xQRpiHyzqzGXlua9f2JwJMkVXAIX9nGDlFMILZI0dRBBV1zRoMAF5amA4Qm2uzYc6x3FP2aC+GSxBS9Y4sHn1qTtdslKyTPlS5MUTo5v9lMQ3Dv8/z+stQ3iugVMP4OB15f7UH5H3ei8k5VacRwt3LgyjNP7Tv3vw2yuC8hIIBmY6i5RhXlDzXVZkg4y7ajHkFD/b3z6pk1Awhp9UA9JPTTlx0YtZFe7sVhruQ9d8O411UX7WKB0E1IFxWkOLnBCp3dzztbgCQgZtmltU8jtwLk3COlS4CHpQiRUtZWB+mj1Ypvqr1RsjsW4Fhv/sOnSiL129f1VBapdPXdxd5tnd5rv12Gx6YmpUVP82/naB3UE7v1PRM+ET1SUBdjA3FrY2oPcqocXRUwADjff4ToyloIXBmAOv1lbYRoDk8lDcIUHAkRbHLIYny4njPTKxGWc+XYpJVGI1so+NNnGNBR1kXTm1VgkQ26hZI4A0AAP/0SURBVEjh7LGKGGu2zk4PNOp06coGD3dn1Hs5VQCLwO7JxUFlal6++rbKfyezBzJIfbYZZzi8hr6RCU65uQ2MA7lgNMl0z4pra/rQsixLGSWrmg3RGQyGBOCTdeQ42yv0KFnLPgICgDOAynF2dC8HQbZLdk2lC3py8txH0GxocKLNTC7leQba+tp6W5hfyf17oNggSNe8vBTEuChlqIUR2JIp4ZjscdAii2fRAapTOWvn2edeQh/nJ0bA3AnOA1CrN58CEUQCWDhIMj8+59lc073pE+XR1sDoGqqqum0myrsMXPZNgMRshUh2GayhIWB2ogwQkAyYXcexdJInfRJxrHZ0SQFVak43wjvWJBg5V8N6h9tKHKQKxsVqqOABHu2jz2er8rwCi1o8Lgpk1AlGD4K2kb3ocoM9AStOvc+pXuEU0JvAjHbdm/Pw/91wgOB46KDsXnvITBk+6xP4UeGp+pHuHQtQUDFjPpTB+YC5Zzs8cBKpkmj8qkqAAxY6RifgczQaHddaRH7JPEf6PDTD5wEA0ZuOCJfJNCOMBwjYqc40vLhOIg3wUFkF7OYGNZTUqZtPNlcLpKnwWV6eyb5FB8WIAtUqBM2d2dx4GtDzvAKEgnnPXiyHf2JT8t7DgEWBMGXiKnoAMfIEsOBrTuvRoRZXwe2xCnSXcsgz0BkyrZUJi5ziP3RaDIDa3Fwp+RNUrBNaIx8GBRsM79qAEvvADnFYVH84oIVzZh8Fq4bigKv8rKH52bjuWPqKg5p1hJQhlazhedveeZ3rnNT9zKsU7N3aetl2trejB/tMHkEzNKsAc2wR3VJ4IHfXptRPcY2Nzd9O45hpaRAsFmA5iTMju88qaVsAHH2bXQV0XmS/6QZJA0CwMuj2PjwDuB8eOA6+g2CtQz4nKGGwPOxh9pygMxtyHR6bmp6sLJ/qK0CW3JKRw7yf41OVEwPacLOO7JekBj0haEO/klmBY/bxfXTv8PB9+DB6LOubnBjKXkYfDk3EuSKv2qcmwi+TsYsfv3vln/etb27WXsfaRqb22qvX34Tml1ETcZjzzIz64vxSVc1omddeUS0moRc9hJ5hq9DH+iO/kR0ywO5XcrFsW/6V/S0bGoBRgYx8qZITXABYVUCrOiHDdTJlQDkges9RyD0EILxY8yuDOThY2r2sTVuRgLWMveBQBbpyP/d2DayFx2AT8v/RBtBTKq456U5MZRPZCs7jnURA9nl2OM+Wn7DSFX0aGhfeYqv7hYvHyE/Z18hnvZ514OX+nliLD2vtdhnGqzcEM3Tcw4apzvJXiQRAWOuT5K1gD9qZP1IV3RxpyZdgOfaNqNA91uEzHAOHkdRM2dizqp7LvVWbS4z4nY2VLIUHnez2GBxcfBj8VPo7NHc9gF6CsCr5ssEF4tlsAYpgx5CjnqPms+a5VQJwjK5jczhw5fBlbfbzMe9TVWAWJ7404NznTiX68mwCPU5L1mrV7dNhuzi5KFkdej/SJgM20Jge6YfYXLbhsfdtYi6OULssO6qSUnBGS7Fn/bgX9GEFWXN/65NIKiySdaksUEVjFqYNqGBl9q2qdwT2/Rf6upY99HWfa9tbf+PAuf4XX35R+gJGoGt7daVDhmCz2F+JqNzP81frXJ5BAruCprkO/cZ59VnPVlXv4QM0tDaYQGJa1QNcRteSJ7pOkgKv22v+Qcld6VnriBxXYL1XEuWlcjLxtOcTPLqKXqID8AsHm7Oq+uQma0EPgVUYwww7wRDP9uzZ80pqjQ9PBp/tVAfFy+++bb/6+18VvdhoXTUqpn7w9VeR3bvYrqU8Yxz/gZH2/MVn5fi2h+G2sf6s+AtGQ1MnLnvePu9RElNiEZlISE8q9Mo5tip2IXqNDYWg+VYqw+jI/m7BMJg0PFt/iV6JHVpaXsjnxtpvf/vr3O+0ri0gCucOD0aeB/hXsRt+RrdI5ghmXWRfdQg4FIh9ZvsE0RQJVGVknl1CkRPLkAkmSDgIdvWZYL0rwfxTwbaQE5zEcsU79NdHXVmVpGHHe7o4X3Tv9JwuClXnHWPCgtboi/7VFYH36bPJscn4Y7MlV/wlJ/XRL6rJVRYLonVe68FPCTwBz8PDvRolg+dqJmz0MP6oivDwFbsl2YPH+TiCL+6twlAbKT7BP2wU7AgnqUL79JMv2v/lX/x3edLH9ne//J/b7sF2FSjQ6R+WkHU5JCB4O4RZmF5o8/n+8quvc/+B9rtf/zq+paqn0Dbyoh2bvRiM3qFTYO9Xr18VLv7iyy/bkyfP2urGZvv2u5eRBQG5o9DhppnHq5pwZXW9xpEY2UP/7R3shxc3KoE0Hllfz2tLod/zp5vt8Hy/vd1/0y6jd+wXfEOG8Jv4Af41iof+Owxu7/ZmLDLutH6BK7NZBY9g9Dx+3m/+HF7BI/bBvl/ikeyfQJ6TivkuxefBBpWEjYzb85Jv13JlwdHwWnF76aXH9sX3vsje0Ef0xEO1Rz7GrrNhXEO+MYwHD0ha5i15HoUq/VAo+qp3Q0m004sYNX62hH++tYO7n3XXPNLIz+JisGl0k9Mg6Q42ns5VMav4w96uri7X5/Cbk4DhXvhaYgsumgt/U4kwF1/JGAlBYaerPnv2oo1EZo/igx/Ev6DT+b+CdxX4Cv8ODQqyGfsj2eswH9WmAmx51sgTOYPz+CB0hEBlFUCEFnSJ1xU4PURnKroQNBuIHjWHE819aw+VZKJPBLf5MJJG5M77jIOISxCah++jx8wEFfyyl9WWGdpISpNJATwHJlTHTtaijffld99U8c7rt2/a1va76mhTjehEabjS4V0O7NrN74c7R38Khm1+ufYzkVhG2ewCQEH2l3GpvmzMEmJTKI83UYQ3dj1/vY2rIMIZAyRYIGOoL5yCPjrsQTOMLUOm0kigi9GjQOfCvJSgoAfnhfDKqAmKyZYa3L9zuN9Os7id46N2JpM+mg1+UFUQ5yebgMPMIrhlELIJ2a3IWM86OfXx9d52O8imf5ylVAPiInSO2HcCyWQdZx+nKGCQ8HAGumFE0A48BIr0TV8GVKAHgDo3s1AAkzALIFHyQBoBvYvhNH8CMxpCqp9dAEjlQSiYvzMIost37YDDHQliEFQEzK8s9oBX1jERIXXS5iPO8vz5m2q861KQMU55LRamZnM4Cv86zx/xrmBPOZVhNocaHF9GuUYgtYue5H0Go2ttdYobR5KBlgk9icE1YNVAWE4oJcGZVQIO+Ozs7tV1KQdKyEwsCuLt1usI7k4pqfN8EyzVJrIKz559Fuf+acBUH5B5ex8F38L0EWJzxgyWNJvHaTQWLQpekV7fepvzRRkCuvbFMwFT//AzgupZKVNgnyGnECnHsfHhAJDFtrK8Hmf8OM7uu/x0oqDZRIPlFAmEAVIMgOCR+RacqWOzfMK7QEceNXS4KJ5g1CozHEDk/owHJXQQY9KBlmGwx5VB9hyAEeA0MzdRWQTH+y4trBVgOIzjZF4YBajCxty4mPAIai+X7dkWbUMOHwghch1rtHYsUcHA/NLp4vfuXNgfQ659oBR9+Kk7xCp5Lj5k+4C+KJDwHBkdGx4PsNZyNx6eMW/hvq2trXVwnWepa+d6FPJR1up9i8srbTUGUVCC0SVH+KKqOxnZ0FF1jEwTBcn4yAwCAJQhGQVGZLoEpAXXtFBYi+wn0GfOBaPx/n6kffri6/bpp18WTRxU4HOCjgKJEcMCEuXwR/aOAwwEZQ3pdJqlAPLR6Unux2AxVmPt6dNnxT+Ay9r6SoGZqciEShRl7q7NIe+Z4d4Ogh8YVUDSngi62YesOHvaq00ZIPSpYGT+4+QRX22O2gTJcz8h5b4tLq3mOnGMA7TQanzIoPTp4getcAKMSqwZXXxm/wTF6KaF7OONVtfoST6VILIKVjRGC7wYlVp6INucv93lOjFu2Uv7QT5HIv8qwqq6j86ZMMOwB9hUug4+RicHRAPVDn2o6r58aQfhcIzX7Dcz3U7qyOawe3RlDFz20HNIsJARNCMHPp/dLIAqGOZHDSm3noX5XCtgJgInqUDfaVmwRvP5JsbxuMH5MmUDBU4r6zaljFxL8mTkGpiYrXZNbRv3ofHk2FQzM4ADzYk38yhbkPuZb9TbYJwcqU1BsqLaFcLHHVjF8F47cUtVjEq1gIbwR6hR/MeOoKWqHA4bp2kx11AO79lUMmQZ2Qe0NoR7tK3EKRoc1g6hRe8h91AR1StMtSJzcB31jg9UTJkvoQWGKNPVFQAJnfKQ5QTcROeSb217hv/eGHMA3IT255GD45Pd8N5OGIQtjk4Lf95EJm9uTiP/nU9UMNkfvF6JqOLfsfAygOP4doBrNjKzkedzyMJIM8dMhUXYKXvq+QTW4zyHHviWXGhPcVQ3Ggl6AaewQbUN528cSe9zOmu17AUPsKkCz8dxCMyoGomjKNHAPg3EZV9ZWQhtwvu5h41UMUI+Li9UooYg4V/6SnU7PVBBluxxZVDDVtqB+2yc4dDmIOu7LAcMmObkOBxmem6+zcduLaxsttmF1XwH+M9HH4WPZhaWsifLpcPYv7XNjbLhWXjx55EW7ewBh2F2ZrF98dmP2tMnL7LX77MP7jWZdUXThwZO2sRHUB+9hBc+OvI9ux/9Fl0K4Nsf/8ZLXcfCH/QCR7YPqi2h8R35kBH3N7yivcPaxqaGeiAx63eIgwpfNuLo4LSdHjt1NQ7fPV10V3gGViMrknUqYCQFtFj4DGeQDeQAcT4lJiYn4twGU82NTreNmfm2El0d6x3W48gMtCvAlXOX/8r5dPH6n5a1gN3wQk8oRsLy7Yc1C5yxh+5Hn9ULH7/goKyNo0xGewVL7GBVEwbXxMaaSfuRrnQR2tOHcK2/dVDeE5ECtp5JRdjB4UEuLZkQPBx+4gaZ+0Sv2Lvjg5N2fR5gHj3gsW5VGUYH4FuOi92ooHc+JzAmeE5OPj7Hx6AjOmgHpkcKV8Z+s7W+yvmvoNn7qiy2j5I4Zg2h4/VteOpD9chpsC7eD7XqM3WQUkSCn0cPzschqpa+4/3SUcZHyLo7Nduwdvwk6AavsV30H0eUbqKXzakSzOj4VVv0benyCvqQx3xJnNAZeJadsh5JJVtWSbo8vzX7jC/Ll8W3Pz/60Y8qyGT/VEDACovRlw70uYg+V3mYza/P0BMlL5EPtMSvzFTNncpekR901ookMKXixAE5+DVqJ/yeNesCyD5K1vJzzMCyX2Zl4UP74XkUB3D0Kgkb3ldlUae1Rc9al4QAvU2n4eEKLpeD2KsDu657X8FJCc+qpohtcw8ntu3t7OW5W7DSSXvz7rtgwJ1KOmsTWw5+/ef/7L+qNf7+d7/Pc2o5v8yzqXxWPPA+uHSurru7uxM9Av8TEcEAp2nCJeYrTeaPeSH0QzOyLOHnd/auRmxEZ7iP95hTZR5ZBRyiB3ogr8+H/ua737b/6T/82/Zv/92/bk6TVLm1vLzafvKTn9Rcondvt7PPHQNpSYSjar4xlwU0zfXHY3dgBUFreBc/wd7kT7LKzGPBBIaPjyfoTg7hYHNoVWPibcPdJfy1QGdlJWv4mBDjTTwrmIA34CLXKHwaIpER1zJzEX6rQHF0Q41wyNXwLT01Pqyq630FqOgifCUoYA8l1Oguwc4sNfw10qZnsy6VTpFJiUNBRPOT7Zv7c/z9Db8JKN7f94pFfkGdjBnb4iA2fkrpaqN54nOzc4KUAkU//8X/FIyrat1gf2uPznGf6AsJNJj600++1z7Pt7ZMBRx//pOf1ugjbY0DWeePP/2i/eDzr+JrR7aDRc5im1WpkVn6S5JuKXsB85sh9sMf/bBay/mb80a5hGdUvq5tbhaN6axf/ebvow+vQjMzwE7aD5992n78+ZftF7/9VfvlN79r+7n+8VmeN3hWQoAepi+mYhfXVtcqmPP27VZonHsvLtV16VtfZLcfUvS+8Kt94HexdfaBTWSnCtPl/r7wr/2pkRV5PxqqVLPDsJSgjtd9hk4qeajk33h1yLzbflt8o5uoDYW3wrd1yB0dlmtILJ+F3qoGjaIovss16G0JAphO10ifSRg+DgZXYaUKfjr+jcSKOb738X9ZRSOcjuMbm5lnnA9/XiEFfoGpK1GWe/MR6JX1jbXos/BA9nB2fqpj0fkeW6m2/Cg7Fe8loytrsWmH7Xd//F1zOIUqLDqq7EtoqmuHXy45Ss4c2KJbAx1Ow7PUhxiAa15dXJXOPT9ViCDpG/85epcPza90EutsMOPyajBTMHn55MEpdAApJatshpNEYSW8bq/YULjFtWA39g4W5n/Br7qzCstnT8pHi/6YGous5NkkGKrCP5+BYYydobvIaotKcCAB2zmV9/FXtFObc7b9ZvdPwbBnX23+zAYxwk4KQxiGSxYRs1QWJAu/DCDV9tiPy89ygPkyCBxaBlQFUIxfBDf8kNfymWyKUx1jX6PQBiJMo21uKcZgMgZoPArv3lByJb3zUYSyY4G8eeDrEFQs/wGRLCYENA9BC57hZ/Pjc+UsAe73YQS9pIIFYdO65zc7b9r22WHAVz8aV4ZKhPPhPsJ1N1BVbqK5jJqoM8Hy5QhPDpONCK1jNI+qSozQeYyLKAylkOaaOB0EuNGHStvqS9eWp6VwJky5ubrUllQvyC7lHqLFSyurdfz6+U0EiDfjM1mrlhPMxnmcyD5MDsaBiuCG1Ll0RDcP8/tvvm2//eabgO2b9nprp91Ead/mtZdv3rSTKN2zGGy0Ulr8PoyjpPOdeQWh6+z8cgnV3t5uFMdR7jNeJb5v323n/h8CFwHDJydaOO6qr7aYvbKf3VkS2IzUFi1VfulTF2AAVClbGT7Gb311vZhYtRFDZ9ZJ2CMgyqD9uxi+OCbZF8GDwzgPskTnl0dh8G6gPSMD1cH3dQn+xxkHH3/277MyNjIBH1/zGWWstzEwnHztoPv770K/29A+hmXkseY1nJ2b79Db86xfNoh202JQWi5LFeH3OkUjI3yf3wHs+3KEtV7K7N+Vg+Fo28qChtGVMTPu6xurUUBxsGOQq3x2yvGwZt6cZc2yrAJAsuk967G8tBCZQlv7MxSeUD1pvshZ9uWgwK52Vi2DHEbfwLmsHEOtRF7fu5L1s3xGxF0Q7PW7b9vefvglz9+Vfnd2zo7Pw2OqYHpWAT+Ukg9PzcYII4JovTkGFHU5u3kdKKpqkhiIwfB2PlT75quqCcMDSvUrAMMxAU4CyD5WhFQFQBQfB2lqQvVbN0Qcj4uLU5JeIJjMCRjQzLLO+4f77ds//r6c3Go1yLMdB8Tn46X8KPxS1AEdaKAKjsy5j2Ato1ZZqOyZo+oNExcQBkRk9IBTIJaTQrECJ3SKtgkBWVWgjCRdwQD53fB0e00PyJRJCqBHry5x59DT0NTBsfDoRXhAJZDDAqbb6vJGZGS4XZ2dx9FZaF998f3omzgfl+e51mR0olPhovSzH+sbmwFXTncKLaLIyx5Hr2opBOjrZLesfUTlSZwj5fJAzd5uAP+FYJ3ZG/MxDHcF/MmzyhnZT4rn8FBF51mM12Z0xXx0RWQ0/61Eh5nZaJZYnVYUWWA8e7DZsPHojhjpuzzDcIzpY/blOvzMGZGhevJsvfgEz4UVyq4InjBQ6Ii/OAoMnIQIRwi4wVUCN+i5vr4YOVqsgAdAgIdZVYCYrJDzyRjaXg2nRdmpnzGe0fOnx7KtKhVV6w22jSeG5QvWyvzGGIYf7PWck91y7+OjPqwf754cR5+wGeEHcrUTp4UOPDsRMMAjkwVwgDVtMtpwYzayDm0psv+T0X/Zv9yDs+exBa6AAC2ykk+cJy11gsMcGiBAJQi+5NQAWZJHWiYH89x0ZV6KjYrNOI1Dd3TUTo6O20Xk/UZATBAwdBAsPCzayDx3kC5wyVliq9hph6l8dCDwuWpgeyMwMzYa2RiIDYyDomqPY0BfxiS15bX5gPjekigAwdER0DsNyL29sY8BGnHE8C6ABZjbL4EcCSlAlwyCRRSCYMhdAINWUpUeF7FDgvCqK7ueeJ9rSqhIzAmsq7xQTTNZgUwBpYvz+zhXDtyI+s5+0ZkqhlYCAIFu+wgRqfhaWFxpczPm63Ssw1kElM08Oz+/LfA1OT1fFYuqG+xfgUO8m5/41pwfCay1jfV2H/xTkp5r2WcAT+JvekpgdjmfC53GZ2KXF7K3aHVSdksrNx2ysf60LSyYS9jlA3AHdNGPLqmqteKPgNSsD69YZ9fl6G2g+Xh0xkTwR/gueosMdd4ZKYcP77/47ElVLrF1Ejy7Owdt591e8aE9gHfIIZrjEQ6F5Fi1CWZd7AIdyVZxlCpjm+cld+b7qLo0882IixGObbBMXTO/o89VZOoutBrM/gD01lGYLd/0K9vaAwfdAJMN77M3nGaOUfFD3oMAdIQbqCrnVMCGAoUG+6o4r1NE3we7TAzVe3wePbVUwjh5rKKT52B/tImxbRI4pUcij55HlfR45FKVl+PiabDTgzgN4dEKaOVZ2bCZ6JDR6N2qYvD3ODgCOX7Hq/lRfM72umefb8r+9oorzwYvmblSSZjoI4lmD+r9PmfNi4sLuWN4Ps+pxejjgPB6T27iVNcahp+1Tee5tVquhOfpFeuCvwSIYM2bq/CVqozos6pQieOvKkwFqbauqmbA9Lkj21rVtaGVPWBz2aCasZbf6WGvCxxVdU1ozNG5il3GOwI53lvryjU6b7wPNtmvIOcPf/zjyENvF5VI+HUca8lbtuMsMnWwv5dnoE/67J4a5xH6uA7awt2CfJJU7A9dwmGXnPV+ew3Xo4MKaA6VfXU9CRn7dHl6WaNMBIP82xwpXSxBMXk2zhaZzP1jhwRE19Y2qhJG0s34F/aRTTHqAi6Ej+lDP+kxuGN+brGKDV6/elX8fHPn2cbiAJ+0d+9eVgJE8BF+NlPrs88+r9mnTlt2oAO7PejwstBVm/vAULDolcOERnPthbzvKvh/KM/2vM3NLueeq+HZ6DCcGnrTj4LaMDPbay/4YPgfPuJ4a/HSUsz/E5iE03/+d/+x/aef/4f269/+bfvd7/4+TrJuCzMSz9uf/eTH7T/76/+s7PGrrIvM0hnkFyYsfzL3RkOyDh/u7R5V4g02YmtGh1RUHQev3IZSnYaX0ZFwU6djeDP6El3Oo99hDn5pFR8EU8E86IMn6Eb3pxPY47FJp9qhF53l99AI7sh7PwZwBYBIs+oU8scvExSm58k0fwqtvCYZkDeHt86zrui0iK8WWvsmwe+AKjqIfsRzdIqkhfE1KqyMiKDfBCQk4yW+YC3zNR8eritg9ezZ0/BYH2FDD6nyE5x5+86MMAHR8QqycfBn5sKvUdtGMpROjc3mkzk8hxxMTc60v/rLv2rTof+38SMfs+alqf46P/I4z6HgAY7hZ0uyejY84iCKmWDl//q//W+y5Mf23ctvIi+3uf9kVdloC36ZPbc+gfVf/fznpQfOg0Wexff+6rPP2r//xd+13bPQgK8U3DiatcMKkt2qkvlgqszI4bt3WxVclfjUdhq26fokOgqtyRFe6om7zq81sgFts+/sJRvOF2SvBLvoIrILI0vKSn4Xb4dP6S3vQWPJUOugr/C8k1IFpyQ5lpaD7x90vPTCjToZNDhYd5XxKKurC/VzMv+emhmpTg5BXdqzFxvxh4aqJRbzODHW/GSjGcImhdclCwV9dJsIIImH4Dd8oIOGc8r8Se55bvyiSId+W1yaquc/CB50YKExRqPj8cHDK1doET9G/MI1yWWfd0lfS1awLYokBJEEnVVkTlaMg0112Jq9sB76Lf9f/I9+aM2PcPhgHaYX2vWDZ9jtPpJhpKrC4krETrN1AlE+W0m/2Gt8dRe+pzce80xsrKDlQehjb2tEUWTGISpmr0/FvklAO9RFYkRRSS5eyRq+3nXW/94Ns1aIBYSbmIkPtLzY5dDbYyuMEXj9x7d/CoZ98v0XPzuNI+QUDSaZQRGscGGAgOHT3ylYdn4Sw8Yos0C+8+V1zqCFAVHFAHkICrAqjUbz77y0tDIfpRUHLKBNG8HsfIQiAIOj7Wh6TMDA7u4fltEbjJG3AIBiPga6qr5yS5UsYwGwQOxwhNspUuaZnd/HQL6/be8O9trWyUGVYxIQzELhAGPdcbwtJ4aCMwCf8qjTn/KzZnRESZbyjnKRFTfQ3k4eRemfhdBOeDg5P2mnV33wupI99BKpnJnTYz1dlRsAquHLBvsDeEeH52FgwhynerIzOzCs+kILE2OlbHr0frCtz63l9fztA+PmI+3tzm47YuDn5trrKAzVYYvraxG0KOkAvJvsA0O/POvkmDhfMQJxkdpJlLKAiYow89JkMQROZIYHBd0CXmWQGZHrqyioCOXUdAB2lJ2yXVl6jPsY51LboCy9eSOE5cnTjQhDhKYCC4NRrgGEWY8WHIGNk9N9ItZ29t9Ece6WE8wxA6IMDVSSriLPvAFzvRjT/YPjatUiBL1qynwDv1+UEafkPgbI/Lv/LT/xawzWxfVpc8T98clhtQMBGaNjA5VxC7wp55NxOswa0NsaGQwOlDJaTIYGQAOeYIir4iZ8g1Z+FzzSHqCV4tMXT9rR8Xl79dLMMAFCM9S6UvbcKgGUeQ6Nh/dnOQgqXKZCPwpbFidS96DtQpVTHMVcV+UWB14blXZLAPf6Dg1Oa58YwCoTzTeaMvyCMkA+JQlgCzQ45XF7503dx2sMHA5kpGW2KFWBPU4qmlQ2DrOR4+yLbIfXRNC1Q1FmKt7KCMVHe4hzbrC2DAn+Go/Tog0lj+MS4ZvIa+6j51w2iHzL/qkg0DJltgbH3304Hb44YQBKyW45d2MxIO+qfPvgeC8X7bOEGCJarQxa6GNvlgP87KV5eipIyFW2MfcN/TjYkaelpcXs12H2RUkwfj7O8x/GePdTgzxXzW0KHwDlAgYUOJqp+CGPnA7P67SkkKbkWPWgmVGOf0cXfK3qkXM7MTad+6saE+wZb0vRp883nwVox/mKbvrep5+1ZxtP2972bmztQ1uLrhyPbrwTTA4fqXwwY7CqUyOX5zE6jj7uQQRBI4EM+8L4AI2joXdAwhmgp3Iv4C68z5hzZC/Cp8Aexx2QOjnVLkQfTUXn4NeBnskJrc8vHXEfI2pfwnv0Jt4GxipJkG2zhsnYjYHixTiZ0X32rwx29INqJzrdiYoAiwySoJw1YhTtsvSHgAnw0NtbtKhGxvNZz3uwf5p9ij7Isxj2b2NVnMpIchQEBMfGpuJcBVBHjqvFP2Cbk7ewOF2BaScbOn1TRaP1AmLfffcqIFySwADVwbw+UfM3JEq0ewjETs04TfY0Rn+29hltSmwjq3icXZI0cNAHnYH/VVuaT6clWiYT8ABaAPLzs5sKiHJUZes4gYy6lkFBa/aHfB/HwXI/QEX1l33OdocnAZX16BAzIObjQM3F8Vko+SlgE7sjY7628Sxr3wipZBz3c11BlTjceb7JicgHZyF2e319PWtTmTZTeyBICzxlKwvUa1WlY87Pb/KMF3FkzgIWL/PMATW5z2Hwg/lwhMFcOLLCkaartHlwKMmqpIvALP2h9ZYTL9MctgkdAVtBj+HYmh6EgCNkOrUAaqNxIhe9KdBzFn3k+pIPePx96EuX5CEKBNeR6rlGHWPO7kTnjIc/VHZopUQLFZpmsKmYFVizv2Z+BP+VbnBcfNRHnj14JCDYGug11XUcowqGxaE1TB+GAGjpdnJKz18GnLJP9hQA9Czb22+Cf1SZCxhyiobbapwftqSC6fmcYIUvwBPeKmcoOszOZ3l5fgH67ggIFI3GrqtE2Hi6WgGdxzyravRsQz4Hn+RaqoDyLPSX/6raIc6/TZYQQDkZWl90/0yBaTqlZ+ddh7PMLpJhwJUTp7VcmySazE3NSKC32Ti2qtvrK+9TuWpsBGBam20ZnuPDs9Bb1sNpsTZ/85W31eer4jmvew0t7EM+XJgLcAe8JS8eh7IPsOvjVds/249iDuCejGMS+djd3is+7DrsNvJ1E9no1VYwoSQKXcrhrpbJ4seA99xfNUCdRofHs89T0ZMwUzkMC7P5GfA/pvLO3rNFg3XypP2dnuzz9XxxoqbCvwZTWwM7p0IE5lYlBAMLgHEo2Hi6jyOEn+hTgcnpyIK/hwpVaXcS2y4YiIcFx4azZ3C3ihF8y3lASPiGU1lB1dgO6eup4LW5PB/caNzGDNw6ORv5FxhTRQETs3tF5qKVvbd2nRM6H2rf8tx0erX1+Ez2ReWxz5TTk/2lA9lf+Lf2OK/BY/v7wYh5vh/9+M9yjfgG2Xt7/PLVd+3oqJ+6jEkF8uFYOotcC/743Rf+gc+qejb6h01SnYF2Tp+lD/IkxUe5ezmJnsM1uqMc3iwMYT7pWegZ+kQWdrbzbLBMHhbWopc5ayol2OXVOPDGFmwFj59JyAZ7sPfm8tgTuItdok8EFz3vVOyJBBvHHgUc/iFRLSBl3fQJPFvVS3mL9uub2/MKpOCPs8g3f0a1OQyPdoJrkhKCLLeXj+3Fs+/FHqzGvqyXfhTYw1O+6C3BINfwxTeR8BSos7/kfWV1sZJZ+3u6Pk4rufyb3/2qvXrzTe5xET8o+D+f4ftZI5tjsPfu7lZWhGDx/WIjVTXLgd7HN5ucDmaYYNfJeHg3/kRIXvZBwJDMs00RNooo64/9jX6r1vesy9OzQYob0M97F2KnJZh9xPgTCUkzQSVvjF8hm65j/dqfVWCyZ/acw02lDzzkJ17M/1V1qj3IfWhCPOFvFcDOe1Q6l2rK54Q57BO/1N90UwiS6pQYyTrp1GxX6W22/DRYRlVldeXEX6sDx+J/mQWp3U+wq+6TZ3V/VUyv37wt/tUGLzBRJ9ZHx8FV/JIK8ofPnj97Hj66aaOR24X5pUqGaSH1YLo4FJt8/fmXkaWT9t//v//79nbrTXsbTP2L3/yuHYZeg+Gdra2tdh+asgFVJRt66bqCUWExOt4hLGfnMMpV6TLtvb/45S/Kt1OQ4tTcVy+/K13qEC824Yc//H77Jve7NKojutiInS/zvDAGn4SNGZkczDM66OYhfH3Vnj193nF85M2eV2t7iCnO4G8OyYG97Cm57LakB1cqdhEf0YbR9WiK/uwqXDJe/osZdTBn12fFD9FTrkf28YzYhIQfH0645tPPnkaPtWD3hfzdOui0+OrrS3me4baxttQWl+Zzzexn/K4nz1aLbooaJFEV2sDNDtTgj+I5gVyjTDZyDfhGZVMlwDtLRR+Smf4MeFrcYkAla3wdCXz4Cdbn3yiOKP0OC0XWrWFT5XqewV7Mhfe3dnfLt2fbatTI4nzpcTbCiAr4zMFuY7EzRkvwdY9zXXrICAXPBAvARmhZNjn7o0CDbqL7P5jm0ptsoef2fjZFhZcZmQ832ZOsVdJQEoNNQ2++78dnxRuUG91NL1pPxWpy4ViDqJjoBesUIwm2idFpUwszbSo8KHB3Hz6IRaj4kZPiJ3MPyWZ4HE43mipud3v3+38UDFtcn//ZSZwLD1qzCyJvGKNKiPOPmnsSMGNafx3jHcpQ4/qZCXWFd4r4Ah2j1VtbbW8helUP5PeBPNg/ODu5JoJzsJaX18qo2DAlgTH5VREl6AZYjnG24pA9j1KnFO9zDZks5enfvnzTBgM+DuIkHF5ftLen2+313lZ7d7DTom7DVDdtIveTIRO1NINshqMYxr2Pk414FHHonF+V4wVMfDBSQDnQbGi+QdA7+4ftIsqKUzqKOeO8j0+FMSM4jLCBwNmnNhvHD2hxauNYBN9ARKWuAl5sn0oZQww5A0ongfQq8cxrVREQ1fpi9UmbHAlwvtF6aAixstz3bTcO+3XoNj2/0PbDfBO57vLaRjOTpYZfZw0TucZcBGYwDKO08/XhdtuN8Gl97Yo8ACaMMDtH6DF2nKMIjwi9LJiABnDNWBnaOTo8FZqE2fJfDSrMWilLxwsrKT88dMpJnzkmEw8wK02ktESLVcrdPVzm+aNkozg40k7wQePKaAfAKks1xJhgcUjm5nqfuwoASo4AkEJGCW3ry8/QhUD4ogi9l8AY8H92fpK9Ggp/LZUS0sqlnx04InBKr/VkK70ntMzG+Gh4DQlYvfCzrBJBvYngchzsGQeHkgCaRKeBBw77xWVo/fJt6KAiRhtODxzs7wn4XRYAnl8yU0NwdCR/P2lvX2/HiTwuw9KrBfCXmSW9zF8/NoPIwSf0VzeCEuGV7FmeKO9Vhh6aUEpkiDIKPcow5G/A3uXVWQUzrm7O633oqKprKI4gJ5iSUfJKon2ek1CVPAGpnqE78Y8VcAbkZOUASU7n+BRZ7spRK6oZZMryAV0ZQG1RDBfHYmLc74CneT1zAQ6bkYPbrEs/v8xe6BX+exojide0ZywvL2R976v6DWC8vHqIjEZ5h9cKjeR7Qktq3g8cGHAp0IW3zApAa4aOQpadFkDTXkJRez+j45uhpJMMRM1ba72+BWGBZ8EcyllVlWAlfaUCkBHuvCt4eVvVHq6tpUw2xJoKbMdQcSqAFIZhMcp63DWygq23b6JfJqrldGVxsZ2EzuZvDY/al4DdU20Vc+00Ok5AVMXN1ORwOzNX4uyygkyMg9lKKmDKERb0Yvsfw7+Rp8Gh2+gsGUnZ86HSF6enjO5deDeOUR5aS5zsoSyQGVlmrNDZYfzip14F4DUB9wD6yLbgaQWD8pmJ8Imq4aXFheao8KpwCB9Em+cZ76PjAtpDA/oGDUOa7H1eD78KjqvytO9mIESII69HxRfWpjr19Mx+DWR9N5HtOLT5O/3FGZ+fX8z1z6pdWaYWZwiiqPwzuJgxff780wAVxj6gNLR69/YggPF9OTBO1V1fX42epfOBHIedxJkPmBYQQNvz89MKfPaMnKzodO51UfKDB8jA5ZmBov09dKeTLlUjuy5Zsl46Q0BGBYEHxX8cZ4kHztDxyXl062LuEZ0cLIDvwypZI93hAJZn0fsbbfP511nbZgx/QFT05ayfM1o1YkHokACK0YmptrbxIs7CdCUHBodUJwjqt/bFl3/enjx50day7l41Nli2i17Q6nkVB8fp0eXkhsboLXHETt3cGnDLFtAD4+2NI8Er6/pBkeb/2Ily+PJ+7TeqJDlBSui1rQJHBeIAr9hG1S1ONBQIVxXrGqo66LA6sTP2z0wr+5clhl7Zo7JTEjgOeInzOtIzpGw4wMhuCF5rne6IRTueWYJ06VH2jNz2ALmEhYCH1vpr+j56fnJyLtfRlmhNvaqifs3v2lM5gk7T9FOA6CE64DHE5QQ6IYptFPwSBBPMo+fPzo6q8lklAt0ON9GhgJ9EUI0ZyHrRr05UDp2A+UrW5Y1obF0SBDAaxFQ2UBBoUKKnn9TGNqjaFSQwH9S8RLxEFvoMtPEC7o6wVw1gTh2b5ZocLK1mbOdHW97nj9B9wYiTcGIchbyn4l3hay2xsrRVoV+SHAyU/a6quVwTfbREwzuqOegc31l9/ezjEHowjEx9/BJotW6vCS7QB+iNH+r1fLyggPUGX9w83LaTq9i799ft5OasXQQX9sBUT9DgR6Bd1SmeHyte67SFTfsaexWQoBF9KKB1Ex4TkCIARihU0CDYYJTTG2d8zuEm+Vy3w9EPsZWCSSqiBWwFEXs1aJ9RJvilssda4IqaqxoZug3mriBy9tm+wi7Wik8FmSmNo+hGoyuGIg8SvBIFqjToO3NRnWjMVsEMdfhE1sapEZBje2ei5xeCIafiAD9/8iT2aL6SOHACLCswIvk9NzET+pgxmP3OewWqJK8ks+A2nRyeT/DaOgRze3LX3/v78ZmEVMcA+AVOyypsRn5KKgl4sTFf/eCHoVf4JvsDa5TEZn9XVxbj1K2XTbf/n336ae05207vSmDhD7xK5wj4SupJOlQ1e3gspChdpkoRhluJjbLnkkGeWbsa3Qw7XF4KntMzHGZVlUOFG9j0yVmjDCZDJ0Fl+sX1BiLrh5Ht6KnwkopEMlNtcdFXHE8+TR2mkWcLoq3KfW2gcKlKDiyvlXp9/WklZ/EfbEh+2YbX0bFauNFeAufoiJ2P/OTZJEsHB8fbwtxyXZNMOjGTs9/xkqqXrr9C4PwO2/RgWNmv8LTEjEBRSFqBr1/+6m/br/L929//ffvDN79rr99+F1odNrPmrJdcqI6iV+0pLKl6zRiBclKzHpVUI8GKWVn4UeVV+Dg8zlZIXOJf772MjN5Gb5tbySEeC8a5iq9W18+eGZAfDVD4TdKUboPZ8Nb8fHg0Ok+iTyulLhHBVPoUz+EXfCaBojpFsYK+YRVP1foa+VTkQfdXoDMk8nl8zhYJVNG3ApRos7bqkJGrZj62dXiNbM/FF/NMdHaNe8kzCh6osoZfTkJrQ8FhbzMx6cHeRSCx0nFEexxuh/sn8Rfug/Nv60RJuNKuuS7bQN+rtlTpDLPSs57ZLG/YlV7ow+Hv2+Js8HOeQavwp09fVDUz7PX69cv2y9/+sl0M3NXw/MCB8r0XsgbBGkl07ZDkAo1gv/nwxtGhsTIP4XWnGXY7VfKS5xcU97pDhszBhg3Dmu0o9k5g6ib7sB++5n/xpdYdZpBr0NlOOL/N8+pKM09LMuAgvu5xrsMOVqIma4Wr8LeAnL3/6EPqUqogV56Xzub3Sxawr06eJ/N86Hw463Bib0/UCq7zJQSYyClawutsP17sejqyK/6RzR8cvIuPGGyV9/N16CB+QSX4zVfPntBDaEjHjUWGPR+/ph/W9RgZm4qPs5H7DAabrUSnD7YXLzbDM/ChwPhV8ZGbV1wlPKMFGC7Gk66rO8QXm2BNMAQeU0zxvkUflJxnzeGDXrzBp4Mz+ElOTu+na8OtfS10zHgFx8iNIPIMXReM7/NbWw5U61Wd5ImNhsv8VIChKtgXO2U2IB3+0YeGN8y4FMw7CR4+CZ+ycarRPINxBNpB57RS5udidL0krvfX6ZfBJHyYCnjl+eFQ+z4YfTOUvVHBKOAqnnMfX9Le60aQaGSfFGfgw5nsu7EA/sG2OghMIg223/1u9x/NDHv+9GeIdHFjrk0IHP1hqOP68kZ2BKiJeggz1ZD9MAmlUUNBGfEoXoQGTDnyDxgpf1taXypgQEktrRDKrkB3d3brc06zkuG3cdWKFeLXSWUUdYz7+clltjUK8DJMHcKOhNAY4uIkzH5pMQvNyYfzi8shzGi7DjGOlafGuHDEKksVoopwypJpVRwZHWjPnq2Ww6+14u6m1ExtHgMyOSVaP9BW4kCNDIxFh2eNUZZK2d/tbJeRc0JYZLXdxGA8fbJaClPfLKFZXV0s2qhIUDmkeoEgXsRxQD9RW5s0Wyc6KcWMcUbbrFQW0CY5yQR4Po8zenp12HYN2o4CIqRaUW7y/mlDi6MARJKX1tYLeFPKWiSmsyFLAErkBTib0J51GiUURllYmqnqKDNiKHJAofb96rwcO4wLWDkCt1cLXYY+Mu8BO9knoFZpuCAoYw+oHxwc5d4A0kScwQ+zUiJUBo0enuzWGs1IkhkEpAs8RJQoF4FXqZmai5PXrhjJoakA9KfVAqVl0EIMrq0TYOzWUK6RtVJu5C2PkX8T9PBivmvWwG2ciYBhmf8g71anTES4pmMcKrMQXlVJpDpgMcDRGh3YIFBBWaMD5yNbmf3tLW8zc2Ph0Q5GGVnZPsErgc33cbYEA4BZ4ElfuKpKgrmythxF4wTG83a8t1/VdZfhBwrvJI6S4DFQdXeV+4XfgSSVICFxGVIAjgI8PT9oW9sv835lrwENcUKnJgXdov6AkdzfHvU++J7tUEovCMT5stYqlQ1glNUQFBb04ngKRNepflHWdQpWro8/8A0iDw/JTGjdC2BanK5MjmBo0enhur14vhked5Lq+zIOsoTd4FNc4e88P/6nzMjk559/kb8NlbNYxmNMAHkkjuh07hGeyGcYBkpZddzI6Gx44kXeO97WN1fz3hjO69OqxBGsez9gMHavGLPu0kVZlyN1e4tCz0zQOeQLKAPY0a2cvLxmVgEly8hz/j27gCmedUiF/ZbRoMQBqIhhrh1lHNnjFOEdAAfo1Gp1fx/moSubocZxCkNbQTItsjdm5w3cVnXa6eFZW4iipqyXZhfb6+23uc5VnJbx8Pxjm5mS6VSFaC8DJPPdZ5fJgAtm3tS+MKLe4/ALbQCcG/LRs1yqRASweiVKBROzhsuL8Hvk3NDkypxMhycCjWRs7D8wRyYN5AcYtOmprNAKxRwDE8PZXEdIK2kH/u0z5+P8/K4C+65dp/JWUCggMaCd0yBzqXqA0cxSIn8x9iPT0ZHhvZuHvH4e1XBfmS1gUyDJXjpBUUCtQHgeQtWAClGGHE8/fbpez0eHRUvU0exuwAB/962TZS7KcQSmACAHZ5jpWFWVsQv2qUWfyZwLhJLthfnopJX5SpwIyl1EPifDI3S5OXMRwdjMgKrxuaz7NLpM5Wefd5CV5f332Z8AhvAZGRBcZfAlF2YXYp+mxkq3o8vM7ETbeLLSTsyxzKMsR2fbw8cHzr5q46X25MlXsXtPwncBK6OTeU4HP4RXw9NkrZz5SfMwp9rc/FJ4TXWUOS4CNWNtfe1pe7L5rL18/W3Rz0mT91rUY8cE5bVRDcXB1DJPd5t5ODObz62sFF/R36MBmpYNMGnVYLfRFEhk0xz1DAQCnhxE8qgcPlsScMfR6Q6jbDNlJ5mkfXVpabLNhyaq84DgEK32FzC0b54N9piMQ6/NnK4ylBiYA6a16EZ15EvV4EQF0rW7jk8shE/XYv+/V3ZPdlZgmcwCuy00qkrE6HRgE5AdG1P5EIK6YPgvi+y/59rXHJj8bXV9rdauSiDMk/0/a9u7223/cLvkaDbPaYak4KpTAGXDPedScIukD0xAR6rcq5OYwocFhkPl3LlaHGvWXjZWQEkQDF3mYrckGzkB9C3as4mC2mwYzObgIPwmYCNxF4EsWeKM38WhNlxdRUJVzUY+zLTyRT9YTwUe835yIjHhZDPB9LBx6CIrbxh1nMv8mw4yu2M067vjqIW/z2IbqMFY5dxzqDlhW3AMza3HNzyApBKPdDcMVI5h/hizmNfzf3mfBEQlNkJjr6OZfXBzOKSSP3Gsto932t75fnAovgiOOtY+DFRr+8An5v9EV7OhuSYMosLkJLYORkF0uFWwyuzIMF7ZrMmsbyJ6Yore4JSHJ4F87KsiY3v7oHAi2TAvl/Ll7KOfoIOAWFV/OKE3a1AtzRkR4PMF69QJY7nex5MoPTPd4v2SmfhTMroHygVtetWreVUCrdqYBSVDsTzFQ5tfckhS1hq9NTe/GFmcKuwDf5PHm9CBA0Ofad0ROByLjNVJs/nPyZUcHc9SCaK8F1q1MZ3mkmWwdfYmsmz9tV+l5wRV2eHRvOaewW1ZquQdGSiskWe7CS45dMBBHHOBTLPLHAhgXtXM1GRVtb9+/V1zevThyWHJgORjBQcFMfJf/pRbCpTG1oQmnmFxfuED/8eXie3S4glrmcckESa4p5rd/mjBV2HVE0Pv46/MteXF1dx3NzKcPQpvmZvH5rhZDXWOXyOo+5h9M+bC/B9t6dMKAWJvOaJ0CaxQpy8GaygQKAc3OnV8HK5F1/vaLTPdYOhDhxcFgyzH3tDLfCYy/G7Lqe7xzXIZFUQwyiefPM09YkuDYVS4komz0M8sRMHv1ZXNfG/UXggwdpmhxvrcUxVm9hXukbBYCM2ubs9rrMavf/vLtnOw3bb33rSd/Xft+Oyg7R7s55kuwu8XwaJbNVLE6Z/whiAXHVddKrneyoq5jpf1XJ5ZUpRfY4+kyHplvcB3ODV0ZLMEqiSg2Gj7SCfSxfw5+6tdU5Xw/JIq3sG2vLpQtk3At1rA4KQbfBU5iX2yRoErelTwXusYfxR25a/B3bCUQIWAtv1hm/ydzHzEWHgAnrDWydhurWh09Hz8MElO9KXXtJ3B4TApO2kMj4SYik3+5/rmUq5z2ZbnV8vH3s6eqvTCW9nirFViuc8opnPJmC6lasnNWmCYGkmRZ4H/3z/AV8Hn8MqZA2r4U7G1E7HBI481IFxg/gdfft7WVlbbv/t3/792ZCZx/L2Dg73wCH9WYFFLo6rR2PvsiWoj+nEiOvmLz76Kj7TSXnzyIvvRk+1GcQhwdrse2oYXD+OP0lfaZnXnCP4ZdA7bSzhKVhyd9VmzZmG/DTY/iK1UoAJ3CfRoWT2/ynWyFU+eruVv9jBYOTxaVd7hFYkmPg7sKSjNXuIjJyFLMDnhX4AYH5JpxReqBekoAbYwRtkmBR/0mv1VUYlJyh/PJpgRTi/cfNAlbIGEQGnV3PfcfNL4cA6CsJ6dnePstcrIs/jXJ5ERPouum+voqOC9SQmp6eKLne3jXK9X4zM3fT2CRvftYP+oquJgYDqU8qqq88iADjW2oGxC9Av5F1gv/g1eZruHyWKu2xM4bNNjnm0//JT9iO+iUpatsA42hI7U+Rd3KHZjugLS8QLb0tpCW1gyPkWQ7a4dH/Z26mjaPJtRGJFbvnn+B7/7r+xBvt/HDtjrOvghuKTwScl4t9nWyZ67qf/82/6KM2ldvzg+b2dHZ/l50TsVc71pPmU+A6eQETa/bG1oq7CFWhb4tK8CdopPPFsFJXN/Lb4D4Wk4Dw5RDc9fuwq/wOAHrw7+FAybX134GSdQdpaxn5+eb+MRNgJKQEqR5oYMUEXT84AyQVppCLKIuwcTrZORuglzYxJOnKgkJp6dmivDqS1GxU3tbDYVsAFYMTeQqG/cLCMZqj7fxvC7OHIRTAvopfZRdgFlTpdcWV0pQCGzhqj3cdwWp2fbQpxxVViYzqaqvhiP5FbGLIQ3yNycNEpN2fP09GhbjOOxsjpbRpPzdpNrcaxmAyRUkR3H0bkKIyA2nL44Px/B4RgKQoTYETCMIUgADFV1RBQNQ4Np0UMghYABwQwjZarUfmIqFwyDUBROdnAPDKV6qSqZQvOjCNt19mFierqyaRNZ46JMRZTaRyM7kfctxqg45VHQT/k0w3AQBQgwKX8m3O/e7cTZMcNosj1/vh7gKIsiYxOwYi3ZW0Yh/FXrUnEAPBAiwRPXdj/vMfyQkMrmUWpnpwGDMSz4RbBTwO3w8KScLac4EAq8xaGp3usILkNi0ONj0PPU5HybmV7K33tG6ep2P6u7iII9LOGZHJfdiREK86J3XSz8pKUrbnRF2f2NQevVRwGGEXwtBBQ1BXCwd5RnNS8kb801epZRMKEPvcTTlUHI3+3D8spCZT4vLs9KaTJSri+Yo2VC1STQp5pCAIXRlxXAu7JbglYCboJ+FbAIX8r4accy/+cmhtM8GdUQQF6fD6Uq4ijXyBPGUUS35aWNtjC7HH5dzL17O7M9Un0is0jYa0XZDwFWQ1UFwwzoBxK6sR7pweIAcmsuhRQZ7fsdAxxqq0QBTDzDtcBCLFQ5KqGFQOdMDBEHtOgfnvRv2VZtuBQxQ+Wzrq86R+sBYOPaDA2n7sx+AkSR24GB8N5o6FAzlWTeR9rczHyU93LkNsosn71+0EYbIx6a9DYTbXGCoHg1ICLK1DrQgXM3N7sSYzMXvqP87E8UdsACHjU3aHEpBjc8awC7Fl161uwe1+iZJ+oxei9yDIhylgTwgWmzASqAFDrSM+UYTk0UGO4n2AB6ZkSZR5D9jDN67oSnrN/8KbaOXh1uDO10FPZCW19aCfjcyt85TKH75WXbeLIZcGPmxE1oO10Gnr6YjbPAcFdLXBYvuCj44htYoI8nA4pG8px4RBC5VzfGIYiMZwsCwKNzwiP2QPBGm5VKJYFcYF5ACFieim6MXQkQjW4MT7MJdEgZtMhCB/QAxmTk+ywgbzt6z4wLswgEU3tQcXFpuXjuMbqDzlxdc2hDHiF8NRFn4MXzT0sPGCSsOkmQkpHH9/ZDwJQ8M95K3S/PL8LHMpjDBZLdTzCCbR0eEqwVWFV1JTkwVk4mnqnWZMmR0EFbFMAlyMLYSgYcxYGm51R2XAfQK8m3v16bmVnI7zJ+KntlACNxubb2FDTHh8AKHhuN7r1/yErtjQx51gHgqxBhC8yY0qZVWsx7wp8VEADmQx8gnH1cibMmsLW8HFC79kl09kJoP5z3oqLEAv2VP8Xp4BATSOCEAyHzNjyscnA36z4s+1u6qfahRTdoZz8q+3V0dFL7qppbwNGsK4E68q5i7NNPNwOMpwrYWYvWVPQTrKPnAEZA0hpqhkeeyXvpywr659813Dry4Nk5NxItMvsChCoiZ6YDFLO3dZJfnlGLajn/9FDAn4Au3enaZI0eoYPePw4HTHIMu3NzE8deS46qN7iG/cJD7G7YPdedDQ/2SrP7RxUUhmuHp/OQSDhnTMFI9M774IrQuLyX8FJIXObm7rYPcl0O/oB12GxtCyqcD4532/n1aVsKvy8trAaIBiAfazVgo+8jX6oX6TyVib0yuOaXcaKjU+gVNthBQqrWilahKT1ZlaqR0wpMh48EAh2qQXmdx4m6ihNgtutVADCHbDo2ljNOVxuwC0sAp4IrEiOSapIvdBVcIqGJtlU5G9qgr2oCesNQXtX8WW7sVfBFXtdWoZLhLLa75feByP3DZXBb9Dd+nsweTqjS49SGrznHMEFImPXX/xd1Sy9ljWwRvdi/yEW+Q/AKuOT5PgbLrCEv5h1sXehDpwUT7p7tByOZpTJRrVXnAdY3cV7ck7yisfmac8EDZMQsFLO3ZKAlWwUCjYBAOzQ1GzeebtGd481eeGytMhOx+zDORWjO6ZZ0IIswgeck43hHglQwD9ahm1U3mLdqjyV8BHklqgyvt0bZdTLiSwUuh4+OxQtohA/oTM+PbrLl+BNmdm9JUg+JRtEqlcDQRqwyO+qvPsPmZMdzTXOm5muOTyXCw+AzwZVOeR8fMbMntiTPD2OzCa5Lh0m8wGd4gD1QkelbgE5Q3+wY34exhWbdCLyUPYlsCtAJhKkSNTt35zD45J4MGjEyGx3gpO7Zwi5vXr+Mg33Y3u1sZd8+HhATPopu7NhdkO6x5vqw//YGHjCfjHyyX2waGbIHtf7oFzxmPfZTdRhda2ai/TGv1HiBo8M+GxLtPa/KStfrwSw4ShAmzxNafDz9b3q2z92SuOn4MGojXDoyFrkOf+oaWFpayP7SmapbPSdcqEV9KRj7MHyEtqp4OZkOsopTHz50qm4ls8KLvdVQNelJ1jyUZyOLseXx41S1lNMrkR+MK/BXjn6er+sgTm5sUFXN+LeKldnitcODnfbNt7/LPkaXRgfgY8lDdmXr3bvyNdCbfpcwtkZOt2vifXYAmzjMyOweNjCELvof7JsvljXkvWTeaZG9HTB6fyb8GHvgb/SEw4asP4+Xr64D7W11akQPFXaKrDp85fDgtO3vHZcdthY4bXV9Oc/Ziw/gFsk9zq/9U9m6tDwTWxq/Lte0lrmF+ch31vGBfwR6zB5mn4ajv4xdiGbqejvPS04WIjcS87PB6vZSMObzL75oP/2znzZjh07yXDOT/XTE3Z39eh0udWAJWWDftFSWfc3i8Be/QgvdwvJEnm+5aOBgMwFXh10Zps9fKb8ktMOXiMmdZkP5OOgvyD8a3zVka3P5+3Fk8uV3r4MDc71gGlVmsJQOJ0ESWFIlH5mkHxwKYVwI3SRZuL31NrRjWyUCVL0fVQKZf4//yp8Nr7DRxqnYNr6vyjoztz/ONpubCp+FH1XjOfVWx5l5yvCMbjF2v8/x7a3r8OPtjdnSx93nzD1KorJHAiLG61RgMvi5xyfymewJ+Qsr5L5azNlZhQD8u6nganbMfFkJ1mDr/C5wShbge7yFnzEH/QCn8NMEq32GzEkSbz7ZiP7WIh55CDa8jN0TAK/Okeyn09bZEDgW7ypiefd2p3jG+BSHRql+8u3gqtvbgVxbgFpyqFcmxhpnb4Pls556IuAjXzADm2MunECTSjg6gy42sqjG3+QZYRbyaY3ogZ9g8346d/QWG5U9UvmsQ01ANcst3Qnjfv7pp7mWgCPcchFTSB9mT/N8JTzkwTPlb7DRe1gtNGeH2DL23O8faeKnhIxKR/4vnuo6KXTI3pFFSQY87v10iuB7HjI0GWljsY06BCSoFCJUG3XeXRgNb4fn7LOZzoLfAq2SOypKVdw6tZRPZn/5gwJm29/s/N/R1NfQ6vPlnznKcnJuMg7KcpTBYAgpy2p4d6+0qgwi5yaMVWDFxYBXR9+HGVURMfqCCZSbKHY5GflpbgrmpGQ8MyEsQxCDImNiw1VhXZzdtPPj87q/6P3kbABqQA1jzIEQtR6dGm+XMZz3A5RTHDWZsAitCjJBDKdhPuT6SETAGalifswaBjk+vohxkUWj0C8LJOqhVfUzHudR1UsNDc2DDkfIx4Yn2t7+YRuL4O1FAYgGM2ScHQEzDEp4nXxxfnL1Ids00BYjPDZ7fW0lr/VB+11531U11Wme4R8ENkCa0eHsTUbgJrToKIcOvcfjXJxG+CiBywD93LxNzM5XBZyqhtWNJ5WhFLV1lOl4noXzc3CyXz3hpwEh93Fk7oaVNZtTE4N3eFICR1gBQEaSkfLz2fOnxbCULUtE4Cg8AARzew5tJwtRWtoxCEBlr/LtpMVg0qzxqm2sbpSCYXBFlQmsteIbzG/Y6P5enLBobhVCDHFVfkTZV1n5iFbbgQDKo7Z38K4cDYIFDJmRI/jWS1lFf7W9XsYBCai6CyiKIceLMmhnshK5DuNcASEgP0LST7EwA0ULU5R11kngAVQCGv1TpcMcbOAU6CFcXqAkZBVE7TlBpwEre1mLKgr8xKHB35SI6La91JMNDGfp2W+KOI5uuKeXv07m+QgoBcAJ7eDAgRMMG+jgFMXF+Y0AVcFMlXST0UWdxxkjg54p/fo9n7dXovi//8Ovw/MHH66hdNRsq4usX4nz+yiG63xG1Lxn5YF+1XWybQJ3WhsoF4CcI2tYskoomTa6ATiiVDkT+IVu0FIg2CAA9D4ORJVeh388D9qqYkGn6+uzkr35OGkzc9nHQW1kUZBhc1nG9dUndTqR4ODR8V4bGr/GEtVC3d3S7H+cQnS8vkT7PkCyAvDBCAJphq4b8ilLSW4/tj/MxngKXuIDekrgE4i1VnteAevoPfRBYwDhI61k31dX57LOyexfjGv22RBRFYrEBnjQmhm1WLxcs8kil6oI8WUNyH5A8/Gq/JqbXghgW2xrS0vt7da7KPLHGvAdcS4euLjN5/KsMwG4jJ3AhSAUnlXx6BnQfiIOjpJn8ruwEGcmukw1Gv2DZwFzTi4g7/sxwMnXWXgB3zjW2RDxszPBMJUxk3G0zacxGFjwUXBlsvVT1qIDK4sbmQrNBCABBeuV7VIZhM7zsqDRxvYeUCXHgn3vwyeSEJ7bZ7TjyE4K7kWwK0CyvKrd8i7PFjBQVVgGWMuIXrUXz1fDOyPhZ2XsAlOTeaasd14l5mzoJmAVPuVohj9BKEBxfGok+xunabBnBVVdDJdtks0SvBQkiL4sR0+QsFcd0UMyftrv3E/rkepCDqcybnSjBycqAKkSRpB2PHxxUcEY9NKiZziwhFLeWnRzDDTZmQ1PjU8O5r4qGD4EoCLTWkMldDit01Mroacy8jxD+JHIybgDBH6O5rmAGC05ZI5tVdl6cdFP0z0J2CEPA+8DREMQAYabOKNxZ0qfToa+MzP5bIDow+N1m1/MPuY18/7urh7bzvZOgVT3M9usklhZPxCbi5RuAZDsc81eEjB1ozAy/Q6I0bVmcJKZCG53NqIrXJPMTcamoamq763cr07ajH1jQ9ieqcgLO0m3m8shoPj+ETgi+z0ow+kX2HJtAX2BTACR3bq+iT0M3wF9QLb5EXTUVcCS4GgFAqYW2kRo3d6PFe9WkNPDZtNyu/BAqBId4R8r6yvtJvz43as/5FqHsQEqNFW9dbDFAQDizQYxIPZCC1/4T7LK4R/RmNEJPdhCdwjW068dPHIo6M84mOxivYHzL0locO907sVJj2zGHqGbSrKiLyBsZmBs09mhBIPj8OfDs6N57CjY4n/BgfcfKvKzT/mbU0IF2ELssgO9Yl1lY88I26caYjs9W84Zp45tmIisLc8vFVidH5tpM8FNUzLgeW8sVFY5kDWTefsVImIY3MKG5ZvzBjSrRGKHfMEgXsuGd37Ov70msOUbYM4Vohtj77LXo+HfPZX0eXb3uAvfhKptOnqsWk3Z9ewl2RZk9SVxS++/D/4sXZ1nrLaWYEZOMAxo6+0lR/AhtoV+dpw9EM6O19yS8Ia5ZVx4zw3bwsJ1QmSeB3aI6YjcCmzG7kefubQTrjoODv/HftB/2ljpARWQZpBV5Xf4Q5BUgHcUZi59Ht7MvThBecSiKB3EblV1Q25g/IfgnuEoHFAt7uyOig2BTI4ZXjw5PyoehcHGR7p9kgSDYSRHCuPnurpDrBl2wlNmVlofTKMKrHYWPbJvhSGzd+QazhNQE6RiQzG30MJt7PGxgHDo43nxR82+yX3hBMFbGK4OCDo9DZ+6JD6IHOS1qpwvvhColMzhyEoGCPTlezC0nhxty8sSa8ZP5LnymqSlMQ6iCPiXU1lt3fgzz//m9XbWHxnHZXlc17bfnHMVLPhRB4SAVJ9VFknOM3luwWcYE7+QVwl4+6oS1b3xm90iT4+P2UeHeswt1r5pNatTrUNvyUPBj60tB0oJEFgfH6wH5zjM6Fhz1kIXOoQeZ5/q9P7obge21DPmenSvtdGlRdNgB/obvVSbXlbF0G7okb0MTWciI9P5Pgx+ov/MrKzTDUMPVVH41OxXMkwuBUF7y2tvy72LHRUoPMvnBAQiitV+5xCx0QmVkWYZTVUFo32gN3XyaO0bEiTMPdGwJzsFxHKBPAkdd3YSvXasXVGAkO4Li2dfBEYkv8mWlsvSZWHK6jCIbtK5gG9OjvfLRmS3K1A5E99lZn6yEg3mJUpsSmotzc9nvwcrUd+TTrHRob+gebXUhX4qIDndIX77y7/4q+jT2faLv/tFWwme+pt/+jehxX179d2r6MvOX9XKG39VoEmQpXgkz1S4IPvDZk3NTvTAUPZUNa5vRRX222nHc4vTbXHF6admTRf5cg1+2ocDYIIxBUAor/393ba9uxPdMdWex79jOw9UIeOl0KrLZfRU+BdPso06KMov4T/Gbu3lGgLbvQI1uCj+DFnkR4ccFVxCi9LPWePYiOr8mzaa55V0XV1aLJ7j1ywvruS1nvBdX1xr37x60051rdAlhb0EunWw9PZEFdN4KqQpnQq3sBdopurWa/Bb2ag8j0DfXOQJz/gb2eSrwR/WzI8UEEIfSXL3Mv7D+9A/yit0i02OfJFVMuJP/Arf4iJ1MIP9z+LxlkCkQ4Wc7otHyO3N9WMlDM05VIzBp0V3QWbxkkoinemkWgn2vWvv3u3WcyhQgZ2Gsy5BUtXv+NQ+lc6HCyLTZMdhKmzWWbAYXagLCW+aP1mJ6Oh7Osc1+Af8eLxnmUeHRyVT9AI6wzniPKPRX7CWJMbpaddHdM11ns1ha94ruC7+Y0Ycv5Z/BONiirvYCwRjI/A7nFFryE17AqJ3MlS1bD4CZ6iurMKOrA8Wrm6brIeO8FzsQxXhhL/dQ9W9z7KLaCL4RY/hTTjU9SuuUpQT5Mxeh975tfYUxmazH7P/u6/2/hQM+8lf//BnyxvLFdjSg3mVzR6LImFhMWw5h1HM1VudRTIKKkuUjGbHIgC3zcDIKqELY83FsBjMRjDclFMi0OKoy4tziraDe0cbGwRH6QqeCctX5ifGfW1ztUrwOY/KZi0GwTgo2lXKUOHQPI3sV5WsZ6EGpcZcxYj3EkaRzLt8X0UhidzWbBDZsoA4xHCCx3CAK4dVEIszb/CafWX0AGsVTRwX2QEbYChjqJH1Uc65d65N0fldZFmrCCd/IAxjVgpngxFGB1kPEVv9vTc32YyHKItxg/VmY2DWKhs3FOEr5ZjNn4gDpa/XoOWZ2cU2G0UyvyTAttxevHgRB3k+hiYKMqBpeHwg6zxpe3tv2+Hlkc6dCh4qmZ1aAsruy8EAYhfjeFN6osHb27tZd4Q/ax2OIMgiihYzzoQfwGBQlfazOrf3SolVmUQp5Ro1Ly3Mwkkfzt8p7YsYRnQRDKUwBSyBBc6kvcJThMNzUx6UCYHSYuDkoPGJbOaA9tIuEIRXW+DcbAA35zX3KVCf64UA7f1Q9uDxvF3fnUUxa/c5bIfHhqI7clc7Ajno91yIgdt8slblyz3zdlaK0aBRQ6itGeASqZbJlmkFtpRXqpaoirUYngJbo5xVUe7ZAnra3QSDBE5E5XEnoa4senjoI9AlA7IoKgYEVWem57PW4ax/vwwgniFpsl0P9xH4QadCbZZiBnIo+m4gMCoBDy+GJvjMWlX/GHz6x+9+nfsBPY8xRILdZmrlA5GN8Yk4VDGmm09UBqo66nTgaFPKQI8AmmpGcumeAkACn5MBM1rCBPCsFQ+SIWv1vt7apCIvIDMKllGg6Bj/jc31vE8W4zw8OFz3LgUfGRIAmI3DCzyralgOnzMcZxeHlYUZGZqswBc9oO9e6xVZB9gZEeuirNdXN9rnn31Z/HmW57RX1dqZfbR+2YbDo4CE8H4dPR4ZlMl2QEEnD2PpxDe80Ks9AXPORn/ex8qOUe4CSRWUGOoOOFnFVxcXAiucMNdSFdqrJcbHo2cv7rK2teaobPzseOqZ8Nm3371sz59+UgZNQM32vtrZqupEoJ+hJ7MyOQwfcCDYIoguU8YAMC6c5TqYILIgEGZ/3FuW2fB2lYSeG60YEHy5uKgCiVGLE3KXG4e/ataYQ0Bi+GXefSs7lh0WfDRnjaGs1uVcC+hVQj07GxAZOh6fXFcCgsMA2ALMqmrQy3BWtkRyhCwzsE7atGexn6Eb3RNwlT19DCAbii6YMoB1ylw9MhHRD/21j+7u7teJXoCN51ZhyWG014aRf6zC0UagUlHQdXx0OvJ2Hh7Yy726kRfUAhjQxNw6p6oJbAu4lt4J3fZzH4abniODkhYcoMVFVYVX9X73V54/keedmQ0oj13C21r2BGUA1spKxg6gPf4XgAZuZcDsA/0xFfriF46nwcXaYgaipyfzd45uAcFYHpoGTbUOk3XX0/p3HB34hz/8phIqTos1V2Zj/Xmcw7Xw/35op2JJy+lwnoMzextH3+wfwWkA/a6dHl3FrqGHjPB++Pq8Kg8EO2U16Xn6UWKgnNTYA3JTB8iEH4BX9gyAwROVAQwf+b3vT88oA/Jz4Rvt0DVbpF5vkZ3r/N2MEQ6dSrDoTo55ngftRkcmY4NUyQh6xIEJ9hA40M5mn+hGmEJSDx5ZXlM1HgD8eF3V6PDDWeyE56tKz9xjbNxpuh8TY3nvh8AxaoeVQmf/fl8nCL7bfdX2jrZyD5UrKmTOQ/setJJNPb+QfOo21E8AHo/1ymHVydqq+tgANPCtep0dRhuBZmtQdXH32O+LhysgSt5iE+AkcpJHy99Vc8UWTc+U7jWryzVLTwfYqNrVMojHOAnslyCLALqEB78VD6hARX86nR4TAHOAgZkjdZJTHGLJBJXAkmOuq216OvtBbiTnspL2MD7UrmOTzFwtewUqhYhAOv5lL9iYCoZF7vBjsW++OZh+VqYZ6A1/4W8PxvH3WWDNKAWnkJ/fhK/ypwLf4c2VhdXgJwmd26qk5yVXK1QWKYhTFWTBJ9FcdV2Z6Y/30/YpAVwYOPSDXdBTMs9sPwcJqTyoABpdnedwbzyPZgKV5IDzDTcJqpuhpLqFfdZu56eh+DLlKvcEZCUrzXASJOOA+yrn6IM99qWyazLYiaNQWfzoHIoA2pR5l7Q43NvPetnl2+x1dEreYx0HNaO261WB2VNYMbpCheH0xFycoWDQ4Fv2DH3tk29f/g2Hf9w7fAcrcSTxkz0RCMM3/f35XP7Nl7BH6Oo1L6uk29nfqblC2dV2dRbdOT4Z/bRZzuNabKPZry9fvazn7d8qaeIIh084pe7v8hLP1iPwjA8FwHOr4uml+DXTwePwCXyUrYgs3OV32D14J/qJrMBkZn/xAewNPV4VWvkA3Sh4qC2NzmCXBFg532QUbsJHxZpZi1Ekxn9wWNk3+1r4N5tkbABfSHCCjoHB6jTJ4DWV9U6AhU8Edg72D3Pfjlut0zaoGpQo+liVDZ/AKooOdN/AatYwqFMiegte5ZybiUsX+1JlV5V64WU4A+ZU2SdpqBLsr//6r9v/+f/0L9oPvv+j2HgnEp6Fr20l+8z+OChCRVz0W/QZXpmKD3gTGgiyeaab0EeVUB00FaddYHgktl2QQSU2HNEPfwrajU2EcciQoOt16EuGdFUIAiqYKF0WzFDrixrk3OJHiVx4rd6Pt/KN1mexDxXczH8qotHZ5legMnsi8WK+6XT2SbBpYmqk9KCWcLZCcEeSzuEw1eaVm7IHsABeY4Moi5vo+bP4zQ7VGQmdv/nu22DJo2b0j2Dv/uFu2YSH8Ka9tN6yl9lf/FrYMDpYQMp6VC9pYTw5PgutVE3jxdHq6lldXwzfX8SnvWnrG2slJ2QRtqOj4UO6rk4Gzd863hxrJ9m/gdhENmMse/3NN9+0w5OjyFKeMXRVWaTK7h/G0MC1ZDTEnMw6BGIuY/f5CILHcD29Q44rAJY1wXgKUgTRcoU2FPwyHn5TjUZ/sT18UIFteFwiYHNtvb3Zf9sr8uiKfI69YwPYIQFKc4VVuVOjfVzHQJ7DAWp9PAMsxH4Y9SMo57ntc9m7PHd1+ISu9owM8aCcomnzqlAjf6fDvEeAC6amTOkD/5Z0hjXwV2Hc0BRvwCVmw+INnUTw/eAgX1cgyGy143ofXCaBuZ9/V5IjPt3gcPzs8PDu9lHWchUey3vzbDULNOvW6SDxrSiAfhLc9px8EIEwfojfVYBZlEAYO1PtwMEm5KFjA/ihJy4kyNhf+rveE9rVIRjZYzqOPqRbTiPT2YLCfpLGG9E1sKgRDL2t9ibU6XaGz8tW0d+4wUFxVdkZPpdoZr3FjOwtPrUOQV940D2twY4IXsGTkqaFA/J3uorNMP5DwouNQaTay6yPbAhMwxx4371Ujc1Pzdfe8mFnglnQUFFKniD/xZ/B36HNbfaPz3m4dfinYNjSs/mfOYGGwt7e3srmBdDEsRL8mJ2ZiwHOxpxdt0WliCHoR/AlWufoYwZPeX0ZkryG0QMPmmO8AWIldXXCHAbPw9xehSAhbGSh3fu9QLSoZhzdKBUD7AQOPn5jfCch6Wm/z+cImdMxLJjhFM0kdJyRteXFNsdJzDM8hgmADZuj5JPCxuScOK0usm4G22pHYMw64OyBj1lBgCgG5f5PonRETy/yrDZ/eWkt933xIdCjtHMljNgj+hxKwavsVkCmsujpXFOLDqOkxZSDgwHNThE5BdYjdKMzeY75cmYuP1QxMQ7ay2T8Z6O4DwKS3m3HgQkj7+04mTEXCe3fbb1r55cnATXH2Y+D7EVr5w/nbXopTnscYqdensSJQn/R2mJSAhtp5CzYd8ElStdMKhlnQpTbh6EoKdHj8RJsDKeXe3qWMycD5nq9sqBOFgrdATZ975fhFXvUQYMTLc/LyGgp5LgbikpJuq8ZQZ3+SsfRbSQ06kJcVRFOPArIHh4cz320ZVJIAaAx3FpGru/jsMVIMBTmKDHu+On0+DKKJuCyrqu0XRWWKjgZDRFm7Ynm9zy0i9OrGDEOZ56R8ct6KTgtZACDrGm4O/zRhVgVmTY9LXt62s/DQ/v7B6WEGVylxniS/ARthhKi70NxLC9z/fv++sJKFO1ljKggYZwFzgPeiUHZ2Pikbax9UsGLnd3t7JmWjoPKHnLcKyNIg+LqgA9VN4I0Ms8qO80FODndjcILmMgaVYsJiFXWNetaXZ2vf2uRZuBcS4YXYPEFfBv4Ob8wX8pGloUSUeYPMMkYCJy4rkHVWiUBUbJ0sK+aMUCFwx96HgMUoed8wKkqGzN7esbyvi0vrgdIvo+uWWrzM4uhz0VlhWTyHEMuAHAQJ9wcvpFhIEyQJ++J3DLKWfQHPqFdWvZpuG2ur7dnz57Xvh+f9BYKPEfW6CInjQJk/s0BF8RWlcEQMXh0nMwFQwFM4EtKm0KnxN1beTQjLThFDmQzBAe1H+fS+eoD/WWm8Zs5fAZdCoqQf0YdsBfM81kZ1J2DwzIGTumhOwzXPct+TcRIOPVSZZdsrOofp/LOLkRPBSgxYsAB3uFokmvZSm1+5TDlv/M4G1eXj+0kuhzN6AL60bfnFDADCoaHwxPZj+PTg+jdPpMDqFCtNclOxGjhh5Fhx0tHt1bQoFBGrs8puG9LyytF3+Xlzfy+EQB0WqCvytjzPm9mN9CYweO8VXA5v5sddR9e5ghkCZW9UW2qVXlhaT42ReZsrF2Hr1TiGngvALm+sZnrxPHN2re2t4t2D2QiBlgQTeCHg+LIb0FBcx8Oj5x4K3tOpiU/hks/AEB42QlH2jIEs8k+vSZQIyPFoQHaABF87hASfERLqkKkw/0soFEVVYL/TmmKfZ2RveKc5qoBR4BmBy098/rxiHTVfejFqVBJCdwODqremS+bFHEvPXV0tJv1HMUJi64/2c6znRQva7n4/R/+vmaDVdk9/o2OUdFHVyyvTLeFRUO6zTw5KfpYuwM+3r/vgNjzlK3IewRhPPvTpxuRLUEGYOYhexIQKYM9qrI2PBreXF9zIrKgPFk1zyI6JbpJcFX1AtkFWDhlgCUeoivsafFX2c/5XHciMjrbFpdn6tkrcBTHwelHWpqsQ6sbB4Bc3lyZt3YVPRC9kL0rpwM4y/O7H57lnU9MhhaAfP6m/dPMT/hAtcvoxEyeMY5BdKAgLX3Hln0EVNqGHuPoXN1fxCa/DoCUNXfabxwGdi4yQBZsnmoaGAWgZE8FD1X6/uDrHxVQV/FCZ8pSm1EmSK3aAVATgLnPh7oM51nJde7tb3Sn4ODiwlKcx+jm0AWvOLFMtRgArxpcNQabDgxz4AB39DCbxLPkwtGJFwWMYRM8jFbspeSi63KeOUiVDQ8/e43T4OQ24yYEbdlIvMKxeogsP4xk7feXbc/hDXE07ysDHPsJZMfW+EZT/ysnx2v5vHuHEP2lyIBfygnJdzmT2bNyxML3lc3P+27iMKmgvbQHsX0qBvGNChbPjt+HomMns0a8Vc5UvlVQVTVPBXajbHIttrlOBHXtfF9p08jeeZGDIrjAuaGz2G4JCGBdB4Pg4sdECn7MthVvSzwux/EW9KKrAX04V6WCroPqeohOgYfYyZHIPZumA6AGVIdPVAHQ79pu6SJVW4Jx7gmPL0YeDAnmlthn72VbJKadNlqHGRXPXrab2Pyzi5M48ldtcjb6R8V3sNFIix67gVTCS1mHIF91A6B1/u0bv9ijspEREHq7Et/hBw6NfWLD8AqcDafQFV0++2BmVTGCB05lf7v9tnDH0sJy+/5XX4fuDuzZr0DYSbDCq9ffBNed5/oqn2JVYyNgB1jac5CNmpsWOefouT7+UaXEOfT8pVuv6VcBomxlpNjees4VsxBDY4EebYySJyqyjYCJmSwM4cv7JT1cR5BUFYvqDokvwTH2oypYoy+G4kQ6gAJz0mmei8zAhrlM2ROBvZpdOgLzsYu3kaPIc/bRYRrFZ3lOhQZamX2WY1yB/eyXRFcPhgy1vb396Kvg8vg0kmR57KwjmDS4B9aHiQRZajRIrqmdi54SNJbsluBbU+UafKGy6uuvv2pff/X94qPf/e63bXd/O/sZW5Q9v7jop/KzkyqEYOHz2Dp4wvMSX/ck6xORI4mhqsDM+qvCI/JnI+FNCcWPMkXD5kOFG+h3uo3Mncc+XwU32eueeOvBL5iZzPI9BCLpBHLAj8guVAVrTGDkVCvxXfwqrePRgZFH3R5ZSm6XvYu8H+ztlZNunp1iAfNF4cL8M9d8DO5gq+7aeLCGBIdiEDoLoVXUwdP+PRfn+5uX39Tg88vI2fVd/N4Wvsw1ZoO1VeSTWTzM/9TCid/ZcrpNoE9llZEOZRvOTmt2Ibtv9qM5cwotJCENzd9+t1177GRKey6goXjEXD18zA8hH07Zg0t0xpwFD+8FXwpE8q8rGFm81tsU2fOyj8GV0QCFOyuAmH1iD+GikDh6VZCw62vt8+TD6fySVeaNIfBg/jYXeTzL8+jymgj/quL5yZdftUOFCtFDakq8VomOYHtVW3wkM4Sjwot36d+wffRR97vIAvqUvvXEuVcP9oQPorP4kzA7natKTmIMfdGxd8HgNhg0VIvcwxreX9XSeYkPws7Tb3Q5G0HfwWTwBF6DFesk1PCqgBbVqGoRf5N19tA96O7DD0UPAkh0EL3jcCW4xf6o2KZzjM2YnlU1DD+qQNM9Fj81OHakgm153uzBwsJC+C3+bfbeHpIHvCRQjU/57xIgOgMUVsDUMAw9pVpScDiiUvRwTfZQFb6KzfvgqbtgWbPiJMUUQS3ETx0cVIEaGxi8hg41dzOv+feZ+ehhmwfGmPyRxzwXeWIXxQUqSVr2u2OOsiWhqbiMNdKp/l3xgvApetMTH6uJfcNqAuMVWMsesk90hvfOzSy0qfHp9vX3vt++UgiRZ9t5uxVsI7aT5wyPimHVIUuwU3SAzr/tN9t/CoYtf7r8M8pVdhajq4TZWNsIUJgtxSN48RAG5UxS0jZPmSDGBGhUfVWWJn8fD4i3CU6JALooT5VA2g+0zphnYYZDnr49xhHg6FCisohZU5zW3sJnaDdQ7N7TAbjAxH2UFoVDocS8ldJW3XN6eBCFGUchRJrLe+fCQDP5XoyBdAoGAs5X5geo633RZKA78YgaAiNoaK+XnqPpc9MRDkPlSkjC3Dvbuc9ZQM70fJ0SSLGosNK2R1mcnBzkvQxAAGOYQcT0rBwrQtBBkOAWkIbRq78+TFIZwygxxvw2oFiZYQViYrwAak7qyvJy297aa4dZpwztuzdvS/ktrKwWaAB0rh8ikNkHGY774QDpXPM6jolSZYEcVSgYcn7e8yrVvCrnhxNwEyBpNg0H/dBRzjGCKh7O4kAztiK3wJHoPgeHEClnRBeE+xhQMXS92gOzF9qHGBoK1NH/8K2gkyyIZ5c5V6bbgzu95FFmfjkOr2yC4OrJ0Xk+l/2YW6k1CCl1xzT8E611dGrw61E7jSO4HwBFcTICMn0MFqVysH/ctGsyhCfHfVCqDBgACgA5seRw7zhCE0VmRkTkq7fkTJSCus/1SikEqNoXwCzvwMIV6Ar7FhgWDe/P1x02BqPKSwOe6jRFQCoyBjBSBuYkaXHDb07EMIR+48mT9sX3vmjf//4P22ace6dB3sWojowJYmzVfYcHJ7NHR/lda5wZPENZ32GVQwvAqDjoxuuq7e6+yzNH0ZDhPLvKHCfHqoJQ4Sf4XAo21xKoWA4wVPHiBC5WwfXtv6C2rBj+EGh08hJZZHweWClGKGtSfTkzvRBwdhC6RrbDQ2jPCXXyj3Zk7ZUqx6p1BaCMURD0EgibnTGAv8/Zm43DryrG/QUZ76KIZVvsf7V7hs8od5Uk5JIMyYQqcQcqv3v5h/bqleG7B6FdgHVAgM/InFk7HhL0NHRT0M8XUGOPGRSAhewDigJiDCeDjyaCwQxauKDey7gsBfxy6OkJvf+q52RvVdlwrq6uAnBGZ/Oc4f+QnMxelMEbatvZp52dvQBj86dualiwAzsuQs+v4jSrRv3u5bfFN3XqYXi7DeVZIuuMmut89/J11iqQ0NvUOKXmjK2vb4QuAYMx8Hm8/O5Qk8VKMMhMArwlm2HkJ08+bZ9+9nWMbBylOy0IMuPR6wFbbj4SkC+5IfBzk2e7uYwDHN6SeWF0tDlV1jS8VBnDynzPRI9GP0QPLi+tluMMmAG9dDhdYth0VWTlM6UTw1sjMaTDsmjRzQAn/t3e3o+Tc5r3BUBx6vN8htQKygqWnuceqq+Oj8+jT8ZyHRWGkbfoGnp5YU6VwGQBUfyrFBw9tU0tR8cyysAPea9AS/idLMn+O02RXgMcra0PZA1Ay3NpLRTsQ2BtSPfRxdoIL/IZAO8xjs7A4HVbXZnNZzhyANBYW83e0Knv36skiMM45UQnFU6hT2yP1mEtg4LF5GlxuR8CQm9dqRIbIEPX4bnX7dWb32XdW9Fz4R0BmPDlzt7bdhB9Xu1X0Y0qMlUtsBmCHlfXnCXg46K9eLFRMvTq5Vacg/M4A6t1yqmgrCC258FXQJdEhCyv4NjS8mx7+nStAmIqR7U9bmyu1rV8BkBTLbuxsZI9iFOWPVlbW6lACt2IPoLsnLLK9kbGOKAcSDLmSzDU/snu4w+YQzAKyBuL/NCpqsOc8ngbvtWqvLAwHVoNdAc83yqB0HB8ZDE0i+MQrEIu2sBtrjEQZ3A5exrnLKrAYQjjY1rpQOLa5nz3YDF+vIts0lOCUEen5sGYy3RbjpQAKafmNDwIGDuNmgzV6ZF5BrYB/62sLJeOgZ3Y23JEY2M/ftNt9RV60Luqtmbp0OAzmWdB2ZoVknv5vJ+wTs0JjZ7AywAn54AD0asMpkIXicShtrO134ymuIyNv+eA5HoCRwIHApj0RNex7O1ABQo8g/kb77a3K0ALhHLI8WMFRuJM3IQvTq7P26620dBIpepQHLlY+5Lhh8s4sJET/1GEwLLgaHdS7otGhc/yN/v6sRJFUAVeg0XgBO0Z7NJI9OxF9sPsqffRiWOTAtORi9IlIzULpwJG4UcYSzX2fZwWMzzNBYTf2W8BRGvnsJihRF9WxVf+w8u+VLlUhVr+M9gXLSTvFuN04QsnTfZDJjrfcJzoBNiZHRSkFnija2di3zggZMrekQFrn4oM4XFBghriHAyODuRDq6lgaelse5yHZydgccEh+wNHwy5o5W9O8RZcG4kenJqfju6PXhvJqobCF4r9g1Octj4ex2BuaiH8OtsWZsP/2UuBlaoYC5bV/gU7Li4s1lgQmHR1ebX05uraWn5q454vnbESXGpo91Lw8cpq9EheYx+dbOo9gqx+NzTd0O2io9mSwVhGBTj06OranDFtxdHlWQPcL3lHfmDnLL/22dBk3/SGoNH5WXBo+FhwyL0EF8yuUkGCdtrdBbD4KWgomamViSw6LAV+EsiDc+ARe0Kg6H0JeTwqyO7gLp/Hqz2wNto+efEie2qPc62szwgCwW7JQjqw41aOa3R8zbaD/SUM4Fx6Q6XweFUrc56dBmmDLgSvYksk3zDsSXiYjtmI/WAz9ve1XPfDqJwKTK++vx+KvV3PswzEzmplnsq+rXe+gM9rf4M/I2dwHPr5po/ebb1pf/vzv23/33/9r6pAwiFbewc72cPs6+on8Y+WgkHj78R3GVZVFT6pgF3hq8hLaOuLHqugS3CBvwkin8YnooeP49/pBBFUsKf+pkK5qoLzGfoBFtM1ZJ8FuAUQBasVCEwGkygeoNe1rXLOBX/xPNunNY9P4TPkLGqsF2DkWjCgfXVKN3l1YmVVgIamg+9hicvs0Vx4JrZqc7GNxbYNB09I3E3GtlQla561cDTZKdx4X0Pr94/2m9Pt2Hj3OTjcy+/hpTkzouIL5neVfevr66HzVvyvlfBGfMoa5/EhoCupFx1Bh8PC6MPXEvzACyMDo+14/6Ttbu2WTtXdcnZ+XsUPC8EI1l8J2jyzJAf/00mgKuUOgyf4+qp0yAnMHMqG74YLb6jOn542YoDOM2j8InTh02n1nYxMzZZN8Kxa7WANwQandWt1lFj5eOiHKrTvff69dhr5dkKomWGbC6ttc3W9/f7bb8punedafPM60CW8w4/kx80v9srXCgoG28EL9rnakkMXNuE6a+yJui6IWp+dPoun+afwB3ws8Sg45cRjdkSwi57URg3PwITWb11op9hAcQc5KR8r6xBU89n7ul/4MzLD/RWEo3Me7ul8Afve2jmdffNv440kjs+id+gOr0cyso9n0YPxMYOpR3X0xNeUcOZz6B4jAeyW5BzZrnWEFu5N9ssfyXvoN7ZHJbeEBHpIstORsNjm5lr7/HsvCp+yZarCrUeyVkLIbD8dfXiO3Elkwt174RNztupE2pGp9uvf/L6d5b30nUCSKsKhxzwUuWHTrT18oKMuf83rumZgJoGsrADNEJ3diqyS9wqg5ffhsn3B3uUXxuaGD8g+vqpK66y3kmhZ63jsBH+lPpPPWjvbQRfPzyy050+etZWF5ZotDOOpfIchevWvCkpyHuwUvuV/b73+R8GwL/7s858BPwgpCjccg2QjZiZmmqGelIbMjqGffheIotBFMzkUMgZ5exlJA/GmqroqyiUgm8IQSJsYi4Md4lA2nB+Er9kJcVoxNQeR824QMQeZ814lrrkOZclfr0xXFI8s4OhUQCm7EHB/FCVimLLqK8OZH/OesQiDQMS2lpZsiIwcZ/g217YChMdcgI3oOyGw1pqdFcdDG00/Gjvvre+BdhbFMTgYhypG7nB/LwpmKM7MagRiNMx7GWX2LopCMHGiovVKkzllZ1G2giYyJTtbOyVUQCaAIWJaQD+0F9SYDu0cf60t5TjXsGYC4h5KMrHZXO5/enxcwbLlOBWXNwavhulCo6uAh+sw+VA+42RPc3g8/2A+aZPKAYiwM8yi5QJO7mXuVZ2+EQZlhCgf2WmOHcXGQbTPgp8VxMp/MkJAAHDK0NlDTodskIGeZkgAwhwwVQKMnHlPgq3mahmC14MFo3WyRSnq7CXHmSByMo+OT6JELirDfXZ+mFXctLfvXraZgLVhSvJ0L5vo6OKjPDPnM3wQweZ4V+ZtWvllnJfs73IAXDmeUfCbcd4mpoHsfjoXZ1egMixUzoS9rSHb+SkwxqFQhuHzKgCBXfNpzD7LpYOmBRw5byN57n5qGyPGOKMpJ4oODKTKv7VQRslHQRNgAmr+kuqR558+aQtLCxXA2dl52755+evsv+zCcAnzVIyJwKLqt/cDhrNHzkKT4+PdMrT2AO9F3dQ+ybBW1WOUl/sI/qAPA7P55GkpEgDG89FyZLOODY5sAX9oL1DUZxoZNmne2Enoex0ZOChFjF8oX/wj4E0pminEmHNqAU8ZcMBE2S1lxyFYWMyeZ49jBirwt7+7W1koLTcrAc8/+MGftXdvd9tvfxslXPKNdrdtMzK3ubnZ9vb2Ao7DB1GE+IShQGMAhPEwI6kDiMhE1uwZORSlkPMcAmay1ehR1Xz5XLUy1Xt6ab11O6mw9jFGBr8LLKCtI48FyYANcup1Mk4e8JwKSjuO77XhcfoF+MgO/QP00j0qclT1HQfQ7Adg9kz5ZQX+ZEcZ5oPIqcH8+KsqGiO7Z5cBN7RZaK7dr89CjBIYEBQ0u2yunDODtekBzvdsDL+T/DjyDDPnAGCqrHrWtry8Xrppd/9d9EYctJHx4gP0kAFifGZnFmsIrPsB7Jh4KK+r3uEEcDLYD62V6IEvOWkGis/PLraD/Z0CWhz8krk8h5ZOQZkjjlH2GvhlmF07lM0et5pnqUVQRQvdU7MFRidDpwDa6DC63THz01Pz7enTT0vn7m3vVOWxuVaGLgN/+wHh+3sHpasWQg805TwCBwYHV9VGds46yIM9l1UShBB0dPKqknG8iPc5eeRzdWUmn3rIc2kZi+PVZJ/Nb4jO00YdQNTeCwbfFg2tQ2IDEFpZmwk/RH9H99ErEkQyeBcXtwFrS3FiViJzgFrs391Z5H07PHAamt3GWXnV3rz+JrTbrwAcuWPo3229LjBFf6uGknkDtJ1IN5HnmRifzWd32tu3WyW75BAttAsLfODPkLmuWSAxdtGgYrq1ji2PPSULxc8hGNkCMuhTW8chq8Bt+AsN8RUHrABi6Lm/H7k0x+FRZadqxX70OFUE7ZCpGnuQe9gbiSx6VxIKiBvJG8nvmQHhVw4jWA/tZHG1PnEeRkqGOA8hQXgQBtEGPBL+UZEeXUGnPFwWAAbkBWqnp5by+algl4DDyKwvawyL+8Vqs1aln48172Zvf79NBt9k6ytoSa+7D5s+H2fac9BJY+PorgIKuL3NXjtURJupFlHXyz2Irytn32Ry/RuOYsvK/uYPKmrM/whJa68lf5ziKBvvFGb6VuYTvqggYMlvkEN0ujYM7efb73YqCeHkbmMM4C7PonXNQunK0nXWmmej4zgcdaBEHIf+oBxoPCxJlYeBQcJfTggdjnM4sziX7zhOefbbXFu7w8hjHOcHwW6txH+qGvKzB8W7ky75WZgiOE61BxtaFX5Zr+oxfIZuVQGXn0fBPXDh5KzWzvBUnpvTa8zBQHgBzfCT6pDbOO34k0MgiDQR2Wc36VlVJuWAZw0sWW+zkfjNHuRvnDSnp9FNEkmCIuR0YXGmXyMyBBuzAeywmUswsqTmfviEtfOa/VFprTpH4EhgyWgJAVXrruRxlqGDQlAHXdkCrZHaECuLnp/9BFzzYMzgxPc6PIajwwSib9pMbOlM9GStPfLn755vZo6j2Z0rWGBhdqGeVTubANJyHNtPXjyPo75eCV8BL/pb58PHYBbZ69VeqpFUvYQvs4/0ht/tYwWW8tyeyZe/cezZYMFTJ6/WzNiZ6QpqCMTAq0+fb8Z5P4lO28vne7cB55NjBK+gE10lWM12nUUfwKj2MO5CniF6J3vlb77tM/kXTLIvkh/eyx/BW4KPG0/WInexl2d9Dqq2Maf2CTR89uknRW+YA5/ytKgD+pSsCnDAsWtrq+G73i5eVUcP19XuuRg9YR6xykvjJTjBM9NGZsTmBdfTvbovJGy3tw5i709zncHC+HXYlcp6TnHsGxxn3YIoIUmtj2yiOTuxu3MQvb4dPMkZ7kFVwcLpKcEhs+JUiggqf2zNa7En0ZPh0fW19bx+nXu+jm+x3F6+fJl9iQxlvYJMcIWOGBVhTv2UgOYTCmJpSboOv6qck+SqQDwqRY+oVlU551AJ93cYQDnN4QPyBoNJzuDZSuREZwl8CC8IPtCJnlPwTfFAOdb4KXpGJTL9Kamrm4asuKfgnAo4bak6fji+hp+X8xxdSS69VVIq6qIHx8Ore7vGq1wWzqZvyJeq2JOj4+J9ew0Hq47ju9KRVZGW/Rcs6xUskbf4kp6jiiLCU+d5fwXFYuNgUuMtYDpBJV/oSPZ75R+a5zmD29Ear8F9ksAKQLZfbxe20/FkbwVT2Q8JTtWQKtVVyawsrVWgWoDOiBJ03379LrTPevM+OEpCYfPJanv2fD1y7oAgwclw2LA5vGOVGFwLL9AxZPDqqrfB9mBzP8jLawvRGYLu/FD2YDA+Dv1ZHQrBD6qlzbK6v31se+G3bV0PwR0HeOL6sb148ml4QTujwEzs1NxM8OJ8ycd+/AlrR3sJs6qylEwNQwoksvf4A2YbjXx+1HnsOrrwszvfdNsAy5lZSyZX40OraKcjvFertlELOrzYmLJL2YvSwSEMX4ktEmyajd6yBjoNXwn2whdGUsSzi6yrXIyfGXst6M7nGBp6iCyO14mZ83PjkbnlWk9WXjZL9wisJ8BGHqxZsA4vlu8SXeEnm8RG38fG2UfJa3aJn1EzHIOp8RRfRFeWlubVVadummk6UPPM6cSSo8ga2V8Of4cU8dPPY2fDA4Pj7Xtf/DC88Xl78+5d2Vt6RTVaJXHqmVxBjAXWUxHnGcQRuo6kl1SHFs4P7byHrriMjBn1AWuULs+byZo99boNnZuea3ORH5WCAmFGai3Er3Hoi/1dDNb+Z//0b9rnn3xa93FQi9b7rb3t9mrrbY1pOI+dZrvZzirCyPXhKTQjb7tv/tHMsLn1mZ+VUc+FPTwGBrJGB6KMwkTmjgiEaXURNQaoOMwF0MJMA/mbkmJVATdRPo7rd3T+cgyniKNTGTkiIvCYFIM6oWgySkEAywkq+t0pQ9UzwCRiWpwvQayRPAcm1JNaJ0FkI9YWlwIWVHQ8VPvMdYTI7CCbbUjcQDb41dZW2z08aLtxss7DILKQBBdgV1JOyRN8jjA+c3IYpfh439v7nA4j8u6eVeUURl9cWAhwOamSe5UCmIMTz4j3csAucI5516LHOIhGMtgcaxFcRldpNmXnVBYcKUgwEGY+y2dkFm6U2cawUnRXMeAiqQ9xZGbnF6qiwayJpTAw5URgOQHjefbVgJYa2BqGX8nvTj25zL2PYmAZBgbdZ+r0kYD3qytBj6tyLhlYBhLD1HDYPDclIutfZaEMXMAyRiKcjKj3CnRyaDidBIXTWIMoZ8ajbJbiAO/n9X4SJJAu4MGwmT2CngwzGrmGU81u7kJHBj5AlbDcC4COBmxHZlRgKfkWPLqMQ8EJrLLyOGknRxfh39EqN+XAC+wa0K4awclmc3NjbXF5tjnRz35YL4Ujuk/xEg6Bjj7LY7TA31Ac2Dq1J7uqvN/8MwPvOV6VDQ/4UrXgQAFtt2Vcc2/8C6ihkxOCzA/iCFFSFCu6VSYoDMgJECAw4PnN27e1l4fHZnip0KNQI5dDrsk5iFKYC+AdNfPjvB0cbUcpqgIyayJ8Ghru7L1rW1svK9Da90r22Olg4+3Fi83IgFPlDLMfLUDMYcS27kfh+VLBWCA0Tk9lzbP3VVkR48tpAP5O47gLXAsqAHf4vjLY4a+llYW2vrEamaXXBN3ixMaQaQuRRWIYGBUBGYH1ynRkzwVcP/v8ywoM/Kef/217+epVDWvEB5yR3ta3UA7ERwd5cWE5z6NiLnIYg2q2x/RkgMuoWVozxadVHRC6dwMSmkRPcGQmQ7fKjuXeeFBgxMBdeoIht18cIgEz4JnhYAT6CbaBQvkMoEp5qm5gWBlK2VvX6OCpB1OAFI4RPgPKgXp0ZHzNl2Dgj0/OiseZEnwMMG1t78WgCmBYD7rLyMURjNGUReKoGwi+EJ24vrpWunhqIo5HrlH7yfmLXhUU8/wMqr0G+lSLrK4ulY7lKJ2cH+aaAejhy9KTobcK3nJIA1q0XzD4HAsHhayE7+lmfE5ncJy+/4Mfx2mOnjUjJ3JrFt73PvuyZ3geLrOGyDp9nPt98fmLOIQzbX3ddbJH4RWDend39kpHLyzPZP/7EFz6RXCXntDWrHKQPToOPVR0jE0M5f4ON5iIjJ7lOfssDQ6vwCMbU9UEHNLoSMFusw7Naal2OKAG4OJEhV9lfhloPICvnQypsqA702Mxygslq/SbALigPl5bWNyMrl8sXnSd9hj+fj8Rqk+0Z5tfRbaclqa6WGWsQPZFBZmKd3NxR++PeaZ7FrkHb+gzw2wFts9Ooo9Cq7tb1VUnBbA4ScYY+BbUxedKyQWeAUnV00C9vVsKSCbXTswCPunssHoBlbWNhei92QJwKhy//ea7OKy5T55VlQI9fhwdLajPCQGa2G0OGWCGr9H9OPx/eKAK9LqqiASsT08u2uH+aXR2rxatytLoocmpkbaxuRzQvRC9G50du0Avoz+9Qvdz5CVYOCwCaJI4lxfBIKMB66vPQzMnRTkg56j4gCyaJfeYZzbM+SLX0458e3de+lqADU0BUcEtcjE7uxCZtrcOLJBFnoyODMDOa+XY05f5FqSpFrDJqbw20Z6sP21To9M1QF7Q3omXVeEYG0dvnIUXVWZV+8qHAEbp5XzTE93RFRCOxCJz6MLgSL6srC+XXeGAO4o+21q6tFcLxE5lTdWeeu/E2+HsR5zN8CRwWu2dwTVoDA+chf7XFw7xOW5X505LU/UrMdnaSkD5Sp2anL2PM6JFVdAD38NgxfNZX7a59ObSihPrJA7NtOuVoHTAx9EQYch2FRlTjQQvX0Sv3cZm3gUPOtWJ06utFG0E//v8odMKsqrUERQ/C+ZEMzR0Dxn9HrTOdfJvg8ZvojfvIrujEl+xj1rOOHqwiyCY2YFaDjncA3l4zjjZENQKGg99BtpedI2Khnw4ey/pxwJ2O+05BcNVcMNA6E+GtGZ5HZ/Q1XQ5Hb+/t1Pyh9cqEJbP+1JNRb/gM3Ya3qukceiGrzgKuUw9503s2m34+zE6fRzNI8c1Rydrgb/YDLYCvWEUtpqeJy+GX1dyJ/vmS8JCtSy9yhkVIJC4FmSBTQUlVOLGuscGBTsc7GavH4PfgwVHxov34QbXJAP4zrcgWI0w+bCmToveZo0WbIeNFygzCFo1O13dx5V02lrw0clheCAykPtfXF+ERu/b8Vn4M3s9mmt713GcYRVCAhAqK+ggtkYlCQcHjvAcc3NTsWcj4U+Jh+x1aIBfQ+p80d0XhYPxg/lG9BkMjI51uEFoRP7hZGMNnAIo4I8h3Avm63N6crXoAFgIDSQP5uYnItcX8RnGy29SYGB91utebAqxxt/uM599kqQ4OJRwfN/2do/q+mZsDkSf4g3VomwdnMnR9wW74C3PJbBCh1k/+ZSIrNNfxxy+ICgQHs/6Hx+G2tP1T+NvoD+bGKUd+sA8dAUsoCrMjFY6Qcu9U+HpKi3WaKvCTUv7bvgbdsbb7At7zIEnbwKaEic2TaKIM174NgYcBgqrN6e8kjNf6IQPYCQ8E7LmS3hJpZJqKwFQfGVAeZ9pWrISfoOtK9HvXqEBzMC5ZysdPKbowAXZJGNgtIxJ9OQxy+4KlnlGevrmSuA8eiPXJX90xInxKsHGAhxRn8X/njMCWDxQSYQ8c2HB2AvruFYJnr0kJ/a8ZhjBdgI34UV6UJW7+3Dm6RJBBUUZZGhuwdzGseiR+GZ5bkHS49hK/I4e8G+4NTysM6S1qehhfEFnbWxshA9niheebgbjj01V8F8AnmqBcQ2DMpqIrYZB2X3VUj3RErrTf1njWPja5+B2Ce2TyC6+5WcKjs3OqkIai/0zwkDXV3RT6CtOwIdWSebL5w/DR/aKvUTj/fhqYYNecJHN0ElSM+1iv/nCnlWcYHtnJ7wKd98HOxyXvAkm40Vf5A4vC7rYQ3yA7ujID5BAVgXV/SyFA7261u8wX6cVnoRbBSB7JV6uVDQwnsWeOtQBLYR2yTCb7RlmoveHB8iTQhtjYHRkwFOhcWFlRTedFyR8hkcfg3GWSk+4x1Kwok4hfD8Zek9NWttYe/1yu/hxYmSyTeXv93lebajwUAXBSpkN1J5LyMzHRxDkIyt4UocFfPCRr8wnk4wfjS/Ez2BXrZf/wJd6/vRp8aYiFDpF9S0/gI0QBPvRD/68AmVagOHOo/2DNkB/hF96+VX4JN8SaTrEJC8dMKUilE9XnQz5N1khWzo+yIWEJhtMdyowgo/IBJmEXTwj3dkLSm4qFkNfKYxBA4k5vqQDgE4vz9rpVfzl+6t2fHHcLm7DW8EEAvaqjvNkdf2y9/nfcPh9NPv6kP/2Xu3/KRi29snKzxhkxx5zoloUHFCnRREow9iCEKVAs3hlhRiWs0EYBlXQRDHql6VkynHKw+oDF7QiwATK5nH6DbVXrVXzVnJ9WTLGHzjmcFHK2k4mohREwWsOTTa7t6lFKQXM3ZzGKGaDOXAyjtd5tvMr7QZRkLkGRceZPgU+AzxF7GUNaj7EB8FR2qpMW/CCQyDTaX6YORPaEDCy75MACM+KQXyp+KkTReJcckSBkDoyPO81XLNaT3J9kXigTYaIoyagoVXsOpsGYLsnww54UyyUoCqBuwCS0fH7NrsUmkY51dDqKEcVS6of5haWKsuon3g5ChBT5XalkKYC8n1jgjJgUeiM/91NAMbRWe2ZvnCgDb0pKEbN3K71dcGDGOmF6QqUeS7ZDQEga5QJAPwYPEBOK4EgAdMFsFLwMj9XcXh9hiFn1ASFapbCvYzmQ/hHXzpwodogdM+Xsk/vQ0Plww5j4Agz+hwOMy7yiexbnjlA/fY2dL7pc3E4eLMzcWIYrMqkykaEZ/MaJWYuSEhTylzlB2UpiElBUSRHJwYdss8R4vBoCWEEWJCgG3e23b+nwxcyI7dRTh3MmjWzEgfOZ4E/DqpWO7P2AMlog1wvBiJ7MhCHFVAR1GFQzUvgAAlchkUia7JZfb/tiUwvoZdJRmtAV+Xm3p7B731WgCPAt7b2in72G9hzvfePTnq6LGWJznhrmgHLszmVT7CjsmvhSQaZ8Ve5gV9VcwgahEiRXUGqVsFmys89KigVUOWeHGF/E3nHK9qEZIZ9eDnOkoA/wCIgoczZ10ABUMFhvAVsD7V3r9+1v/rLf9JWVzfqNfPxfvmrX7bjk/3IvbkOjozm1ITu0VX2R+uBMucKyOcha45T+JsOYYxqPk14HIhR5l9GVmY96wI6I8K1N2HzPLNrRBnfCnyNxJkF5MIlEVp8g1bl7H0w6pUNeT+Y1/rgWvOrGKr5mqvYT229Dug4D79VADQ6x7Bvx6fjRcETOq2qi/I5r6uW5HROTMTIDsbIRkkxwfgMWPjiix8WrQUynepXIGcg9EMLMwHyXkGEgYHox9uTrFUA+yGAAIiKA3EboJY1CZo5xebyjFENuMq6BLOnJhdqf66jv4bDu65vrwWh8LxAYJ2MmPvRZ0ARwGm/DZZfWlhvB7sH7fnzZ+3Zs0+Kn28fYsSjO2TXVYHh3ZvbGK3Kjs+0T56rTmxxzN4W33HslvJtgPjJeWgd+6KdWUB4bGw6/KX6lWM6lL8/tFdv3uY+4dfsscCALOfdHR180p69WGur0WmDw49taXUuYHGprcbZX1mezzrs+WCc/8W2trpSdgn9ZAftM/n0XPaKHkdL2a2r2MfJgDezY7wNHsAbgOfc7HL4KXoufDGXfTZbBHjmKKN7ryAACq6jcw5qPzyv4bpOdRSU5qjSv3W4xQywOd5evdqqIMHkVADUwkbbXPss9+0tiPSZRAUbiy+BZrLGvgicqsikx/OUoZNq3QhBHlr79+nxQQExfCjzqGqY/uRYOz1rd+e47exqPR9rS5F/GWMtnoKjC3OyxWY+qqztFa6CGXQrm92dGAHSx9IhdAD7oVoR6GNP6XaJirmFqfbik822ubkcPjb6QHuiuVyRj/AcvTozPd6m5+JUZ98BqaoyjgM2EP4fGZ4M/w3FRh21qQmOckA7Pzy6AQ0Em4BgwXAtFpI+gwNanbpco492Y8BZtRQbOTpOb8eBid5h99GIHNLH9ClH5zYgfXl5NTZxtg66YWcMmtZiLIjlmVQR7u7uVlU528GhvsMj2gseAfn+vknXKGegYyDrzOIC9vJsWbvWhQrkfXB6KxgTnatScGV1ISBbdnuoqhQFhMipFpPb8HMeIc6FCsjRprVZQETW3nzQ9Q3Z4eiHfCZPFX4AQONQZ1/xLro57MBPeqPrxMF2HP08Ylh3+AVdsoqyobc3MF2cj8g9+ecMo6Mk31iA/lR0GxrcXkiQCqB1vVoObvQK+ppBau10rOodPzm/9DsZ+vjl72aGqoA3ZuPmIfuV/+yx4I3ka7We2vvIRLU0hW9UoHtepz+HgtnzOIz5mwA5W6sCG69y8jkWZEqQwX+c0+Lr/B3eYF/CINGD4Z1goN297dzfyZ1LkZmlwnWcZW0zsB5dz+GDrR1ABV9L/tCtKig5nehRQdXQFl/hdzwoYS1IBCuImHLKVleXSwfbA/rQqeqCxZwPXRpofHLYK85gDXzr/qpKJkZVxi61odxfBaNk93B04lVsrOD25srT0CNOXPhBBdi7d1sVVMcX+FO1IH2OVtVSlP2AjY1BUL1HH/kbXEhBcGhVXta+5rv/bO0wekiA5SrODTtdJw1mz2D1i9iNGoGSRRdmCC/WwRJZQ9g1dkHQT7fJcDlV9oZMCR6a3WmujnsahaCi3fvLgY6+cvNKaGUfVVAJ+khImIFnn1xLIE+wiA9wHf6XmIgzUfxUs2zzGbRhRyadbjypgq9X7HHkVCAJNGm/rnk7saN3kRFtW7D03t7xBz1G/iRE+2gVwWS4QQU7bDAeGpqH6Tklw7RZVktV5FwXwUzw797ucWh/HJ5QrWOuquBF1jU9l/tNxm48iy9Ib9yHiz/sQWgB8+F1/oDE9EB0o44L+nM2svBf/tP/ov3xj3+sveYw9yTGQO6pqtkolJ6IMVqjZlwOoBPsFQedPGcZ6oezJeUHlp+Zv7t/TxqopvSO2IzoAJi8493wauRXYAjGhykr0Ja96SNJYKHJrFGFk+qs6MzwvcMP7u+us3e9OnBxaTr7FF2Vz3DIofk+GiQ+bXjq9OgitkMlqOH9wZfhrcX5xZJJeJMdqqB11uxUb3+3n1EfJbv4UED5LHbGoR10Al0YQoa+2svpk+i2rEUiRdKWvmPXzDqtitHIh+QUX9TfYQQ6hYzs7vZ5ZmwV+ZOMI8cwprEB+MNsYjLeO46mqrL00WEPwbkSLy34kF7c3z2MLg6983wCVIoA0MN+CIRJNl2cX7XD/ZPyJap6N8/KBphxvBBsFjLVNT3P+/Kbw7nhK3MZqzsltqP0XHQkvV1+M4wRf24u8nKda1WXTuj0v/5n/03xvUMT3r55Ex082j79/LPSYWRYwB+e5vdYn5Y3o17oSPfvdkNF32jdH4+exAdVBQt3sb9VcRc+I2OSEOIZkriq/NCXfoJfxD7oMrQomsVuojEfFY8rcnFd2EVgRZvu6OB48UP5XfmZC0YHRu99wHn0GH91PdiGP0am8cFl/DY3YO91fBlZcBibKsE7r4IztnIl2OLpxnqNTRJIduq5bjVYl20XvCQPdRhO/AE2CZapZEPWI9As8AcAsLkSmObc2j+BU/pHxRWbenR0TBzKJ5XAVzm8sr4W+7BS+ordVCk8mD05iB14Etv2+YsXpacECPm/KwvzbTPPPBZZJV2n5yr44i/kH+TOHmkjlxixf9EI3X7nsypJVTzjFRjSAuimsGTsQtabPZ6JfjcPFEbXcuv06MFgnsPouZvgxqv314FU4cn8Lp6hhdqp0LDY5ExPUNARDomMRBdGsse73/yjyrAXX6//THRtbWWtHe7IVsc5zr5eZoOdvCPCVidz5QLajoA3WRnBJsDS12mICaysrWfzwjTVhxoFYyMw4tTsVBsJmGYkbBQGNkCOMZIRE6lVUj8RB4CSH8rmytZTWvrqJxyLPBnnPMbaZ/Thnl8FpD2qjLgLgWP0xmarDH99cbUGu9VxzHEWzNZxKIDsQLmM7h9APzikheiwno+SFrUcjCLXwmk+goqPmZk+H4xBdFSv72rVzGYMjij7PS0BI4gcgOEoAcJHqRfIi6KuQGCMOYErLZm/V6YiG8NYceplw7TlXd2KdsrudHCRy+Vao2HKgIgoHhmeyamVGMCjNjY5GobdiAK8yKYG9A7nmcZE3rerIopA61PmDExNzkSBGv58GYc5zkr+Iww1ZyHMIQBgDpLI6+H+UTlfQIUhoJ2BZPfPi1kN6VR2bH+mZ4Yrk28PpkIzFT9AiexlKaTs//HJZTs6lLFXuml4rBkJZtTdhgcCZgJutOJQoiNR9pxJfMIBVwlXziSLw4GJsSIhqjBGRv09BibKJtSLEPaWBC0Lov1nubbBmwd7R2XAVwJQXZcBFnEfAqCzLg64+XIMfWUmwo+cNsJDAdq2PjQ34DvrX1yaLcBxdnZUhpuhVHXCSSIXPlBZsuyzdXWDE2Ub8Ao8qMI7KgetVyUAI55DwGBseKp9/fX3s8/mtpwFmMfYhQcoVVUW1qOdV4WFwwEokK48yMlU9jbOf5TPeRQE55QRld0nb+iorBfPCiyhx8lxgGuUqMquyfC2YJ6KLW171TKYtThtkSPnS9UAYySgdXiQNWSdaE6pyAgPhO85cw554ERQspQgZcjgc0McRX99/RBlnvvlg/SGtuRnz6IoYwRUKnL63r17lWt9aOGM8+/z2oHRzN9qUO0I4Bo+iTwKoDIQNkAFhSCKWTCMh31lt6fGZ6Ln1gvEnJ6f55vDA6hxxLL3IfZIdIzqSOXZ1lCZHdmhXK/avmNYBNTRlIxrq5AFMWOvBolaVa7j+GuOI4dEIAVwK8cq8iSDtvFkJfcWtB1sewfRMbkOIBI1W/fpGCKOY/Z+dWWz/fiHfxZ6HmSNMRgxOAuzi216TNDtripQ6ZKQOutQ4q/aI4yQfUETzv3UHBCmzWC6HECGUcVk/5bhCvC/CFAF8kJfBzBokTUXiU5Wpba45OQewcnQNs+oksWpjLMB3GtLBhFr+Z5oP/3JX7bl+Y2qAuL0C5p3nowzF13HsTcQmmyYlSZLSO5HR4GPx4Caw+gcOkAQXNu2wA9H9yH3zp7jhewtriRXgu0AuntDegJbAJgqyfHoHBUDKivJakSmeGkwzgwZ2Y3NY7ydcqpVc2ZqIvI9H1nR8q6CzKmE91m3U3JV8jn5d6mAE3CztDDTFhZiqKPTxsbpoNnwlbY/QNipytpyArQvVbw6pvxdO78W9AzfTxugnOcOfYDu0nvhkbn5hTybij4JBKc1O/mPI/I+8ntUCRPAU/B0Pg4tB86cTcE0gFi7ExugytXnBHVqzkN0hfWPUipZk2qImjcl8RUdql3+KjwwOjSVe4/U7LrFham2vhrdHlAvrW6mo2ww0KidQ8IAQKlEUPifcwm41oldE7N5rtHw8kMBecBEEmh+3hwymVAVqEPtOPZMwJYOq8Noso8zs6F3aGomnH2XLT0PH1QVW67n5E+6rXTlxVF9ax83D62PA6AvRioQIXjAbqkKrOcOj+2GN88vfTZ0jozQiVpoPQuVRv+dnByFpw0spw9FPzjaZuIBke+r3c9BPea2XYa/dw92sv7o0PCxk8hYqJ44eajAnGPL+YqrAZkzKsmiW6y5WtkDYiV+gEOtScMj7yvYQYcI7EgaSvJh1snwDcyAL/0bvglL17eE1OnxWQUdBXUlh9gXLc6qyCTDYA1ZWZUFwC+boaL/aF818l39fp2fTgGma9lslcVkDY9KuJQtp4s5eqEVnQ07aV2SsTVrUZZZhQm7yXmwDmMotDzk4bP/khoSBT0YBn9YQwWOwquqGn3Tx9UGH52jakGybSJO8rjMf/auQHL2mKMCH9KlFQAKD5RTlr9JaJH/mjUSHkBn1V4ISN/lMXLt0UqCVcVa7JwgoJZXTggahJydyNHBaCaoUKeOR6joX38XiKPfJHHL7kYV0WmqiMyS7Q4qnDkdvlDBG2x2dp179jltsCfDy9Exc200NBUkgQnpsZVFLSICq3c1MgMtzIwif4J6Y6p/Ius14zDPfx+e0X4n0CNxvbGxlvvGaQgt6J06bCB7wz7OTM2384Oztji11F5sfp51aRUPzWNYOO3sGB3C/qHV0SH8rDJRwL0nz9CuAnrZL8oGj6hckKjC3/aH3Rd8wEuqla1haW2+gtEwEux9ehzcFqztXmZphhFCk46ryLCAn0Aj22w+LHp4Lx5U0UquBWnga3jbSYFj2SPPzQZzWu0deUa38+BU1Re+VAerpJS81NZdwbFcm6xOhBfNdx0Pz67G5jmsR0sVZ17g8D46wnPSw/Ze4EKQMsqgZuvAbOya6kwdFPgPvdjFquYOGw3Ht3j+fDn4z4Ev0TXZo5KV0E6AVeCpug7IXPZEcJz8wLLWhzMdgGKMwFRoszS32uZmVnKfyF4YN48SzUQXO2W5n8yHr524vXOw1ba3tsJrs3mGT6KD1tq33/whMmqOk4SwQIhTO7U/8TMkj1VAB7tEjrRMlmxbWfYI9tbhMToR+Qs/85OIEDlkhyWEJN+ztPABrJV9CeF6givrCk3ZQjSDLfEu/vGTnPFz4E2vVUAsNH8IXfwikAYv8CXoHokb/h7MSf7dXydQBebyrWKv9iOf0QkBe9A/VR0am947mMhT70gIW0UP+wz9GawUXWPenAo1wVTXIpfl6+SzAqjXsdH8BBVe5sUaq6AbSvAXvh+MjRDE6BV85svp2AoPV+Agax6aaAe7ToIcreqd2RldGTPR8bFx2udjEgQ7fvTlj9snn3xazv+rt69jTxdCC/hBBa5KdLgpPBnbJPk4GR/RLHAdS70yrQfo+ZdsI55R9b4XXWMIvITyRWghSeIgCb6eE/fhYM8t4HsVP2UpfubneZ4///qrtrGy0YZu3rfPX0iWPrS/+vqH7Rd/+E17vf0uMn9XVdDsCB6zr7s7u8UHPVHSK7cc3KBwgl7yVRg7WAhfkWWfLeycb7yjUk2RgzXhO35tVQBmjyUQtKrz/ZaXliqAEk+h3ge3SOLcZu9heAEhvngFonLfx+CP6dj5KqTJF4wyHLwRNgoNwguCY/yVMXqk+0dnp/SAzjdVivHHb4Ll4wfNT8y31WDKyfy+umC2avRdnuM4+nUmulFSUzu9AzDMneS7mWkrRkP3CErqtEMjVfS6W9CEruB/jQyHg8LPeJr9fAyf+12BzH78fYHirLjdYIjQs2aUFi+ctb/91S/a25137X34eWdnpyr2FBzNh54LU9NtaXa+DUevLMZ3/esf/LjNRBeZKWo/vv7s8/bjL38Q3ppqN9mUzSdPwnfhm9vzNjwZfY52IZgxCoqWYvCybFWc0bmRKx2GJc95XTGTvRkIZp2Njz8+E/66jW4czn4FVPEHBqMXzbHtnTxXIb+uI+Mu3odWRt1kf2OL4Cb7lwdoe68O/hQMW3ky/zPK3wcpR1VaFb3Lc1WENAaewWG4KBuOpEBYnjZ0Gy6hFUjCgCKtZQCjQIB7hksAJWyX6wWA5FtJJsNitpWT1lQ4jUSpyoAury+1mXkO11jAyEWAw3mEKmBgmnMXBzQaU/khgFlZ9oBQjrSZZDMR5uX55QjcWhjhth0c7QfMH8e5VeZtWGQUzm2v6LGmqWrjMQQz6znnUFOeU8Xog4Nj7WA/DmaA+sBwJ7RsrqAPIVR2J9tgkygvThDwRWjt71QAwISAWxiCc0Xwe3WbwZozNYQRczlCuM+oYSDN77iruR8cistTmbE+U4LAu1fgWu67HKbcjsIdq+Gk51daFZXCH/dWlgiUKLNo8mIcF1mXne0wcJ5F8LKyKWFYVXwy7JSa9hwOlSoY2ZQ63SIGGfiSkcxFy5kSuRfsA9w4dktxjmkOGWEl1BwEgNazqiCUPVdyfn3B8YpQVgQ7DElpoWWU1cd+bMpLuamAgtYLz8/Yiy5zZChmw7o5Oj3oNFh7LOCjUgJwNYx/f98pik5U6QpyZi5CG4dO9RqQJTvDkL19vZd1zhaAU+GzvxeHKs9KEYYDai+VujNyeq5VGOFBz89IG0Qs4Kcq0LwHmQHBiwoe5XdKuxyG8EuvzjAIWqA4Rj0GpDvT5qGoeOtZLoBDib9hh/iBcfbTd2XfQj/DqQmz01wmp/tQadUajBzacPAPQwcOlsyT+wM7FL7nEHRTcYI2Ap/2Fk0AW39naBiOEa0XHIrsKcUNOChT1loB3AMFAkiV4WZAIjgLC3HMszfoUC1p+Sz6Wpu2Mk6UE16ihQJGx6LQl7OP5lZ5f5yEyIN5TvjAewEXJ/6BVnPz85EFs5auyklV9n1xedRm46Qz7DI/X3zxZe0fA0ohltxkf85OnBzmxLOBCtBpe5V1ArrwmKAPPbG0rGqxGw3VP2QE/aqdKXQbrBP2YvAKAIWL6L+8LoMsS5xfYyxltC5Dl+iXyFJV0IQGMtha6uwbjTgw+hCAMlz3pGcr+5P9swC6VEWFapH5hdX21Vc/qhbI7757mb2Mwxp+OIoh02p3VJn/+7q/OSv0q2wkvetgAjMNVEFwqPTiew73084ky8wB828Vu9ah1Fnriko1pehk2emekeo4NoypIGCgXPiAfNN7gqj7+ztl9OmztQDot2/ftV///a/jHIdGWiWPD7I0LYc9a4zfVHkJrI8EsMjo7e1Gdo8EjW5KN2upVkkjmMrQS45ILlzF0ZMt7lWWZFI1MCBGhwpK57r5/PysIerA9Gnud1LGn6OyEBB5fxvwFBkYyF4sLs7VM0K3bAde56CpftgJIBsbyd7me3R0OuBJy2tAwLLAsypYYKefaLYQfhZcpQvuH68jh3vRva8rKM6euWaBkehbfHB62k8iXZhfjCwe51nGA9AEP8xN6+Xg+HgoYIYsoN3evuHSMl5DBbDoTXJNzgQ92GJzfrSCXxs+PR7bGprR/VHNBdbYX+1mBTKiEwUiDWjG047g56B3u6kSmtMiK63djV1/X/JzkH3ihPMfYAJOIxBs1pyh+vV3SQqVZtFn7imQKzirGkmwayK8waGhc7z7LLTd2T6svbYnZNucsmrDuVUt1oMNdQp0nCiJCRW311enJXeclMs4nDcB3FPTMr/alc4iG1NVqWO9WuhevtoK37qjQAhZE2jSbhxnOs+LXpIDsq17e9uh1eWH6mMVOqHb+9iE8BQnW0XL9u5W29p7245Oo3dD1+s4ECosgXNJL0kNvws8PFnbqG/ZX635lSWPveE8VdD4XOb7NvRW7cdmjhX4LIyVz7NB9kZ7o4HBKpwr+56FoD8+2Apgrcqm8LI1oyc8Rr9wOrqDeFNyJUCPB8iQmUTsHAyEL4FyQbD6Cn3pmNmpWdo++wDXoDm5U2XgIBSvxWEJbeAEQVC2DRiO6JcjR4fOTs61uaydTl9cXmkLsVNz2R/ysxz8tra+ESy43tbjRDkldjU6dGUtf/d7/r6x8aRtPN2MLdzMM5rBc5bnIa/Rb3kWToIAjrZs8k8nqXpQBcvx5XChSzms4V1VETAaPSjpFW0Y2gffha74Q6BN4EUi5z5/E5zoVW2PtT7BzkeBsOyzeYFwr4Qwfqmq1uAFweD30Tk1+y/3ISfuyf54FnpydT2OUBwYci4RXUGz2FetOtX+lu+qfI8c0CfVWpv7n0VPu45KSvocFjT3DKaVHb+nk8ILnEK87YQ6dty6H8PDHNmpYKEvnn+//eWP/ioWzoyphdIxdC7n0TgTNOmOSv/b0eFR6R709SUxRg9z2u0HKIUf8YLgosANm0zyuq69aa/fvmpmm0rAqYqSCFLtkofLHub3/Bt+wbOeFzaxf+hDl8GFdbiP58y9PA98KpjINns/51CgSGABpvKa5+Qowl+wkACEdcWsFN+q8K8qwyhBs3a06pxF71mjwCgM6HM1hFpFaLA6XCqAzD+q6qngVusV6MALNV8t9s68SAGSqsYJjQWztTRatmCs67LN6A/XCDBp2Z6Zma+1qCrGx4LaqqfNAIIbYaub6B4nUwsOed/czGwbGcwaVjZz3dqm4l+0gcMFsWA2v9fp4lmzEzb/+T//r9rW1tv2b/7NvwodrqJrF7KmlmufhQckjLvzTWfx+1wHP9IJ7LyENd4MUSPjS2WH8GZIWzoALz2Jc1x2Ld8OMYPL6aRKDEdeBBfY6AqcwpWhV1VqhZZ4SuVsTEx9hn4tfs53Xw8ZMSsJX2Wvs49sUfFNeMV6Oc7o5+Ayi4O5YAg+hXVIumBV/h8crMXM8+BJP/G391WSKdeszqjQoNru4fvQBe9WNW74wBqO8zv+WV6biz65yzMEi1hPbnV2dtv2to8LP+M9ekBBgu4J87zQ5CJ+oUHhA9HVZnatx5a8evm2nZ9etSebz4L5V9r/9n/1v28/+uGPy1b8/pvft+9evcpn4YPL+NDRV9e3FWSpOXDZw6ngJDNfHSxGNwmiWI9ArHld1mROatRc1qoF9LZt7xzkPYKRKk6viu/ZXsEotkoQAsPN5j6ri/NtIzJkdMJUcOib7163x6H3ZZP//W9+2S4j207/nIx96afndj/GswgskgUYonyq+K5/wj78zsvwUjBkBJfPV4mb6D16Wbul4KoiCtfse2VG9F3hKGNWYGnypbqVvRePkADP8guHFd6IDCkAqETdqE4ItrbPmRbk166P1sLM5Af/qBjtiQJJPj6rZxvN7/GpQ/9Or+vo5chQdMnmwkrbWF4r2X218y7+xkkENVh1br4Kf9DGwRHWzidmj+jdwpDBig5GUclI9qqdNHsrqMW2sMuelw7F9w5F2D/YD663VgG8+LuhW8Vq8n4FKoXocn0nwR4cH7VXb14XZq9OuOhbNp4ORXc03d0zs/a0+0HRw6px54NPvD4QWdjPeiSnHbyh00u33mDonEXlOSPHoW0EIs/Zq0ZHwqcqu8nfQJ7ZiAM4lM6R6LVB7uFzYlf0h2cT9KsCnsi8D0t48RdU/rkuGyG4+RgekZzcff2P2iS/95PPf1ZOvcBMLrIahSpyPj6tJzyO5PFZOS1agTDgbAyKYdpUgQCI74rghdHqdKisiYLjIMs+cnRqJlLA6+x8iBPCMNyqE7T+vVc6GCChYgeAELUWeDHsz6aU05WNb3ESzOXwPEDo/KLTbWbDLLMBQ4Z638ThnWhHB3FAwkyuu/ZkpYJesi6UnAi4gI3nU0rHsaLACbjAhexRfMB2fHBVwv84EEMZR28ywHp3K85cBJ+/qtJCVl6psJTGk81PS0lrRanBgWEsDqiKKsJqmLTSPgYITTidu/vn7W2uqfy6KiBybdFpJ1kaDiyTOZ316hl3BCsMYYD01LQ5QgdRNuNtKU7n2cVxMTxHKEvLzw50CQ2DoLyVISWYDL9AmXJI4F82wX2cdmfWRnglhn8lDvxi7SnHjRMk2AhYUc6VtbHfA3GwsxaAUkuYqgTKiRLjmOAdARHPL6CJH7QEoQGFxmHFmL4qOwIoxbItzC+3Z+ufFj0Irmqg61wTvwHeDDkH3EkXglb9CPXF3MNexjH64BASIlUXVQUR4RWYmAmwNDfl5oahvImjc9Bev3rTtt4ehM/CG/f5UGhGIassyq2qtcQgVQaLcRd4UKpM4XIA3BfdBQh6EC1rCrgEyDh+MuQqIrpiNEekB6KAUgrzJE6rai2CLzhsyDwMAShSrAx7VR9FmWnLdX0nPJU8CfQtz4U2j6EnJXwb+kdZ5VpoK5OAhp4NfwOMQJJ2BvxiDfZWcJnTUO+NAANgDANHAfhl1ARqncRVpeEMatZAiVYLY9bH2FJOQHpeym59cDJqhwP2sxdVaZj/OIpK2VU74Ln7hxiUPLu2L3wlIDoyEicv15gK/WQoBQAcVU2J1ymbKnbCs4wLY30SvWB/BD1Vdcj8np4clrGXUbWXKksNslZZMziiGuQxtGTcYrSjJ6o9OzxdQDH7bRVAvAALug9Hed+Flk754nQJMPbDKwQR0FcgK/oi16Dr7CP9xDFlyGXp6nS1gFdO5kCcak5BJQUYzehcdJRdZLgJPQP64tMX2dez9sc//i6GKeuP0ZPtBAKdagbky+AKCobrC5D4MmeCQTTXiAo1WFPWF3iNliq63N68Dx8tNyeyceadbGlTZucWCkRqmdHuQPcb1K+KC11m5wPOZ7UpAImX7WA/QEe1aRzJt29fByy9ixE/Ld27s78d8KGlpu+D/+NkFH3jTLAZAo70fB0bHd3GoBU/hpfnZqdCMzxc+djIaoBw5F5QUrbV+/A//jb8uTJDASSChQLdgg5TcVLxLWMrKAVoLS1qcc4Th0+1G2utOT4ia9E5kXtzXCIBuYeWxX6SUrnKcdyuwquH+3HiAoBnYh/GVAPlmw2zxJNTM3nOS/45TGhJHz/GjtmeClDnmQF/A+yHBgS1x6P/An4CcNgyzhoZB67Po68uzlUrRX9FD8i64yt6HkCQCQNmgD7BOPpW1pKM3N+HX0NH+pMNYB/IvspONtt+lwMQ3lURoApXK7pge5ikZPHk6DKAcSafDwCtauLosfwn0ASM0HkA1eLiTHMsuopXiRYzIMnB3HyAaUCt9QjY3obfyDTZkdRhk1U4eD/dJyCkDfj8NADuLnIb2pBNDhAnL5o5exrezP5JYoQEUVdAUuyLg1/yjnc7u1XVTS+M155Hl48JYud90WN4jqNB5mARbRx9Jmb0VvSSivbX794VTefitBgEfHZ1FBkMvoieyq3aY3THdvhbcmhUK+lQdOoULBHnK/snGaVdXcAECKeHOcoSLTCDqnHySIfu7m7neS9C1T7nTrWxLwCPPWH7PAuQWi01uRawDohzuLNx5QD4N/7GexweeCOPUfeDf6rNLwRSOafS7iJgkeMp4OJLdY/fV1aXikb0iP0TDNLCAnsI8KtgqxlI+Q9mI9cqRVQgq25kj/Da8cFJJQnXljfbk7WnbXlxLY5QvuN0zy4s5Xsxemy+aOzUtengqhntydFtU/l9IjrejNbR0NRrNYw//EAHzC0sZ9nv4yx1YC5zvjS/VFU4klLx/kq/wCbVvhNdURgk32wOHiZD5cyGZr4FTJdXF+uEr4nZOOXhEe0ad1mEQCy8hT/IDUe+kiPZv/5v+LaPa+BY0eMOnHG/kziW7LKgFzsvoAAXCCxOz02E36ITcykHM9EN5Nm9OfyCpA6KUh1aeCB2nDPlQbR4kmu80QNtvfpWFScaCKqxx+YXVWVxrqkazPrd4yQ2+8nK8/aj7/24PV1+Ut0Qk6EzHTMcunhmc2rxEb1Mz46HtwXD6qT0rAEP44keyOdQTyLHPwSNBCyNmqBP/N01bsMrb969bi9ff9f2j/ZKnwlqcOrIpREA8CT7wmJVtXN+2ouPLdqFfbMODhl+pks/Vo44KKo/m2TrB0yavYBhawZU9M19npVMoDOfQMVTzeJZ0E7dIld5lqxBgklyxn0ln/GNQLtqa06yfa4AdOhNzsvBDK3wFkcNbb73vS/LXgiI8rcEWwUnVIGurc2VTVXpreWRniVPZnIKggpIwXWwA4xkD0fyubngDKcVS87DT3Tj8spynlGrqKrW7EH06HxsPBn1nL7RQ8AbPfhw+Mcs1qdPn7S/+S//l0W3f/Nv/4d2eLwbXfrQjiPnqtHwVwWKa58cmAI3RSdEXwk8sjECdoIXbHBUVz2D4I57wvUwu5lLX331ZfGVpApcyi/E0xLQaCqBLojoCirx+B+CHJXQi96io8yqIiv0atE6PFt+aO6jeOFj1ZLP8UNgagnFzc31/z9X/71kWZadB57bw8O11u6hMlJVVmYpoIAiFAlJYkg228ZsrG3+Get5lpxHmZlXmH4CkugmQQIkCqpSZ0jXWsv5fmuHs2DtWV7ucf3ec/ZZe4lvyd2ePH5cuu4wNqc+G2yGrjAlGaYbK8hRe9n9EXozLFh/d008Wb5Z3lMz6KIvBVckKaxF9a/3lr7J/rEHc5FDeuQ4NmBjYzdrcAjWfvllFVAsXSXBNhd10LE2mUIzlfSz8QFVKqGv4Jc1wuH2z0mwf/C7fxB+Wm4vXr5sf/EX/6HstSCpCtYrQaTs9ZpDzS4iq+FBnVlm/Aom2HdJUDNhBZn4O8PxEXQBaGdUDS7IWLYo9KSH+EbkqfYpsseWTfBv4m85AfkofPlmdyvreVU26Pgi2Cd6yPzrX37zRQUq2RlJHn6XgIyDWnR3mSjANxKjUKHLVpNZwW04R3eBAgy+kbXzjQRKxRl8jp9pT8gm2SN3Are6jszwxTfkDA7JQ5Y+s58OTVOE06teH7SxYCBBRLpcIpYsnIXmd+/0GV3u8Dz7jt8Vwai0LDmOBKmAlPzzdwFxh4yxGWyow0tGwx903xfffl34lX9Ix+hyoUPhdQdwOTzsxevvI4d4JLY6vtDswnRdT9BHgItd3I/s20PXgkn5+EabnF0cF8ZZXpyLPh9tC7G5jx+vlYwXjohuhTvxOcwkWXKce3heMY+z7M9VbJd1W4BRVAh2Fpnc2N5q+yqAs3cX0cPQxEb8td2j6KG8l4zA0WgoOQS7KFIYDx/NxB6NhseWwvMDkbvZscnwymW1iMNO/CzeJDsWlq04S40Q4KdG1ukWLfX2S9Kx67nIaWyDAwEkJekquImO1losMfLmu39ymuRnv/j089ChDUQIpyNsj1YeFWNhdsbOaWSYTbS0G4KAiTAt5iylBEznpuYIAT4MQTcIMTYMYf42qS0ihjksV0GMnSj789MAjzhiJ++EyKkX2lQEUrLHcTh7CeZFBVpi/KPUnKoiSwtMAyyUMSXsc5TOcRjg7duXUTKH1b5nFoYsdA12y2aMjsSgRZEI9HAMvW7TtcUxhjJ1BpZysI45GgFD2g4MTDeETk+81hLDzbX9TQXA3LQYqTgbRwdxmkN4AygPw3w7B9o4O7iiQE6zVu1UhhpqD9Q+eHoSQ5yNZohqPkmM7G0YwCw0ztDAdRy9aAMtppwatJRd2gnT6V+fixOhvBATH8XxvMo6dh2ln/8YlTevN8p5FekHImsApqGgcfZUtYggYxatNxNTPXvJSTra12IXgDA4lvWpotpor6LI7rMhDEcJaDYK6HFdyoThA7xktzC+f6uu0IojGGL+DmAgEMOQyDC5Rgl9+EW1kfYBsywES5aXZksxqYQTWNM3TYBkMswVqFOV5DHHnMY2XsGYsknZR8NzpwKwPYs2QwEKm61lVKXT3t5uKQrPe3IY5zKii4cBJVWH5TxEeUYX5PrvXo9yYZDxjlL1+aX5KFcR6BiGKGmAzbPh35Co1k7hGHwteykwo+LFa72SIUIaMI0uKlk6MIkBCFcBFBG7fKYDSW1BAjIyMYyRGRIgruAPOaS4OCqcIs4OoKe1wd/ILaMtIGN/3BPQc0KUvXvz+k1lPx133oMdvVIRbwqCCEIAxJx5YFxwl+IGjPAkvkADoJRDy1hRxnVfACa0OIhCBMbIv71fW12JHEdBBf9n2blGn5HTBm9i4B9l3Q8KUK09llHai5LWbrsTOe0ZclVsC1Ho7gkICKRUNcy5YBjQ6Nj/nhmqdeR5Z+bMiRtpK6sL7cmzlfq76seF+ZmqlLIHALFML/ABVDJknEHAi17jZDzUohSDG7EruqARMAA4AERa10YiF1pAlF7v7GijBT4Bztk4dgJ4AnGyqzFCYRT7LQNZ890CyBeXZ6L7ztp2dLBnkD1XCUnpq2z6l//q/9Jm5gNwc3+OBWMPbAnk4s8KWGaPVFox/HRzAZpcEx8YTDox6fSgmchHgPPRfvb0uq5ttoigzcWJIGhkIP9x8pxwxYkyA081XVUqxHACrvNzy/VMR0fbJbsMr4DH1s5mc8AIY9YPX9Ci0B1yeyfYe++8lL3I3xheB4eoelQtyTlSeWVPDN1fizOJT8w4VC6+f6AVWmY4ADoy7ARHDiPdAoysR+epFhX8N4R/PfpEsEVghq3b2nKqk9aMm+b0X8BjNOBFMMFwZ3J/1wSVVHuqCLmqql3tvu1uKM7LQXSKirrDtrm9XodaHJ7s5v4DocNsngVP5nMx4ORZRpKDx2DjCVUadKXgwXUlTQSnorMExIa1SCh9n84eOiF2NzZG+31AVXjGNSrQGpvDSQEUtnfynvC8yiqBCW1mZZtzH4E04A5dxkYnCxBUljV7T7fRVWyRgAzHkn4QFDSwXiv8SdmZ8/Bw9iw6pWZ6ZB8EPek7z1NBzQBdoNGz03VsJ0eOw0RnmGPjJMiNdadBA7SAneoCldicF4OnDZg/rn1XXdNPIh6MLgBsZUYfVsDT0Omba2BdUF/1Qh/wn0vlXqoNYn+jF4B9NoKd0+qhys1edwe8H4jCvmWbqspSO4HB+9r/6xj+yPju7mZ+D5CNYZA1VaXrwBsVYp5PUMzcJc6ojCfNCCDSmQhUJ8hmHRwO1SQn0bOxDOUI7OeequfhK4EIa1FR56fEgsQTPucECP7TsRw5ThswTDcAwgKsqvu1z5BDhoROxjNkrYLSeXKYDk+YTwUsS7DgG9n4/LlAswCCGSlsutam9TfrkWtOcGxi6ItnBUkECmCAqlTJ2nvgV3KOI3LRpgWMH462JytPgsvMOeE0DbX5xTju0Rv0SBiqnBy0056kY2Fm1r/vcYdDDmaKNgL+I3FQKvOfffj+xfcV+PNZzyJ46EQyckzn+eKk0tfWizclgCamxsPLfTZhneocG2CWyXh0s+Dm2NRoW1pealMwrFEe0c/sc7XaRIfUoG/MG4LZF8BdoNtaK3AfXVaB/dD/PK8L9AuyCqSaL+vZYDH7r1JEnFZCWKCY7nB4jKC2zgyHl7AvTminPwVVOZf4iY62V2yJ0xhVCuHpe+cGLmLrVKRJFMEiMvlkcXXxcfvRD37cZiNfdPfG1kae22m9wxWspW+2gjnpF3YA3hSAU4EucSMYUsGw/I7u9hN/eI1e59wfxBYWb4QWXtedYbYr23Aap3ws/OV3OLDomW/jOgzOF+Sz57XvoWcPwrw70CI/DXdnm/G/fV1eXIr809faoE9qP3yTC1Vb8E9EvnROJf2EHKLLzE5UAdWd0ZEKPpC342PdF1dtZWUpdBPUyT4VBrgtzMV+Khg4CbZ//vyD9kG+jSGRDC2sGF5QNW+m3xe/+lVdy7fxNKTbDFCzreguFf4b6/tVda0qcHd/u2gG58FmktZ0vio7SQP0ZR/wvufNTfMz/lpsrflIc3OLWc8nWc908aj3wrdZemjZ52gJOPqb0QVa+832mQuv/+3f/fdg79elt+h0Nog9pg/dXwC5ZvrknmgvqNUx8kDhIR0BsEFhyfxHL9BV3q/bwz3Nktva2q7PwSf0SVZZ/64ZttEJMDO7gbfJSw+8CFw8LF1Lt6lIIVuSl06p41N4RoqD7nQ9J7ZW0UI2X+WSwfxvXr0uXKJlHDaTXCy/KM+bR8ozun9sqSqX8L77CiDDf56/rynXzF/IBrzIlgoWwMcCVvQMurNrDr8QgEJDs0a/+/pV5Gukra7CTzdtITrrN372k/x+2x6tPmnjo2bL7Rau2d0+iN4PlowN/+zTT+LrblRlJf/T2AUHk5k3+N7T57HXp+3/+//5f5cO//DDDyJLB6V/5vOelehch6QYJM4XoQ/xShWMhDZsK70Ag9RIivCf5JpEw1lwWfeFUIKeNt4iclhYMLgpeowskW9BZJXSu7F/DlPRBijYcRo+3cp6VGE7oOAwf0cf+rTmRUc+4Vg6z173IF0vrHE6Z/kWsGT2Rhygkv+5b436ydrwTY1wyjKqiy2/2Du2QSHHVfhBK39h1zyv9fs8PebffCjVqaqxBJTIycxYfE4BpVwXrx3luc6Clcqm5NpmdZPpqs7OWvE7HOHf3S8SxD0vbKsKn93lP/iCP9h2e/b00Vp4LT5q6HwTGp8GQ7Or/GkJJsHmKhoK5oMhjTjRWXAaHzYkbmPDE/FtDwtbOHBQ1bt5YRJF7IKD4eyZykDBu6tcn7z2QheiHpmKzrI0bbOdj4MWwsNwNXm/zbqGossVHMFgD7LPV9lv71E0sbu903744Yftsx9+2k8OjZ0wo21tZbVmf4k53OT7NnSN99L+8Pf+eZ1kebS91x5Hdw/E59Aiuhw+hWF0VjwIjQeyT06HlmRQLS9W4/AB5gSuFci01wqO2DxFLHwZFZ38Ckk8vraqOzoJBtvfOPx1MGz20eTnM+OTNf+iRZdy3Dhg2uPqhKsoL8NhldsCFQVYc3cGERiu8v7hsWbOxERFZbOB+RwBA7RPY5ARF2Cpod8HASahpux+gdUIK6dKtVPNDgkIWl5aLeCGiShC91LJVM5m3j+7MNWDMbk3Q2tWlzXUTKkwISfTnDPVF0C9zTdcUkABKNGySFAZTi1+F+dRTvNLbSiEm4wCB4acrHN+dZxNCLOH4ShcARRVNCcx0Igr0La0Eqc1xtzQ4YE4RuYXUb6ypaP5rPXVIOgoAN8hSu7NOee4cSaO8/OuOcHOTAPPKhuiIsFsKExgiPhAiGX2EZCklPJhmPpBvo9OD/KcAnscyx5MKeaIglAaLxtu37RKMvo1IDbrkrXuQhZ6xShoMXj7ZqvtOe0rPMCxVIKO8TbW35TBEIxR0acEv0r/x0brGjX7KM8le4wZRdtV9akY6NkcAbIYxtBCBQLLwZgyOJ4tUD2/U1oM9EWMs1NfTnOfkwi0uqK7MPpohHM8exI6hr5AibJPVQvKeV+/6qWlqqxin2Kw8qk4QiL8sijHB3Eedg8qwzc161TPAEKAZGq22gjytgL7FDmwo2e8qoGyJ2OjFAXwxvGz5xHS8JiWMQqFoehZfBmJgIW5+bzG4b+sEzyc2MJQaH8MmWptPQuvpFtFhiHWk2UkAQXGVbaIfGjB9SGAXDZJwPMk/MbJrN7nvEm7iWG7gBvnlQNJdtC6FH3uxalXAcUYV6l9eIKDTAbIKrDIUTTwWQl/OU34JJ/t7cQ90AB8CmwYGEzRAiccYHxLmS4uzmf/jqLQgaW8MHBTBvzmBuAU5Q9AOHcgg1M5A04io0DE4EPgLjIX5bywuBYd8LTt7G20129fVLDDQQdoxdmwF4yLGXMCJQJI+WcM4HjJkay74KvX8BdjI1Mk+Mi4MooyRFXVGMOCJr2C70GBPcAL4JYQ8H487Dmt095YO0PMQHlmmUjBBc4QudWOJOisPF4AP8suPQNQKqveCy8ORVEbsvkwMmYPyuHLcwERVzeOCjcvYjp80SvXZubC/0OR3zhSH37wYXv69Fk5M6pbAeY366/L4ecAVbkzUJN98b21uZM1qVwTBLmOQ6d1JN+TZhYNR0cftNOsS4aKIZcAEaSg0+uZIk/A9vwinhewIuOSEYIrF3nmwCKD+y+il3IPc5xk1DlWjI69MjOIPcCT6GBPoAUODjkGGB8/epTrm6lg7oIhzEMx9HFQ5mdqj4AOSYuB8D1AoZ0dvwM4nod8CEhoMcMTjs2ugFKMOnlcX3eSrioiPKn6JcYxAEO5u6rhmMOyK9eRf+XtTv6VaecMCfj4qhl/kQ9BFEGDmrsV3bWbaxwc7rST84PaP4BFZpqDIPtd/AaERM7pXM/PyQR67bsMN3sg2DY6Fr4E4kIvJ+txImQx2S2VpCqSVQABbuxSOfcBMZWIis4Bwuljv2sNFThxUuLCwlI5EPaT/qHDVIHnYYoX7RMbUUG62MqD8C9Hj6MjsOZ0UJU/dLLn5jxNhGcGHqhC0rY3E1qdxo5slGxwhDhagKYKZTyu8kuiRlvH9WXoMTEb2mjFPir54oQtxFGYn1sqXqGLVeIJYEmWqCAgtzW7KvaeM8h5qSxy/puJbmdv6CwASTAmi8596LMHVWlUcsARfGfHPfaTZ3FG8mz4a2YifB7gTaWrnK15UCQ7bxQM7qMaTov2+3HgBTHsJ9tLNrT2PoxdCnILeOwtXdvBDgJhbGevQIpDHDprrztz6EO+Bf+trVr6olfohWppDL3IDv0LYNPtKnSpi2pTPIvzEpmpxEn2WmtcYaU8m+pVsyGNiqC36K9e9dxtDaziVG7rV/mEZ9zXXhzsa6NvoVlsU94HD54eR6ZLh4Zvc332QFUdHiQbHCoBBnq6Znzlb3RvvSfOn3mu5kKpqKY3VElwEHrFkUSC4LFgUv93OWr5O3pwaARkOLRoz4mUFMEL37z4tkCwL6M2dBrIUJOTPGi9rhKZvPmsZ4dfRqNfz64EY+IQl83qYBu+YdPYB0m7HgCMvMLDkWH2z7wZeJW89MAUnStYEvsUWuMxNs6ap2dmKuBD/qzTvgvUGJlgL9kkyZ7z6Ex6TmAAfpD45SRWcC30PNlzyqLgNvsugZp9zOerGiLXroB29FG1VodvV6NTVTNzngRw8IA2So7s2upaG3ow3GbHoxviUO1sb7Yvvv37th99p32rdHbeiRZ1Yi5MX/vitZHSa3hVKy8Kc8yqMixrUu1WvJz7wcCCFIIj9D26kpVfffGP7fuXL9pg9IMZXbt72+V80ZNsNRzMjsE19AlZsG+2kw6QeBTk8B46Cs/2RHzoFt3aZ9n1dnM2pVdb3e+TSAkZcj16Dy7PXkaH2DdrVJ1mjwSUFxZmopN7Z4OqdEkoCSijCB4/eq+tv90sR92XVtmf/vQnbX1ro2idi0Z+HZrUx3jQJwIsxg9k80oWV1aXivfpwerakIgNrSrAmc/S+WWL87vigNs71WJx5CNX9KcvrUA1aiQyKhk8M2WmolPlV6v1nVzDNT2AIwiLr8Oj0SFoPD+3EH6OjriLjQ7O3NxQ0b1VNBCkRB/Er0Hb4QV4XrUIG2VNZXvoq2BX9pjsC35JfmnRY3fwHVxFxgRBYDu0NEQbLrAuds218Ro5tjaBPus+z3qr8lEAaxoeDp4JZhBcU12PPoKOlKO9v5flm5JLc5wFLrL20FfbHhlWhSMRG3eh8F6Nq8naPUutIddUzYLv61S//If/yX1+reeWbJacE2yoIF2uQ6dK2mv/RWcYrD6SG+F/WAD/0rOLsaWPVh+1j4Lt+gECwcX5m+IPbc0+owBjcGAkPsVi8fqLV68qQRMLGbaO/Yl/rYL6t3/7n7XZ+Bz24OnTx+W3OjGX809nlM8RerOXDry5r1gTQKKL66Fa+ID8KSTJvySIVVryn9aCq/gH6ClYaS0Lc7N5rePjLpOxM3nm8kmOztra9EL7f/5f/5f2dPVx++Wv/rHa5pZmF5tB6a/MmArGFUQMqXM9+Ecys+NVe+Ga5NSp1JLM8BwZ5cNJYlTg+awnvNilKm7JfzoN8pihdR+JY10jAjl5T9fbkoJkWaCZfeiyVBXvuedm9B5bloVEnsZrXtdosOXlbegCr0WGzOXj/3WZCkYNb1xkXfwJAauh4ej94OWa1XYuwNh1IjxSreN3wRzhhR88/7CtzC+1F2/ftFe7m+0i9pg+EmdgEze3ttpqdPba2uOS8bXlp9HfwcDBwgp64AOJILxWowvyDdNW9VtoCZfvR17JBNsggYUODmmAu3WQCS7ppnr6Xu4RDK8TwYgomAfGIkszwWgj8SEl8dDwJD7Y2W23RR88eVZVw6q0zLC+yPUPo18m48fSuwo5DuKHq3iDJ54+flJFGF989WUPZEfGJbG2ohfyj9IJi4tLwceq8WKDozfxWIjW/fH44Gy3oiD8jG/4WIqOdDNacx/REf0YHq/EEf9VED3yebR5/Otg2Mc/ee9zDM6Yy55vxgliAOv0uzC5gIhFA6GMi4H6Sh/N77mKwFIqop+MkEHXIriVGYpQMvC5cAkLUACkjebvNoIjPxZHzMM5QpkhrQqcfBbIleXFzIJlwAQlRBFioMrO5X2qiAw4dY/jbJrsjAxmGfw4DRhbi5DgXYG3LEeASMkuAgH+hkyaD8ShXcymDOYz29vrVRUmkGY2CIJHW8dQqUpz8uJiDNRNKY7z8xj6gwjuXZRpmMZGPVkzE+RhBRBdBUAssJRrKG9kDEOBOHqUocHkfdgsoydQoTxV+fd1QLbsj+zcde4jKzgRUBWT0SbmJ9rpjYqU0DWGCwjbj3MseDYWJkdLjq7Iv+dmJERK/UQ7AZLKcIWplHo7yVCvuozJxaWTwaKUhu/yfgGnkCr3dkS3PcF0DJAgp+spKRfwUclh3ar+VIBo+Wl5BoCOEFCyhJ9SYvAwc5Wmx8H3+XykGFVQSNZUy9b2wU5bXFoqYT086UfUAwmcLMPWObccuasoJ2X31ofJs6xc7CagbDiOWBy5IRUtvcVBxpEBFKxjGB1IQPG6t4CigA3BDXGyfhnPsdBKQCPXDSgV7D0K6KCc7Ov4u72rbG3ex0E3jw09Vago5R1WJcC4vFO2flC2QKpvr1ZwIcofrbUbUpyMs8CCYJqsbjnpeR6KRhukewHoHAygmML1WZsOIOALMiOIIVDFqbf3wCRwjTfI0XaAmiodvAMkcUYYYmCEI25mAiUj+OSaHAMVFx2gcdaVLwvsRYGHxo/WVqsNrbKDFQgbadoWlxadRhsgFPrtHxyH5oPhj9Ga2abdWXn37Oxy9mWmbWT/Od72vIwj3ohyvM7+ACCIiJcEdfByzToIKGEkfZvZYX+BEkBQlm43iliGvcBMPg9AAB9AKMNFz5FjFUKqYegwfIJ3y4nNHg+Hl/AHMIx+qhlUbDL+xdd5j2Dm/Uk0t7dAZwd4DJTf8QfnEZviHRZ7N6AFL9BLhnwzLjPTSrVVHRxX4EvwIuRtX331q/by5beh0cusFTjVItMzw0CKgKxA0FKAoUCSTFcPcoQXY6y0j0dNxvA4KTEGKDqHDra3hr5qyQlDhf7Z21HBQIDpqowJ4yp7JoNbLda57zWwHGVWvf155oM8C0cdn3HkQsXwpNZNAaCsI+CWnia/iGBvVTTVfJXQEB0NvwfeOrARAOUQ07Gy9U5ljMOUZ10Ozzh6XTbRbDL6jU2jW3qyJffMvX0Gj9NBZEwZ/9Bo5Dc6V9adzZGEkbzA5/ZR66d5EouLi0VH1Y2qUDmdApUjYwNtKN8C4SdxltgoctV1qmRMZD62DpATXBZwGcyaOOKuxW7OR3/OOfVqWuKFfehVQII/FVQKH+A1YFxbRM/kq8TKvQEP8h76qgjAr9w8QX0Os2CY67BdAlV0tpkR+AiAdBoZR4M+rNbV0EmbikpNv5dTGPrNzPWgl6RLdxg4jfRtni1AVqXh5qYDHt5VC5bc9ANDVEjVKZXhKcCNg+Ynh1SVtuAhGQfSBNLtY0nETa8QdC1VLWbkAMIcDZhA5SYAbvYLB1VWuc8cGoncaF1VSaVibrA9fryaPZwrJ58e7239AHV4ciwATwKN/QkgdqDIzSXsEP54oLJIu+t4Bejmp+JYjpq/1lsR8YEhvWRKFtLBKGb9zUzP1/6SD/SqoHGMA90niViANHZRQFJlu+SGgJdviY2JXGM88shhpOs4Q6q5qtURbcLj2l045wJ27LDAStfdeZDsnbWxwWSNbiAP5dCGbyrJExqqXKXE7DPnmr6CtfCJawh2kVO84foCmZ6JvN5XEpTOi96gw8iZ/TIbs2O0yFNstyqAagkLjdjTCoZlzRxCGXG8jNcFXNg7dACMyYngH93VkxV0VLcBgkaVFM3jOgnRYTp7x3vl3LFfnl8gUNBEEIAT68u1JAzoMsEXszjhHvrZvQxJ59yrKFdhLcAoSXAZXLPxdrNOxoRvzaJk72E6tqScpjx/0T5rlcm3P4KgaEPPSAqzQ/AO+ggK317F6Qv+9HyT4fMQIvZ2oJLDdGHNmcqeOCXucP+41RB++ISsZwGSU67N1vVgTZxzjB0+m5iYiU50MIJgN2Tf4gAv5P7zkZWhNjepLeWu9MpGHD/7ii6P4nBNjKhcIv898GVvYHnXoBN2d3fL7vu7z5EBLeH0lWAJOt8Hw9hXra72Bb9J+nz3/bf5/i5/O2gbW5txarWkhs/zfiaRHoFrOES+7H0lszlDITLa0HauiZfRvVq48nnVXX56kf3Bl/jGWr2OPviSHFZSNjbGg/UKanil20v+jLUMDnkWmCnIPViDnosUhYbD7f33Pmhv37xtf/D7/zyYZr8ccicwvl1/U+/Hq7AUDOM+bJjn5NCxx9ajQhndJA4kGWBMCSHOuqAcjO35VRCd5TMbG9vBdALugzUzqvRP9gAe45DzG6rd7+K2zU7NVsudBHf3e2KjQw8yJ1BTh7XkabwfXv+HX/2y/R//6T+013HKnzx7r+b2CYr1boZu02EltBbsUJliALtnJQ98ModLsS3WU1Ucea6RPIcDwgJTa09hbXtcAVD2yCpCbHtiphDeqn3OYnuFTvSAvQgugIHJvqpmn6N/ymZHtiRCBFaqyyL4gN1GRxVjeCVmr2yixD5a4d1seY3gsEfsS/mb+a5ZxbmWQInkjkCDz1snXpSk8dzGCzjUhL7q3UBOkY+eyx4dRSa8n45QWIKnS7d5vqzLfqOPh3sYezMan1Xw8sWLF8VrDj1ZXoSL59tPPvtxfk6HB87am+wPMw1a4Xc6pyqysz+7W9ttNbjoww8/bK9evW7ffPtNYZ/JrJOeE1yReKb3PaeAZSUysi+99ZC/Y4xAx2j2SRKgMF5k179rREx4tjBPaNtb8G9yjeh/fkls1vjodB0oMxE5+flnP8t9z9r/8Vf/tZ1kn24jQ9t7OzUTC/aUHOSfwZN+Lz85G8PmKU6ADa0R8/akYtBHfA44ziFG2kTZKHvfW107VrEuz8gOSowKoBaf5J72gD9Ej9ijmukYPw02oDP4+FoPP/74w6oOdPKtqi14mwxXYjR7oAXPiaOXuZdiIp0h5uvxVx6vPa/EmsD7eOy6ICM/VeWnPWcbl2cXyo5//f337fW2QFhwVWiN2cQhxCcE1fCT/VxayN4+/6hmOS4HB83OR/4edtqp9FIAY5ZZPUfUpYRaT5TDjRItwfKRYdWvZF/sZ3d3P3hHfGW0cPOD6M392Jvx0Zm8pVeu2ZP6zr6wYxWEynvJwWB4ZtQ+RbYctKDqby6++4effNJ+9uOfRk+9KP6XXNIifEUm47N9/+ZVOwjOcTjhada/Fxx9GnkOmd7pxNheGOaOvg8WjG6ZigwYg9RCoqH4+Drf2CQY22nJB7uHNTMUWKpZ9dEBpYtjM+AfPOD3k62TXwfDfvbbP/wcg5zlwQixctyZMBaQqywx/BCG6GWIWhJlCOo7THYWYtpYG2rOBsVI0Cpblc8RKBkywpk/9JOE8gcA1nGXM3EAaph3NkhPrcAYZVWzKUIAgS2biqkqoxHj7rOy0AyWwhOBIvN6jgP6VbcszM3lWc3kMH9MAKavw5wng0c5whPj06VIgUsKkqAJHqm8GHkY1gsDyTYCcgJ/MlUCakBVtRxOj1ZFmEzK7TVlYQ5TB70CAZzdzTBpbhvFqnVJdVZXMARTCyg6UDwFCAOMZO2sgRFDPPdUlsp4axG9u46BDkh+/sMftOmlufZ640UxkKAT5VCl+9lwgEUgULVRKVeGI0KnvQDI4JAAhQwAh0lU3JpUsGBSpcJzcXzMUtICgO7jUcx5rHIigByzCayd4iqjEAZ27d7mFOCTa3GUzTqpyoo4MIIM2hkZbAKu3SW6Mr/HqQqjawFT5liBqPAhp0vgiJFTtSEYVq1mcVCr4iDOlOz38eFhKaUHcSDxryoIik/Zr6OnKWyZLRFiitjeOAlR5oWg9WyDGQ1AVs9Cojm+td+c8T7vAJnDMRFwYJNc1ClMea3fr2cfBYj8W/CLM1RWNuvnDKGzU+k4HNoLtD96No4GZ7XwbZ7fTIPIbQFPzjlQBFBTaCd5bnQAxPC343/1Tst6V5YuoBPgqaNos9ecH0ExQIKiYMQ4Y8AAZchoadWxJvxJ6TH4VZGQNaOT9+Qx6/PkswBueKsc5nyGwWJ40E5ZtQyT9wgm2Cc8Z27R7KwKAie3khFVZEt5RjxvXqHWPANyZ9rm+l774ssvYlQ2y3FHd860/QF41taWij77BwHY4UcsRe8AsgyxIIB/94oIrb+qZ+gXVVtkq68ZrbVYOH1KRptmPYzzvrnhdDp7rwplKPsZ+WXcsz4yhb9VnHhGgFKWDUC3K+QFrew1/qJLGJZSvvku4SYdkfcuf4JSD9rO9k4+ZNj7WegT3ZBv79ceapg6eZOhBG7dYHtnK3ryPNsl2IZnVbq2XM/eXDctZbK8XhdI8Pz2TkZPJaVrHZsxkj2md/GKqh37DySoMhsdfxj9N9aGRiPLeU7z88yJ6IY1v4eXOGRAZZ3YGb60Zk56tbuF0OTmLO/FG5yJLD77LYja2+Nl/IA5wR77AaQQGcPDOc7WWoP8w5xshIos1UrV+pdrcC7udSm6CuySP3wn88tpcIoSnh6szJmT6MxtjK6c7JVm2hdV8wgcceQ5/1exE3t72sWzb/msJEV2JPvaEwh1yEN0A2e0gGgAFZBxc00uup2z1U+frVZVwdLCYuyU7JuT3vqsGe34TvN1qMrDoZvIh/lPnDs63RoCiEIy7cQcJlk6ASTgWlCVbr8PlrFPCFctGflJdukjf6d7vR+PAgBAuRZBugTY83oPRnDoBcRHqgJRlVUHhfZSYEOFtMBc7FajVwKOZcMD4qzXfDZroR9Vl56deRZV0FpeVAlyMFRRBkCGVsUPuedArk0/2UKPQSZU6UiuVCY3+ng6NhfYE5BlzwAbmcTCIdFf2k5Uo5hTtrN9kPeFF+J4ffTRk3w2+jwXhkPW367n7/uFD8iLRA1bJYFAv6mgolCGY4s3t7RwSTLtt4HYGMOYw56hSQfoWiPtn6A3XX8dfXG4fwJW1x5c5u81qy2YirOjZXU2dpizt7SwUDRgY9lQAL5wU16DK1T50HXsNPlmV8vo5LrW6R9YrMsYkEiMVC70tiGgUQUu3VIBqXyXoOVrOsDRZ1RUou1k7A/5eRi6V5VGZJUsln3MZ2C8/QBlv7u/9aq68GUf8E4f2qtirwd+7ZtgnxZECRzOwvLCSvvhxz8svqxgTfSYSnV7URuf7wqG5d/u4VtFGZ2K/+kvuqnzSg+m3wmqvPquvdl4k4vetd19g5F7koXc0k3urUJuPtgQ1kI7PM9h9QVrmkHiGRHS2irJFttnr9iC8WFZ9FYzayW18HSNUQg9yFPtnUfwX15DC/tR4wyiM1Tjcs7NcSrH31bkXoJeAmHmjqlwKD2Sz8HKdOrh3nFz+IeA20T4WxWfFjr2pQIbnWydNtFD9BHMwhGid7VVk39YggzMTM+15+9/2D756MdtOrZWJa+q0qlJ8xMHIi+fFF55tPq4bLLn52RsbfU2SWu35+5loLIqCDbGXqkaKF0d2sKJvqq1LGuS/FJJi7Zo5NocVs64h1DJZBj0vTOnggc2d132VPDEfTmXCFdVwuFtQV58QCbKJ6j3d15xH/pcEhrGZK99mz9VPkj03GIcaPrcDClJAbrJl/0pjBu6n5w40bYf7EQn1ymPp9GbV8FR4Y03r96WYyihoG1IUOXt+lvWoj4PA1gXugh+O9iKrqVbrY9ti3sZjKcKQ4XfcOh4GrINtLmaG3U/m5EDelo6W6LONfEF+ez2f6Atzpu/aG5OaBaeb/Eb5meXcp3ebtzp2e9dOjR2n4/V/013n4UPh2rGJ9zW9UHsQxxPetnnlxZXsm/9YIN6hthXz1+6IrxG5znpH/biGNtH9lOwiBObi9Rn0SNiV9e0Nq1cApz5Z544140PA594nQzDUHC6v1bbW2hFF/C9BO8lF2uPw2OuDS+SEfuCH6y5eC/vwXN0tt/rb9Fh9l61WZZSODrcVLKNxnjB7/iWXnBf9gTfdV3vQJKO/fCaABzdbO4h3cWX6H4rLHKd6x8XfjeYXdW06ncFI9uRs/nsuWq+uemF9sHz5xWQq0qb2I9P4//9/Rd/1779/ps2kev1lrDIY/YpO1t8SgdKKNxE/zl4ZHPbPNSjSvrTdXSNalP21/7BZsYekV0yhDbwnWeRzO74PzLJZwlePsveVZJXUuskvk/u06uVyWPHdwIpWuNVpP/2z3/Rnr3/fvuHb79uI8EVb6M3Nvf22uT8XDs6M89K+7Sge/y18mF7LAAPuG8dSlY6v88Fq66GfEY1lmdg39gxeyFpL7Gh2AaNezVwZCGfJy/eY31stgcUQMRH/Jc6QTLPYFyOdjy0kTRlN83z1h0hSIXX4S0WmIx42+zcYmEFyS7BwfwxdJJQfhAazLfVpbX26ac/an/0h3/U3rx5U1iATLKb7z17nv09abNLS+37jfUaUD8x5vC6yzqF0Qzb2emltrL8uOISWl7pvKXlPsbFoT7bexv5W/Ypn5UcFEORYLOX/K2IVNkk+N++RvTLb2S3Kumav/FH6YwFp1hH/25s7kSXGcMQXzd4lR/M7itqUiClc6SE1SrCD5Gmdhl+2A9/8OX57yph7Rmu2t/ZrTbd6o7Z26nuvcvIKNmirSWxPLvuLzwl4SMIVidNZhtquH+wqEA5m3Id+vRYQWxA+I1ukMhlO2oetf9C/7JZ+Um3sEuLSwLLsyXP2//0NMm1j9Y+V5EgA1tH5bbLNhwjEUkv48ywqLoZmxqpzNtYlLJ2lL2d/YrC1oS7EBfDUTaAM+Xp2GIPaYEFFKLYRewQjZJ4EID/YBjoDBliLzlfAgva3uwUJeVzFBlA2Nt6lN6qInvYJgIiVfzcIVwZYM6ZjEuIFkGXFeakcLoq2pxrX2cNAmKIRzCsjQKvYFgE6Cxg5bKA61iBZIMtZWQMVjc8WiuL4JiTuLTOOU1M5YTy0dm5iZAsADMCQLEAuX4vsJjnvc+eySJXGXgUKoNK0QLxJdQxGBSz12yeQwNGH47WEa5VchzGvw7NHkRQHYlarVmngl54ktDICA603Rhj2czrOHR1WsjUaAEazL6zvVuGpwQie8x5AhrRlHhT3JhEpkqGQKCAQ4M5CUIHQgEUUUC3URSuj9kJM8FzPWXSjjIFYChHjhE6F0jPOik6fdc1aynKe/9wrxSKihxGshubvDfXHxudqmo3CvtEYCUOF4BQEeH8Nzo0UdUvJ/gn+wtcqsqj5Owxx70HPlvbc1y3QFKue5o1MngU21AcfADB+oFMz8MZEf2/ueXIB0iVs4vUjDXwwcADd/lYvgmeL0pKwA+vVtYqL3PQx6whtyAfSjR9BliQDY3olOIT9Zc1rKxSKS1OtezDRQk3RVYGHU/l88vL89Wm6TlV8+DTqmZhJMNnvaIsApG1RQ8UQKC8BXaAOtURskUC2UCqfRKUqKxnAAyZvrulpvCvdsk4wHnmiFM5nfjB+rTBuD6e7cHvh1X1JTBpLkFYrxxT1Wwt1wJCOEAoLotqzfiTXtjdPoyx2Ax43o9ivKr1yIaXkQ6TmPO0tDwT2gDYh3m+fhABwOn46o23u1mbVo0elHAiFYCJT5UFV7Ak8slBMFPNnlSGNRuCXyn/y9DDMwEE1lZB7rxRaxiQU9VV0UMq7QQIcAUwgKYCHOgdateagfz7IJzhjcAl/qFrybxM68b6VunS5RhM5c/kOuxezwgcCNigmYyrDKzncbLj4koH5ydH51UJpZzaKXtaPelDtNPSYFbBTPSYPcTLdTR8eElgSLWZI6ZVwu0JyEad4MXJ6bE2Mx+9M571htmG6IA4YfbIuhfmF0rPM55OZhE05ISd1ayH6Ik8O7CAluUgB6jno5FtlZK9sqdatXNtMiewQ+cDdYKHwNFN0ZMtkI1XmXuea6jS5BSoRqLntQz1uSV16lc+47lV3uFJc7HsD6AJbHHMHcBgh9DjIM9sOLz5jQJE9+09FWAIMLIfPZjxsD19shT6ysALlANZxgD0gbICF0tLWhGnc0+VNJzo0/D8dDlfKqk217UPolP2byBAJJsMvKoMcv1o36KDFlo6UkKAzGrpNtNua+sgTlZvueT0CggW+A8dgQKv0bECgWjgIe03UNkdAI4LWfAzKjQAAjj2Ot7EC3SaYBj+ZcM4awUosg9AJztW1Wah772uVr3ki55AMzq3AiLkCEDNtaqtm0LJu/rpskCmILfKxC4XNTstCwO67R16CD4CqHjOaAGBfQ4neRdgo6vsucBctiXrny7dpBJFMG1+frqy9hsbO21r0xw3+8bhvWlrj9aKnzkxuUnu1xMQAomj2WenM+/sH9bYhKJfnimmM3vLqYltOQ/fhN/RdGayH+IC86h0UK15dRP9mv2VrLE3vUoxOCC6Bj/Tnxw+95WQqJaXfF7L0MVVZDH6T4LLM9+31Lo2HOF5nQCGXufXAYB5nwqCqPHCLgZrzwWrCGoCwYZy0/21//kMfQU4klsnZFVLS9bHlnSZ7BhEFb+ACDkXUOUEwGn0oWBGyWmuV3SIzHjO7qCMdGwU55eD4AAep9qtLT2L/ZNNfxCS9+fgjPs3PNKTbT0IqHpCEqwnxKJjsgf0Bh7nGEvWmnX4V3/z13H4NkO/0/obpxhuUhGjus71OLHab13TGjlWpZeyF1dnN+08tpBeygPW81VgYXkpGC16MSC+TqPKu1U+sdscYYm+XK5sAlkO+cpG4XF8VVWU4S2y+fz5+yVfe7vmJ9LDeNB97kdPaD+OrY/NGYjMHUXGHP/eE0eCJRKC2dfsOVuP/mwaGoZ02SfXlHDJZyIz6CjhPBJ7IAjlcAiHfsCX5MZ+L8zPtxdvXrbj8KFlP1551D796KPQwmlz5rUKctGTw2UrHWRQgYPsr6Cktr/uhMIYsaP5HeYlmw4PoGP9jRNyFLpx/MiNL3xGx8IBeOAHn/ygbW859Rydw+cxRGbCeqZyZODS4rnop9BRAlzFlPV4ftW4Ll1JmXf8mf8V7ct2Zx32Xhu9jpSedJAYt/b8nv9XcQM/+7b/dKf7CtBqE1clJthd+3c10N5XmREcvh697vr0ATv35u3bYFa+SHfiBe7KwQ8dywZlr2BsAfi7d7wAl0qa401t12W/Yo+050nm4jV68i5/g128X6utIAz9L8kiqKfCT8cCZlQxvLr8tK2tPAndporuAkQdq3rGwUoGuh6bf3y6GxlyovtJrfXP/uzP4jMctr/9+18W7+LsPvIimD77QxfSCXStvbJm/tZUMAM7O7cwl/fmTnkfHWSG8sz8bOTsoqrHbRyZkRDrg8l7YIO+dz8YRnWm/cdbnPdsddEU77iXvTLnDL9wnsml4CB9QmcbpWFP8Df+oGPoXjzRfZ3cPzigdHNsoJEj1nMV+04X0D/sjWsVX+XZBck433RkOd7uHT5jH/zNOsgA2yfAdJ09gssMqYch7Tud5Hp5jHoGPsp9R8fTJ0+znxMVNMHvP/vpb7TlhdU2GFv34rtv27evvq8T/uCX4tfsJR9WcH5nJ3sf28Zv0e1xFL/+1ctX7XWuBWvjL7zKzuSjtRcquLrMRF7Rgp8cXGPEjJP/6F6t0DaLfC6tLIRvemdHRKRkmT5hrwXh7+Xt2eOn4fXBGk/z0SefViXQxt52W47d/fb7l5G3+axdC6MTFsM38aOtx9rZRcPwzeqEd1TrsTV1KnbWwz7wWfAMnoYBCquH1hJHKqL5BbBIYYna844/qksr7w318m+xi/BBfh8bm2wfvv9xD8rkwarlOnzg+elUxSdvN7fy+m3bik0gD7lUZBGWim6I3yHYKWkhEZ+PhR9jXyO3ZObxo8fBJvvt4GCn/eK3fxFdednWVh+33bz3NLReffos+3UafR1cn3/TsfZpLjr/F7/92+39D95vX/7qH0rOYSQFNtZFP+zGF1IxOTo80Y7PjmtdcIpqeDO6JKfzwVyvBwLxswQtWTCDTcEFvp0IfWOq28b2bgXD6AaBZhX7gvb1zLmUxB9uF+dxvbvoo2jXXliRB7/N/sAE2t3FVQTFTrPGk/h1B2eH0RUScXybh4UtLrO/imf8ZEvxdJ3cHOVBbsl7L5DhG0n+vYsp5b2CckfxEdkYhTcY2WEt9ry3f45VF6NArvfTJx0/xra/3v11MGxiZfJzc70oBADQKZJm1ZwUwA9AC8gX+AiEDDHjXAQocwSV5QIYg4ySYA4hihBWP3IeCkPaAEpWZD9/iuADlQG9YcQCQ1EegCZF0I1ZHHAEz8Oo1Hjz8vX/cHg5XoI1gJdABwFamIlTHAJpP5iO4ZftFyzjsJgb4rQzLUxV1hfDVA5ZgRSBMwZqojJi0/lmRAR89nf2ipBOknTcvszazs5x1kPqI4xT42FwWeexMB9wy0mgKLTk5R53l+3j999r7z9+1IbzbBi5QIvIZtbqhDXlfbYboFPtpoSaQhVp34kzroxWBn1lRnZgPsYFgx+2rcOddhijWMGLNtSmxmYjDEr7GcxsdJhSBklZvWAloVchEsKVQmCsbCLjAQxzAjAasAnAquyQnRIU0d5CyMy6wGTAIENjn4F0CqLPW+iOUmX8imll+TlKTi+RrYjCipACMPaWoVXqek2D5P1z86F/aERpMELeq7UQADQwWiWW4GQNio+gAIPKQi+crhMa4RX355gxPLJCgIF5QUP5HAWOBhSj3mR8A3xpmbIGxkkwsyv6nkUE3LWoCn4KoOALA/BlYcwRugtv3AuozJcvzpxnFIQq5yE0YKzwCQBE+GUFz6/PytkBMAFG96TMZUMHBzlBF031gAGsAjeyMByqbvgFggMy5iYjk5GBKdmTnuFX7ablgrLD7wI7wJ/7VJDac+WbU14R8qwrtw4vhndjDCl+tMQfWo0qgFx7NFDrBwwpoTK+eT700MaEh9HBvgvkMd5krHgt/Dc8ltcmo5CyF4dZXw1zDF3QVpBFe2RlacIMgJ1AFQNndpCgAqeFo0I+GLPuGJopcF48oqLH3hsYubt7HPk5LL7JW8PnM/m7oG6c2zzvyNBknklbhFk7veQajZ3GeB/E56j78kzVehG9x5lVjVLOSEBxlYTn7zWXiOHMBasyUMXIOz13HYcbgAWCzb7SHgAg4CWvWRvQZy9mw38rq4shdQy6XvroR4d21LwjfGafcs+LPK+qkf0YT4deVLVHZHArgJySx0v2DxgkqwKydWpr7svJRwuHhpiPJmCqKhfvqQrbPTiJrnMaKLkIyAuvazFmdATiBWSzAVkjeSNjnAuOknkRZpPYH3Rz7+68dP4ShMleR89Vm1YAp35+wUY0BMzx3cPsKZ1MfmTj6njnBxxrLbKCWQLzKsR6RlewXvDKnmlbZLTNtQHeAQXHdtsz1RiCy+QCn9zvKwPpvugvuFNB8qzRfKqwb/Hy4KBkyHRsw3x4SpKjt5SwGQI/BpSqTCAXqgacoqjCi01w3c2NnXdtigEs0asAHNkUtMDLgBvwj7+AP5Vs9p6s1YEK2UO6OJcqmyCYg+cFNATRXIs8sov0Qx6ueIyNLTtZ8ijRwhl4J7slv5HLvDY6iq9zn2wkfVZtu9k7Npue7k5f6JL96FnvrDnrKQCdRRXAzHcuWSBVK5lj11XS3MUu4EZ20ZxDAWD7IbBXwa7sG8CXK8QhdWBEHIXwisCCgIPjr+khNBIg4ISajaUdc2pKKwh+Nu9ip+6Dn5TRA0vsKT71rUq6qguzJlWowKHh/9XWPzFd8s9usEEcEPbKATaylx1IxRmKDqU/6IzDyJ7KXZl1CcRydh+OxA5kjQd5PXuH1qogVNOrljYXBVgnz95DVrXkCkL7vOSXtUtymZfxMDQQ9JI44iTQo1oUBBKqOiJ0I3s1Yy57KWANQ03PaqMYbFMznPeJ8O5s2emdYIGjyJwgKL0oiExPqMwVIBvJ+qsrIFiPbN87WHipsskB5ehLvjkc7Cb5BmbpIJ+JtIevsqb87ksAgbxhDv+pph0PUH+89jT8BZCGaXJBARJJo9w0n4KrepskWalqqdhUtOJ40gWC+JVkDZ2rEj17/Orty7a+uV42S4BdVp1zDhfSm4JmuhkwuWrC42OgONgrdoiuPI9uoawKs4bmbDkaTE/OtIO9w+irk6pEMNDeMxvEbQYS+WTHKnEVnU+ncEDQ3HcFNrImOqdomrWSXQkw+yApSWdbW1WFlc6RyIOH7QEnNXTKuskoe8vR2t10QAR7HRrlb4Ir7LzTtzgMMDWcvvZotQI0dPN0sIdZrHhTUMIgbEnj/dBCFJn++umnn7WZ7MdubLIKbWspXZFr060CbFXVlntWMGx7J7RSGQbn0VEqwySitKb1KiJrI+sSBhXoyGucEbvNbgo0hurt/efvF875+tuvImcCCHm+6D22lj70/FUdmfeGEsFoElK9xQnfVItf/gJ30evWVPbW+/IeaxMkZnvD0lUV5lAPeJ7uVU1Il7lmfmQvehINDWAObdcff/ij5lTGrc3t8OxF9tvJaD3xA9No99rdo4+ie6JHPJeEPHuoStI+k0FJW23EJUvhAQE6jii7S77to3EDnomNnrDW4AfjIBxes5p9lWQhMoUhQ+/z3BvB4NXtre22sDib11VMjOQZZ0tOPZe12Kyyz/mG0wQanB58MxC5C20EuAZjQ1bXVuMQr7fXb17XnkoACaRq09/b2w8Negsam8EftD1sksQNe452XXcflBzMRH4ENlxfK7LP+oxAin/PzyzEmXcI1FnJlRlc+AU9JYnsAV6A1QWf+uiQ0CzX8z6BUI41P8L7Ve2Vn+K5o5est2xFeIH89MSCNdDD5uzlGnk/PW8HS0bJb+gKt7iu4Fz/fLAxfsl9yHTZyex5BXHzPKpbOdwVhMiFJJHJ0nXxphOVhyNLknrsgDbay2BILadzhaesfWd3M7TeLZtgNtTj1ad5vuv23fcvS4+xCw6YMLdONaBkP70I99WYoWz1TuRL6655lNbJtqID/XeRb7qO3NBD90F9ukegCN0HswdYRktfpC5yAcc5wZQ/EZ3/zrcmz/lY8YIKHgUf5joP5tm18plN+OMfftq+/vqr6Ov1dnRwUPypTVHSbWN7s2wxf5DdYBfdn56BPVRzsUVklU+gfVPxiGexL9Xuq5oya8rHSt7xBD/as9pXGBh9fX4s13Uac2HPwh2x75EF/gdM34sg+DiudxfbeF6+Md4gtyexp/uH2s91bYhzxB7GjuJ/dmep4gm9uhqumRyfDv9Otv/0n/53nNU2NjZz2cE2H5zqgJ3dyNPLF68qsDwcm3cV/7PmtEX+52YlfA/DD1tlQ5aXVwuPPH5sVuFWXt8vf12cZHFhsSp2JX9VRwv+WsPZuf1H0exp1qjlkw7x/FU0EX4067CSXnkWOIsy4EPjqUpODdKp4du8Pj8179Dx2BJ4N3gqn1URdxe9IRAWlZi1hiE8f/aH/lGkg98r2ZfPsZv2UXykkrlZmxoy+/mAPxDdTMZVL2uvZGMvBAuzJgkA63oQ8RKYdno02buP99C7/g1H4gn7yp6o6lYEU1gteuNk55+0SU6vTn2ep6uyQFlrjsrxwXnb39iv4IgZW3o0KXMn73DWCgDGwRubHGoTAWBj03HKH4ZJw0BlPLPQGi5MaWQxfrfwyG4RordqILhMsCqkAN6zGIGApPMTwJmDdEtn51pjeSAOvwqiwwKm2n+UfF/kvVpyMBsDAozI6KiMqPL8MMfOtuof1Us9s0v5MjQyakyy63PQRXo5FMoQD6LstwOCtuJYr4cOuUWuG+WaNYj+nkdpCQT1k716oIAjL0jgqgyX+SrTjssG/gNQzUURbJRV017B8RIguCrHItKb/4mqUuIxIz2bEmbWIjUynudTF5ZNXowgzM0vx+AZxrkTAT3Ius+K5ow9olXrXJibI9EBV4BHaF0l+mEsbVTohFmdqLfyaKXA+F2e0fyUhyqAAIDZ6SjxALwYKKf7ZUXFA6rjGHYAAD8wlJQWY8t4CxihV7WZhbHza9Roz5Z4VvO7DGdmhA3so5AFqIDBw+P9AjCGllqb2XSAgj3swaCHcRp3Kggl8Af0nV8JNLknZzM8E0FaWVsOT4tOy95TmBQ2vopBCPBBH/ukjUkwU6kxYwG00epO/ONEA3Iy5SwCMO7I9Zk4vSoGK7gQnlU9Vc5ODBPedErMysJqm9QWmv+8LyqonQbsjcUR41hQotofGArGEhCbnh6rQZqHB8cFOChkDrZ5SAJa3WCq4tM+GWHPvc0toaBs/IksSGS22iZDw4h+rVkVnGGIlHtVlbwz0JyyMtjZN46vIAH9hS8oSUaKY18n3OXvlL77TEw8bMur0xVYlPG6C2/OzJpXkjtGqfmsa3NG8YWKpuGHgoKc9H48vRLxB9E3jKrSWQqQ4hsbHwyIn49SC/9Ffjh8PTM4nPctFuARkChQeRMwEQdZa6qgBNBiiCQjVHPixgCg0CdydnzMIVjKsws+dwPmuRl3MgEUGxxZYDF/AL45P+jnW9seHYYXtTO6rwCYoaZeq1JkAd2sM7cghrV/eawYHafc5D1Rvu6NyMdH2avskUBABQujI5Q7a0UP6fJ+Jfja0qKwo3MYIsALX9ATrnOwH9AQGaOPrMeBG1wFQQlgjVxG/JtTVXsAJTyRZwYugObb6MPNrd1qBzOrTiB6KDIGNJA1cwToZxm6ri9k4W4L3Mr4mROQLa73mDeAHvhTQFRlk89YM6Apu8T5oYtkkAQzVCW6wHh0pIC0qtk6NWs3hioGuQLe0lS5L950TVUTi4tr4beF6KLoIcGS7Hc5lfm9t+v7NyICQ/RrDGb0NAed/nHtowCnahfNGucDkLRPC27Om2kXHkA/hnpmerR43jVUke3t91bFweyzJMHe3l54fCKA8yR6ab85Dez4OLp2rzv0+FsQZnqKPhuPLI+2heWJ2AJVcILhAtd0Uow8Jz5bdHqszfO02pzanUpEFdIjueZ+6CTjGV0XEP8oOo4uILP0BxtnX6RaVPQAj6W7sukyusD+fIA1mV1bmW+LS7PFqO51qJosPOSedC2w4ZmjQmrfOWpsHn2OzuSa/HQ9EWctz0gfsC2CG5IKPu9z5IGunprsFQOqIktWrT3rcwKspAGdIcPIpg4P514Pe8UlN6NK47335DL0uYrN7i3hKpUc/iLAIylAVwGMHGa2GF0KZIVXAWK2mkMXFsmzB4hFXwlMoxN+dzrpw5E8WHh0OPsqIHMaPt07OI28nVSWX/Dp5FKF47s2hNALyOTskzO4Z3bKjB62loMUp+EqtJ+YqxO76zTZGHj6NUssTFDzzmLb6mCXyLyETNEvP8vRi9yx8fRKBQXyR6/jaw5E6ajx0DM0Y0clqdiRt6/iuJ/2ADwdaw/ZA4BYYEO1VZ9PFJrkup481K57eA/eskhJNzbIaWVkmrx51gpa5T14QLsS3OAFJ7TSY8CnEy8f3Ay0xyuP25NHz4o/8rHcK857+ML4Ap9xnUlBtDhu1kAXa4/qgdgehL8PhrHLAi2n0ZmvN163rb2tCvJbBzuzvbPTTo4OewVAaHQYvandtZzofM5pkWaNVMV36FWB5fB5VcWFNz3XpcDuXnRgroFP6Q6JmZs4CoJuxMNg3wrEogUHnl2ObeW8OZRK8kNgVIu3AIx5LPaqAuicj/Bjn+UmiTvanj5/r8aCuJZAQoiQvwkEhMdDh7Pj6P4jCThzFEOjrB3mCAsVHrN7nNGBvK4Tw0gOMkXXCe6uPl6NHMQW5b66JaZnZoM5FtuztWdtYX4puHqk2uUdPhATUHSnT3UVoG05KuEt+rFwVe5dwbBsnqDMRfbGRnb9kB0OH3E+eSICNz1pGr4KPQUNDoJ/vG96YbZ9/c2X7c3b13UPe41X3YvMctCzMW0s9zIfqCoJ8GjsyHH4ic1XOcPBZZc4i/jJvuaN+d2cWwEwOod+CD9lLfRTtXi5T9ZYuiI8XvgkmOfJk6fh12DIo8v2ZO3j0HeovXr1qmzDVHA2DJfbVLV/VZTk+Tl/eaTIwngFpAXOza2pwE2epU6Xjw5CMwknQkevCsgLoHPe6HuBr7n52N5glKGsfTa6Cd8YRUGrm0lZznjWT2f6jIOoFpfmojfM9huuoLhA3378BHvSZxuFHrlG2czo/KMTFWEHkbvDrOW6Ar8vvv++/d3f/bK9jdMuQVgzNSOn9g9OqhNRQ8dKdkUdlU+HB3LNgeg/h8foGpKYNkd2eXUBa7a98BFfRBW599/7YROh+dKcYefhIfove2EovFP/BHcE7vhYeMV1BGemJZVyP74iXdQT9sHx0ZlauTj5kvyFhWJj6Yz799ObdHvZoWAAHQR4mV+hc6ICfbkXXYEHb7Nv9C/fV4DE3+w73wUOd20Y1Lo5+XRRBXHzeXKGv3rw8yZYKX5Y1sVPhT/zkVyfrs//xW9UnWYGnblg+6cOj9otP1cQYmNjI3rnuqrufuvHP29727v19xYdE84qnCwQxBelB8xSnF8UYDpuW7vbpTOqsjl04tuPRWd7JoGw8bHIZ2ynZ0FHdoyuIDcCRqo+e3DJ3OWeOCMxZkbxrgYjr4o32GMnOxpVk40rnt/c3anTAcn2L//ub0oGnUpNTs/iZ8Gf5I7Mw9PorrABjWFK+ADu0cYK2wmcsx2uDasI/PBhYFHPcx17QzYkuvCOvWXD7P9w9sIcMMUNut0Mz8cHfFe6WkJhMro4j1fyybYLepsPyEbYS7qrsEl8vwqEZt2KHT56/4Maw+DgM/LNlokxfPTB+8UPL1++7PQORp5bmA+GOWx7W9vh1fOS496+dx3ffr14w7xe8/rcz564hkAOHfP9d9+0zc317IlDwKL7oju2dvLe0JVtZSeNtKDTBH75etUun89KomE6fq/Okcvs6eO1RxVX6QkOQbBux4gcupZNzrPXCJbQ79GTx8F005XI+PjjH+T6sRPx340+EIT64L332+/89i/aJz/4JPRt7V/8yZ+0rf29tnsQPBD+V+nKjvIT+ecVg4hueRiakw+Yr04zzX0lfqr91DoiQ67PLk8HM7NzdJPPs+eLq4vFz+wROUYryXU4Wkyr5C04AE8f/9Ng2LMP1j6Pbqij4gfvHrSj3cO2uxEgcxFjFDA3EKZyGh+HXtSwBpGFkCLIFDrGDH2qD16WeTbKe3xyJIwUBWExEQiZKk5PnaKTh3Mag2CEQMZpndASoeLY7x9HwV/k9T6gmHOsFFp20KkXAlxV2SNAEyLqGQ2Zyqk6O1E+HKNfUeWbGPTjckoMWccQVUYZIXMq41iuJytcA8SzgTJmsmVb2ztVSofoIp7KF2XmAGaK25wrpYnRFWX47DDjQkC0H2pddLILATi5OK7+1psodC2g+vGtX2WPwcuq1uyKkzYY5bUnq3ltuC0uTFdAhME4Et0PuFXq6vhSzyZY8+rl63aeRTC0w6GrvaleZVHQ64HQ8bAMjKouhnjKqXFTwxWwmMw9lhZnykhy+IFs76ssctZTtAkgp/AoDMCaAtd/XQBKi8ngdVtZnatvQQJG4ijOoJk2yloxoZPFtEgBUqoMBAMoZwpX6wYFsx/BoKhUplRgMdeh/QQyFuc5KNlHCjyfFSwDEsyMYXyDT9pcHOJHjx4Vfep0s7k8VxRSSFEGQgCyn5gWcBxwvrEuo3degGPt8ULxmJJX5bmEVRSdU8CZnA/gUmHIubMoICBsUHtQw9zxwyDlTVlzvmW4KMfwxFAA/CnDOxiH9Une+zC4IOopz+FLdshML8HShWV7Ed4ejVBHWGXyBLdOA4i1ks4KZIRvBT6B8bHxqaIdugmIqIgS5FBVIwBp38idIEBVqQUcom8+knV4xshfeMnsDYEXhxeowJH1AZIK6OKtAA0ZPu2/k1NafIFZQbgOJjlKZguS9YUYW4418EfhUtr0AmN6HrkDVAAMCp8skw/zW6xXwNGsJPSs+VVAdFYjG0ChA8Gl2BjJXIdxo0sYFE6aPQQCl5fn4sh2A0zB+308vKkFDY8zZnRAgZzsC71QjnLknlNOOeJzxxL3KjTiLXAmExTFG14GqugM2UGnidlOUE6wBsC1/2YVCGAXfWZ7EElgUnZXFkjW1hw0mT+gSmZYEEtVELDk1Cjy6J6qV1ZXVyt7TgeptuSsaQe0Lvtc+ipAHN3Q279VrpzEWcAbKmJUDArkLy0vVJCZc/L69dvwQhy5GA9VlIOlj8e6bs/Do5UKhbPj8HSeky04jRNGP2srJVOyL5w9QPn8VFAufBRAyG8pMBY+ipS826denUY30OsAh/tw0ABTzke1Zgf4CBDOx45cXqkge9g++Oi9trI2X2Blf/ekApBOqtMmeD8brJyL2C/GvFplsreqmNybTtEiRe6BHpVTAvHAFxvCgQHYl1ZUjwYohu/whhlY1qPaTHCnZ9okNuKM5HezBodHVMCcF3gtO0EP5Hr4ha7TiuTfKvLu7nKv8Lt9P8q1p6eXsr6HldjAx9McjJDrXnZq7lHsiWtqoUAjQsyx9lqB6uxhPzVzPHvG3koqhe7RZWBEVQfHZjpSmgOXl2vtnBEVz1sboV0cIsHhOoAi17dnD6Oz7K9Eldmg+BGgVLkqK00W8Yd2ZHyoysSpyqqIpgR/sz6VZhVoKCfdbIqz+pntqP3pwLXrczJnhiGHpzv30beRQQEp80dqQGtoJAPsfnWq0exkJelUvgGx+KYCNVkT0J6P12dV01XrXJ6nJ8gOwjM9Qy5ZQpcCmZ7xNFhgGlCdWgzw4sBwOAHV2wrGTxZ20HLWZ9xpU5A9t2e3+beW4aW878NnHxZv1hyO7L8gDLs2F34gY+7Lrnmm+wB5BZzzX1Xi5jN0FifjMvvDaQX47BPwT+fAKegBE7AJ9h/fqaLjrBy9+4lH7EMptXwPj+Ye+Z4Jv3F2tD5VoiMb472CGxIi7JW1sge1x9lzupdD6vUe7FUJjnbaNc5q/ziATlHlFN0fqrEwt9AWZ5fa2vKT0n2eFB+ofiGLFSDJPQW9e1ZbcEqGN7YU1rKXec3aqqoDrXPvX331q/bi5fc1biEfz/PYa21IEgihbWy1U6YrCJbPWn8/afw69It+Ca3pTrbH7C686Lm0/+IJzpDEJX0nUXtxGjmIbFZmOrwBD4c6FchUWee97gHsWx/7pnLCaWmDw1oUZejjnoSeMuLkVhXrUGzrVPQ+frY2TiOdLUgOX9q6xaXV7HL2JbQmP5ycquLI9QXynYyLRhx6lYqX+QlX2Njz6B+ngFViOw6WfRasHY08OOnLPLfFuaVyGtCNXWDH7Yu9p5+0+Lq+L/T3PjqhdMY72vvyen9NcCSv5du16isPUrY2n1cBdnhyEAfqoP3jl39fTjKMmUcrOWIP4XMB9OU4OCo26TB0JT8VaGDbs3c+Q75VizipjNwKonJYq4Ivz0GHchztD0xWgbpzYxAc4AHr9REB5VhdSPCOViWpOU7HR5ftyy+786l9TOBYy+tKbLGWMT6IlvPi1VxHhYIgKT8HL9ovjj+9WLyGfsEIAijeX3hB1Tm8Ex3j3kZF5Fb5/HnJuWB92fHF5bLtJ8cXwc1HWY9DrGbbUjCYk5DtE9px9mAa8kKrS0KpZoOzJTc9g4DB/uFO29nfCO9pFTNPsx+ORTf0Lo5eeQUrzS84mMYBJZPt2fP3yp7DHHnzOz6NvxgaXEW2HgYnLoYOnqXa57L95Ff3zmRo0XX1XZtToZK1qMKWUKITYa3b3NO+oRmd45udqGotvB9+oHfoJbzgBl2X1wfqOqPBpJJo7Cmd5ll8jo4VUCN/bFauVhRybZXgdBPd6355KV+eS3Anj0oH4/0HwdxZn4A/nVHdUWFzlYiqKNlTHQyC2Pidr2oPKkCftel+IAuCTWaLCVBEHNvwRHBZ7JYDJw6C5QTcFU6Y8TowMtA2t9cL4wn2ra+/BSHaTPxG+gUfVWdL6MpWC4zMhzdU421t7pXeoltUW1TgK7xhVAFs5DUVQjrB6DH4134KxFRVTvAUbGCcjRmhgp01VzGyJAEbS9+GHwy3x8trbSS/K6wZMfuKbcneVOV+7OveUfzq2Gy04RueRqeOjuv4sEfB/qEtut7cRH/Hj3KCsf3obcLww11VNZEvQT4VVOymkSP4gc3AK/fyb+/xoOfAV66v44hdLlya38s3CY3Jf8lGeKoH7ouV6vN+lp3PL4KOeKICguE5Adur8MdijQ+5bW/X18uO0TUq3n74yQ+jOzZKX7IrWs7JcAX+ci06lp5wYJ+CHPLmGeBwtlkFHnpVhXh4DSMqqtF1oiNtcDj8FdrpXri97f4HHpAQu4DL4z/lg3V/nXWqjI2cQUftrsbD0BuDsVPn8Q8E99GnZCx85LnZLPSHX+ld1btk59M821T4/ftvv41uedhWop/+5Z/8afuNn/5G0b5XqJujvtku8ux8aP48nSTgqUXantAP1lhB69CfnJF9ATl4le0ZjT8/AE/md/p2KnzXwqNVIZsrCIjx58Sd4KN8vPS+PdPJYQ+dIM0WOkxi68XWr4Nhj5+tfm4xMl7Ky2W9bgIe78GJ4X6yDbH3eTCBsB50YQjMhupDkzuzi+hT7oJLWgxnF+bqIQVkZJpEJyktp/dwqP3ERDKKHD9gkMI168ADYdyK9gMIcSQYCw43A6lczpMyDnu7h9nwm2J8zo+s5OmZChJ98Obg9GywyCsQpxR/KcYfEOKU3QdBKFIBDhFJhqSydgJzARuYwfuAEZ8rKiN+GMZxrxwXNMPQgmB3797L4PjiJJexjqFROgusKw12WtzsnIoF4Kg767Ipk5Md9BFSxmUkynFyKOuemmtzE7NhOqfzBdQH6AGt5nAQdsrADAoGWsml6hSnlC0sUh4DMe6cSsZS4EZJtNYTQ86PKpsRmFO/VyYoTIvBZBqqIjCASnADMLd+tKbc+8lKJ1FssnWA5Dt6hy+0BIjuVgY29KGgBGeAAeBAe01V4AxlX0If1WiCriLtnKWjvcMyoLItFMfPf/pb1S4kewqwVcAUyJT92jsI42uZY3xiIGoGRGtPHi9HmYV37UOemfG5CU8eHptjwekOAIoSyZZVdQpAIINovxYWloqOsj+UPuPIsOhTlnE9P6ck8nzZfyDD4Nkff/aTXMOJno7UNcC3rR3OAAD/9ElEQVT/tJ2cH2afOJQAx1jxdbXbZG+dhLq5ud32dvbyPIJ6joxW/QQMAuL95LlPP/20ffbZZ7nncWWGBAWAnpMYHXOylOLK4mmNoqA9s3sLejLQAnuGdau2E7iuNpPIraCBoIxKC/es2XVZ53GAKmAOOATnVDCFLAmiMOvg+HlAaVVDxKiomnw4PBr52w2YCl3CG5xQmR37bj8FtsoxiR4oYDQ+HLrnObMQQWvGzzrIWJXLR4fbe06lGRiUHsNRmdPQ0dwrFZHHAdQCaEuLS5HvAOI4kpwuwc6ZqfnQdKnTIbScn1uOvplretur1SmO1GnuFQGuNdtfmSoOb7UQ5N/3zjulKjNKkQMC5RAMxvSHt4ELQUPBZEaHrNNplzEs6Ml56o5Lni3XJKsUOVnS8nUb40+30mMCaLJrc3Fw8Ix2IroUeNva2qxrMbR0r3Whadc5N6W3GO+qqroTjAK2tbIx9r2l9FAbZhwf/ELXqYI1U1GgSLVhLlR7FI2c32/L6BWICvAuecznBPEA4CwkpBuMA7AQEBP61N4x3HEes/eyv0PvPh8xqaAWQGBz/VdzNaLrCrAGYHIIVlfn2+raXMmmVsPDOOw723vZrx7U5BwAzjJTT548KRvilFi0IrcEfTjgfijf9K3qE3vJ4C7MT7UnT5fbs/dX8/7R2IizCuiaa+fkQae27UTvmFGmWhqdgSSyGAqVbNH5AloSL8C3e6raUr3pXUAD2VRFJkBAx3E8Ab/9PacqxpEeUr0g6ZNrhh5aVZaWZtr84mzR2JHXbBEHkBwMZ33e47nNxeqVotFjcZoOjwJ6cq88agGKaiFmP3Pd3kokXHITx2M29ze3wpy06PPwm4wpurlPBaHzb7bMaY2q1egX8otP7JHr+uLoeQ1RgSMyzwb0k1RDl9rT/D1rt2f/432RTdlp9hSYVMnKWWb3tKmS+zx48YKAijbD1282Sjc4+dkXepMtJ9CSAaBVpUIPqJGL274foff29n5V2qg03gufO6zE3z0jWrGD1iGpARxrd5idXixdwXFF46lJJ7LNl92qWZd5Bpl1SUFBwXqGrHkk+EELweTYTCVrOGIqHMwBcioloCuA1ltEYar8Pfc3B0owVxaTTmFbOYgC70BhFE8+020NnWG9MAeQ6T2SZ2gbagaoj5fuoy9hOI4+vS3AK4Bo5osDZ+gkhxQJ5noe++He9CucZO+QCDZSNdqz+YIVqtTyzNkv68QP6JSP5fkEqbI/cSzYIbbZqIi1lUdtdeFxfl+IDASsZ/10qvYKiQVfbJF2CK2h9EqB3zhmsApsRqcKXPkdNrKOb777Jg4jHuitHOzN/t5eXa8c5HxVJYh9zWfRnzAJkHEE7Y/9FHAcCr+p8kPP6dhJzrKqCnO3JIsF9SRtPZ+191PRI/vR9ypkrvPssJXEKsfyXqfV0PDsrf2aGJ8qfqWf2FyBmJ7EchBJz+irwOD8LgajatFkbTgm8J5suL2WnCXRaFSZdY5/bGO1nBYf9apd/Awf2kd4qA68EAwzb/Vh7Evs4MDVg7aytBbhJAOxP8GDEiZOejWDhbPJCdNi5ZueVdHgdYc8ofdBdNLujrbwvfo2T0xbjMH7BnhLAm2tb7aNt2/a+sbb9vr1y/Z283Vbj2O/tbvZvvrmi9igjezHeOlPmKFjpeE2FbslKW5vOTn0b1WbB2uQYXQX6KhASPBuYensz73d5kzmT0X36gjAB3k+dEcYtsl1vNdcU3aZA0a3wVASNnwdbXp4GS+xtz/60Y/b+MhE28yzqUo5DhayduNXfv/3/iD3u2pv3qznPpHlyGwl0rLn5MXe2TP7BycLPgi2wJds/YcffBDdYgTCTngInhEcN0JiqO4lmGemz0lslAR2GKoEiM0hv7CDZBxcs72zXxWp7z19UrxhVuB2sKbqWu1ZB0e7kQutUkM162gjz8NZF6hWNUzWJEU4w5LRbIEEFPzpZFPzTukZwUqBLgEn+IyM02GC9dqk8aeExUjs0VT8KkH4kdhf/phRPUPRJxJPS3MrZXc43fYFTe2NPbYXglyXwe+CULBPVH/ZF3jlvoKcv6a10Tf9S2ea3+q9ggoSEeglMMCOdjxmbAGd33EnDJNtDp+plBE0Ca7JZ+3v9NR0YTBrg5lhafpQkPmDDz4Mdu4HedGnMHIPLOc58kx4QIBW4YjgN7zq5HV2vw3dtKmZifgWZm92/lV9LhEKE88tTLUvvvlVYcBqR+VLqyINhhWIJbPWBEPCnQoK0IWt981Xth5BMgEMbOPeWV7pR8FigV0B/6iPdquaJuu9i94bj2ySu+uyNR33wKQRuvqs6kXJxgd5/1zsthMSVbQdRjfAs04q3DtyGI3ZUr2ra+zhWHSd6jQV3a5nhyS7RqND+PFnFSOgC8QVLrP2LLUwClxFV1eANOsRvOLbWYvETIS77CO754ssawWEEdi74qmsSXUpjDMxPlmyRVfUd/iDDAvcuFZhmHxVcDCf1S5KhiU6FCPwhlVt8fWrHTD/Cdg8efSksPHr169KdqwTf6umeu/ps8jidnTielt9vBL/+rQSl2GWXFvStmMo65EMre6Z6MS5+ZmiiQ6B0fhQVUUWW6uAo4KsWWfnH/gL39E5bFBol3WBZeN5r4ILcryr4yE0fBjboOOCwyeAre2dfbEAdOcvixMtzi1Uhdht1reVtZMBpws7dX1+asad2sb2Rvvr//7X7W9++d+rSvv7774rTAtv2rtsTuEEwVty7qeFhw1M1xBQqv0lL94rScr/c5hXtcrmHqMwl+B/7AL8gg/wkqB/VcHluvw0sStJfHKqcnY6OEhxx+sv3vw6GDa3Nvu5BYmKAzSYgVO/GocZkXOvd8dnhufzs058uQqYjYI+OYyCzB9sVAG0mFiA0M1dk/DqHZ+anipQY9aNknBK1owELVNA4f3wRYEu8y4oCJ8V6AIYWpgty8rPmJDcrE4IikESkJDJEpDrwzmzaaFktcaEbytrlvsTdITSnzwaoKiVSgUDI8oxpAwrg5t/U2aMF5CjXLgD9tsAaW1h47m2oJEWromsr89V43hyoGQPOX9OhDuLgSBklAehI5yAirZA2TpKiTHXUkihAE6cMiXN5Zjk+QWPZPjLgMQpexQj8XRhrUpRAbU3b16HCa6yV0ttLBt/JqATLj+VEQjdRKgx5wcfPS6GYbQM/twP4zsQgMPSK8Eced0FxUkylXkTSERnyjpg0H5oNQEozGRScqgSTBAMUKgSRLwQ48Q8dUestxgSbmvxjNrBnj5byzofFF8wEowch1mffW+fjPLN+wHuH3z0YXv65L0IoADgePujf/GnZcQ//sEn7fnz5+1taEBh3WfIgT9CL8jHEbXPZmtpuaky86xpOLzJkVdZMhWh0ELECWOU8O3S4mr93Hizleua1SWbElDJSBSAYVCBo4WAp4WugEN3z/fRhx+WwqMY1jc229u3r8MLp+3Zs6cFTmTMgJr9XeXiyj2jOOMcCKYZgG4A9/Bo+DY4Dd0AvN0Al+rLDhDb2t2owF13AEX5na46k3vf1qkkKrrOzpyKBwBGHgJ+zMRiCFQnUazX1zH64R+8akD4+ZmqJnuVZ4tt07Jm37XVko2hh3h0JMo4gDh75JoCX6eqtHILtBBYeRuHFejbDfCp7Hf+Vgour5ENQAX9rFG0XqBWkEPVheAhB78qH2IQtUJcX0ahvt1tDlAIi5TSrlP4cg3/pkArUJxnY/T2Dw7zDDLHLUpcVZGDBCbzPAsBYuNFRxWhxZ+h387eTj4vAypILxveHdNyVvIeilPwvwL4WX85HuEtvESeOq+9CxpF72h/ohvIbx65ZEqgGbB2egx+JGOPYvRkAgXx5ubmy+DI0ucT2TfzzFQeRt5y/9OT/bweIxS9iU8BSSdKcUyV06P3ea7LQAu04UX8yWkFjNHDHCG8Rd92nTyS+y6WfhIsPc/e7W7F2bvJc+T+F9FTDAm5n1+ajYxMhI55b2SmD77NfbIPPYDeD5FQWSXYzhFRiVSvhThVWZfrI5RnD2UKSFRrYy4F1JB/rdh0B0cv3lsFFMXeruOoba7L6AsucXgFHOkYAfbBynp6bkEiLXL0MkPvs/iZjqvW4FyTQy94plqDHAj20zdaT5mO7ggDyJ7tsp1GNgX1BV5kAq2tDn7IM84ECNUJhaGFgP7q2nLtG5kTRMIrABYDKlgc/BE6xDELr/snGmg/ddw1uyVbRt8vLi4Uz6n6ohe07yrll6lbXVuIjtLu1m0K+uHVsr9Zh+ANuQAe6Dl6qGgOPATYXOXf+JscX10CDjYl1ynAGH0SXkJLtq4f/y9jCbiH5+IEuLgMpWuTZXNdVArLKgvedRAuWQJoWpS15Lr5WbKTzwv+CW6VwxnAzqXX+i5Q5fkmZ5wqd1DOqmdiD1VGqnBk08vhjbOlEoztVHEHTywvx4GKve6HHhhOTP7yec5caCSQQrcBUflTfg+DhDhssUAq/SaQRNYFqzr0s94uZ9aihfQmDwP0Gz4rsDE+MtXmpxfbwtRS7PJibPFqZGysMBAsYVagk2I9h9eqajz6O5eL3J7GEYijFVlTdQTbEJqj48P8XZWU9unQFd2ynKiToiP6wzISOl0jWWuttv6rqp/sJ0dPZZOEXgFKD54v+heWcS2zKe8PrkEv9PVTEAdops84iPQGXRK1nj2XFKDf847wECBsP/EAvFZBoPAEZ63aTXLPwRtBsaXQbDb7I/HkVZX1TrKN7gmPCha5D2fFM98HSzmC9+vyOhzFQcMjv/z7X2YtPXhXgRDChQp5H0eKniajMG0/EYz+e1iBcYFHQUw4k2NN57EFcKaB6RN59qPTPpBXxYNA3VFsTN5QMlWnAEYHRW3XvcppymNxtDnLnDRJLyee04F30UPkQfZ/PDZ2dmE2fBb9FB15cnBcmAdWOI1tFJhywuXR3kHpKbSmo/x+HwgshsapuWfJZ56bXqiKkNvgliEB1MuyjbE8fR2x9ZcncdIejNVssOGB4MK8tr+13968et1ev3oVp83P1+3Vq5ftxYvvqy0QjoE3/eTUGe799u2777wuwFV/z+t+39rcaBtxkrY2N+MUbZUM7O6Yb7Nd3xubec9enMDt9badn+SYjD56/CRcgYfi0MBjcVi6hyQA3gPhsAqHnb6q6vLoNZ9lEySJ8S75NAeY49LnmAn+qmqh8wz7l1QLvbP3ghv2BX+RUXtZ86PC12YW0/32e256rvC851teWWn/6//jf21f/OrLWo9h5YK4c3Nzde3V1bXwZz9kpNv3lufhP0TO8wz4PixaMlh8jt+zML9zlFXZrK9vZi2SJiPt8eOn+cxo9v+kbEadQJ//+DPuK2DsAJ4LieroVX4QvoABVMFP5d67W6H/1m6w517WHBwf7ESXXF7nmtd9hmFhqNgswZqNze2SSWrpFi4L/wjUCODDK1GTsbV9/mI56AvjbXV5rmSZLORyZdcE0pxGKXnN1xnN/lTHUD6v7Z29uBZACG04wivxcyR2R7LmqkK2d6XLBNdj+/LfSO5Hz5TuC+0413CY4D5fk+yqhu3VNQI3wfihBcNAfubnzZ0UcOr4zN6rTRGYs0HGWBQOdPnYGvzBzgkA1TXzGXwn0I6f6iceia1g13fD01XJH8WNllVNmvVVgCXXkhCcX5jJ91y1dB+f9mCXQIqk+8XxbZuZmG+P1h4FZ5+2ifgjxjmcZO/pPbZOcQKet0YYAU7BU7CNgK2f7Dn+NoZofy94nR7IWsx2nIvfwI6wGYKQkh4wMH6qGZNwU2igk0Twkp+5NL8Q39EJtdFtIoV5HkEuPgO51a5nbM9s9uH3fvbT9uMnz9tY5PTJymq74ZdHEE7MMcx/ktzzkakHsT8+y44L+pJLz3V+cdTGJh60Z+8/zr0usqbgTbEEa86D4jEBVnTlC9RIjmADsnBfoYk/7I2giAoscqy9u/Rp3lCt6PmpstbaKrDmZ9YAx/Mt/J0ckX2zFSVzJK5UcBr54LMVLC09n/tH7p2Q7Znsvz1U5f3ll1/lUjcVRP+Nn/5m+XNOzVcx91u/9fP4tD8Ir161zfiNkhB4k5zTWXjR8+rAU3SkfdocMDavhv2Hp+FPjgfboNsIf4pPdD0T3UKW8Wm++7zEqVx/ulqhBd3YdbwpOV/fWYuqRjYeBuQvjIYGQ7Gngusbb96WfG6HH17EVhxnXx2mtLOx1b7+6qv2xTdfte2DnTxHfMX45rHeua5Cg16UpEhGEBGvCnzaE7oxdyqeRMFsQjOSpPBuFFE/TbjFfoWPA8bIcOEn68y++Tw5p1Mk3yfj96lO1wGioncsMmzesYIEXPfinwbDHj1f+5xDLWv9k89+HDC+lMWfluICWpWfKysH3igFQ62npsKAIY4qHBFHQ/wKlGed+mpP40jopjOEn9DXSY0RBAECDAWksQ4+SwkpKQUIoIrKYkYIT84CFMPogJj2ytCpAJeAm1N2GD1l7deXorsBtlEiTo6aFdygqLOpmHllZamtRIjvjR3nHJBSwaVNzzOEl3L97siJYHuvkk2ZU87yeJjdbBYZgypv50RkcxhJcwNmCWiEogzQoEwt0B0H5+AI34Umed5cn9E8PJBlV34cxypG9yD/jj0KyI4pDF1EPjHC1bX/DyCO0mMmJ4cm2sLEXBsbjBMSGpxn0Vo1l6fm2nsrj9pkjOttGOUyNwfSKnuUe5Yly+1fvlyPQN5GyFRmRUiidBh9TEZZeObwVzMLq/qW4xjLJGiTxKSMtBZVRkmkXta5qqNiL1yLEqBeOGSUSjcwnKNucDl2/SCB67ayZrggoCB4pWWnt96cRAFXCaiWl4BosxrW1laivGUsz0Kv7rhqAxmLE8JoezwnVXgvhaTSj8NDAQiElYLL/c0IYggAFfwo8DIVwDvwsAfd8CplQamgt+CSllfOlWeRFTY3wFYCSa4pMLMc3iJs2n0F+AQQ9vZ3Y+w5PHEEH9y25UfLuaYZTLtFz7nZ+QJdJNf7l1fiWFWAWISf0RQUWyjZKYcnN6Xo3m4AmBtllDn3Aj6ynLL9WgPP4mSdBrzvxRBTCgJQBQKjFHogWwVlwF4cS3zPKbb/dYplaId+3YnTgjQdmcWrAmVAoz06Dt+qbguv5XOMqvYlVYSMUWVLpibLEDFQDprwGjCgooniIncFTLJPK3luBk6QllIOsXKtOBuRIzwp2Hd8aD5WwEB4T5WTgw+qbSf7rnqrKjXOzcq6DQgx4ydPHmcG8DWrASEAOgE7c8tkNjhP37/8Oo6pU0w5UqrUBOdVl15UkMMeCNJ4xrBS8bd9oJDpCtc38Fp7Sz7eDU50pGzyUQAgfei1bmy1bc6X7uHoC4LRBSrS6L6RXMd1Q6rSZXjOEekcKu2x9CL+ERBQxaF6VXuaYOFg9qJKu7NO4Io8VdVfdBdgx/jJ2Bb9fS504+j5u/aySEk3ttljQNueAeq+HogqhYbuqfLw7CAgzMm2QFboLAt8F0UvEMboC2zJLDK8NcPNM8UZob8FUbp+DYgMMOs+Z14jZ1l/zfwIrTzp2Bi5lsm8jAMlixf5i9yRHXKi4uR2QAbIDLbohOODthdASf48a7XNxXPEd/Ss/S1+BZYi3zWnYXc/vJ69Hqab7dCDAosDd2aB9apWyQAGWSm5wAcd4XjzfCLOzmJ001Kbj76UrAlpC8iVDQt9rA1N2YLBgT4fTWDZHqOp2YxmCNEPAsfV1nTeh/nvOdFU4uz6roKm2v5efP+65FHlggre+5NMBRtDmVxrsmz2bVWfCmSoQJDcig1cjn6JIwEEOmK9z4LQBmS24lzuMV5gcyCywF5qOdZOTebpCzq+suzRD4I6ng2QE5QDmvHe8MhAW1yaybW0z/r3cK1Nlp4g0LHkhy0RoMBj+WfWKZgXfggfLS47aeysbN7YmIrd7HH0j70j+3Qy+1NVHfmsoM59IFVASxuIaoO40kUj9GBnwCryKPEgkIqHOJb4s6oI86X6l6zXirJp5B2QZIc44YK3h7EhgCgZoys4rTNTs8XHgqz4q0A0vTCsddrgfge/xFGLXKvy1PoyODzQFlbsY7BNeFYgwNHl7qeSyt7iYQ6fZ2ASOdLAPFkFmLW24HVywxZgLOtiTwYGrupADsf1kwN0Jjvwj8oydrwnNe6akzYF4ch+T2jlWqEp243WEind8epOStRt7Z/fK+kY++q54QNg3fNbp+w0uz0g2EMGs3/TUwvFywK7df3IpyBtBTPynF6rQEdoby+AWXaL8+rfhd9Cd/+mlDm7G1vrldQAsAXZSu9mFzmd3kuXwqqq8AU+6CYOU2GavE9Vu2qvqn4byXpDd0P56XXQXOL1nGNIkHPlwomFbXLdYOGZxbnQIM8XGbQP9sM+PHvyrJ0d+ayKmkhjePeUrcva2XUnqasWtQd4WDBOEkCFmvVcn8UWRf4coCMoaq5mVTSFXtYuUVMPkM9yxtgsNKiK++xXdjLr6PP9qmImuJLurSPoXTeOFtvupOazg+iF3cOaSWiumgo0YzEcNMChZ39V7wpC+hZ4w6vd2TInqzugvsmvdnG0799ZSWhSLeRRJIKNbNKFyp7ocONI/Pdbv/nz9ujRk5p5wy8QRFUFAStIRFWVUJ7X9eACzpoKU74LPMcREmhREUdXz87M1emYMA/cyWbkIuGn6L28H5/B39SxdXrOqkRn4+/6DFSy5FnhfPL22Q8/bb//+/+8/dVf/VVhV0GKL778Ovp1pQKH9lYyGj3uq7/wLJ3EBpk/hp8FG1Troh0d5PnImCQpfpDgh4O63WPjoxMWFkOT8eCBzawrTvmkavTBrG2sWlynJ2abE56rcj+fgePYIzxZeunKCcPmJ2VvYldGho0GgU/DmwMXkaHt+jufhz64P/WZ/vDNkRQMLnwR/akqUrDl6iK+4pAgXmTiQZ9/h75aOtnCqdgrMxl1G2iJw9NlC8Mr87Nm1HF0u7yyx/TpUl5nEwXMdL44mIBeFhwtPBP8ZM4UB1dA24xFa2FjYOOr2BLySieZLUTHqPY1W6hwQPZkOLbLc8Ik6DOWawrea5F1eNH1dSQ615ycUfXJd4TLss6yVbCd4ILkkQpme/SgeM4zaqstu+PvkT38Vcmi/Ju77jpouqewJHStdrnsEzu6sLhQgZYny0+zr8ZhRC+Hnx6vPW5v1zfKj/ZNnl1X6yBshf+tTfEDg81vXllZyf7wkWPv8dRebCPszGaEB8iN7pVX5pNF59oDejaXyme6/rHf1dkTDEN/9KrK7mN6Nj6TIoG1peU2GNpeR7eT3+ms62n48Y9//ov2OFj22eMnNRNOBdRNeC6rKmxDnxxElqZDOxXNqhhpZpjOPvNH3aeqseh8xiy0v09Qsq9ss9fMvcInEob5Efo4uGCiApT2zLNYu/3yBXvYF7hdApdPh4aSkXSPSnPZYXSmfyTMnj17HitgtEFwSu7TA5L8Z4HB1hbyjKoWawxIPudrYWGuvXm1Xtf4wz/65+2zT3+U99+1X/7yb4JDt0vuV9ceVeUp3bu1vZ292quCgMnoBbpGEFASl50SxOMj8ceKB6IDDqLHsyUVv+GbC7B5Dovir9NJo9E5U7HR+ExswPPWfNKsRVIMVqMf7wPYHQp0n4ee7QUhoRHZCg3hu9KhISec3INRbGBwQuhxGT0aVo5cPmzGWk2G13LFkvOy97Fh1gAHeH/xcWhUXSiRydEH8WkmQgOFVfk3DKLq2r6zfxdZq7bI86xnMPLQYx/WEf5iN/IZclodZ9MztUeSdHQvnjYbc+vVPzlNcnlt4fOBMBEnRLuJQJUg2HGAnKNEBaUoecaPsenOJOUVRz4MXz3YeWBl7TaV8rkNwVQYALyHDGqMBuEqg58PAhM0AqFnQMsxjHFzIXOlRGPN52KcEArQBGTykXLwa4ZGHDRzbGr+RO4tM2EdPsOx9aDF3Lknw8Qw1BBxzJ6NFHDjnPiygaqFRJlz26wRiLrNffW1A2DKIqNowtTA1ebb/ThGnD4RxygNgZ2AS4LFadf+ImNTw9CjzCk0wY2aK5T1cLJOYugK8IfBqwUMY8UJY+BlMvTky8puvDuOf3Zivo5vHx4ci1/wsG0d7LWvXnzX9s8Oao/CFW16ZKr96IMftqXpPqdm53CvZTfKyao2vxgA4KJXI9Sj1zOjQCm90KWysGFIp0nYU2yOqWamwkyhwW6El+Lo0WPtddkU/7vLnueawDqUJgDIiHsNaKaABVkwcVe6KoX6vV2Xo6USSpWFk/jyiD3zHydNJQyjI4hkXoLBnncBl5xvAGsvtACk1lYfZf2GKAN9g1UlQqgF2Qwy9jv+UNJvzWZVCDiK+k+Hx6y9MilKuJX/7+9GQLP/oryhg68C2fnujp1AQx4whu0ghk31jGGEIvYqr548fVSns15ecaLO29HpQQXgOGIP816zO86uosyzV6hmPpDZFHv7gEgEPEZgeWUh4HY01+9l16ontSsafFszYrI2AFTVVw8Ciu5HWUWJUQpAESVKUTH02ow4JBRWOT+hIRBhAXgYL5MPssSRvjf2+KbokPcxTlUxE/nP1lWgZGa6y4bS8vxiV6PAJ0vpchwAJsc0A2ClhKOYVF5qK+EACmBVlWaeRYWe4bHu6x6c0cCK7G1kI3Jb+ijrZDQBNgE2Bml+YbrmmGlHEhjyE18zGMWIt1GoHLMhxuuk9hrdnZZItyhtl0HyJXPhKei9euh8AyD2oIKjjMS7cugK3KFRaCkQBuwBZ4yITCIworVEMF/b13wAj8pQTppLe052qzJM2QvPRy6d2quKT2BbNatMneVZw/jotFWGRx0QInvTjX1Inc/3UwpVheA1x7G7V7UnRbA8mdYTBpV+vA3fqfJBL2CIESWvdeJmPqMsemhgpI0PTxXw5xwZbu8enpMMWaMAQp8r5xAAus5zqPAKmMkzoYdnZT27E+/7MnoptufxStZyEZ1LblaiA87b2spy7ctlZEfF5OLSfPGrSg8yw9ChKRp7430WllPtPqrLlN4zwAw82c3dSy+poHMQyNLSXHT2aK7ZIitaYwSueks4WuD7EDd7GNnK52dVjJgleOPwjwDkCgRGx+b9e7t7lZ10Ip19k9EHwOkjDq9Ao/vISgmAyKCqFrzQXhi59z6Dlt0faK+Km+gBATLvq6BLbILTVM2JAPQ4hrs7B9GrI/mbah8Ar4MAAU/z62TQ0VrgenJ8Mu8RnI7+jewtzM3Hrs1Xq4TDQQTGDmI3VHGfcoZyT8FWAIYjQpaLPqG7QG8lTEJPug9valsu23Bqv+Pk5zkA86oKDa9g+Ap+RB/gQ0DpvgK7dH/28uY6sgQOyJDnWmZuaOW+r/CrVsF82rVVe8IGEjKCVfCI0ys5sugwHR6YCc1U1DgVk7M6aj4j4JzL0EMG4ZM1czSHrSs6yt8cCQ4P1OmBWTOsISCqPUwbmD08ixwcHu3Hfh/m/vu51lk70sYau7y9v1lBh7Ehjr2gOpwSXjNjLABJgg3oQ8PpgDVVGeRYQox+NQuoMrWRKzIvOClxICAzHDmmCwejF+E1OmhySpW3+aoAr1O/HALD/vVE0M2VwOFEnj9On3lDKu6O2EuzRd7NDcv77FM5faEDOwBIq3Cq9lL0z3/4S2JQYN/+kze6Ej3pIPPv0CdGI/t5mz2cDt8HsHqW2DwOqySqJI9KZ5+FY2rm4bFDKI5C14NqEXIiqMTl3p6TvR0ctF2/C4YJYL14/aJwnfuU00IGbWD4D+3wPxCPtlrs2J+YyXKwZOy1/QRitfHIz+TsRAXDcKcZOb7LJ8rzAuLV6p1rl642TiB8IzkwEOdZlTOepHI4ksdxUATb8J2A0EDwj3mQeF3ACx/TgwJpVVGZPb4P6FyE16p1M++lE5cim9auygiu1tqHTyTQ7EOWFx7o2MSXDPjqymr0020FAh2yoLJGoFIS9TS0DrXaw9vYljy8ahTmiM4QwBG8ZSvoUjxRAbjocX+DfdDj/qdvr/ui4+//3f+OdtG5THyuTTc6POIy+y/w6BvGmpmcrXah/eieauUcY6slqnvQWYUgntCGTb/QlfaCPKGZSj/VAAN30cmh63Jw4urycnv56vsQps/rxSNskpl/sBA7br8ELjiZqrcFhwWaJBqWl5faRPbZsws04W2toG/ebMTOn7Q36+vtZz/9jaxvvH319VexTwvxmeKgBmtJFuCXN+tvQoCSmNBAsu+gZNW1OOZFpxBIsNThJ3h2bWWtxj0I0OdjWV8wZe6XD2XvTgobw1NmxH328Wftn/3275QefPLkWa1VUAv+5bx7vqqMIMP5VuU6+FC1ZuiUdakiPDndreRMtZ1G39s3+rGqLoKNPnj+fluYDebMM7Ed8DadKfGvwkRwmd3VMeIgmVtYO/SUbKer+F8O+hkeGs+3xELX5afxgfglRpGo2iSfEhbluIZim3ubhTMES+lBAQb0EvA1SoNTPDY8VjKfGxVN8ajAhwO+YEOBRfwAK6Nz8WveLgFPLzjYBm9KxrBh5kRfx/7AyDC6tsSJyfijccz5mT6HxmjjJ96uiqz8BwPbQ+1zkhf+bm3sLv0On9ONbBw5Kdya/RkK3autPTbqILYELYcGhtv3L75tm7vruYdq4ePs93x05HmdRAgLVuDT4rOIg+BLz/YwepizvxTexV81YsKe5J7X7HZ0zOjIeJuamAt9+Bl0QWgR+sKKeJm+ECwUMKtnzH5GSsNP2kSjv+lUei7rVJSyMLccX3epvRf+e/LkveIfAWDydULfB9Oc5ufyo7X27//yP7XNyMApWoQYAh9wBRtTB8s9CB7Knl/dOiCNDzxbfGRvO6YMPsp7YWz4pALwufZp9gXGlASTTFMRXrwQ+uPZaosNHcUWllaNQJBocYDASAXK2TxdFyqyFQbU6b4hLX0lUarjTYK0TiHMfVyLfexdGpIZ4djQeG1tNbwWnJ0PVwA0/CFBrIPq2dNnVbDz5vWb9l/+8r+1l7FbAswCYF9+9XV78f3L9jp/0w5JB8KvXCP3MZaDTLJd7C2NQvdtb+4URhRbELxziI6qR9WbZvDiCX68oKgRJniezLEDgvKz4cul+CMSVOXz5D06pgQWrZ1MdowvsB8a2IfYDbO/HJzgy/N7XviWXnbPkCy2iFwF/42Ot+ePnxWmgjfpLQf/eY9ANX6v3yO3vsiPfXoQOVyYir+cfbSXdOF81jueZ7Mi3W/lmee5axxV7ss20u/lE+Tv7B8+l4QsWQlvli0JTxlxsvtm79fBsKnZ8c8FFURPj44PAixeVSDs8kEeOYxACXMEAIezAKiTowjtsWqAFoEaK+VAwS7HcTEjAEgGjESgESmy9G4T86AhDCWA2EKGXlPtYEaZeQDV/nV3GUA+EeY0VPm05kMBJDZiaWmlHKEa6BsBUPpOyDGG01Mq4hhC9WDYfjYYYL+Ogj7KtQMuiXQI151/pbW92oPyIGzWZiAdUJ6XoxRE3YE8UWDDL+P55xpOa9QWRdkSNLKhkurk9CY0zDWzVSrLKsqcz2uPA4atE92qrz+0YBS15wkycBw4Y7iiqjpihJ2ksrW7m1sOZ6dGwoAD7SzPux9Ffxz67p8ft9OBq3Ycg7Yl+JdrOh6eAqsgZAwn4QagPRuHyDOo+inOzP8Idn+G3lZY2Zds1ZvXMfhxAirjGGV5dBRwdwS0OnkkRmJuuoy+e3EYc+t89+wf4yP7XoIXxUVxM7SCOk+fPi6go5pLVmptLYp0cTGfdQz+cSm5paWl4o1qxYxSfbO+EUZW1jnb3n/2YZsYmWh/8Hu/V5+TkaN0gRWgBsCvjE++gWIVOZSSh/WMBNXpSfXw+TLInrPP+aAgHz9+lLXI8IXkQ3cVVBl8V6lGaG+yT9YGwC0H/DjMgQJAF3xfATKVCnFEBDmBfK9PzUexjQ5Wr/9WABWAkFUWiDPb6SByRWHumn+X5z45lrntTlAppTwPRS9TouKAklJpIHha1Zmhm957Dg0F5Gfeknt35zXsHLp45h7p99WzhmNtbfVJORKVgYhDaEi+TKigp6i6tinDhvveqzqSmTVz6KztZ73uFTVUrZ/AvaBQNHA+r9eeMbIXvQKCM3AWOQey+/BHcoH3GfbWZudzz4APlQ3W7lmsmbziDwbbHlLaHYwIesSJmZyq/cVrnsX6zYGSadDKPTpkVkAf0P9gMGA0Mkce0QD/e7ZcsORUxqMHAqODAkLsu/UDX/d/01YmAFdZxchMb4HsFWjoq32PTrFG72Eg8VhVfuV5Vbw5btrJKwKpAJX1e7/3VmYxsq3Ft4B+9KxsimAJYyewPT42lRUMdMcwip4cAlgC8ICXZ685ULEjghwClQCl2RaeZ3d7r21u7EVeW5uMA10VdqEz9qAbC0iE/KNZvxmNqh/xs9YhAMRaCT5eJOf4lMPF6RCgAJyAKEHo0rn5e5ZTgU7VX+aKkDWZ7g8+eFoBXQPMXZZ+WVyaiNMZ0IKn89zmIwBQqtzu5VlwM5etfeu8wiaS1/H6HDnT3k2v4CcgIB8tGa7WsLIH7wBthJ5zICjP2TWbS0BrgF67iXzl2QCkG/M2wnNkHR0BYMa7V+QFBOU1RMXfguMCwp7fPgCwvW0NzULo/E/iAd8OjQy0iWltrQ9rZhrgRHfsH+zWPsqkusf19VlsTfgyFwTQBUkkeqoiKzzSqzSuslZtcAKWMm74u8/RqpNYQ+TD/aO28XanOVxE4JMTYnbh1oaTlaO7s0YAkBMhGISf0LDrfdVKkdM46QbHVsLpRNs1p/4u/O397K1gc3eMgU8yHg7LNWIbsxF5vLq2JBEHxKEFb99slePrOeg2lW2HcZLr83W9yPaC+V2X0fvz0VH9xDTrVa1nb4DV8+gZQ5zt8QobE1k/C62BfzTjNKGXCir7yCGi71RqqibRKqWiwjHk9PE2LBK6aIOwFqe8Xd+Fz2+iG69PSzYuoxcFys6zR9ogr9nOg8OSB4GMg8M4CXmfn6oT93cdiqPihoMR+kaO6Q/8yXF2TYOa6VqOYlV8k6oQsoKTWTeZKLCfPWHfZUjpObqWcNhrCRHVHbN57SrXJE9VdZYNYFsKk6iEjvx4De2r0jJo3LVqj/Ja8XHoc3lxEjnsPN/Xy7b2vZEYoxvN+GAHR+J8CcCYR7SzvxVbt9M2tzbad998F/v9uoZAv3r9Mt+vqj3v7Zv1OlWQbX9drXlv61tV9Js3b2sQsc+b4cyJF0Rhk2S9VT5pkzBzC77gPJX9z9o8l/XjqWiUCmAXjszfx2e0I7+brRY+cY3eYvNOp4Tx2ANExoNoOhlbzJHainN6fnxeeFQlHdl2GBQnhf5zaFPRJ7qB/pBU0VpEiHRhcPC7Qy3BzAEaKhlV9WIOJftdejXyV8OkQ2jzLvEvAeKsCO4PhfawEL2g6auuHf1AJ0lcXMXm1YldsceTquLznzbJbFeu2QNXWW49YzFC1ueH50GHCtxk3e7v25ef/+fX7IXv+9fQnb2GdwSIrvBH/s0B820uTFWjxdbK/tPfkpYqEFS10TuC83iUjkD7Sj7dO8bFz5KJvcKcfdCFwnmGQczPorPqXtEz9LikW+1paENvWCNlLPFWSdro5Zq1FD0rcCa4ES6voNfgg16NjX7zs/PBsrvVZmZGMszx53/+57XGN1tv67psCsxTlXFZE3l6/vyDYISFknNVGZd53oHbBzVu5cnTp202WNehUu8969VyghOqR5fMk4zt7LOWp9of/u4ft9/73d8NFl5oH334Sc3k+eKLfywb65Ci2tLoCnwuoVoJ6UHtXVOFJ6JaQltzySI/48FL4YXpiZm6Ngd8bmah/at/9a9zjz9of/Qv/iS6crHtxi6enp0WBmLbsw35HoiOUmAQny4YROVMT+ZIhAvej5aetpdwkFmupbLCxxLjkn26huiZ/aPd8MhV2zvZbxe30dPhV3abvfdefonr0oUcfdWbFeTO32EO17TPiixgXt8+i3/DXO/4mBXiO0bn4s08i3vQqdWOGT7wdiMmnLDNtxTUYlcF1ukMQRM6Ea+Ts3y0/emf/lHxM+xQga5gp7pf7lvBuqw5ZqvW7oRYuCXsV0kKX+abKSSADelMe1/jN4ITzQ3mJ5+fXLTJ7I/gBXxaBSJ5bvoJVmXHBcL4P4Wr6YDIt1EsM5GP955+ULxUSflckxyhBNrkf13v5Vn8HV4VNKh9s5fRjVV8kTUKgEjKr6w8jh6OTovO/ejjT6rqb3hssm1JbITOL7e32/eb620wuOfNzl7bU6GYGwhsPFlba6rIj44dRnRXrbbwP79VIFZRjLZMskNWYDz7AN+SW/x8H1QWsKL7PITAuEeim3xWcFulNf/fdU7NGI59Y/cl8VSZ0xNwlQQ3vVKdWqEpHS75Sr/AufwY/otWbvZC4ElAHg9V61/8v9PoF3EVyTUdWyvLj9pv/fznsUUP2t/88m9jz7bze09awtnwfX3Hz2I/s+yqCquDxrJGPEmOC4vFlufX7KHEcx9dBKiLU0zkOa1H8Qr9SZ4kCs2k9CUIbQ/xvWfwzALX/GZjoibCH+QTF/D12E6BQhgDz8MnQ8Htd1kHHY4HyYqgJlo/9DzZW/46/Wgs1OrSSj7br6XtU6B2fXOzZFnQv/gv+wr/4GHxFbPW7vLc08F5uNMheey7mbeafwS7FO4IoJFtXVv+Rh+TsSfxac01q0BY7AHbaQwVu8Gf2j/Yz3oftv23+78Ohk0ujH/OaFRbiw0eiCAfy3BxFm+q0oLipdxtOKAgi6EyykUJssoKBoOBePRotT4zNjlaJa6EjaNawaY8NONDsBAb0BZ95tDUoPAIhZYa7U7aOTjWTtcT1SznLP82RwFQrUx9CMjIybThfKdQlqM0wDHNw+XeD6JkKQXgW0DNeghMRfAn+kyOcmiy4YZ05jFLwZSCy/N6Rs8lsq/3+vg0Ri/Pt7C0QNYivCF4lCMwfxYwKXAVEmWjjur5ndCmxQSDuX8fIsnxPAsJAkrC8CpjPAeFjj5zM7K32koMvl/ONcLYATctRvgs9zrNelSGnYT5OUOl9PPAQ7nWeoD4i/XX7TDGl+B4BkBGFo1Q35+A6KfPmaWkgqSCM4AGo1L7wqBEKEPvh3kmNJucHmtr2V+DDLXmra4txiBEaKdj6CYNNO/l5CphZBpzsdqnB6E5utqD++zOe+8ZKjgdxXoSMLwe/ouA3vVKlzBbjMFY21jfiwE/znM/CLidbCMPx9ovfv677ZP3P6l5EMDEB+9/0D786ONyzv/xH/8xdNXGI3ATBzEOniCpyhLOLUEUvD3ONfN0pdRqVk57WK1TeBTvqPxYEaSLE6b9UJWef7vGwuJ8KWgK7MmjxyWUuzv7xeNakQRLnOBB6RzkWbQ87eXvmIJTNR3DFiFrb15t1PDTkCR7E+WfPTFPzemHjPn9fC4Dn2W1OBkEG49QjrtRXmSO7C1nnZwX/z4+FFTuVYaCH/gJuKQ0yRNZsudl6MJTKpXskbJkDpIKiTYYJzH7vbnhhDwZvZF2sKddLSbzLsow959fmAwfj1Y1Hn7hWHsfPpEBVhbPaTIPiG6p02qiiBgP9xZoqxlY5C+yZ9ijoBqlPz0LlPW5CsCCQdraNmQ6BLpla6rtJ/cCEhwmgGdODwEwAV56xjD9XCe/r7/Wni1jZKhiB9GCVhxbSlhFEfBNnskIWgqO4VlgEr/644O8wCAtLy+ULtP2iCcZF9diOHvWtwe1BCHMMpT1FBwnd55hR1XJRRaaewtAdt0EsApIR+ZKn0Ue72TADBZVrZQ1F6jm1N6FJxfyXicKOsFWoEPAIn/LfVXnjIcvOA9AnL0E9MgzXojKqAANwFiOX9Y7FV0oKzgex1X7rc96Zg6zX25jF+4exLmYnagggAA/uWKAGXXvvc94VotH6GdGF1VfICL7ySEEXABK+oc+FJiw5/aBDAI3TjFywaMjWXSyFr6JTNMXZlSREZk7gLZ4K/wDiOBfmT66iYEUYFIRfA+WnPjGMRHgr8rJ0GMhIEhw0YlNB+Gfao0MDeln9AHQtQAKmMg4CY6zGwA0h0AWkq1QFc2moE1V3j64yft625p9zqNHnlVXC5CpJpZ5N7A2oK2Rg4EAkZECFYJld3fnsbtAluxpHJjoWXqNHsjyc0+tsrJ2wzVzBE+TOT/tg8CL973//vP27Mnj0Ce6N3wCpKNV2eN8HkAOHKxByGYx4n0gsOZKTffsNj63V3ReJbjyX1Xyhhdm5zowzdtK50lyAUPa/MypU/VV1ZPRt2yyfWXv6uTMvFAACogPr+xEV0peAVhTUw6WmYhNAfjwIFtlUCp6qcwZqaymig7VV/X8oZcWf7rF9Z0uLOAqGDUeeyrYurl7kL1V/coWymaS74F3MsTUDMTeZh+y7iwwa4mNjt5utw+rheMqeGXC3JysSRU7DSFQRY7oWyDe/BY67SL8UWA692DHAGyA9+TopKqRyBh64h9DzrXmzdKrk2PRFwIMd+HP6ba2vFKfYTtJRp9lmJ/R1fS7NZcs52+CvrH6pSd296P3Ir9jZDvfnlP1ytDwQJ7PCdYrtVd50Fw7PHOgbR6QDUhWAZl1CAjCDrCfpEglL+Kgkn9VivQhnW5dMJI1e58KZrKxH9rvHRyE/wXI4kQGI6ii8wGBHZVpcAiALwEAa3Ew7TO+ov/wKh7ymve4lqAKiOEgnaoMf/yoPX3ytI5xB9oBZclV+sJ+wIaevzofYv0FAiazzqGsxylsQ6Phb975bfg3jnpMU+llQtSDYNGFkd0Bzg0oFvvC/rFTZnyhUW8fZS+H6nd6jyOdi5auGShaS3bk+W7i5Od3DrVvsxivw8vsIQe6OiWyoXQaHWee0/Fpd0bJIceBk4fGkmQ1OyY6136gdN5W9tFaOHCqd07PT6M/Ik+Rj56IzfNeRQ6iYyV4yu6gEZkM9iQjXvt1UKvLq9//6ReeKT2RNdK78Au6+fK6ddIpPncT2x0VkfXFuRZQyd/tl/bsjz7+ODI6FVrRb3G+io70pUDOYTAlRy/6D7/nXu7hmhwd11H9BjPhEb+ba4Y3TsNbnFNYnkNWeixCWa2meV56hZ6wn/hSFRD8S64kYCU3Valtbr3Ns3KCewuf+WCvXr6qmWo+b16OYKj7fP3tN23vaC98NVJVt3iYYwhvklV01OWg0hHtOa/avek0tvnLL75o2vOfvve0bDzWcUqbhNRVcAFZGxseb7//iz+qYNq//4t/3/7Df/yP7bvvv8s6dkPjrqM9pyrlw5PgyTNjBc7y2bk862zpDrQ1X44MwhkCCuUAh589h1YsAesna0+aNqf/3//2vxUvK46Ar1V7zc73+WzbO1vZn2CN2DCHUVQlbnSLNjo8D3fTeTp6VKP3yqChGicjwOPLcPWr4IyzrImNn4gerzE5eDq6l72i7wWf0KlObg/fCxQZgYLr6pTo8DbZrOrzEA8d8Aw+oaMFwqqaJXqNnYD7aHMzAOnLyUm+mnbK7OvuSfZX1Vz+HuZV9anzKZcojAGjwl//9t/829JB//Ev/mPt7+/8zu+UPhPIZ1cnsv/vP/ugPVp9WsEscsPBH46P+oMffFxVM0Twd3/xi/bg5mEz3295da198N6HbW1hrV2dqmSLXg5Gs3bJA0kg85JhCtSGveArsg6vCBCQIwdkmHmna8ncqzdZE/2CXvaYPkVjDwkL2a+jXDsE67JGNWRvyC+dYAYcferz3ivwLjhlXprk3uLSSr5X27cvXkTHTuRzgsLBy6MCTvHL8uwCPRdZJ900Mh59E79DxSW7KmGMhgoKLIveoxf5zniMFs/S8jwKHexeeCpyXYkqei1/oyuqyjn6Z25eclqCL8olck2g+IP2Di5FA6eD52Pln7CfEilVZQy/5dp9diZ9zm7fBQsuVDWmQfMzuZa5aQ5yM7JhPPurOGgxmHUpPuMHz3/Qnj171t7GN19/uxEZG69rwL0q3xSK8GtgbAU0dI+YiGfLdhTeoZfETmok0EhkRxVYeNe6prK3ZmHBWw6SE8N49Gilnq2uERw7NSWwFsyZ9QpgwQGTkS/V1w6CM+uUryVJx34M599wpirM7H75jWI0aMeO8BsrIZONwMu6kCpOFL1D90yOTrSl+OjLi6uxpbdt/+iw7RzsljzAQSrGVC87jEOQrU57zJ1cz8Exqs/Osp9HZw7zOylbhieP49MfRJ/RT2wN+4IXyVq0emR3plqEFcvwmX/yo5+FLlNVcWed4kf0uxnlJzunvw6Grby39DnlZUh1nredZJE2yCk/FCRmKeUW8GAomyG8ddpfhN9sLo6LUxoRX8SWkpHhofwxMAVGZFQKVeAmxpLBw6j5aIgucx/gGANmUFq1RMQplCHTrqYSJjcpcHCk1Sj3NrcFqBHI8j5M3kHcg8pmVNk9UBjFnpfzs3+XIxEGswaBL9rMa4Cg1+57VpX0cpoEqIBzA2Y7IMj6A5SAPSXMypcBJdkknwN1zOORUdrZ3i2GqOFxUd4ydhzhmtWkGi4LA85n8nwcBwEX38rbBRCAYWCK8wRYqRqTzY4JKUa9zXpQtk6xitER5FDRBvRdRrFdAkdRCmHTMHixWNYf4BNm1z+uqo2SCw8W0HQaGYak2DC5L60RggfV8z/+IPul3NDw+YMKHoQBwnQLbWY+TtG8EvMohDCiFlYKT7bScysD7opWK1I/iQaTeknwEr9xxNBGxoRS894WB5zSxMg/+OjT9ukPftymxuKkyWpFyfmuGSyh93/7b3/dvvr2q/CSWUlAgCcI+F9WFh6HJXtQmZrwMpBrrWtRFto8Aq2yTuCzDzyvOVahgexi6c3Q0OvfffddAX+8LnAxq8f7neL54IP3S9kBLt3Iaw1SqXVdztLZ4Xm9F6DmNJ3ECeAAWpN/q1R6+ny1WiuXlhfDCxwNwUlrO80zDVfQi3JW2TYeg6bEm7IjC0rY0W1zc6d+XkeRyxKVweKwREYr2CTbEhqvxjiurqy1jz+McV5bieLeCbl6EGA0657N9bQWUZBOvzNHYSDOOyDkZDTzFZxosi9rkz0CxGUkDJU0t8x7auBtaF3DCrMHQLuAy8nxWck/PmRAKT/OFh1h1t7JocMbwid7+1lTBxvbm3ulIzgFIVnxsn1h+FUzkeuxADNAldI2u3BqcrYtxyDPTi62jz74tP30Jz9ta6t51jjEFazJXnBEgWcgEVAibxw64FbgGpAaCYBAU3zKkZf9AUaidvIVRzL3tK8MM6cEj3DSlSHLyABl3ueZyQ1+5QBwLM2Vm4+h7oA8oCHvJy+y1ubvCTAyfmhHR3m+apWOR0ZmgD1Osv2ujFXWtby8nGuZi3eUz0af33AeBBAD8MqZva3AbHe6u6PH0NAhALEjselNARA8qKLRCb8A0Li2szjCysMFfnqJ+VBlnasdKzqyBuyGRoFVXS+GblUJm/3yXBXwyutkazkGi5w5dawCrucdpNp3PHdzrdou/BJ9yPkm2OwQewS0y66SsXKqsl9AK3pwroF9AEoLGF1OX6JBlpB7C4JHv5/3atdcIs/AIe+zBACTMujRT4JTgsmCBKqgzC7EN6p9BPUkaXLZyOBEAYHu4A7GGJv9pN1fOxj5Q+ceAHPaDf1rXYAJfQSAqRIVEJuelUW/KD4RfJU4YUe126MkuUdnAXc0BvbQw7UroIp/8m+gZXpa8Btgv4tNFeTo7UCrK4tZf/Zgab5kj9/uda3cAOTkxEw+M1Cta/loXbOD5chyeGd+fiprHWhLuQ5AxnmYmHgYB107oCytmVT9gAWB04nxyGTWgpZa+SS9OIZkn12gn/DWwgJ5GMx+jwXYCOqq6BzN/RZKNvHW/exBAXUHN6gGEyTZiWxrkZAMsfd4nVwKoM7MTbTj4AgBGIE49IQbONdOcz3JHqkegx1U0FTLaBw1NlNibTM68jLrnV2Yb+PTXTfMzc+Xw8EBww/sGf3vxC6HTHDQyJLgTAWLs1d0PidofmmmzS2onoUvbmO7h4MttNiogh4PiHZAy1R4IsC8gsDavbR/DkaSvF/AThAyujc8J5ObJZV+dy8YTMbeQQhmZbARApuvv38dHHVTeIK+2drYaUeGK2ePOYcwBf2H34F8Miux5h5kQpVRP6hDQKgfiKRVkw4azdrIJtrAQxZIF3FXHExAdgBwDg06XETew1AVoLYPAgMc3XK4/B75oS992U8JFk5Z3hKnOdc7P4rO7YF7M5zgUkPcze7Bq3RPJSE9T+6hDR5vowfspxVKu2VuXrhFkuLqNLTO9ThONdsk95d45XDhGns8PNorltBBslMlGttmLXv7e5aT/Qp/hQ6CWS7IidX6y9mrlt/c04Eu1nywtV+6+ji203D9fLh0gzbC+WAs9kTV1MNac2gqUB46wM41SuLyrK83z8rOcG7p7joII/oW3rD37sXWSAbSvyIAd9foYs+iV8Jn/asHvX3RrSUn9ijf91/93/c/u/PqvehFz+KlEKzdDeezgQKqfLSv1eyX6GjvVdEgGSvZKGCwf7hXfDajZToYXIIHHwv4wMM22n1gbHaWYpIMoTNDTqxUgexq383emcsUiSsehvGWlpajO9gZlUUwRG/jNgKlBqTHBqr00rrv32ZrkWtYQDv6yvLj6ISTSnga38Lx5Py6/m/91m/WCIS//Mv/Ur7KwzwXXWdP+CjGRKgKk8xUwcVHEIyi482E0p42O2fcBB3baVknNEcxCwI9e/q0fffiu3JIp2dnCpcszC+1L7/8VftP//kv2vbudlXY8ONq1mQ+r7vFuAoVt9eXuWbEbXQkumfOHOWLGvRu9InZS9rnPvzg4/Jh8Ie90frkIAT6c3Nrsw5PwN86PVZXHkW/z8epPI/eMuhbNTodyuGU6J9sQ8GM5LZXIhlbQNbJswRidHT2eiLvsycSAg9GI5+5191gdib6rjpbss/4S1KPnbAmOoczfa8bBMqLbtkHRRb4gh6mR1RM4kcBYPtRPJTXBWhVt7D/Y9lDepo/CiMZAVRVZ8aW7BzGJmVfoisF9CQ+CtPFL2TPVc/B+04G/Nu/+ft8frQ6TEjK65ev6/qCl8+ePK1kY8S6+MnoDDpctdZg5HKQwswfZ2fm2u2lWYATZSOzke29J++1teXVwtl7hwfxdb5uEzMOCnDo10jkW4s5ndcxSvm1wRdmWk8rvogPosDAAQobqrTyPrhGZbT5xr34pfvDdKbKKs8YcnT+C/34odrk6M+ymZFPlUDz8YPMH1O5++UXX7bD2OCaQRU9FNjSvvnyy+Lz7fWN2Iibtr69VYHjs5OjkgmVovzMwj/hG2MMYFCVfvAHP0eQhq/PH7KP9hldfbPZ1lr6zFfuSV+pzCJr9KCgKywgsQXreybBsIMDc4PxjXlil6GJEQNwU09Ewp4wNn62dvod7sVDBsxLgmtNDRnKOkiI+p2eOT46qHs/fvQkWHClffvd121r502dnHrBF4tMSN7Bfuhj1jQmLFsbG4z/BOnolp34ldbC59I5MBw5obfYNvpIi7K5YhKBWi2v+QO5puA7RoRX8/9dNsLzZIlOYRPoA7ECnXSVwHnYC3YEo1R5snOxxIWjVJeTQWuEe/O0RRfxEtbiLvJKn5ER1ay6vHQdfuvU5+h2o4mOLo7zebGIB+350/eqYnw0cqS7C25CezpcAMwzk9PR2DDD87V/e4Y6VCb3g3HpXxW1d/EdJS+MPMIffBvYcndzu8a9uCe9UB1reTaB7OPdfxIMm1+d+7wbQZudN4S5CJ8MKEacmZwpBYC4GEZWpxRMBMMARwym+sKNgHoRacqu2lK8OV8Yk0PgGoZe4xZMBWyNBgAOj4dR8x8ieECn1BFMAAaIr2hvPicqbogkACJwxFzX6QJh/rBzHthpTYCubFgPCOTR8hdR1gD9fB5juxbhcUy/k9QAR045XWRexW2U3OwcsG7oaIuTHUCeTbk4i1CE4LJO3gxYcb5qoGoUPgYWQNTqMzsT52CE46xE0wykiWI2AR+OOIUTgpYwcTaYZe0kgnScHMKXF7MVyoidlnDe9g72A3LiPIUuu+ZohLluAjC8r06CiVOJKXtAS4DlJo4PgQkYyFqzDQUCQrWsKegkRidbWnvoeZ+//ziGwxHcDgTgoBnUPBOF3YdyC4RYNtBV897i7Kscu46zLcCAzoJ/paSyBg4wSQQGCTSBFOjsxjKEzZeje7cDBPcDLsxOwR5VOZLlPX2+3FZXF2JsZsqIOUXkKnuws73fXrx6URVlosxff/N1++7VtxG0GOkARcrCAGjPLrjEMT27PGkLi1E8czE84TtAbXcvijB8OJF95nAIPgA4qir0hg/cxokKrzMU5i9Uu2kZhx5A8RzK23uww3Ht+3m+0wJkvvG0ype8rfNh7knh2lNHt2shOavMCAUbno1R2I9Bs28cMUDA2pdX5trTp2vhxSidM4Nez8sJBjYYfEaIY8EYMoSehRNBsddct1wfzxW9s5g+KyXvy99qAGkUlzar+z3jTJMfjr6Mgjbj7nwp+e7OOiBzLYOefQRWOH0APgB6X1UK6GA6wNc9ZaqseWN9O/Q9CXCT7Rfw5aw8DN/FmQCSw08Xp9fl1AKFrsNxw5MRuqI3I0Cp+/Z8nLqib9ZV1UBneD28emUGx6N8Pg5OmF1wbCJ7XBU52RQzOOi9qk6tywHHw3HYZEEeVtZNQJyOoEsF4C/jwJFPDiDFzEGXRBDQVOJt+CbacwKt6/548s4nd5EDx/vOVBugYD8DvRWFbY0RrZIfushslIN92fObqlI8jwEQ2JqdWW7zswu1B54ZQABMqNuqFohTJsOmyqna6HIdhpETumIOlzUH6IZFKmgk231+eRP5UWFzU3pURtSBAwCGINtQ5EqWmyOHL1VT4Ft6V1UqR240TuLMjBkPQFlMb+it8rdoFPmvjH4+D2xonR0aum3vvbcSvnjYVpYWY8TG45TMRs9tt+GJOCh5zWlLszMTVZHJptATAqUXJ5cF2MzVOXs3axE4kZy5n5FEBrKMsAyAEsMfPgeCyn7l2avyIOAvL2fPJ/Mz/JzfZc6AVTbGaYCChBIZVZWXvXbSqiCXgIzAitldjx4thlcfRha3y5YIdq2vb8WWAe+5RmTqwZ1DZwywB+6dtKkSB1Dpckb31d7nxZpZFlmSFS+7KsAT2zIYBV3D1AuQxUGIzlJW7r0CsTU/KkqKLQUIyIYEhlkcMmn2Aj/SJWSK4yxLKTup+kK7ixaWnZ2jtrXV53HBBmimdJ1jMzkxEkdoIfcRRMT/oWfAsoCl7KRA2WR0Lz0xGtDm/RysudmJ0MaMuKGsXNDpvAaMA7n2IbeoIIWZjnQO/aNi2Ilq/VCfweiI6djlnqE0U2NycqQ9fbIS524q+u8iz9YrYhlF/FHt79kvoJj8X8fe7GxlDzpGLNklMzXb5jJripwCp2O512SwyflpdM0DPBI9k/c56Kb0XZ6TneHgl1xExlTME1xATWXvTa4nu8tR6ZUXnR/V+aucHwnuIZdVlZr739FjsZVmekgiwSzGRgyPDdZR4BOhn8Amvq4q/exLtFDZf3rFzTnxqharuid7VXPXss9kFJ+dH5233Y2TtrehTdP8k9wna9OixaER7II34Cp0lHykz7yGR8xlI1/kWjCXI8KuO+7czBX2KA9T+p/u0B5BJ5vpUkGx/B2QFqwSOO64M8+e56d7iz70cNbrX5HiPF6e1X7lNU6xp74MXQaG4/DkWQV44kGHzic1oBnojsbO/sQpXXpcyaPA4sIa7H7RhT6yDrTP9a5jh+KVtZvz7FPuWomobEBVpeRnOQ+hpRYp9/PMo3FkOVZw38Hufq5nv+i3oVwRfYKXsr6aPxMe9Fzslb+Xncx+w6In4fVqUY1tvg4Nphenc33Z/Fwn+zkyPVoBZjGEleCZkUmDvR0NL9gUnBOeqEMn8l1torFXTv+r4D2sJjoSuxEJLTnQWqrys2ZWZs1sH+Nh7QMj0ZHRLXS3ACbMX1uSdaHdPd181xf6u0h9M/fsZHgg9ENX7W7nD8JzJ05UPSpW9U73pCfjstUwbUEyg9Kv837BPcHzrh9VFGffso4+nw7tdU/MRU5UbpDTsaztpmxgT6SEQ/I5LUBILshWnBT5ywOUDaI/YB9YVkKHD1MD7KOD50rHGLy9kOsPVyDp8OCiHexdxOmazr7dtO2d3TjTZtxOV9W6cRz/5l//62ae3S9/+cvs3cOqIjRi5OokeCu6t9pks488DTy4FL58vPaoPXvypD63ub0Zub8I3460tbxeFSqx4dK1P/zkk0pSaBOmvwXSBLG+e/F1+9VXf99er7/sjmsMGFtnn8wI4vOoIDvejyyr7L8ZbOOjKpznQptQR5IlMmlvx/I6mTk9P8la1nOt62A+J+WPRy9etldvXlU7qG4OvOMEXxVtH3z4fvudf/aL9g9///dxzPcjNzBdaE2esxY2qif1R0tWJEl70EUyk5yOlfN7eRdaxaaQFfZG0IAvw2cTvCFz9BPeq+Rlnk9VUa0/tCWncFbURPa3J/nuil/pj8h3/k6u/WTH8EG1V0bPVgIkel1AYypYYHfroO1sHsT3DZAMncwCJQtGxZRbQydlXyanptvHH3+c92t7G2nP4tzT9ev2Kfb0pz/+Wfyyg5LD958/L/xr7WYSb2xt1u/8a7z57PHT4lWD8t9u7LSX66/a2dVR1nYcO3TS/uYv/zr7/X07Cv0NJ5+clzCHReGr6BNyGbIL1JvL5IAnCRm0650kF9Hfh3lf71JyeNhDwcf4HeyZhNJ0ngd9zTSkd/GO13SQmMdMD/C/a29DAS38FevP9ahhPqjgyaM8i2DbQH7XPXCr0i/7eiGxE9+JLrBFbCiNbt9UUPGJjEggP8Yj9QC+/c2/g43QUbuzJI8V6IKBk8UwBK8kmQTtrE/QfzE+n5mLAl/wMu2TbS8+RHt+kcAuXe86cKA9MEqArhRvwKswHozJl4ODvKYSCq0e6JrIRfnxDBUMfXV9Evw6m9cOgm8UbDxor95+1x6OPYieOwpO3Mqe9gBkHi06JDyS6ztAQleHIA9/G0+zrSqp+LZD+ebzi4Xwc4zV6YfxqRaLfc/7VMdWG3XW7rAcPuEZngmN77sHam57aKt6S3eb4ORIMOuTtWdt5IHTsvPa6WEz65qsOEHyXFVqrkV/i0P0WZXhn8gYmz4efUU0akxOvlWEOjl092CndIquMT6SAKgEhnlpTx49aptv478GT0zn33S6imFyD3fAROZXuqcgM8xxEnkhw8ZACCbCIrD1Rx98VHZazGh1dal8MOtRPc4HlYhT6IMOtXdZ99H20a+DYWMzY58zOnfsRDYFUJNtKpAVgKE01rHSKksw2Fm8TJk5Zd4UXhn8KBSGSol33hTCROlHkCpzH0EC7jys0llROTMbKuKa63m/B6eElRGLFqq4AuworqpWysYJ9rg/AjqdiUZiaAgoIa+WoFxb5BCDCjaVIc++lLOda2NgyhMIYzSyjPp2fwpUVlavax4nPwOEIqgIoxQR0C8DOylzw8lrIfaU5cfBCSPnugw64RwcVHnGOc9jZC0G1F6FloNxMPf3DbdEpzBN1mvtJYxZSLWC5noVDMsaVG8xiDaNEmCQ0F8ppbkxl1eMX68IATIKtAYscDIAJ4E6iknfOChESXNGJgKmlldn2sL8dGWXgKYnT5ayPsCWYzhS15ySeZABD1zhnFxdD7b9Q5UIA5UNp1gMfUR7s7SU+3IEVOfdZ8QpGYaNsRMQqZLb0ITzJCAmEAAkV7ApjM8oq+wRsMJbHZTGuEbpb2+8bS9fvK4TkL795vuaLfI24PfN5pu2d7Rbyh0QotRV79VMkChf5aAq7bQ6GUhbiiZ0O4nzPxCeVIHA+QWYZPQqS5/12luZIvvAmAOsM9Pz5fAKiHB0OLo+1wM+l5XpoYQZbkdYM64qfmq2XfHcdZRClF32mOIi/MVveU5OlpP2GDeGWbCJM4MpOKdvX2+W8jnYV6nVFYa940yJ1pfkU55oHubDR9bOafJvdLzPsgGBAtc7+3ttZ3er+Etpvc/ic0E0/KIs9TrKd2ER8OOE9qo7zyI40KsERmMsZjr/5vpA+lxkhhujLFsAhy5RnSfTgd8ZHMEb5cGxE1n6u0xh1swJLsEFaiKDHPbDPScdxrmOPEzNaIXuYF8Fg8o/oPwg1y5FiucrcHKQe4Y/4xiMjU0Xzb0uKOezwKQAqspIBgxdGHoZSXxaQWvOXvaek1eVC6G/SjByVZmi7Ce55MSq2FAtU61SAtvRM4KPMjjeV+Az95DZnI0zI7CoehWYONg/i0L3/rvaM/xAZ+INtO4tMHFkQv+x6DHGgTHnuJzEaNUec4Syj4K51Zada6j0yU3zem6S/bUEs/jMLVpangufRkmFdrI5eFVwUtD34WD0ZUAs2ZYcsIcCkwUmszcMEycXnegz+hBIGHyId05zR5WtnZfrExBI7EKd9IsM9js2ALgmawvLs3ESA6KezuY5zEsAyh7UyTqSAGYahBSlX8mt+U0AeW//zJ7GeRE0tSfoNY7HJAay9zKLWjGZG0kYOlJQczngS0WVQIHWVYCQnkc3WS37XkG7iCDetVfoV21z4RGVy4LZNbsgNs6JtdajssxhD9dXKuO6HpZcoiO111TbFdSKF8JXsq7agsheVXfkd86f56e7BcEEqmvGyEgck/CCVhEkrSpf++C58vyuDfzTKxUkwHWRe0H/LtM3WV8AcfH3RUDYWbWmn5wImnMcBKXIn0oKwdbuaFT7cgCx60lsWauAvDmZZvmZeRWqxVnbyX0cDkMPxumeC34IrbXakx/feFrgHo+w67DARGg0GV6t7HBkFLLGe/TfNJubz1QFbfToaICpSmbPozpAxhIWgCfYDQE5VUj0Sa8Ixq+G6h63/T08F+CYNaFTzUacGs57gm9CrquAP/N2ZFnxPF0LL5hZwblgDzlznAIgH78JNh2FBgbCe6ZyvrJ+QWU0ho+q8infZNh9qmUyewqYCQhVEKp4lnNGQGJro7/MMRM4mY1jzjZ6/qpMyOZzHOywgGRuWE68WXtsHv3KBrHPqlP3dw6z7/sVAPV5QVUtQROxlYWXcgnOj71mI3zb+3ubvLu3W3tTrQpxCMtRicxrLVFJLTn0jqVjT8366xUYggkeWBZ2P84ChyGPHBrTwcEasZf0oup82f9seOkYNOyBF994phBp6VZszS4jU4s+WZxZap98+Ek56etbbyoQJrA3NTrVZsfna+ahwAeHBUZVyQUHCmJgLHrqOs+jKqhmheW+ntlaOBhBZm1qbqp41bNYr0AOnlPxfamiMDQW4IPXnr73XgVvVczQJYLXD0NrMsh+quxSXSkQOxT9ogrFOAbrmx6bKtmWqDK/5TrvkTCmc2seWWRZskEiWkJHVrwHAILVo5fwJfkp3DEx2mUPRokOr+R10TqyIfESfCEYgJ7nN7E5cYxb9Dfnx4EAbBG6+3bd//PP+q5NCE3ywzc9X/tWe5f35rXTyInqs/GHwT3RLeZHccbZUF/2xBwzdsgmc5bhKTNx8FOWXLrAHwu7hCfv5aowYvSl5yxMmTVXG1H0sODt/ZfPCEBpF55fnK4qLPjJPtPBkuASF1OxO4bi5+2Rkwftxfdv2sZ6eD/0EmxTRaNjwUEx+FQrztbmVmhlntjX7W//7m8rcEXfbAdXkTU6Afc6lT+Ua6vLK21lfrn91k9/q3322Y+auTmffvpp+ViSYj/69MfVRWBeLl5Q2aVi7FdfftHWNzeC2/pzcSgldOlP9rgS7nnmqnDJ78YldJ0TrGOgeWhoTycieyrO+EPmSxnFoo1OxdfW1kb0UPyl6ECVKnScBHu1IEVg5xZmIhexlzX3VkXqcPvkh58UX/6X//pf6m+Sj7BIXqq9c8/CCaULQr7sqRlW5SOEaeBQ7XfaxM+D2QVla6Zb+MGekakqMohMkVXXDINFtrpPVon1XAfWIAv4UOVgOepQQ/gEbiNf5Bvfug7+KeZHo3yTi8K10ZECH/SqIIznUNhhHyWJ8SE/Ee8IwBiLoFjg9/7w9yqx/h//979oH//gB+03fvqb7cnjR+1N/BaVbHhTENceff/yRbD3Tvw5VUKxs8Edi8vLRefN7Z0aiH8ZmbweDp5RSbS918YH4qvk8y/X37Tb+IACHnifjod5zY2TMF5Ymw8BIv/BVSN0ah5R8YpT+I9ODtvDcRgMfo6shV6KQshHr0Zkc5Ekeiq0Z5fIEqLDxYXjQjN4Q9U8TGDmsgpMYxz4eIVdQ+NsT3QkPXiYawYHPswe5b5X2UfJuZXHi21mbrKdVaeNU6mzoNxHhxO9zG77dxUe5Kf9og74OqV2sh/skHtVRxW/K3S0Xu9lv+Beup4fSh9IApIDnzEzFq7oCZv+Ops/MTpZ9koUI28sHCWGAJex/Xn66BpJ+sjzjQB8zFD424ncM/GR2EO4cWoqPPggfkHkDE7kSz0IrlT0oatD0ZAnhsW08JEJiTixFL4aH2d+yQnUw+349CD83gOEuhf4IDoqYCydJSehYS8mCmHyUGZS2lN8R5+zL8Y/sMf7ME3k0zig6Vkz1o21mWorq4/LVozkPfzgvYPd2L7+/MTI12jkgcc7EVoLPJkdFjXZhiMfc9ErfW+u20ie5YkTRvPTjOzj+DQYQmyIbXoQLCyh/+mnP2rr6xvBBfv1HA6ku8izhJFKP00ER6xE90nOmN8IP5/lb+wqX2gwzy/4p1p7IM+4ubNRh7PQI1sH2+3lxpt2eHqUPRJXyl7lURTs0NfiV/ubh/+v/mStDc4sTXyOwzgyBMrDzUzPhkFISpRSAL7MrdYWitgcK8oJk8jgCGBVOXFtxLuIezaB81/Bl/yUdZFnsvWjcY5tEiWrrcRDcL6UqBdnhrCMGmZ2ahOFBoRyPGTO9nf2y3GjtFSXnGk/yT04zASHs1zry/3M+EL8KlF99jzEwEhm2fShgBGbPAYFcFdVQwyK02gYao4AJ0cpbExwEUsJ3qNHz7JxZk5dRRgYfHNqxksxn2ajMPJQzV0KNbIuGX8D0WWtTxjUAvr0M8USBybvFcUEQvXqVttYnlkm1mZRuKMBUxjpKuv096q+C5hCh1LOYSyRewDSkEqVFwI1nCaBuECuCIFgyGWYfzQCNxaGOKyncmJODQUMEwvAUBiCj5XtzX5QeoySLJtstjYNp3wAYoAwZueQD4/0ABf9VYN+wy+CD57Vs4nIAtaAEiXFiHAkaj/yu+cEgChbRnNuts/34rjfXMSJPDKbg5ALak7Us+GVFgV7cnFUp3cJ5lDwnHEO6EiEX0aHMzk+MtWO44Ax6AwGhwEg105nL0TYrVuwxky45+8/q+osoFr7gxkH5nEZRkiZCWjNzy1mfTFW4QXzJgRcnXwEZCvL9EyCEWcR4jK+MYZ4r8qQoxxUYnheGXUGpGfTwjOhEZmrTH5AAYeYEa8MSGTgvsSXwiRzov+cqgpYI8n/ABAcwvPaF1UVZKgGlXKasw4OowCJwHCBhnz3mWTZr5vL7PNYvgOoA97JKjkBfqqCL0Cag6dKptoJw7acZBVHMV9taWWunskcGnzKOS6gEZCRy5QBByjwObm2L8N61CPr1oznfI7zp9LTUvNkBXxu7y6iOKfrcwya9lGyy0BQeKw5PcVBUJr+acCllkm6xpwPn8GDeGBvfzvyxrIy3gFPoT9aWmM5YXRiXqNMyZDXlUVzirWmeK/PoxlnRIVb36s44tFpgntVXh4+94xkmwyTKyeG3ebjx0eC2T2IL0CEzvSONTodRnB2aChAas7JL47yF9DYz9/MGXD/gNXoK89gfxhtM9WqtXZlvtZfQcLQzj3uQUZebtrA3A7vKNt+8GA06/c8EgbZ1LyPPqGHVR7hFVl9wIFxtj+uS5ZlnwB0QSPOAwcRbxuQj7foUaCTvEsEcPwVJRwfX7XXr7cDECI3x+GhPLtsvOqavazPfC16WsBlbGS8wBen/1HA1NoqQNUBhP2WSLEusqY1UVa66Mp5CrgIh9da0Jhdehhj+vz5k3oGFS9OdQKqldWTG5Wvqkk5GOglyLi7qyWUrIUPsueCA9S6yl921L160FdlIBgX2xB+OIw96U4iGqFGNHB0mFmL5NO8PlWV+L9/DQYUmx14EV1xElmcDa3OqopAy7CNM8dKFdrcwmz4iv7qQaaa2fLuP/qQvmTz2IOD/dA2ugw9yazWZAtBEw4Dp08Gt+QirwkMqYKgv8/fBZfYcDMewg7RW6FTZPQiOoE9dg+gCE1VoXBYz0M/7ap0mHYcVYpmtZFFOgHtvE+CiezSYWY6xAKWjJHD7a2doiW+cYIt+cKL9DvniU2enpZQy1P7jj20R2SxkgWxg9vbAkzBO0B+9orTNDsnc2z20kzea7aNylung57ULJsHw+Hj6DgJosVlDsd41nBT+0y2z0/O2kn4lT4qPRz+4dipTBaYo/vtA3HiEBk6JVjGnvo2g1G7CwwTbRf60+v5TJZvkPJp5OO0xiSEDhJS+8YU9EC9gAJZ7Qf1TIZ+WoVV5IUPi6clQ+7acPaHrtUCxElyCmNEvapUBBa0Team+Veczey7A2Ky5ArEVdVcaN7b6+LErKxGdmLDQntrNah3bk67hxYTVZBep5cGap/weu0zJyjPpxKVPlfpahRDVWvmHiqC8WHJRn5FM4uq9ob8SgcXdsja2BZrfLr6rM1OztfMsLc7r9tFbIM1zE3NtcfLTwIPwkv0Eacs+pr8S36gm6oRwBibq6TyWlWzYmoreYdLyCz6qoIQaBLIrMqK/Mf+C0hbIzr7LEwjEMaJ8ARaSekS+6HysbAsSkfO4EYVEYKCTjMcjO6jszywk4kdhtAr6839nIgu6OMlVKEYHYJ++MY66WAzAYuPYl9gIzJYCY/wPAevZhzV2mGyHlC9kVwNNrwbyl5GR9qHh7fR2cxENgJWYBvxD0fTv3379/1r/TvylHv7vWMM743DEt29GMdndcHIgrk40DOFVwV5BJVgEAHMwpyhn2orB1kIWNkbVVWqPHVR4EG0JGfsSM2Ui2BJYsFffU5w5xcOqvd41l8nVuOsx57Sa11H49eb2sfV5ceRxbG2tb6dvYm+2d4vzOh99mwudkaV/vCYtuzgvDhtTnvvmLwPZbYPAlf0EUdUQsvBRoJj5MxMqdk8/+riSjPg+R//4VdZw1D78Wc/aV9/9U3xjgD+199827Y2Nyv4y4n+/vWL9uLli9LxsB8fy70qKZfXtE9pzVIVKTHH51FdyqmtWWihAt71bb7t0oLktwCiWWn2IjL06HEzw0dHzus3b0pm0Kv0RdbhuqqnVaGg5eraSvb5Yfvm66/r4IsaKROd9OCuJ2P4XmhP5skBXYt5SQXonotErwpghB/DojcST7GFcLxnUjlHx9Gf6MKfo2PNxYIDJBlVSJedzjXvgxuR1rBt/j+yrFXPGvEB30jgwVe2v3i6+Dn0R8+e9ByMToiM5W9ks2gNr4U/4AIY3Wt0FgxfuC4y8umPfti+ffNVe/nmRfZ/pv3bf/3vqsJHtd+XX3/RZhdU8sMQ13U4CB1Cf+nyUfFLjlSufPGrrwurdRQdGxCaTGTtq5cD7TqY6uXxYds+dVjadWwrfBzekxiPPXBa5EjoMRddIuirRVZFaOlyshWeDgFjfgT5sv7gDLw7Envmfk5zlFhXdYVMqqEl0rROw36VeK9nji2NnOrYUYnFb5RMp2fY3qrqii+Hvod7e/HbDvN+Nvq4nZybvzZSwW8FJ3wYyXTjBtY33pZMYRa6vmILudZE9KLnpJXpOHuIz+iK6kijj4J3+SuqdVWP9upwwdT+nJLJsJi9BMN9CxaXTQkz1u+xkfytR2uP2trSo/I/fO5o/6jTadS/JZrOyjb4EqBVPcau89ngMNhca66kGt3EF2cOz84cFHKe59xpTkGtGbjRPbA0POX6igNG8m02uepYWD5KpORAQBOmVEzAtyMT/Fx8DpdKQsLd1/GZVY053Axv4NVqO7/RLQabKdbpoyx8U7IC0wK1dNba8lr77tuv2s7BTj2HeAAB5bMvZM8nomOrKy66XRLTfqkC85ogFIA1k7U+Wl2rzz4IHe+yhqfPnrWPP/g49ic6PLbU6Zs//slPmtnqZILOv4w9/sHz5+35o0cV4Pvh+x+1R9EDqtcPQtep2emSy8nQeirfKh39G510kgikHp4ctIvoqv2jg5Ir66G3dLJchk/P+AjhGX7/weY/qQybmBn53OmOKrAwr8yy6onbCNfI8Hj9rmpsIoZLpY3onUGgwxyhKCZKjvpxYSBjJIqTUpGFFQWuEwcC/uZm5quVgLbixMnwU8SU1hGHB5PlAShgLRU1IyfXVM5tTo0TJcQUgRUzLZQ0c7aAUgO3H9WRpj2yTzkxrBS/IJ3I797OdtsJUODU1DWyWRxjQJmhk11W0lhzGLLJHE/90ICJTAGjy0l8+LAfu/xg8CKMcltgeGRkMvccj+PCEelBgdM4S37OziwEwJxXRlTUX1VdSJ17DIfxpkuRAG8cP8aEY4JhBQ8WQmsA/CY01F56EkDAKTLsTvkoAZD1VVU1EYeIwAiC+EnxYkTZIm00NbB40KwSQ8+XSnAJgR5nw6kNTXcsLMPXhVNp8Fh782orxg2IFmTU+z/eXr1aLyNLx649WaxB+jMzE1HEI203zgbnhrkDGO1Db8UCFEFRFTgRnggCY4bnOOscNkpUdmOqjjLmzJ61gRt95wFsl36OFU9y+C+vKaQ40xHwvaOd0OgmgHitgqGCSbJWMzFAmPcozt/2xn72gLLvQN0BCHiMgBtAzYiuLj9qu3sHxVMcY8JoNoQy53F7HA6sXvYYRs6WAJ8AgGozRtRJRhSUyhzZZ/3bQMFePk9WMAd5CEauzzPiDAMnYinrAcpk3814I8QALeH2TIY++31hOXIE/IR3BcH+h+HMfbXkybT5LMe2yr5zH+DGvSxAcI/ipRAARIuR8a6sGUOR/1xfleFMjLTTkZwWq+IPCDnFp6GhvexKqLdykp3Lq7OqyAO+PEs0YPGXOTJatPA8x0o1pPsCymSWDtCOJZBlqKYsmywAQ+f1vLP2XLCUUxKrXgASgOUQd6M23HYi46ozq6IHj717ntkAPTLi7wJij6JoexZ0vfgOKPfN2KBTZR/zOcFcWXj8CkyhpTUL/jG8euEFzwTFHz9ezZ4I0IUvs8eb4TdB/tqTCojIJ0UvZ02uZwagdrRsUdYQngrYwNPx27LPqi6jJ0K7ufnxagFbXVsqWRofm87zD1VAhm46PBJAz7XC03jKgGx8V45c/o0v6BRA3FDrqn4qQ2j20GjbfLuT9b4b9hwd+HBoPIZYm0r2KDrh4TDoKkAdRyLPxbhynJ3MqeUb2DC0/uEoZ1yVQnjpmpMYuqBVnG+zoyooxAmObjJXpMBn+FTAQiscHgAqIsYFwAS32CSBuPy5KkvzSAWQzK20B+tvNwOAOfta+zo4cJ0o0BjmwZJpsiOw42SmUD/P3HlwInRcXFgpm1PVFrmOii462iy1ciByY3zOOSfzqoTCrrUer7Nf9gk/X3mG5iTSnpU3/BgIV624F/0TDFf6jU6mn6syItfAU/bFntGD9gYNBWUcRy6AwgmciY2jl7UX2IvFpfm+rtAVGKqKmTyvitFqzclzsH/ajjmXArUCGvbFmh3FZ3+ACDx/FdkN1MwaVJj1JAw9Qj9Xe094T3LITAeOvHUDc8PZdzaV3VEZOTNrplx4drHPumI72UyZVyBwe/uo1ggAczJPok8FL+kmDi/cIOsqQCgwMxjQbE240LWAMnKBVqrCqVXBYTKgXQE+Yf9L3ea9WhQFAemRsTEDbs+iRwBLtokz4bRBp/GNZx97gBMdtWZwbtFIwspMk1EnZG0ftt2dI6qtePksuh4wF/AYJ1/5KYNujXiRjpJIoWrtu8CKRFlVtuaaAh1ojb7kD15RLUmuDNQWADtwPP7hcWEENHNNurF0fp59KhjJPgto008AuiB3NiryG7wS/AO0anOXEONsXlydtuH8myOq1ZjM2tc8Vfg7diM8Rq7pUEOacTcMIKCFZviCDLCfMt9Pnj4uPiNjlTQJT+Fh6+akwhPoYeadINHFUUD7ReyWxFk+5QRF7X3orl2yEgL5qp/hNcFQ/7F1WrVz62orev78/Zr5dXx+1N5svC5n2p6Zozo1MhXQPFOAXqsi5+LwJDYsOJU+dAcnTMGMxhSgKR3q6zrPGHUXWnMcwovZQ+TpTlX0Inuat9L/kkriK1oUvQbL+hwH3TVhEUGpC3op16IDytmLE+rE8MLbuZnkkJZsfLm0spLn6CfnSRzAU65poDTdbWi/ysyqWM162fJy0sNHrs1RruolqfA8qRYW/NoxMrqqKA5PxUG9e3hTFT/a0wTrxoL7jnZVc8Gi0efZA04wXqAT8Kv990UHeeh321XvoYvYH3/jiKkwHpWUcN+soRIqoYnKFy0s9sWarU0QkWNlVIpkBb5gcyQXO917ILSqSLIEc6jo9HJUox9L/2c9KjGs875aQhKNrvPnjoX6SBQ2ptppsjYVWmyJoI1B2GSSr/LJJx+H1rtVoTE9I/k/UAEEHQISn3R0yULe74uvYG6nYMJsHMwPnn/QlnNtc23+5//p37XPPvm0nvM//+e/bFvBJBsbm21ja6P99X//b5Uk3NjcLH2Kz/eDU9AIHzCASyvL4cf4C+ww+Q+f6jw4jX6FBVV5HWRNMC+ajUb25+bmi08kutl5um4x76Nvus1XmTgcst3GBjrpdTM/d8vW+Iy9ZZfQlo5U0fIHv//7VRG3vZn1xw5LIpl/R79WwCJ0hPHKD4guExjDC8UueTUsUPtCto1cUBnld4UPPfAmcaP1zAzIowqC1kL8r9ZDjiI32Ti2NC/VfQktmcP3rk82VQvxNfAlPsED/JGS9SyI3pNMtFrPiN/xTq90z8/QW+XSsyePih/YaoHXne2dLOZB++Gnn5WOEXx8773n0UvvVXvr2tpKe/Hqm/bizTdxQy6rXYwfKzE0vzRbeIktgNmMFFDlLLEzMQoL4OXo3DznfLDEZB5tazf2M/vxMP5cnRgen0DLGH8rrmn49kFbzF6umTdGp0UuTuJPqDQ2d/k2duMu2Ms8Nu3hfBK6276zX+xwDbcPHQVz+Yv8FYE3PlzJUMTOeyXB+SmCWfiMzeNX23NVRg+igyV2J/JcV9Ed5IPeku8Yis67zOeMmCmfIzxaNqIwrDmU8cdzI4ePwHUVyMj+8HfJvj0is0+ePMZM+cq9o3pVbVk3vFR2O/J4j7f6M8Xm5KeqR/sqoC24SVfBEHAp9tQGvbuzVzbHvvhpL+gcgTUJ0EoMBXvtxzb3e0SfHhm7FD6SfDm5Dn4I7jx1LUnAm9gAp2Vrq3dCeXRpnkX1EzsjcCkhUjIdXQ7f8BXIpX2BNcPZuYbEdnylrBG/VfIuuEDXAbnyXkFP9ou+W4keqoIFgdM8hy4OBRqVECrdMVnyzAaqTsPbTx6tlUycBSNoSYUx7Wudcpr3PVtcadPZs8uscffypAJPl1lTSXuexx7Bn3uR24PopMG8Npn7TD0cbYvBsc+fPivf6bsXLyIHCxUE3lhfL1+aSN7ks9V+Hv2shVoFXFXVZX8fBjceHB/Gbp/k+Yaqtb7oH/6S2MFPhamyV/w4wXZJNz7DadZzm2s73dPf+L3H2ye/Dob92Z//yecVCIuiAHZcxEyZ+enFECSghRPBOY9TMxPwywHe3VQ2HOMU4RKUoeiq/JByyn8c0urhZZjzfoCJQAOOVdIZIxvKRjmFCbNBlJfN47SL3nkA/aAVuMo1bCRBqZPjZDwiXJXlyANxgh8/elzlyjK1qslci0IDivW1mnshM4yRORpaL4BNwYazgCgaVusfZTI1BZh6cpmXbG/Wj/EpVdl9J16d5T6OMDWfI6LdPvnBb7bdvbOafaUiqo5Jj1KjPESRDUPG6Ppl6QtM1ctP+9Ds3e1+VDGFLZtMUTHs7VZ1Uav2gjolJ/tC6Dg7HDPCchMQzJID9+4HLHk2GfmqPAvgnp4W7AQ2rrOW2TgMjpJ/B1iizBl1PeeOW1YZYmD6yxeb7TjCPDY03caGp2pGAUDEyKMTx07Wx4mPe3FwOMcbb1V3HJYzzxERvDCboDttYT7AKv+ht4wCZaVCxnPb6wJOUeCew70nxhYCIOL03dqvrtz8XevcxdVRDGdr59enAQLKbrVQabcZz+dvQ4eTdui0qsM+X8Gsj7pGgXRz2k4CZE7b+putXF/lU5y38Lo+awqG4qCUBDNkSs0K0FpQGV/Pnn25zfNVxVUUGXow0BQBxWIAPWcXCKk20CikkYmAjygGio6DzuFfiFOrVWt7aztrUhrOCZXN4rgwAllD1sIJ8dwUFOUvs3SoPbcAQR/Q3E/7iNKEzrI7HCdy4H7ZgvzMy3mdnFIGFaDIizUcODKhPJYsU/LuD5Bp9RkcGK6KCnTJrfMZg64nA7KmYih7q2Q54YK0+TuFtBR5tJ9AhDXSMb2qrCtX8lrB8hj9EDjLEtSVmbkH3QbMjxV/4hkOtrkpBk4zYoDz1LQSYCfomC8UuY0MGPBI2TulVcD3vafP26c//HGMwmqA4mJlPK3BDAAnMxk4a9YbPWev7Dk+YZQ4MAzs/RBv++Bv2jfsuywDQyMTiP/ojNIdeW6tZujST5HsulHrC51nM1S/MIpm1EWqIxv0rHYup+lOlv6sSrLSY9mbofE2MzEXYKG9M7ogb5fRZXgNr3d3jlBVpHFYo+eyvNBJdQA6d0BLj9p7zyFDNBGdSmd4XTDe3DBGKJ8ufqN/VI6SYVslIEy3haWyzwFseR7zjJwGpHphJHsIwAAgbsoRFGDqwb+A3KtQKZ93vcE4sb49psC2OU2C9fYU7ymJ9myxw1WRU/Yk61KZtLi8VH/Tnqb8X+u6dr/iP3IZ/Wb/GUlVPcCC03Sc5KQyx/6MRPfSqVvR23u7AhAGnzrVK3cJjVRhCX4DaoLogCNArQLpNsBJWxpwfD/zT+UUQAG0SUZwZATJ0B9IArgMY7dn5BGItxeMNwdawODkRIADi/SKy3KwBmSBVf+0PNNw9kwix73ZFC1EqpGu89nsXfQaw882ePYK+Oca1kVGeztjd/hUQy3keYeGgd7I08xU7ssmC/p2HYSnyK1KTRVjAkf0Pz3nGY+PLnNfMntb1V6uOT2TdWdfOfkGu+6FX68uVefI8ssG01dO9dUyqnI7/J710uNoJEGwsrpccgfQsf9AnKBpOSdx2Dm7ni//y/Vu8hxzbSogen19s/SUBB9bT4ZVNLAbkjlapAVxzVYrmQnzsYva0FWC0YeCz+NjeIS8xxmJfJt7JjG3+Xa3rW/uZ897sMN8M4DZAPDJ2BAzI5ezdphB4LAchYDgWMzstyrF3PZB9JtK6qyHjahT1/J8ZIrDD0uZgSGQo+rcvDzPit5cN/Qff6eXyPTO9nYFUcwsM8OOw6qSkn5hi9BUCx8dw/F0Qp2FOHzGNS8C4lXvZHciyzNlk5xUZQ89MxrTmfiMLisdaE9yb+8xV6vmWEYW6fkao+G92VN6znwODgraCqbICk8Ea8xML7XpyKRkpWpvyUFODh1o3IAKBcEickwW0JRDxRFlG1bXVttQ6PB681X75tW3FfDO3WuQbhBD7MlIBbzxmPa29e31dhCbeRzwDctR2gIzzGIlgsMjNRcwr8HCFdwKXYoy2W9yRJ/5wk/wqLEccGVcw3o+vFi2KJ8tNzvEEzjDLyFj8SXHkm7Hy9qLToMFpufnak7idZxK7zPIH2a9zvdw6MUmq/r08yKYUnWlgD+nj26hP2oIejCAva7B+rmneYG3uSYnUBAS3hYUk+yYnJuoCkEnd1XgK/vF+Ypqa7dnnLHuBPqGrf20D37ef+Ud+XdsGgOT52U/4fk8YL2Orr4lfLRo1ZyePP/R6UG7iRxcR+8cBYMLpqg6lTh0+iuMKxBmTVexU65pKDwaS0yhq2dCx65bb9vszGzZA/qU3uh4rwfPfJFlWJPPopoPHVRCwOLwlQq0OlU8Opmj7UCkl69elvxIPtTIhuwZnbi1ddAOdo9zvenoj+CX0Lb+C20EBth784fglLPgzH/5R3/S/u//t/+lDeSef/Vf/6p9+/33wTLzdeqZEyBfvHxZtMP3cPnu3k54KZyQpZOZokOel7yqBrQfWpYp07HIcW8v73zgd21ADr7Cx3TU/ziAIPys80eCU/ACLdkhuv3v/+Fv2jffftF+8PFHbW1V9ach+Hm+2P0bAZahyZq/x75fRaZ16Xzy0Q/bZ5/+uAbvSx5ubm4X79ON/C/2Dmoo+cp9fBX/+A6btEqyqdwIv0v8x455DvJWM9xid+yhJKaqKs/H4ccPxfdlY1QBDYR2/SADxQ0ur+rK7fNSXS8fqmt3OZV4sp7sF57K3/goZePzO3oXfshPPCtAK2Et8VmB7eyDSmczw0bDF7Cf2WqBJ6XTDmP7F5fn2t/88m/ady+/bYOjoTu7kv2lVpx8TFewfQe7O/ncQFucnQ+mmyp+89xGjMznWuyI07zHJJoXFqPzxnL9w8jOQGhwFTsR/zK+JBkcj8zO51EXHkQnB/O82t0NP2V/g78qmX0SrJhr00eenb2BbzyvwDJliN/YSoHkOnwLvgnu0Y1kD5aW+oE5DnnBhzeqWYdHa94VnDcdOXz/gw+ynNu28fpN/It3Lf0xuQo79oNFTuIXjIc37clFZOL+MAL22Kn8ikzIo2CRMRb9ELf707Idwjce/TsRmY7OYbeCPfi7B9FlMEYl3kNGOJhs8mtKZ4YW9xWmsKyDLBRx0BX8FLyGn2BWfox4AruCFlXNF3nhm7MD4hoqMNHO/C9JN3sKPw0MCJZJIPLP877QxMF53rO8tFyyp2uCcLGpDoWqtvvowDrsIOuk/2arIv8qtM9+Rg/2Ged0YPYUDs+ew+5XUdr0HBoQM8UkfH9sMb/gVHCJ0OxhbBO6m8MF917oyovfJgl5fi4YZfyFrpOxYJrIep6TGiLvwxGki9iWx0sr7f0nz9rbg5325mA3171sk+GdSuxkrVWNGR6SCMsNY2+j27Mvzx49aT/67LPovm/b19F5+0d78StD/+yxgLcEKWy4vhUMl+schBYOW3gT+biLjj7Ja9t7e+0y9JIoPgvdHUIzjP+n+O8Cp3dtM5+pYHZ4kj+Jp+kj/CRhJNBWsh4e2H299+tg2G//3m98LhPA0KvGUALJwFyHAv3EJhHznlkRCT8+Os/rIqERpRCpMoqeIIKJUSi4coaXluqkQaANs5xwEirgM9ZOLw3GBoK1Jvb2KVUCKms4ck4RsAmACkWkEsvfBTQoJ8qhdGnWuRKn6PHjJyU8GNdJh5RtGeEQSnTa/StDlrURNuAOcziy3SDgn//mb7af/PhncTBm4ghu5u9AnyzJbhmeHuXu6wFS0IWx09aTK+bfoqKtjFv10gesOEVrZnosSmC4TlrkqKsOq/fNz5ciJlAqafQJazU0GJgi78+gqkErB1BKo/eZEAygLBrnhJKvIEwExU9Ds+VOORPKpgEECkxGC620lRqMK8vE8WdIcoUIqaOrLyqoYHB8ZZ+ztio9HxmMME1WRldU+zDPrBTzLAq0FOBsP0wg/mGUxlWA+1IZq6MIFyEROFQVRAExVD3zSrF2Z08wBKAGmrXKCl6pSFtZehqlaKaZAE2UWu1hnjUgL35DO70+rEDY0UlAVRSQ8KWgIQCnr9qz2aPehiFzJBsV5zAOi0AIGlLwsht4wZ5SgE7HUX0zPDSR5+zztihCIFFFoi/g37716ozbsFWccxHuOJtZZilLlVwMZs3xyH/nARuCB/fZrJ5hjaOXax/uB6AH6OIlc+qqSotTFKeeI4dp8PfsQgR5VmWcfm/HqavGVCVlXb2iBFhjoMiR+1M01o+htFjYBzIkIAWs6lOXGeAcZxfye+Q5xonzTQlzHA/28YNZch2MyhThN0ArHy/DItsYzVT75LnyqAGWZz3wkWs7ariClIdH5RzUSYZxCA3Atp/ZiTz3g3KsKX17SIv1/nkVnqqDlGkf1R7TI2Y1cParTz20mM41DQ6VyRM0UD6tlfWD938YkL2fPY++CMhTCbi9vZH14BMycxP+d8Jk13Vki465iQwIeuMBtBWgqSB6mN0JnwK5leGPo7yzvReFHmOSz9M9AhYyyAJEZBCtyrhHZmQyGK7hqgy5LueAE0mMVO4BhANxFICHhw9UQqkki+O9JxAK1ONnbZNzdV1GpGQsThUVjCfpazorrJZ30nc+icZxwmP86Q7BJk7t/Yl22nJuAhwYEhUBF1mHih6JAseB4RM7Vc5IaKYadH5xlq0PPcITkTOD9wWX8R7Djl8AEUEhw+2vtWAO4H0gOXct5yJ/x5cx8uQMb5KfXZUPeYY6qCB8xbBxygEc84FUnXGkKwEREFYObh7YCXxVZTbgSO2ZOP8fRl5ii8bm29ryswD9R1nLTdva2ap1j41O5HPZo+habe+qIc2mtP5qEZ+aCFgZbh9+/Ch7PZj39/YfASbBLBWkKgkAEbIYdmmHsZODD3tLuVZXPEAXkE87orWtHOzIEX3AERJA7AeMaMcIjaMbfYdyxYP2GSC/Dr9IxGjNEdSvlvToBPd1jbIJAXXk3j3p9XKQsvf+I1t4kFMuAGvYPWDLzrKdBqDSUxSvYO5cZKp0YGTRKaSC0XSlwAu9SmYE7MzJ8B6z9uhCzy64z+ksJy7PRZarhWOUbdNKEH0etmIDwoLhu4BMwQO2KXvCaRPAe7u5kfdrVbzJd/SyyCxdFebj0OLFmcm8NzQxRL0n+HLBrM3BK8srS6Vz8nIFPtlJ88KqQiC6c+AOOJaAcN8Ay7C8WU93t0NVjSihYb/oteGRifCtwHt0UvQyW85Oay2vdpHIgaphMjiePVtZedKeBTxOxVlYi5O98mil2iiJgGC7lkMAHu+AKfTkwvxKQPOjtrfjUJiRsr8OfKjTaGPL4QDYSAD0OmBWgEmw7fbaM0e/jvUTu42jqPahbNHD3GvQWsOXJWOhq5b3O3jRs4wL9uZn7NvC8mLpBw7ffUBDsGEqTrWKMe9TzQrEk/Ga3RrdveNQmvybfTM3qEZVZIM5NHiLUzQ7vdCmwlOrjx8VXlheeZrnfRQbutbmInt3g30+UOkgzlbko5z87C2bXomK6OYKjoTnvn31bTs6PYzuiVxmD58/fr8GA0s2ur/ZJy/efJf3BM9GRtk1eMO64RGznOhT9+vPygb2RBF7iB8Hwp/Un72u8FlkLao9e5ENy/vqP5gsPNdlUZgIxsj18u3v8CieqENnyFc+urK2Gl6KvozuVh2jQgy2Pov+CAhvz9Ye5yqx3SrSIz/2Bh214nEep+HH2anYdroodj3fdGneUvbMHCI8rkIWDoIzasA+DT5onqJk53i7PO6JLjre56/OIs9aQvLFHlivn/RABTPuv0Ivo1WQwasc+cIV4dF6Ma/SX/bLgQGIhk6n8QEEwrRlqsoRNL6Nbaj5NPkSZCQ7ZM4sWsFHJ2tel23sgXjPysbRd5Lu8KjKPQEP+26vfJ7dsH77KVDDlpM5dyIPMIx180NU9c4vLJbMvHj5qnCsGbicWHrCad2qGb/95lWu5fCO53ldxdRxyUIFb6IbBN50vKwtP2q/8eMft3/z5/+6Lee6ZPebb7+rkTMcQHsr2WAAP55x0vpx8DmawKUqV7xuoL7Dafbjk9DdMM6PPvtRdcRIoN9GiOkTeJE+53/MCXaG3uhDl9KVdDGs5iR0vM6J688vOHhdAYY//uM/aavVKvWi/dkf/3n7d//mf26/+bPfbj/57Gft3/3b/6n95NOftPmZufbHf/in7c/+5M/a7/zid/L3n1dS/8tffVl6B79NjMfe5Xe6wBrozPvkSslENkAlmMSG2VnowbG3fxKH9sRcKu30WA7OgyUEC+Bj1Y09kRBey997teFl+P4sjm50QZQprHwvl3jBT8/Nv5XAkpDApp23ezJbEM+ge7Kaq2ctkdUb+ktQTfWyg3Mib1mDeUv8I632C3PTxVNmVKmq+/rrr4KSHsSBD7bM2uh8qTS4MRfM73fhmejp6O75yfk2OTLVnj97rz2NP8sGH8Vmr66uZK0XeY7QLs++m/tu6F6JHODnseiAsbxuUL1AenaxjUXOf7z6Xlt+//22HT5SaaWStAKf2WtYQsU9vAO/VHtr6CiAam40TEhX1Ny0yAqakHuYxP7A3jq4erLfiI8+rofegC/NNZuZm20L0fGTwTm7W5t5hvwtOP8iP+F3e9DHCUlURIajt1WQqgLaFfwIjcxSVMFYfmOIL4AHF5AJsn18tB854zP0WZS+VKELTtcsseBW8sVesAUwGx73/IUz8yx4QvBcwhcOpV/Z1kqW4bk8UxXRZI1lD3INB/rAoPNzDvEji0NZQ+6R/Z2aeodfoz/ZVGslj+QM74f6+WxokXXACCfnZ++CO8G2+bebDkSQtRzSxxLWklt7wcKeif6r7ob81/278TxjsE7oUyNu8nN+bj73smd4umN1QTstmnhZ4cTUxGzb2tytBNbEmLFHWjLJUq4bHu8ztSRPBPeiwUPTudh+9o6u4h+9ePuq9nEy/DsRjHSbezrE5kHePxNfcXFqrr0fHvzxT37aFtZWKlD15TdftRevXrWDo+CE/CeZfBzfyz4VbUOHi9DjPLI1GNkNpdrx5VlkgY7oPnUFvGP37tji3IsDMj87X/aff7CQ35fmF0I//sZN8eHywlLb2douXUoeDOsXsn/9/eavg2Gzj6c+F0y4pAyziQbdymZoUbRxHBRMkP+rjRBcwEyIkjW9UyIjxUQGdk5HIVTVR96rAuqG4Q1BOZ6i6gy6SOtAmFh7CIBQAarc2xeQrXwcoLTBBDF8VEbSt/LFs7zH3J575bXx5k2ro/lDVGsuJQ/khplBde9jJLTrlOMYggG3qwEK2mFkAARJBCFOjvdizPpAXoJAcWMGJ7IReJUMlfkp4ZB9Hc5995qjrp1csbm5HoJTGAEqcTBUQO0dHLS3bzciVAxOlhZBuryM8x4GFUThFAgSHAUA1YyvkFvku6q3Ak4YgF7dBrwqXeQ8e9I8awvdRwyh7U6MV0XyBXcoCm1e6CITVr3e+Xs5XRGsas0MLQUhwvv+VMDPXsj06+ntAVGOk8qkbjgYTqe6hcQB87L3Q22UAsminDa1tb1TtANcAU/OnsCN5/JFsTGQQKMTRhwhT4jNN1Gx4Xr250H4ciCAidJCa8PulTw/GL5ux1dRgMeG8QJ+g7XGiugHAHp+p+hwUATkGE3RdCzteUTAZcLMf2CQ3r5dz7Mr4R5sWg9UhNRR/denpcQYWXOKBMeqVD/rk/2uikHPGIFzQiHDIeArV1EtadmXalGjGPN8HcTH2ebYAATASdYlYLOQ76Nj7ZQc+hCK4xo27vTuQ7sFXdBre2u3bW7sVDBWgE55OhmVfQUgyJ5LAIQMFyWPN0qpZdMqcBHFTPb8m5Hzfs5AIZSs1Yklsseeyf39CR8KDAu+qu4UkCB/grVasMzEo5gFqPCPqhqfFUxhIGpOWHikqiJDv7BaXjebrJ9i5Kv2M1cRVAM66tSxAjAcxjBpATrtAwd1HXwCHONJe01GOMfsDqB7d6vSs59yoirA88h6YvZyqqNugScB4nJ68uwCJYLAjx+tlvJFEyfCZBF1b9+MqwwpA4fn7O3q8moBjlyieAzooSsFX5VeMzb9K0Y1eytzMzIaMBBljz4X5+G1OLZohP8EYtBvLc708LB5F3Qwh/s84MragYq8ITx6E8CkDaoOi4gB1C72MIbNCX50kZYvOhUhtHwxftpCVasuLc8XeAWQzBwirwIBTsMTxKzKDTqyKsCiD8PfghaOU6dfgaCTw/Ny3i9O6dDT4he0E5Soakd7NSE5ED4GkiObfSBrNFfIItAY1gkdL2rfrkK7odiVpZWlek7gJ+qw6CnDd3yk4keCJEb0/8/Wf3XpmV15YueJCIT33sC7dEifyaSpYhWLXdVGfkkazZK0dDG60ppPwa8zWksXupiRtLqnu7pVYndXkcUk0zIdkPBAeA8gAoj5//aDKFJa8yLfjIjXPM85+2zz3+bs0ysDlPXPugiwKzm3DsPDAi5D7cKla5Gv5YyLbRmt4Eg5ZSfddmCOBfnRsNjYB6I3NX4Hwsejozl2QBr7QAZlRicmRmI7ZDJlguPw56ds6tycbcxZw0yK40GGfVYPTnPDA/QGAFZbEbIW7JzPCaR0W6R7ApKH63sCTwKkHDAnW8mW012AOH4QdLMGLB1DL/hMMVffyLzKTlWfvshBVYLWuqje6CqRcrt8s6sa1l/R5+kuTh3+8wAgu+ykbcvd9nH2JN/uKnfomAJOoekLSY3j2krIWQU89KWYnhWcECiTKLLFWB8dB+yM5/qxl7kn50nGU2Vibf2IXpVdtLZl68K/7IoEguolQFHlIxAVtBa6BcRnQVR6cnqcIiWh4wh7QUjbOI8iN3ST5BNQVY5/nhxb24X0t5tfmKzG8rCC0ym7KmKJBDJKJjul3Esn+hf9AxdUBV3e21dNGHnItOoQFOthvVSh29I3OhGdFSyCDQWW0A5t0JnDV0758HhbnFtq25uy+V0iTjKDDrRu7LUtGD30W3jtTO9gra338R6eEMy11Qq+KvnKNTgTBxkbW6sa3Gf11CrH4MR9nCq7V1lw97SNkI1yDdXT+FeAQNIPrnMCFf1onaqaPevEto9lXT0EsGANQUw2z1qp5q/AVvQvXDU8PJnx0a89AeIHZQf1qqVTjYds+jyZ8bB+9KLeZZcuXq7kncomgHdlcaWeY9FbxvFw9UG79+BO6UsJUXYQV9NH5Bqf1MVyDzzCluA184Qjy3GLXuobiv6J7R2KfqSL2DiPqlCYHCtdZjsa574CL/knUKqihX3wN5xZQeqXujCzKNxsawrM2JsxSHoN9UQXB6qzZ6okYD79YgXKLL4tkIKi5J0AS4rgweppGl4R7CLr5MUaCc4IasLi9Eh/ZF+SkS4djgPqXrbi0j9TcWLZ0N7jyHbsPHxfWCG0gPPZ2wpu5DVP68lRrwBQPuvz3i/n3VpHnsvJyvgEuAbr88E+eU3AR/9b9BKE0tPJ750jSM/rPwZXBo9k3vpBsgU0lqoleFzgTRWFwBkHdyG2fX9/r9YTvQW1jEcggXyxreQdz8JKbF0FnAiVVcp9HeRgO5Itg4UhkD1PuEtAjMxon6Fa9YcfflR4Q6HAz//iZ1krp6aNZDxj7Sc/+FH7j/+D/7D94IMPYxsXi083NreahvNVEXbzu1xnt/ro4DN+ADnkUHYnBsPHg+WsqlIjP6trq8ETKs6etStxNOGQw0PBs2fRd6q9+ptTkJ2ITX+z+Yexe7164+Yejx+tZq20SlnJd0PfXL+CxuHB2en5vH6+vfbKjXb16rX2xms32rvvvFvbkTWCr+1NE9NtcWGxXb/2Srt4/nLGEjmLPLvW51980X71q18VLcuuZ22s53HwaCVCQluy7G8Boy4JqM+QataujyuHudYGPXLNqTi2cCr7RKcpoGB7YK9qak+Yo47ZJkEvL9QWufBE+TnxlQTqBUrp4Cxx6T38Ss+yd51+lFCO/gyPGKf7C4g/PYgPKMge+6CVBl0NY3R9QlUoOdF4uK2tr0bfxr4H8zv0IkNrDx4+qASdmDJMyd6vb6wVn7E9khsSk+eWz7W//NlftT//05+1iaz1TDBHH3sdXrp/66vwddPdOn8ftY2Htox1W1d9/ySgKFPNJaMXxofaWPxv8jan0nZ5pT0Mb3R0PhMfdTgDif6PTNSuj8geCyYQBv95CKDQJaqr2d0KHuXagkGSuWxkHcRia32tk4R+sGqu4zv0q/YdKrniqrXJrOFw5EvLhJ2ne8F6oXt8X1XMlqsKBELjyfGZkl9tPwRh5uoU8YnyvTY34/NnHV3fWpE3vbvsPNLX2dqxa3wQeq92tmS9YO7aClg83pfvw0rhj8xRJZmAnl0udDIfCSaVyNG3SzyAneHzZRrFyx74k/zzX2Zf7rCqQG906txs/PkFxQ+C9V1Fusb+PsMnMAcLpxcqf16wtdmFwL6ETnxxNldgPwOpZvX05UH8x4Hw1XjoIdmoEb4qP3KnBYwEO5/ULhOYiA5DW0lSbYUUr6gAIyjaRkyPTWfN7HY5Kp/M7o7Z2YXCIooD1ra2sj7HNQ4HJFy79lr4cqL1B9ssTAhyTbTt1fXwumRi7hUf9yi4VEWt8YYtMvfY+9wfNlHdfj06T/9mvUHHs3504Fb4yNZg+reqL0NvsqxASozHetH3hQPCg7BdIcHwRxR6rt3Trq1caB+8+V574/obbVplea538ey5du3ytfbW628HVL+I3rrYFmfm2+Pbd9tk+Pzc7FxbmpoN852033/9/R+CYfNXZn4RuatB2MfplADl7QZhkQEhY8TkIrcmA0BnXCFilt2gwhjKXGXdKCxEpNAPAyCf7T/JNQlH1/BbgMIWIwJHMTpOlKBl7QvIl9LLJDkeDPlUCE/5ifjtvsyOzc7NZnRZhPyOgEpYNzY2y7i5t73OLvgsyoeDy5A/jeBPTGogLusc5ghAmwsDUNoMy8b6w3bv7q32ePVhGCuOVJhFlRbHhYAYi4mfqNgIpxFKe6ODgfJ9Y5orwPfgwb0outAjjoCTATU4dkTvk6f5TgSUoq4MYZho2hbC/Lt16/ssvKoUiokh6Yy8wEuBiyhjYG+9tmGqxgHiGDulx4JERDwKK8qBozs2PhgjwglmpKJ8jkVIMVoHVhgNAZvjKIregGglqspsjUVQjmNOmwsc5OIRpGcByC/37ed7+UIFxgTaVAHoB6GaZzVroBLMuIoGWW9KJi/kPw5xeCvzY+Rzq4ouG6+tZl02bSgKZqGuLSD7IuPuz3xZkxdxsmr8lU3I2Ptyn8yFgZNF8nmOd225yT1Urh3sqhhy+y4jZd1kKIEhpayUCqU7Nqb56HzuEzBfY5X9j9IdC1Cd1Jz+OMA2Cidzqkh9hJQSsWayp2fC0+igtwrlzagDgcbmRKKsfK279RXcFEDc2twOj/e0kRitj977YZ2ssbOzWTQuw3Cm62M3PTWXezjB6zBKbT+Ot6ODNRLtK4fLePAL4CdQUs3dKxjUART83TlEHElKERDkLAuM4MlOybsGIxqpK5nmyBufQCn5sWefQQtp8nfnlOI7IITREay0layCU/lQGdDQzVZChrgARtYCyANkgB9bf8sYhz4yNHXMctZA3zigkzOcr+c9+qcnRvEw91Cp58QW2xqOM484rxzjONmMgus9PQr4GYoMR37X1nfiuO00p/OoFiL7BdYiz3fv3q7SdetmC2/JRv45ecUpLeSHAcYrHL1T5exQDBVZgq6yQviDDLlmZQ3jaDr9zRzwMANNXwD3ApaCJmQIjaZmRiuITtbrhNLj8FOuL0CjjJdzK3jkhCZzm56cbTNz85U924vTeADsPNkPHTTuncw9BIC6bUxOrIzIRd4BS4Yxr02PxRGJfGQcQJDqEMbdWI7jnOpjITgJRNAD5RBm4Z73HLWhiehuwbvILZNxaKtbHGNbafGEUn9OgSBIbSHKPQWoBYT7+8MX+We7OV6SDebo0hEARjR27tNtE6EfJA7IEMOIV/Ade4SHNNQ/PiKLKkc6cFdB/fwTTKJXjIHMCWw/i+6cmXHq16Osa4Bt5kTHKAVXIbgVsGV7jO1HExOD0eWTpSser66Fd7ZyPacEBWSGxgAv5/444ELSJtSpsZFp8jWmIngqoGUkfJjryfIfPzupANr4hMDRUIFXcxJQJ6O9WWs2ht4kp7aoCYhNz0zUeIGM7fCwHnQAfm0lC2/E8kZmbQXl5HeZRgCfrlUBUad9Aod5zVqryLPWdFU0dBijVSXC5sZuASYBEjoNz9W4BFlDcDLg4wI1KoolFo5iz/CGk2Nz+citTLKqjADorCNAOxH+k/nD62yNQKPgkUCvyt2N1d22u7XftgLsnmRue7HxdKQ1syWS08ym0qlV0RM6SiwAmeWMxzYcHuTvrPWTp3FOnj2trZpsQMQt8h4AORY9yjGPmpONHR0X5IyzERmPIQnNIvdRWJ3DHrsa4PokgFAFk23g4bSMJQ5N1kYCoCol2cWMhzNW+KHG2G2deWZ8h88D1IZKf51QXuFz14CXcrWs72CuSy+zN13lIQuukqq/bzjO5tk4wNpBPGtn44hOzcxWAtFBLHATRw3uqCrPfOd51qKrqLEmTFiuHRqxQ2GrzLurIHAv9K1DIvKaanXVYLb8HqoqZysK51hX/Cyo4z4CqPjeugji2tIb3aCKKLhi05adzFPghxOEj1Wn07OCyAILeI6+ZKPR3DYi12Tvx0cFnHOfE60WHhafVyKBjsz9jcf1PawTPWL9BRTOrZyrlh5L80ulnx89flh2aTL0O849v/jms0o2SNhoo8A2wYj0F2Vi7ckC/CEYBkO5a+m9soFom8GFLGyU4BV7b3ywQe9QVm4ggJ1jk2upSNFnBc04mMYKoxpTBU3DY7VlMve2GpJZ8PTT8L7TLIccdPDCToQXwRmHbdNJXNEVo9NTrXeQfkD33jhD28xB8fFB9B27pifvk72nmZcq15HwXpx5yYXMq4KkmbUtpEPRGcNngg+Dt9jiqibLmKIa6qAkRB+Ic2edOprztrtHJYsyduvB4fHTutJR8LxHJYzyGa/DWxLoHEBbaQUfXBdvVO+3fLbbgqVCq8O8nNtKUoTOeKAS0LETBmYsVfFcbHqmfBbBeThYwpBjRVYKY/p2aMBudEG6DpPx1tDLdnLrSw6rQiwUKtwZO0ZW3Ff1sWqg7t5sTpc4y7DiiE7GmRvOvA5qnGzET378k3b+/KVqlP+f/rP/sL3z5lvVmuTuw4ftV7/++8KOX331VfvNr35VPPfa9Vfb4vxizfvihThti8tlO3/2Z39edK6dIJmb4PO9ew8iY6N5X3XueOY+2W7dvFlbKlUBav4PKwtaqHBm52anl8JXdFfwi0rS6FYHgS0FT7CvApaV3I0esaVRoMdpl7ZyTcYRtlULNoiRLvpYN/TzeT5CLXloFaZsn332afv4tx+X7OCB00AYvvC3h9/pGfyi6hkeCjvH7mvRI/AocQpP0nMSvN22z2oDEp8MZqT36O4wWebndP/IRNa3swnBTcGEWZCSwaqGC3+7Px1ZCaHc3/r5yfcUgCjbm+97DfbRAoheObt0vgLFfEI9wATw8SmMB6cthFYCrgJEB9qE5Ma2bq+ub7S79++17Z2N2LFOB/Cl3ce46CMHkNEZEj+q6h4/2miffvpp3htsP/jwwzaf7wx8d7MNPNlrx7GTD6JnJUZsj5SAG8o4jnJHDfhhC7ZtJLaVrC1HN27nRt88vJPxvqjCAYGmw4PdSvrZhm8tJcDoE/Or05qNLbTEc3BqtxWv882tu6eqp9E6BGOq/JIsX625gzHEBwRJTNK20eGMNZMPVU5K/25u7bXBM2PBWwftWuSEn725uRdbQFd0PgB8IOkveK7hflWgRaey/wLgkm/Ge7i/W75jV1Wpao1vMNTZO8G9DNzYlhYXgtVUu1GNHS/yUyT2VEnSFWGLwj+729o4wRrBQgdPqvekYJp2AU7vrK3r+T4brF2TCsvqfR4splfwk6O9fG4oY8FbKvy7ZLD37bCB09gfcRaJQOShiwSIVM4KgA2Hh6+fv9gurqy0s/FLD6LPDvKZs2fPtpHoBgkqerjTeV0i0u4iuxPEMugN61HyHR5V9GJXxsJScER89tHYBvzNP9sID8LfcLdiARm+6em50hUCW3T1lcvX23tvvtsmBkbadOzVYsYwPz3bVmZD18x9dnqmsJpkCb209zT4+4Ug8pkO29MR0alPwyu+99obb1RBwp3v7wR7bsQv6bYMK5hiY8lmX77kRMrlyZk2HdqcnZ1vc1lnYxQ4ywdz74H2o/d/0D54/8OqVCX31gkfCxQ+Xl2tBMT1y1cL429Eh6IVXbkdWm3ubLe7dx7/IRg2uTz6C5lpTWs5lNTMcW6EmS04hVQKJK8LUFEY+VH6r5RaPkPAASHK3Z5S+/Y50ZWxCYEAAU0glabariDyWkSKUhO40oy6+kzEcNZx4xksheOeyqgBN6XS9XcWWkDAvSxYRWUDMAiSzApH1ulGKibqhMgAT0BThqXANYHpH4vBsl1GJUeUaO6tIfzO3laEUfYrTmiUHiN4uvWFUaqmc/n+6Mhk3X8s1x4aGosRnA8An2l37t6NQnSMbOd8AB9dUENmH4DvazMBNU7h6Bzt/QqAhDMzJxVeHIjROAW7NdesW4je8tpE63qOZV1isNgVBoPyB2w4ucMRVNk3Ge0Jjmjwy2gcO8529SXKGlYWNCi65+Sozc5OtXPnV0InCto+YVV1qlV4z1GOuYCTuepo99DHkftjw7IO/W1xZb4NDsdwOJUk61S9ScLsmB7wQRvKyr5kEfbawpHPMfga+YqqCzaolqCYnGJBMBnvqrKI4Pac9EfRzOc1J0dGmYZX8B5gp/eEE05cU5C0Ak0hljGrpNCQvpS2LSBZBc23bX9RbTGS+3pPMLH63oWmgkckMDL4cq0F7XpCI+OSERGojHHO+JXXWxsZOJ8BnjjiesWElfIeJQMERLlGaQEfFKBtEF4HmvTAOLt8vv38p3/VFjU8jSEFqICgscHR9tM/+Yv20Qc/Cr3HA2gz/vCPe27b3hpBF3Cphr9ZTgEwPBoRrL9lo7ssicxNK8VeVUeckdC4k9fwVg32RcmEOXvxOJ9lBEuZUqSZY7d9IN/J/RlNAwEwgZp8Pfxi25jMEJunOgOPdVkwwRDbBAcCBnzmhah77sOZ5eyqMvPFcuaj8GXApqdjCF9my9sLwJdT0AU7i4fzeZUr5ESlKfl3KqfALL3CsKn64NTbIz86PN3efuu9dm75YgWS6KL7kdPvb9/Md7pg0v6TLnsmICIzyzlCo26L6H7ThJTjZsLow7ihbQF+WcqAGXqS3iJPC9E7EgdbL4MMAAWlbM5oLEBAPhzDPTQMxMX5DG/jY467e+85JSWAc3BgvL319gft2rXrWT8BnjhP0XcA1MT4RAWvGQdG0NqadzWJ1aA7cyVfgoUq3VTGSgjwJFRn2CJVW+cyJwaiC052QAheVE3WOcgyM1nbGuuZzKk7cdZ46EO63sEatnfvHOxE5sfa2XPLWduT5kQunxMkqa3ZdGj4FR3QD2/Rc7XtLa+zGSobBodGM44zBSrDecXHDDz9dHDY6QMHOTjsgkNlW2lUQ67RBf5l6qoZbMZ2/fprbeXcheoXB+jKJjK+jOX61lrNW5ZOAGo0etgaqNq1ZoAjHVIVJZF3cl9Bufxt6xZ+FNyjFWyveRhAC/TR9YJB5i3IKYOK2QFg6wfQ2SJRW6TKIRBA6A4pIWZ7uYaAlyALvlCBlVvl2k7KHQ6vOwGKQ2C7bQDPzl7IHT6KruAYVPVneBCfkluZReMWPGEHyHxVaERHj44Koo40zdbRdcDW0+hSAbqqGMvr5EowvhxeTtCx0eSZNeZoV4A7YwM62Ri2HO/Rffo3kiUAsaqDMj6JIgE118cH1tbvxVOhrWa3lbAAVqMY8LKkEH1UwdLIJL2GvtUKIbq5/n7qFGoB58hYn6oJFenm0tO2twWqrU1/aNol5FRySWSRwWqEnnGwrbYJSIj4rlYAcIM1lOQpIBq61XUyFtu3quoovCVQah3M08EqqoAEotHcdnGVipPTC6H3ROlkD1uCAWJ29OzyhazHVBzRYITowMPotZPe4wC31YDgnXyOM8Zmd84pXrKu5BJtrL0HYFrV9lkua+1v6+Fv+s1TtYy/QXXb1BykkQuHJ8+UDqnr5Ltd5VJkLjSxRvSSoKpTsq0b/IfRjMlWya4Fg23NT9thPq8SA+AVCLIlGQ+Z71SA7vLSuYylaxmxvRnZAdzZm1yyqolCX2MoeoYnVUl2chJQPr/U5mfmzSR8K4lxpgIGenvOzdD1cVpDP0kzyYu9g73MKOtI/+T+gL4ESq1hxoRXOcZomanUNcm89SSHgoASZ2i2sbYZfu7mKFn7ZCf2JvpIsFfgwE/0hh1Uw8Iq+ErT9sJtkWFy6XAeO3MF15/F0d3djuPdO9h2gmtyoejpODFxuFXWHxyxqaoSugDJcNbltO9cBQCiQulODtxk9JcEdYhTsihwT1e4n3G0zF3WPkyZtZK00henL/y31LZWt9r+tv67XYCZvFZj6syfniNrHcbJz+jNzjbnXkacOf/hic5dQMR3VUPgHzbY7oiQsWhFJ129cqXdu32/MP1o7L91slWK/LBBTnX0k/oxH3xAL3EiOb7n4yji883t9bovmaum39Hz+rR2gZX4FrmvClL2i4zjXdcVKEEuMmiursGek62R6EaY8bVXX6u118MNHnjjjdfr5Lnf/Po3bTd24v13P2j/9X/937S333yn3Xj9RnBvb7t562b7d3/779v/+P/6H9tXX31ddhY933j99fbDj35U/PvwwYN26dKlqvR65+2321tvvRUMO1HVH7e//z4m7UV0wVjhPuPB++fOnQtWmmqPHj2KQJP7/KALosfoXzhhdnKxXb96o81MzXVJqugDld5Twdswd2G8jAVuhqvxlJ/8IgEGOAS9i4nCzyXnfnupA8sW5CGo4rtfff1V+/LLL2K3BCu6a5Ot7h6dHPtu6d34J+ZSScKstzUSRGaTusoWeL87JIQwSjhYNwlXusp4KoiT+56E5zVqJxdnXvp59K2tXeRChfnAaK7bA/9ytmOH+Dn5qcqOfJOZwdiX3uj4/sjfYN9weFZyd6R8QzuGjiIjDiTbiK8koTARPBnkUZWyF85eaP/4H//TtrYRBzx6mn9lB9Lrr7xWp/o5fX0yPqLgD4cfTbQfCCVKHtbjA/Cbnaas19kbb95oF4L/jz77qh2Hb8UIngennBudCCzua3tP99pg1nliLhhi9Ew7G126H79RFZLo+m581/3IT8wblBBaucdqyUE7YjN4xbFjoZVqc8Uh1pfthQngejIMe8C08Ar9K6k50K99QPRZ4SxJP4nyyDl7Fp4Q5MEPz/P6bHx1iRaBwLHQ8nm+Q2fCFxIn1Q6jDi3L2uQJ/81Mz9bWbYEc2/h6IssslhgD3VMVbZnPqW5SbVkJ3YpLvIicSA68rETOOIrfineDGTNOu3TwJXzTJYGDN4KnVdZ6DY/CqYKwfAoJLVXHdpHxASUzyBdfcHcv/ljmwBZ0fqBeaCqFFSWM10nTHraTdmNQsS6ZOdRsdUf3/gjDmSzU8vRcO6/qUiXmwkKbHZsKTY/a4631qgxeWj4bXH2u3b17v+kPyU5qDaX3GEmsQHPm09kEdrov+vZFV0SUOToYR/EJ3UYA+TEhWY3z/fc/yHp2LUP0ncTzKvwW51cy4qF2bulsO1QNmflohdIb+glOT0/N5Lov2kZ88vtrj9q2QFhoNBy7ury8HLl9UVWxb75xI3pnslrU3Ll3J/yj6n83PLlRhzMKTLJxpWEil6qDr1y42BZix/G/7dLnVs5XX73Ziak2EP67fPZie+3G2/GDJtvvfvfb9uDRg8IN61sb7fc3v2mffvFZ1uhZaL9XleGCX7vhnY2D7ba2FzsYvbJ6d+MPwbAL1879AjCg7oAHjMpJpVgwum2S4ae8FsaJ0tVk10ICMOeWLkb44nTEeChDVGbHwAhmIBRjQPkwoOGwLFZPAMl+HM+jNje30C5fvpoRvIhRj8JyxGeEjgGjzDRPpSAPnh2Ww0C5iuxhVhUeY3mfE9RF/bOI/g4DhAvKKFKknA1OiSoh2SSnpMVvaUuL53LvSxXAcDSy6C3jyAhSvpXFCgGXF5fyHQx+nMXTsNqJjXq3iHwfZXFHs+ALMZqHca6/bfYwR5bLWaHQRZAZBsZWRFbQyXjKGYyDSbhGR5Q1D7bFBeBXYEJEXs8j5dHD5ZABVgwghue8iqLbRmB7w/Cg0t2ufwihQO+erBnGdmLUcZigP8qLgrC+g0MCURlDBFzQ5MQ2qfnZEt7KfMYRUi69sKD3V8scNap1shEgam9xdxITrqU0a3tEgByhBXhlkirSG4GoDAzjktfO9GZu+SnqP2GLUebnfZVf+7tRGOEN+3iHoiQFAIZezos25zTUvKoS0XaR7lQzjwJiocxAeI8iPtzfi4IRIAvAzhwDqYqPRPqVrKq0IDC15TJ8znmRfSLAVW2UuUROi5cEAxirrrFj10ujc/4jtDGg1re2H+a+qgj17nBaH5kAh+1fr4q4yFKVhTP2Wf9Xrr3WfvbTv2xXL72adR4tXtjcWi0A8MZrb7drl6+388rYc8+N1c1871lVOwnXdQdQOEG1q7pg/IAJzgreki2nBJG+Tl8JQ5obIEhZ2jbkITjMODCJSuXJPFkyVoaytk7H2NALGM+Wz8o0hOeAEmBIAJJxB2gEF6ypvjy25TGeei8ND6uIyvuh6fEz/DdQFQlXr7zSFjJH92B8BEjNRYm/MeKZtfXNONKZdwx44HMFjkZHbd3o+gS4lrW9d3s1g5RNdwhHeGtU74GdgPon7dWrb7X33vsgOmOqeHsw/CVgvL7xMMpxrY7htUUF7fAVPmZ4VYHs7T8N33UAHGAphyx04qRzsr2BJwQQGGJVKEtLes6FbzPeCl7lO2GXWrcCGtFLgAnnTN8HMmR+9O3YBIDf9VEbGYuOrQD0bPvJT37aBsNfDx88rMrVO9/fKicZmAT6ZZuNuTLmUfAALTDYVSs+KR1uW4xAi2C0IO3o0HjnBOVpjozok0P8rPLqWQUG9K+SpURn8lCBVc5N9K2eWsBRt60wjnbkhowIfnfB1JcZmBg8qydYx+GtIETeqzWNbOC/s9Gh588t5hpP2wB5ify4B93viG5baMktfS+oEXc198R3AREx2ILd0V6Rn4DfM0PhOb2E+ko2NS794Y//NPZmuaqg1mOwVSkLZN1/eLfoqSG5OXI8Oa0FiHLFkdBKlRc+x9dZ6HJGJ6YG28VLy7WlrmxlnLHhrNfYuCaph201Mgsslm1En6zRRpzQzS3BGFVsbJyAFB0V2Y4MmINeZ0CCdaTnBYQ4QMCXPoWan7N1TtihA5Twc0o7maVj+3NdSaNoRIAv9ydTbDN+wH/mELJFRiYiE+Ph6zgBoa8qOcC4Ao75mcUpkH96CmDn/NrO5KSnl4ckZC1UVwPLtvu4hiC19bfFAgDrMr6qgDuHuU55i26en5mKvAxVBlEATQCRHakWBLkPmVNVy44U/sic0EePM3Q9PRnTnEoX9UgS9ZU+p+8oLScvA6mcRRnpra0A3Dg4KpocbPPiRaf3za8cZAAyNHTAAv2nAlIwY3v7MED5aewK/qMQPcLDGeTzjDe/5pGx52+AnV1BK1UHbETRPZOAHWwTGR2dbhNjKhqet/t374VGbKetOAHYGQ9dDf8sLy0XTb/57qviU9vWrVfhqegX2zhlwWvbV8ZQW1mL78O/kaOae9abUy+zTH4ziNK3qjlfRIXtb5sjZ4htyzAzdnJtG4r50+vm4z5oYesQOwAn0hPozHEir+jYVbt5FfgWuIgeiVOBFtXwPXw6MT6T7wWMZ76qwqrCLGN9cO9+u3Xru6zTevjJoRZbTTNftIQ7tvK7vkK2we1tx+GcmW9LKyslQ9ofOCRlYWG58AeMqpkvbMA2Sp7txWbAm6VHspC2f8tks0Hwk0olvAT3Wlb2EPaqg54yL+s4ELzyJA6QrT3H4YeD8EXf84z/MHQOb1WyLN91T7LqeoA8nCL4xvmCT8k+nNIn4ZO1ONg9rZqKvIRwJ7EDqkhV/7hnLlX0NlbrhcPpDFtG2I7aXRFZfcYuveRNQQ523u9oT6+4fgX7skaCYS+CY+gSyShPW0cOtlWcd3KPEB227mSqghvREZ3MqaaUGOz+rveCPTzpkQqU5lu5eQVDBC5Czs63yHtoIfg1Hufxg3d+GKe9P5h7OWst+dTpTXbXuO08MK8KxOQf7CNIK5jBJi/OLRauUE13HD63fZWcVBA336z75XscbPoDXxZfR4fpm9of/VGN8DMK+tjcF3LNnc3dwg0fvvth+/D9H7S333onNmStGm/boaIq4dtvvs1nhtr/8D/8P9vKytn27bfftr/5m/+jffvd19WA/4svvmxvvv5G+8/+k/+0/eTHP24ffPhhu3zlatays6US3ZLRnMSb333bBdD+/b9vX339dWfPI18/+PCHJYN0DD6AgZw66SQ2QTG0UslCFtn54YGJdvnCa218ZLbZOfP119+UPpQApqNm9S/LNTxhHzyBRmSb3ukOzoCe8YG1ZnfdP1zgfy8fAg1lL3Odzz//vP39339cn7MG1pHdqOquOO+ub76wyxO2PevqKRDx9LmASjevniyDuwmC5ZfqHaSXqTUT4B+O/Eg0CGDrj7U4NtmmRgQgsC+cEn82Yx8MLdjTJ8HOiiKWlhYKI/Al+kIjfPR057AqKAejl8bic0zELm6tdbifzNsq63quA08MjY5WQIddx9dOYVVtfxzH8vdZ54eP77f5udi2yOZbr73Zfvj+j9udm/fLBs5OzZcO0N+PXEj0KFxwoIeCA3xEJhyMxZ8YDZ747rubbX1ns40GV/wH733U3vvox+1psMD+xnp7b/lc64tPsbO52Vp0EV01MD7cxuYm6xS/qpIKCefnl8LjJ21mKnzSOxp9lTUP/lCcApeqqGL/CCceq+Ri/pLkMh6Y2VZwWJspU53ILwuFuOzBRhNtfmGxtiqrluJnej569KACSWICbB8MqpBFgGIzcxSY2i6METnIvSTy9dibmphuB3uqleFZ/qRdGHrgqmrUbkGyT0BNwDuymoXvtnfGNwxeisSUna0EdiaiGGQ8PLKzq8UQv1uitS/3sc1REqmrHuUz8v/HsiawFtxX/dymu4o3PUnZZrhscnK6tkoflT3sAq5sooSdnT0Oc5qbnanYQwXXX+qhi5cuBiNNxp5HdkOrC+cvtvMXLlVlocCrgojF5eU2v7TUnmd+j7a32/U3Xg/PdCe3w634Q+JJPzktWCyyVkj8Q/5FyeNLXDc9Mxd7ppCnK55ZXJrLePazPmeiqy62Sxeuhv7Pa7v32ZVzGWH04ZnuemS+qkRnY1PRJus1ODZWzzPhz6Po8p2sw9d3v28bBzt5xjYrIgpNBCNHxx0s1tdu3b4TOzvWFubn4s/Ex4nOuHPnZrt9+/viAWPW77z8gthlp58+CT9IYq3G5j8Kf89FJ9HOM3ML8ZHfaPOzeo06DT5+e2j0u88+bt/d/75tHWy37fh0+7Ef/DqVkOsbjwoX7wq45Sph4TYQ+dQWYO2Pg2Hnr579hUXA9LKKsukMFCVFAUQ6ykmrY5dV87x0GvqHwmxRMkfHeUaRUWYnARycspja9iIg2HeBtmrALJKcl2R4ui1WoWTee5Lv7cc50PhwdGI0yibGStAigqehvoy3bTsW91RZqqIgYJQ8hagCKXat7e/uFhgGtPTe0eDXSWOAHhCMHWXOHYd89/atilxDbKKrEIxTdYxNVHJmejrCMRhAtl0OZfUwyf2Bg4HBl+WJYc7WE2ez7YXYuXYlUzNXiruMwdMyBJzP2noWegC0W1EAwF+Xrd4uw+5rgLD5ECLkAejWHuX+OxFAp1UIygW87AGwAVBKHR1777QpdBsZOdO2ttfKiVFFAyDuaLz39EUBRWDEnmPbbFS72J5ScwNyo9wwsKoPgTfgM3xWQk24KIzdvZ2OWWMMVte3mnJxWRUAcGRoog2dGQkNOf22VXQZcls/VMk4NZNiqeo2j8zdyWeMM6cnEKrAIKA8Nbkc2qskCk3yeVV6gfzhmePaptUXoKhiUIBLKbtApkaalKItheZOCYlYqyqoLFduCZRnMhlTvMEIum1WAKSgkWvYakjh4IUuEy1Llbk8yQpH8VlLwKhAbhZIX5RyMBghAC/gEMDOMgbkT7VJjYInxuv+nEdbyl575fX2X/7n/1VtD5HRFkyaDPBYXlmu6h+9GKo/VW6sNPzegwe19fTJi6fhsxiMIUFEvL1bSl1ZPIdVFgu/4kn3obgAM6DOUf2MUVWARlC6yibAhnxGMaiiiAyhP/AIiJTjljlWmW+UFx1x7vy5WkcVIB3oFbQNIM+1VFUJUpurcZdByfco1GiAynb3D4zkbhSlLFTGEUeAIZQRw1d1qlUsBgf68aO1gM7NAn7GbVubSk+BYrrKNRhJAbad7TjUg1P1PXwFmAj2DA/MRsFfCbhbqe8YiUABMEZ3rW8IonldsOZpOQ51uELWsvrTuG+BhA5MhxD1O11WW8nxZ2hfxxrnP8Fbzq/+LCdx8MiaSgMNMPsz1sWz89FpglwdzzFQAnj4tbY10S0BKQ6CGB4ez9+DAUyjbS5G5Ivff9k++d1vq5K061MxWsZOjx3bPDVrtw6atQu0oCP1Xf0bgTcVG5EJYL9zmLstcpwrPC/4bkICoZPh2Y2drlGvgK65C1DYVmI96F6G1aQDQcqhVJXL6J6CVnpYeXbpudAIX9E/QJ/vSpYIKg+P2M45WTwNjAAMdCUnQCNPjpotanoXaO6LnwRvK4gR/eLAC73rVAObFxn00EPFNgx8+uZb74Zm3SlNn3/6u7z7om1sPo4zcS+/O1Ezc8z6cSisBaeIDAFgThCbn5uOXnJSq8TFaMDvRGg8UFso795bb/fvP46NYRueF4gSYFxf24mDGx7KmE5OBI44ubYAncmaTJe9QkL0r34IGYAABT0hOCnQYY7sneRKJWmiv0L6zBWPh665HjkVZMSafAf2SVZTcAnose1AMOi4QGn4IK/RY12wSo9DiYXDCrptO8ZfqXzoI6ifVSscIEgjwEJOXMdP8kTeNUgVSC0wF17VkwtgpIvpxtLNsccYEo9HtMpO9vVlzvmdKuZsRzPVdmYV46obVlYC9ALsVQwKgg0P6wsSe81O5Jpd0CvwL/LFTngQUYdSqLouGQixtAxAm/2she2urnn+7Er0aPR1X5fxlgFfjYNrm77TTt3H+2yYfpLshECdAHj17Mv7AhJALnrQkXiDY1hBsLzGrguw2A7rcAA61Ht1+llsrO1dnGD9zFyLfhWgFFCZnp6NrlvIXIaqIkRST/Buc2OznG6BFDLbzT1yknEaB1yEzvgBXgqp2o4MKDnIGHyHfbDdn60vYcvnKykWWtKdPuP94in2O/KEbsYleeV+1pRcksXCYxW0gFf64zQNZ179hWnYUPbNdWzPozfJ4bmVqwHG58M/U5F5gWxy6zr6kdk+GbpGh+B5ttaY/MS3nCbv4eWzK+frJHF6xJjYHJjJvNCak/nt91+3ja312l6Bn+kysuWeFdTJP4F52Jfe4dTTT4K+5N8cVSx40DvW7kkwTm90vsRJyBFHodv9UAGj0AFWYjvRpp75nW6Go5zcbDufhCu9XNsUs3ZVXZNr9Oa75qbwcnZmul25ej16eq8qyIF320rI7rM4sIhurE5OztQyzmC+YCo2C83QoQ4Biv4dHRqr1gzm2c+G5vNQV+E3OraekffwuF0NJe1RKLaRqmLzyPBzbfaA4+kZ+jF9/peHIF/3Wvc3u23eHCK6Ha4ga95Go0omZi1HYnP/5Md/1t688VY7e+5sOYoaYnNu6SXfsbbDg/podtXOaKknabfFfTc2cL8S7Rv5myxVBVbu657FS3Ei/T4bJ4o+Ipfmo5n17EyH06ytfq4qRdHw/Xfej97YDx6fK/5yyuUH739Qzuwv/90vo8vjvMdJs+3x53/xF+2nP/3T9j//z/9ztT15/fXXI/dnavw/896f/rQtxXlDo4cP7re/+Zu/aY8fP87fQxnrs/bZF5+1v/3137W///jjpmH/4+gjOErBwHiwzI8++lH78Y9+3K5fvVa28osvPq8twZJqSxnDk/2jdu7spbL3ZOlwz2nsk7GZemwdtd9/9fvwUZzEff1w43Avxh/ImnhKTlhPWJG9dD02mX0p3PNHj9O1/eOfIWN9TnXGL3/5f4Su4evQlb0is2WLghnLbueaDnGAz1V48akk3qyFQBf+w//kWGCTzYQ56SSBeCcTsr38Q9vJliaiR+Pokr/9rPFusFBv7j8YGyKIeGaY3xm78SK4OL7gs9CJNC8uLpT8PY9vaA4VkCHvec+OHdOenZ3MOOITBwscx0cZm5hsr7x6rT16+Djjftquv3a1nb+0UElaybp/+o//afvoxz8s3tqNzL75+luRsIH2/c3b7eL5ixUwMqY6wCz02I48Xjh/tgpMBIr4c6rytB5YDz7ZCI3msv4r8X/fP+5tr7/2WhvK9X/76FE7jpxfnVxoy4MT1c/p4e5eOwwND/KUGJOQhhHYtMPMS8XVD9/7QSVAHoT/VBjbZcIFKDmIDmIH6C1BfxX4ZEXlpbV0eqXAscArjGjnwtioiszzwUSqZTtfS3UP+XDatwTeo/v32sbjtdhK6/w8cjYZ3pquaq6tyIYgOZ1uzX/40Uft//Zf/OdtOmv63XffZR2etmvXr1WA6PbtO/kc+08vGZ8qY03xFU+oHIZDx8LLGtizS932XnpQkFDADoaVrKntqlkZ84fV6QqYRSII9upwVGwCDRmZ0GbHQTbbwbMw7pn4eGG36IT4jexgPn7xwuW2NDefNTyKfK8V5lUZaAut4JAHuRQotl2VX6vvbl9kYudgr61ubdR2yJ3wzl7s3k54+fff32ob4T1VWuvreo7vBevy2bfLRpKH3Z2tXG8zpvu4kpywUYdD4LYzVaHlsAeJLPR0KuTgUG+byzoeVgJH3GKwPXx4p3373VcZ73rm1+0gefFcMUR8sfD7t9/8vn35+y/abz75tH3+9e/b6vZm+/2t79on+f1xfJKd8HMsR/zy2CTYPkxFRiTP9cJ8lvf3t7baA30SN9YrEQS30w/4jq2voFh0eLR7ZGC4gloCtieZz8bOdrt1905s+UbbCD229nfbd3duRba+bvcf3Gk7TyJTJ9EnL6JzahfWQRvO9YbYqfAIPOak2zrwAWaJzcb7j++u/iEYtnx58ReagnJmKighKwq4hPEFRABYlSuyxn0ENsoIsFdu13uGYXMCy0gIbGvTeCk429P0PgAE6Ex7Z5+G8IIoyqS7oMxAhMP2En1kjuMAbrb+4QDKMyd1LQKmZNypOhZXSaXsmiyUvjgMV0Vbo0AJ73iclCqpFuWOIFj4DrwJz6nmKPNuyiV8BxHm4QiiLMOZGH+OHtAjC8jxAZgoCN/K/0qJcxCMQUTfPRk64HtUICqAgYCMDHAIuibSwAmQggg11rxvYQQjdM2j+GWANZhjkGzVoZDd9yjjB0JsqZNN8MAwsvmHe5i6A+wa8uZi0fVxuAdPopyX6uQjQq88fynK1bYyykM57KPHm6ENQczAMi9KAH2mJ2ba5PhcGfipKVkJwUi9Ceba6sOtYqJOwQBBZ9pMDIVthKMCqUeOw52qtTBGtK4AWADY1PhUQEm8nwBh9GdwbS1TIokOAjrVCDKcKRNj/irxVD8w0JGFojmgCcTtH+xGEDaqis52J7y3+ng1Bp+DpFxVYAhYp+DzzPf02ahm2rkP8CcQ4TMUsKAmMC8gVRVrYxqIC+6NZ06CsU/a5upmBV6MH8DrgmG250UpEfbwFGdB0NUe+grE7hwU+LQtAZDSWFWVg60dH33wUXhUUIRCH6oIOUX56quv5A7xEHO9XDQ02o6SehgFsRcFEGX5RBA1jlgUJaXNITwNkjKAHHmOlYrHqrrJE+gUUMbzlfEmkLkLgFIgHCil0DkEMRxVuZPPMFIdSIpJyLMyElkzT0GwqqTI3JUS2/5A+VovNC0nMM9HjwIaIu+uLzBty+HG5kaN0bbFudml6vW3F0dFU1eOkcboGp3rM2X8nFe0MGYBUUcIRxojcyowQqfIdzWYBuYjB0CMk2GikmPoDgJ0F2tLtApFBg7ffx4giU/RDEigIRgM2fNu+xkj2s07b5byLLD2Up9wHEqBh6Zk3DhVN/jd3GWxOZPopLcEGTMHfbycoscgAnvG68Goh3T1t6DV+io6Pw9YUjGpj0sAz3h32IOGk7K6QPvFS5ermuHB6v3KkOkFRlcKZq8FTNO1xunadBcH3DYRge8KGMdZFJw7e3auTYx0J9Xa8tXT3/GCI7Nz+VrD2oaZ71qKqp7K9/ES3p7i2EeOH9x/2KLSi05oSuEBHtZJb5ywXwGUTg9kUKEzWdrd242x70560QOOw36qK5VZ05P0Bh4D1m35k8GU6bZtiSOkdB5Iw5P+lrBhkI3kzTffzjwnyzDfv3e7PQq99va24jxtZ00Gmx5SqsAKGHE0n8YAZwAAKoeAQ3n/7uP2+MFW5Ds69OF69Oh6jPmz8Pmz6Izx0GC8rTHyWfuQKrLJwQVMI4dx6gQ0NCBXLUlvH6nyyfj0LGQLOZ0SMY7oLr4O/YBQ88Zb1DW7CtSbMz2msgEf4X3rbIsy+nKuOAwqNZzcWFTg9OZ+HAsAT/8wQbbqx1bMLWDmGrGFJctdk/FMP4tGFoK06I68ThdzyPA3ASE7z6L76DO6v4KaoZ9g2fTMeJ4jxWdOVl5YiJ2ZGCvnZX19o2woHjvIvCWH/K5KlJwIPKriUx2EZ/dj91Tc7US37scRNq8uWNjf5udji/S/ChgajAMkyTIXcLq4NBNbeVzOLfsnWINvVU+UeEcnwBsc7NrO+nIrN71W26ajyyWggFsOmOrrzsmP3iw+VzWr+oasPSsH1nY6fMj2y6aTe2vDYdLPSC9TW/qmwpPmD2fBFPra+TkeWRcsrmqajBvf342NYGNKvrMutkJQDs+y9oAufkdvFUL4oipSw3f60ekL5rOcCLpGoErFhrUjq/hBVeFA1hOApvdqZpln6bzIIGY+tRXsAmwiKCeIwyHnJKnaHck6VyBMRWn0eVcxZdvEeBwrzbfPNqdJ0vd9PdEJJx0PedJb9MF+gLMDjLoxd5X2PqGiA8aqvjTRJxcvXGq2YsBi5sOWhpM7HSyQ+ehOux9Zd+I0GuIByY6ZyZnQ3C6B6Mz8q8rm8AGdL13ivnADZ9I6q9AP6YoH2Df370W30EzQFwbpEp1x6n0//EJQJFfwZ21ZybifRo90SbPoxehU/AGj4j3VeCqWyYh1H49DqEriTE9w9fB4nc72ePNhVdTUGuTzHNqh8II+KCpMevQRjX7i3NA5xceCYWx7/lk/+oxDPhj6oz16ZhD5aH7JV+gaPIemeM1YrXXp0jzR8DRw4jsV7MpPT/rGT/xz+pp7Uvx1G//yeTqxqJzf0Qbt9V7TSP03H/+63fr+Zu7JSY6+p6tCzzrJO9flXPpyh3c4fplZrqeCkt3mU8Clxii5xz5VsJIMFw9r4DxReKyu/3KsAtiw//kL5+MozkbHjrff/va3GXdPe/+9Dyq49cnvftd++ctf1rZVDtf9+/drfvfu3m9/9mc/bR//5uPYgena5vjll1+GHoN1MqNeYMa8+vhx+1f/6l+1v/7rvy7bcv78+Vor+BNf0E/oLsl6Me85VGR2arb92U9+Wjbs9u3b7X/73/7XSm5WY/g4jio3HbRx9eL10g/VozKygLZzc4uRtanCu9/dvFk6zfXZa6dTmjtMj9/Qi221hgJ8sALeP11L1zPX03X18JqHAIrff/fJ79qvf/3rkqPyd3ibeVh33xH0dA3y6a2TnnwmfJolKRsGXxS2DM7PL/kOwAD/Rxfk+hKQeCeLWT5jVfRlvBvx5faf6g0anZbPh4XbcGTJz6nYHz0DyS6bLNGlopyd2Qr2LJ8x/1SgY1LVKfxL1eJO95d4NLfd+AFD43Gg40s40bPGcea4HR7tt83treiEvvbRhz+uysbvb91uly9cbdeuvlonkv7u00/b/NJCye6jx4/a0YunbXll8WXSwfbkrg3BpYtX2iuXXy1f636+p5/cUtb2cnhq4Jvv227W42b840/vfN9Wzp8Nnpho77zxRvvRD34U3zl2fXCoAkyPvn/Qjg52YgdHgyiDS6NrpmNTVhbPt8dr6+3O7VutJzrdtn8JJb0NyRDiVWIja8UHsnPgRXx2/b0KE5W+glEdlmJNeoKp4Dena8Yvi522hoWHZpzIPdbm4rc7yVKQ7GlspJOtp/RfjY16vLXRNI5ns65eudz+8uf/qH3893/f/vbf/227EP7/L/+L/6pk7eOPf1sHRwhaa+0Bw3bV3Q6NGGoa7NOj8H5//M6NzV3skjnh7y6Roj2F4KqqfDYLa/mdzMOAEnLscwXYoh8FtfTwgkHpmY6fs/biFPH5Z2bGyt6RD0ktVWb6kmslEfbMTz0SVf07pAku6bCKeEoVhGDjjMG62w6tcAXt+Maemss/jv8kQSkIJsbQ298lE/kJquSq3VBsuxYhvYPhJdeOHAkQikeQdYU4eonx3zzJIrstKYsX11bXc4+NfG67bWwJuO22PQdyZH3J8eBAT9vZ3KkexXY3aHvi0BM2Qr+xavGAPrmXSuOB3ugzWJFdCw37QouZybE2FLk6Dk12IjtP4sNrS0PuHSpAllWBSR6Is7Dl1g0uZcbY3ErW4KHwytrqasmktix6xR5IXEehwNSH4cXnwV9n2OVg3MHo/Vi5fOawtnnCqJNiKBkLv3nj0R9Vhp1dmf/F/s5h21rryuKAIUBMpQ9HUUZ2JMrZpKtqDIAI8LLtixLNKKpJ/sz4TAbYba2YzuenA/wtG4fR4lblTv4W8LDVjRIEiJ/EuNk+N5XPY049w4xDM9DtjZ1quoawsgy2BlLaMmuAe1UCZKqhV1Utec8JYHrxnPSoIorTEYOH6pRfaBnj2pXkA0Lnl5faxZVzZRxdaS0OWXBDEVz0nvGwx77L+rc2EUAC6FUFR+YOsBUD59mOQ/DdZ1nsjPd5jGuuwbkGQkABC94BDA0eRSU5lgFaESiOkhOUGDeBMY0DSYrotaAWYDAwqCKiP2BOkHA/Sj3AnjAGZHOEHA8uEnoUQzOuDDQ0661xvYhxYYRahG4vtMqa5dqaOz95psIn4KtnuF27/HoEZLjdunmrrW88ZotKGPS9ITyEksIEpmRzOGzmr0pNoKGO586cKUgBLqWptukUMKy1xw6dExwyRGg5xa0qUpzQZnsZICijrxGke1FmGpBzMCliiod0WFOnuexsHWZOMXThQdkB1TIAhCx4bf/K/IE9wTAKAaNwBpUFU6QCPx6cUAqPMufE6DWzvrrXxobmqn/AkygUIExWqqrkIngq3qoyI+PSU4LCO90Oav0JnYAAnpcR0yPDX04c/OFHP4zSHQ0fxPDH+Nj6gcZOlcwEM898K/eivO7dv9cerD5qG9vrMaJ6FHX8i5c4nkCirZYcCcGA3LaMpMDX2lqczfAxZ4lzxNkhSwwHWlLEgPhJ6AGEqDpAx1L+uT457ABPrV79dE8v+Z73zUHpe9Ei37GuDJKsiMo/QUeObG1rii6o03hieG688XbTM+buvbu51rMCR7MzS216cr5dvHi12Qduu8yILYPhD5Vh3cmSToeLAo5xNu/SJQL2HPnw8nB4fXtzrwCFIPLKUsBErueUu0y7QK++MmTh7NlzAa5vFz0fPV4NvfU30ki920KR6eXR0QEvmzea1WmE+QNtum1LEbNcFy+wczLTDMThAYeqcwjCNVUSzDmx5o4wNm5Hn9vGJBjjpKbWBoqv97bj4EaZO7r9z376s6oWQU/rz4k2dxVT9x7eq14QPX0SFh3fA3z4AbAjOI4rlsFCv2cxZAIkKnxl3ExRNaNMfG31DXh8ruoyNBEABrCPov+ASXJOJ0kacMjwOANVTkcc3qoGLS7HKaFZ+J5Mkim0BBLwHjpWMAEADj8V3+R11Uf4SsNof3sKih49CTDLeqoAsIaqe/EZsDEZZ0HwRZDcWPCtpyoTn+2L/J5WhqmA8tw/2KptyeZLdwIlFTDImKwz/h0ecuBLl2G0wORaL4VMOuuokmegto/L9HO0FxbmoosHwu9Z88g/PSejTJbHJjRxH4gDxTnD66p/bFF0fYCj4yeyorcWO1qJnLyGr2D8dhKe6dUaoAtUoyndjeaVfcyaVAWPrYb5HsCPlqdbJdDZZwZDO7qKjcfX6HFauWJLZenELBTAiMbu4RoqUjkADugwJ+COvQDkgVF8B8AIlOA9DpeeGGOxxWCCE/CANI4Zx9QhGKpDbYdwSqY5sdESZYJ2dWrl4X7s70gFNyUa3MM2dgkAVVO4jEkARkUrZgNQ5+cmSt4eP94tHtSUVR8rAZXanhKbth9AbUu8ijNJkNJJQ5reZm2fwSxH4TVHtbNdbFAuHybpAuQCMdY3+pORzD3Yw5A448Z7gs9062De8h34hK6GGV4C6zzJFh3DDtneZDsCHh0fn8rahDa5j3UqZzX3laEfESALXwlQWFSfsf54wRaV014trungEn3mgG7ZVUFO77FdtoxUVU7hsswlTyDaGI3pTMZmPmyEsZfZDY3wE3xYvTljY1TVoV0XvI2+i0MqGChgMjE2FR2mf2ywSvhaUAN28j0JDWvB5rDz+BBduwBd1ieAFsAVqPSwdoRQ0LAGRh+HXyQ5OEt4kZycVoVVtjnXWl1/HIfrgY/n87ZWR8eGviplQpLQe7QtxXmdCN2rkjQMCG+dVjgJKlSAgN0Mjei70y2P9Bx8hw8ENOoAKYIaW2fd2F+6hK48yrglcY/jWJKzzlZmoPlPgrl2WwSzSMxNz00Xb9D7RwfBkwH8rnfr7s3WM3LSxqdHMpTwaPBfTE857CoHVKLAWSPDExWMFWioZvj5DEevAnWRC3bDOh/Ghg5H70e885nYrt7g1fBIppm550uhaSXPsi5kn0yhc80tc7Fmp+vmpwe6nf5++jBfW7ZzqfyRa2SdOKDm7l509bPIzJ5EX/ji1u3vm35LEgeqiciYKiX3VSFfuCU8Khmmz1YdRJLrLZ1dag6icWJrJbgyB70837zxdlVtzM8utQvnLtd1Xn/jteic0Cx0M2Y4i24mG+RpM44f+fqHCskM/bVXX40MxjaGR/7u7/62+rfu7O5V6xZYjTzdeOON8Pd4++zTz9p7770X3TJdulFC8/PPPm/3gzsWFhbaX/zFn7d33323nV1ZCT5ZaeeWV9rVK1fbRx/+oL3z9jvtJz/8Ufvpn/5p++Dd9+vz9x/cb7/95LftN7/5VfUIc7iH/mI/+smPCie9/fa7pYd/85tfF6aHoa0L9cVfY8sF7vgzeHxqeqbuXf4T/ram0TH+xu+2EzrJz1oWxnm5pqc/vebh70oMkIboAdVqgmFkhA9AHgUX2DfYT583OtLBIOGKOgxrZtmuFi07On7Ds06tPn2NrOFbaJqdom/JeumqjLW2SWX9aqusE+IyxP3o/L74TL5DX/IfJqYna20kHwSHq3L5eRz+4TjwkQ8BPTjdCacCje5R1YW5rgSFhtsTs6Oh727pyqGRseDx6Nk8ewvzn2m//dVv2+effEEzxA4t5jOj7eHaw3bncTBu31G+ux/csdYGR+xWmYq+nir6k2c698brb5UftTS7El9upJ1dPNuuXrrWBqILjz//fXsS+Xw0OtD+ze/+ru3GL7jE/kbnbgdDTxxmvLn+4931NpjluV59mKMfZhba26/daNurW9Ev0+3bb74OT65GRmCI42CW/qKvnspklL2CeVXFslOKSxSzqGAsvBd6ey+cEqwdeYhtJD+nDzq8s+MC7mfaRHT3QH7X8uJ5X2xgcMD2xlrpu9W9zbaf1wVMFubnq/Lo3r07pe9VLlKRX3/9bckZXTw+Hpy6vVP4X6KCmrp27XywwWHZzPIH93YK62RKebyscMc/0f+Ckbae07M7uxvhTz7jYHRJMFFkRnCJHcsks4Z0n0RXfxsZH2zjk6NtMrp3bCLfmcg1HVAR/tU+Q9GJ4NLuznp0vMOzxsvW7Qez1jAyj05PnlTgTXBOUh4fqe4q/Bu6+gz0jJ6CY3x0p72r7B8Ygvv4kvg0axQ+n9ZqYlo7ochS5FCAXcsE8l473GKXXZduIm8qDmfnNZqH5VzDgTDxq0I/B1jMzc8EazkYLjYr6z4xPhH5ia2IvMImjMnBnj6KTtIU7+F3xz8LH44Ej00Mj7fp+BRD/LDYvuEzg20mmGTeqezBCjSFSn/4QXuJ3ej3g8jYSWTvTHwi+DQTLllGOFW77uU+JF/AUd+5qKri08nY77noPycis03sQ/VGyzWGMseg1dafRXTAHzqLYUmi9WSdbaNEn/WHfxQMu/Hq5V/IWFFQGIDTMTEy1Wam5osZMK2AC2daRYdFGAgBKxMTYG7/sSNfp0Ymq+xTPwURPWrT/7tIPCBE4ea7Q7lWFhQjEy7EmxKsAXTzWUasiwr2ticCYVmUoLkKvLCeenBpQMc4I6DSS1k+VRlATgHZKDyMzriLigtcyVQKgpQjRfijCOcChEUJVUXoPVD7pzOnGlyABeCt0qF6dEWhKnckNBwhEXRl3JSKnicTWRhNEvHuYBx2pzedCdgHDC2ofdIRhyxPB4j7YhS6PklK1mXzs5CYNnPM2+W8Emqgb2pqIorBdp6uGf9mnSx2FGUDLI+GMc+29z76aet/MdAe3bKtI8IW4BUZKmU1ECblUGxECQ4NhYmmh9vCcgQpymU6RkJgRuXd8YvD9vDRw/wMwH8iYAScKlk+EyUymLEdRRnZDhNaosvhScBuDFEWNvydeagKkAnnnOSbuY4H21mgyDP/gGeGj1AM5HeZn8rQ264XeuhTNBCgVpUCaJFxUBgkQhbfVVXRqZpTSQGQTscRGp+K4zWQd7N8XqvMV56ax5pjO1HN1TmoKttsS6AsAKC8WWN2L3sUonLyvakyhAKnjpolD+bHAdgXCM13i1/zhm9U4C+/dVkEmQA9rkZzjaG6BvrMzMy2Dz/8sNY1g8xYegsw+aysou93TgD6P236QtzPmhw+VUFgy0AHSH1Oxh6orx4ImUsuEf6XOekc4+KlWsPOeUA39OBklxNCSb8A6jUyFaCRMesCNypyyJuRdOvnPrZyBMBEEcpe6tumTxrlzgHLN0qhCX6VE5lbKzEu45Rr1ZrnvrXFOTKNRrLngkHmPjkxlc9mjAG3jIHgjUDhMXkJX1B4FL1qAzJfFakx0iWfB8arV8xI09zU/dH9woWLbXn5fMaGrnjyRVtdWy9n4uLFi219fTVA8W50xm7eiy7JPNALXfGJnxa+dFrmzqni+wleul5tp8yDswlY4wnjFOhxwk1WJTJLdqIHo+84mzKjWYZ2dnku48/7uaD+A2uPt9rJsTxGZwyASE0zX339jaxXwMPj1VzXSVm9FfzfCSA/CpFP4szwA+cXJgsUn7zoizyr1hou8Kb3FzrhRcFAVSC2Tuu5ZLobW9Enmcf2wW5lU52Sa1pApCAup/nFs8itE8bCFwC4rDpwTV7IoHWjs9FBn5uxseis0LqCNHEGAWcyQga8zuHCU+QUn+JNayMApuqyMv/hGxrzyHJGJus47tgbjiS64q2JyZk4V5zU4fDKTsmyKh10WFxcabNzS3GarmXuY5V4WYuD7BRO5eYSJxWcz/WclEovd84tJz9yLhAeu6hShZPsPouLcxm0vhIjJbtOeVxf24h8CqBGLvN92Us9tPA3MKaiqAImIZLTxzrnUjUXWVV54oTYodDTVrwQPnQki4JRJXMZi+3Z7OWpDJIVgVFzvHDhUgcGtzWOzZqFd+jWsG/kX1Nu2+ZVj0b20D82Ec05KALZnXObBch49doUfCnBD+0FndASyKP/BavMhZ2soEG+Z/sNuahtxrHN+I5jKeBpzbc2JS66prZkWSbUWFQ5D0Uvm5Pb0yEC0dXPKuttlWXvjEUj+67qkvPR6SrrpmqrmrYHK+jleZqoEDjkjDmMBnC2zvjGlnJ03trcKQdQDzI0UDEkU76fe6OLMdH1gsDuVfo6QllVPqEXfV39/kIzciDQJRFTTlq+h4fIumsZv63oNKuKdt/1OduIrYMPTE05Il2fVdVEqoc6fQKw4Zfx8K/GtRw8OlGV8JPoegkfa0JXAPqC2hrY13aXXFcgjD2yTuXoRDdXxWjZvEyfni46ht7h3dpGyTk+5YkYibycv8knp6jrtyRI0AVIuiCQJ37PW1m/521v60klyo6jZyqAEfqpituS1Imzioeq31PRNdd+/qy2rau6UH3sfrE4GUMXqKSL8a6Tdd03A2ua72tg7nW8U7ov/+oQptBmNXinnXleyaE6FS86SiWDQLGEhKTF/FzkOXPf2pGM3CunyT1tgSQzp9spSueUrsqo6CEcm++VXgv92TaV3yriVW7CG7Ahu1F9wPIMFfPsbK/kaM0iWAKmUXGiwb9geCQw68BeZ23hmeDMvdj/p00C0za30axRX/TwWK5gXY6jBzPH6BbtS6wZZ2xkIs5ynL2lc4uVGBZk7I/j3nvcVzpdgqk/eNzJtxGX1j9yppoZ07Mn8CMeyLPb0p6Rh87Wq/B55ltzxxyokZ/e8x1z9Ci85+n9rB8bSNZOMYj38KGA95//6V+0y5euto3VjVxLgk2F726toyoTJ0MfHu5nPThN+vVKCEXPhO/Y8nBi3de2SU4QuZUYsz2NrYCx6B449vdxurUWgHOMQRWd3/k05qBlRB18EUfYHOEVDzbgxhs3YlNm2yefflpyIPBPFrR0sZvh448/rr5AMNL/9D/9T+1f/vW/rEru1199LY771bayslJ6wXULK4RnjAv94GIVaaurq+1Xv/pV6ceDrPs//+t/3h6vPS4ZqL7MkUNBMv2EbXlUtfH5F59lGaKz4vCqGq3+gsEp6OjaqvRrm330zkRsx+LSYvisC4aZfQU+az17upOPq+CAbIdPI2/oVPY5Y/b7P/z02svXP//80/abv/9NvjsabDZcuIdecm1BS/ThlLJ7+L1/NL7TVDDKi4w1c1tw6t9k7PizyGH8LNUcEqX0n4freNBVdOSYiqYse7Rkm4vPOhmZE8iKVowdiW2NX6t5+At6mr0NL8EntlGO5ZoCrQLFgtmZeGEsQQSynmHG5+rwZslixjMyrl3As/DYbsn35NRUq16ekSnBr4+C650oqvBDle8bb7zWvvr2m3br9s2yx+6l4m4vOIuush1QIivUKx337Tc3a03xh91Zb7/9fnyaXG97oz374qs2srjUTs6fb//u04/b/s5mOwmuUuUlYS6R//ePbrW7T3dqt9Pb08vt7Rvvtd6B0bayuNi+v32n3QsPkCEyMxQbpaq9/M+MgJ7BW5JW8Le+u3bsSI5J9jmhOZomtqanMAzsIUAGq+AZelMwRkJ9dESLj9jS+IrPImd1oN1IrtMXPsqC0WvaKg1PxyfL9fRh3c34Jc/e//D9klXY9re//aTWU/JcsFWbHLxDv+Pr3j5baKMrGJ3Mwm4bfQMLJ0WHobdqaa0rvE//CF45HVJAT1UeHvYeewSLWxc23mes7Wh8ZLJEn46NxdeIrhFbUIyxBVe9xBtT0+PRLZJb0W/9uWZosh8fBR6FDSS9c7OyCdr0VHsVvk7otzjrAL7gptHh0jH6qp6JHh+bCl5vWaMMX8Bdew4nT+MXeloPan4hsTiODzUSfad9kpZOdC66WRc4AA7NkCIHwfXBJGI9pfXio7CjNf/oDT0kD4PBYDWqfH5By6b4uLBQ9OpmcBNfjH5TxCO5NRVfQ1spvD0Z/SW5NBX8P5u/FUWNRE7R09pJ1HS2vCsOKEsaOWQ3xD9OH1X5nDV2cAB9pqp0OveoKtrwt9ZZ8A7szP/sfK8uCFaHG+XvzkrnX+b8LFj6SWT5JPxx0p/X8uwLjdfurP0hGPbjj976hb24FUmMWhmIYGvMvhPApa/OwdO9EFyWzr79KLiX5XiqTRgc5WjPDp628YAUzVgZHkqwQGAe+toAYxb1eZh5NMpuYWW+iAgcLE/PtoXpmaZp3qNHq2H0gJB8HpNOx+kqxo5hZuAo9dMMZWVswiQCdIy0LE7Wthy8qkTKmxw5xkY5rUioffWc5QqGxfm5cHa5TcWI2Y6m0fNh6CAQkymV8uxAeu4ceqiuyA/8HGC/X4K2sDiZ6wtyCPgJ8OS7HIBcICKeBe6+4J89vhwG81YxMDJ4Jo7uTDsboLK1uV7MKujlWjIFwH9lFcOUSnQ1VTUwJairj2PYn+hrNVwO7tkLV9u7P/xx23683rYePcpYVJHZHjGYOT0LA2+Vk2CMqiFk9IEbjZ739mwxO45BfdA2t9GfsI9lxIJyR5WhO9M3UkIAIHA4ADwVG8NDE2U4+s9E8MIXQCn6VrWMZch4OyMaUFvckBdRI1Ph7FoT3/H3QdbmcE/GZbpNji+UYisjXGsdXouSIMwclAoURiFy+s+ckTXOuscBtg9fFsG2OcoauKhm/lGMgocCqda+cxTxUQxy1hvoGAsfWLvJ8FxtBYyjZK4OgeDQA8oCIIAfo2kbbBlljlmtM/3XCZ/1LkyYn4MBeguLy6UEyMzCwlJ7//338518wMTzGWCGMqBgvFSAMvNRCitwo1qp+tNkfAK+iElpM1ocUDTuZDg8mn/6OnGkq7F5zTFGLU+Ag5Hi8ADhxownBNcGVICEVgJIMtf6j4nQ44GuDD78JgMwHIB54XKbjbFnJDe31qN8NXd0wAL6ZkpRsJxOBkmZMQdGgAxvo5GFtBZXr12rINijB2u5dwxr+D6c1R49vh9FGAMUGaPYS7n3xCBH+S6vzOf1KLoXsvYc+udxvk6qd1R/eLB/gHOo4nAooG6+StWnpudz3cg8ryb3eLx6P85PZGVntd1/dCf6bbcyJLL7FD89g/foDjSiy2xHEuA5jqwIDnenZnZVkLaMd2OPAY7iN0UOJQXNaSl5s2ihYWV1YnA8ZqbGIt8a2nIK9aMRCOlrVy5fba+//mpkU7b8RfWU4Kw9uJexPnHi5ZO2uvEo4wjvDfYGCK3FkAjmMJxddVidxBcajE8ILHOoNYvuKgjpEaXmeibYDhmmKMPxLDTFC6ondzf3ouciB6e6syrahgvQT01PhV6D5ZSjFbH2E2jFk5rWy9IIbFUlSe7h9CsHkjilUfYOtQCrUydTsJSOK5kVOMg12QEVQUeHx+XEqbgsZ6wCNDH00QUCNrZzqx58/OghKudaAviD7eqV19qFOFhAFnD/7NlB++7mV+3eg9u1VgP5TG0fzDgFZCsZkd8FP8gRnqR/nVZaJe9P0Uyjd+ALnKCjObfRi/qZsZ8DDm2ho57kI4JOKrtsDYmDHt4BJAEkvdVs6RbYoTPv3HkQnRfbdNTpJTrAWtHlNIoAAqcMcOd4nToEHEgARlBMUFhwCC9z8JxGaC5OULTmnDs8WAExa5YZ0BNoVo5N5o/vq/Io75F7+gIP42/8JtBIh2Yq+Z6xAk4OxJmJDVM9SU4ECgPQYhtr62d0n+sCkbKw0cb53FEBPuB1MrbfqZ2SABI5uVzonvFkbMYr2ITmp8Flhp/OpeNL9+UL+KWrjOuCMiphVOs5kc463bv7sG2sq/Zi19gl/CVAqNI2fB9ZdcKlqrE6dCTyIcBCZeBJJAHi8KrmvCFn8UuHczIqSUOOZd5An3KWxsN343GYsr4c/qpyyH0r85l5VJVcroenJaMEHq0XvhZwsF7mecbNs2acWQFqNN7e2y5wGfKgSNHc+tleIRAXzsr3JYfoypcJn+hggY3KnkafsUG+D5ijJT1gPF1AQxBWYtLfAvMZl7/Dr4W9fITohyfpfU48m84mxwzVNTmR5ou+tnMD+pwQ81+YXyqdXXyW+W1sPG43v/sqtm4rAHq0dJcqM/dEn1qvzM/YOtzQUy0g9AzDW9aqKshyLb2jtna2YgcPCsOyh2yvQAy9I5HjWlUNlwtXcDFOIlwbFiyeroNiOC54LjJFVuALSZhcotbFvQTC2NMipEFmNQQA0Jkc6eNWYDz077bn0LWhbWRKH95q2h89aJ4qVgajA55FBnpjU/oV9o1kviNd71IB3NqSjN9DX5VKTh1lQzgJDp9wkrKfdArHU9nFQL6v2r4q36OHnh92LT964wA/74mtiFPZM5T7RG9MRlceqwwIhrLIsBxHvexhnhWgzVhLDvBlHoV78mQ7utfodDIWanta4/AKvvUeOUGLkt0oEpUVr994oxrH29IKa7HRdkvQVbAOW8hZ1xdYEINe0sS+2yKs9Ylqzv3g6om2MLccf0SLC474SVtfXa35SsjfvXe7HFpYoEto91RAyemNZYsyQslziWd+gTHaFnT//p3iMTLz83/080oAfPftt3Ud8i6gyYk3N5VcX/1ej50v29zsbH3++iuvZA3xR0erYpU8VEWonCN7Yenacvf3v/lN+/3XX7Wx2P3Pvvy8ffbVJ+UQ0pV8iHv3H7b1+Ayaq8OqDx/dL7nBksZi3AIQnXMLo4y1B/cflf6whpxWtphTC7cZc7emHR+qlrSVrZby5cN73dpG5nMNcog2HnjaQwP93378m6pihZGttf+sjWBYncyXvznx5eNE/9vCWNt2w3uCAYdPD2qbVm21j26lf5zgaKwlI7mqogRrNBb7PDsy3uZHptpoeE9lYZ2imPWqwoW8xv4oqBhkZ6NXVVKqglly8Fns0sjgWKQxaywolfWnE7rYp2BBcEnscfV1i4xhDthqP/4YLMIuRDzyPVtPx9u5CytFS3J58eKl4k/zvvv93dqqm+HFJqsIl8A5KEd+5axWIavRXYPt7p3b7fvvbxUPzkwvlH3UD+nxxlpbzeePFhfbr+7dbTfzuYPo0SdZ3+3Y+UexyZuR+4e5QX+wEBuUobejMETf4Ei7evl6eGewDnZ4mvHQ2baiCvbpOU027CpwYwkd+t0ThpqcFLCKX5b1UfwBixSGzKPTgeQ6qxLeIJP+jY9GBhfj4+daZ/Le5uZaO4gupl8YK7pNIUugbvggeCE+aVXp0ufnVqqNiZ5ieAE+5ddISMK3khgO8oPfYIEu6azHoyRJd2BdyFFb+/gsbIexKZBh07AqPMbeKRoQJ4Av6DPfre1zEhfRnfCytfW+hLK2HKrPBvrsTHBAVfRs7LpE6E78CQe02f4PqymW2NreL/0mEDQUXlS9xSbYyRTzU+skIcTW6R8m+J8bFt3ZDdWZms3X92PLbf2n+9k22IX+ckiAQ1Ns08VPMAZ6kb/CD/kpmGehqF+79Pix9N7+7nHb3eJb29bJ1sJTLXp0r+6HXi8yF61+4DtJWdskxTXYULvn6JRKiOeedDRfGUYW5CXn2quYrIKfDDrjD77KvMVkJDYUC6nKLQOBl6IXjrJuT6O/Ov7w9XwvOgSG6RJv3aF3En/dFuijNh3+YRfG4kcNhMboAreOZk0HIqSVBM04ta2YsBsgPpHCgP9TMOyjN1//xTiFkAUqkAn0AKgxsip8MKHMi2yxrR2ISyNxtjbWt+t3zghFyVA7LWAwwHAoN6MwezMggEGwojcCp5msLRGACSKOZbBZmmI2E+9zfH+UgPcR63nAn5PKRA8pejQTSSaYtBZnbTL3X5ifLRDyLIsjoo3IyuOq5wAHI9cI/5QyUt56pv9Fu3Rpuc3NTJeB6c09t3Y3K0Iq+l8CG0F8kUUgVEAF5Q0oYyjR38mJCHvGpdfRiyMgUO8H5aeyEFGqFvUoIKx1hwPYniTCTNHojaaibDKOjcXWA0z5s1JAAqhXCqYFerZl/AGUZ8DISG0Dsw1TFHQw15yYmW9nr19vmw8etoMY4uHQXD80zVpFpw8zdw3dnbwGXITMUQ57Na+nIssBT8Yc2BTBzFoGnPXHye7LGGXdBUnXVyOAGdfM1GwnVFEYgkqVWQhzUhwyek5pJOR4n5JkODujGcFCx6wfnuG0lWbMC4Bm64kiGRhtly+/knlFCeWjmBV4fhal2FVtdI6EcRBChsdYn8TxlPWpbT2CO3mdE1RbEPqGSjlzrAEXVY6MqooDwUQNwhlNzlhXcWeswFUci62NVicl5d9OFBCFiX4CF5SZh+q84nOfy/yr4iX/KthE83JOA0wpuNHh0ToB4403btTYa5J5aJhKKasaQyoKU+BILy7VltuRK58E4mS8RMLRFMggd0C07wnMUFT25zsNyLG3FIbPWifGor6X7xewye8yOapOjA2oRAv0YWQExwQKiv9DAwBfRlJfBBm+9XUVVrZNk1ey2QXNLLDggvvV4QDLGlYrRx6pBqf4hqPEGWSYkEFVD+dZcE2gCnCamZ3OlWQyA3rmR6MA4wg8CXjKdwFYgJWDPTU9WVujh0ZC996nlc0gYwJicxkrYJHhdYYoC3fz1tft8fr9OJQb0TtO6zssMCC4JjPGcWX0uyAnXsk8JqZy3eVc93mbmQvgiMwYt+3ethLTj1UCHNrhVVvJhwI4OIIcZnveeUUCeYyO/k+7kevNPHv7Ajqmpkvv0o+AYYlE+On5894ApvNF/4cP7gZgPWjPnttWlvULkNjYWg3tu0AvJgFEGQ2NclVkyQ7ZWirb6PTbvjPP890AgozVdj+nZiqJzo8at+xe30l/jORhDORh7mo185nI08zsXGg+XA6L5uN0cVXXxIABrJqmMoR9ud/C0tniPzzrtFrb5spZikxsR89aBwEbDru5kWnXEYT2kHGzjgLw21u7sQVdFRLekWzhoE3m+o761mh6beNhBZVtYSWDgkbTTsx6Kd/s1p073wUQ/r4OGTEntk2WllyrIpB4sTYHAeNcVgcdaFwedVryAhTTG1WBketzoNGZAZ+M7O5sOJmvc/AGYh/m58erekG1hwq33DIPgeLnlbFWFWb8KtC2t5wwJegVfRsaCLZK/Mgq0puC0IBQ8WQ+CSwu1kl6z6vqF1/i7wJUQHoW2Wl7i4vnQ4/hjNUpP529LL0bvmbfrbGFpBeAWf3LBAqsE8AMULgv4EV/4md0qOBKxmuu7LtgpFJkSYvqORY+Q+Mu6ChITS8pY++2EdTah4Yea4/X83/NeWcqkRFV3oHeE4E2Wc7wa8An+0fm6HnjPa3QEtzxoedHPiPQaFwOvXE4QEB47m2LXPFRBew6rha84+Dif9cR9FDdbX1UpvpZgQ6Mh2y5H1rRpRWUraBM6JaXgU9yTnc4VdR21Jnp+Qqgq35Df4Cc7azKw9hJutya4GVJgdNqMo6fZXIfz0qcZOKSAgfhN3ofJrMdTHWw5uDTU7bGR9/ELgN+thwbdGVUgynIzEjGwW7BFyhg/B3azB8veaCbW2iRf2QUnfAMHMIWhDrFI8bMKSqZCU9yXss2Z5ySY7ZzSHw6TTjqIGsSHTVy2udzqs3NLudeXSP7/di3B3H6YBGHGrGl5YDE/vmds2BsxcOhMfurR+HK2XNVTSJpASwLhrHzt+/ebPce5nrRbxruAs4CDmWbMuVq75F5SeLAGB3QJh+wXhfAt1tGZTOZoBy7BGD0eOhqrSVf6YRcsXRSqJO/u9+rv1V+74KV8ELwbmRIMAgrcbRs29IvFt4kt14WfFNlPz83Xz2PHq3db88iTwdPJLc4EJGh8GsuWfw8GtzO8d4JRsBHtoqPBWfaDmLsHHhOU9no3EEzeAliAfbRyZE2MIzPVDDEDuRzxm6sPcH2hzto383xNBiGNl0wjA7KFPNeh3u6QInvcrLQ2d+nD/o1/+von2eHRchy+DR0sb4voi/+5t/+6/Yo9u3pUcZpC5qgVdZH1evS4lKc0fVwS29bml/CULXuenJpvH/v/v22sbbZxkcm2xuv3mhXLl9rZ2ODXnvl1XY/dtN9DUOFFVoJmJI/60OfaVGghcF+dDUn7sLFC1nn8GY+x4YK+FrXhw8fNb1gP/jgw/bdzW/rUAuLJzAuScSXgM31OKLzXn3tlfgmC+3evXulm5yCVv1x8oRPYaY/DkpV+5WM67effFxjeLz2qNZPr9Arly63b7/+pq5NbPVE1KxcexeV4igOV0+Mz8YPkwjRe3E04x5pD+49Do/DjsEv07Pt7NmzGauWAHB3f93f2vr73LnY7unpGmPxQ9bOtaz16c8ab37W+/npu59+9mn75JNPggW6oDRdwAkWYNIbyEnf1tw48EJtEwsv8wLsNjqODDkpz9gH4g+wMexsBZEjc/QP2aN3YPzB8OFIHHQ8dxTbsx1ctJn1cu3akWM++cxxfJieyLP5qqZ1EuXCZPy+F335/lD4P1jnSdeLDv6pMUfWySqMadeOSkLbyfhJ40MT7ZXL10tu9Q3u58Dnumubwa4bO21l8Wz72U9/Fj5dLJ/4qy+/bvMzC+3CuUsVoL1//16wwk6bVdUekfA91at88KuXrrT9Hb2vBtu96MTff/FJe5bFvvrhj9vM5avt8zvfRE7h1LH2IHhnP+PcCR03j4IngulUUNoGdhS7tRG+6R9VORMZDy64FX4dDr2OyHtP7J5dBdFgFaDP3LvgUJcg80TDnX2VQNabnifDdg3Z2eF9ftDz0qHWgO+lEETFzkj0EL+SL11Jl9AIDxxEtlRBb+1stk39t6LzKgEa+ZL8eBDa6O0Fu+Mv+JEd1xbIydP4HK3r1GzYHCY4phePqlJPex6V5fCU9i/l94XG9A3ZxA8HOwpTbBWUQMic8l4F1QoLH5ftGQ7OZWt2sl76MDpAwW4K/bq3N9lxNsBp4cEJNcfWbO1nQ5xcvbnd4bvcvoJZKuy6Pt/80fHgxNA/trrwRfzs/ad77Wn8EH6NYJFdJP15VjwjNsEppxKFO1pFhfdhz4W54PHg1scPgmfxbmhCxrrA/lFwiBPf+7pAV7QDH8yproqaRobCP3f1b+7sg+CU9aN72LZKBuW+UxJHsSUSt7vbu5mjasL+ivOsPnxc7SQOIxu2nTsAjRLa2Nqs3tC7kQ0nFNcOODYz41bEUjYjA4YZXmSOT2OT9F/1Xf0jO7tlXdnb2FXynHWrLfaUHFqz17Gd89EV86OToc9Y1u0wtOuum6vV+AfNJf/4F5JiEuB4ZHtzM3yw27bWdv8QDHv3xuVfuEk1OUeMAAPRyvlZpzlNNdsQZfQ4BSLpMq9AjFLIZwEv41OjbWZ+KkygUfd+la0OCgrkJyGq4NpQHN8MpC9K7Eye5VyFeSkKQMPEZc0BFcEwhtH+7hPZ4SyCrDzNJEp8pkoZbcmI8gQCo0RsM3oeoD0xhtE43U7He95GKMMWRmwD7ThOCud8MIBMn6HJqeG2FGfrWYSTcXnyPIIagdMf7LnCwhKSrE+eQEGBATY9CwkgERRNegVNGALvn+lThjnUNrZ34rAqy8v1ngeY5N9YHFElzKVcn+wHLGahojQwiKwrlFxKIwrN05rPBjAxwAy2e8mMD5wZK1DzPOuR24amw20ywHJFMOxulOz9u6WcY7XqNBIxYQKyuLCSeyqxflaBHRkT11pZvpj7ajZOkK1MFGOUThnHrDMFvhlA+exZ1jp07Q+yvXr1tTY3s1TBET0tKCtbo/CFRUQ3wtk9saVHrp3fXb+CX/X0yCsmm5+qaZx6ycjgOQzs69Zf1sYCAGyyuQJgnKvA2AK9gwOM/kSUw3gZU8rAZ8JM7eK5K7Xt1zG+sk4qEGyzLEdtUODraRc0itBwhpyeNjczFxrlHsdRvOFfDp7sjeBNN96sVcanSoMBEYTqSmzjRMcZ4Miq3LCtlTNk25pAmIqqSwE15oinIbRtW3aiFJy0gjb1ckYjoKS3lVPrAPT9yJsgDyfVHPLV/AQlKE/36k7gFLCofiUMVeTZ04MSU/3kAdA6Mjl3C73GS0FYN8anvhP5xOcUJF5QOSe7bTVlIfTSo/gpdLJCZrwJ8OUrZWCMrw7KyLXQZXZ+rqpsOLUAooooVUTPIyOywY6AHs5r7u/au7vhuwDjqegYFWvV2ya3Odi3vYvzIZiiGiPOUGilgeJovq9Rf21p5ISHp+bnV/J3QFt4U8DHWju1TDYV+YBfS4o7ySLesf1I4MPppI5RvnTxWlV6jEQ3qlID0BhN4CyiljFwEmWGZNy6TBp+dx3HPk9mDmSe8UQDOgzP7ESWD+LkOjnReCdnbM0dC8+/CCBdDiiYaG+9+XYdkbyX8a6tPoqjrlK3VSbGKWlVLn3QVeUyvgzv/NJs24pRchos422brwCrcevltacCJjp/d09TTbwcAmSNbJdXQXuYp7XXs21iJo5b6K90eWN7MzTL2saAS0pY33KA8s8a9/QMtNnYjtm5xayjPnyb9T4dq+cXXWKugJLv0H+M+zEbJAiUZ64UWgwUvcjC4Z716VYILwK5KsOmpueKhzYCJp2wI2jOcS+HLZ+bjwNl/hMBZo5X/ne//Df5ey3fmyjQSMeMjlqnmKE4m5GKur9mpU4hfB694HTOC+eX8xmB52jyEKqa9YevfKe3V0+rOJKRrafAV/jy2dFBeGakACjbAXiptusqJrstvir+bAel12yXAyxHx/rb8spM8TRedqqnICcdouddb69gXCebkzPT4euFSgoAVACNAJMK0guXXomsdUHgiYmF6OalyDVHvLeNR97069IvCBPhR3rKWrA/nSMDvEaPxZ5xXvBBBdkDGN2rgur5J7hNR1Y/wgGAOrYz8xL40NBdMFZVGp6ks23fIz/uRz5VOTkQYH19M/zGGdF3o7Opkit6dJRshT9V2wG2ZEqAcXp2pjCIoJ6m+u5hflWlnTF22z0kTlSq0Y1ODO0th9VaSZ6onPAZZfWcPHyg76BEFtmmIzkKZE0w1fcE8FSykHvOmsSEB9m3FVdAa3xsOnqGXVMtK1EYuo+Nl9xxTvWGlFkFVgUa8bTkBXsq0O8+7Acnwe8yynSzIAeH3fqfxEarijF20kc/Cvp4XyVaF7jVR5Eza27CIVnH2AmNbV2f00hevCdARu5qjmUX8sg96VzAGJ3Rkj4gXz4AA3FsJaxUZNe9oz/J28TUSCUY9OWRgFI5sxcgj4emxmdCg8WivXvrgwScDsWxlmh0+AzndyD21pqgNx4zb3aQpAryLUS+yUDXx6bbGo1HNnc22sPHD2or6dbuDvMY2cw4o6MlWThVmXb0Zng3c8VhVTWT+ZOBqgoMb+pRG41e6wPfmTS7Xc5C+MLvrmPLBh6hG/JirhOHP5iEHbBweIad1GvWuyMTsdP5fT9YBP/QAdbBVm/V/BIMldmOfg7X5f0zwS9zZRPPBLsKHgmMaYLfF5mBV/gSe5EvPWej1qqHmOoT1ZK2lsORbJE2HwKaJ9HhuWltP39yKNvetRvhiHHKbbeBSTgu6Fr4N4tRutUamPDLh894nAZOvOVn4T3PzLpzgFyjCzx7XbBVMJptuXzp1drSCA84AZUuU4mHlv0SPdEDPRmDOeg1+vOf/UUFm88tnW23v79d8jEzPdPeefOtqo58sv+knTt3vrCyAelB5ETiL7/5shx8DjedPDc7X5hTcPXapasl05x2vCH4UTY+Y5fQ8xmVzZ9+9nnxLP538MvM3Ex748aNOvFO4OSHP/pRYQxVDD/5k5+0x49W27/4F/+igleXr1wpJ62YOPOx7qjHOTwNtPK/9FDiYNqpsDCzEId6pP3kRz9p7773ftalt3qAjcfpfRy7qh/u+cx1YW6hLS+ca1cuX287m7vt0cNH7frVV4LvZtqtm9+XPibD6LSyvFzriLf5VdbEmpmrkxZtQ80i1brX2tW6/uHpUTyRZ/2dSXzy6SehzSdlu60b20Em2Dw7I9gydgBWyweqgsec8byKpKfB6wKcfdE1EhcSPZ6EDO6vYF7kW9WM6qbx2AHyehgvYONorz3plagaaEPRYaPR96rBRsL3gmZ1OmzGIknUF1valyEMhL/xQbWbiG4RYJNMk3BVraS9gcBLz0s5Nh9jfvfG2+2jD37QpsOr8O7e9la7dOFiu3Ll1bY4tdjevP5mm52IDQitd4MBvvjii/DJRua0XbuAbP08H7698eqb7Y3XblRv33fefq9dOne1vfPWe+2bb7+txNDVK6+0ew/uB/vNtqWz59vnX37Wvvr6q/gzl1r/2Gi7efdBxjkVfTJReORFbLxtarvh27HBsfIz3nvvo/bWKzdij561r+9813pCz7MTM9EZAohwXLfm+oF3uyxg2+CsKmqILjTn/E3ubVu1I0j/0p741LA1LGCeMBy9SH8I8o9MjrfDIwcGPGg7W1vxxUfaYWi1vrnRBrLe5OiJxA7/Idf3cMKuFjwKRtgzTEKGBHRUXjulmD0R4McT9DR8KDkE1xrHQbAUXNZz3Fc21rjIsFOZ2eDRXFcbh6rCzb1KB+X75EBRD3tAH7HVfG5VV6Njk2HvYKzIOx62m0yfssJ2+d7yuZk2kXvxR5xA+vDRVjD+YeaVceR7AlHGqKcnnoGRBNnFElTbl88RX1blKx0q2Dg6Otkc4GbX0lHosvpwLfcbak4kJce2dCrUsGNDEs+WwvxSGLx0a/z8geiS6algyIH+6L7R6IjF0DBYI+s/OmTXXW/Gq7q4C9DRRKprHYSnrZTrOok4ULTpCSzxexysJZlkW+RE6DA3N9tmgsVm5+ZKD6q6grFm85oWBE6thG0ESCUYBZU73RAcHJkT6XiW38kWnajKq6v8lQiOHEduBROHY0Ml2/QlPQnvCmqp8rqwcrZoyjprv+EX1zK3fvz4orPH7mGrpKDrzOxsaDDZ5mfm21e///YPwbChyb5fPA2QqBMBYqCVU8/Hae+JodXDQAO3riIlxj032trYrQw4gDw9F8ct4E8UdjvKd+C4t030j9SWyTGALIthuwJnT7akN4TVxwpwBYZVc2n0PgAEb+7E0L1ouzHoGvb1B7RRhLYkANHPCF0mxbEiAAAgBECJM1qiifV65qCiinPlOnrdUH4i+k8jRLLBVZL4TEDKyVQbYYFOGFVy0euqMziztsmJPqKwLUQa6R07vvNZnLMw+sTITDu/ci7jDtDJNUSrN3b24vCJFueaGVCdMsSxr1J8gtzT9iKctryJklfUnbLPU0BifXUttA5ACkNr3O7En6dPOdV5hn6OKt+JE8ypN8/BoQjY/FI7HyO7ee9eW390l5aPgXjetuK0yRLYGmn99HMRWHOix9nli5lwjPzi+YCQS8XAZ2PwNd/f2tio8kIZZYqDA6nnlaqTaMKsueDODPK3tQ1btJ7lPRV2+nKFgD6V+Xn6/KmyYzGpBzQ+fVpPq+nJaVwM7zHO1achXzNeW2EpO/QEinPB8FXWMPwJTOlh9Oorr1X1hOxCZcezxrZIMNYq9xYWV0rJ2mbWmub5vVFKjp7fLdCuseBEeN9WRYG+0fAwZTY6FoOX9cVXAkIqIk8rJepEuPCpqhLGixLtnApBlaEKgNkiR/Ebp+859Umz1M7BDMLLvB0Hzulyb5MuwJGfAl9A1aPwBCUnmFCAQVP2kMc2SAAeuLV9qduKK4DVU8FN26YKAEV2jD86pMYXCQrEPhMlwijGOcr8jHF+YSFjcKJoFFeA+nEZHnw9XJVRqhJ8vmgeh8cJYkplBZDn873qzZd5U1rRy3kIHghg9Gc9OlBlGRmt9977oL15450CpPuRmYW5xSjQhQraMuKqPBlChqrb/qTaw+EKUyGZ7KJTtWJU4oRFdKIAn9ecfW57y9aYGJQoUgB0esq22247KeMnYFANevMTP+ExwXdAWFWp9d7Z1MRZFmQgCn02umC8aMdwHYbvBFAFwEyoHN/IKaeRo8upGJd5D1jIlKPDAuCnODqysCpyYmgyB1kiJ3+qDpDlksHt74uD/DSKPD+fHD7PfYerqaxeVze/+64CzzI/gp17MYSqyvR+EMRVPfDkUBAZOOmN4VFRWqGEDCJgIrItYeHkPn19ZLpqy1CYiQHU+JZTqIEmZ1rV1khkYnZhNjJ5El7cjr4Nd2cNnfhpq3DMfGgUAJ/rCGJaKyBJk15rXv0HIifWq7ZHkKmsOUfCmPR9knAJiop4hzPDpGSj27IQeofHyTPa0x4MMdkbyjWWV86X87cf5wa/qZrI/wsg9/Zo4j4fHokM7a62L3//afHA5YvXujWKvaCf5mPDRgNCBFHoezyuUkgAQ6Uum3CwF6c5a0ONabos0CY4NTW1HJ26kPXR66/ja8G1geiT/eiVzXWB974CYZIPhwGaslNknm4TYLK+qum8hAYMpFMR8apgRk8c4snx+dAoNmnEFszuJGUyrOk6R9VYydnE1Gyby2tj49ORq267ps9x0JzIWBUx+Wz11Mp7HAC2tXqEhfZsgHVnd9FmILqEU8oeIjAdVPOM7YkkFcizRnQDZ5qucF1bP/Hnwty5ClxvBhtwrOlC29s07d+OzAuKd3q2PzZnv2xk2fwKttsyGHA/ORpnbiI2qPu8rPJodJVA6IJKzXxeQutZdD1Z88CH+GUhjq4TqLqDF8LfWQcVw3QWJw3N8CNa24JQ1W4ZZ1eFFv40H3ra4oRugpe1hdfa5H16tQIiuadrCMxOBWCZYyVH6MJgAjaN7ZgOCJuP420O4EFf1oPj+zTyzy5YSw6qoLP70u/+dg8Bf7pc0BtPC+apbGI/6XZ4A+6ocWZ9OS/G6v5aP3Bium0tsNAzy51HAGl4zLLmayU3HXTM4MzJa7HFtmiVP5j3BL5kgMm5rb8yy7AVp8bhCiFZ24kN1nZiezu2uMD086zhdNd38GSgzc+fjczE1uFb+jj6lM2qbfhDo9E1tuxzTibCxxrvkhfg2DZbp3iNZ3Sx2VpsRL8D1ta8tkkaeiZHb9BD++ENtlTFIh5kv8aiB/E+TNWj1UJoPDY0VrsHjFU/LU/OgXu6Dtk+DQixY2TLfdjqCg65rffzCwp6gXPImfAZdpqdERg6k3WWPGZ3z+T+nP+BPtvrBa2G2/LyuYD12XZ28WKbm1xpr1x6tZ0/ey703Iy8HcXZtCXWCXd7FUifjtzPzy0XzxxHNlXDTw7P1BwFCZ1SCbdK7M1Hl5NpeHYg9icvZwyCwoIhL4IV81rG/PQg88+48Ak7Zd6enLVT3NIlAcMzRQfJNkGyvOXd/OLzHixQyQn9lkdVGoYW+A4vCxD/5Ec/DS663s4FT8O4DshxOIotj4J5y/OL7dq1K1mXF+3tN95tP4iTf+Xilba2tt7+5t/+TVtcWahgmnV/5dorueZQBYfYmZVgP3ZeddX1a9fy3kh0c1dlJhC2NLcU7HuufKD7j+614bHeOF0qraJT4yBLGNhlYR+jE//Iz2ow2f0HD7KOse3RR7Bef/Se4Oz9hw8i72PtL//8L9ur119tH//2t1m77eBMyS9bjmbL2cQmHcE6oqEZJ04QRrJQVci/+Td/XdjdPBz48+Mf/bhNByeqNnJaX53YF6ez/IHwqcqjueggp03PBU+tLJ3LeE/azZs3o9/wwPPwy3RbWlqudbRm+Mb6W0vBA5X/s3F26UyveeD9f3jgBWMtnulkwFOQ8JNPPyv7bF7d+qtSje6KvYX1vMQWIqdpO9DE9ki8ITkL96kCEgi3VarsClnJuo/GtxwIjfWX9pqtZy+CFw56g32joDo91fXlFFBm16qKLK/TsVuhPWyn4Te8ww8SlNAipCdO/lDkxlaz/X0Hp41GT3cnato5MDiub1XolXEvBycPxsYPjw60leXFfN5hR9oyXM09+9qDB/fbvYf32039vB7eq1YnKn8l/ubsYMraV7/feiKoQPh4W8yaVKAwdHnj9dfb9cuvBK9cqUozupwfubW3E1w2GFz1pK2cXWkfvP9B2Q6VUQuxiQ4ruXD2QlXknAtPX7t4uV0KTpqJvjX+zfBttGRV4h2eHLXerJU+mcexrQpT6DwHCOlPKZAwHDwT1RyajeQ+UxUsU4HMxkkw0WmFpmVtTwAA//RJREFUzXJteIBfbz3t2NjadVr0RvVumx2dauNZF5XTqvBsabXWkmn8iZHB+LHT84XbYX5Ygx+hAGF0YiTjDJX6X4R+U7H7s8ENdrTERuR6EhfPY4NyyfitE7WrzYM963qI4WFB1GDvUT3eeOuhfXhFkErgr5Lt+ZhqVDZPlRFfb3RgIvIYvsWwYV59JtlXdo8/rcrqyKEKqk2DE7MMuYYetpPFo8SGXccbr7/+VuRpMDh6P7hkoV2+dCl4Ldg6epc/wM4U5q/ilfno9KU2PxvdlddHgrEuXrqa+S8Ube2YqB6QsUN4S4uR3fCt+Swvz8XmnyksH9SW8UZGgvMUCQlSOY37SXSC2EyvHQyz8VNzHUEnvcuIfFVe5m+VYgLCo9Fn4YzMTR/L/pIPNKrK6tCRXMFDnEx+p96v1hWdySDep+/QkQ3hK9oezdePta0DFmB/BpSeHs2zR4I63+EHK6SyJRXOFxsaPTPUZhRxCIjH17Gm3VrSZ7Gj4UNylsvnGV2UdVBF2B9MJiFmh9J+sNSdW3f/EAxbvrj4C9uklA+a+EE4SsRtP+By71D5tYANhSDyqB9NV75s4k4WOIzT+Cw/ZXlnA1rPxfBQaoJImoTKgO9GGAhPNHYBDr1x7D9lIBciYEOZmIbdQ/3DFQDaK0c+zgrCRnA4KEB3gVOAJkpOBFmGWLUKhSnwNRTgZ0sa5aDP2MmznnaUe4XsGU+cmozJwlC8TzI/UWCnMCG+90XBbZ3LsF46SxGuMKZeRGOTw21+KY7TmJ4t9qeeiTMy36ZyL6cmcYY3QovNOOIy1aXocVUWiqAATOin1B+QBt4oHNmJkDcCPJWP2j6KeWT3omACRiiqOlL+KAIcXtMHRg8pxm8Y2M7YJ2P0zl+53LajgDdXH2T1TzLXGL4AQIwCIFWjxggMui9HuTLstnBcOHeh7qPEXHBhKeBSduLN12+0Oq1HdVmc+/0IOiMzPR1HPEz21dffZq6OWd0P/8ZpGZ8JI8og/gE0/vGze1BK3e+nhrII5fUIgay4bXi23QHJPiMoRnmWgx+tzKHDU5wXoMaJLITTlkYnXqrG0PuDoedMyITPzjql0LH1oxVhJlAcsDNxcJ8H8aOlhp/oLqAhyL4V8CLItrx0vgycvfvWcGhAYFHpZxcU0yeOA6miAnCodQ6/ZYjFiwSfcMoqoKVo+fVr13NNc6QEe+pevqs03ZytGeecoTg42G2PVh+FX15U0EwfMUHMwIbcN4o9CkVlFaUjMGBdn4bnZSScZoNmAoMqkZBbQGDS0fb5ORHaTQVw9uQ7GxubcbaeRGF2W1T39ncibp0ipRQ5ejF14RlBgS4wUscpl6N7JsrbcdyTtY1W5sh6oQ8jLttbhjPrLGBJXq9eCSiNMnMsucMxOKrAtUoiyp/TZbybG1slL+Qyl6wxnvaBkRkiM4wqhwZvO3VxZmap7iGYcC7AYDHOVzgn48aXspShYR4CBPQKOydrzPhzrh35v7fN8QQwNU2fb+OjkwE1axmLU+62823ZMuZfw/j5jFkQS8bHaU594c/9Wj+OM+NaAZzoLA+GxHxkgiamGJ/erOtJQPVy1v1MJRast0ydLR3WRN+SzfXVGL8o+szXWnMK6eqnTw8yGoGYzhnEgvRjObKRgaXFcxExDsxxszUOjx4L6oY+qnt6e6Mbo6NlwfL1gBkZNSCS4RgLb6xlXvuhlca986FBgEeWx816+2x7cdJXwIDtgAF3HE7BipU4NhxwfITWDLjMJT0isCBjJ9hknE7o07tCABSgcziGSipl6Q5EULFDVygFx0t0xejERMY6mjEOxvA/K+fz6RMBu64SBn2cyPNw9V578803K/jKTqGdLbG2GjrZcTLO4vPnWgGES0Ib/Qv1hBCIEszSAF6/CCCZzaCfJifn29LypXLchzMGVZ0ZcBl7Td71i3hyoJ+NE4uc+LZXzienn2x0zocMa2Q9RI+WLBCB/zhbGvGWHcg8YsIDmpZje7LeubegCHkBmmTDyKNKTevmVCrbcNDq1EkR7Kyju8sOdU6P7z+NrbWNUCBeIJ986o3HLtPHguzGSr96jgpMhMZAkOAHsGcM51YuVfDD3FXxsKdkn2wAoqoHr8VBBUg4wZx0doIdJadbm08y746f2AL6hM5UockhtaUAH9D7qgJ7OS2ytVmf7e2t2KbtXDsgPZ/2YH/oVmBaNv7x47V2En4D2KsxdPRlbREVRJbpztfoUhU3ZNhBHKqWamto2bNo17ws4Duv1070k0ANfUdPWw+BY7xAbrUasO2lqhjy2QJx4aNuTQSrog/yebpHtQ/QqhLDZ9k38mCs2kQIvFbAK8SjT6wXcFhBpNrmFzsfzObevcFRA4JJuYfvCA5NRh9K6Lg/PWntyZ1KR/x62rcOELWFDi/IunJ2JZw6+YwM55914yx1OEJVCfkQGObI9kcG9O4LjwCnGb/15qg4mKDfgQaxtz2xDdPBK2OxrfheRePhoeThca2b4DCHSfWsY+Hpfq+pziVLtkYOj3JYDyrQuRi8IOEFT7FTroGeaCmYtxdHRQW5pO30xFybiB4fYTdDD/hrInwkOCYg8uDOg64KNeM2P7JTWxczt6o8yHqSC2uIU42/ozO7G6c/NJWy7YKZuXl4kM6zVpJVbHTtbog8uIDKL1sSVWbTZ4LJtpFUEDw8KcihgoEuuP/wbrtz92a1xag+Y7l/f4H8kzhhoV94Qt9I7Ul2tnZC90wiH+oqGjnbI5EfQdDe0G6/kt6qjtuz3loXfKwatBItwXH7m8H9kZnTpM0ppvvjYBhe6nRM/kKres/I0KbDfV53MIOf+M1T8KX0S8bOzpOPG2++FWesc5pUGuxmfbu+rHE6hwfa5ubjqgCTVNcOQgLp25vftc3dzdJrDl+Arawn3rPrxEmjP/2TP22vvvpqu3jhUtmlzbWtZpugCjNBi4sXLsbBnG8P7t/P9b4OXdg8FW4V/a3rsUVX4oiqzrL1f2Njo/385z+vw6ZgM3O7fOFyBb5++IOPqvfRF59/0d589UY1zj+tvrl9+/s8bweTnItNXiz+sUbkpej0kl5ujJaeKilgvNvf36nrq3aD29ZW19q7b7/X/urnf1mYiEP6+SefBbM4jGiyXTh/obAd2eYI3/peZdjT0ouSHk6xJNdo9YenKsP+Ct5PTunpTDcIXGbN8v7petew8xO2ySv1ZL8+//LL9sWXX5RDeoq1fPcUC44GS5gwfe7z5fzmp90+5upzqjFz8bJHFXDGxnn2R8+o0tT/i97Eg0/DO0+i/3KnCoaMBBdIFB3A56pKc709iZLIpKqknoGMK/ypwnZ7L7g1/6zV6GCwf3SngLh+yZtbkiU97dLly9WTcHVjvfWPdoGBsGxoM962DzYr2PNw1cEGg+38uYvt3MXl9ujR/dY3fKZdz7pXC4b8c8AQvhEo4NRXADg/L1++2K5cu1Zj+P5OeOPurfbZl78N1tvN2k2UbXjdmgdHkcE7D+617d2tCuh8/tlnbU4QJGvPZ2YrBEvfuPFGe+uNG5VAt+5vvf5mnT7uUDen7x7Fdt/69pv45LvdaX7xLyWZhLIE5a2/hBt6k1M7rqynk9nZELslrHhhifAPJj4tVKiWMvThSOxo5vjg0b3I7lDuHbs7MNZmYeystVYQu8Ej+EdF28T4dJubjjxEF1oXW3+tMb+zWqlEr9plRRfybwQMqwIcn/QH77wILxweNwc8CQ7jr/XNteqtpRoZ79qyLKmnsggeZWP50fQInFjBsFxPELXTYaFFrie4NjSgglvi50nxDlujcsxnFdaws/BQ7S54EX9nbKYC+gKUAknauFy7fj066Um7FRtzsXq4xWfd1dvvRWQ8flRwCmmyi0gcQzCqttYHF+kPF+sY2raM/6B0Al0BD/ApVDdu7uzFjuZzkQ+4S2J8N7rgSdZNNSQ7zsZKoqyub7dHj+MrZ/35hnTsQWyC90cmov+Cw/UOt8PpKNJjp57t93AvzAQj8+vuPXhUVZV2qOzmyUeg020jX4+OVNlqN6EDK/JGZpfxqwxjDzNvWJfsCvJWZVs+wYcTKzrcjxzHjvOT6Ru80vl80SnhwfHgiZ5gtZ58r5JK0R8qiY/jy6suxZ/0j5YZaJWXs4bht4xbcPzR2oO2Exn4P50m+Vc//uEvKBj7U19EKLZD2Ge5CHZwTLHeXM9sSQsDAUm2mCjRq0bm+wEqGfxIgAaA9rrIeFbMHnYNlB3v3TsURyk/j2WFYgOVGfZk4IQGIJsNqDyJ0A2MqerhaO7FOAScjnEy4riFjmh55iQLANBFeEohh7JDCBUwNxSFPz06XcAac3Miz8SZyTpGeVJHcU4jnDINQ66Za2D48TDeaJwHTsfo6ETb3TmsJ0DL0a7eYFEOwCXhRuhqUhpmEJ1V+aYyBYhcmF3K4qtWybjC6ECUjEjtc8+9NMObm50OAImikPmIspmJoT23vJzPdnuja4tKFIpgDoDlpEvOm4im0kkAYizACFBUBUFx9ed6M/OL7dKVK2393t22/uBO3R99y+kI041kbiolZqcX2uuvvx2leLHLROR7C/PLUUbj7dVXbsTYvtZee+2NOC6vxghcqKDZxMR0nKCAtazRRgDJ/Nx0jMZ4u3fPNoSDzE80tkXhBqxmTiL6jNopGDp9do/O+Hn88WtZzvqbYqxgWBSBaxg7RauSwN8+yGgCTNZxObTjzJfDnfvK7LssMC1gcOnS9czjUsDPPDELnTUiHIvim4wAd9lxRwpjMI3oj58GhMiqTmjSDpQHdB8cxKFaD0+oghE4yzizXgyaset/0hnIqTY9Mx2HQJP18E4ElMMpM1/ORMaX5cu1VbG9YtYZKwXXnSYJpJ4Gw7pKABn3pyUTTgLiCMou4sFq2t+Tp3HkdfdjJBj0kShuATpGXePwwyf7JcMaImpiPzo8VdkFMsXB0CwVOBRUUDHx8OH9jFWD3cHwvK2kArAaMgdYqIjKa6rIjFevImWn5rm5LQsUA6vMNl8C/lUCnVbLkRlOC6UmSz8ZQMbZuXXzVqh6UtVPwNbm5npbXXscB/ZRgQF6RUbfYjFGAgXm67Q5AaXxGHqZLPIC7NlCMR5jZK7WoLIrcyuZRRd0MDfbKFROMXBKfSmmzbWNoqFAtibQKh8EMwSVJqfHYsgOo5viRIwJ3Avu42s9OeIAhgfG43DSPeuOrR5UMROdFz0iwMEZjP0sZQw4kUVjPT7WP2Gi47PwowwuHgN86El8vLS40l4LsJqena/qzDLEMepoqR9b633W9g7XM/++6Jb+zF+ljcqu3qp+I2+VsYcqe59nvgF8MdT6SAAc+LvATujSCzDEcNoSJUs3cGY0dA8tYpi6LFOLvGn4ybkH3BlJ5edzeW0m8wyDRz6Go1suXbyae8R2ZLwq9PCqku4KOkTPcYKrSiI6DFhhiPWvqy1huYYqYQYR/ciKwDZ5K+c0n7MdYnzCoQlxlGzFzOuqftc3HvhYrjtQOlWj4Q8++GG7ePFyu3v3Trt397tqWMvYV3P36BZbOPRZEsTieKNXVTnlGkRLE1x0B35elGz2tInIjPuPB5B2p186XEY/pPECmI7V5oiQoa4fSdfHT2CdUy1IKQs9lKcgl6CMnhXmx0GkmziJ+jwODspSzxYtNgMyGHprIMgk+CtTbPshvVmIKWtGZnKJ6BwgtZM9NkEwTTAWTTnFKo0qq5t1V7lUSas8BJKgAEFRzXcHh/WiU9kXIJnrVSYwJgn/62knwXSkLUBoKTgrwLoXsGnL9mxsxsTYdCVUOEQCkRoZq6Ylz7XtIXBvdmaiAirT+Wnb5eBo5GvEumsILgjZ1xaWzgVYvh6HeSl8kDWWLAsQkwnH651chn/Ce8Yo+y/AxUms/h5xniq5Fdu7u2OrIbujIsHpfJrAq9oJ6Lfwud4TGCC0qMbHoaWftlEBZl3wrPtdQoT9ss17PHoVKGcLuy2VAnH0DwnK8uQ6dF0dfpLP6OlBVq1nNc/PGsEM1qpzUrOm7GBoSw7pLU3eBZGqV2b0K5nwtB2c7ZO15jsAnCrDzE0gF28LoqmkCyeXPVPFVgGKyLTABZuFJ/JXgVXMyHa5oG3UZNoL5Jc+zY9a07BusZ9MrCCQgBDHZCB6eiQYIhLV5haijxfm65oe9CB6uPd29DI9pK3DaPSyajp9NCciYypNrQM7Ug5J8MB8bcVQGfY860rnCZg7VCnYM2O8/eB2e7h5v+jLLi7PnW2TsQ1rj1Yz7y5QqfLVaV6cjru374Zn4AIJpA5Qs5td70yYEMA21z9UxNAFaP30edaGYx45iJXLe6wa2uHF0EvfkPB5HUaRta2kTvSPVhQVCMj1j4KlxuOMnL+4EhE+KSdpA/bI9x8+vl8OuObgTzIf+FQSSw8qwTON5afDd6oROx2kUlLSeDgWpacSzJ5sWgXYYiefBlc+2X9WyWi8C7OzhYP9o+3AVlX/MlY0OMV0xioQYX5dcKRIXr9XoiCf9zjldczh1+qhGh7mxFYwLa9Ztw7rjgaX3ih5cEF9Y4Ii46zvtLWNR217fyM63jahrEucztXowO+//759e/ObSp6hKSeLTVjP3w+CYTxUnzuwyFjQxe+XYgckNn73yWfBM4ft7Xfeaquroe32WmxCd4I1edAmBh16X/S3a1debf/Ff/5/bz//2T9q773zXjDl+fY3v/ybOvVxc3uzksb/3X/73wWLjFewS5W5oMzZsysViMOX3Va5zfaP//KfVNuDrlqlo6/xwYd/eKBh7GjWTuP9a9dfactLK3WwDlrBfnqiXbhwLvh9sb2Se7z+yhsVGOgSKZMVUMBn7rMf2tz6/nZkQhC9C4ZVA/3IUqdfuqd18ZN8qvqvUWRsp7zucfo3HFcBX+A3D6/9/puv25dffhnd0SV8Sn/kfuYCm9P9+VrxPlnwoNt8lp7Qy0kRQ0/0L/ymusPhV04/hgsEMbotcvgtvJC/+ThjsaVzFeQW0BqN/ol/Fp0niCmAhdKKCPCA4LG2QPw+vicfEOaqcYZWqnXhcX3UlleW2/Ur14NFH7fNPZiR7EZvTzjl70U7iLzQuUvxod5++512eLzf/vW//utmG5rec3dv36mA/VqdkNrTNrbXw8+P26PVB+G1gza7MNf1ph7qb3cf3qntwZlRu3n3ZgUq7ty92xYXFiuB7JTSf/mv/2XkYKNdiG9mbnfu3Al2n6kgF7pPBKcuLi+Wftcv9O3X32qXg8P6KhHc8dnd8OfO6qOiiQpNPCNhwXfzu3t5CEAKWsBB1kJ1FF9UIpLuxA7knRVgcyuwlevxZ+ALWw6r51/40cEFk8En1m3nGUwXHZu13Qn2EIZ7evi8rSwsh2/HQ94ukVLVesGhB+EVzwqmDky0o3xW9aNgExsfFZJ1HYm+Cz6LAbILSuAH/awnGbBm1pMPT771R4QbvW29S/4yjxAhuqSTCYU56CbQ0B2G0hc52s29BG1hn/gh+ccWw/d8huNnudfJmbK1927fq62UoSKhqe3Mu8Ep48GAkuUPNu61rb2Nsrt8DZWkilPMi133ukppBSr3Hz1oa5tr7TD6aT160GFa6Lwb/Ea2zeVZ8KNq9swg12t5nd8R25Nx6XsG76qKF3Dbg+djMxzewf+VdIT7yUosaZtfnKvxop3DJl4E5zvEi14UH3HQjx1jGxtbRbvODmTu+c/rxnHyLAuT97SzsvVYsE1bCnbVbjh6LzegAHJ98Y98Jz/rUIfwatE1dkDPeXrE3/x+vcGyQoVpJb/tILBmA/HX4TCyXEVIwYphorgy+Ttze5Y1Ogwm6LZXnmn7kT9FPKv31v8QDPvRWzd+sR8GVWkzHqXyJAa/L2Dk7OK5XMt+zfEQrC9OMgHuwGz1LtnL546iOMenAnRHy1EfN2klxRk0cK5yQqNlVUqIOj0zWX25gHcRYn1nOP6E4jD3PwyY3stYhqaUdQeIjMUZAAjVdsX57Q0AoNxPQiCGei73XozimYojKuv+eH2jAIYIttLH3jBCZSdCfFskKd0zAbAqT1TDnY+ike0RlbVntsuYUvZZxxinImyUhEZ4ejfZdrQTQM+RtBgingJWi7MLbTxOjSx0vh5m6Rr1+V1FEMWt55QgQPUKC1MAMVVOHAdVI9ODKNKnYczdCEJlYzPP0QA4jbYz7TiHjI6eLlH2oR9wCAjqHTOcMch0r9693Y73dioYpkcEpwUDDwyOtauXrsXILcdZ1qh3qLbudGtJ+fSX0tXTikNa88aoYUoVM+c4OyHKZ5//tq6tSmMkzoRgCFAtGDYxPlO0qqBPJv7/71nSkkf3e/coWudPr1gXvR1oqRMKJwaK80WpALseXZVS+DJ0EJ3mXMvYCygQQkrrypWrFQQZD39Y53BhrtllA6p3CtrWCUtnAojWI0wnoUeuOTTSxkYn4njaKqhPTwxy1mpj63Gun/sE9G6ud4qoGpjnWouRE0q4ay7ugInQJwpWcLW2dGbOKnsEHQQ5Zmf0Arj6Rwqkp4LHQAHD5oFnc/MCNqLujDFnnDJVyt/bBvLMugmK5XuBMG1ccDNzHh2eLGcOXdyPg6rsnGOonmx6eq7b2hiHQRAYqBYI4IA5UltWQCNySgvvWjJGb3X1ca1tHQMP3+R1x/qij4Cbxvf4W6BKTyVOp6xSldpnjCoyVacIotAj1ecqvO51JbOCj+hmHY0D75H9udBV5RgDzLHwmr30cwGr6M/wTkYHMNLuJbiQy9fcZMtsOZmZWSi9gdzoqMJLMMGR54CtLZr45NkTDkZ0S64LzDjAYHhU6TA9FIcuOk2W1qEGgJWx4F2NrRlb2x8ZLE0+6WPyqhKir3c4RiHrs3i+zWUsg/2CHLZMBIDHcgnAOaVmVh++gDN8be3IKXosLgP0vRUIwRsTDH7WwpYL2UfHNqMlB8ix5gKWPVXtFZ1lHkcH0Y+cD0acgzdSmbT9A81Cu6CGvf7AHufZVh3Oq2AOHcIw07dKovF3F8SJrchcq7/e3MU4GheKlzi3vVmL8YmpGJ3omYDywaxtVyHYBV9lfAWMDgOAV5bPlg5efbRefWr0vcgww7NkIA526XKNnQURO0cd3QWKBCZU2Dxef9zOnb+U91tk5W79JF9PYks08r9+/UZlqx49vNvW1h5UAAO4okMAPoeSjAxNxIE5iuyo3ghICCiQt6qG9n3Rx5HlaLFcmKMsSBIHK9+ZmJwNX+IDCx5ZDM/1Z31HQiNO+852HPzIQvFf7Gg14M9c6EqBXHpWfxrrytHTKDUTz3UCIKdmKwg1PDKRz8WAxxboOQIUCF6r9EFbfAIQcWYkYLqKjhDB1etnx/fkj5zjPS9L5AiIcdZOAz4CEZJJbNC0XjXhA7qMDcOreoFF0GouwOji4tl29dor+blQ8qSiG+DkvLi3gCu96qCA3W3O5l4c8ZE6hKL1PAvvA2LhrtC4DsYJJqCbJ2dUQzrBN9Y/NlODeAGt6Znl2LHzGQcaOtl5owDhMYCdv61R6XiAKaANgO9OoWSLjyqwPTMnEK+aPXY1tlwW9uQkTqTEnKqwrB/7KBjq8BJ0tYVlZn4+tFctBrec1LZOlelsLNvlQAdrhoZdgKoLHBgTualB5NGtDR4F+p5GRnerckfioAtMckyjrev3TsfDIxVoLMeAblU5HD2ryi06WUBWX7gBwD3f7YLOo/U3/iCvvgNs224nEE+q2ThzYjdzi5pLBSuML7xS+CB/cwCOyWT+q+RLFF+n22E8RVBdnzj9CquBckAxnV7OVCRpYnKinB2HjdDjbLxrl116SQ8X5yjjUc7BRHSIHpvVIzDXon/JCxnlBMvmLwezsEvAMp3pUZWL0YGapNdW+J7BduXc1TY3NV+yoVfkzv5We1IV1bbWRA8E4z188Cjfk+QykryT/wSCOApmUfPOowsEoRGtaJtXcJoeYXqAZE4qfTjuAt+ZXHRIF9yW9KzkXv5Gaxi1klS5j96yDk6ZmRMQjlMfenEg1tc2MpYXdcqgQHydAhmeHe4faxfOXmnnli5m/I6zn6hk5+T4XJsYDiYMLeg2B7xUZUWwLbk9DH61y8AhJ/DE89g8a+9EV+0QsoJ14qRmzx7WCF1PMRwbLYiCh71XNHj5eznHmecpf/tpbmjsfTLjBUFtNrZLnB6HT0fa1VdfqV5emmpX5WO+JTG3m9fwi4bRttShn/5aesVwOlVHOFGMY3g3n7fe1ZQ/a/pP/sk/y32zBiX/kaHcnoxduHS+qn2++ub37dXXX4le3M3dnoeOeC747NIrwfUz7ezy+fbO2x+0/+Cf/keVGLalGeYSbPnu++/qFEfYbWVlpf2z3Ov8uQuVwPnf//f/vXCL5uq2NJ47m+9Gh2v0/4P3Pux0iMG8pBO6Fn0yVrz1D3TL/8oxj/5cjv7hLOvn5n0OuoQF2sIiKh7fePWNkgNcCd/Um+xL1tIBA+w3O6AKdTmY4jQYVvYgvIkP2NaVlfgJEm25//8Zq3dr7UnmXo7eO3UdARmVYRzdar1Q349di7yybeaRr5b+Egh1nXy0nHbyhyeqB15Pf3seO1nbCPO6e8BdKi5hSQ/0Uxihufhc8OBs7NRgbNKwLVQSOHn92GeiG1Xa9IZuo+H5s7FpU8EbU6HPVGz0QOhti5mggzVgd9c3twpXLC4t1fZku3S+/fbr6ByV+mRcQkuSPro3Nub4MK/l71u3b5Y+OxdMee/O/bYYe3Hjxpt1iqNg8M7+ZtvY2aigd0jdevphlKeVQL3/4F5hDcHcp7kGH3Zfv81gIVVlX37x+5JX1WpzM7Ptow8/ahcvXiweUEm5tbHZtAP49LPP2t27d9uf/eTP2ntvvVdrGsXR6eHQ+s6337SNBw/bbNZ3UqVW+Fnf2NoaGVxS+D7TUX0pAam5uRMS2a9K1uV+bJuHNe+CuNEa1iK063hPpfxEfI34mqHvUNmU3ubALQEJPdz4MbvBf4fhCweBXM28zl88F7urB+xmYVSkPrtyrsMjWQPbkAVi4BDVQHxC95PAkyiUdKp2HZEB1VLsKHliT/CiYAldbMdUvla6BJ6UWDmIjMBhAmZkgM7QE1qyj82orZSxQTCC5Ah/np4a6I0/OjhZNMLncJO52glBh/F3YAQ71/TVsq0fBtpYX42dOoi/Qb+OVzFFHfQWG0OnsW9iGua7vrEdX0vSVoIjNM9C1pbjUF6FGXw1NCQesBgeUC3OLmcKwbDEt8LSingyLkwg6Sv5ipdrG3HkSqJH3zhzdtiXljNOTWXzBKPxoF7CB8GgnW853DYjJ2STHJ/qKsUpdo6gqUQseaJbJIp2gtMOQzM7BquFQP49z2dqm2XoBkLDKJJAelsPxPci74KsMWMV4IZf9FwUFYKptbpiH2FY2AEO0RP0mbhB7rMTH/Wg+KGz9bBkd59OFz7+42DY/NLkLx7u6lkUYxYmsIAqp2anFtpQ33gMeJyrEG519WEMxVhUqybjUSAHUcIZkkjdVEAOgV7SmCwgBsEBOStBcLCsyWJoAhXVn389YaIIUBbzMArh8OhphDIgeqALXKkoA7ZtkRlxXH0cfJmw48xkNEBhWlXV9HwLu9SCbcQB1dwZI58qNWLan8UZDDBzhCwqDAS4WNiZMPXKzHwU2kFlkhxtzrkXGa0j4o2SQzKZe0TZ2lYUfslCx3EMcBDtVAKqMm5mfKYUyM72bgSK40NAM3aZAxUeoQlBK0OdsVLkI8OTZVg3thw7u5ehhT75niiuPfFKVvteRPgtfgx7BpM5RdFH2DWAEzgZDd2HMgYGz5bFwxj4ntBR5VJfnHprYN/syrmLUexnw6gqvHKdMFEZtfwDfjGbU55UrTFeMAvOyct0RoRFkGK4ffrJb8Mjfe0v/+KfVABChZrMmPtNTQhgdFmezgh2z05ZFivU8w8Pf7h6Z9yMRanj4tJiKTAZHNdiNDtwy0B0ARIKT2YBSKUMKG1ZXtsaXUeGVFCLQwQE0QH2ZVdmJ7wp6/r8xWGEbi1gRfUWfowCCHgpYB0hUTGh7LIqtJ7bG/00iprzO10BXxl5CmFp5UIGf6Z6NBSQyc2qUiMAr048DL9RYBwaW2dmZqbbpQsXikfxmP+2AnRFyzUlRLNMM5rMNr8nEfCD9ujx4wpS2xLVOQ8dcOHECfjYpjU1ORU+7E4kE9Qt0BMFCzCYM3DEUQVsASZZQoE2hmYkQM1phgLCel8AR0CeOVoZwUWfY/wpbc6u9/bzffzcOTBdo93ZuYUyjCpFKHsODMM6l9etZ/forWu+++57FRTei9wIHPqeKrMaQ+YFHAkGGYNj5VWBYMqZ6KalheUqc1aGbM2c2MeQyor39Q0X+Kwt05FV1WIdH3ZOE74tZzf34IygpczY5nqcxNAXnx7sdtsc7bNXGbe9lXuHn/Dl4b6TKrsjuRlmesN2PCXM1X8przOc9s0/PwrtY1D1dNEPTfBIoE5QqrevW0s97QYHJiJDcbYzJlk18y4nNONWAYkGq49VNLysVsg6msfjRxvl7D49fLm9MLqjeFMWJp9V+UF+zLu2YPXGaMSoqVBDUxlDAIcD32X+RqoqVNAUiC7gGmdKlo+Dqd+XqhcB01r3noH26vV389pUxq/Hz1AFyS9euVKViR5oIgMn061fkq3GnDGHc1y8cKUc8js371Y1mJMsgU/bCRlvNKiTf0qvh5aRK84UGZsPT/nb/v8LFy6zcG3t8d3o4tA9vIb/L11+pa0sXyr9vhUbtbuzVVtfVJxUL5aAGusyPbUYQ68FgJ4dwmAqGLAbORWY77YJkGu2pf/MWFtaPF+B2dIxkW9ZUuNVPcdBoQ+ehWefR3eoAGE3yy4B/6E7uTQGB6pIiui5JCum/5MKH30lpmYWw8djRbMCVRnfuXPnir/wRrc92ElgtvYYQ1eZQ/fbRgV00D0q4ASsgR89JgTSbPfRfJlN4LStnDtfclX9ZgLcakta5EkWUe+Ow6e7uS5OlPm3sr1tIU6avokcBxUJ+Ny4zVEAbGQotA4vVWaajt3bKN374kSGMbZ0cqRk/2nAIieRI6UitPQj+xG7KzGx+gh4PG6Li3H+x6YK7KLr6uqD9nQ/ADC8m+mXPjUuAWZ801ULs7kvsnZBC5kHPaNvh8pN8qhylgXgaIbF20TGOxHewSMqFs+id9b9QpwPOs7YcoNyHMgUJwRv60uJv62Dz1gDfFoBhPzNflkLa4Sv4ARBCsGw8fBMt9WSwwfoCdLlM/kbyKztmPlsFwyTWOt6uZqbJM1obN9wbB6H2fZkFQkqq+hTjgwbza7gh604G4JobDk8FkoV3VQMkVNg/zi6g86s4FbwB0xwFD7IyGpdbDUooCpYmae15Xz4XucIO4zlaeb6IuOALcL3saXAah0CENqzDYUZyraEJ17aejJkK4wAetnPjLtsilUqOoaAUefacWgETjbZOzJhbCo5OSaC9gvTi+3s3Nk6uY2zJED+5Piwbe1vteOeLHau80xbgfzcjENp/PSMB5NB11o/suY9MsteVODCvwyGTpA99xnXK3tCUPIoOuZfrX1sDC/Y52x/VnFvi6RK2ZO+0C/LcGbA1sGsb9bVMARBbdUSvFeZwBnTs3Vp9mxbmDkbBJ71Yjejv6uSMNeFHUcGbSU8apt7m3VS2Yvgy8uXr5btOtztKudU8KhEpdNtBSofMd9HS03EO1r/4TRJj04Pm7+1MP/M9+XnBP+85m/r4Cdt8VIk6zev01mF8fI7+bIDZOniYvv73/5d++7Wt/nsSTWoVyEOj25HZzuNzr3hDatjrQUhfV8C3LXQSD+oN994s/38Z39Z28u0AKF7aqCGEez39NlB+9u/+7ftuzvftCvXrhQ/Pn6wUdtD33z93eq5pA/s1tZ+O7t4tr3z1ru5Zye3lSTPWFTsqYS/c+9u6b0ffvTDdunipWCig9DxuHTF//HLv8ka9rZrV69X/6aFWYdGxMeKnKFH0dA1M3ZY1WfzV/d3xntKPzxHJmAPY/A54wiTFL29BtNzatfX1suR7rZe5vq5H7rcu3+3eFKAdCI85PCJ0y3ZftK7+BaNBcpsl81AcuVunNafHjp9lKObv71e65n7ff7FF3l+mRl0QU7zcAnyad1GwqNeY8O8bkmMseaYp91Jkl+9gpfkKHOuhEA/PZgxhC/gfePxur5CfKXh3H809jajCO+fxCOMjGUUe9FxfEmYbjw8Ph19MBWMeyb0JNNFx9w6cCN81Nl3gRM+mK3YS/FFNNmm222j3V7fjj6Zbz/56EfVDmQotuNSsMWl4CW+wVbw2CvXrrUP3/1BJUxff/31cuo/+eKztrr5uGSajnM9Dd3pusfrq+3hw4eFkf2tj69Ek59wxLe//6ZORbULYD2Y6/a9O7U91/yvXr3a3nnnnej7s+29d94NhlF9vd/+yT/6x+2N66/Hr1Ph3vljKBwN1b7/9tu28/BRaBe9kfHrO7uxvR993p1kXBXGsZuKIFQU272B96cm7H7oig6qN1N0Dv1fPJGLWxNte/j4gjj6rfLJhvN6f3QKfa5VhEW/sLQSvXOm3edjhO52SM1MT9Z1+EID0Umq1S4Ej/zkRz9ub7/1TtlY+pnfIjCUFaugDNkTIxC84g+hI50rkcBn6eIabA9ehos63VMHA4YnfcbrtmPiB3SyI0zPL4lAvmW+le8EY4UesJKTovlTJ7kPvbkcu68YZffJbgX0bel8EhudZYwk8GNjI8J77bi32W66OLdYdlhLkbHR6TY3vxh57uwN+WS/qrI9vF3VUnkdXtY+Yjy0MkiJ8cPDvVqD55n7yCDM1lXB7uxuVqJa5RM7P5C1hhMmoi+rejqfL10f2kha1ihzP/ZyNnydP6uQSDuekDlrGjrxLw4NMPSMTeRzWKtTXeUneVWZZ43YF6KN3wWgKsiaSVaCJndUSa6fuurK2jJLDUQH2S7JRrMBhSfo9NDdVubp4Juh0OFF9L2Pl84bYHfs1AvWi78C5+H5oyiQw9hRvQIzsApSCqbbpaJFAPqJN22ubv8hGPb6O9d/oVJDtHZPCXaU2OLichlTQEnjyKM4eavrj7PwYdKASz2Jnj/LlPLeVAisJ8r+wU67cf3V+jynm5YRsdWr4zjAXkm2SvG+kzgSbahNxFkdjbA4kh0oUbInADERBYdv9Yo4CUAebXo9zJZxEv19FsITtLkI6+xgwESIdD+GczOMSIOOB1h4YHTZfEw/nM9jNo7hYJQhEOakgbkopLEY4hEAOYBu92CvHFoGxvf0YdGMuC8Lr4yPc2shVS8BYsNZhKks0EgcSNu2NvVqYIjyfQCoNwp3IqB0cnqmlAoAlGFlkQcixHPFkM+iAD1US9i68WQvi98bYYtDr/dKTwReMKyTWdtGRsLcg7gpMoElYnDMLeN9EaeqJwwAePfrOEjTZ55TKn7C6FVamHUuIxwh8pORtTeYswMwUwQMXBmw3FSUWUDTnG7e/K4dBLi/8+b7JaCP19bKoTKA8bHZrFuYLvzj+6fXICRdhVc+Vr97ze9mTYhyIbPICwzRXAWV4hBFmLpstH5nFFuAa14vI5Yxq7QizIyY9ygO16t+BLmWTI8AgSg4IZEtqADlgd/zeYLy9EkU9H4dGIBmlDdH2NZE13FdoMAefifVCSaqgLNNRtZPJdh4/nYwAiXDSfEdvEcJ+GnuHS26SLQmhZcvXY6Clh2URTgppWLOnFR0KdBIoGvMz2ubpMi2vjyEu/SG1c/yohnHFgh0Td9zVLRABSDfbRdS/aKfktMpN2otu3G+KEcVOALQbBfrqut6q1H/XmQaSFuOMdZ7Dd3Q//BwtwvehuSqeqwDJ5F8OvmOFdDDhFO0FDBpm6KKJw3iZXwEZF579UZA4qvNyWHr4SPK1cw5xIwX+juhjDydbt3ikTEmjgVmmBwlr1eIuQioAIuCBpxwgR1GUfWNwA4+47BZB85n59TazjNY9KPwlZ0bM4Wt2gQNZesnVTOcqL7gACqXVoE1VrQX5Da6ao7rMI4+6x3dEzmT1dGImdEWcFTtJFCpkmxvz5bXp5VpeXEM/KhOe5mFegnUOD+cUcEw4EezYPTonI7onszLiYGLC3GKcj/jESAz/rBCc8iBzNfhoQzQeOYY4HwiC+QkwOiazA+AKKaL4dMfwdo5wQYv3Qnw2t3bCrPhZwbIse3jFfhH3zKjuebU+EIAiZPLDrIG0dtZB0DOa0cBLlWJJXgRftY3T0A3N8o4olNDD82MHwegsSdAgvcAag9BgXK6A4bpq0F6KvMHmGTHXM/puBDtfuZ+sLcROqOp00tXQvvRqmwVpLMNR58gPdQmbSEWxMy4BF8FAQUubGm0HTaDyXDiap4ZaocxmnS17a2uyy5OjArYxjCHn54+2Wu725vRLbFBoaVqMJlLwYyNtdXQS8++kfb8KR4NqYtPbWnrnH7zw5v6QtHBAGnUU17Xd+KkqhSBXNlGOkGQXVC0GsNnYCXLkdvtzY387VCJnbaV321T3Mm49qKr0EilINDwPJ+39rZWAY0hcdESfQBy9Kvsami7F/1IFlTGPgldjgJUOv2ciYRtPvzBR+36dYeXqMjMnCPj+l/OBfC99trbcUivVDAYPlhdux+TlHsHQwg8RkxKlwHkq48DdANy9Pigh9xDcHSf837wLHM7zDX045oI0FLRmLntrEZ3O9wl8zceA4rN67aECKB0J5AJwtCzkihAsRMuIyLF407ww4dlS8txjoMXO1vB46wFeshye9DnpwFi75NNdOcUA6mjwSTGIgCHxvobuT+5kNUXeERv9JRIUJlHPqzFGOcheghPVMVvdFPZ6oyBjcY4eLW2AOb+9FQd5JO18z0NfWEsFTEeEjkCTA5n4OwXQM336J/dArGRZ+uY7wiAsAmCNGRMUIVOLyJGrwK1+K2qc0Mp1yKhEh5RQ2BJOcOCJqrUa8tTdJwqUzaIToOfet2nbINgd39+qliybSbjCiBGF04+ntD3Qy80vGAbh22wu9vd8e0SIBIjes7Z7oXnycBpBZM1gzNk8wdjazh3gilbcRJu3vmuKqPxe0x9BYIcKiLAr88UeSz8RlBzLXJazlRkFh7y4ACeOgB+Cob5rJ6Tqlm6quFg5dAJPmFn6ApVABxMzoQgoOBDOVuZsAp7QRrZcwlVuxDQ7dzyxXb1wittIY7O3NRctaMY6NUrVVJhuJyYWqfifTIQhsg4XJ8DEitda179VDIW+laFkLHbwaAxdnfSJD2mAjv2z1N/MdcKH+jN6/PoXIHd8KV5e5z+rOvhX5MxlnqtoxGZK6ecEs17FUh8Sb/qexN6XL/2aq2BBMbZc2ejK9bbWuyCbaHPgzWqH3B0seoJzcPRKVeipaN3wo+Z+tXgKlUz51cutg/f/6gqSchnYbHMR0WC4NlmMMO//7t/2+7e/7503FLs54fv/rB9+rsva/6CaVcvXyv9o5pLwr56Wcb2whHkxk6ZX/7bX9Y2TUnR995+t9367mbb2dxuP/2zPwudBtrDRw/au++8VwmG0yCj7Xilr2NPax2yJuSOTcSz/9dnhyWzNtErhSPzOwxTODtjgXE62YSXj9onn/yu3bx1K7K0X7rbliiY4cHDhzUHtlkVandYU9bK8mUdasmsVeioMl+FORvgUfgq79W9TsflaT75QjeuF1WV9NtPPnah7pL+l0cVRGR+KliEZch79fLJe2SjHkVX7+a1/A/WgHm6qtfo3oCOvjjVfcFZxiNYVkHlPEfDG8Phvbpivlu+ZOi7G8xuLPlymwxvjQaPdVU9MEoXoM7/Mq+Ojv62q2kr+kGCZmpius1MSaR2/eX0r718/lJVXE0M2RG0GDrFQc91HZzw5z/9iwrgSIhISHz2xaftq+++at/dvtW2DvTfPmqzk/Ol/2zFpE/0+2PX9VHdWNtq85MLbX/7oIL3f/4nf1bj5RO99torFVT4V3/9L6Ir6Lrh2norWeCwBXrErpNXgqlVpqGP9cbv9czvTtS9893XbW+18+Ul3vbDG3u53nh0i0po8qfqXuUWPWbtyKeA2+zsfGEEvOpzqkk9TtdhIPoKthnI2Pjo7Gdvrt+Tz7MpFsc6nZ1fbLPTk23r6V5tbzsTHSapcvP772IPj9uN1260hdmF9sr166Vbd7e240PMxyc5rkMJ2AMc4oAIW4aPnuT++kEFn0kSqwATS+jWOeuPV8I/5QNQFHlUVWT0EHmsXVT5u5q2s3/BiA6EYz8qkJ6vdHqu4y82GbbgZ2Dx8gmCAfeyxkcvOltbviT9hB75nZ621hvra2FHh2FoQTTRHKjD71e8AXfXTqjo4dpq7Lv4OvegywT2C8P2w4h41uncGXN0iwOx7Pyqg6r0Q8/38ARskg8UnaYngsvCI91Om8ha5papFK/AL1N2jWWtYZiqwAod9D/lm9WJxcH6xtT1be0r35+Mnz7ZRb234R9xInIr6EWGpycnqx85OgydCeYKHbeje9fD+/vR3+yi7YwO3WJznmTt6IHR3CsoqA1m/E5INVa4im2yJOaJbx2oBW9YL9sun1u32Fe7tvhb/7DeWf+8EywJ9/a01Qd/VBn21mvXfsGYKHGUhZV1cgKJJtjFBVk4BuvenbvluA7FaTiJELsgB3SsMjRdyfXFOG22FgkaMcZuhhmeZ3CUjwwWsMCRU8aNUL2jfe0gSmtjbaOi8SJ4mLA/9x/tETTTZ0VUNAA1SuQoiqkymlGoI2HIubkodVuX9reymHHiQsGTACfBAlt1artUmFbVhOyzSi2GVfZ8MmOYn5qMgzcaQNoBR1tRZPGjP4oBBsMMytP1Mnt29CSz7okgL1V03xGrswEn4bW8+qJtxOGogwYiNAWAwliDcZqPMvetADmBBVVp87PLVdGlGfbsXJTC1kYWVa+Y51noOK5hQpVvGBiDPH+5oGgpI4YBALZ6hrZnLHp+f075x1hyKGX8PPDEyNRsgb9/yOoB2GFckVfX8BqlbjtMOdV5VuQ/68RhAOzM8Oatb8q5e+et98vY33/wMIBltYyjJuLWqBrF/pGA1BgyiNIleZTBefk8fdTfGYeqBafcqNjBL/X9/FdlsbmHuVIOjNd2HD304Pg7zfDUSAOzFHNVdgmihRcELJTZU3y2LmlYzwGpah6Z4nyfc5Ov59EXENRbSkB1AZB+cvK0Kudst5FZNSzAfTQG1pay2gOfOQAPXbCjAyAUgnsz3gA44M+4vfbqq0V/sNH3Nta7ngJ6d+Elk3Yyle2N5v/o8WpzgqhqBlU/PlsgIv+5juaQlRWOEhEgkjlxH3rf1jngA+2qBDby4zu20FC+DF5X9YUOcZCjoIzfNjtbGfFsf5xy1UuCfypQwh4VNGZo6Ibctsbl766sWMBoJ9cOn2VcDLGsGyOlUsF9NaDW4BYo2AzwHRCsyJg5NCoCjNl7eNFWSEAPAEDzumYM7FiAgHkA+l0QpztlUY8lVXSaO1Lw7mPRjNPcNKCUVUZb/CQYJlDguHLzYNw5qwyLnkUaYO7tCoT3lg7Y3w//KL99mTUjM7YAHezvtt4YKluCHj1y2EFXUoxmAnCV9Ql9PQsAh0dsrT7TZ9uyrS1jGfd29FVkPrpAWTk9sbyyUrKrR8mL8JKgNufTNqKV5XPFfw480E8CXw4Oh2ajeea75ptZho6DAcHWezT6a770m60JAp16WmQ47dqVaxmTYKFm63jlOPy/W+sneMgxjIAXYJGlErwIO1E5FZjZiZOxn/kA7seZ+3bWbzhzfxw98TT09N3Hjx7GQIc3Iuv37t0ucODo7YO8hjdtmfOzxCCP+onPs3jCmfQOoEAGBBJtG9zd3W6O0N+NY/Li+WGBdBnx6ZmlrONhWzm7nPly8rrei7Y52mIqcNjXO9Qmx+a7dcy99UXsDiTII/I+NtadoOQwBZk9wWWByqLT9m4FyjVv1x9EJRYgdP/unbKDAo1rq4/qdbz9NOOqoHjWln1cWlrJejnlR3BXljb80xdgMjqVMZy0J5kfR10j0t2d7dAofBe9hl6cUgFnlULug49sZR7K67v5/Hru2wXDtuq7AilOJ+Poep1urGBEgYKO0HSm02sFFV1jJ7x4FPmuxETuBYS6nwptss4+vPf+h8VDQA7dUYfH5EFWHTrhfg8f3Y3j+V1b3bif1wW7AzZDV1UAqk2PnsnMCn7vh0/DqwG1ruUhgL65EZnZjSNW/T97Q8eDtr2xlnXfqgALcC54oloBs3BeVG+ocD2tnioHLq93WwS6rWForjLQa00lda+gCdxCV3ZB863Qmi2iu9Cksyt7GSMnSsUkhxGojM3KPfQK0r+o7EtoLqBNTwhIFt0DTg9De33OyKatFmgr4CZIgqb0G2cQPqjKMLo+9KZPPNmT4qPCI2yAbSeqXoMfMrcKtFlH96H/S69nHLt6Rh1kbKp+OIOu2TkWbC39VIm03BOlKzEBLefebIlh5FPlVNmuZ9vaaLAfHQr3cO7YJfhCcG9majrf6ck8gW/OLnwQnBIg7m/yi54qiJ/6maf7wgKC5+hFrtlztlXltvE/fRk4sw1neWmpdBWaVIVWPov2tS7FDhmxubXQJnKqv6DtTpPRt1fOXq4qcrLEEZJ0YrfNsqBH5l2VYZkffX0cXqZ3/q9PDmkpjIg1J0J1nj8FanyXLOD1AOHo7dAnNoJjTP/CVxw0pz1C+gLDqtq6rTDjccidnDYRHDzVjg6PM//DrLdgRBdIrArayH83XrKHxvkj6yuwKcA0Eb3vkKfdrZ3OMXbYRMYhoWDMgmcqMarqMPLumuiIgB0u6w4mwCOnyUjX9uiCX352VWPoAZf5rkfxVZ7VPyfz9D1BDjpUAg4vCpK88cqbWctzbXxyqipg2LfhOHq2kUlSc1inxycrIMH2Q0+q4S5euFBjQGe9u6SIHZpz7eornZ3MP/QxTHPms0jM3bxzs33x+efB/pNtdHCi/fmf/nlhxJWVxfbTP/1p9dPVXF/i4fTxhzVv1StzdHys/erXv2pnY5999l//9b9ub7x+o128eKnwwPsffFB49nQcdJf5o2kJUx7kzSNIqWjikVHWmD3Ik/nxlchrVZbmq/BUXct48hlrhst/9+nvomvvZo0dPNUF7d354aPYg8gMzGFOEvqqczzhF7qSHrG+trxPB8O4/uk6G8/p3/WsNXRfnlYn85+Gnh9//Ju8L/gr+GGadGnX8weWweuCGhVszoiLCpmX25gHEpifh3sIkriWbV76OBofHPts/0k5ySq9JuPbDPA3XcqXQytPMjcd/08/sUG6LHxLt5UvER51MmRvnrYlssnuJxi2Hltqjiqkz51dyShP2nd3vg9fbtQ6X714JddW7TIc2kmgB3sGz75z4+3C3YIwcOSvP/67du/R/QrszsZPhQVVgjrMAZa0zf7q5SvtteuvtrduvJOfN9p/9E//0/bTH/55+/D9H9Sp6jdefyt4TfuSrshDAQJ6q4hViWj7LJ9SFZjtYxLFguh1ejw6ZB54w1qh/Z2b37X91bXYPhmM3rYTnM2KzDtIINi8w88DpUsFwfGcRCKM0q09P/wouncmn7Fro1VhQOnb0FAyRzCN/q9gmOKKvEfmJ7JWTl4dyr012//24Z02ER2+NLdQRQeC1X/yoz9p55fPF1303rtz53b75S//bVU6rztMK/d+++3324033mkXL10LthdUmmm72we1HoPDA2Wf6GqBIryj8lbyWtyAf8G3VSHU7eJAouC62CM2hr4fGQwe6xmp5EYYtfiqC6Thr/BzaOJVGLO2PG6tvyyYeFo47+jgaZufWajAFZw1nGuyU/qCGgvetxNnZm6pApgreQ9PXLlyJbrjfORvsTA0EeGbSAShNR/dusWLzTx6oyuHgivgCX7iSQVkJUDeefOd9rM//8ftZz/7qyp02I7e39naz3jxQSYTHCRQpsiATR7Jd2am5ipGsRm8OTM3V7t2zp6/2lYyrrPnL7aVc5eytk6uzxyHVcjx8boWG2h6+rO2Z0eXRVOVTjh/4Vz1TZydjU6ZmQ/dJ9v84tl2/tKV2lUlUfXqq6/Fn7c1kgajx1SuxVbkN+Mf7o//2dNfBR9sUT2yZu55/dU32uVrr2TuS9WPVNuipfhEy7n2xUvX2/nzl9vl8AkegZHRfk8xR9bQrp+7tx7+IRj23/zH/8kvBuPoDocBJse7LUV9USDBNS8ZwB7WZ+3B/ccBbYx9DH+ISOl4f7wqq4Yyme12Lk4ncMuwygFRdhSdhvwU5EAYs6K1BHQwQPW4C0aMZKIL4zMVpJARUzZ/Jvcf6x9p/VF0yvxlFIEcpJKpUTq9s7dVvRoclamUtt5T/hlmr+xYAC7Dd0Z2P05QnUqXBatsQ0bnqNfRKFdKlRDffxAwFIBSTOikH8GwONsAMqZ3hDuANKN0Nouocf9w7sUA94ROa3HMnHBS2xBzzQy8PQnQ5XQBawDX4txylcdvbK7G8V1rs1NjcTgOSnko2+Moq3Yby2dtX1RZdxK6mTsjUMI8kBHnvVNDGVNGH7dncaZeHHPCvK/XWRyIDGMkgI8jTHiBbUx6Cmh8XzRcxUdlOLOuZRTy89TwUwLE/3ef/CZgbLfKxincO/fvtUePH9Y6A20hVDFbxzcAZb7o3e5HPbxWBuvl4/R3HxF0Y6StBQcEACtwK5uZuTCWhMc9GJuB0KGUE7vqGlkboNy8uoxbB2w5RwyyrXzPTwSHdsrhfRKnirNkiyEj0nMyGCVtO0ZAYoxrOR5AaxPsMkIAoNszbz30VRoeGi+gTPEVgCwgmHnlSdGYPLDBAHvVyVCOTa4KGDTK1W1bEZg8baBfNMqkjqNcgde19Y3w0F4pK+CwhlKPjnaqpFS1VGWfNS+c4TqhQQxU9WPAJ1GADAGnBUDFo8DM6Thdz9r53UsCewCS/hTdveLwxtES+K7quvA2UM7B7U7isz0jhnDYqTwUYjf+arQYugjQ4j0njjF0DIHgj8ogStwT2EEvpcKcH4Zc5akqMUMsYJlryfi2rNPY+FQFHVXtCYbha5kMWRhAWx8jxsV8ZKdlWvWPsm3OelGogJ6eLJr2V7+SvG4LqYpZgX7BsN3dwwIJKipUuQBnmFZgtugYGeUEcC4dS68KyPvd556XUcPf1qEeebmydTHAsjFjAWxIj54C4x7WzlwuAE+RrY2AKoZRZZTqMaXZTtP7+psvwtfP2tbOZoHgpeUYnRh/AZm1ta6PYbd1SSWI/niTuXpfOYUqDZSvo71MlXXFL8XH+UE+R2OIVfsMqRzLpPAqnWzbtwqY6hWRa3OkXFMAxDpVhVrWG0jwADQEOSvgFZqojMFvstqCzhx8Ok2V1Clvl46iYUM3QxIM8x5jXlunQk4nQdaJyD57Atg+zffONL3/8N3FS+c7I5ox7kSGONIPHtytQMO7b37ULpy7UoEJMs1GcWIFvYizNaxgcoFtmT6yHhAcPQD46pEQLVk0qAbomS9a0NPmJshqizbwUEFzl8yYNFqvEzLzgu28QNLufkB46K1P5/FTSaHQGb3zxDV0mqCPgDK6ynaiFmBnHaKdQof+qja2Br6Tj9U10aZbF7o/Y8xr6P4sDqDPCdhyOI0PCPEaPVN42hjyHToMj5JPOgqNb7z1XmzLZK0xPV3fiyPuBGqAfHPncfvu1mdVtm97+khkWcKLbj460pCfcx5dF9kcd2JR1l+A26nNeouRza1NtjfzPzbX2L+MRXaTs4PWelrgHfYhQ66xWTj6ng7o/o5sCdZkfWXhK4nyVBZWQDc6Ojxddi80R/fj0Mo1VcNZX4kU9AKYax3yd30m1ySn1td9BA5rq23WuD6fNa/+l3ndoTddYNGTfVKRVhzRBcOiI9gX9EV3YzJ/PGViXTCsyzyr1MTnzCfZEEzU+xG+qvvkafwwg7m6J4H2d8lH1iZkrPmzdR7GT49xILB+PpT1zDMfrKqizKt/MPyTwcEgtmFIflVbicwXvlLtOjUxkr/x6WBe6yqeMFNtdbLe8Zvyo+jeVbW8tK+5vwC7MbLLXSUOvdFt2ySjkiKwFJsuyeEkNjJZznbJnABL1+vkJPxG/3ZyHJ0Rh9/EOLKLAc5OF+M4wXMCvHfv3s91uqrECijlKelZwbDM3xiKLKGH5+nvEis+XgG/rJ2gphME3VsVW34UnxpIXmnPoq+6bZB9bVi/Qtt3JbTQNNcUmFAFUlXvoQEHVfsIlZ937t5qh8EvO7sb+aTARrfVtHoWomE93YddouX7Ih8v2vbGdp3kzgYarCSYwF1V68GP+Zq18Qv+Y9coVzjzlK7ofBoMQ6MOu3UY0cN7Ht3rbvMHDIgH8Q177vqlz1+umwTvm2++1YbinHzz/dft//PP/99tKw6mtiyq9p2YR9Yla4eiY3eDGQZDd8FgVTUqeZ3uxibiWYdmvP7Kq5UIo7etUVdtzW7kZ+Tq7/7ub9uXX33V/tv/+r9rP/uzP8+Y+tpXX39dW8/0+1IdYfsx+TPWShBHDiuBnL9P8cO/+Bf/3zjgQ9UbSiX0+3EibUHM7GNzwjswD37Jdzlgvl9yHRoKzJC1CjShTeSD/mP/0VCglDye3r+jOX3ge90auG5Vk7tmHOVvvvs2OHEj9IDJ8lr40LUfr65W8BSutrVMrz14xP2tW92rrmub5HKbn5vN3906sp11rz/ieT5Djb3G0+Gfzz7/vP3mtx+XDa3AXrf0RScy221j7oIOfhb35Lr1C7b1L3JS33W/vE5mrU1JTvRZ4ebwJv9MEGwmuE9FkqCWZ75VPJARtZHMSxP+6l+Zd9DZXFU9Qd7uS285nMpOIHPCG2uRM/MRXBDEoGu+vR265vXz5863i+cvdvrBVTN/4xRsOXf+fPv629/XKadZlPbJ56r0voudcSJq19/u4ePHpS/NW2X2/NxMdLMk+rP2ox/8qC3Pn4tPOF8yh0eIq8Odos6qUb4+X5sbm+3K5SvtkgDKpSu1Ndp0yJpgu7l1/7rfPQr7hX63v/mm7a2vlY6hFnVSOgr9qgdn5tPpBzozz9AEpsUXHvSfdaz7ZPw+iyPwhx1W/Vk3WGkw+lBlmCRdL5ye72AdwUgBKK+Tx2+DwXKbslV8GNtB33vzgzY+MlG2+vbduxUfgMUFgz788AdtZm6+zUVfk23VQLCCIJjA9PLKUptbXIj8LbTzFwRDLrXLVy7X73wr2+MuXbrYHHT24NH9SqKrurTWyGRN6aYKujSYNvY5Tz4aPsFTxZuFtLCZ5NdebG/X89M2w+nJuTaetZ6dmsm0Jfi2o+OHMreVaiE1PWVrPN+eLYJjDgqPqpy2jW9iaqLG+9qrb0b/TVeyGN2qCCa8SZYlk/XVkqyS6JY0uRCetA3ZdlYnba+FZyRp3n//vaK1PsmKjgT8Z6dnouMWqx/i/MJC5j9Q2Hw1ftqLXF/LDNtNp6bnY2NX2liuSd9pw+Cng0HoiPPhdwG8y5cv11MywmvnL5xvS2eX6161dTQ0wPcCXnXK/LmL0a0TzEto3jLXV2J7v6+EifWAJbt+6tGh4YuZSYdECMhdaMvnzrWlC+faxcuX2vL5s/XajCBg5mqc2hg5VMoBMdNTs1WliV8GhgdqHPwjpzmfPX+uqs5vf3P3D8Gw/8d//9//4iiCMpTBjU3MRgjHVJUGJMRgE4wsOwZ/8PBRKbCuYoZw2dLR2kKU5ngGsrq51lbmFiNAL9phQCAR1AMLBDuOJDyNYGEozM+YjmbhRJ7HswjzgxPtretvhLFUp0SYOPdZaKdU2mqo1I0y49xxBp5kUQMpIl1xzg/3quStA4h57/hJGwxjlkwfy2qN5xojbb+yJAIYootK5/va9OhYGw0j9GX+wMTjKJkMs5ieUsb+mhdXMEwmPfMCxqamxwIkBjI+zfOitCjVaMT1LVU5uQAtk7mrKLNFU9M+giEYpllrbREISM+A2sXls212fLITspMA6ih6BwJoDGkkJxFOp20qnWcEAHmgiQEsI5ufXdAsQPypbP+zXIsB6a9IK/imBwqlwYEt41rfy/3yPb972nKgxLEL+mQCmVOGn0f+fvnzk09/kzU4aG/deDvX6Wv37t1t9x/ei7D1VSAVY1uDUqQvn/XNvH4Kik4f/uzuVRevFwQmnJojO4OP8BhA32XQcVIUb4zExOR4+HQ4CrKLFNs2Spn6HQCwFdH2MEEGQJrzCtQOhm6tz/YNPXrizAh05b61ja+2HMTxssUp66Wp/vMTx8u22sOc1Szen5qczdhO2u7uTimNqSg/oIJTDMTgrWqAPpz7czC9lvFVb7PMb2Zqql27eq0Mcz1CAo0IrYc+cJ2h8frzAg3GZ0zr4U0BIUabUgSkON+A2FDooOEwngQKBehsazImNMLz8/OLtV1Xrzf9oXyXrIm8Az62yQKaskCe1ld1lRLeFQcr5H1Ot8yM4AlQoGcTXaCxrIzA9NRc+GC2AjuqSPaifNxzpDJCM23l7IUyrOi3FMOnssk9bFtAH8YfHZwox6EsMoSpgAi9F6LH8kJMdj4jQEPxafypD9skI0CeA6iBj+KL/tB7drZADYMWhixnVDDP1jhABh/iGfqjGnxGzgQ3bYcCBjgpM7PdiZXWV3+5/Sj4CtrlaR2qn1acFrpzJkBmeGC8AkuM23H0qGtYH/MzJmXkxgd4qTIBmpWh04uCIpw0YIPBJ8tO/8yUQyf9QBw3zCjSTd2JPbdufRPe2CqechCJ9fPQT+zoWUfvbqus7Ty9dV2BEfJFp6moHZscqcoXgRaAucYafrUFYGJ4IjpZYGKw9Q30VNBGsE2gmCN7djkyG11VGVf6KgrR3Ku/R8BPyBx5i0xnTgLuZNfWLXKDB40PrTl9wIimroIWAmoCXl6virBck2wJiJs//WVrxYsXEgB5H8cEoNhKzMA7spv8qR7mSOnnwnmyvUtA/cL5S7WtwTxVAAmwaCKt35zttbacVfXVcwEVAZw4u7mnrcEqQm33NQeBWetkzWg0lYzAJkfP0dvsldc7XzpjjJ6nj/1uHkru2Yiq6BwUlI99HIyDHVsnyeLUTk2j6QLjkHwyL0EqToy72q45OzNVwBo4pnsFJIypNGz+Ln4O7axtLliyYLtZOYnhZXQA7M/kb9fmuHpaV8FcNgcPCVZ0wae+9sYb+sVN1rVsMbUsT57stIertzMnFUgtcrWRdR0Mva+EvtEhcTQJHpvImd89eNb2NLSP7NnCK0AjeYHPVcMe7GfsaJcxa2kgmcWprROnaqRxZl4A3KUxqIj6nfPaBauBWHx1ptNvo1118fPj0KG2wgo+xOZnsOjpe0W7XAvgN46QJEOObg79ma1aaesR/eRJJ0uCCe54r7LxuR7+tGaCH8ZpiB2XdAFHgQuf1dQan5dzSwZyw3KWSx7yyXwFf9KFqpfoQ1WqFfCKahOQq4BImVw2JL8Uv+Tppfy/KvFzrZLT2L8MN9eLQxN5U4ljYl2j6vBW7l+B3XyeM04n2MoHoKKt1grkenBQAEeQRMAot4kN7e/RvD3OV9ZS+4dyI1wzPCvA0/Oiv52EBfAj2gguhiihg3Xq5u8+5RxnHGTJAggMmUwFJvMdTg+n3qN4NDrVfLugmcF0M+95ERqGNkjCYZCVj5C07+9/1xy/Pxl7hW73790PX1j3rFCuY0wy/VVlnb9d089aj5cP42NfrS6eMnZ2wvoU+I5+rCBcxlxr0pf16tXPcDLO0VTxeVddIyBsO5E+tRPBmFNtYyvfPyLvKtC7kxbpv7Gx2OvYeNXEtnFrvwF7WQcBylrxF1mjLBA9ADvZ0lJB2whHVigrkmtlXr4fLs1MOIJ5j77OGrChuV29TmZO594Fw3y+3qz5n/4uOHL68Nl/eNJF+YnFzLX4Oz+PIyvWCqZbjh7+/uHt9vEXH5ctgzVm44/MZI5/9Wd/1X72pz9r1+PY4ks7KQaCb1SBGC/dc/H8hcj1cPv2+1vVU8n2NkkkmJdCIKPmgq+eh/l+9atftVs3b7f/8J/9R+39994tGVc9JbC59nitqujqMKfMrQtGmyPavJxr5mCr5D////7z2nL4n/0n/1n1DbOlDTmMsxLy+R55If+C9d12rfAQmcrP00fpad/pLl/v+dtHrJgErO90Oq77vPf+YHfyL/z16WefRPc+yGvsVQEmH26PHz6uYDp+sMVtaWEx14qsBzNUMC7r4W/rK/CKP0/XvLvXH8bqszWHlz/zdu7tgK3P2q9//evSW/Bj+XsZN1vrWgI8rlW2w3XyP3TqfhpDxhIdjbbGZE1gdrNzE/ZP4pO/o4eQA99Ggk8UV/AZOvzYPd0HfqjgZd6nmwXVyJexhCPzvdw4a6t/IRnpi9zCdOu1I6GvDhVbXlzO5J63W3e+axvBhyqyzoXXIrZRl6WhSnrGxoLhzi23L7/6vP3q41/XAQu5fXjrvXaw+6yNBRvyGfTv03tLYG0zT5XX6AEzfPtt9NH6Zvgu/toYuT5un336Sftf/tf/pdblfvyty5cv1Tbe69dfrSBB6So2KP/MGZ91p7F261XLVqYgtIu9/T732I8vwcah6ZnI2fC0wFIwfLDPaOyre/XzLeC/YLVK1kVvdr5N51dIENThNqGZ+dTppeEtrVwG875ATFU2BxudhLZZgqybNYJ3JA6H2ld3brWd+NUqnn4U2blx/fXaeaaVBz/j9r3b7dHao7aztx/ano08n28bq2vBCgeF8bRb0J8r3NVGx4OpR4xZS5L4srm/gBxfwvp/l3mvrnV+hhOE74aWAkrhzqIUnqmepfl9oO95W5nLvEad2n0UfMP3Cz/HZuKdkC1q5EXbzfW2Nx5X+w+BOdjNTgLtlfC1YJsdPUPh4eW5ibY0O9Dmp160mYmjNj1+3Oanwzvhs4er25GdL9vj1cdljx49fBReuJl75R6xAZWIJeeZB/60Dqr4HPikH9nM3GJ8tPO1xl999fv28e8+bt/f+bZ9//037cGDB+2br7/O3B+1sYmRpkKczr1+9bXw0vWyoZJKFQBfmG+rG4+C33aL12v3W/wYW8zxqHVTOFI9jUNfAUa6xGuCZHwe/sPURPzNab2Y49v0P2sL82ORm+ng5CfldzlM0SE+An0nwdYrK9Pt1vfftoOD+NTT47mP+YbG0QMqpPVUe/31N+I3BfvnqZ3XmcH+NjU3VziY3SwdE96XWIXT/S0W0Z2g+bx2sH393ddtU0+3rJddg5uh7f2b9/8QDPtHf/XPfrG+uR2lJQAWgCXYFGJp3F0BjVxUfyYnVFQVyHBuXkEhDDja3nv/g/YijHT/8eN2PoJ6EiHR5L5nIMSIovIT0Dp8slcCq0Q+Uhjndby9/uqb7Y08l1fO51qz8RGcAuIY8G7LkC2NjBlA4VQZlQeMmWAQw6diw4TLkY6SO4pSqGqoaKo6kSPEHB53pHeXIX56uF/gZiQEdczy+QsX22gcw7440ce596MQ5yTgrj+CfyYKoC+f5ZQZtwy/kyYwhdJqfdWU4w3mu2c4NvnsRoRWFdeZCEavrFB+CjyoTnvyMgMrwk3ZT4ShXnnttcoijQacTc8uRkgnM4+MT4VLvt+bMfSE8QmC3layvqrgyjGMEFF+ZXSLcRikKBuBmHx/IM8edMlcHSDAee0MHycB6GQsGMDOwMpMqzQpbVDXrF/KgHuo5Pjkd78pZ/ztN9+s79lWdv/R3TAkBamXkEAYA9qBn3LI8vOP/86V6tkFwl7+XkCjiwLXNsmMT5a1DGmetlGoeMqgS0lb++PeOEwx+LYcAJ4MD4DLQT997XlvBOFM7h9FrIHsmaG+OtVidWMtKrCnAr4qczi+juLd2FoNwDoJX8X5HnIs/nB4yLiParsX5crQPM019HyiFAYzFqdSOSUUEH3eA+waa+YmM03Z5venxwcRSdmxwfbKK6+U4UaCSEpluwSHu4wR0xq6h47HnA+gens7RmGtbWxHBo66/eRZmDIseKkCbpEJwPAon3/WE9CjOmOov+arTrNvMDTJT6/3DIRv+tEy3x0dzGuRm3zK5yLZ9Rte39zdCL/FwAjo5hMvAuTVyfXnurYJVLAj93X87ZkAUxF3K5xhReEcVCXbTBTsrFPY8r698tX8Mh+YnV+IDExVH5iqDMt39diqbKXgQIyoraW2uTIKAle1vSxTD5XjXPWEzwfbsyhT9e5eM7/MPspyN7oELzyNcrUteSH0lMnK5/I8BeOnhg3o4pjLntrCpCeUrIGAnMqw8Uk9EW23PYzjvptrhArdEtQ6O62xOQ0vDrW/hzNX3THjDpbjLiP3NPTMFNpw6NnTb+Ez3oByWS/BUie5Hp08bYf45ORZ+KbrlYd5z50/m3H2FHgCAgSf8YntJQKAAMmTQ0Gtmdz+TGWn+noiy88H2srSxcjUhfDIWJubWWyTobkskApU2yiMTUWu04j0E1hamW9jU9HBU05bHSwdOxkDhbdGxvoLpAEvnI3NABO0PHuBIzIQ/UU2BfvOBFDP1fdHxrOm+EzFbp4y1lbrzEBvHBqNL1VT2c57UKAOgKXbBAoL2MZ2FFjnpOcnMAbgCjAOjQUghJbH0S+DY3GO8HLoJKCJpmOT0UkRskuXrkQ+ugCcHgoC5HhvSt+d6EcBD0D14PBJjaFOT8q9beerU42e2dKlFB146a3sXX/s4NhU9HuBsOjZyJSgvLnSAxiLkycAp9FpBUpy7dK3Gf9w9LgKSQEzTiQN+GTvSesJuLH1Al/2xo8bGM3nNQmNTESFlv6ZnpsKbWMb6HLyd8aHO91nvv2j+WL4cTD0HQhPGpPPFGjM+p1R3RN6qvx8sve07LNebGOzsTmDkY/oSQfZ9A5Ef4Xm9F2d7CMmkXtyqvUYElx64423w++c5a4PmXmo6Fxbd2rnTtazCxbYbovnomxK540JWkfnChAKyNj6lEtUAkvg1nZ0R5UDLsBxFjrr35s1Dc2z1meGcp3MbSD8k8lHN0T+MlbBLE6joHPJeYQOfT3LkQ8fZxkygs7xqy3m9Gd4ouxqPjcweqaNT4/WnJ1yOZz7/f/oegsAv47r3v+sFsUrZotlWWCRLTPGlNhOTGGGppTXNm3avqRtkqZN0+T1vSZN0jA0zGR2zBQzSrYki5lXWmlXq8X/9/M9d3Y3fe8/v717586cOTRnzsCde+9I1fXQEZoc6OAaGHwjX5utlz4bsXvZQb0GzUNl99g2+iedx5ablDdU9dIouZuU36T0JupHeqbv44ZBAzf/4Fe25x00qnPqiTQW4bghxmIY4y8WSbrkY727TnI3aXA6TLYIj43wOBJa9aIhWqRBy/bA7lYWwnLyxOSQz+lzkw0dMADGZ/HeOhYwWczii8Hogf6UCZqGI2oHsjPpnz6ENm1/pHrmcXpu9jHmYUxGG5b7lm0y4VRliyZ3zUezAC9dMDDmcRYmk/SvTGoYtNPGRo9p1nmkP+vOVyjtezTmHNnMpGO4v8zFLp7cxZkLvbRRbqqyuEwt+6Ym4xC0rPEC9unFJyWwuMjrM9i1wU3C1iNMgvPxC/dHsgse7WJchK2gO9otfpdFfX+4gB3JGmMyduHVH/DFXXUmkDySzTvJ2IXGghjvjeXJisxviPETx8ifM87mC+vqO+XrWRybNGGcb1C08g5a+SwWw/nYCjsQGKfQX/Hu0lqNlWlPyIR9cCMAv5G7WHMBgzrGx+Nf6ZfpX/Ft3tXqCRw+Dt+cN4i9w7xqQ+RxICvjcNpHToq50Qc8adKL9JQ6y4k0fnpwm2OxH56Z3NAmWXj3tfiAX98AUvtYs/YF+Y7DfuywtaU1Dh9siQVzF8R111wXC+fMj7nTZ9kmdu7bHVs0keamQK06YnY3z5w9J/bs3uPdxtT58mXLY8H8U/3UBIMS9ICfo8+XQcTjTz4VW7dvjksuvsS7NkjnXVs333Kz9FMXK1es8iIXPteLPvpJJdYpacAwWb/jt3f4i4OvvuLVvuGHktF93kx3xfC/GkfrqPBlZgZwkpbj47wuwfTFN+NI7BYY82MYHdS3AZUu37xNeuGDLLQpduHy6hmeBti3d4/KsjjWq0nraL9sewg3kITbO9JUZ8VXslDWPJov6yYtAmfPN6pry6gffNC6hsgNv/zyS7F+/cvyNfgPFiqFTzbFbiDkp+1wje7StmhLOpQ+XOe8cYs/IC6fVK6Z0wjeO2Fl2xObJ8Y4Tb55ssf2aJ/FF7tly9XNEvok2i50Spy+nEf4PH6QvdvXqW1j85z9tXDZMl8mJZ8b8yyIYRvbd26WPR70415z5yyQ5NKNjlLPw+WzJk2dHC+9vDaef+4ZtbcTccaq1f4gA++S27J5s8dzLNCuWLYitryyVWOC2rj88ivi1FMXxQMPPOCnbE5fsjRO1fyAforNDOvWr487f3uXJ/y80J93Tfkl+zxyLQ7wd8ylKmtQxTAnxD6yjjyx15l3KLGDeqd4adf8R128kiWB6uKkOkSWDLpYOFBBz++Zf8hvsDEg53Q9HiPnwQ4xdjlrvK1Om5sa3ATiS6osVDFHZcGsSW2dhSI+coAFYzqM7xrlXxiDbt69PVrajsfYURNiFR/T0jzBO5jVx6jrUP9Dm1wf27ZvigvOOTeG1g3XfHOr+Dsk3fHOWs1rqg8P8YEx3tdVN4Td950yWHZrq4+CqOTYtUvtovOoxrO8Y220kthqLttVkxiqcd54tYlayXJoz9aYMPJovPu6xbFs8ehYNifi7KX1cdlF8+R7e2PjrlapTX5M+mStoU1zAmjTchl78U5v7Bvd83oCPvI1RMKcMnV4XHlebZyx6EQsnt0VS+b1xtnLx4m/iKNH2jROPBTtx/fF0UMH49jhY7Fz50b5st3S7aEY1tAlnHmDEHcySn27hiOy/yHBUK+zvSVaNc7khnB354nYc3Cr5imH/Z737du3xOHD+9QGI5acuiDmz50Rk8aMioVzZ6tt8ZQQT7KxoSFvwrC7fNvWTcEXjXlnGzvx5aXdh+aji8gqXrA1BSRlPMWCmWa58sfyU73tMbX5YJx1anesPk06nNsUs6fj+7tj3+ET8cqWbWpP22O36mTKqCNx+tz62L5jZxw42h4XnnFqXHvZypg4bqp9APpjY0tfZ0+MULvmPdbPvvRs7Nm7I9qPtWhuN066ob+y6Utf7MTHNlgcY8yitqF+kQ+dHNi/L0arv+bpvBVLlkVD7dB47ulnBxbDLr7ooo8fbjkSvD/Jjzp0dtgxskuFr8vhTOi0fAdHAyR2gbCCyoCd/rd84ZDn1KdMm6HhNs+Ssg+era1iTsphez0DNxwtAyQGDjguYMaMmShjYeuqJhzHNQFXJ8jjjTRy3oHAr0sNkU/OHpeDUbIGX7ysm4kkn4qv9zOtM2fOd3m1UfHLAJkBrga0DcOEIb9QJjHc8WKwVCCrjCGn1yYej4vHvZrc8SUvXsDGtlJGfThsFotYTGPiwmR0pAZqQzUQ6kQ2KaFNDauNz+K28rluOQnVit+Tpo6GwTVegC+s+TnVYThcmZcchZj3LjwaE7iOHmtT5bdp8sFChhw1gywNWFhF9xZODZhGqNHCE3dCPLgQfr8rhZ6aQ+bZp/phV167nFB7B++H4DP+za5HdmxwzQEPuc13SPD4HoM0YbKDJ9A5Muv3Wby/8MKzamydsXTxUg9q9u7dHzt27hTeOjm/Ueo0uAHKwhf1XnWUUjTvaaD1qCn7LGT+y0BcsOKBATiPPdBB4/xxyHTgLIbxaAHiMbmrqeuLE11HpT9WgTVBkG3x1YzePhZNlS5H2NGFHjVZUDnK8kVIZOhR/XCmLhiQwSsLliy6tJ04qgYoWTRZYYDAQhmD/AYmgNyBQB5x7PdGHTsqpz9UczQGuZr01cs5ygZ4KXe36HWLLx6p40X0LJ7wTDkDdHS8kM6uGlSgIybuHA7YjnTmxqy2yCM23F3Yte9gHDx8SLTVBvTLlW/pWjqSKXjAwV0hXp7Y2Yfc1HvEseNHpb826ZaNhWqHHN0nREP5cqR8KfCkynCknjo8QGdH03E52Zo6tRvhJo90bq/zknhk9Fev5Bi9yCY8/tywcPfVqGOSP+FT0fVqX2qAslk+4XzUMF7IHjk6xjSzGHY0eGcagyJ0zcFAnbbGIxJ0zHSsTALt6EQNWiyJ9amz3Hdgl+2A+qIZePuw6gKds4g/dmyzJheTUbT1xlZ7dgcwSKdDZ+CEX2KRZPfuXZpI5aKMX3bdflztZlg0a/J18OCR3PniHRFp25ZfjpehBDvGOLefOOaFBPjkHVDuaeQ/sDcGYtKc6kCTWdUDNstjWNylG6lJ/uHWg/K/DMR4NLXWAyp2ZOUC8RC/s8KLJ7I5hGUA53cK4MzUxti9xkSHhR5e9s7ODAa+PEraKD/IOyW8C0l+vrz7CB+PblmknDxDeqqjg9ckTAMLbKlHHQlfSuOrt129x3MREprife++XdY7O+dOdB6T/WNDbcJ1PIaNYmGBARV2wk2M7mgYWuN22N13QoMd2iJtmkGWcO3ZZT6Qg3bCwg5174GXzgzMgcPOsfkh4rN5nPxiTafonozRY5uEX32OBlJtbUxqa7wDhA51ypRT1FZ4J1a+awh/xh11PjKCLbLg7q+nygd40oQhadBNOhPsbk1qjx3hRaT6E14WQXjHT5MXRFgskm/XIIwF0MahLMyonUiuJtVjy6ED8pnqp2QDrOX6JobiDDx4YTcTCVwik0l8K7KOGT9WrUoDyAYW+TSda8rJBovJPLI9fsp4xdUX9ap+dM3CUKidcniRSPBd8gGUqRUO2gl5LLY2afREOnLw3ipe7s6C/9DRmhw3qz90tyR6PF5T3Ug4Tn2y6CPZ8JnZn/MI9ZBYeNoy+bR8Cb3fvSUlsbBGPax/5SUN8lrUbtp8R1/V5kXXDn8Fib5Cfry9ywv8dJPDZc8sFg/VxJi+hB1iCac+koUz2dzYCSNj9LjhUSt3WS9bZFGVsQnvF+RmDI9XcJefBTsUSxvimoM74/ni59zxQN+EzwSQvpHQSx0Or9FEkj6AdyPSb3fFiNFDbcO19fLNsushOg+RTuEBe/fikGYYNdXOH42spYoeXYt5xTn7Jgn1VCv/RVy1ST/OoJpHG7C17JsHFsPQN4sLjLVYjKeN+DFLycFHXWhz1C+LsfhqeIs61YPaB4+qwgO+ElviPWEMankXF4uX4D3Rxm68fFyNx1yZ9GD+tLu8y5o8s+DPIj1DARbomHRy9169kO3XC6E0G8FjT8g8XAPsPslNm2MRF56Rh/eMoQ/3HdJtj9pw9iM6a9Dfo7bUVysZ0JNlkx1Kr72yX3Zru82rf+Jxmony7dgh/QaTXNe5fGo3q6yKuy07onpTvNyYY7LCx1Z4rMQvihb89u3bbEuUpW/AXugbGP/5mvZp26L/46arJoE605ewo4y6MW7B+6aLlMUOJxZo8WW8P4YJOe/MbJcvOq7+hR3q7DynbbBLkcfgVdztSa3NC2/cLT+uyVJbW34Egz4OX8/HQdjxVuQTcR261vgt5SaJyS03lvJL1IZVoJ/gpij+O28OsdBBuWwHlMtFLV41ws44mYF04ce3KKeDMQznXPBigQs8mUactAILHnwcN06ZU3Dtm7KCZzFx0ZIlkk19r/SJb2T8DafsaGPX5eyZM6W7Bk309sb9jz0QR9W3Yqurz1gdi5csVd+9N3bt3ad+WBNwlfRjbhMnKsZuOjkLjVv40dcyjnv8ycc1AdsaF114UUydPA3XroN3gp6MSy7iRegzrUP4QxcE4qRlem28snlD3HXPnX6P1CUXXebJqL25/sCFHVCWH/Aer+m64EEvhUYJ5A/QkC+vcDjQvqo4+f1BSb4pLvl27t4hf8tuO+la/oQDP7dl63b5Kcal8jU8DaB2kzeaVK+igw3YJqQ33hnGYlghMZg/AnpnXka+PAwAKj/EL+9/4fkXLRfy0sa4CcTOb15PQH3zKDU3nfxlXPUJtDF2CrMrmB2v7MgnTl9yQgf9SM9J9S3Aqk9kd4xO6hvkI9Ro2DHtR9CFI8cL8vOSE7xeuHFfBQ02MmAZ+Z66Lm4E0p5Fi6/ZHW9jnNIdJ+UX9x04YBtiDsyCGD7Nk2n15WPGTIi5806V4FgWB2M9bhQO9+OT48aMi/nzFsSqFWfE8qUr5Sv6Yt3a9V7E531Zk8ZOiVkzZmlO0egdXq+9+nUxeeJk+yHmhvPmzIk5M+eaV/Q3fsIEj/MYt11++eVewGN86uD6wccP2Ahl4A0Q5hBqUOKPOsOnd8XWTZuiXfNUFmHYxMKLyo9LFyfkG7yRxH5OdSF94S/wedQT/s26VR0xRklfiJ/k0Xj5ROqOehUsT6vwdWQWvfjyH09N2JY9dtb4XpOR4aNGxqad2+OQxt08eTB/1jTxtja2vPJUTByxLaaO2RQTR+6LeTN5BU99bNt5JLZveT6mjdkZp00/HNObD8aUMR3RpL5iy7ptcXTf1pgz+VCcOuVQTBp5ICY3H42GOBbbNu6MvTs2xqlz1K5XDo3V8xpizoSTMXW8fEx3fXTKp65ePFx5DbH0lK5YtnBknDZ/UtQOGx8nesfFkJM7YtzIE37kbuPWnti4TeOlGm7+aGwoX47te8eSfBt1wI40L4bJ7k+ozzyi8U+DBlzzp42MMxf2xYFde2L/zgNxytSIKWMbYlRNRyyY2Bkr5vfEylPrpYuTfqRx7Ji6OH9VY1ywdEgsndkTc2eejKENx2Of/FyT+vdVS5ti5aKemD+lNU6dpryaw3Fwr+YsJ07GuNHH45xlI2Pe5N4YM6wt5kwbHvWyYd65eNGqcXGOcJ4y5mCMH7or+k7uivUvvxK79xxQu59gm184vSZWLeiOqROGyG/sjS2btoivPTF70m6V2R4Tm/bF6KGtGtsdi7XrNmocuSlmjj8QU0eRvieah++PYXUnNI9ojH1HGuPhR56OtZs2xjPrd8SWvR2xv6VV82b5Q43/RwxpjUPyWRt2H4ve2qZo0vxhyvDumDupIcY0qj2e2Bs7du+OA4d5lLRVc6Tt0XFsX5w+uzbOW3wyZoxti317tse6DRtj6JC2OPWU1pg0en80yte0n9S4tFqHwh/RPk9bsDDmz53rj9ht3rwpnn1q0GLYH77vfR9nl9LE8eNjopQxaeJ4r0yvWL7cHRCFWCE8c9WZcfbZZ8dKNfKVK1aqsa+KZacvF+yp6uDq46W1a2PJ4iWxbOky34lfIIcxb968mDd/QUydNtUTTZ6FvfyyV3slfO7ceVL+1OAT7nxmlp1L6v+81W7+qQtitpzCrOpYIOcyi5dZamKDs+CuokZFXpjjMZ55s+bFkoXL1MAb1THNjtMWLhbthTF39gK/QI1HupYsXRKvvurKOOfss6wcHj3zVwFVoS1HW/x1GhrqKYLn+dtpU6fHtGkzYjLbBydNihkzZ9nQd+7aHbNmz5EMp3mBiV1FfpG3JtjH2tr9ONrMmbO9nZaFnYnqkHlnEZ/HniV9TpEucHC8y4gdFiPU6Vh+4aABYcxM1sAzW3rkUTTgeR4dvNMkC3cauWPB9sZx0h+PUXHmcTDS+PLG+Al8aW6snPcY0+IxDL9gUIMR7hTlQEidFh2iGnR+VVMDfjVo7gTgVOls9M9Ol87lxTUvyEmekH4XqnyjBh97Y/PWrcpn0Me2ajlYDRSZvHhXlzwyjptBgOP85JSLc/aAh0qHlg4eg0IWkvwoiBw1g3buqNKxCZMHU8OZwA7hvRd5B5OBQHbsdeadjgOZPKGgg+fQ5Bc7RS7u0vISURYCmDDzXiZ17R7Y8tU2OsWWlmPqBMS35GCRGBlYAObRNGRkRxPPPfMIAxMvBnrcoclBTg4CEJS5FtvGkR85+ULNqWqQ3CERsAdmBpXM1D+6dBA9Jpzo6bg6mZ2793hbJ4vWyCBI/6ceGexxZ4xBiAf9ylTtBu8A4q4NtHlUlDIwhb7gjx8D9owpLiZI19RL9Sa5O9rl8Nk5oPYm3QPDQik6p9aQwbUnJkljsYXBCrsved8Ziw9Dm0b5mh0ILC6yCM5i+tjR42K02k5+MpmdYRq0CRd1R5xJie+qULfCyaCGuxgEJeVkTB0vg/yRqhPwc9eQOvcAUP6B936MH0ObYDEMlQ7sCqPjonNnwM6AE3tjpyOTbhZgwcti7LjxbHtu1GCuTXXFhJJBRb4PhBfJ8+gOd9LhmabCZMeP8UkXvAeiTrbFtmnbGI8joW8d2H2NbIsdR9QhOwp40TSTGXjkK5S8YJoXP3qBWPrl3XIMPGi31CcLq0wqeDE2LxznMXLbhmBzMaDXEz12LPnxLdkGA18mYgwYGbwAz8dLWKDnnU0M6lAwu1Fp/txs4FPSLMSxk4lHBLEzdqTs379XumaHwyTUaz1iIwyUmkeP8U2P8mhhbkGX8iQzA2fsHl+EJVGvB/ZzI0JtTG3Fd9GrXRw5ScNOuZLNyT6Qg0nc+AkarAiKHU7jedRXbaBTOmfXJvrmfQchOfgwBXpgUMxL0aFPwA8wcIMQL45nQk9APgbktGXaPYtW6AzfQttububddH0xSn6bR1rdhgTbWKdBkeJw6gmYuGPhgRtB7KrAn+CXmobne8YYZFJ/lMWGWo4e9iCRnW6oikVd3AS7XOGFO11ydB4ceyFCvDHp5us+7IbBprFx0jxplz7Rqf4yDZsQHn74FT48wu4YcHM3nxtFYsbtiIMgEsLVI5oNrkfsk5d4e7Fd9rzw1NNVbrhhmMDYywkfDY5dcYeOHPBjT23tHfLbI+1bWWCplT7oM1nY5jHX0c18SY4t8tRt+hMmx7SNnh7afy42jh4zSuXEJ0FCIAtfGOSF8bSr1EmPD+oXP5L9T+qQkH2D9C5ZsasyCeTM4kTD0Do/ag84tsxyTy4IiJ4E9MIZguqgSvAd3nHDDIN08ZSZCUC5/A0E+kUeh/XXXeWrGEuwCwvc9GWMRWxb4hW5KNzJblUd3pnnyckJ2YT6JhbdBMeuCxbdqSbzqZ/9DD+1J1emrqkXHt/k3T4shjGhoU7o/3j0lfbmmy2adbIAxg5bFglYWGMXGBMjiGBbvMJCoqgs/HSJ7175ifpgh2hjU50mCbWagOP3870kjDHQdakjGKW9Jz21eauQxcrM8040tTnqgsVwyvRKFiZYo4aN81jIC2Gyk2J3ZUGrXAsRKrcdkORq0T/Xv8oR0OeOHdvtXymH3yJOv8LOQWTDJ3Cmb4EPaHCw8wQdctOOxTZ/AEW6wZ6wHR5hZiGXd/nhB9k1Rn/qySaPI4oW71pkTJV7NIRb+HnEn91aklyVycSz3f1nd1eNF8n85VDVJzQJrl61T/t/lS/2jg3zaCH1mz6iLMowIcl3waEz+h/LobaKP8kJL7bNjZl2Hfn4KT6G9JKPXjjAiT5K+kBeh+MljzMTaj6GwNcYsdFTFy3T2Kg5tm3b7p06LIrs37dftqpJkMYh7NK/7b474qEnH4l9h/bG6FEjjJMFLzkM38hevHiR2tGoGDt+bKxb/7JlZ+fgeI2BqXhGmdQ5N8Qee+Kx2LljR1xy8aUxbcp0jdP6PBZceNppXpxgxz2y0hbQIwfyEdwf6Xh5w0vxwMP3a54xNy6+4FKPAdPUMDBF1EcAS0DnhIJrML4S/nvef48XGHAOzifQBqH91DPPaAK7WXXV4QUoPobDwuru3dxoU/2rnfsrdpojYPuqWp3rNC7A90gu+bEpUyZ7QVJEjBsaxWbKtRf6Spw+Tza3Zs2aeOGFF5XHAhhjo2phS7aFDVCvFPJrJVR3wHiBym2py2fvQHG/xU3PXLzEV/LEQ4/6Bl7B4F1RUmedkDUigPhyWeOibebYwdVQ8U3fDZzHLtig6WPLvdGG/YtP+le6vYMswKrvYA41dfIkK3fXvn1+/HTUmGbNQU9VN4F3FUo72hrvKmMBlRut2M+EcRNiWOPwOHyoJTa8vD4mT5rs93tNnjA1mtiJpPy5s+b6S9fD1JaxocWLlvi9We5fsFahZs4yZ/Zsv4SccTTj71LnFrAKktDy8bOtAYJf8JFwjFW3bdnsD/KwO71H9cY+ql52CMrPMZ5n4T7fTZWL2/gw7NrjdufVe8zHuJn5BTdjmYcx1qNf4J3fjE+Ym+MHleg6rqGe1J/VCC9PPw3VOOeVndvimPR+2oLFMVrtu+XQulh+2oiYNVVjpHr6qK7Yf+CE2nKL/HNfrFoyPk6bPTQmyDRHDm+MAy098fQLe9SHR5y/cmosmz0iJgzv03i7NvYfOhnPPrtHY/SeWLV8UqxY3BwzxtXFiEaNo5X3wgt8LKUnLj5vVpy7ZFTMGHMyJo7nNSBj4rmX24R7lMZi82NEU2sMq+uKltb62Li9N3bs4SZ29lW8e5IdhzyyyPiAMbnfA6s6wjraTrbFUS+G1cXcKeNi+akN3qWF35s+rVHzn2Hx9JN7YvvOw3HKKc2SOeQDR8UYjWX3HWiJbdv3aow5PKZOHB7Dm2pjzDgenx8Xu/cei02bt8tuuqUrteURo2MS7wnWfP/A4bY4KT+9YuG0OGvp9Fg8Z1osXDgrZsycpHH+CT8uOmxoj2SVjjXOGjmM1w6NiH2Hj8ax9iExZuzomD6uL+rV7z/x+Muxb+fWWDyrLpbPVZkRh2NEwxHZV2c8v3ZvPPX0SzGq6UicsXBIzJl0Ipqlq6Y66W7v8bjnkW3xiPS46VBjPPfizjh4TP6/V3O04DU2vWpv3Wp/bTF1yqR4aePeONhe73WQpvqe2LxlUxxtPRAjNJbg67F7jvBarLo4KZ7271N9aw58+epT4tzl4r3hRIwbo7lK95F46cUNknFPTJrEY6STNPZsik75YNovu0vZyY0NN2juyCOzDz/6cGzfsqN/Mazm0K792YTUaGhEODaaDnc6/aiaEDHYYzskjYnOkkktDpYXETKIWrd+bXzj29+Iyy+7TMeVEpLBdOUs5Sj42sR3v/8NLwZde83rVRZHh3PiTkxndLLjQ1x4AqdSOCIcM43RzKshMbDlpfl79+7SwLrNeWetPtsdIs+s8tgOvNlReDCAE2RXWqcnMnxpi0/gQ2fT1i3ieYNXwgUlXjg0cZQxz5FTolP2pJlJk+R3hyant2P7trj1tlvi9NNPj/PPv8gDGLayIimDxY0bNngRi4lZDuCyI1Qsz+Cp/Be7uegMciCTTozndLdrMMBAgc/l8hwvDiV3geVgD/4ZHEPTnRM0QG8+kT2dqLWff/nPWUpVp08R6GVmdoYTNWjgeV6nC1fi9p8DW5R/8MNva+J9NF5/401q+GrIzz0X99x/r5xbnTrXqakPydRtB5jnjDO4TZwVK4V0P1/YAl8PWrJ0meqfwVCHt9dic4dbDmmglp9CHSqnOW/+PJ6aSVz6B1ZPLtCvznRO7gScA0zip04EID6ys6QOgPAkXf95MeGevdtlY7s9UZs7j3d71cTunXz17kBMUkc1Y9psv1vqpRdfiNlz58esWQtU9xo0yVawIfCaLvrTFQtnXGuKBmnfObrkwkvceZhF8hCCDkzw2EzWU1ecaFUn0NsVO/fsiUefeCZ2q0NmUdALmXKwtA3agR9TYFGHSRR1ixNRm+HlrezKo1XxFRLLKt2APye2oijaNcKBz4DjMkH0i9lfeSkmTZsmxz1H7OVOhr4eFvH4S92iWhlyXgkn9sUAfuOGdX4Hy5KlKzSoH2++sGtHNJDILeiT/ZXarXJ+PIrBIi13WBisMQjevWuX5YVf9MKAnd1YDM4nqW0wWWT3FwtgvjOD3Yqd8q4MTuPHT4xZp8xx54R/Y+crHbkk9U4LBlu0rZbDLV7sPSpbY8LJQgXGNaqZxWMWrXqCxwoZhbGLkU6pV/4Du+T5d2xqvAbm0GOSgt2wOIC+aR/4EOwMG2WAJpF8Z3L9+vXme/U5Z0dPV04yGDTykQD8Ewtpc+bMtaK3apCbX3Bh0NJgW6Iz5sX/vL+EtmYdSwkM+ljsYmDCYhg7WqGLrhTxOyt4FBQ8vC+LdwWxi4pH8JiIoGeqFn5p6yDlZdP+grA66CNH9sc+dUw82jVD+mVRk12LmDJ3Fmk/fJSDBRj0gJ4ZRMET7ZMvDnO3FD64M8z7ymgC0pb5xNY84KYd6XDbFkNMUjxoVx0OG8GLncNysGDpxXwBHT1yUCQ0mJ04VX1UT1xw7kX+GtGRI0c14d3m/gU+uXs5WhMlBrRbt23z+8SyD2TinRNH6uOg2h2TNh4dpqFwMwafzGIk74LjbjtfZOY9YrQf3svAI8Q8utepCXJX53Hr+eCBVtsyi1fctAA/j8l6sNnU5J2f9D2Iz6ON7JbxqN/tLidBLFbQPoiz2xj/yMt7j7TwLjSDui6Z8PGCaXx7+hnaHTpNIPB0nuiK9tZ2D2iHNfOInfQp2SHpxQXpiF3aTMy9w4mg+vfXULs1uakfGtde+0YvSjLpaW056jpCLhVXvRyL9a+siT37tmty3R58mp0yOzQIZtfclKkT3DfzOLQXwTXYh00Wbo+3agLf0m6ZerrqPUFn4axRdcwCC7aBrNg672zjhfTIRv1xwAO7UVkoZSLEOCb9iFgU0tQlC2EspOSjW+5jZafs7EQQXs/gRRsWNliUEE5U4gU6KRVfBxztF9vGjtgxZJu1L9IZEIUsmTxUSnK/xCLpiJFjNBjmsQVeZZA7atAHj5s0MUmRn0cmHuPDRtvbTth3tbWzU7jNj84d0aQX/u2PQS94ZMTXZp+iPko0eccIeuPl9uzoO7Bfdq1+GxgWJVisoe55PwqPcfJoJDekelTvPArBDlgmA9ajeKX/YWLJ7mH0gtP1o0ryYb5Jo4ObAiz6MUFX1Qomx5W2EzHL5A+VwTvtJ+sqFUefyqPgPArBuM83RKgeybF4/tI484wzdZGTdfhmrEH/zPtaUDnXJRTbKPbBQT40aYdPPPG4/SsLhdQ5vpT34QwfMczjSCbR8Am/WY/JLzchwUMbYKGd3bgeb2CP4p/dxCxcHjlyQLoZKf8hn6NeGdtiYYAPSfE+p4b6Yd5Zyg4++u/hI0ZRlfKlqhPR4T266G/48LGabDarPrkBJ5nl49AXvME3iqStFB5ZyNrNFwZVGJmL/J7sWmddXhDLNBb+euyPsR8O3gvDeAwZWYhmnFxCtqk8yjuhwFNop74Z/w3onBtsVA7vY0TfozV2f801N1iXPLo4qnmE2+H+/fv9heBzVp8Rjz/9RDz87KMxaTw+hN5cGhTeiZOn+OmH1tbjce4Z52hyNtRfC2N34JSJU2Lc6PGxbNGyGDNCOpddMXNul86/+OXPx4MPPxgf/buPx+oVq727iBsn7LLE9PCZRUfIXWRCXwTG4D//zU/j/3z+3+KySy6PD3/oI/LxTdQqRuubkSDiR6C822MVBxe6GawvzgTgBqdxFNsu6RyEnD8Ir4ryxMTNt/zGC4F5k4+xDe014rlnXtI4Rm21u11jlAkxc8Zs+1ve+0SdN9Y3qQ1zU6/B85uZp0yXDgboFV6TJnySzpnxTPrNH/74+/G9H37HYwLXu2yR9kofys0b5mnok690+yu/tg34FzadqVVsQIgVY4xaE6PUx+IjulUvnZooQ7qxrzGG1qjPFO+8I9Y3Nip4l63sloOyFIJT5PRHfGTrtEuy8HvtzEHV3/v9cvJjL2lMxqtlTlu4KFYtW+E29TvZ37MvPu457GuuvC7q1PbUutXGqZ/Q3GCK5qPnqF/A36iuVV+qpdj4yqb45S9/4Ue9+TolC1/oAF1yk3PxkkXCkTp1PUuWnDMowHr1QyPYVdYHmbRjrrNd5TVxcHHGB7DQrr5PdqOY38/76IMPxS7Nf+vRs/TTiw9gfKf5BOVkcbZ/eYrUD21GBH+/7vNc4kIjPQ/RPO1I7Ny92xs82F04TL5fTjN6NL4DF2sK8AUsRJ5Y+0wckZ8+Z8U5MXXcRMl+WP5W43kphI/AUTcnO0bKPw6LkaPkh0ZqHOkFZpDVxbGTTdHZM1R2NSTGDOuOum5uDEoO1eHxtmEar/F4vcaro9qikXKqGuy0tb1BPoObcfUxSvS62/ZGb0d7/PbBR+LWe54SD2Pj4tWzND6tiWE1O2KicIwevyTufaorHnn+UMyYOU/9Lwv5GrPajvAJ+DXN6aBh1Q7xesXOPTs0nmiIc5ZOiPe+tilGNx2KPo2dhg/tjUkzZsSX/mtvfP6bz8a06SymToppk6bFjt2HY98RjYFO1sWYMZqHThsadapb9cQaftXFia6RsWvX4Vi/4fFYNHds1GpOVsfNdI1Xtu8QTzEiFi+cGgvnjIvtmzZHhxxArfr7SRNP01httnTE+8s17sQ/qZ+ir2/vGhrtPWM0hu2Jpp5WzYPa41g773bWWHV4V9TX8FSQ7Ej+c9+Rvti5tz5Gam4yY3JfjKhvk/QSXLrtONmr8V1H8NXsQ0e2xp7W7jhwWPMktfeJ8scdHYxRhqov13iV3eG9vCf+uNrl2JigsfR5q2bH1p2bY8uOw3HusiVRP2x03PHIk6rLiLEaq3cJ/wTNK64479SY1Ex/LIuVPfREXRw6ODz2H2yL4WMimsdOlZ8foWGC6l0y2mZkhPhRntDh5u9PfvaTuOWnN6dhK9R0thyrmhJGz6CJ5sBPjLplpeE73Q0gy3KHl3Isar28fk383d99JM6/8Px4x9veJQNmEUSTOQaT6mh559G3vv21mDx1Stx0/VuyU9YPJ8O2We6okUYoK/hlwEqjsWORMC0tB+OFF5+PPXt2x9SpU+PSSy/VwKPZq35MEP0JcXX8DLqOHmtVB3nEBsl29JwY8KL4kV7A2rZ9m84aPFTOBEeCo5zO1wk0ceIurZ29nAGKpFPZK7q333abP4P6qssvF89UpmDEJpOnzRs3xkRNhseMH++BHc6wOBGCyOATrGd2FjB4TgeGEwyvVm7fss2DTXZ+jZ8w1g2MCmTyYlzA6rrUCcTtxBS1vhTc6esaB0p9cWaA51D40aXrUz92TU2fNCPGjefl8GrcpHMI1DucBMPXF7//g69rcHI43vj6N3on2DPPPRt33XOXcNZqsjnRdU6HzUF9MqkpOxiy46s8RcUK+JNP0nif2rBYtnyFdc+Ltb0IKxs6dPCgbUSV4dXdOXPnSi/5hSNKpxzSAbKqrgrv9uoELpQ2YMOKU05lkgED68SdTV6kfsCLKzzOsGffTj8O1thYG/PmnSpbG+VFnnXr1sSsWXNlCywUJV47RkJFgwNZIc9iEvUyURPCSy66WPialKbMik92V2Fr3Pki1Aj+xPGj0mW3O5jHnnw6DjLZFEIWwryDQAd15y8RKY5d+F0/GnyzaACcF3V15vEyDxAEm7uTdJbRDR82wu//YuDOAhk+gzL7JPc9994ZCxYsjJWrzk3+od7DAD87WIIXkqlbegHkkUBiJe6/724vPFx5+dWa9E6zPXBHX63J9cDuLQZs1HOH2ie884gQGMoEi91L1qECp3Jnm/JMFKk3fIgdsZQs7hVH79mmOJjcMeFk9w71Q3un7h3s7xLOAzbR886AzFR6T2za/HLs2bs1Viw/JyZO0OSdxS9/SrpLvmKGH+3iJZVMgvk4AS9gZ6BMe4YjaMITOkr7zI4Tm2DC9tBDD8QR4bvyild7pygLytQTPOYOmlp12Hz9kRcHM3HVhAt/JDzsMGDXYVv7MU9WaF/wBS0PnGnK+jFA58YGeqN+sXz0yTVtjrbFxIJy6IQ6ZSdRBWR6lMJuuPvHJJov4T7/wtOeyCyYv9j+D341BKOZWm7uIkLD/YjOTapvduslLSYa+XEW17HaP4suYq2y0zzbvqhj9Kg8gv2L6z3r2fXJCo58KrsF9+3fGXwp7RQNWmo0iZ4/f2GMaR4TrUeOxiH1ISymMsjjLu6IUaNwofLtezUxO2461p8OyyS7ZRGCyTJpKNDtTG2K+vVj9JJDXFk/3L1tkY+kTdPPsKu08+RRLwz2drMIK16VziPv2HneFGHCPyyOa7Dqr/9hy5Kd8lQiOsRgqE/aEO0GGeCDsjyWyA4vFoutO/HIYma2C8hJQ9IvPPl9g5KDd6vx4uCQz6ZflBthRGv2KCPs1gX1YrVrYE0dIiMLq+xS4fGAq658nXceIycLXvBKm2QxB5loQy+9sia2bNlgvBDYs3ebynarLx4RnSf64vgx3gvY7UVkfBA229Ul/jQ2YEA/pKbR73YqNoDOmNSidfss4YQudm3+FbA/D4BUwGT1PyEGbN96VeDsNsdZ8oFEGhKcAROlzrY14axS/J8y6Y9TT9z0cH5VDv68cNdPc9BZZbjxMHw4d3zlO+QTsQkOdj7S9xc/Tv/JI9XssMhHQdVPteyKY8cPy+ZGBi9AVk3qwH5SZvTC+7RyMOgEBdWsaB9t3a821OlFFfxIcpuLUgQekT58ZG8c7zzqvrCzU5hVl2LHvh/7oj3wygm+8sk4jhuBvEuO3aPsnsRvICvX9JG8VL+3u5IduzZNxfWzj1DAL8I8V+ibPhN9kMDiFH4j+x7eBTjLX/8jQMfwwsuXtFgAwrfnAoJB3K4HHwlPf5ILRuvWrbMvdB4wKot8+EjXoYLrW+2OM7xQ74xJCk5szq+xcF0kbng62nooDh7a7Xd9TZo4HaFtx7SPzu42P6Z9op2bJ91+vxuvYGChlvfwsKu1edT4mDCWz/OPDl6iDG0Wpu0yhb9fHp3BjdzwSOAR4pdeWus2VuAAYiyMLCxOdMvPwS9jBbdBw6R8LL7TP4KTHejszieAv9AgsPgJPDRKXuqfdzIek441aRJa9EVf4XoUDIuD1133ei/qe3FB9SYmzAN2snD+vNi+c1ts27NNNjY2XtmwLjZsfCU279oefF2bm0I8DTx3xpyYpHHospVLNQ6qjUceeTTajrbHqy64JFafcZaUIn3Jf56U3f/nlz8f9z54b3z0I/8Y52p8g/9iHNvnd33C++/LQbB+dSAjY5Xv/PBb8dVvfDmufc1r40N/8bf2sTzKjqkM4VUvkqWE1Of/HcANHfty6q5Ks+yD6A5OK3CFF6nIelQ0br/j1nhFumGXKHaAHWLDBw4fUAG1H9VF9NXH0PpRqkfNm3jvn9oXC1gsFnFjZunSxXHKjOkqi60M0CGkTsCtdtjLIjd01T7F//0P/TYefPi+qB8yVIVEXGVLPVMO35rjtexfwVvmG+QjlmWzPMrvZT8I/n1IdNZ0xe6D+6JN45zJYydoQjzWurA/Vl1Zforpx9iWtpXztmyHHpMpzjX03IapR8GZUTQlPfCOyv0HD2ncxY7ysZrPTRLqvnjupWdjzdpn/MLxKy65WjKqjasYrglZuTG+YuVK6Zc+C3ppN/iVPRpbMI7glTn0tbRreKZ/bB7bbH4sC2xIdnRNuyHAI3py3TsFUQFEZ+nfCAWmxN3uhIz2A2287QH5xQceeDDWv/yyafIuY14J1MsOZZXDbqU542BuTDukD7GNVbgJRH2tfPRtvnTJgmJ7x4kYOXp0TJ480ePEI4cOadx6TFZIncAr9UPb6ontB7bHcfVpMyacEs3Dx1pvffVqC1WVuC77clGM3fI1Q7rET467eOUA1S7r1Zm2hv5EBVMUX5oZiW+NzZjv1LGLXXMiwfKRkBrZOPVQXye/rjbLbnQ2FKx7eX3cofZz5unD402X8/h8i8ZH3RrfsEtsUXzjF5tiZ+u4uOmGd8Sx1iPx23vvjlb5NXbR8YTYmWee6dcNed6i38svvxiPPP47uZ2aWDC1L/7qrRNi5qQTUlRb1Mk/TZgxKz733b3xL194Vj5wSkyeNClGD5fOWjvjlNnTY+bMaTFl/LRYvnyp2gvvMWaHNo/89kSHaDz25ENx3wP3RvNobsAPjQMHdmvse8Bz8UkTJ2o8e1g4p8UZK86Myez2HDfGr1Ch7np56Fh+UMo0bvpm7LivT7pC16qqHimzs6ZDHa/qmbUOtcFu6bG3R7p1+8XG1LbxKVSZ5oa8M7tWbXdk18vR2PFk7DncGgeO1UZ77ajYsqs2XtrcorbVGJPGN/tDizv28dgn7z5risnDR8RZS6bGrn07YvPBuli6ZHVMnDwpNm7ZIpV1xCnTp2V7UE2OGd3s95NhjN1itk91n0vf4kjpPbgo8VrrdNoXPgK/XRPH1Q8d72iN9RvXxS0/vt3mS6jZ+somIKtLJSg+YPYZuE6TR1nZ0ElDpSRv3741Pv6PH49FixbFn//FBw3H9kS2x7NUyguav/rVL/hxije+4e3eksrAjjsW7DjDeNLJCpkYpnOHBox7kGR6oiZHc0iOavfe3e4A2Z6OPhgk+e6WDMUDNRwuTkANDsdBB8i5XviYGEPL73cQn26AIOGQ8uo1ibLTVAODHeRloYIBGY9tPfG7x2RQo+Kss7gLAL+Ii4PXoP7oce+I8M6TKsuORDGx4waZqQTUXgH5MidOPJJDZbLjg5etsqPAu46MBf1XeLICjN/FjQ90qSvjVkMvJIozs1EQdFkGczzas2DuqX40FF2YhgpShlKUZ9fH9773jWjXxP2GG27yAP65F5+Pu+UQmGzxKVO2srIThFLcrc+XK+ag0oO3wpcwQhfDzkvcG3d5hseChaf6DrO3MqscAzg/wqSJHuV5B8eMmbwQPHeF8C/1WFkoZ19bCP2pLi1zSkIejpC4+eG/srxopDy/lJ9Ggx3q94omcY8+9qB3P7zqklfF6BEMxtbHAw89EMuWL4uzzjxPihQeowe/8IEU3NCSHWFLEMHp8KL8ubNnyyHIRnBCtCHsveLVdUdxpbMwh+3x4uRDLUekDwasoiF8TJKgxSIPgXplUOL3tcCM8nhpPHJ48Yu2pPZg3kgDQHjYZbBv/z7Xk20EnKqXvft3xT333h5z5syXrV/Ybxd0P/DmdqGYxSZZ/2zj0i3viLrttt+o890f1137+uCrTN4GL4bTjrNA2iR1n9cIRFKmpp/pvwK54uSnrlgsAFsVFEEmF+kP0q/trqJIZlVgwLIz3VmmgX0gI3m98TvV/QZN5q+5+saYMW1GPPnUY7F791Yvgl19zbUxZuQY22lHZ5cmYS2aqGLXlO8Rj67ipKU/01dABnaO8Z62O+68Lbbv2hE33fiGmKKOi91hwLnt2a/AWNYXnU/ymbwXe8EFZBo0RNMyJz2SuSK/6LPAEkxHB2ZEqumYBjGCzkxQpBrbODYl2L3qsH7zm194oemSi67Aig3vWrIe81wogY16HsMjhsGupU77Cg/oNLnv7JJP1pn2wkJP8qBy4rnIZBmkVM45mGaIp2sTkG6Uvmnzpnjo4XvF1/w47/xL3HHz6AeL+l6Ekw7RgxefKa04vsgvinVaFUpc+bSbbg2KkC8Hp6o/FtSQqJKRSZAXpsGlQTwaoC3s2rk9Hnzgzliy5PQ4XZ17kSMHtPQ/2Eg14Ucm2qiFhxYUFQC1nIpAnHTjgBcWx7MFwWMJrnsGKiIAHLzmV77wE9BLv5h5gpc9MhnIBQwlmKZYYlAk+2bgxI0NFtB40e/Dj97nwe9ll782+Hx17gCQv0LPgmdixSNLnNs6jseaNU/Gli0bg68/815Gdq6w+NPawg6BnDTPn7Mwxowdb0nFbRw6vD/WvfJCTJt+ihcCOto7vEOn46Roqb54PwmPY+MnkZ1+ncVabAT5PeExNlul5bXOBWe7qvSWNiY4dKuAfWRbGcjTv4FrlbPO/B+bFB3XVVWuvwy+in4kfar1LbgyGSIPHr2Yxtn1UyffzoRJ9YONUU4/1xfwLs8ic8SOPZtin9rhtCm8zmKu0nnMTrhV3j4SfvQjUL/0AUNqeKyxO5557nfeeXvuuRdqwJz9Pn4rzSvff8k7NLfs2BS79uxWHWqQbH56o/14a7CjiX69uXlMjBk1PviK1mkLNWiX/6oXDXaQ4e2pD3YoI68XVmXbaeM5gHZAQagv/zn027rSSr3wX2zqmjFFd/jF+yNHOj/bFDXSF4dbjvomi8dltE/alfLYQQUcfIOrlIMXdgIfPHjA/BqXaeUiBTtq/KEFxmLUhw/qI/mlzkCY6ZlGHFl10rk3NmkcsXPn5pgxndeOLBEEnAJIfn6Cv+VIaxw8zBctO2PKVD5fP0mTrvZo09EpcebMnu9XApQXXeM8PL4S/9CAiZQHxNluocMNlAMHDqh95sdoGFO5XjQWxu+wGyjHvGm3yMY1uDxpZNcjehTevLmG/QKX/od4wmYZ234V0CFp9vfyEQQWyoueocmYedXKMzyhoyh1ZbvXwWP98+bOjbHNI+Wze6L9ZHvcognrEy8+rYnVek0QT8T8GbPjsvMuiVXLVvoLkS2aBO7ev9uy1soWly5aFuefcz5dsvBqnC1evvy1L8ZDjz4QH/rg38a5GsPxcnEqQ9oxD8XuBstY5CSgo//82hfilzf/LK5/7Y3xx+/9AIyrbnLiLdOzDAPwubhWzgTwlTjphAJf8gafOQiFnxIogm+hXW/dusW7hGnrBPs4xbcfWhfHuw9rElsXx1t64tjhnmisGxFNPFXgJwuwgdydu2QJi2HT3MagM5ge5x7asX48xkZMHokNqLFh64ua8K7L12UILtsCOqDPTW8kKXSt/yxcVDKTVs6VGfu10dzQYFKORni89rbb745NW7fGZa+6OBYvODW6O5j3pb2jI24kUR7e6FM9KaZG0XGVzuI68rgf5kdhaFR0GVOaHVZVdM6hdG9s2PxyvPTSmhg7pjkuvPDSaGocoTrGPpSv/uu0RYvjzNWrZNepMwflgxS9IjM0WSBVlGaftJFaJ3jhpgULUPwIRfcJl4F4opd81Zid62JHXBO3zYBJuscPMPfYv/9Q3P/gg/HySy/nYpd8OaitM5NAf4kzpc4wmI9SV+ZRBe3jqnz0TJ3xyiNuhrBTlPf+siPN/lJlpCoVwzZ640hbix8lHDdC/cfQ0aYNVXvnanxkXQo3H8ognQUarmlgqQfyGbwql0aHjeH37fulZVygeKK0DE4YgBUflo5xCJLIL1Ep0tEB+Y1ZE4/GB940Wb5Wc06N5UY218Xk6SvjGz/bGXc+3BbNY2YJhXxRxzHr1i9wlx9lXYB3H9O/0f5aWg/E5u2bhWJInNLcEX//h1PjlKknoq+LL8wPiQmT58fnvn8g/vWLT8pumvyY9jH1AwuXLIvXXH1VTBo/JobX8oEI8exXJvCUSpN3zfHBtn3798Rnv/AF91sNsC+Jho4YGds2b/eTR+MmjIkP/uWfx5mrztaYQj58SJfUin7Qn8Zp1rN0o4J1NDgplEdn8YJDlCjvGd01ncLqxqg0dIyfUf/AO7EF4f5EtN22qTJdR5yMjv13RduOnwt3R3T2NcTOtmHx2Nqa2H2sSWOREaom8X9gR7Ts369+mQ/4jY6xw4fGvEkNMX+Bxnszz4tRo2bEtKmT1PbFYw8tRq15iMZ64qWH3aiqsz75W/q/Xvk1Au+cFELVD3bkqtbhf7I92kyP5/PPvfhs8K7Xxx94zlZEqPnOD34glJamCmnu/joNuqoMHcMjXhrdQCfRp078SPzkZz/1HbE3v+lN3vXBy1elN+PgjtBtt9/sbbKXXnqlnANfFOPRS3THFkq0KGaNr2p40DFbNI8UwpMVpeFkeUSBdISnoVEhDHKSx+QXuJwwC1YGqip1fr8TgawpK19pls14gFOq8lPe5Isvzf3u0Ud12RfnnXdhDOH9GSgetSuNcjlxFX4GfPCBnlAlrMM3/OiCNJgEhoUv3mvGs9pmQBjpPHiXCJ+jTe0Arjxdq5QtH76d5syEKnVpvWHAokmflHVFhWQekOZPaTgzPgnNHcDkFdOmbpAj9dfZczJ+8tPvxbGjR+KGG26QsxunAd7W+PUtv1K9jo6zzjzXbBgvwgoR7+qyEQg/hlsG9PmYX8bRD/yUARh3ppTkvBygwYkl1n8GY7wjKwelBOQ3HnJNVxxUeWyf9A99wAPw5gkwHKTo6D+WlBMUeE+7AYhJydFjR+KHP/++dzn9+Z/9RUybNCN+97vfxTe+/fV41WWXxRtufKMaaspMKcrhRvrtC+IKTMRLvRdp7IiV7maL40ZX2KGBMBBxBkMWiziGqT/zqbJKBz3ghtEpJ2OkIw+DyWq7vGTKNmTudIavmjjS2uqBcu5uy4Egx/4De+O+B+7yJGv1medX9DEOnA6UUkYCtlqkh1Zn1/G49dbfeOfT1VfdoAHEeE1euWOayNE3KPrtl2uXx1bhQymilXlJA1k8kHEZZCMt9TA4DL4ExgOQfhylDFf8G7AN0pAf28fGoIFiH370/nhl45q49pqbYv7cBfHii8/E5o0v+0tV55x9ruo4/SBfr927/7DopS7cpVfMpByO+Q85ZFqC7Yg777krNryyPl73uutizqz5GpRn20dHvkNe1RO4zJP5Rvfwjr8gXf+Vb78oniGbsASlEcUXEOcngMQHjoo3SFW4kh44Sh7wjpg3JhTbt2+KX/3mF+poV2tCfbFsiwIGzX8U1dm74YSH+mRiw1fSGKywOMrBTjYGunxAhUVFJp28oNTcCofrPYn/3jl540w9wVPa47r1L8UDstuFpy2MCy+6Qv0DwqccSF9EwhvYNJRGyDY/gLuck05eE3At2Ek2bk60CyIspqs+bNrKB5+At2/bFLfd9os444zVsfqMC22PiTNp+cwhP5t+K2kar3LwS465PQDLNXAVnyauuE7IlHyrvWswZt9CveNHxRsLeNg2G9m4MZR+WBdmVW1Pgyx26wlJRU+0JA83mphQn9SEsb2jO3bt3hF33n2zBhPtmhhcozodKzrIIJvXz3fBhXvkyDEaEPOutBNxuGW/HxPbd2CPfE6L+KmL2bPniX59tB49psHwcPWBMzV2yE/KM4HYsXNL3HX3r2P5ilVx8YVXxskT2Ay79TS4hz9JzjU3tnhklLvwPIbLDr/W1mN+BIsKKX641CeypbYGAguXBPp7aQ9wB3Tw3+trMJ7SD7mcbYhrnflLVbqc39GofOASJ3hUL9JTlh9kb2KYdmbcoKx4EMWkYXuvUd90IDpOtsao4c3eOVTLVwUERR8HGnxpwcMjCe76pHfsc/PWDXH48KFYsnhljB87xTyUhTrKsAjCYy1H24/GXvUFu/bu9h1VxgEdbe1+Xx6vrpg8cUqcvmhFDB06KoY1aYIo3qCHzbJwZ72Yd7i30HJpyACnqZvio1O/jNmIc2OTFoAC4Y1BuItXQbqRz7HdkocBKoCDfq7UVXVySN9Y6GReti3637ypCp8QAR9t0v2l60Z1VI0b+ZEGvjznYbF0NrzxIzNtsDu2bH0ltm3fGDNnzIs5cxYqV3n2FYIdon4XccQGHwbADyLf6OaRfm9R88hx3g3IO6BOHD9OiX6ajJ9LPOVLnsBfdIJ/5YYiC1K0l/LeLhbCWIji0cfyIRn0aR+hODZHHFz9tqlge6rinKFtWx10XcLgcoWfTEubBzeLMTNnztQEjscnc4zHONcTaKGdN3t2jGtu1jiLsVJvtHeeiB37dsZv7rgleAz6mldfFUtOXaQK7FEfvN87v3j/IjtWhzUNj+HY5tARlR32Cqwrvvjl/4iHHn0w/uov/jouPPciv6MTnduFy49Bu8hV9Nsvm/FEfOrf/iXuf/jeeOMNb4r3vP0PlCLbxferf2NBmLpF5qID4uDDPrkucc6FTtFRyUMXBUcJ5qE6//f0g/sPSCdtLuc8HdjI0zsejAMd2zWJbYqOIzXRdqg2moaMjKENTd7N7J366h/4kNPppy+N6dOm2J+DYzAdzmwCyH63Q+0dfuVT6nrj+Vce89Fbx43PLIMe0QvWgUwozq9q8S99Tfo0ZMq4o/RXLKqrH1Ci6ifit7fcrza0I668+lWxeMl8qVk4NB5NvMJmekmDAH5hkf50IZzcCGI8BcvMosBLBnuGZBY6Kw1WlOoiirDghRyPPfF43H7bXTGmeWy87e1v8df3czysfJkO74ieM5sP9cBH8oPDcr9sOvSlsgh4SwFNB2bom5HF/kK243Hf/08odV/qg+tMg+NyXfkA/8mmKhh2jh881OLFKXbhd8vv4dPwLfgDPgbFGbtjVzZlGLc7rZyFNxfTB47c7CC+9cvXBKBM9Ex5cMqOxBvvRsS388h9Hxtbju6LYyeOx3j1XaOH8XoI8aofj7YhkVqjZeBRTxZo+DCdtCVRZScWV3EWF3n+kQc7rfN6axZIeVSdwcGcRdfuF8lnk47+4BFawsGCLnVQp8qcNeFYXHdRR4xobI9ayTNiZH1Mm3d6/PjOrrj57sPRUzfadsaXLB3gkTpXoF76EFa6beto84cFxX6sPnVU/NGNDTF5PB/66VZ7q41xk+bHLx9oil/dqznY4RMaA3fHGM2lZ8yaEyNGDRcvEcN4nxu+kEfDxb9vaCrddi67PaT5+KGWveZ93JiJ/tLoxm2viJGIuRpfLV60yG2aJ0zq1acz5mPTBGPBPuOoYW+d/IL0IBl6BIOflUqk0VppUA1P8Kq2qJVMQyScv3qMTSGm6pGxGPWK+lnFrou2ONlyS5zc9+to6DsZR040xY/v3x4b9zTE8jOvjVUrL47tO3bHoT0vRs3JQ3Hvw09GX+OE4PUr86c3yB+vjOWr3x4jhvFVfKikrCi6j80e4tf1KiPIHebiGVnEm18nYsawQawJe6L24Tdf9fLUk096Q1Xr8aPxqU98Bq4dar7zk29QFNQG9uTbV3R4NkcjxlwYoBdDL5NWlMI7X375q1/HwQMH4y1vfXM+bscjM6pEmGNH1V133eo7XRdc+CrfAQq+VCVlZ3XQCVQDvcKJlWvqpqUkC+Q0hNZVcaJA+ZESBXgGM+Uph8NKJyT+jS/5TmehgyTOFFdjxcgoix58t9dwyQNfIfnlL37hd0vd9MY3RfOYZm/TlkuwbrIVCL9UBA7i/IhBwyDKhA/oUInueOXwxwgXNGCRF7SCybdFOHGlDMrnjoT8lQ4PHWIL/XjFdw6400BsT4YDR40mJofj2DG+cJaP2eCAmcZA04tCqhf4RAbgubs/bHhD/OaWX6iO98ZNN74+Jk6a5k9Lf++H341ZM0+J669/PSSERQMBT6rUiIUpq1T1DD/CTe0kXylX8kkMi2PAW3X8Orjzz05AdxLIgCxKz68J0ggIg/OM1nwnRjpip7hc2lqWwkaI5QIlnT4khduOuuJBga9PPvDofbFx8ytx4/U3xpRxU+Kll1+Km++4OU5ftiwuOf9VAqIcGMGPDGhTOMw3OuyL+kZevs+7FHDsrixBq4TOgnLZ3K4svdPZqGMqTsaPTtE+VASnyM7DspjobddykH6cBmcnvUsoORHuZmuQU+2KgZwfoZOtErpkYyx2MhE9KB3TtqwVyx7qNPfH3ffcFtOmzojzznuVdcXAvs8r8HQ0lX0o5voEQhe0yeNtR+NXv/6J7fPqV9/oSbEXvWXOlEj7RGfgSHolgEtonW6E/NcJeM6EUjcEw+k6U+CfI/GX6xJyN07mE8gDDlB0ARaLAhgdgGR8/ImHYsP6F+Oa19wQi09bok6MTyaf0GRwpCeykAcPtrpz737JJP6FkLKmoSP1MxCA11TD/Nz30N3xwtoX4tJLLvWkEjUZRsriTgYsp01V/hF5lIg9pK5STnAV30VImsDS4khjGFHpUAcn5PbgEx+H3SuNUKnOAfToxXhdzbJepfEuqLvvvivOO+eiWL7iTOVLXuoTuQUqjvSjLPj0H/515sW82C7vS+NLq/6SlOJ+x5UGTUyMeHec7+pVZYtMA7KBlTgHUtHOZddKX7dubTzw8G/j1IUL4+ILrpBsyqvqO6shbcILV3Tq8n2JJ+sj85NG9kml7jIf0rThTEF/4FAaOD2orviiR1Yejwfed9+dce7Z58aiRewMy7LwkHJknEBR9AZJ93lQUB659ovw5iICUKLLV2UTKv2tyxoXtKgP+ooG9x0MhljwkrfwYn8NX41UIeqEXaakYV+uT5WDN3aFeWdHZ28ca5eda4B39/23+PUDl192fYwfOyl6/Yi8eNQAET/EO9W4Ocakmi9UeWKnNkW/v2PXlnjhhWc00Z/knTJTJ01Xn4FPYwJOW2TsEPHKKxvi1tt/HsuXrYyrrrpONiN5lMFiWOqDOkn+kV0knQ/P0OV9fGtefKG//yv6JgyOo0LKokPXuQ0904uvAtyq5lAgDR64ecNkAPlccZShHoiqDP2rabkwJ+wteSwLYeRzzTE47oAd+b1fwoGt6jJthBsZ+6P9xBENGpv9npPaIQ3iI3GknYGj0hFlpQjslN7+wKFdXjicPHGGJsOjxavKiWd6IEhTBh9CM1HLjD0HdsXBFvk34eSR6+lTZsTIphH+KtqE8ZOEnz5HwGJzYCElJ6r0Ayw2okvGEjwmQT52yHjDH6BQvrlVnP6M907Sd7EbkQUP27dwE/r9u2yOk3cCUNh5tFnGLxmnEDo3PNwXwEHB+s6I/gFX1QVx/WWdqbRsAzzZb/2/6itpAVdwUGeML5565vFYt+FFTU6Wx7KlqzQBVbp8btYT9swCHk8u1MZETay3bdsWTzz1qP3lBRdcHOPHTFba1mg9ckS6rk86mogUXqDNr38yqlD6V/THDS94Io2DQL3kO8CaPKag3kjzQmhVb27L/HRNGmrMBQ5R1AXXFpOI0+iDUt9FN/89lHTO8MLjwKfMnO3HqgjZ/rAJ2YiOBfNmBy+W9k4v+BEpJud8nAPe2VVAR7x+/bp4+HePxOy5s4P3NvIV6ZXLz5AdqT+hrPiGHn3Nv3/xf8eDD90XH/qr/xmXXXiZfBQdr+xG9QWd4vfhk8N+vuKZQNv/8D/8bTz13BPx3nf8Qbz9Te8UbqVX9Y0MRU4OwmAcJY1AfDC9QoN4ySvxwXnES10SyNq3Z683H7iGVA4YPsCyfv8LcejE7ujrqonjh3vi6MHuaBwywq+GaeJxSfW7TLSxh2XLTo8Z01ggH+CdkGMF7FR6wpdrosvEnK/+806vZzY8FM+ueyB66/HTKW8uBMGv/9sXWxb5NUwfnovsyFLkI5T5EEOB7rbaeOyuZ+LwgSNxxsXLYuapkzxGps4Iyae0boQUStzSkCfw0OhfmIMvwD0gUIS+Tz2iUrlymji1v8r3V9XHy89tiXvveNy7f25649Uxbkqzx+fYewM+S+Nt76oWHl5EDy0kgR8eo6PHtY+ElvRMPmMQYLFPXryeflB5Vb8gIxMcWDiKjMiVafzvHxcqDK4r1ZB7f3UHWVr/6AIsW1XeN9ercRa9AnaLXSN78Di7uOYdaPgo15kO6mjwQb/nDRPK62ZhnjTxTboXzTiDnZ0vamPkdas+eG3RfQ/+Np545sk4Y+VqjY/Oc7vj41TwAnXvYkImzYMZvfJ1fh7PK4Hdhfx6+dKwF0Z4DQXzHdoGO/WzPljk4YkZj9elhFrBstCaN2qlQ2yjptr1Kxqj6rfFpLr7orFmr+tg2MhhMX3O4nhl/9LYsmdS9NThp1RX8GhanMWfuDRfqkeu129eG9/9/nelw7p4703nxjVnHBJ3r0St2k2NxrjNk2bF1iNnx7aD86QXzdskG7v2VRz1C39t1EsHzAvxK73SLzUHGT7g4DqUXMwT4EXqUx2rLiQ7lkD9eXEWuxRe2i76q+lrEvvgPCnYtBHkxGaMSWW81iNb5NFIUxJy24UOz1KVpwpRGqVEuBY4yiq370QM630ohvc8IO2fkA0MjQ37u2PYmEURDWfFiZrJrudxdfujIdbGb267PZ7f0hg99SPjusvmxLWXnBv7Wk6VnpvFlsb1olNu8KFrzw1gHN5kr9S5LZj+UOks1nkjj/Qsoe2f0BFtBXMqOxgZx7zpTW+wSgk1Tz3/qOw4M71opET+d6NQlG4GzI8Rk4Dh243ozJ1dHo/78Y9/HA8//Eh88C/+Ik5duEATG7YLS1HCyXu7fviD78TkKZPiuutuEi3qU4yjPJhQrDhCcEIrG3zS8NmVTD5X5KEEKhZus6L6y/OrygELD8anhp2dtfItEwoCL4bnBNOwk0gJ3UDsRICV8n7285/F5lc2xjvf9Z44ZdZMrzRCD46ghYPjOjvFpFvOBOQEb6YnD+Icgft1SjqNjDOhlOWygqrSbO6OW9f6edEJdPBNBGULLgdIissweK6bARJ1RxnSkRk+sgyw0MmADpoahsYtt94au3fzSNdN/qol7234/g+/r85zSVxz9evAImC+8MJglhfEVzYlBcMXRwk4ouzsqkNsDAxCUh4e4Tt46JDwZtnUi7jFVuCbP2Q135KXBqPSwDGx8tZQnLkGTsjvzrzSbwYcmOpbDhuy1qZw9zt521dvPPrEI/HK5o1x5eVXRKMG/xs3boyn1zwT02ecEqcvOt3Ow7yAFwa54L/tCP3VxoiRYzWwzQ8UwAedonWvQrYxHVQVXRhcoRB+NOyUSfwT0egDfET7g2iiS+DtiAWLPpiM2Db0M2bq1fwVG9QgRjbNi75Nzzqiw66JlqOHvPg5tnl8vObV11e7Fun42FosuXDaQoXMrlucoioDegcO7or/+u7XY9TokfGOt/2BBrnD3SliewSB+8h6FBINJMwVyIwUKPhxxEkMTFSAK3JUR9QZpci3NThQd7YrtEgijbfCZ6LkVGfsDRque+pAqTkYgJTSNfC+557b45lnH483veGdsXTxEukUzFhOygow/PCI9pFjx6UhsDDQIQNbSr06mIXkOWFq4wENyH97z53eZXjlJa/RhD9he7y4g/0lr6CwzrBn/bimfDp4BiuQA4jy4o0OwfYnObFj2xWWhcWnvux7xCfXdIjWl8uQnnyiTwYTpm9xhUV8PPb4Q/L3D8WrLr48Vqxa7fwKQbZJBsz8TAMuaJO8fH+oBinVHccu7izy3kh2HtEfUBfsZEzaySO8KwgJNNymFE/d0z7IFUOyR14Q/tK6Nd7RyGLYpRdfIT5krxKOtoxtJz/oVKGyV/KSWtLNOP5ItakybltOynTgPDHWzziNoVv0aW+6ss7UN2rA8eKa5+K55x6Ls886L+bPP904Cx8g5dSPQzaNWIWLrCcsjXwCvCe1wg+8lUk6gTL8TzlL+0p/w2DQ7xpTnB3HvLeCOQ12Xi+dYE++GaIi/TR08O5PvgzGh0KOHe+MXXt2xH0P3xXHNOG86fp3xCnTZmoMwGAM28nFMHblQgfeswliz+BuiLYTrRoA/SS2bd8cixcvi6suvUb+pcn1ZHus5X1zjbF+w7r48U++48fvbrzhDZUNYn+CEX7bnEKZcNEW2PXCe5/YHcbHaPiKtX2XjTLrm1B8HTK6LhDUQfoVDxnNMpiH7cRwmZT+suJD58yjhRUaA3hYZCDbjz/KJ3NTDdtHH0AY3hEwUHYg0B94wdu8qD7Nj2gKd8vRvaqPlhg5sjmaR49TSRZJ0l6lDMFUbcc+RHUhvaV/6459+7dp0nw8pkw+JcaPmRR80ILdrSyawat3vKo0bZ/3XR04tDsaRtbGUdV5aEI9fcqsGDNyvAbJ4hh4btUbt2i6b8PyoKsz7Vl/4sg6t3/W4YUw2SSTcN43xVdp2WXOZJEdgow52FnAzj+J898CkpEorMhKJZGK7M5TjsvQPmhXSTN9sbhznHKlZJZlJ4jrsqB3qPxFBTlQ34UeaXnOQv0Y9Sdt93TKV94bL657Ic5afX6cfYYmfl4MozzQsgWDs5je48WhY2ojd9xxcxxRP3zJJVfGgrlL/MJmvqxY5Eh/DwloM34QX26D8JN9Dzel6XvRIcBF/hLPa9pB1g1nfD580db6ZfW19KMopYEtsnPK8rKxTHIo7ZL/5X2gtk2CcYJU8yPJO2MmH5DgXVOZDS41l2isr40FC+bG2NGjfLMEOmDAl0kC1RdycD0kXtr4cnzuy5+VT6uVXU+OuafMjeuuuS6GNvDOuvSt0OeR2M998d/jwUfujw/95d/EJRdeGj2yfybO1IXtV7obqNvUTeqFRVze09kWf/W3H4yNW16JP3n/n8RNr3uTJnjqw9xGxRA8CRbekueUlfY3MA5OnRV9Z1VUdlrRKjQJxEsdGaY6s+jAwiG//SyGteWNbtoWFcZEsFMTwy4d7M7esmlHPPPUS/a5vG+Stsc7ePm6LO+EW7FiuR+ThKF+2c03SYylmSQzZuP9QCTWyiV0xYtbHos1mx93n4JJYo9pmwqGS73Q5mh1yKNLpxlKfEKPK3yXbZPLOlE6VhO/u+OZaDl0NM66bHlMnz8h+Mqt8ylvveHnC44M0EkfDUzqnUVo6HG4DYg3xhxyj9lXwSqApOto0Jhkyyu744G7n5UPr4/XXHthTJvDYhy2gtUMEYvMpYBn/MLiF+M7fD92zLiAxbLc6Ua9YGOaoagOlKZ0bmSwM7KxfpjqIW8WeCHIoZ/bvEJOXSIF/HteQ4aF1Em263rRwUJK1iFZ0oVAgDU8KAVLJF1IyUEXOT7ND8FxZHsHbYaMe0GJK8F5QV9jauZTBN5L6sU0LuDTC/Wyd/uq7vjej74d3/3xD+LKy66M97/3jzwm6ZO/V0nZhv77iRtGu8InGZDDCz62iy7uhRgX0lOzvG4jF4K4KQC82rxgqG8sjl1M2DF9oVHSt8qGezQvYZyYHqUrGmJ9jI47oin2SoauqB9Rr/awMjbvWR5b9k0WA00qI8syH2mn6MaKIFhPdbF+0/r4yS9/HF2i//bXro4bzj0Ww2pfER354rqhMXLi9Niwc1W8snNa9NUNgyHVk2RReRYMsS23d6UxdoZnrnknNLu6sLGGPl5BIJr1ZFPJfJFd8NIz71NDAdQo/tHZSu3D9nSgM3af0WB7dV1Th330RX1PozKkdWWqWkVDsNJlt/D1io8aL5BRXnYOXnSuctY1vq2vM7oP/TpO7PuhLJw2ykcMxsS46WfFY2tnxpodHXHg6NEYV3s4LjujNY4e2Rxf/+me2HR4aLzhqqVx1QUr4sXtal8xRjjTBmyfEnSIdMl+NXRNn8tONiygVuMV7E+1KXlph2qT4hvhGf5QHN+cyqLeMu2Nbxm0GLZt6w50BWZnAoxgVAA/0jB3x2kQTiGeOKgj4H/2i5/Ff/3Xd+Kj//DRuPCCC/3OBt5dAfKjR/fHl778uRg7bmy8/31/KoTVhFpcim39hB3mEhn2JeErfpI7ZRJJ3uDRd98AHMQL+URdMcZVwRs/jQrE4M9mkA2DgNGBYxANnT0x4DB6I46f/fxH8dOf/ST+8i//Oi4478I40dFp3fZPsAh2KkkL3syBcXKm4VQ4TUY860zHQSPgTCDfC1QGLAHeBuNKJ1D4RR9V9+JQaBPyjjGxlJkyVSlPYtA3aVyDznHDg0O6kuf59W9+HU88/nC84+3viGUrVsSjj/0uvv71r8XrXvu6ePVVV2nCJEcGQyrInRI6u9KZcwckbYds3I4CPIiW32cinWDc6DzjWT+Ff9KsYxXEpvGW5JPml76qI4cO9kTAIbMLgvzkodQ1RXFgilRymp4u864qOoAIcIqr87/7nrvirvvuine/+72+i/PCiy/GAw89GNNmzJANnO+OsDCKszIfOoxbdmVa4pF3F3FtvDqjg4RJeyj6SVvM8mT4R36VjoikUS/YTP+gk7jhwZkr96kfOQVbBnYuWOkNJ0c9MBDg53TKqc2C48DhPfHd7307Zs+cG6+/6S12StyJS+xJxwMwnW1SVm/Ww3MvPhJf+NK/x+mnr4o/ff//cGefdQX/CujD9lbVA/ZQ1YETBIeOaKXWhZLYIXeUF6AfOuz6ahzapMn5SU8qs37Ft4oTRxbeS4KWmByTbjImX7UxycNAhcUJ2pnvGrnPVZvTz4Moqe3++++OjZs2xLXXvC6mTpnhuwlo0rtchIefsSIPlESEH6G/rbveoEw+vEhZSudrmM89/UzccuvNsWLVmfG6q68T/5JBdJmUekew6biY8BFB59QvOksbKfaMrkxJ/5yv68yXjNYR9kL7MpRx5dmiVNdEiGZZ0tNWMbpqUKx6ue32W+Lhhx6K66+7Ps455wLphZLSgAqURThSbHtGCSL+qB/xwqVo+EX45lHpwg8P1L3bDaXwTUSUbm59Vh5wguBgAcCLPcp+9pmn5ad+7i9ivfa6GwSe9WTyxo1PRXfQNDrTIli/xpfwBPowx5WWJ9dyvz1ja544ZS7S6RpZ8HlDNAm+38eFF14cZ597SUUj8RBcH9ZthVvlss9JnmyEBIH3p9F76RpqRFjURRDyPUFWABdiWVsZSd/KoYtc9KIM8mfbQQ/2AyrrG0/Go0GRBpG8JF0SW2c85vid730rdu3aFf/jT/8qTlt4mtsZTiDLYAeKiPdchCNOhv6prniX6GOPPxL33He33+32phvfHE2asJZFeWyBCeeGDS/HZz/3b/6ozd/81d/4fTZp6wnDxxd4FPJIS0sckF84cPiIdzzzpTIvirV3WEbLh6DmAZ3prEASQegyj5PlThtwvMD6P2mODAppFxkDjjIVQnBIneiaRwrZdYFcx1vb/Ag5A1rgB0LG0aJjQsM4jJ3Hpku7QrEM8hSOHDsYfIJ81IhRMbpZg3QPfis4AuMrs0J9qn6rdkkb2H94bxxvOxZTJ06NU6ZN8w7No8dy0QmbrKzIOuCdrsfaWuNI2+E42tYSo4aP9m6+YY3DJaIQ6/BdZ5uOEKg8fs/puk4/SFywKUgeJarAVxt5B+fYceNSREBpS9SXASvb9DmPVHOlK0KFi0BqjhEz0XzpKHWafCkiP4tlG8r8VpJnsYTl7HgpDwwpolzl56Cd/MRHXq8mKvi/k53H4657fhHrNr4cF5xzaZy7+pLo7RI8OyCHMHkTPOMlyWu/4rI9fhdMS8sh75riK3T5qgWhJgjO4whF3XcKRb9MZspcGY6Y2435GpQ+KM8LaRQDijsjQPbjAwY/0+Wz0/gTj965Ljxpx+gcvMJhXnP85yzTzLLO1+HxivDwdd158gP+GqUg7RNtTHzhvS4WnnqqX0xNOerdOAVJXSQfaV8txw75Be4sorOY+tY3vSXGT5go5gVHGcGiK74m+B//+dl45LFH4s//7INx6QWX2r8JvXSsOtEP3hgLeaHV+BUHAZTF28HDB+PD//A3cfDAgfij9/9JXHXZ1V64ZcLNRFHiW+S02SzHf3aKEnP7cD59oGgqE51xI8FB+egIXvxaGXQmGRCZf/xIQ27fhCCuouwoPK5xkr9AL9rAJ1yW48Xwu3btjg3rNuqSMQjvjZOfrq/PxbDGhli8eHHM0NjWYyPRBA8wiUPjEvOD/qs6lJ/nPufR1oNenOerlm4nEtX2gGWbFwGhT2sieSPAX+kz0Ymvlc6iEfqnA+FVPF//6lf8VdT3vPcPYvmKZdEl/w98wUHgkijtyNfgE5/kO6XC7WAYXbmQ5FCURYJ85yLjibRDnrBYs/bl+PwXv+jx5l/82Z/5y5G85iHlB1nWm8tVfbb9lOLOqeobPjzWNL/Kl22Cg0vq1GXNjws5Yr0RmNXr2r8a+duKTo49E7ckJ0XVZGyJQsHofBY+EvmjTZBi4uLBglSQJHFCKU4v9qY0nU2qgill8Nl8VZx3UToI2PXP3AtAL1BJp5JHU4K4+/7fxi9u/lUsXrI43vO298UIjQG8CKx6MU+gTdK+ZlHXlKgryem5i/ym1GycpsdYxUDYl8ZgzGeIF/tT8O5SwVgW6yvzcpGNxZ9Xovbo91U3W9V390S95hoTZ6yIY52Xx9FOjXXUz7LoI0tRPv07dS7aimMzcMlmkBdeeDr+6dMfV7nO+OAfXB9Xn3Ek6tqfchk2sY0cPTOO194YbbHS+DTqSX6Fy76z4sevvCCiy/x4ivyu25VkYF5PFvywW0sy8W5Iahl9p8iGFJ46l/NNXmWjqPTn0rnaPniZN9dIEPTir4gLzouUguFd7Lyvy0+siRf7Bk8k1TewW1/wUKrt6oyGE3dF08nbxHynQHujeeSoaI1Z8U9f3RqbDkRMHD8hrjpzYVy0aE/U9e6Kf/v25nhxX1O86Yrl8apzFscTG0dEZ99o1y1CeFwLaeQQ39gatCygsghpHeiFsyCr9oLPoniFwLIQ5SbcH/3Jn0DBoeZb3/wv2RmFxbcoYxSlkeXCDA0AFsjLowQWMRiY02k8o0nIHXfcHte97vpYtmyVJ42+M6Fw7NjhuPe+2/yy08suvUbpDS5TYRUEFcIEM52Pa0ABA/Okjl9qxWe2dPOydQaWdrL6dXfz1S5eplstaKAkFaGRgI7t+Tg6FiTqGnNLOMFKppHpxItLmWDDO4HFFDRQ5EA/99x3V3z7O9+Md73zvXH1Vdf4QwHQdycmJP7qngphONaf8Lsh6sclFQVruWCWxlgGGNlYB/RdJ3yk2/AFkw0eTozN+MHCs98YhO/I81MiOID3y5zTEsy/6fATHmC8msoWVvOIrkygPwCfE78hGjw86EfnXvPq18U5Z57jyczPf/XzeNMb3xrnnXWet77SVsynsMGUP8MOHuMmT//AKZ76B1ZAmyx8IZlKWn/i28Lwh2xZ1vWlE+XruavFy/Qpb1TYkIv4zosI2lnYrnRgY+gIXdm+BOfFpKp83k2jmPilrM6333Nr3HLbr+IvP6iJ39zFsXnb1vjPr3zBXxf8k/f9kSY5I80LKIr98gMhLKWezQpX/KvSlCgRoW+H5GfQlaa8FChFqkr4P4OQslCMelJfQFUBnYK0QgMgvEDKTkABCE92lWhOq3h/XUiETVvWxde+9pW48PxL1KZv8CNKTHjSloQUnk2AS4bxCjxCKZ9wz/23xn984bPx2mvfEO979x9qbibc2DC/imYKDrj+mW7ighd03i+X8nDQXeKdl5zzpdphI4ZHkyaWvAeF9u5JQr+NZ72NkH8Ah2Hs/IVX6cVfcOaOKF9l6TrJJ3or2at6R8cM/r/7/W/Hxk0b44//+E9i0qSpGgwJTvWU77wqeCkpbt35UP/stss7XOQ7FyNEJuRgkKnLurqa2KRB6Ve+/tWYOXtOvO9d75ZcjXGSl/Cqnj1Ikp8ARamf5DN1U3iGTn88s60zfB3Uu6QfEsHjnbTV4Q5cZ+RVgsv5UHA7JV969XZ13xxh4iba3UPiV7/4Tbz44pp4w5veEIsWLVBxOkL8CDc6QJf1UXwaiFOOJOI7ikrAVq0jyKM7gsqirt8b0Jo9Bv7YGnVIgo6qDC2ZPvrxx5+IW2+7LU5btChuegOf65edwhAw4KzsxEEJHkwltoQDqLQxbMGAwlH8OcEwSq18CGwygfRgTXoADQOTBh0PP3R/PPTwg3H++RfGOeecYzoI5J/O5gddkK5M0uybxLfp8YfORASc1Bsw7lPQrbJgx63Lcqpelef6c6j6Jl3j+UoBdpxmNukmo+QcqNNP2C5EM/1Stpcc6A+J48fa4hvf+GZs3bot/vAP36/J0yLVC/0edWms1in/S3BdQkvlgeOxSz6wwQLRuHH5JWLoIxKDKnjYtXNXfPZzn41RI0fHB+V7R6rdd8muc0dhd3ScaI8THdUXpNva4sSJk2p32f9i0sia7QKdsItSdYielGSbJ0cXRafpo1TWuq3qRiHjyVPKB2yWAbd1R9x/yiMVvLqmHjh4zyWQ3L2Gf5eCh/zzv+TVVyx3mk8PE9Cj/ty+JANpqtXYuWNbrFEbnKAJ/9LlyzVp00DZEoKLIpIDWOvcBEiRrXbHi2te1MRyd6xaudJfxeWdcB7KUlgwnJhkIRdl+MrakdYjSuzThHlojBw+UhVV2Si6oJgC5dCN5YOm4Af0m1BMjtAtRUvgMf/Jkyf7VQJpv4ztsMVsC+6Py0RRh+uIKHoXLa4JwDmPAzjlpX8jl8mLxpO6Nm304fKO+kBy6pCm5HGPflXhPIHKwJlEhBKI5v4Qmcms8DKR4EXLP/jhN724e+UVV8fll10t+0UfwGWbsd0IL6gJtFmPKRCLNB3ZvoCES/UjMk+04EUb52fh9KmOJo3BQenWvcrS9+Y4ADsXVttJ4vEZ3qoyDuBKANEAL3yQCTzpRKt0/CAJQm0a4pQ+aXCbIlCO3PrGvJkJv/0w1k/EuDFjvFtw8M1h64G4/nKBSbrQ2IMbMXyEqk0Hdm0AHfgW2EGf7R1t8c3vfD1e2fRKvOVNb4uzzjhbg2j0DR7xoyL5vjvKUAdpW6BKuhHbdm+Pz33+3z0medc73hvLl58ZvZo/oEts1wbhvjvLwkWygm4KL8Il3NmeRU8tkHrPeQc+Gpk0ZxGOFDX9MHi826hiyzoUAHm8N7H4F7cFAcOTFyS4Uhp9qGWVrWZdA42fgr0aL0oyNrL85CitzIEYBxCHHzPCf11wlHafNxSzHHiNHVQK8Jj9KPRSFmU7oIES56qUZ0yx98Ce+JdPfzR27Nwe//Dhf4yzV5+rMenJCpehDZ/XlEKYzEkbQ1zFnQyszvZNQCd/zHsN6fbgAgKSzlQna9etiX/8xN9rPHk0/vzPPhTXXHVddPKRDtWZoQXLTUIhMD7jdDr/MjCm4Fd4qhI91jNDXNJqiOqAjdRBga0qnEB56XugH6O1FfxudjpSDlBbL0JMvnVT2USxecoDAzabfYWhu4/5I2Oaiockp3pEh2lPA/rko1Bd7otJSz+smOqPzRCuBx3sRuIR+QcfeCC+/LVvxoJ5C+NvPvy3MWr0KI2zGKtCi/IQY5FHbYA2obKsBlgC0bItYXMCL/Qx87z5xIfymNOz6xYYcKK/XCBjUYk086RyXgRSLo+v97a/FG07vh61PdtEVzSbhkbz9EXRNeRV0da9JE4GH28TLemMMqxHwEsuMrG4na/7eOnF5+OfPvXxOHy8Jd7zlqviteePjvqTmyx7TWPEiNFT49DJs6It5olFbEKysqZBG1Uf7ZsPzJ1EI+sOuVUrEowFdIJ5Z/7DHD4TUnsSlfFMPhVVyW9YxXUw/sKfkub5U5aGgmClOCX4PWBVOcrbVqTgclNGIjtvoL3Am2yl+2hManompg19VnXdofSuGDV8VGzYPzz+/ksvxc7jTXHO6rPj2nPnx2kT1mqC0hqf+dbmeHlPb7zt6pVx2fnL4sU9o6I9hrrKkBFzTHvgKP+VpnED/R/9eva/VX8qWMC91sTiZVVX1BMHgTHHVRe/rqCKmk9+9qNIa4IcLiTFC01CKDgdRZiZZIQmkDEUzbtaXo7Hfvc73wGfv2C+FceaOF/I2LtvT7zw4lO+63f6krNiaBOfXGdLftKwA0C5QufOQZFsaBg8jldx5SviRa2hctSj1UGyrZpGSkV1d5yM48fbbERMGvwFscKvyufLg1kEq/dnq7kDAv5sTNB3TcrB5gtGuU6l5Rk+WEB79rkn4xv/9bV44+vfHFde/proPsnqKNsO6cSEQgbGdm5eCJ26UeOvKqzo14aumRsdN8YHfhuh9MAOLg/a1cEzTUNHDFowTHRqKOXRoTlYadkJgLd0SOgLkVSAP1hxA+LZbfNhZwdV25kNyS8mLo2sKgiKDDWxdv3z8dgT98eK08+O5UtXx30P/DaeePqJuPY1N8SiBaepgbWLT7Cl3lwPks31Q6MWfk8yQao0Gix4yUc214ECTTM5Q3/+b3jszA1VgbI0PE/4VTc4IvIkvlQC7+g7F1Jdf0pDbhqJbUEH5OEvF8aq+lGaJzCuTxZ36uJ3Tz4aj/zu3njL698aC2ctjD0H98WPf/WDGKXJ2ZuueX0MH9kccluiX/ELE+Cq5EESBuUlH5tTdgzXhKJ51Jjo1kSSCUpVo4LJCWzaH6jAkGfKc2lZdAADFTsqIsBIwciF3Wei1QcHlo2UgpuQeEt5HEitHzX76c9+FO/UQO+8cy9QJ4F+ExcwLCJkHam+eJZdTpK2zp3HX9/2i/j85z8f73n3H8bb3/SO6DzJCyupb+yc8uJbEfhJM67wKmQ9cKRM2HrSZaCoTgeZLCMoi93AO/hTP75boXO3OoLSVrxwwSBOxcu7bbB3l4MfeEMn0h2728B5svNE/OeXvhDrN6yPj//jJ2Li+Cnmt1YDwq7OfNFxls36YocOd1BBzjux8rFfXSm/8MZjltS/X9YsHe7bsz/+5u/+JoaNaIp//edPxaQJ46OdT92rUxZmDcTKTYWcqDCAQ65+25IcaQt5ts4qvRGQm63NyvWv+BYvTvTjyHw8gTtW/bzbSGfjlifHnqQRpdWpnffEN7/+tXj++afjAx/481i+4gzxdFLopG/ZAGjBwR/B6IXF7dP+SQkCcjIBgIoX8uUorFPSPCG1HQ/IZlAMgFT0CyGD98X999/vR/aXLlse73//+/xYgnWh/LJ7w7zBhdKQtgT4Ix+J+XMQAbmuiib8ZFkXg7bqg/di2qepDQjCMPAM7dtvvS0eeviBuPzKy+OCi85XW0fvyJT2UORLeVNGcEKXOPZuvye8sEQaxF3/hUciui5pwDrV+ZbGdCwbiTr8Jg/XBYyTJLgKHj1A0T5LqHjhLUh49Be4/XsPxy9+/KvYf/hgvO6ma+L0Zae7z/SjwQqeCJvP5APEpquQ9GgzvlQQt35MAb0X2WRxaht7dx+Mb3/7e/5s+Tve+4ZoHKUBLm3WUDpkq+C23AqW1HG453+Vavs3ZsO7fsjNZMuL7q1j81mOKgiedmH/BX5oIivpXEOshFIU3VYoIA9e+HQdOJXEqq65Ml/YT4knfj99SKpvPHIDT2cNkus0wFu/ZlPcd/cjMWHq+Lji6ktixKh6jyl4I6ED9aVaxC9zpml5h3R3Tdxz28Oxft0rce1Nr4mZ86d60oNs7juTJctr3RBXunfF6ho/nFUr2ERqGdOeYLtCwJl0ncpA1nqo0lIXaQjE3ScVWLeJKk9HqVHXGzFgKh5cb8YvfCpnAqJjSNoTP+QCQmg8JiGuI6FUJotXZ/3jXMnjhXv0KBpGo8Qio/P7E5EN3NIRsNIVN+SOHG6L7//Xj+LA3j1x+VWvigtedV50esSAfDrUvvhMfE7OVU4+2+NtoWRsU7QAF4g82Gclo+ifPHjINK5AAWvoxLoGnxP4g0aCOwkbMe8Fh06UUZ4vHQdv/kp9+ZEzwwhK+lLUcJ6YECdFuDMGDWLAoHPKJhz4PGbxvIM06Zt86YNxmMvRN1W8ZbHkI/nEDhQqGyIPH5ST58Tox7Dr+uJ4e2t8/ZtfjW07tsZb3/K2OGPF6uhV18bY/WS3xirQMgETUUgMxYY581n+r33zK/6q9Lve8b44df4i4e8SJH0+7Q85RA8x+akMvjxtGn45JwWkzvFB6hQ7IB0dDuQndNFXf9tAdsXxFy5b6SID8Spa0QSjxznGXGUWnSo5dVlsHThluj1QkhN8GtwwjlbXGTA6zgOJ4CTRuEkwjsRXZemMZXOhw0Whj87gtz627twSn/7MP8bhoy3xDx/5RCw9bYkfdy3+KXlKWyBO3RP3YoL5V1xpJd1yKJl5AwXwXWWcwHXOC8EJH3y5d2t8+auf947A19/w5niD5gK9GqOp848+++ackJdgvquypa4IrhsIV3FfE4ewoyJq3dMH0P9nPgF+sC/zC2/Kt4zOTdn4ZZrGvfLpA/pRmnjNcR14Eof1IY9S9GIK1Zk/77RSnoQQ2+gpy/fzLhjMxFHK6ZxjlsRvGP+l3aBnXWpsVBtPP/NMfO0r34zRI8fEB/7iT2P6KeqHWLySfiiP/dXVN7oNe+6eqJyPTn0TINnx+BvfwXwZGM/xFHdfbx1mu805IfadC86Zp1zxBl7WEFoObomutjXRWNseDYIeOmxUjJk8IU50z4iuvknRK16oGxmMcXhtQD7K7cF1IvkaGmLjlg3xdx//SBxqORBvvunaePuNr44hGtsLzGPyhqZh0dI+LNo7GpMn6cRzFMnNPBzb5TFavvqJjllk97ukVYcpEjZSjbVqSOchQW7aUSGSTfJ4Qc089XieyVyIssXu3cfzU3rqqvLD6Co1g0VlffhKvkZ03H6FKP1a5qBCcPb2nYwh7WtjbGyJetFm5jBqxOhoaJ4Xtz12JFr7RsSS05fE0O5j0dixNk62H4v//fW7Y8vB1njLay+NG15zbbTVSM+MY2QvXnxHaSagoCjcQbWXHZLkceEsIgO82IfBZ5VGrvnVBbLOn7u0Kqnrz33nkymm/uvPgUUfvzPCyDAijC7jBM4s1OQzqUKu2LPPPRd33nlHXHvta2PZct6NUi12SeeHDx2Ko8cOxuhR43SMD156GRoMqOYNkxMEGVVFqywcFVo8D4qpQ8wNRIbO4UGzYEkHAhAckhdhdHj1V7j37z8QB3RgTFYLNFQqV+pN2iEbC0dWviKgdL7T9XtFneBv77kjzj3v/FihSaDEdDAH8II+BC/bUzTxG68OO0tw42j1w2FBA+Oz3IKxYVNe5bIsizIYJxyr8pWfDs6cqTiLOTQgXatArvJSkksM+/9eiCvPUKesLDCyOMTXK9WUmGwYV/Lmr0+oPF8lfOHFp+Oee2+L8865NObNXxy/+PWPYuPmTfHWN78jlp2+wnfGxGG/PuHZK7bQqgYHdDip1Qzmu4JI+YlhGoJ3IwYISAXFLQcRHdYVmaQpiYZOveWdNOCygQut4rpmQmM+EmGSpnwyXOydH/aGPYLjvofuiQceuj/e+vq3xdKFS2Ln/h3xs1t+7pe63viam7y4e5KFPnQmfJ7QV/jc8MAjGvCCfnUyDC/V5/GHw4dbfDel006GgmkzGdKmuCINfgqPJUDC5ZCyynOHBCKnKwCjE7pJeYVLhYB30BleveVdxvvII/fHupfXxNVXXxczZ862YyagLoI1ZFpZr35njNtA+KXzt9xyc1x++ZVx6YWXy+aqgZr458dfCZC3s7ecKl/VHTCqLstsv0AZp8OjyrjeOGdHmLiw97yD5AOJKQtd8BrIXLqdZJnE7zZkiOwM6ECA+f4Pvhdbt26O//FnH4yJ4yenLMJVHql1uzWNiofqmjvGtHOn6zoXySCfsLQ1/ObR1mPxD5/4n9HRcTw+8bFPxZxT5kSXRua5cK0y3F2mDaoM3JVz+gnkM1qn540DrrJugUFvOahOueCdQJ7v1Fc4SFe2QurM+hP/2ZEiszomAdTW8ZLuzviPL/xrPPXU7+Jv//rvY+WKC/w+Ke6iYXX8GRO4deGTzq4DcPfnDQpcw6fz1UbsRPVnHabuMiCga9awNkjxiFjMue697574zP/+TKxYuTI+9pGPxXC1Lz+GIkUUkpQGS3+8MmrzVGVYY7pOfqQDl8k0gjkAXPAlvdfvTpBe3f7R55D4/vf+K265+Tfx5je/OV5z7bXSXeqzBJdH9wjAxf8zUJfwUl1CveAwG8knccOaX7iiAInIUJXJS9drBhLIE7RwuO+Df53VSpReq3YgCF0zLMJGtm3dGf/x2f+MQ4cOxgc++Mdx5urVOTEBl/DkohiF6IvQTTI+WG5gaZdevBFoTuLgg3IMZuti8ytb43995rMxZcq0+NCH/ywah9b1+09kAAcy0paIp/7Jz7FLhgoYWOnYPDqlqstkTdkVvHTgPtZRiFTpOltHxiALxeacXeVXIfskqBGsOCHK+iOYvv4S9wAOzryHxKFKA7Xf4eVFVuVbtxrDqEJoEU8+9GzcdeeDMXHauHjDm18XI8cMzf4dH+62nzxTli9uZR2L986+uOUXd8bmzdvjjW+7KabMmhCdvZ2uA7ygudC/tH39Cu/iA7thoZJ88qjqHEchd8IRiDH2QgZoIhRQnG17kjHBqwh/+GSDYGn4nOSllBysa/RFg089qX3TfhTcb1YyZ6h4dDTxgDfrQ3CVjMZXhaSjw2nKF78uXwWswH+UlYz2a5Sp5GKUATd8ip53qu3ddjR+/bN7fFPogovPiFXnnhZdtSfEvjD18XJ3wYsfDcE02ZLcGruCCzt2m4Qmtqs8s1QFLzhVqrTclex+EbdG6PDtxTQLV+FRDRtWEF4A0899iukkDFAJk+NKfBOUncK4jLJV3HmYOepSGa7JK+NVbLDOj4uCk3mFcvnDjp1W8QCt2gqGK515xxJPc3i8zx1+Een2Tg8oKOia/st6EZ/EmRy56nSN3RpSZ37kk95+si2+8J//EY89+bv4wB9/IF518RV+V+fJjo5Y8/JLfjyVybTAzRsGlD5RcU7ic836NXHf/XdrDDg6XnPlNTFp4tRqTEHtsxMBcOhxFhYf2SeQxj905XWUSp4CR0h90S8Al3FCyedc6k3/YEv6ZLdDNc4gvzrngWkIHxINSrPtihZYvZCga2zaO8ysa/BS2H95TUEFrovuS7DvxCCq0O8PKW+bpr6cZDpclzokP8vT9vPL8oztGhqGxbZdm+O73/+653Tve88fx6RxvISbnTNZBh7oMxjjmC+lkU+dJH+iAy+qR1GwnDkvkjz64Q/8xUT1JdaNtYfVUBdDovV4S3z3B9+O/Qf2ad632jvDSj+JP6PNVhpPnMaResm2RFPlXPX18KD/5i2zM46t6uQ2W6WbCS4HpTHOTTTwIErYi87M49JW6L8HbM0bQ8xeIisywkv/606MO20WngFNe6lwGpdLJ23BQl5IMk0FXXe6Rgb4Nh3SdNGLfalde9OkzPSZZ5+Kf/7nfzSdv/3r/+mX6LNDmWriFQjQ5h124DFh21WxE+honE59UsD5xDllHdsu9CtpPnTB/MaolKeUTNe4Hl6xmb2qY1lPDG+sj7GjmnWMj+Gj6sV0k4rwxWbaOTxkedMQQuS0T9YZJW7duTX+8V8+EYeE79VXXh7vfdd7RUeKU7NiHtEdnfJForf3oBfhqAvYgj/aXkNdUzSPGSdU4GPs5QoURUL+16V1jR/hyQSuaTOuU2VzrqN+xA8mAF/eLKDyuR6RdoO/5oafJh3BF4YJSU9B4GDLuuTIZGnA6YkD36E0CXDg8OFoPbwrGnvbY9iw4cLXID+ZH/npjtHR29gkemxg6ojejmPReuxQfOxTn45Nu7bEda9m0fCdGutI38zJhLRSp/jBt8GHWbIGsE1CxkseOspyBhTD2FIJrnPZDSkz55zSn1Hz1POPZCoAFDblgaLZkEFfUnSuonRODEgYxN16663xgx/8MF5/043x+jfcJDSoiqoVsyiQgQGF+rKT5sV05rxCxv/kPQ3MvOhcIGjsadCKqxzxwec0mEoBLpN4mXzwOd6dO7YbhxuOsijjs34YU7mWODpDB3ykqxkLh52NALdpAPnYo4/HkqWLYtnK0/sfhwKH1OC7eqjM5c1/dtKk01gcp2qAES9AQRKZLU/GlKLAIFgA6AtmXEbxxA1vSnN+VVbx0ggSAp4EX0vDFQ6YVG5V3GXyDM2kQSAbeNPVBXDcid6+cVts3rAhTpk9M5qa1UHt3uqBytxZc6J5PC/wJYA/JQAPZxwWpEwPT2iFJ2zFgvNofPDmBqcfXNFQyyDGHQDXOMAigxus8nUujde4IGFcFsBpxakXvmhc5k1xcJPnVXGK6Ncth9TV0R6PPf5YrF37cpx7/vlxxooz/PXFe+69O8ZPmhiXXHKpO5pcrU8ZoOczshJ08gRAEWjbccgeeKyXd7XwqE9nV97lgl3zV7VB4k40RxU+QgWIjshzB6Q0a8DvmCm0UxeEAVyEqp7Ep++ICQgw77Lr7Iznn38qdu3cGYsWLY358xaqnHKFnLaO3Rb8oCOe3R27IIfEy2tejIcfeSBOX3p6rFYHl5NIYJPb5KTiER4kt9uZ84EVoYpN8LtUVdZlTDrpK0Hp6NYYfQYPAVh+lPTgQsnZ/hx1veEUycsSCkLlwV9V7qGHHozjbcfj4osvlTMf5QU6AnVl7OAlQMt4UoKkoHOVb7tytIJX4PqE6v0Xv/x+HOMLta97a0yZNE22pAEBPFR6A2//AMp6StpGkH+GIfTzU4UCB1/mQT/Kux1UQpNG5wSoafhah8rlQpEOXfcKhhe9dovnX/76B7F7z7a48fo3x5zZi8Wz/DsLorJ584v9U7LiB5sRgO005UiYAX5TXx6EWdaBsqUtZCBf0LU5aK3lBaK2TeGu64vn1z4fX/nqf8a0KVPjf/zpB6N59FjLSyh2i9yQsJ0pkGYaEDFy/tJO8p/0BTRw7pCVX9lRgUc/yS/2xM4A1blO3/nuN+Oee+6IN7zxrXH1q29IP1wFw1OEJMWpYy6dbFwZzzN8p44G8qpMhaJv80XyQMGEU7prFtndaUDLguovyxQ9Q8WH4FwX5s9/7l82b98Un/zUP8fePXvjHz7y93HB+RfECd+lp3zaFzTxCMVPQ8C4LUPiSjr8h5PCt2JqZHUNdfHEk0/Exz/2sVi0cFH8yyc/5Reqs4BrDMijSPrV5NV3sTPXgSzTK7zb3nSu6h3q1o0JA5N8yAuXJEAy4PeEy+1QeZVK7E8MAxrg9D/Lk5i0nSaZlGo+MyiDbAiBmyRkcl5VTCEXIclSHw4thdRyxO233xbf/Na3YuFpp8WHPvSh/Nw/u4wF5/L6l7YPIR36o5/j5d9f+vKXYtOmjfGRD/9dTJ8x230di9AVI/zT/+SCBUafJZnHUEYHr8ClXljUBHxgckJpYIlTEfpTPhiNXXKnjZCGzZCE/gn8zzRXIuWSlUFw6COx5WNZ2f84j3Jmklx8pf4nssx3XsJZZv13AL6CKzxTzpJIbvLKQZ7TXHdAkKaYcPSwVCk7GTKkx4tcLz77cnz7Gz/0GOH6G66Oy666UDBdaoLUZL3GlRoPSGceuwknNgaNvLlRaUhn60BklGobwJ8TlKSrEjJmX+KyLg1rFY6MO13X4HF7xX/5hxjoCYjEkeX1X2kFD92FbUqBNFSaAf0Ak8DoPwfVwikc5BmUCHjRnw5eHO0JJfXocikjwMkPN1WNhmKZph+QhJSLK3YKJHpEMAfgd1ww4r2rpyu+9Z2vq29/IN77nvfHqy65LHo7Bakym7ZsigOHDmock4t1LMaBCFzQwP8zxrn1t7fFY088GtMmT403y7ePHztZ5bnpgu5ZSNNY0nNNysApZ2wCTATkA0b/0RUpwp1+HD/jFNtAjh1UvjpSH+RlujWgYor2w3BgJxl0RicZK9XWj4cjc7OuWRB49tlno6XliPlFfy6IghQ85la06B48BPC4Dn4Pb4bBMAT7KOL6y8cEE6aUSz1IBumHRdHte7bHbXf+Mpqbm+PG694QQxuGKxeYxGl7V5nynmCEhFK2KTBxpbPkARb8LHj2l63oGsb0M4+DRV8+Ovalr34x1q1fGwsWLI53v/MP4sA+3pHWWsGltuEp9YJNi041oZdwIO6nD6+GV1pZlDNfXoBmjJHw6B9ekMOygENwgzdA2E51LTDTJJ2b3t5QID3kuAX8gjdRHQT0Yvi8LGeQ0n9lP0JvBvvVudKr6xND8h/wyER6ou+v7+rgn1uh/nixPnKtf+nl+Oz//qzfL/6e970zLr70wujQXAgkLEwSaEu5oMkOffEgmuDO+WkV7+Fc0eQPn6K49aNQxlzYseXoy4046Y+ybJm/ce3eZIhmvOJ1+LBGHaOjfij1Cu7EKWRMzz3uJQPtoA73F+YtYt+BvfGVL30tDuzaHytWLou3vPut9pO8fzth2bUV0X7ihPrfqh9CP+YX+6iNBj5EpxjyZ31kffWaywFfUMvueqUTZ27JEygsjPJeLL7Iy5iUA79mnyPbL/OBHHOrphlbSQ/Dhg/3WZLAEUJbd/AFD9QDcnMgq7/gaJkFr7R9B1s0b+6O+pr6GDZiaDSPH+Hdf8Pq6wwP5z0s7lW6bDl6JP71M5+O3bu3xepVq+KNr3+bddIFTcGm8VR2jJ1ZB4pX/HON8E7DPoGxDyburKos1CS7IspyyQsvPdephJpf/PrHlheBQebnyTW4gGUMhNpKI8pKwjAdB0bOn8n8seNt8fjjj8ceDY7HjWuOs885O8aOHaNKEQEaqSLSP9RNA3PrG8LLB0unT2UBYHOojCmdCX6SF/jS4G1oJR0mQJglhC+Nkqvi3IAnnOw46a8+5qJPGo87KM76ZVNJxRlrlW/0CjgW6PH87TO/ez5eenZDLF12Wpx30eqIeunEjUty2YlVPFWTS/MJYq5BboiCmzTyhbvilYrMvITzwA3eSCTdcBzoDF1ylfmc0SV5lEsdSJeWuzSwRG5q+peD5eqiCpQjWFuixwC6trch1j6+QbKvi2VnnhbzV82Jjt5OPjohmr3RJdEZMBU04Cj1WGj6JPhSd3mpuI0euAwq5pC64xpZoMP20cSpJm0Yr60ZX/Kqf063Nak+wIkc/LkzcOAs+r6mkaVxwgVckepGz7sXWMHv6PSLmuuHqXE3jYxj+zvi+cfXxJQZk2L+GXNViscAhQGZKdfvWIWp4sfOXI7CnSy0aLTkA1dR9+Fr+K0aDFcVDp+U7sGJ01NRlMnBYlXegOVM/eUWXuMTWl4WK/KGJQBXkVDoi061lyMth+LQoUNRX98U06bOiMamoe7sCEkPp0LdqNMCT6VDdg1sXLslnnzsqZg/f26ccd4q0Ux+CLZzjoo2dY8+zJ/0kQOt5MdtQaEimzTlSOCXeNGLcRGVOpK3QkKR6kL/E6ZKKs4dndlf8FOGcetH3XF36qmnn4qDB/fHvLnzYt68U/1+ADoROht+/iu8VOxAACyFP+Dwm7Yz0yLAIO8W641bb77Vn8xnVy3v//Enqmmr2EppDAqUs0yFTn8gB0l8Sjj+Z7IUqAFFyePadkPnWnU15h+dkA6AS7t8JYKrl50h6p7jyOGWuP+Bu6JxaG2cvnhlTJs+R2WhIFvgLaJVGQL80m6L70YzPpvA74E6ZEelTIstPgoj5qXwprrz+/V01dMAY+JPeOt64vCRA3Hf3b/1APuSi66I8dyxl9+Gf3iw3dvWjFL/fp+Dfr05nv+YtJqyE3B0yWf6E13w5x0JWKpsQ+0N4Do5x3vvvz22bnslzjjj7FiyaLXtzojFH+Wte/2yPSrd/zil/Xgw7QQnO9vw/IDRL9OLDRM3Q84HmjwQ+FLn/KMegE24BAVWEeS1TtXeKEc6MfBIz/uP7I0f/vy7cfjAwXjLjW+PZctWeGcgE0DqGuwpG/T6BdMvo+lvMz37avBzKbrOE4xU+MSTj8VXv/6fmnwsiA/+6Ydi2LB8iTYhcZtl8+mbHti1ivuOp/PgIXmh7l1f0BIofNoOquBYhRQK5lbXmZKyWE9VvPqHFo3PsErCv2edwI/yRCNZzjhlCKavgrZ18nQqC8/+r39KNSb0YisAH5ns+pH/ueWOX2iC9lnZ1enxdx/+RIweNVEqYBIhe/dPyqBMfzl0Ux+t7cfi37/wv2L9upfiU//0mZh9yrzoZpeF8pHRNGG6KpS8II+vnJbcgT77Y1gnu9RPFqcUtPXfyEnUYTnTVmy3FUqyuPAl/RlIKnyZmDSBga5dBBRAW3A4j4tB6cbrf9VRxY2bvjoBkTzHuqQpqwoJDV5iGfpjVVqiZ2TLeBX7ww7k82u74tFHHorPfPp/qf4j3v2ud8X119/onUjeoe/+D3zpz8BHCrTcFgsh+xZ4U4KZS/4Lm2bDZYCiX+Mg14xZ/8CA3deix6SmDEu9uEl5XZRXcBiXKy77B/j3JXmUA9YJGmOoX+SjNdl+K74MIz6s3yzjs8duwABV/ffXYspYjHJ5bTwKLlNVivWSMR2CKfpwnChlxbUuwIPLLV/XQwi+Kvad738rbr/91viD974/Xn3ltTyZb1i+Cs1jQAXnAK0M+BoWX//ts//mL0EvWbQk/v7DH43mUeM1VmRXJuMhbvjjdySP4LOfLbiyBvhv3yea1rvyeBydvPRl+FNfKW2Ah0xTquCzv64wptro5MikmDQGr3lNawELfBS9EDzeIk2+Kf2FvIfGqXwxnTEvE2fbqM6WQXDIlP4dOnl2mnGRNCitguFcFoZ8DIIti7qGhwZ6gR+SEa2uIdZtWBP/+3OfiokTJ8Tf/tXfxbjmiZqPIT/6Sd8OLgJnpOMqx71VUHryU9GuymY8Y4VfLrjONOlEpPgo1K233xyzZs6Nj3z4Y9GksTFfLWaOSzMYws54lXV/ZBIqTZw0XwGU7dz6159JcVCXOidpqCaM40aOPlW9qgvs122KfB3gpmAXTxNga4ZL+7EfUBovQzc811UeYyb6xXz/lOLigSPrkhv8PHTHnEUIRc+vc1G+8VLehDE5/CX6R2jmP+BPWWDfi3KS22NE2oTgeHz80O6j8aP/+lUcPdwRF121Os6+dEW1viAaomu7ECLv5BIeXhJvfSZa22XqDDhA5YdE1DuMFeiLS7BNgMQB/tM+M01IqATjyrjPPL1m+RuoOTGgNuVdu/pzfeX8mtrtx09xnZmPtR44Fj/7zq/j4M7DccrsU+Km97wuaodJfsZJAvSXGYEVYnEDOh1ZD1SipBF+yQGHFV9oRgSQwLaW/hk8tHZdYxeMhfvLJT8eEyGz60jRKs/2KsjUg1OtCtL7/Yvz8kwKHDtOuv7Qf457gJEs0n/e5GmIOl7zUq9jSD7uytc6WQylLodonlwrHEdbT8TXv/KDOLyvJRYvnh+ve+NrIxo6NTeSjMxdpUvzYlpJO8eN8IjtSgbRBzvtI+2QAy0R0mYlluUqC5rU/+uveEdeKNT8ny/9W18qWsAqnwMJGk8+b2x5LSUOQdcVUxgBq4dQIL9TgynAYI6GZKLsFLADVEW510WVSq8eZ8iBvn7CYeULkZmmLGfI6p8duc40MojgKPNxPmgnPEbiH8pQPiHzOJuqDYUc0jn6g4Dg2Y/XAYFBUVBljFvOgk9hw8yBvYeireVkDB3RGKOam0J17IGpnbuMnAkBDYhdEmBgBZ/3KCEfE3lw2rkQk1MzFfjVXzodUtBT6sSQzk4YdAjnNBoqHYlcZU7N4EvwcEhO8BB3ukPKxw89uJ2QiiHrjBMCbxbjnzg60RdPP7A2dmzeG4tXzI/Fq+dGbWOjV5158TsmCSM4PORwHVbOilBogQ5qA9ymji2H7UPa03VxcB5IU1ewgZ4UpSFQU5mYmJJPxQsN8dJ/h4X/SgdN4oQWqdBTg6QzI2YnVNluAihdbpuvRfIhglqccm3sWLMvnrz36Zh72uxYecmi6KuXo+fuBCy4VNoTGPK/guwCHSRA8kIbGnBOTjDt7HCUpgM82S6IA5m8gQY5SScAkzrIhRcHxStyyZuuocOXZmwTpXBaWdaX8qGfExh1SZi9sQCDnLJt7E6g+eUs6QRcCrSfuhgaLz6xKZ546LmYM/eUuOjalYLIThRZc9EEeBC4GBvZkreKH+vCRp1yI4U5d76BneLFetd5BaMyCZJpRWbXK8lVuRJsOhXdrPuIegqRLnnZscfjAp08569OcGgTX4OrD74CyV0XCthHUpDiVbt2fUl3RuM89CidwhN5ZlIU1Ha6OobEo3c/HW2tx+PCy1fHqInDpWNlsuOJAWhNDg7QXf9dZPGIHtPxgzNlgL79swLpyOrJnfBZVcgvWA/A9SvlsU3wGwfXg4IHv8ozNglw4nhHvPLKJunlaIwaNTxGDm+OyVNn+EXoqQT+xDdtlVLQdNkq7kku53KkThJ/HmUyRiq0rVcmCvYPghFuSWaIIX08nqDOEp+rccqJtvZ44O774tih1jjrvPNj3qkL+gd7LD6CP+uANiq8UgxphNQhuBOmpOHTnacf9DncmitcHni6LehabOXOgN7Yu29X3HPv7dHQ0Bdnrjon5s5dlGX76QkH7Vv1YGGhUeX995B8KGKj/W8BHky90pfwFn+QfBOwpUw3z+K3ykgbUVoJ5gHeuNuInsnTtZjlL460HopHHrs/jh1tjXNXXxizZs/JRxUpYz9ByDN4La/+0t6qa5NDX4pobIC5YBu520dJSuOVBHf+9vaYOGl8XPuam2LY0FGqruI/wF3ZA//BKaSFehJImftlq2zSeYrmoKkEYDI/MXGmX0B/A3U2OBg357xI2hWcyylKqnWArQ3CkVHZHsmU5DrZUl7CcWbcBp/UBNQyv867NJ958XEvtk6bPD2uf+2bo3mkJoiMv1S38OslNJOlJLrQoFh+rKOzI352849i955d8a63vDtmTpplX9ojnJZVfmmAF3wDF5Weq//gBy84ySM5+ebgf+aTN/hLzpmW56L/hBUeVydxJytkHLui7domqxxHnFfpmTjp/of9lD6qv0QFPygtL1Sk2D/picAgJQm79S+T+u3J5fI6FzDUCi2raEv3dNjY6JNPPxZf+9qXYkjDkLjx+hvjsouujD7Nrv3EgSCZ7Nnl+wqcFX8E+wZSFfTPd+WhA03pz/0M+SriM20CYJdxqYRxTPiV7jzB4TMsINfQSRDZUPGJgjd+QDQnEM/cWOi/ySkY/AnmO2LkCPWLDS6PprhZ1NDQ6Pf61jfU6aiNBvWduVNBE6W6HHRCJrWb/60z86U8aDhGCmnk+bI/zfVCHSJDdZhv9FDllX4uaTGK6Ymf/OyHccftN8c73/6euOzSfEwSfB6T6cdueVOgL1JB60OF0U37iePx6X//TLz08ouxcvmq+PMP/FXUMWH2TSz8IHCUgc3EWQLl7e8r3K4HXbLjvqFxaIxuHu0Pr/CSbXag+UamdGb/QSnLB0upGQJ8oiinGXfFbwkuU/HhbPLUz6In8VDGqsjtiAIfCKpUWOHiUGYVtY1kZqIj12X5xzHAg21Faa4tFxlIHwj4q0pGZACOJgRIbUNs2ro+Pv6J/xkjZWef/MT/igljJtlngSLrmgBHSckIqv/AQPP/ppv8EBKGWJYvMHY9ykBHP/3F9/147RT524999J9j0cLFcbLjhGHdDpjouyVLP/yQg3T/yTKoa9sHefAMneQ97UJtrE9j5SGeTRlv8lK1N/2AwX7BZMRO5UQe74zC1iufYtwqrzKGxMeSojzzZtlE2/NqsCTPZf5mHvG5ilPSX5XmZ1kryvrzvJxrkCmY7+qgII8VM/eGJ54CYcGKOdXxIx3xg2/9PHZtOxjnXnZGXHLV+YbLNoF1gjPbLnwhM5QRw6gBKDQUL/R5VYB5tvyljvN6YBExyyCjoj6oQ899jVihvPZC1/SldMZuNUoHtscLQKV0VUZROKU1tew6Fr/5wZ1xvOV4jJkwJq5/+6tj5KTGyr5Vj3TuilMSCskzSKhFpantpz/CZgTHWFHzTAoA63aLTErKnsSIRFpx6g44ZBEMsqq0y3kM6DpLmsiMzhgsdKsJAgtOMJKfMqWuUB/wyWuVoX/ewVfVGes+XgfpZe2HjUIC4qa1c5EbHeYGqSHqU44f6Yzf/PDOaDvaE/OWzIvzX31W1DeqnM2XMlCgRwUfDCIi45JkFlkZ13DNQpfXWZjTwKdRZBvJMQtllE6dKv9Nl/xBElCo+dznv6hkXesPJSUC8lHv4JDKRn5CDg51KIFyvlQwTFXWDQAxvIUPRabSvLKtCh6iBoFSqCTjyj+lJa2skURsfNDhpzRXDHn+k4kW0AQ3fxiSk2Qc4DJfFb404kynIKlOK41P56RHBjIojqZ00HHhjvyuM+CMK+HA5BSsRmfKg8+4FCmwrhNDoOlMw7ANyz8COquiziMCXngmCj4dPrssei7Z/VyZI9NTXk72yB30D2NVeV+5MDjTyXHlhceunjjZxrPcfVGnyV19gwy6Xo3I602CcucvDeuAH45SR+aEv4oGafqnmK4LvYovgu0fkCotG33amfUoG0VnOBDslXo1AYpRjkK6rJqC6dEAc8eWUnCspkte4qcqsx7gNvlxnYMC2aAtiPbjHbF57Y7obY+YNG18DJ/YEKPGj6zujNJYwUc9JG3LKHw4B1II1oMuUtdQK/9Jg3/RozxnpWX7qvLV4bFIAmDmZoC70vgB9bXxwAt6y8Zv2Cof6ugQ3OXloeBEbp4zdyfJQiF9s2yE4jgecLp9gQE96aBd0MmdPNYT997yWGxZtzsWnjYrXnXTORGyFQb+pi/Zi8RMeDMuHoSDUOQ0c5ysd+joP2lOF01+JMC2ihSbIdhGnDiQltfUQ3XtNGAzLpEzTQk8Pok9VKBKTMvg3YWGRwzKYkcAEgCoEPIrjw2hKw8wdAF8aQPI3Ys+2uvjlu/dHccOH4+r3nhhTJrbnC/Pl19kt1EuemU78p0yCIECPVbCwAudpO/AQZd8pdE55MRJtO0g0z78ng23bWwiebb+yaz4I25+FcVnsw2fwRZf62PlO9sMHaralnAz+cEnghOboq24vQmitFsu3BkpPwPYwVN0mO3SWCRvpgNLvVWyiicogAYryK9u4g9Snu6Omlj75Ppo2Xk05i2fGbMWzRQD4kP2wwCLBVsWbiDNHd1cUAUx5LM+rQuu9bPGAK94NB+w4iPh3D41cGGxEhl6uvjSaG8cPng49h/YqwH8sJg8dVqMGz/edYT+/dgD9SE5jZID2rqGHeMmAh30CQ3FMt8QBjEO4sApQh6wpa0X/C7XT88JFYnETRJt2jILzof8HjBV7bg89x/bWtvidw8/6s+on3nWGTF7Lu8UxM7UJ2iAaB2CWfDGrZ93fsCj0+GYmJKE3DsioMe1qFGnJ0+eiMefeDyefvqpGD5sRFxz9bUxfcZM90m2c2CNz//SjoueEn3y4YtMKAN9ingyoAA9wyCorjJVQZHUFQcWCZbUfIFxPlfAcq1fmfiCjsNlGBhmqo6CL+szS+YpsSv01wfyYJ9Kr4haHOy4ribWr18bTz79dIwaPS4uvujiGDVylNsHNt6PDbzlWnVDXlv70fjtPbdHpyZyl1/26pg4frroiBY7nA3nYkpTXUlfjHbAxuQcBvgViWwz1oNSoeXUKs4/hbRFY/Q5+akEqgI+hi+A+XUFopM32VgMKJQSXx7wkbTTplNXXjSHrmChWeD46AK2wA7+bvyXSGcbMFLbHolOc2LaDuOeru5OP9bCLhTSjBc6rqM87C44FOdxl77epNPZqcmp9Lp+4/q487e3RFNTY5y1+qxYxZcHcZ0ih3ZNT2e+vO3dHcq0G1fdW15A4RlYs0gbIj/tuV56Y1cW8haeKMewzv5ffFdkfi9g+043WmPP8vh9y4M2kJUMdjEjm47M0B/1ntl11ddS+UM/1E1TY5NfMM+XVIcNbfQ1C2MEbkASkl98B+VoP1w7J/soUNJWPYZJmXNRR9dK97XkK3hcb/h3BXTgcY21LCt2n4dOTsaDj9wXa9e8GBece2GsWLZK6FmIz3G94StYAr6l6Ja6ONbWGj/86Q9j376dXgx7zZXXRvdJWKI0CwYK9JnSA7oHb359WvZg3oSnyjPf6FH4WTxsbGqyLY8aPjzGjuU9OyNi+Ijh7n+td0rrDE4zQ3kdtnUF5Cd5IGRFFh8mQC4dGBJgO9ilVQys8gGwnQOka+oFv+Fi/DNI2ph3nFTXyV+es/1hH1wnX0Rsz8adcPgYwyUDKscYRnEdyIids014z74d8Q8f/2vv1v/Exz4dC2af6rEItaXiPvDpFCWeofJTkGZeUqXBY56rADn9bC9cwhfX5Okf9YG/vee+2+MTn/zHGD16bHz8o5+MM1ae6cUwg+HjVc4LTmYocdp/g19p+cv2ZF1VPCnmw2WMAz4MZN1nZhUURybng9Ng0hU/bM12m/6OdpJtS3xAC76SiFHyH3kJ+FnquLRdYPHD/viK4sDb5pBhEJ+WDyyOIy8ylfTknVJCrH+KwbDO3LA5fPhg/OunPh1rX1oXb3zjm+Ntb3tbtgnwyS6SS11XuK0V481gTObJlByQWcMJ6SjLZ7nfh/WAznwwdmXzRsIin307JEQfTqDN+8NA4DpmLsCTYOA3vPKxXacM0MD+N2/cFv/nf302Wg+3xPSZ0+IvPvTnMWHqhOjqOim81FP6FHC7HWRRxam79ETWJjQZX3FdxBexUg/8co5HvSuuenM6uHVtO3AZCulMHnp2Iv+QRWUVZTkV3WWa4ApTouv+SGl8yACM5FPXA/6WeQDzFlLx85RXQemC1yzV8DkC6atOcNgOcxxGlIf2H42vfP5L0SI9XXzZZXHDm2+Q71Qxf1gJxOCWPQqeMwmO+4d9wrEO0TFcSfM1dkdK2jWBNMaYXM2cOTMTFWr+9V/+DYkMgBGmWSTBAmWhJQQTXhubGPTgU380ujTQSmn95XS20MlMxsnhmqCBhRfDlKaKMBwodW0wmIWmfqKYRYwzY/CEwUGWMubRtCo+oMdJOMgjmVPywDlhTUr/geEHgSzDwF65XGNg8G0c+ke+yqW2uIQvwVgPmInkVfWbFCgki1EbRcpijKrQRKo0YPUv2cPQ+K8CJOgi0zM/k6AMFtJyx03qLnnCiCyPAs6hqD3hxYVkSuNIqEpCGzK4yfOgyGXkLKkFRXgfhp/x7+0MHk3txNgFUdcl4x8CDCsnJFE+B3OJociU/JYAt/5Zxkwvd5IpSp7TlW9enIhFAJN5yEPICVEG8HbznjrTpziwjjrN+qNYObkOMp1FzoRhMNat+peLYMLGABXjZ+FBelDvYefBRM8DJh39ixf60VbADv4edF4Rgxa8QMt8CJa/YhtZPvl0GWjqTJo7Ncr151MU2YwApPieqm7RdcpUBk92XPCCjklyvqLYuOJloYB/0MpBUC42EDPP4g/C4MyvnKpcF3J3+y7I/q0tspEGDRoao/mUUdE4TK6Q3ZFylNDg65PwV3ZKsijBoEpJ4j3vthBP/pOXXBi2pLZt4kXHsMvdJ2Lk5cBnsM/hyDTj9JWFVIp+1J0SjR+9GDfSMmiHJmUzeIKqC+sBCC4UTEYhB2T4tsqWdaBf/iWNTHcNS297t+6Jh29+QhVTG0svWBALV83VoFh+UTz1DEm7o/7pZMxn9cv6VRA65KRe/WVVeIWe8vGPrnvyqTPARR/vBI9+YTeychAXLne6Qu32b9lAJjDRZsBufSJQJX8OHtK+SK41cQqAN2UFB3Fowo/pmf1c4PMgRAnYvelVuIjDB6mlTVEeRj2BhZZxpj/gLnpPW208fPtTsW3drjjt7DlxzqUrhV/tWPWKDdvO9SMYX4XbfYmuyqCckLzqEr1AytfwrnLgIc1lsEN0Rr740YVYUsCmxaviPGLA7JSynp9B0zqBAyZLebcRldtO4QFWkB/4cl3pEJlJLGdFDOsgvNRLkSUnhCXAO45MdSaE/uIS/MKGrrlp4AENNPBlyvcdbR3gr9ev43BnrHn8Zb9HZd7y2TF1xhTJ1yF8khF+LRLa1c94CVDDN7HAkROelD1lFfeC5b/i4rfrZHccOdwaJ050CGVdjGoeFs1jRymOvaTuXA/GnfZKYdupGIC2g9KBg67vqppG1nX+pY0BR6As/TLw1j0EXEzp8lfwThnwp81UeY4R1z/jks5Bqxzwe3Eb2o4nCLuMuYOZhkSZim/BgcZtEMy6tv+mzyFFdsTa4oa1W2Lt8+ujSZPls89fEeMmjgy++BjlkQmwSB8eOCoZWbCznTu2xbNPPh8NtfWx5PRFMW/hPNWfQCVP8sqRei78QDe5g8+Etf7Nq/hR2yMLHSNb8VXYjr/eq+D6Vh4YwOhxERcK+H0WS1gQyBemS4bqkRTap2WRAGXy7DLSB4+tN7DziMfXVYaPP1XsmgYXTJrxj3xOnvchoWtoePGhUeV58bZ8p8uIFrqmH+zu6vbEhUWg9BHQY9cOj8onLdoZuqDPoZ3yBEFvd1d0dp/op7thw4b46U9/GMOHNsay5cvj2mtv8MekaIbYPE9VdPXwWEiXabL7yv5OcjaIHi8G924q7JIJKrpVHnfz6XdZaOlSOV4H4jGH+KmXXI2Srx6bZWcRvkZqw755JNaydWr8Jp34/TzKYwdS9jMpJzS4wYV87ITmxgHw3Z3Q6zQ9L5BRF9InvPHSc+8AY2HTvMruVQ4fhEyMjzql07LQZTllz7Yn/Lfbn+RTOeyn8Juypj5tyPArmfTPPMMr/aDQWAfYCQuYfJTIZSkngjx2w8LGI48/FOteWuuXdp991tlCl4t07lewe/l06q+bQ/Sz/SWfHSc74oe/+EHs378nzjrjrLj6ytdKl7CElXLDqMf9reXGBlQWOdz/CQtywS8euNSXMFsf6AvrbtQYYNiwYTFiWFMMbUSXuVhX+lCO4tfBCb1cCIH9XMg1bvIEZ3gGsApDVD+8i0gQtgEI0t694wN/IR5K+85D+bomzX5FROCHQN6Av8xrqJby6VuVQLut7JY0RYWnuhasfYPLZV26DIfTWMBvjc99/tOxd9/e+KM/+ECsWnG26gUbKuVUbwrUgLC6bJ51rSzi2b8AVyFWgBRtl5+VZ37IHwyjfk/+5fGnHolP/PNHZePD4u8+8rFYvfIsv/cXjLmgnjqiqLkCr2kmrn65CBUttIXuMx0ehcXp5qgKYChX2SbBaxT68Ze5KYfLV/nWj3nTtYH0jzP17DQnCgaawqaz9aQypqk/Nze1ZczJ8gBDhssomEbGPT9SAAZbNaSzqnQulMcjpXxl8RP/9NF47oXn4h1ve1e87z1/mDZMWwHWOLMPhq5thvokPdH5DHTKkXzhF2hpXMF04TmLkJpjTvSUpQSm67QDapHWCAbsUv6rptNl6FcBVksz3aw75DQHxpw8pz1u3bY5/v4fPhx79m6LWTNnx8c/9uk4Zfoc2S1z50o3LqfAe56r9pHtVASgZbnSJ6SMnPVPCfDvPlpny6I417TSikHBCVBR47FdZ3nsDNrUMuXJyRvnVTkFy8ZPaYbI4p5PgIQ0QyuOLwOutENuLgijdCcojXH8fjB2tNfw5CB+Sj6jT75Yydv3bY+PfOyv46Da9k2vfUu8771/ZDnMITRNhEjFq67l4nSFvOkD6EM7OujLyMg6yT6H4qkX82kZVTKNKs49/4xKKhX79//zHyblQR4OnALKZmLbjSOXcaJIC24jVbwilosQxAcp0ekQg0ZWlGH0y7rIsjRQcAKfkildl3YMBECU5krmFpeVUwWlJV6SMSrScKLpkEuAZuLRhXhlwJafQIUGiciF6XOVPLpSq5TSWDyRhDmjIwV+Fa+u3VCEH/jcaQC2gc6g8MqpdFAgIB1sbrA6AevLSofFsAaC8kmnnGA4SplCwwMEwRkv3BGpJvgUJwPYAkEApp+XKqRMiigx06vcQo9LRYs0vhttO2AxrMiGbqDr/073+3fAacbSaSSZwQ2JfwMwhTeT5p8uHKdUCsiF/uuc0SoufmAwgQWLHio9q9xg+CSVPPPLK37EoaO4yqXulKpkD9JBBR3wWfcZN7yRAAvdTDNByhgefADpmsaJ4MZf+PEl5BO+ui4cJi8VbAWXF4k76Yi20jxYr/BAJ7/+aFBjM++Kp3NV1GXBJXA13BJPOrTvSk798gtv2XIwNfL9Ex22dLuMg6CF3w4b/MpwKednGeWad/BnoAy0Sc82ZVrC4V0DwDqftJy0GA+86dpVomtl+9pBcWQENq0vrwksWrJoQbB8LideUF5/GjwnHx4k4vddPvMyoE8KK0oZ8nWGpn1qlzK6a6K15WgcO3Lck7G6piExasyIaGzSYFWTGfUV6qBY0K2+8KsIcfRQfAADN9TAIoYnvbpOHRWZRFv/s27QUdXOKp64Jo8OFPDiT8hnQoLdOENHaatJO3VAQtp95meDU5xJVYUrX/yKvpO2X9avkDaqA548oUncvukiHWU+/Ise/5XuDlvX2A/BAxilMTFuqBkaB3a3xGP3PBPtR9pjyPCeOPeSM2PS9El+t2PUqaQMtIZHK7njKTZ8E0HI4Ah66JM0Ary6PquqxK5cB7omTiA94XQh+WwThbc07IQV3WIZhAIPbuoN+ZzOWQiwbWD67alCyrCIGPZPftZ1VacOGQdPKSpoy+g8aLksNFg4gG7apSF1XfCjBezCtiUbB6IuGqJt38m455cPxKEDh2P5ecvinItXaQrYFt11nazvii7A8Ik+hEW4Pb6o+EzeU96UPdt80QH1bHl0ic1gh3winFzgSEs7lo0pzY9oOtcQOiFPxoEnnUl2xZHzSWWSyplQeAOGiXDhEQji1okjhroAAD0zSURBVI+K0t4po9R+3ZuG8rBZFlloD8hkQHFYdOu2iW3rGt9olCrvwgIm3r84TIp1IngvMKmshD0pPWCj9T2NsfGF7bHm6Q0xdERTnHXJ8hg9eWic7O4URR4oSH4xQT+SEPX20+x06jxx0oNGXg7O17p4hK1L/faQemggX2XPQsDZOzxFn3ZhnSiNgWaxuaID5Cpp1qP4xNelPvKXC6HSCu0sDcyw5LkMMld1BfPg9k5AZCFuO8b/QcdQppl8AVvpW3hcBRVv9lEVj0qiqOnU8Wx1Ik8YssxbhcOw4puFHfSiS0wLyORBh/7oexgD1eJbVK7HH/hQe6mpjx0bd8WTDz4Ro0YNi7qhdTFj9ikxf8E8f0kabeMZujVJYJ+L74abTtLORb4cs8KffaoYKPKmPIqLXdopcXRMGRbB+DQ/fYcXpZARUUWH3byUtZ1jKgimnNraXFREB/6SI3F4Ed2kk/2XYuavnHOhOHc3mTb+X9fQwO58iD/o017Lohfl4bepkXLsDsx3ctrhwBHldeTiXZcXqODVcxX9GhqaoklHI4twDSrLKwykJxakWCBkgbGrMxdB4R+bOn78WPzyV7+MjRvXxxVXXhGXX36Z2gBfOGNHIvIiJ4twOkSTxS9PrPTDcI4ea42vfevLsWf3zrjiVVfFO9/+bg0Zsr/jkXwWDHn3WC46oue8wYAebdviDxthUa6GQ/VNXWW7y3phwnxSfHMmQN9tWXHqMl+ZkHhIRU7g0RFfLeUjGXwdM0sQ5AOp6+rKNix5sQ9soPCEXoW4wk0p177LoT7aEwFdwWu2gRKwEYpjkxU8P/NIOZ1lAMQ4+I89mG4mCC/+M/PhVlzIHngf1om4867fxNHWI17AnDfnNNkhtMHvojoXXhJZ8UXAJDMFtsiU1/hiyrp9AKOfbbf/Wrjqa2Pz1nXxo59+j9qKm254Syw6dbntiq/GegFDvsQ0kxRk8uBaB23E48YqOf/plEw4jrzZLqokygKoCy7xf/1jT8Mo3YAZ3MeQ43z9dJ0ZOlPpOllPTmfMWOmILPGODWaRxMtvwGrMlflL3QJDaubbN3EQR3/QUx40wFmy/TSY8o+0Ho4vfvE/Ys3LL8S1r3ltvP0t73I1pWzihUJGjRzoLn2GUzgrz/owUJWuKHkeN5gYf/CLzlREaVXy4H8OiVPlBAtpGlyWSV1yXcChysF16ge8LqSz5BWCPXt3xSf/5aOxYdNa72r/8Ic+EafOW6y2zO5R2Yt1qJJ0NfqlLLCQ9IpewQsfZk/pJJuUArQN63GtEpXhNppF+4Nxyf4yJJ+OVbSK7IRC9/8dBOf1GEWhR3nQwQMnBfykcRi3QgUODG2N8afr1zcCI3bs3RH/86MfisOH98f1194Q7377+4OXkPvr4PrRDhNBnnP8ijlLhxq3qFeJIy2tsW3Hrmhv56Zs+mn6KcY5+DT3Q4Iv/aWDbOQv/+p/mEVCzSOPPKgcFIjCmdjmYoYbnDstIWA8q7xkKpWOuAjiDhUHqjwTUb6KOa4SriQnKz1hE47BuM8MtEQRtSEEsFyJc6cRXAYaBiSdM39ZPif66ZCoWIINCDCE56xydLJ55yEdn+FUKQAAbzmwzMzyCXy5gyLjEr4yoISwHPq5vGQUBb/Pgzgr+PwglY0xERfD40Tnzt0FDxrdAkteRUHxdCxZweZCeTlJ0jVxxYqTKCEbZDp0v1RX1+AHX3KVgWtsOttlJbGuk1f0BK6KdzxNFQqGgU6Eq4Q3HiNJXh10Rv9MRlMWAsAFz8DZZHSgQ8q5jpTtPMkAJLVKEerfsulnbIanePJgrK4jbCvxZQegfIMAAVxl0yAhhbLg1z80VtISJFM4M7gBhkDRjGUAPmFFMxVT1VNCZbFKtw5wkPU9AFPJ4GBMhrHOBQe+wXSNyYsN2DNn9ASPpCctojmNLNfgQD9KUjBOAcFfldQfgDcc5dJoaKAJrGAdZdRw1DVliv3zM8ygwAQgQ8qVfKZfSFgTNJ/mSZeWh4jpVbgTrD/kIjoUE09Z2MliWQY08GZ44iB2ARIqfgi+xiaRhWhJRx5AB64zQYf0309HZ7dF5FKefSltBzxOByceEF3qEO+QdAdnvP5zxAsMKpD+OPmnrXgAgO5IBNJlgFcetp/J/fzyw0SwOj+6rrQsk3JyNnnLoPIK2EaxF9cTiRUu54k30weP8o0DGP13OetHOoDQoIDNIxeDfOeJnnnUkZMv2Ei92VfKfj35Ex+eN4FWE5JjLcfj6P5j0TCkIU50tsew5mExeuyIaBzZmDs4NSlxP6RJCrrlqzZmEhRSBrrIRdNKHiobJaGPwjO0sBmS9WMA38tWnUxIdIKF9wyZ7kBmf1ww4qXg9Vn6YeLjtg0NBfiinO/GM6BR3GnkVTRS0xmQD1xGVyVzzsEkkzIS0m5c59RTBehBZ9Wn0n+VR4PZ+OO0voY4sud4PHHP07F396GoHV4XZ5xzesw+dXI0jKij25aOc4HBgzKV6V8UFD48dTFpaDNxte2KJpMFiLlPqXRW+GLw6PLiVdJZb9gME30GPLZXYHUmveyGcNkqDZmJG7dChbrffXnBTmdwDehlUBstgEIEPmIFd9ZHnyfTZDDhzwWCWk/myTcPJdDeaMbgFs7f4536AwTa6E9k61hlVPFu2oXiDb1D45kH18azv1sT9Y01cdWNl8SUuROio4uddMKntuHH0IXP5qt/7J6l72O3iiAMB/9+px7oYc98wArykJbyA49dMb7hyjamfM4EoFkMzL5VOeBRKnoodECZi30qI37sv4DGzqsFSMp70URoEqfGUR7EV/ThR+XgB77weaRBDtgSwEENWZfk8xMQvqPgoYztxK2egF2BL3ETLz7VOhWQpRJ90mmPwPByasr7xciK2L4Vof7rehtjz8b98dIz62PksOExfc6UGDN9dAwZymOE8knqieFNJ9VtPn5DcdtM1VBsE9QROVYKsoom+mMxmTpQFq0r/XzK5/7f7Q8s1AG2wziYBWjhQDaVY0wMCvLRP7IaIXqudAFX1nuVx38H8QhdgnVU8lUO/2kepB8TqmCyPxJd4ClNO1Ecnvv9P+nYhQvRvpBJ9Sce2LFaFvXhkY/2UIfsW4WfrD+VhV9+4BE9bKKrvTu2bdwaa15aI7iIefPmxrz5c6N5zFjpJRcN+TgLYyZ4AJ/1jBbApzo/fuxE3PLzW/1Yz+krl8arrrhM+WkDBHhV9VQ8VeWFSpz5msCCYS78sSseuXMhpfSzXvwSHr+nTeWtR6SybqgRXVv3WTvE7UfRE22oGzsvN6b1H//htps40u6zDgAwiyQoJAnKJe/lDIxpA2sd6wrDAYV5gQfxKnh+BgCZjuInjLqiYwBwOTXTmR87xbYoGj3Sms6HDh+I2+/4tePLl6+K0xYsdV+jBP1Lu6YfNkIFYxSs/pSUujGtJJVpFR1Loowia8VW/qvgZW6xdcumuP22m93ur7j8NTF33qmun6xnBevM0NZLjo9BJogKt/ETLGxGSxKB+qmSs6h+ZKtkplUBqk6vcCI/0I4T4yx+CKZJFHzQlX1QG4NlT4AMhZbPMgrjVLmiH0OTJSTmg3xd9/PAz/VCABB6+DlgRdMk+6LjZHvcoTrdsn1zLD1tpXR6zSA6aiuV+oxCNDDh3GWcNMmgrSef8CJzUFkvphPnbLjsdxwAJZkfcdMxhopUxgdu5uqAX7YwceZaf+SR69oiXh0E41T0SMvR+Na3vxJbdq6LKVOnxTvf+scxa9pcMdql/G6NPdPX8TQFtEugLL4ida+zZCLFeA0ADLGsl4yXM3nImhhJK+nYRMkp6YPtph/O9DIMTje86Smua8AMWuArWLdhKll/plflcy7xrBr8UV3s2Lk9/uUzn4zjJ1rjNVdcFW+44Y2yrfTv+Gy/p1L+jJKU5+ZCN7jUxnj1Aa7l8JHW2L5jd5xkFy8JkDcMNLnUCFLlyk12/Cn5n/zkx1M4hZpH19zZ5x0AKoCqXckyOFa/3anYiYlzcW8FUIgDheuwwVFYcS/+KJM7mYbTBR0VjtiMkWYlcK0LrilKInFjzuAYyATIo0Ilj7JWIsKIN6Pxv3SIKNDQNnAGB8qREkTReXaCSksjUIAEyaQRSWTG7YFUxSuUKgmqjqoqr5MHWMiHrsyyKs6DXWWKXupQOARDRSUb8JOH0yp0ZbAG4t7ezozDs87mBViIumzyZRjl+TEQ8qtGhAaQHTlKSJp0mlylfukoUtWJkziB67wrnLxXhRwSN9QzbjysdpdARnHGshHucLL1Pl/crIGiiVAOCJyCIZ2HarOe8yDAC3Rgg7Kp08wjGGxQOcsMOmBViI6BuDtF4HXtR7qoJ5eL6OQuYJcGECQIGeUMa0TAQLfiBWevbOsl/xIWuzOcUqoyBLRDNAd42Ht/icSvAEw/TZcjnrAku605TnrS+e+h1DtFBSnY1AMH6aSVgUsJ5reiS7mUAT370jKSZpOv0DmIH4oVPgYwJr/gxEKcb7gC60wneGCOf3AyaZRXOp2PyymNFC519pXSwOM6UCj+o3T+BJNRoLh9gmAGd44EcGVJxZXsHBJ9kTpwXTtObtq7J4RmZMB2DIs9CSLzEjOlfKl/6J5M+MAKOexjlQyckQAlm3Sb1FV+Mpl6S/sBEv+S/ABNnuJCwq+kOyjKlSjqH96wKgNsZZ/wwEID+IlhF0C5nQgX6OA/U6tAVDiSL0U5V9dInbBM1pCPFNHjwvhASKnfD7Yv+SpPpg1izM5zzOUVUXlYzzqQnip/4kV2+T9osw/GdahDqTpJOh6ZRg3GpTLCRztwjZoWMmR9ApU+GHKJo4Si33ImeLEZ3wdehYLDQXDmU0yXNd9czFP4v3BRx4Izf5me9pE4SEMOqJTypV+wL6545j+dvidDyjP+/EtYM4gNwSvxileFMlH2vELlUS91iH144VC8tLd0xskjXXHyRHd09LRFnSb2o8cNjWEjhwEsvNSNsOjwy9ghnEpJPUgWknAw8M0Cj3kyHH8JC69FJvt8w1DDqQ/vIlBesY3CJ4GyyEcG+PJGTNEXNobvyUUzKKZ/KHhVUPmmrXT7IqDEe7nx4d1WilPO+vUCqnioFm7U6+YuE+Vhr4gEfuzbNFQEu3KalZ12AU+Am0/44orxj/TuR9ZVkPbcfawnHrj9sTh6oF0Dws6YtXByLD/n9BgylEG8eGAnHXaJLMaptiXeoIW+kCL9PIsmoqU0vyfS+sn01DmsoyOlmS90lf4ZWPLdl1ewurBc1okvMw8xCCXdPNAeSXceesEmUz9u0+IbAH54luQtcbicAnHS2VmTsEmT/t8LO8JBfsbRcdY38E63XPAEDfAKg8pDB2S+VmBs0/+4p/nIumSADQSPSQHrm17mHzRDvGi55on18eITL8fwxuGxZPXCmLN8erTXtFtPPIbjG1PCCRUWMFPOInuRFxmqdxyqjB/3VHBfIjh4p36BZ+GMak+fWupTGcr0giUr2wr4SxbybHOwLRrYqutMAR2yOAVOfLPrzLw423qw/yRuH5XtjDMwpW9jR1IF5DSY8WREPyhBz7YtWNeF/txvKKEspmZfD97K5pyfsto2DEevYAzmqt8OkEF6y7HakOjs6HK9YaksbNQ1MDatVwnsGt3kJgC3VfMq2YUfA+LtN8da2uOR2571x1rmLJ0Zpy1fEF21HSol3hgvs0tMdPDlKu46gCF4St70Xxeel6gdFVsiHx9jv0K9mqZ0CBL9AZOIwItdsxM1XzVTxj6+YWIYwKRv5eHTSzAsbdh1Ayep2/xhSypnfuHGBYwLn+2kKr3QT9rUCzwJh4oWeySUSSc/+EcXxYeA2ONy5XtnuGQmHRvJXZbs8OMjQ12a6G6PDRteMh/Tp54Sy5aujKaRjXKNagcwTTkdtlfwUb6u8nWKk2crRDbaGxxiUxQ1r8R94TT7IF0UuRrqh8aGtevjzlvviEbZyhVXXxmzFsz1ZoZ8LJ36o0y2XWSgjyCkrAqgF2y/fzCxtFMBGYAnqtBe0RdnQ8GTfugO+CyZ/+Gb9kCqdY0c0qtbg0B8yT+F0ibBysJ9P4DOg+csHJYdnC6ZIXHzl20dqvBkG69C6g48WRe8N7GPvtpk8BjCKz54zPjmW38VBw7ujelTZsVrX3dTjBgxPHHZnjlSHnwf2jBep2coui1+jn7OdpSZ/ZCZlwG9upz5GcBFPlf2UZzpPx0jpH0lP1xxDZ7Ucf5ztgP1caS1NX76qx/Fnn2bY/z4iXH9NW+IU6bOlp7ls6T8HnymaKBHAihS34UT5EKeUg+0C4CSl9KGDauT68vp6TsTg65JczlfZRmjUd2prkgjbj1TV6ZfBaMHIoM9vv2aUsBDfnWuataX/DM/lLFtkIit4EdoKbwWJG9q7Nq9M37wo+8prSfOXHVmnHP2+VHTk/05O37ZoYwPw0ewS5SbrZgHPPBEDZg7u3ui8yTj3SSF38/XHLDDtiM6qo+hnTzZaR/BjQ985V/81QeKaFHzpTs/Lo6zMiAOYRDZcPkpz45K2Tg5HCXEPegTMzm4krD6AxamqYxUbMUbDdgVnu9qUJbTwOOXb0NfgDYKcEJXeYR0YroCn400jZDC4CmdIotuvuvtgtlAwWMFitc0XPLIhWZeWL6KZ5yq1Gs4SGXHQmUKF/IqZD600hHYmQNf8TZ4oEQJ8k0bYQUDV+aXd4qBwWykIWbM2TDG/wHDVmK/wQIFLgCxCvK4ts3p2sQI5KnRiSfi7tThj590RQ2Aw6RUWGJaB1UxD7xyYiZ4JwNAXhr6YHswHRl3wvvPuNCo05wIDJ0hcJRNJ0q2BypVALdZ0oHuE04DA86UUwENk5IHZAMQ3UCmKsN7qXLgiz4yLQUD1BqQCmmYTGJcU9El+G51bkxKwK1/ShUOCZ+XFV+m62zl+5/i8JTxPFVxSIIHYAIIFBL/oGvzB29pc3lVlXF58rioBkguL35IzAwH20jFG8nSxIBJOIEMbKoqQ56ZEC61g6FDm6qt86JDvTuHPFudi/ufjpRxQDZ0XOD7Q4mSUQWitgnxA7+IDksJks4YVn1NeV14sAetfj1x4BugK6108y6YipjzuKQtUrcZyPbEk/wqjZhx4cdAJJvw4oZgKZ92mdDJl9q1H4VJ2zNFZefgp2AlNemWNGAd59K6T7zpJTLZfkJnZ7vBkTfAf+IyRQf0br5dubouurEvAmd1phyKquJcum1ktmUk6qP6l2XhISlyxX/K43OzE80AapcjH5vhgnLYA9FBdQA2vh46OCR/tMVB8ANiOh/dV9I5DxGzTetwmcwzlK/lpxExwQ2X9ZVX/kgCV5UazIOD0gCpaDJQVwsagKng/B+YortEK0gd2JGCQQ2TOs7RZ5YFN/VNqIoqgvz9V5U+kt7gOAgyRtsBT56dUoGAlLj7ZuBLBmCODsDbhxLXj1TT0iQtJ7Fpo15QpKZVgEnKkL56L9R2951UH84wRv5W0G7L2GyiV8jBXF6ji6xnXwkXtD1hpZ+rAumAwFuBNXXFUw9OUiBOH5rpos5c17QAwbeDmxzGAMbiXVC0s6Td3y4VsGnqJQcumW9ciGP8CVdkgOfs/8hzTto8xskWfxlgqRcaNWQow9njIMqJFvUHmN9NRBp/SoAOdVD0iYpK0+hsPRlH97erLpriJO+bihMxYtywaBjOi8yFpWob0EdH0PLOKUQQTcsv3CyI0LfCcmG11AU+zfzrYCzEgoF1Vl0zXnMdVjD1Ddlv9PZ0ecee9Qce6R4Q5K7+SSJxIBsrfFpGZdl/mBnVWXnkFB2oPZNMBnyZpK9JQkeUwy9V8hhYaaLndOqZFMigb+qJPCUU/tMOgJdMGlxTgCz+8fPkWuWoL8aV8FXsp69aYOKl6X53LLh06mTR8q7H4ujeYzFj8pSYMGN0nLpqTnQ1dGoEwwKbBuWMBUXHfQqUICq+8FEe13mMonZXyQeX9r/mVy1McdeFjrQbWBacrtEjMnuc7sUVMsGp8vSFurQf0h8FWXwizY/lK2LZQChS4ibjBk+dImfhowLzvxLXyQlUM/B8JTF5ZJEKHaY85V2IblNcg1fnrBtwgFORQk+HJ4TUH3WFPB6vpy9hAQm4/gUl8uFDh6LWh/t6SoDXdohcyTU2ZK3rkgV9difU1tRHnfr+A7uOxJ0/eiQ6Ozpj4Znz4rwrzooTfccEz4vDVKBHdacf+K3PCg99Lti5KG2R+Vb2Y8mTx8bVNXJDG9tDdznGoHjWQ8Fp/UgPpKMTrimTvghEgscXCQegOc4Bljj52DS6ywB9fgTbHNccLgwvwos/VdxjFuFxO1A2B/0lsMmnfJh0QDrM2GaUZ3lgzvzChPixPcIzMqsN85/q08Q49Zh+Ddw8jst76sqXysFT+t0c9ytUuFWkqlf5WHaYmDcdbh8pj+dxhtA19URRpdD/Y2M8Zr593e547vE1wYdEVl2wPMapLXeyy0d5Nf4kOnQpi69KOy5+Jn0q9sfiWdLOFF3qn32KDhbH0aTbgujAleGUh526vzEcbQU66AoAXSOldGf5pS/TlH+XRIhpWqU9wZe1At5KX8QBArcP9CDJKUIo/QIuhADfLFomb07J9Oof6FIO+l/KCZv8XU+n5lodPbF107ZY+9JaL1bwJdrTliyOxYsXRmMTO2bRGfwkTkzFCPnjrOD27zahTGelj8zcovPKNo1AQWVyobryPRU+YNNuWJyiLaj+XHfInRgtY1FGhT/xoq+UtZTHd7MYdsstt8Shg/tj/Nhxcdlll8dk9QE8vo1SsJFa6QQ8tuHUXH/IOhIl5Rf85llp2e6wA8pJ/zoJk3m1vAWneUr+Syi0XG+VjGC1JYmfLCcQikHTJ/L4y2uZlM+0jyrFgVjyDb6sIxKNk7gC2dzUpb2Q//LatfHU04/H8BFDY8aM2bFyxVnCW6f2XaN23uBxBR/XQU/0S3W+cZHtFGR8dIaPz+RYBlvHT7A7n4+WaFzK7lq1B/CMGD4iGhobhY95bl289vpXJ1MKNZ//7d/I5rMDgTE3FhEqgwkE4S6J47qw8lURXngSzEBjzzjZVo/xoIwqvzJGnE5WoNAonW38SuBPtDFaqpRGg5FXyqMxo8Fkwbi9pVk4EZZOlUZTOwSF0XHl9CV5CQmdDRr5yCMV1GXhgQAt3+VzQxFP5Jd0lUE/ILFe3KiRI/EDDs8kmGfhhV0aZvJdE3U0Pp25pFQ2WmTk2v8csoFJB5KJT7rCC7ng8V0reBAu4PonXS6XsrgOMQx0KRiujY/60g/yXmUF3koBv/LMJvXIADTjxudGC6y5MA4lEFVx9JENEFvgvQkMsJRiHNAy3cqh8Z9cPyusAA1+3Kks8DjMtClD5F9VjyQxCIeL/Ipc1gG5VjMx+DRfpAo7NIysOlJlDm7z1hVFUjaj66fGWfk0MP36OyPl0fCyDKBZ0j9wgVhp2clmo00Hk/kuQwlgVU/ZQWWG4QWLYwZPoZkLmpKL/Aqm8OxJDbCml+mkGacOP1rAwU8w5IHPPCkUPsFfHK8SJQK2AbfStTpm5FDpKg283IHOfA7bHDnwBpQuijyUAR88+K/iyQUYqJEmOLczBfNGHhkK4LNdKF7qlINsBpC8F4RzP16IJAOmaxzEifCPbOxWMNmxVLxhq4JDFuDtcAXjuMunHIZHxy6lX8VnMkiRrF+bflXebZNEwdt2bYzC57YFZrUX/cCnbKf1DuadxMwwj6QJEWAK6CfrExiDVizRPotfMawO86vDIOBxGdEuciiktqr/0Etow5FGntP4UwJ6BNq09PNj6wZEVwUvUqed+EiAonb7SMqjJ9uCy0El9ePQHxEM/kQHgbP7JHJUDtSeTLiaEjblkJ0p3bYOMujmv4rffgL96QTfHAEcOBIAri6w+P+vq/tpvS1L7wK+b1Xd213VpjutsZFujAidBEIEgyGiIgREnDjIS9CpE3GgRF9ABk6EiGTgS3DsIBpxoLYD6RgiJIr4BzUZhKS1knSq7r2/uuX38/2ufe7tXvvss9d61vN/PevPXmefc5oNDE39GHi1hpxim2oCTppNt2/qlXdw+v6QMdx9jXf43mdn6t7hO0yZ4TUlO9vBYNw4fRW69wNI6j8D5yCucjRHDrBGQHQxltsMW08IafSYevDWh25Z1fHm9dC3yE3FAx6DXsQaOzamjMc8rD4ew6fBw3+AZQAx9WeuB8enVEvT89QlyaMB3z8ij99d/zYFkvEKHMv7Zrtg7FWcazeprSdaecvIK6dYqBV0SF5Fx+yTbp8hoWXH9SwgP3+f7Jyx0ybK+5897/jeMd3vTj1zc4Zw/aI31yn6Knp5JC7vf7qtPmD4O1KUQOpb9vF74F1HBE4WANTGQHLmD9dubtgUjUz9sHhlOv7zJ/jmno2jZAxPvlfcElPrQ9qk6j54tu1SZgeu1jMVQ0quNjwtjrduDb64fUfGVGBlcMOjH9C5eWyMoCinboDcN0gFnoTFIn75VoWUVltX0e1NN0tef/rm+uTjT/u17Y++mPXbB2+uL/3Rj65nXwiPtKfNkHv+Ebs0piRdu66qwsuTMNu3Hu1aKHjm8nsuKzllHrh039qx4x6cvNAJWLiTzxdw+0p6x1el96Fy1qTWAClbD9Bheo5+fQ+f+35i9eqMvQGFq1j1NNrWmRKfbe6KNkFaP5hujb8ccITDnqTwNFTksLtUeZ8C8XveQ9+N1ED6tGXjMvAwqBtv/in0xjc6PqWtxbN2WDxpi/WT/olOGPh9uc9fP7t+7du/cf2nf/dfi/cDf/zD6y//1b9w/eCf+FKwPY0Z3ul7WwvH1ujbWMMgL/zZKM/OD/w1W2Q91jv89fAduqIWXl9q5xyjjU/4AM/j67s9+KzlkN5ltP1XVLTsHtva7TVsML6fXDFERnXGIxVrn/nO+ALYex3y9LvTFkv0QH/LUyZsXylny/rpZCFT7cPsSAqdP46w0Rz+x0fuJ+D6+ZrGLFgOWfyV8ZYdw8Hbx0CiT8dF9YGvTk0izjUKTM8yqO2e6Pr1//Dfr3/9z791ffHFF66/+Nd++vrmn/2T1ydvvtux+AvvvwhPG12j6b1l8l0zHp689pTY39ovOHlbn8sZHN4IdjKTX98Yl4ocNEddkCM88O2HPcF1dn2Sq7EP87o59caxfmgaYrTkvPbnA7Sgy9lECLjl/b5f+sO5T2sPDF9+eMIrMDzMLB07xEH0bPsFfsdKbUj9+zGgHxKoj8inl+rguqd4uj799JPG1Pv+LCTjSv+8452+76W99O10qAMbvGMYeexIg3YjMmWy4fSa1LEr/FoX3O+Zc9geiUe99ofbz7c9+8ANpwrty7k6FCnS4fD0FLEn57/9rV+7/vA7L6+vfvXL15/5qR+9PvpjH10vtWnm7ufxmz7Zr9kfXel58zHmV2bO1lekGN1ZoepygLMd7WPMQ8NmcZH6tlEDPDFQ2OYOtnKhtnyM73QIRseX8kaXlAudep9e5ZYe/Zsu4SMC6kcH/4a+kiPIH7W89+b967PEwW/9n9+8fvXbv7I2/wDFs+snf/LPXV//+jeu63lizTr98CWuT4YdWQE1dul22y2JoVGlnr7k07m09lBSEXz2/q2/+XeGmPTsF//V3/8ckztQ2hCpEJx3UDUfwlFQgJDPu8nUgA3OBuTREq6j69QWT6VN3RpjjeDVhs/15tGOH0P6I/fBp4u6DpbBm34j52om+72LOuPFdF5dLg32XOmGLgdHKk/fyUeCh089/TtJkI+jGKoYGqNmXhZf1eG4ohsW5bcJyeTU30BJ3QbbyMlRP9InGps0MItVlYPvPjk1QKeA4vBLtrjwTDIGELZ2Nz568VdElD8/DZ/E4SnqaMREi7YDT9CZKHQq23kC5w+dofh5o08HmqRtCmibTTL1SXSoyCT4ArOblCkbcCAWrpG9Uma/gYJv+L4MUofTOi2/PnUHWBtPl7VfbcopPjxOLJ72WLvB3OBxD4RAytFXvNGBsMLHo7GaPL/Rubal/dCol8hkU8x8wKuLARdO+aydGmPhb5HMy5ImuTci+BdU/HcjNDwQTt+0LYLPju5JZQ9vxeBtoPOvR2CdREPFp2xq+ydpH9Ig3bQy1RPqyDrZrUyH+eQ+G2eI4EKPb7uhpi/G52VyV8uG9/oBCHpX/Xn409E5/ncCL98ck5tyJuKOB5HpsOkYbTXPxhSlE/ch8la9xELPipouizHxvIWAPqkt6W4hpa66nfToz/gBhMbYs76VfkK3g+9Cv0jPkTzawlXcOMvH7OZvWWzF83z2LMrD15h5t9HwVoCj/NbHd71rpeJPxySxB377cxNAYjvjW8fbxt5oOas4dBCHlTNed7+nvI1/MdJ/kUnqQiI4SuRwqVSZynVyIZPFN0AhIHbxHp6lnZ5wwcW52OzvwoTPNoHF//nkLqhPWZC9Ol8DU65aAgTqgUnVIy8xRPz6JZ22EOykSr/is2l4gDes9d762rV4DHsn4bdx6m3fXCoVA+qLptSHReFsvCtKF/3Xn9IGOXBRe8vzvrH4wJCEx61bHX3ga0/ar06kFSfppgVofq/zNhpjxhatRWzd+kIg9Ky/0rfUBzYdD756o2Ho4ZRn5VSb8D3l1rzNFztjvzmgc0zA2inuKI7zjhcyNo6HQ0Aktiqp452ACNoD1vaGmJM8dDmamg9OCKaL876gkZmexTxMy0E+r7c2eGP9KfGBurKgpYs+MB5Nh/ZO9ZJXxgR4t1xPQvQnGPg+fK0FxtgFzm5KNpbEXrrV5qHMV2Ar3zqf3rw8Hd+pJ7f6VvdU5FW/p768itf3nPBi+Vt2TfjwB3xzYXlRkSq3sCbSknID5VgV+fLovh8/KcXG6ihb33FDH+o4Fvgao7h3aBhzO+YEdtshoSfibT+evku5Jt8+eFw/nY6+cOmStjFGdk1YaG5Ar5ehYXTOjEl9ut3mIX706Y2ePrO5kw73OFuyo0Ovziq+spquf5O722jrYTVn/D68xEOqk8+ROLrpyuecRYsCwh7dfMLgux1Qp5RYtC6ma/tXOG/tax0UWNa2MSY5NejYd9bR5amC3ThPpnn81qNtkNMYp342HP+jOXjFfeNH8sMwMlwY6Wk41jZ+Q2sO7Jye8aUaRd7GufEQ13xlHKjt6U/ahO6e/vnku6+u3/nt/3tdL9/vkwXP3v/s+sEf+oH+8c1lo9rmVuj3R10Zt+gRDvNNUGI3220k2TDtv8rRk+w2Mju3mdeWrPmYzO9OiX/9w6f6e/11p3s+YGd5huRey5dHaeZPdqZw/Kttok/wrJsrKy+8SVXUe60xH2NEgfxm7Xzyue9DqK3cmH6PbsFXLs/Y5SC3ysQOTw7qD31KMm3UjbDA8e+/G4s1gSXhk4s2ZefkzI/174kjMrtxl/zuQcXq7pnEkTVLb6CPbpjWdpmyDI/Pnl+/+u//8/Wtf/kfrw9ffPH6+o987fqZv/7nrxdfFq/0jPx6iTVk1rPlQ4/+YUT0LC9sj17GqbYRXNSBa9euZdFUj7Uf3vj2qfbQpXDq0mbRn42eoOMVulRe6JjUtVbQ+4R05esPAQQ43725/OlEECuHX+BrH/2pf/CQ7PrO2UwN4z6dV13hH//hkKuDTv3TNId7jqR7PeBJS3HnSeKSxba0SNd3XasWi4obD32l4PkHL6pr62Jbxwexmys9pN5j04WPgnnj9wMBerEjuHzBFjaB17eVm3bx7/jlhhXfrR0fcXXGhXZNKRlPDG5t7D7jvesPP366/u0v/cr18W99cn3lj3x0/fRf+fHrq9/88vUHrz+JBzJ+RIA1tVlAG9xyokx1b79WZGdtWdzSb/Gwdm0cH1vZ0jZLYtNNx0+f+327VO2DjLWfo2Np4KULW7BtKK2PrA3m4/7eaEWLo2CCpUzt0UqibwVzQWkLn/6QrcVff/L6+u7vfbdt6n7fE174+SOU/iHKhx/0X5GfIlPafTNe9KRlLlG9c5s2DmzzZnCCUtsDc3/fCDg+Ul/3pe4f/u1/SvOmZ7/wL/5u7yngtvumASB3x5DY5McArxkvGATx8+dnmi/z1BF28Ochpxt0n0pd/f6mYCrPnFwiUCWydGSLB/XkwNC4nED2vevLyAZK8O9B2SC6ST1cA/BdbgGpzhtZ3Bj0SuvgX1oIa6QF2AIt1d+XRksufjB1HDbXH+BJGhXtJtul2YLMIECCtdBk1Wch3dNXVa74TgNDN/AKXWpHT8KjcLokcwc9e26bXLWj3dX6r6LUpzJ82saViYHBYf51tsPPneWjQ7YTecw1uEYKfCXerT9Do83x5Pt7Qde2YlOO/sZPYoCP8KzuEdROIoLz8s9h3VQzkFZCEv3DTHsvHs4CK4x0Zvb7FGlpeu03UMKhRVqKXQOPGOHHTFKRRb/9m8/oGpMh60CehWv7RdJibf6W7vjqQJ1EFx0XnYnI45ldIKgLDfvrq9B1cickDKZZ9MoAebc9OXio0xb6UHFDx6Zt7EQ+WyJPYzH1ef2oeem2tuxAwYrQ85PNSF/OmBkGvsnBH69cAvZ2D66LOWU8yHx88hY87TF54mexgkn9EjatKxe0Ju2Vye5fnZfX4gfP1qVcPXLyp/a5J4ieUQlHvrhj1Y0hWcVjkzIG+CT5hM0nVMr22PrDjMfX9TtZ9Y3Ym9/aLrVrPjBJ+uSN6dV0Ddt8ZSdP73tM4A9+IOsp52PxQ350lye/hFGgGzcp8zGY+PTdd9VSdeLfJO1vPaMzevz/bovSpd26uT+2HUs6RmiS9OPHWB2cjgPnB+CLElqxO2KW9ZKTbnwHLzSx6za/5cqwSJgNBHesSMLj9gnfd4HCTnm0hw+8eOF6yo2NcVxsdOzKga92tmh7lYXVxnswVwleymH2DE/+aT3Oa7/xl+BO5q1jfZyzqqsFoGBo8ZTuWHmkBzwUkdc4+j5ccerpgo75LcfCXrUhjZNS1k6hetCVT15ioVVS6rSXtHgLn1M/jjgEzvLSB3r4LYYXH1C/kIVGx5jUS10wNx7FPLzB6YekbZxM46h+yRV/NOW78WXtgg8amuBBO7bdvMRJK8Yj8FvP589fdK0ADwJ4x5XQT4eqj6A6k1GYPlO92KL/ooAXLqFTD3+CXY5O6JSLj4fXrnCn1z32AE7PYqUoW1pVJ+FdYrjeU1meB3LPJQMc+PddEZ5cUnKB44vfklpI021Po4hnT7loj603tNP9BxkP2iolg29etSepV3bl5HNNDa+iQv/Qu4BdWlrGON56upbl8NGxuXNWoAelajTWYI4gsEKbE4vAt+7kjHY8p8vKEIpVxNTl0P9hlB48qTGQdIpNt/4u45XaypBdnLfS+0FtsTjsAiAj5cC0BwHTX6zThL6Zy95kLtcp3FBpF0faioQ9WfSuXYoY7doYhBfQbBsegEMqDb4dNwdQp58A3PFeJhJf0bmgwyXXzi1wkbn0yrbZ3NPTT/oWNmyuvXjsiiuTyqRYLRx+R37q/Oi6hHfnuNSV75E3JaZn+ZBxyEeqnPnl9FPyD1XgR2YKbzpmppDxhzu6QtBUlbd2vH9f8pkPSaMvPe6YSZMFV+WK/YZIx7Lo7EOWCHn19KpWbgwyHtIlc/L9QV9LVDh0ZAdva8X5dnabv3CaHxhKFp+iq7+T0Om/5JRvZMB1MFbZrb0xAB/zwMZMm1UbIzoHQ8c3PummCXoQuEeH+ihzGTlqJyL6hhjN+Bx/O/g2xX54Uuj0o6vr1mzjK7nH6Bop2FvXBR5Ca0AbYfSZb2THU9uU+th/20gXG7XWWd3ASxk9oj7ZEpsUogUFqwsfBLF4cHz7wYLl5e+9vP7bb/zv6/UfvAmvF9cnT79//fCPff36xp/+WtZTviL+4nqWm3gJX+PA7mWrUefZ57lHtT63/nrKWrD6B965jY8bp2zjD+2wGKqteQOX+PuejxqwKRcpZ3+nuiD48W3p+Fibi7eRLHb4cv4Hr3+Sx8qa1VrSfQdd99ABuyI3OH5KRSyGoO1SKxFGbjcsUx5NfNh+G+rcE2vHPsxw1tBkNLpOO99txF/upcnoeifV3aiIvnhL9BAj6uozfmic6pf6dfx8b1SGR9fG8kETE+JVn8QHz5Kjjex+mJQ8vnCGEGsPTW1mV2jb73LuvmY2kP/p7352/dI/+zfXb/+vj6+PPnx+/dTP/Pj1E3/pR69Pr5fXU+LqWeZpMZYgaBvc7Xv3TYkfulkVzrevtE373NkM91vXaMUXGxo7KW/dyx5tFB9H7/7eVsBb89JffM2GfiWYDFd0yVcLBEn0YrtY6loyZXh8goZePBnTUz7t6N60Oi9GImz+QhebyyNG9AnaE7Nscv/R8QRm8NlUmSFZ/E+nKDmZycJ90weaPIF50x07kql+kfmgzQT383/jnc2wf/zLP5d42w8xPnajQ4wxwk4CziowRxMGB7hMktFh+nhwaNoJqkgCrThxgI4Y2M17ndyGgWCccq+rR2CR0cCieJ2FBV3m9OqQJMDvDQM7reoaBGmITqjI1J3GCqvWv3r18uhvQ+/eQFljNygiT10AgU5n5QZpDvltGmjYDXzybnhFQtApVzpCx3M4YPR38+oGP8TdBJw/1Fd49bGh14Ysr92QsyOvJkEEkx9u3oPTdR1G+lxnEAgp1q+x4Q7I3hiDBwr2btomxSmwPHqEonw7YESOIK99MIp87MavwTed6NP2q2ls9FrbsL/656x9/BE6NndCEwOHDxFdYAanqXTzEY63HPym4wa+WFx4B7aUVhdob6pna/mUPkS1G53JeR2MvjWx8JWL2rcT21GDPzpAxH509WuuNjajbXUtL+ehQ58ho3qDiTVE9NK34DdegkpHp09nNuDd+EeuuDgxScG8z67IGZqBu5e2X30fLDfrb5+0Ez8lTxIHh74M1v+NFxId2xef2UQKn+QrdeIhc0JxGWABGREPv+w7/OIvurQZ1cdedLKCxliQiZ7c6pvrbB8vOsh30kveRErX+iCpMZv6+jF+I3ubCvxUlGQTczleZCwsr+Cg9xXntimZkdUFBwz44SXhGZLyF6uN9Qy24nt+O2PS4cO+8hZ3OdD2E4zK5LL4Mgd+7/aPVkIOvUeLb50kuM/5IThgJr97c210Jw74h9yD1/Ej+u8HZ4OTuH1lLItju1hli4qzKTj9Ryex3VgNSKZxq1ryMxykqb83UNG1D0R+8QqbncbQ+klfAB/Gw0dC7l3aoHTBs/kldFQSFxH0RlyF7BFSOeiDr7bTcq/89X6Ybs4IRs+KqpwWwg+8tiQB4aYsht7KPvTVKhinTGAX3+pG3OvGztA1npziNzkKVvR4sXQ+SezEELlUtr72MFLtgZlXl9+cK939lgw0+qm5b7Exu9S1nIRjiIVZ9QkFJrEjPg08VteuNH7gNNwYwg9+C6mExg00Qbn16Pt5qyz5I9O140z7W9rfET0dH+QGDBp/4ykmix812k7IKY1l6iWeE8s21vzguPJBmQpJ7VNSL+GXd/69/cAHzJRA6utkjjmHDr/b9/P17AUdTzYoFz11jvUr9QfuPa/2Swc+0caYTG7XGaGtDbf9WuI9rfO8X4V89l5iqhbAD059A4bfNDqqhHy6dRytvsFySVLHFuW1R4AYUFFfP4iLPdfbboXIJkO2wpqJ7nmr2qcdDu1SCMmsRnmPLJSdk5u75Y1jfYdn86OS6ve+tMVBkM8xzm/1xaB65lzdXbE0nOamTwCNl1aAhW99kVdsV8/lJA3D++JpjpEyJ1Tx048LCmaysLsB1cSX5um7L++c7Nm8uYI04GOh6hqVyFDfHPGhT2HUSeUzuQ9fFRN4tjV7U+SiXx1wy6XB9AbesCT0j3bp21v4W1oVyvJv2xEm34xi5PQ43CaymZE+dJQODMhleAeYi7I2ksRrVw2pe/iqaOKcb9qYMM+ZJGbryDHD78E/Jfa9DWtrDL5VHe3bP7TDwQ9L8kkWX9X54I6X96QzAJXHyW9TLNcUG5PlOz4dIwMfL2u+9H9zFG7g5u+SbM6T8Oi6rfB3fN96NmCWkSS8JHGPXj1aJxpjT8wcPHIecyjyw5TfH2P2Q9LqrbUn0zwVPBP+bXP5WgMEp/ZsZJDw07cf8lLCpxuUOcxNXUelRvOFQflCfTJuBnSvc9wT9OkrsjJvGLdK//Ip6ytzJjlZ42ROev9F6HJmUdVyx9IwIxPP/s4iOYFzu3lM0lZ835iP33mj64tUu5Y+db0/ztG6wDZ3Rxsy6MrulGsrs4Mj4z4APc0fvILLRvfYt4z+XASypMaC+Zbt8VX/nCG8n7oWDCdhY7wLnTV8KesnPlenb9CjinS9V7mZg5ktf9/fmsvajkhs0oamPg/uHp6xdjbvTTs8szps22kPuNrzvseERw9x3rU/ePDar4M7/0djnTPw3bOLr5s+YPHGNmvhKCwW+ZqeYPK1jQ41ODTRDV/r5EK1U3DY/up331y//q3/cv3P//Gb1ycvX11f/dpXrm/+xJ+6fvhHvnF98FFwM2+7x9Gnsd0cs4cFlHHng2461nez89FH2JWj/o2+7m+agrP7RnhvErPhkapuBuVq/e/eVPlMh+UVZx076ILz4kYSN/TBxxwVTcLDuBJbu+lLnp9oyBFe79mogxe6Rzwf//WD+yRP1tLv9ZtX0Sn56GXp2E258CVv8iMrsPl/Y07t175w8Eo/U29vJ4ICjWxxwKdHvpf7MQk8r+vnfvYXkDc9+ye//A+Kx4CnBP0cjmCdro0bhQhfh4wQHV8g6cJkHAUZ3g7SE08bCeomfBs644UOfw0QxsWVdOIFdegio7vIgkEKW5wFpiAuE2AOPyg6gkZRV5700ilVHhlbGOOTW6zU0aMbWUka4t3UweKA6MStT7lu11pjpeI0GFP4osFciDKcBQbYyjri8cOBSfX34XEHoVS/B77NAbTbQBpycHMV/G07OCmXJrhdoN7tmYDt37geeR30sEbfwFwdmumio4mJ+C8stAPZYqKyatf03IZROkHOdla+yVH/HturErm3jeGhLQ02w7l1k2Mn/MhL5t5waX1l0lNn3yCxAWQd7Z4IyiU6Tu/wi5DqS35kwn/WAXcDfuOBfTm2STs580FkhO868mRO15SS52+8xbdBxgChHtymVTvlwa8TvEX3tfWJj1R3gkimk8YtJ1fxyQcWI66r5dP5DB4GlVA9gqOsDl340nM6R8bQqivQW3vEhPYNj9irHdc+t83ROXRkx4mlwYcNW7jPhsYqXrEPsP7vuTGBPZ306MAm+Kkn++7fJhQ88LP4YF1hkUEP6aG3YgNrMPr2h3WBIxNfvkplB8nyBAutNudufHzSjb420+n0j1tGvBAd4gN+xzs4+AehZywEDZwN6PS78I8AssRw8ZO6CIBftXySuB+Kbf8LfI+i8wvZdCExWWOkfF5iofKwibw+IVu8GlT+vZlNnThoe4QXH0eZ0EWOryKc+lR0/JTv7xyGh405duDap+TCupMcQE5tIlbWmIF1ho3s+ObtJ5UbyysDgGZMC24hwa1/js7g7U+Rt34l5vlxY5H9m8Zk5FYO0R4DD320CQ371E1+nxSUD2K/9kkuXqmrK3MuJsgPvookMdA8mgiGR27eSKk/6+/Yeev/tq9AowMV+ASvwPF3hI146JOG/Ks9QtQFHOFFuK+3/w8sOOah2Ty7xbMrG3sNLt2NhKnCaKxSF5LAYm9kG6/ZUHiZExc/augQ+HScif17/vC2UKndOfsX17G9N2mPfkqP8cAzVEe3si5cIhP8KTcfINN91x6pr/Yp9ybs9O8uUrXvg8fGIfbxBZ7oxIVkLL/biW5S9eKMJO0urTyd78Q2cH6vXs7ycE5Hx53mF7nxLq8Hv2MP/L2KVqkpjOKkFEqWNjAEeGK1C/jAGl+QU7h17maYnuSplvePht1ZIW3zX1SrD+6ktj4JvHN2NXLOjyFq3iHd/oICV/mGuczWjAfPP9gPXN/4oW+bnCLdCH2Mg6FT1/EWZ2zI/540/0urD40+GB53+0njdQTxXcrtHyl2Q/rmU/iRc3QfHOKBJylWS3VJ+rGxmv1etaHiMrZFbj+o88WX+NUYYx5ojODZvo/vdART4l9jCZldI6ibuDOOTNYBBQZl+pO/tULqb6Je8KfPDceT9acuB5ntI63Gb3r1fGAugWlDyHz+qAiXkhMEVh7g40N0n1JLxqHqbnd4a/Nb2nQdK28PKCblVVgyNFkfGO1Q2YUfRLJGX7LmlnbzeaDlt/rqe2j9NmMx9KFWiqEc8mS0Hw3/znWgz2VjRTQM7j1uNH1PPufbnc8TFXlHf9qzuqk4eVDUi7EVbg4HUv5EOPWPW15bCSwEhUXX5g8d7s217h2ugJH3aI+U0RR8eKD229CP1OytLz8cfmVWysJaX9wDawpFdTjFXNfazeQ13zo7Nw8r5VsnJW/wxRIbFlMS3vPvW736xNw5KuSdtKaIzOB2jsMrkK5Rk6fZ3qNPcu3DObYWmN40k+/Y298/k0cXymQGD1hYZRx+t3tVX7KNITnuMfK1p4og3IbByVy+kQ6rxauxsfqAh1fX2Q1TWgdWvqqOHjF4D49sfO7vbtaW1MX+R2xKAfU+9DzMIm2MGE5VS9Utp+W2B7zxNF9OVlADG70UrbVv8K1dbehK8+mR0M5obTB64637GTyNqPeH9fq1e7iuIULjYD3c+if68AK9eh97+OFDdXVtg4krPwp0/Z68NhEPcO72iiHXe58+uz68vnj9zv/7zvWdj3//evnq6frwwxfXV37oS9eHX/7C9eJLX8z61VNM58+/8uLftnF4aKs+ABFe+6NB4K1ZtdPGq+0L8At1VaFZXNH/3DNRqdiziw+2nl07iAlr6zJAl2vvz9TBplKO3o5ol4CVoVOo6odveYqTD3Y/Q0f3zHTGS7n+Q5ty7+vpr734LPy77kxbvY6/fEvgsd/gpF7oeh8FOZTYqcdfe+Lp5zkgbx4OzvFX+23tSzmwv/ez/wjLpOv6/7SRLDo2TNxZAAAAAElFTkSuQmCC"/>
          <p:cNvSpPr>
            <a:spLocks noChangeAspect="1" noChangeArrowheads="1"/>
          </p:cNvSpPr>
          <p:nvPr/>
        </p:nvSpPr>
        <p:spPr bwMode="auto">
          <a:xfrm>
            <a:off x="765175" y="28733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1510" name="AutoShape 6" descr="data:image/png;base64,%20iVBORw0KGgoAAAANSUhEUgAABMMAAAJUCAYAAAAYWuH6AAAAAXNSR0IArs4c6QAAAARnQU1BAACxjwv8YQUAAAAJcEhZcwAADsMAAA7DAcdvqGQAAP+lSURBVHhe7P1pk3VLliYGeYzvcIe8mXlzqqrsyqzMylSVdSP4D2Agw4D/ABhIjIYak4kfARiT0S01BsYfEPqAMGs16hY0GIaQrEv0KHWra2qquoYc7n2niDgRwXrW8sd9+druvvc+EfHem9V6TqyzfViz+5489jnn5L/+P/2r96mDk9x6fyLlE3nL8Mz39/fax17yoZ3wsgD1EtBPRF5A+aU5iB2Fnv6I6F8PmhPZ1shb+JiALTpnOGkUnEh+c1HtWwWxNXnPWyCaX+YBHOQ6zds5ZmO8hPfAeGOOgBqm569wJjeNJUA/R/xzP2q/jzelu8JzirxbscF9T/F7g3l0zDykzEkjDEEvvG2OzLDwTamdwxGc40oiEMd0S3zHYJxHbzAarzmqObXtPmwR8jx01juNfhDaJIey8XnOrVbZBD/+1E14u2YrYk8eRrm3djn/jHTpfnmHQqaeXfZ7xPoIVBaVxn0D/Ws8Y3TjB+VCHceqc3msIw+3wMiHrJfFgq15OQY9/wDYpF3z6+GwuOfz0s8L27bHpVpmrtt+oOcreL1h8FQ++jSc0/+MYpnbP3tgjCcn3C9jzHXexHTU3b3tWORNqv7QEC0cg951lberc1lY/Lnb0MpBTc8fZMNfZ0Mee2cQfxSciO7TnP9F7gTcP3t+/sIiB9M7G6Crd5wEMK7oKsc/kBR7eVNeNEv/+HhJeSuP5kNzbOzwUG8zL6XJVxsdGTO/gDvpPnVdjX5BlCv9YuwODuRuxAj7pyHjXh7lqD9iYd/2ijHiQKpfJyUm9Poc3HV88P0A6kGrgHEseVcB1gWbXet71PHLNqTBzJSO7YjKI7KxfqTOnhSNw/Oxf8VGB8hb0V58qHCWC0p/6OQYLELtxo42KpA5oNseH2B8Or8d6vh4nOic2gJaAzd9j7iVXrwwrU6xc2a088x4xrhP/4f/yX+tCJyOjG1BMYydwjmhO4lri3UPbZG3bh9dky3KhaTJ6/QUMeubwct5kjcy2LaDxlehh0BtlulhKP64A6ofR3Cfaq/wPND+CObXVjCGKhNzRD+NA5UlYVGQ1AP2bU/A6amcdoRG8LaJ7jEioIwB5HNbRe7r0NPDcgXCxZ0n3+dJTyaZ2jYpZXos9PSdaqP8uTk8Rc6j8aMcFD4A9M/TGOj09Nio4zEneZeNUvRl4FYzF3fMy5Yz2z+VVqF71ePp4dD9yxExm9NwA0thPP5F2RbH+nyMzBbUOPokCCbnx5ggm9Gb50YYRzlenpyJLhw3pVEo2kCfrz8MZsPIw/ve+v/0aG36WC12I/rty1aPRJle35j+U0g2O3kBjTDrU/iDwvjA8F5RY4I/PZ/YjuMbcwC52h5RdRowQ2UG2nGxO0f3Uw9Nv5wX1J64B6J986VSbxigXSSt4tE3+2D0bPk4GcMWeLmnxtF28jkU+T8WuAbzNIS46P1kfjzZPMnn9YGu5lyV2zyoi7A5Z9s94xfB+NTPcD/Ri5v8d9KFf4yLpPqsfbLFwgB5ojz9Zyw9iohtkd+TQpzotk9AX5f8PVmLibyoLbNkbUp3QlIoOWF7UG3/pCcZ0KavbMvTENATlTvQPmFLmu2rQVZF/w1ojDaomdSitDrfSzzhFTFsp7yjPtAuY8UxEEcwfwtyzujjSgoXwIMjnjzMshHBPPb81nrD3QP7fRBVb2tN/JsuFAQHhijKl2gCCGzaNwhqetCSvq6uR8JMF3rYr5NBS/sBHZEiem0NJAk9eanlksD1R76H4rH1AUefrAZucMdeQ7Qbd3SfPx8zFqWPnQNPg0EiOogxbkHMg8/FMdC8ZxVr41T6hV9t4zKHQewNZILjxhP2cSwlvSeU8HGxhROVvEob+uUN20cA/oto+wn+C1nHguiZOnZ/fjxUj7YcBx4fsB+zMgL8m1NcpO6RjQ8Jcj3MeIqizbBjQa4cDSiIShi7AJOJ3VoO1GDujGfvihcgPx5DxpwDHhOj/bk/Pfj52ur+4rBzWrxX+Px80Xl6PxjPRY+SF+bkPacG5ySAfkQaQXpzqaIns0XXGlR2Iu91j48VLXC+9E8TPQXoF7e0GakXmbZvjPmxgetm90CHAsc72DzBPan+c+HxoHozeWyN0MuOryNWfJaDJ162GD1H9HMv5uc0w9Z5PAP8XFOz2l/yWRdaevCfVkEJ87dBPDlNDOtIlDHlNXuVh6pjznVQV4dOdGLMa0MXjNm725z7pbg6VursnLwext73rZ3HELHFXJC1jRwyN6ruvn6BtPuFsR7f6elEXkD995lvydv6yH47vkg58J/8N/5n/3Y/KgcqiQcB1NQJqyq8Q5p82VIqTq7ZAJM3BsgD5gj0MfLAVrQPeB9meh8bsNXzB5jlRaLIRLQTl1D9Yby+HMDNBQJ/f7neijLnOmlDLrFw7HM64zfEGymPXg48f+03m1IWgydyBpiPK/iw8Tx3eW5XncTaHBzZGu0rM/5eHy4M6MM8rtbmGm8PPtb5PraE+p/lIavyUqca+qMLdIjpNI9l86+VfbBwq/woZvNL5sZoMPMxA0+m6AlN9HhNkFrLh+XeYiqx5qdhVF82jfEkZv56e7ioQRubVENuI7yMHwsF2mkLT6kFFH3CwzlU5Hvjg77MB8DuKBYC7F2WbEhV5gjjTcA+QMfclwqz2qJ3TPJ88FLKEvSpBLT68YsFTNcoXyX/K/n0oAxQ5Xp5yOdCbc4yi4nNePrnzSVc/F5XMwGXIOsKWwPG1sTbuSnkE5G9HHpZj20f2+d5ovoCbB6zHfmZAzFvmXe9MbTcEOoG/O643p9XjwPoi2PhU7KYlkeCOh9L31NgcdOawRz5LcDjY1k0QLv0sz2O1UPHMY4Tctm2OGT90Yr3H0AdOtCCdoxTlDkGZ8GzLfEyvuhflPXnJRQ5p/aer+JiD+3EPPdgz9/0IVcvuZQxOcbQZ8Tgn0KhL9iu+eP79WNZInMmx2Mcdfz+RjfQNI21Y5MfHduSmy7Cjo+PPgKzfY4A58wuOD2/Itvzcppr4eO1n10Do2DPU+HP+xOHTcdCGqtO218KcgXdQVRlPe/oGpjmGU98MsmAMa68C7hco0RTi1xLx4lehwppnzGobdGB/Czy6rDo8zlXFXjr+V+x1A9+tpksa57Xc03hcsFiSb3o80cA09/alKNPLi2hRwD8ZRV+TKGLkvG4BD96nxrDU4dEIyO8/8d/9b9aWnpXE0cj7liIYenaBnRuaIjpzruYACtwumZ6HwLo7ZH2YfCCy6yPDmZbsTcXbr79mYTOxV/QGDlfCD+HumgmVb3BkQxkqojzjyj5wr7YsTWaX2rL8Xtfez5/UWOyx+7Ib8uA5bTwSEK9bpaZh56uPpZ822VHMF89jtG4L445oAf/2aFXqhckbbSjBE9HJlXE+HrQqDOP1h1b0e8pGFJ+IS+3xPJCV4EdjCTYe2Px/gFfcfWAiw7zeR8oE3KaiYjlGRGzY07Dr4Q4Ir9fYLEYd2E+ARqAdQe7ovg/QDckh5nsFnh5+rJL5zDgR73M3AS9aCblNo+H5urLgrU58WVGHAPUOYVY1jrKbjxnWBvXNflVrOh/amw5f4DnIeeZOKd69yLve/9RH/YeUB+AXny+jXNzl0tePpMH9G/O62jHj23BEG2s2elonmIrfz9f0ih/1DHKaf9Ivg4vhf8t2f+X0BoJ+WG/wyjXguF9uqrUN6168B+MRx2LkJutc6TB2FaZE6yDdxBvhGdjuWoy2D/Nd0D0+Dmw5gm0g9ayold8zHknvq6XfocBEbGs5OsTr3sTfDjpwyRBfdTm+4pPQgR80v9U+DbyhfJDF6CORZlEm+yrp47WgTyTZljrfyhKrh0di4fK7wVsxTm4jm3jswUIVZ8Kk20ZSyxULcjnuXeDjhjaODDvpnMPKqi/A++T+pXZeuNTfVuOn69Hnhkv4WVI3q/Yh3jU341oc4RDK2+oM1GfLiZU0D6hticw/3IlwPtfCfNsrhNQL3mszLQG2pgB/TzGMtYhqRcG+y8O88hcLgE5c3jdlxnowxYs9gfazvsBirZ/GRmw8DxYFJsA/KQvBhwHi0PD0XnCuPYCeaA+kB/jSjV3/f6WWsxytmyqsbT8tG19m7BnEj0CkB5ShM9BLw8t2nwy9572n986aPKDLc+B2K6dD7fwzFE+Lu7dyBjl6qFxe73UHW0AkmIlHis9/59lcHGmR/qPEFeXhDQ5wcgoX21q0M1zaPN57vXNgLmxmB9ZnydrbutbZlWU2QuVk78mhw6qO5fZT0Lufb1AyjO/2Nbr2wPm1hMBzbgfIxVIoHa1IRT8i/KEbwcgg095UL5HI+A4KRoDbUeU8PZiDsZY4REfdXylKBrt1dMrdq0Vx3/bqoTGKCX4Az1Cfn708lPahJlxgPSYh2Z5B1Ehz0Qo42Vc4Kvwc1Pjge6sp+iTa1/MBeqdIsflQb/LODAOdTxTB+DCU5qUyzPSdAh8DkhRF3nXIGdrkRcqSYNcS5qLQvKe/fK0CuXLRbjaxB/kMW6dfBs72j1VLCWW6A0j1JI8dAzyy0NjxgsCGge22jXE7isPn1jqLkZRjt4K1uYoAb7Iq5OoA/rh/YlAq+/jhCV6vj4G1vzq4al8iejl2GOtn9gbH0H9D6fxRT2Saf0G8APwl2UDkl75gDYm9O8fGPo4BjqnDI+ANq4tyKmbz8WyGDD3/5i5AfTkRrrQ7ikCY8D2Xj+g7TkmxlUJ/UhGzaXl5q6McaWWr4co08PIzzHAL75O5pPFYRy71e/AdN4QdAD5dtga9yhvx2K/Phtn/91dS/iFHiOVcrwaL+edg827rtIFyOsJML9wrLPjnfpIW/y+hC4sNvVfyw8F439cMM4lzHezCR6LB+xG63EbeTxscebLAj9HxnnYj7EutPf6HjOfdazG++IcvevLmKs1GqHHC3p6wMYv0LwNOemOZcjhWi57PL4t9j0l/JPPHtH+mj/s18UB0Vh1SsMjxiOacmmJns+PZdcwt92zxXa/wCVvpax1h7jP61FfWHpj5MGPqOrc7OgFem0jcJGnkHigHytcwxYTuD6Rjc69TNFeAfqlvtjvpB1xMlb0xSsDlrsPkogAXx6wjSEAMebGN+Ev/jUOQaZnyAF+ysaTv6nx48PybMzQ1+svslV1AWVGsoospDkNVMYs18mHEUX8wVypY2vlLNQA10ETfzLUTqYCDTJeFx2PkQcab4yucURkxX9wMC8eeCYAruIH2dRltmvc2Fp5hOaMuSVZHoV/IhJiaUB50zFmXN0BAoregWNx8gJomvnqAT6S+o2DhiPfP6I1bOHRvA1QcrCBmA7WgaV9zZBSZlF4mYjSlwk6UbcDoe3YPVBOZV19K8DpdXh53RZVYx6WHxfQSRphC88MHKcRHqJ7DB6oHwOPnftd+jawru2b/vgymktsjwTdlVBfJ1M41qmdGfxuhgWPEO2irN954Nq0fSd6dkBAb66wz0Nt52NFoSN8OQZ6Qt08pftOIaRKNQdrMZDPw8vHvjJGMm6Rr+WVMv46PKTHAfSQHgM472z1j/8YsTgL8mDujxO8e/gfCtp7nzbF2kpOmDdPM2zhMeyPda4XdnFj7KnPTx89PRR79fR4VQe2cryz/8B72ooZ/5qutf7HQTwP2HHRbNv5DfUvDnvHcgTq8dTDrK+B8OgxP1cJr596wAPe2A748gg9uQY6R4UPW4wbXsIKws2tbnPZk/FwnI2kSR9Y0BfqjiJoo6WsR/0RyrwR4C3/+hgxOcAnD4tRDOTzrUesl+sWKde4rU+Yc0GQy4U/UEEWBns3P1Su5zskwclm+CbqL3pA+fqvAfsZgJBeT1JXtks9SnxBTiizlH60KT0Q1NfkCY5l53w/ywTLKpvlezyetM2ZImJb8WcLc8CyV+xm2+grJDb0yTHdksDlsYxlBB/niCrGejy8DEo8J2u7EI4cfl6RyCM1ixWFco0LRdJKwgaNaM+gfK4VudpW8aB/H5WBFqiTbhsBTpJHjlkD6DnIYHp9PSgvkhINOYx8hYi3NyNAt9vcWoBxRx8IdX85oxv4/EeM+nq5iS6UGBc3VugDBxS0Sjwf64DGRxLAr9y1gJf3sJ07xoMDq1deqbZn+xHZTjUVdQNjP5ewfMTxtDIbsCUtAX94Ijcy+Ujb0IsHgAJTsl+nYbRvSTY1hi8T6OuIeqjNKHkmX65xVn0Sv1LuwDb3bYWOB155vtuch60ZrSE7sgZRVfY/+VOJoH7vXFnDsfqWx4I+1nK/Z2wq4HQd66rD2pe0jofmdSm/ZtuOLyNwP+Z86NUjVaDs6YsCBmZpn/tprw/NOPYu4+OFG7akyNPS8YC82Rjn7yH6Hx/VV58D9PR2sNhmckbbEY8B7b4IeL379b9v+LmjlOPJH75xc7aNw+ZsrizQl6kY9c1knhY+zrqvfjnAXO+lY7CYD0I9UH879w1b7Uc7UW6mg/NUfxFOxwwNokP61CUpg9T/TNpX6uBx1BYb0K9CaFuQvSAPIrSvyJoPZCIfdfZAngK9PstlALF0gLj5xFpuMF+spnpAdX83/h4VHYA42/1RFN+GIqt5W+3MgS/2Hx1jo+xIV6+91VhRdBcS6RAfm3htTOoCSjpocvgECC534X1Yxl0JR34QobFje+eeiM7xl08qoFzIO+PLhs25YOIdIEuKumk/otgrdinbynuUcRYWxqeQeKPUWItB9zxNbq4XPwy6GFaD2odewA+F94PlkW/0u5C+9kFjgJCQ2snlosjXXbvyPjHshCEF3Tpyznj/rd+Vt0J498cTRt+Jr+vK4+X4ttinjPFuoa3ozWS2bdHTkycov0XPvrXp4YmgawttW3x4IODSLB1fFMSnh0Xvg2IuvUZflzkKe8yFF12BSObSOsqJYjgPdhp3mOudgTZH5MGc+dytY8ux4mlB+9F3X/d0PNpj3las8a7rivbG9tEO/3CxXhdFWrDtIbQV5O8sJsnVFF+Vr/JYnnNlgSX/DPvHjKgyI3ltl7/eHvX+AR9JMef0EG0se48pNwdzeVw+iYfI7kfv2Mlzgp4XVsDMlNid/5oHpdywAts3R8y99o2KnwRfpG1iOUBoOZa+KOz2waXey67JxxFbu3aw+byOcgMMQj3QDN5+I9PZb7C0sPlaJ7PpvZlDUNlglA/IgHTRQ/SRtmKRxUEIGjIoSywtsMch+0t+T2uYjn3eNhB26sYZxMh8YjvloHmsXfgk0B0pVGweewezY9SDjPg8D06O8Q2JdmqDvBl0bqHAdnY5nhmi/5pfaeI+Z2+Ph669lfyjv/chTb9QWKA56LQL0BrJA/PuaCAwHwYSGKHBWnEzyuDvhErsNgaSt2yP/ipJU1PP9D6gucz2y8gVf5B3I2vHdlnmpF67CBOWIfyYUl+XMs9e7BnrYw5aXw7U+GbxbkxDQV8P2khErLfgGM4wnT+5Twl1a37v6MVBf3o+jWJaywVQ/2sdted216Wbjp0ROEdG82QbYNCMcly2QE+ubj+L+9xabuxjPStU4tLMNAT90YbPx96cjPI+G4+ZBc2lysKX2QIQMeurWMvrHtDHGQEPt8nYKrXj9Ni0hh7vWI7jN18seBhGen2e9tvGIIoMxJ7G7Y2oDlgcKGFy5QmmwP7ONt9usnvi33L+t+MytkZTbGI6Dr2YLOJKq/A6ooAqqY08bsZ9uvrBXOfqlxhPOCxHAa48/Fj5hBDf4J7mzVoa6LzI5RkiT5xPwxzkSaVzTefYfJ/esh+bbbkWKZQ7dqLE0JGf9Y0gR7OGoGAWTbye8tDxWk9Fg0VeGcQ0EGu3Tz4ueWS09J16yjEUrdnHmZ9bY6C+CL2C4pwh5XYseIDUB21dwucXJcm4VY6CellyYXndD336MMfkc97L/wwaSZYRTQt9C6APPLkKqUpzlJBRVspzfABm2fwx0nTlCaMfIy5cS4x7KqB7OASh3Wxb2fepOzln2bVCHroYNt1hkdisKIIyXp78U7m8JWb2RxjpXoN+ZtvZ8nqGSX9ElLzkLV4LhI8nelibimfqyA/Q07cPkPV0DCC3fazp8zG+239v+jL9E6z3y2RNhTFGXyrZzZQ+Ki60RJUnqmwrw1JPyz5Ag6eM5ojRojf/ewcNILI28eT5uwcyGvp6DPg46P/Mm1580MH5U1+Glt94CkRwdHlEX94PYIi+eSLQX8mGqzrHsWxhOmb7FXlIPm8KrdBeRsOwhB6vSYIyzzpE+LZyQeXqyiPq4nigp7Zne3hhXHViCeFP9BBa9pNuAfTV/gVrjs2s4X1GE0CHoxZ9PWO3Z/EAo/6+nRk4LpXQGmW36F3zGZL2anVBTuzipQmJ/ZH2QeeHQ6wDbVu1hWYj5oYXh7U+o8cHdHqKkDbt8nlCHLk9I/q3xVfKtLLODhKTKe4DNuYR0OHtsh7b17CRN/hvHy3rS9vokxCLPr8iJO8UkPgo7/Vaf5U2Hnu3j1aRtoDSpgHYKnkcqt9GHvT7aT2Aflouec31LwN8Foyqj363y7tCnS8OJrdEjxcYtQN+tODHGoqvjjxcCBXxRL0GsTGSiDnRYqiXcc9EUI4t8XzrjzkAZP3HHFU3yeltAB2eBJSRhvqSPvQah+mz1xJVNlc8k7Pj0aQcuvGPP/js5TvlYVwZFAHhi/cXeRHqwecWpYZEqIyr+mikulH2MKZCGhe2WrZtg6K4gmPe+JRZsEURZmmKPng548k20W8stS4N+iKv9rbQuQV+Kfd4qncDOP8LXLxa1FIFZhFj0I/TlvYlTE3lj9CWEm+F1uQN7TE+UtRXdCiD6USTbvHKbRVB/r/5P/9rvRgUreDSuFpyMB9WZAIifw/U4Dk1sLnqBnlsC9bsRt1R/iFobMOOyxH6erZ6sXKienbPt4i5o4Mg71pO9+jsYUtsqGtsG3gB8MXxBBsu/JR/8UsY2qulpT5dHy5QP2RrByTYoK6Wz0PnPP4Nk8F9YOuci/tMNw+YJ4FvBN78A1tlos2YJ5zEyi96IK5cBlsRha2BuV5MPXi7PuYt8suxXWIRJ23IH7qUnJ7er5hENLnJWIy9mnCKd2IWf4wbdbCjucrdTXSgo+ZafQezU+xtMGeQYtxqU9pPpV0Xnq1Z1dQ5aPsQc1PbI+6yvVNzI+bSofG5A++3+jzRpTlSfWfmOKCBYWtVAs19/9EGkhw5W96PCvI+FPHYtFcvA+w9nA50ElDQk+nzl3whL6VbxiTk8U6qkr1cW6KOYY27zG3o0oWEGXBkr9cTd4/4y0kPRYlDE1QqGeZnfy4Z+nPyWCx9qP4Z+N9gbKJf4MU/I0/1ICH5Dvte62sdg/X9fXIuLqLjXFUeOVM2/ZyL2Het3gfso2/Ub9AF+Vz2QAxr5xXmZn68MkTe03vLD2zUHKOCDfKS2xC8BtrmEy06nqpP/53sRmcDit6HwvsVPODAPYodg8aMrcS9ZYzeF+Iv93GcObZrfmpMWccXEpP46a9JgT1+MH4MdUjFg8DxBvzHFWHjVt5j3tfQ21fr/lf70eZ5UVc+adJrBiGvqaej+CZBoB/5XNgP+wZlApfGe3eH68OTdJZ12PjU4xyqyJce76XC+QTgH0quWuD9Bnr5GUFzwgEK+qFGVcnbwgYoN9l23abaymUCvqpuH+gKwImUex/on4YCndEd11C/E65ztN3hh0J0RVMKF6ueCTpM6msuK6RB4+gwW5PNjwbBPmyCV7dCen+NQgZ47VrCEMe1B1ho7Zr2+xO5b3Dyvvy//1f/K0VE9vlWnOi1z3h19W4gM5PrkQfq0E39PZ6Ihu90OeHW5J8StI0B4aA0/nYwmveLSbqCztz9UiD6tcdP8jKfJa9Co7wBmjtQk/f2IpBQPRNdEarT8cexLT5OgLhIHl4Xy7iwIOG1B6oLC3fuacQ1KA94c92DbRpjLhMaz4ottisFC2s587KaC1ffAvJZHg2wiAsBkvKEGKJ+u3BowTFnDMvsPA56cx55h09xLo0BJe0FWlexIMbOOrdqV0sGv8+RiNhOwngA9H82DyjTQwxhxGcwZtMnW7lyVILITCxj5sdDsH0MnwobE9AAucSlVntRV3Lk1PWmGXa3mEvKxvYFVroJmP3ic7vEYLcrWOsnfL720h7Ei9oI25eh1+oePdugPfAyPXm2RTL4+am3BlZ8LLjjP4GanhM3oPo5RxsTYHG10mJZB6q26pFWZXODg9cnHB0bE+QdizK7ZN8Dynk5jw3SgoUCejg732zFU8XudcHL3rWHB7r9tdGZK5OeFEfqjz56eiiasc86OeL+i+SR23g9A3g/WGZ9hFl/kXdPk3mwX3k6mPX14ONBGcR5VPYNRTgmyo4CNs8P+EUMD+/3Hv8A8Os6gFgEYd6CsJ+eyvEFJk/wX7MNWOXq+PYYxwBgLX7fbF8v0F4zFWy9WEFu8nG9G0E22PgljDFe1JTQLeT5VUbQ2zcUHV/xIwB3Ml5qRwj7WTOH8paI9hYkMQpXJgLl/j19D8rZUz5Cw4d6pjXMdEZ4GzNwYEquwS8U2/fYJopOgS/3MNLvY/BlD5kOjb9rtmYYHIMajGzowQTk/cRW6KG+bZH3/SNexsf/aMz0jVDiRBkrxg1V2yQ7AmSDO1FsBeIBPbY3dldwco+nZYz8SQqiHMNmLDuIttZse33Kx3qQ8QdS6qTewNrofDDk4MpcRpifwU7HLmW7Pkmbz08TW2eBzFNErw2YyXgIxya+HujzJjudfsrh1SDzrurMY7SVVEZtWjk3ddHKYj7E/STSw4H5rnMADnKbwVzFVAHs82Sn5EBybFLKdR6vGp6GHhtedyeQXVjLPXOwRJunHqAzzA7MAyd3ciKX0EI+n4Y1v744cC7X2Divc/WhQD6HOUUXc4cyjPpcRVoHdKzr2gb4BX7TWWPQsquvoY0xNwrK8X0nvC+Ev9iPID/tRZs9fbyOsBtC4cntIyDbPT1A22656CK0D/kCFnzZZ9IIkDPZsR3lYTY2+uPBf7Yzn7R5jK6tOEZ38SlvqQPvSOGWeXqM3WPhfSw44lp65DMOHzgujubQ1lhVPo+7x8hT2z/lWjBf8xE9e7EN9Zlf3PfBw7gieWmU0baKlckBFVSDe1JVPBeZwwYnV1owB0qoW/NRoJ5VLRK/nCFypY2X8G285Kr60Wi9TdtTYJC3BThZ4tiGdr0+FVKfs+/ef5b1akhM41jIJwIBr445kjOu9hFNPhqBlq8A/K6L8s05MuqZUQPUY9s6eCU4hb+5BZhM0lZEua2y3K88EUUPDkpQt6Jyq02gm2eHWQx77MzgYz0W9NOTn0e9GMGzJZ8jWZWXMen1j0CZiDjmwCa9+AiAEOWrDhHGDVEOLs5vD3CUeL4E6OVihsjrx2YUE3JLPk8jRJ9m/DwwR5B/NhYevRzMfFSgm8eJvKXvMQag0Zf5wRLYGiB3W+e814/ywn+x2dOnfLGt4z9BHa2utUM/Tp7LG8yFjxmjdnN01Lcfs9yP4p8h5obUor1Rt4WJDiCXxybqkMyV/A3ziDY35qpD510mKXv5whPQa9sOCFOBXh5Z8UnAnFo+2/GLduET/RkRACVOEfJW4gFyuZNPtOEGR8tfQtTF3cH864Cxtf/0CSQ52a7RdBJ+zB6St63H/R7Mbsd20Wlb3PCuA7zH++LB3HtgfvW09+Ln/t3bn9FE2oZ2XzOgjLY+iv9CuEnR//zn7R7EHKDGvVUBO51IvJy5wfrY5y1Q+xJ6XVxwi2C530OzFBu/QMT5MJoja+hdi63th3Est0Dz2sjlXGfiMbflMfTaGjh3e4tC1BvJo7TnOsFx7459bvM8ns/nkfrJO4KOI7a5PAKOuWXugrkHTgpSB95vT1DJbCBV8N3nFpHEo5jGJ+MYcS+C/kkx8OmWlOubEWKp+izHcQ6gGpoasH/IA9+F5DSp+r2/dtSo1ORbCB8XxVcCnGhSW0IG7R9ysnXQhUhgOLAG9RnnEhGHeoVU1I+N6OUeLUbLvgIYFRS7GSOJmZ2tYO4jRbRZ61sYyW/KHIS4c/cceCrkeVigASBA/HWCmQG8esLLOke0FTPbsa/HizbSQ/FYvs/at/ZFPvZHvh7KOKzwx52wB5Xv5AXt+XhkFE7+tNmT/UXCQ/yPORjr4QW2XWRH3tH4rWHtgozw9nZZcn7pPMnUw6xvD9bsEHFuFpnBBWMvUz2+PnD4H50CIG99Xl8zxh0T7If/FdTVEdgBTAtq0DmycZ7MsPBog4u6SIixgXluvwjkMWlzbfDzCEFxDEf0xUITacWnRkhWL3dALycxZz2exwH3y9G++eUC5j+vrfztQcwR+rmvYP/1x/mH59KuUatObLFweKdZhD9LoM3avW8Afe+Rh7WxbNuIkSzM6T5KnwfyPThXW/1CPq9L4JxivhpFv+Zzrqd7qaO2xXaVDzqUI/tCRDkDrzXm8Lb7egJPbouAl3qD78694I033B7MT6NfaITIR/LoteEauFBuW8MWvR7zebQNXr+WURXy/nvQJ9IaIj+J0H1fwiDxSTJ+zA7k+QGtSZs/N4z0R/iYZnweW/mIyL9XnhjNY+gjWTLWgbmymC96cIOCquQx5hTg9dCCHsPFZx1n7SGc/bx9Hyg57GDU3kAC8otwkYxn2RbrM/R4NnjWRTnv5zoQ9Ze6bJVftvS15wswal8Ce7vst/JeaKuoYH7my4Az/DWMYzALNIJ8vQsTq+BPXk80q2lL7QltNVP8E3QPDEdibTA1F87nLokrJAC+oZ0gX0TMcdHnCICPvk54mzOIpL56GMl7HxZ20Qbbrp3HZfpKUJ6kudngM6BjE+RBD8Fs3mzVvSnnEx7N3cYcVEDAhPbLDpDDZdy9+DXnk/kjlyZC9M3+78L9c5brCMYEKz1L1LU3d+p/jkvn507f1B/IO+I8Hy2gAb7Nfg3VSGqOWuwd1+JHQV/vVjCWEpOLAWhtAbQ3pkVIG8aPv8imY9Th3TsHiCjix6gH9YK58Ddsgbac5bty7xUy5xdJyz5o+xYiYl0zlYuzH45osSUfkWcP9RHbUZ85POursMVbT/aEWUNTv1r4OLbKPC3ov5Xb8e8BjEb2C6IjkG8G65cUKtbyAXP4Gnr9KnoKAUGOx5HRsWRxrsBGyuvjoYxWbLAmtw1L++15xay39mdzEPniELHfk0esA5FP7UNn8GEIkS1TJOtaWjHM7pP8eHHMfNljpGMLoqxfHGDshC8TGl+mXn0EzwdCXPpF7DlGkPSs6jkWOqbZDuGKCtj3iD4DmqMsyHbqjfpHoC7Cy/Ryrr7n8gjeR5ZBrT+5PdfWoMeXXO7COVuPR3B2KVWOU66fMgT9d03bkXWO8199mvkJ+Pz1qAH1DHQRXm6hQ9DTj6Jv90SgFLVpW8jtskGqHX0RsY8aZjKAHleExx/z+GkS0hroMt3m4vQeHRVQkhUFbNG1aTFsBJrum98GL09n6fhaADGRM4DHz+kREV7lBvUK+itTQ8n7t6AsA8S+NfjceD1bEG3wwBLjJ/b4NYLXoXlxL6tLn7E2UBkfqxBu+pQCGj7n6yiuEURadGCHhhJSBfUVna6ulJuPAfOjOfHxZGqBeiR5X/CNofl1Dsf6Y2DkD22t2aN83AKlTd8joFguXKQTN9m80QbvzKcZor+sK+Hl+h4L+GJJosy5HjSwTA49mWX8JmimOkoeCdRc9pUBjczXXI/R6FGg0JJ+30cmD+rXcqj3gDwWyrwz/q2gzr2oMcMJT4DFTrL4TaZS2w40MTry6LVVoH3Ut4YoF+OK1EJbyv5jfthxIBJAP4/19bEQ7c/8GrX30Iu51lWTFEekP+k5vAmZw8+b0TyZ9e3HcX5uRc9Ptm2NY+Rhk/MV8Dkpvw8fDwi3CqIf0Yb25zKgscuNUR/UL/ugUPRbJPW1F7h+9YTFlxH8uNhipG17KIuVfEF/FtfthjF+KLbOJcLzs+yvJQlEXHJvTVaWGLWct1GO5dgW+QjfN+J5CEoMJGlb2mKELRgjAFmdC64N0n7ux2vyvVB9Vhx4tA6vY4w8V3NtDTN9tn9XjqH9PACzxace4KP66fI6I71ey+UeNG6MYfBDm9zYAugdEVBsxHioO7ZPQP97QM7WSPmyDk+4DdZ71TjaOnCZOui1Qp+8bZ43gMoAkluU9NZcSnrvHHygfpbNd6NSFuvK4uT2Icg4HbBZ/B1guBhG4TUFBMzStJf18qN2okzmFRQd7jUC8jFcXHBU2jZgK1+EWKh2SNYaXgHKKu2Uzcj7yXHIefb6gAfp3AiYIEVsMe9niJ8zcR/SWELOCLB5PYDK51abNxAX2YbQqCwKtR9frv9YqJmOk9Bt+pXDkbx34iTQN+q3uPNrpiO8PFRH8HUB+CAv7I8jzOwTs1gA9Gi3DKDyKStGxtIJijosBwY/figyNsbny4QTOQrFJv3KW+/jQ0CdSj1wYqkjj2eXEI25tA5NbT5DRj+gp6ep8GFbZIzbv/DXhRtPsIAX+z+PAUa1XCFlP2G+FEAwnuCiRdXSHG2cHnbRot06TrJlOdfzNNK65Uz2en3y0MA8KuU2QC+rOvmsvJ1X7ovQlqYd5ZgbO163+Xk/gEkSUeLM5KHeSlNNT9v/EOgpFG+OoJ2kH2d4JHs+thgn6/oKfXOAT4PQ2j5AdqsdQ8831rdcw0bomIrYmheNTRSFdAHbWnbkC/B+7pEzqAR89uR+xIbkYXnTK3KL2fn+PmD2YT3HO8iX5jH7Ztd4FSwXXY5mWPBslDsWmv9c1jikwmOH1q1Y2rwvcQ5rDlzbHr9j/h4TjGOkf+SjeK9b+OYXPj28JMq9+bwZnXzNckgz7Pd86osVFaqneRGRcx8g6XNCfwtJW/EzF9BKf9hiZOA8IlWgLFSSzLIUHTVzVRtNEjC/bFugdd1YNfPMgO7Wty8GFmFe0NY6yc7NeLM8TFDyuR6T6s7JiXnWV1WlW6irtie6hVnnUbBv9irhGkP5NmA5f/qw8TYvwc+6byfEftvg0RN4auyyBmbSAMX/ThwbxEsOPI1Q+qJS1n2bQJt8XyF5y7ZUpzLth6rqzBfRmrdQPde91r8fcGgyiaWr73MGdoANO0HZmW0zQY8DbUalNzfZoane1CngDulBMCU67mqwmB2iPz6tM8ZC3SZDIrTEam2uQFukZYPBFYFiD2VrMkiF47SKrXyArWBYWcDSqooBA5q5MPLUiL6u+rwD0DXVl3Nm46XFxwGUqXHcAGkhUx82L2W+6oHAn8DQiQuBvqyfY5U/EwdQG5dYji18tS8YrzAltrCTfbKOCYphrX0ZUPc5FDwdA7t8cUebMsa2Bap+5m0IZc08uWxfNJuhbYF2YSTMKGokc0R5r9O3z8C5wTnl4iSGatdsRMFIAdJUotec48LUZwVt6NwDCHhqsToPIrJf1hlJvOw1b4YX8Ar8mPh2D82auZbRxublJK/K3rYZYcN5kOsO1IltQ9o6gVNfylqnHXa24Ni3qLw4jlDakwW4lGyAOJ39DRJdMCcA87EV5B3alW7mt7Nn7gbtYcvonxp786rxZvKI9a2w3NWRBlQ/tlZ9UjD+BYlxlvGmvohfdm6snqHEGss+lh5mfSNZXOrw46yFXM57MoD6D79FsZIw4rxbdEzII9YB1T2FSTX6WNBG269n0EUNFBCrxptJywB6QXfSqmch7SusC1Sb6Mbc02yojAlgNlLrMZjJwQY+NlgQfKRdT0NANshXZMmpggzh4cLRlgUkophGOEqW9+pW1uV8tIXlnlvSInwY7TziBhSXzMejOlfGWyFxu1oXJ/+t/8W/s8kVrqr1EBWoPwPeGVSu47KedIORqB+D4HGMfU6UrbLeIiTW5BgDtnbQ7YMH6h5LzMMI6k/mjV9SCUT7Pb0+Hp3Aua5zIfN7PVt8wyOUlmcIBicG8HppT3OUxwuIuaeFiHYeQwk2To+z5RHzBZT5IptePw7EM3j/AftoJuAOpgK08gDibTGO1mfhzA1tuwfkqm9+bAmVFf9UhbLLSSb6G/ULD1ibXODjNQOADzHw8fTWA+trAL6xOpeXOj897AMU0YphnCvzA/2QBBvs4Hgzk4locjLATN8W+RG2+DnS78fA62nmQmZBi/JIXTdx/DqIc8r2GbS17S1kLm7QPYPfd3U71ceP3rT7pUeMQ6FJzXrFkP9OLJ/LAqcDx+xe7mfzoOqkv4T54WXJOlKH/thX9ZdCjmmUF+Pjo/5LvwzsRvjdBSEBvuMKOSbvLDeqxwdLiEw+ooVYSmUj/Pxr54bqhW0t9OOt8D52/BXc4xeRA2pstr1Lt7rVmvb1dbVo4y4ud0GdrcwcPT/aWDCew/0OzoQxLIuseT/Be+WArlz0COcfswcdsqH+Erg2SrObg4Gn5mhtbD2oD8Kmr3e8gG81ZPED+QGhOsrTTlT9UlgJgT4ux0gEmQ85UOE/+gRk0OOHrv2HQh+mLsyPYLbm/vHhv0wcdh/DFP2PfmtzbosxHguv57HzxPHX+RjGugf4Ah+UchsBCfQz3717EwJd3gJtY59AB/T4/scCrKjvYm8YI7cd/xlblPe58/Ct4KbMiJ9QXrKEQdfTRtu0il4++b1QceyJka/UpXKy7c5J8ExyAhkcTYyFCgJ/GIDy4wXC7ntaPzkuFlPlow2nNhcYvz1BaLpxrUq9HiUXurHjOPXE+R79JHpt0OWhKuVN9TPBxfEWwtWcCsEFP1uNrQXV6w+MGTouOR8eiM3nQ20sxTswpiKqMeCcYWPvdcYyfag5x/gIT2ZDu/chrhP97/6V/3IWNIubEAOfYgevOpsJcoOx1HbtI2/ALv8GKH4cgcew7/FQbRhy5pJxlfjKR1fGVmKfcOfScbF6e7ZVD7UeEecAxz62z/wY94ieutcJY/Vh245bMbU/6SPA42kTNozdXoi2buw4UWnOs61Vm9Idx2gG6sN7FOvaQluOvwe0Kw3Gkf0RPf6iK/P35t6cwJOZO/AHdQJyvwig7yVWvnJd3mzbgc+1zwH41xaPe9gqAVvRHojHlT3zFvByoG68nSbCy1EW37ej37mT27o6jwBtRcy0j/uQQ0+Ph3m8NSdreUE3FukWMS/2uceNoT2ObNFL+6StaPlLTvK2R8vzBrYxQe8H8dgX62uoMVT02iIW+wEGrBm0jh8LnocAevq6lv5X3seyDoxDWXa08yWgJNPkyIfaYr/bhOXKHHzFvRjOC8ecG75ojKYOc3Rcnr44YIy37KuPsbsgNSM9el2ay08N7gOeOHa98UO/vGl573ENgCTtjMB+5R2aqP6qLtIADW8Hs/amL076IEZ+0GghDKCGyoHSmH8rMCb39+1KoV0r2PXCaJ9sYhTEukcz7iiOlE6gYpl6oMpN+2PWwi+6V9+FoqTaky5PHE5PwCj+WV7GgMxy7rHq21EmNfFopzknLbZl+0ZsXgwjaHxmKPZ4mUi7ISJ+sDwepHeCmU60+/+MbUH0ewTaVdsTGZ8PkrYLzf7zAsS4ir0VbOEhPG/rp3hoVztax6qtrrzjgFVFpj7N+kbYyw/4A4EHdNFX+jLTv4VnhG0y4MFuPaO+HsYI0piEos3Gf7nBaqgHae/mx/GXNgc7acGRZdJVX7bZ6NwI8vMiO+rgtsWd7Es4idpFe28utAAD/nNh/92IGqMNb9vTYyDmywN9HJ811HE0iljPSYv9cdb5q+OG6ZG/o4Z1Tz3Eiwdvn7mY5aPw5PlJfSqTc1xJ2s6kH4Ryho+72BN+0db4N/KVNETjAy4YQC1/UxM7mNqjnBk494NPUl2jNfRkIm1BKyMRypb5LXlW9GPZg6VP0Jex1eEGkKFffTC2Cs9r+wb/gVFjnQFMtj/NXN4053aAeuK2wbYAMuB8PwDo9vnAL8HqyLu2JfpjsHVYoVYvazK1QIP9R7sbt8Lss3fM9xDAD9ghxfqd2IVtKS5gcw0kUehxir8aWJx2sF8unVMEYoZ2JaiFe08IXCeTHsMU8vIY46Z5iDd9HfDYsCdP0IdfbwMt52mFPw95H2b+AL39i3FE2gr4Es+LEcfqVih/laEtPz/AM9O7iBvndpDKir5I+ZhgJE3H+O2AsYQt7zPqStkXtKmNbEv7sjztg8B3Kz3YTlFiMYhG2XfvbW75fArRpzXoWMtWPLGGB0BjzSi20eZ8JjQXsC2HJY6/1nPZ64pg3kweMrX9KUB7yLI6TqhdeXPx0f+toG4i1iP0OC1bG3H4k33q0QCcm7jXgrc+711w3oVx9H5uMKs43ZqgWSJ864q9TdjiOLGH9xj4mGP8qEXTnX1rNzpjK0HmrRhUP7Ivo9jZDl7miDREiG8N0B1zsgWjOUd91Fl81loby7Ho+dvN9w54nz16fu49IHn0bPwiQP3OFwOz8YvxSVbtNUnZmk4PjvP28QYTbw4MW+wsQaO5Ktg6XyLfMfNnkdeO7R6WfHKCwklKk+dzU2mWH+a8l/tt41HBPNDHPecxj1Eu4pyKdY89tof2oCOriXZURvafLTD99WZVWoRagMUuVmUrNrGPddgyOLYPAQJb0wEHhk4UqL85T8Bo3miMLte1vB4Lx3pGfUD3wKFdqDlnvKM4jQ8juUT0d+z3eF7GdtQ9jQGHvdPreV+Dfjwq61T7Wqro5QkxVz+XebKcQOiuxIRLea97nv8xqG8Zu9nDtvIYbHEo25yMy0NQ9Gfd9IFUAT9JcyCPuIkBZ6tjjmhbCS/4l3lGIP8Is74nh5jGzSHJe4JckdaA80JZaBSsxbuWEwIc8Ou9ILujvsk22p2dPz0v+AqJoqdwX11VJ83pUS59rguVE6r4dyb+kcoO1/fY62CuRlCeHrZMJgfqgRj32x68PVuk6PAO4jJY3Iyvaptj09w8Imb4j60tCtoiX9dU0M08MA7IqKzoYRt59oD5V10DcdhSyjwNn+YW07Xvh0471KWAeK0BxE4jfTKul3QxpjrdyHn9EVAHNUqoq22Q9fcAq8wBoPYmNgpgzKS12sUoqR30r6I2ouew/y/GpoAcogzi2KtjK6g3zwWbG7MRy9jiD3VGjMaFcRfdHdnSL6R6QBtvkNageqFL/qB7RKuAjg6t6YjnwkX4Tr7J0wowBrZGXamMd6YZeifpNZmInex9ZD9mFw0ejM3nPdKXFRxfHeNj/ex+RwmUfbkC783j3jj5nPRkjkHUSfry4kGnqiG27lNreKgezX0+Xo7GZLbfRt45hFe38Nluyom9x7d1QCGVYgxHNPO99XEroNHnRctiC+TPT5Eo0yMPn6ta9vF6MM7Hh33sY3JBOIE9uWr+LuIL9R58bkgV0Hu8bz3od2jleL29/lh4dHIvouXJ3cZvdNlisaLtUixi1XKeWydyB3wqpBqkTXl7TqGtti90PhrMjx569qIfkYX9RmdyXMIzILSxpJa/pR4gtZaFkWzEzM77wML+I7pC3QsbA8x41+S3nN96uvU6BkEP9MfdAvK4sceelBsavT0bEdFXyoyoB2jgkYs36R6Pdd0QAVM0N/INoH1wlDUMSfbpbFUloBdXDzM/Zig5LhEZemsumAdlESX3U/aex0jdWHydh0kVlB95rLHopCtabY6OBByYhzj2dIX9PTzOfIH+pQ1EstCvvlj+DdijqqymQd6UOjobaHKEmChNH6Tykbq0ZwrQZuHzC4dTYHyEVE5kTP7p0f01yZIkRyOwXw9gHb6Z7AheJub2MQ9CUE3/7eXqmXoY9S0O7BNXVT5ffOtgC+HBQI0X9EDM/H9s7LFlwwdeu1DCxxZWITKzXBJ5H1LSXb/jU6+N+Y80iom+rMWs/R0WzOFd83jFzvsGc7wXlIvyM12IfG/0S3X28aERmnHHtCyAjM3TPVjOHdMjM1Lb1+bNDJTfQ3swl5MYJEGgmpdI60B+PHR/mLopNqd+rWOvbG+OTufpkX49BA/JB2HyCMyCW44Dx/Xx4tvnd/+qd208RhDL+jo2ruh3z4+iWXlpi7DyPH5qAFSTFQfAZYT5wdu3eWIs/9gekcANMP2VngLVdSyK5aID+0chQga3WWspyEftJp4Yk+4zaMO1HAYDbUL+v92KfK3XQjmbm8A5ODf8HFmi2vE8KC8c2ASE14td771z2WOUqxEY/7YctPC2PHn02ggvM+KJeAyZSFuxhd/r7fJLfctiCOUW8hm+nde0+GhcsamkzZuA/XG8z07ieQQsdKK6xwx2OiEsSJHs4/qONgKcSsEn5Jh9HsfsO36f8zTKf+nP9YJpXD1vgz00cOBHxgXak7vXxp9zhESUomxnGnqyBWhyfvIIu++eTniFoAo54MdJu/YIqB+YKE8fZkANdJkFKYPiXMwEt9GHH0MB/NhEoMlfkYlULlX4taCiIrCV3Nqf7Sv9Sz0wQ6luKaeEjMHv9qZNoX6KyJ0EofcXmWZotBQHV9A4FOix4PVxkuyx4flHMtKTS/vgE7uWYCD6AsI8BKir/KKe49kCz+/py4r4s+FL30/zvJfdWAj/c5TTtnDad0vUC/4W7jhQkPf1BamBTNE+oWV1JDcE8NgT5Qi2DcSfFD1/Ipp8bECJN+dZ43ZtbB+h1+/lYr/Pq+eboWE5xQLYPMZen1gd8GPeksagrMxUKcMHW4hjDJ4AH+exWOjFsUQotmtfwKi9hzU+n7c94+fjL3IyfkZ4ysLGhOT33xH1fPHUA/2c+kqeFX31HMHjVTsej4lo39vZYivGovpAGdaGBUlS4F1BHLM4jlHfFp2PB3XEEZyTpPWofD9dHz3fR7FgbrT83o8I9PX1AKKl6LExh5+cdy3Zr1OChPE9gXFG8hi1Hw/RlS+Sbcyqfi1rnrR7FdyXPRE8zuD6je3+2NMF/JBXC/sonNfdAvy9ucE581h5GwF+tXPJCOFU2yiPY9gO5FBvZjIhPI6ft7cXXofXxWOSjt1AfZTx6LUV/yV3JSNS4NzbMv9mNgugS49NRnvyT/9ARLQ5s+1teb44l0tuA9DUu+kmZv0686UPpPmUHLBe2o11Ch/rCNBPnS5VDUq/g/qVywo/0TJZmsBFarHFv8cELDEWT1MgFpGkr3IXJ7FLWeRUX/Dfx6THY+XK7TKwDVFWtmWf6hBcUNvQAfZMHqfwCTMHeZfDl/4arpAuBEEBaQgkoiYj5gWSIC4I+TgtGZkczNuKwl8g/oJLdVnLEnYsXuqGPlyzQYfpjvpZxzvi8TzMLUnTI+29FEXdvjyC/nMdMwCyKInyMt98vkDqXEvlmlRz1Ee9D7Nxb8hhrGGATQFu4IlYk/E5WMMx9vdCBy9TD2v9gJ4wsLWq28Uq9pzYPHyejtPwdFjmRra4cFXKTRPEObCoT3K+F+Jl46+nY9DTEylCW1bMRbmenhF6Bzait8+NdPd4Hw45aeVJIdmxVzdPqIOXIE/f11nMQOdYuYq9/E+FnKVc249+fsdgrijnZRe6fDmj8GBxpMGSdyu8zbVjqJ+3C38VSz8oM5rvpidXOohy8ebhQSiT1xyY+Unod0ZkpjErdVbdAHPGvDV1/OX2PThGZhNWd1JcxOIfMpUkEnsVn6zsidBca0GrishD+VrGZZjTkflBsK7/NQZPo8OgegaD65urvQEys7f91Hi4rexzP/wFeHNWgMoGYe+n9zdOJWjiPjyaZiqvhVYv0XcJ/U4hlK/O400sD4Nz1Mfh49mEnDPq0PC0xYA6bsTeF/IIFfjYZiCf59Xjei6vIdqIukYAh1F+bZBpAP69Mhn0MdqEHyOgp+ejzv1c3oZqWxcfNvzQwGNA/R/4SvuNH1snQAejSNQHKz4KFj4fA8Q5OTb5BaIINM1Mb/FtlGZI9eTtzL4DGyZo10eRs9O3+bDwpSfiSNMqZOgwF7ScgLZ0riupG/C9XnuMhUOr7UIcZmQx8h6DNi9Ln1cxmHcetNHaMpz8t/+Xf32zVSSVCqIij9g3u8gXl4R/Q+hehwh4fg0sl9GBMog8sxy58/kQG3JsMWfbxEgONtHXnaRMxkD2GMQYe37NeDies3F8OGiQNia20JV9UkRWdGGuTpJYLlEGsTFm5sXP/YjV+eFVO95+ztEoBdlsv4wytSYpJa1U6aHfMWYVzJDisJ9sd9bP+Nm/1e8YP1B0NeMLRqm7JoD+cVvGrMiKJx0bJUeCZYwC1wRdqPqY9L8WAm2nqQhevUuQPRbVKx3Rvgfkak61soR0oLmnZTQOvbwT8KnJvUce7y4gJ69hPjbA+4X0UVXf39oYf2p95kKZKxQQ2R4/u5FD8FpKxM5gvPCfdeYNPFYGb+XHoof2SZL8+Bs/+UxHjLnmFUKZJ+tWH7HNPCarLSgo4seE7cvII2bjB7+xNQblg99qwwu5foW3I3H3zDY8BPICPdbXyuGmJxcV1lnHBp2VAb5ovuGvOV7bi15vwJdHoP4lb7VA9HkRg31NgGUR7qPNuI23lfTyKGMRDci9Jf4l/NxcA3jtSRFa5xYw+eX8cV5n9n5upSb9/XkAeFtLf3UctSTvokRzlqsVaKGe/B9z1lUA87wK2JyIYH87ZyurNdqel2uiF7WaGzI7BQ28YryB39rwzjlb9RhwE2cmJH7X5WOqMAaTYb9tRb1t2ZzNQ2cv70TbxzlYoT6BpYjkJ8halS2kU7MH+0WQigwx9xWlw+X+WFDXQ/VUMF8+hwRy4scwQruyK5GPdc2r8kjmYGPAvwXwtefnHkA6u7CAapZO56blR/64UII6+kB0hbx+Dvn+ERz7EEWn84lgX88M8utEK2+OgdA6tqhIAT7zk0AcI3sSxiq5qYD50HLuxL6SNSzGjLweCx4p8joWApr7XKVvQIxlAfRni4gf/NWKtQF+LvpPQeHIIBtB3esBz1+ARrkG1b7glx8n1Ye6KV6gZFM2Mb4mR724pbu0Qj4XiSIvshDXYzLasoNFVoDyKRKgjcKjh1LHgaI0a44kaFWtSnNHhv4vDcw5aT23gVZKylJhLlStbHGesHpu13fw2nwrucsoc2gA6PEsxT4HrAOzDbn23KKyFMvy/tytLdKuFu2vBXKYi8Rf+Vf+hdK0PJNNwIH2E+a9oQzGHPBM8yQ0yffT4Mi0qM9WNHwB6d2Cpx13P7qwg6nJzLS0GNbIEtBrxm7hdw3E9mTzmw5sUpuZvMyanPQjJ+o3eY+IQQ8iEBuIlv4eKDfqfwh8XB2Mx6vTjqaJLk1kRODfclyhy2NTG5VkjPUIaChSxgZLhd2JLeF0u2ImvL9vbImsRdnHHXWRO41/yrnAeD6WK5+A7XFg8SR+z6LlHgQ9JNoizUD5HryOoKfEOehXUPdIP+F1UE+rz47Y/H9uT2+nLRfrhW2rswIX40KFbw3g6/MuW8e8hMbUuC78+vPi+eJOSd4Ljz8/Gsbz7iGIOlubFWzv0R5UORuKWsfY65xTsvjRU4Ea8xKRc6hdlksDGnpEZLkFGeCBvsQnk+rxoSdezwRIE8Y2z0JtqPFXKdLiIVrFgss2At5gVJ8MuVvnfTmvDfaBXfNrBysAizbb/+zhofslpKcayCB2kL9VfkE9Hj4+Zpo5zvHs1POXHxQBASXMTIDX0aMt8PoiRn1RN+scax4PuMXer5SVod37iXz0sBgnkcdxwp8ZdNzNWCbj81C/QIQI0jYwmw+MCfBlAHJezxa0+nLBgfriPAE8O/Q0pI05Kx29BV6hoPpjW9SH+YBqIf3EXm7qAdJYCItaIEOyMwL9N049B5Aw/8mMOvqVCW8BYCbjRjTeiVhJQwZ7tVnywXOEJwW3A9CrRv2KDLLj7ejHW0syWoxUgdNnxfa4McC7G3sPpGWyumyXuvxt1RZ1ENGfMpmWrOvINtSOHLmO0rERxQ5pBeT3dAzKJM7oaXmoDY+9usBm1OffpMfzUOEGPMjmI0MyVl9i3xOh9dwf0WubYY0/9qttkrzWsJd/hrjPQ+cqlGfO1+zvUqYV7zuwdswC24mcMb2ckfWta6gA5/A4JO3bNRmWPplTWsZrpDDzdekoaGRKcRFir0byb5FjvCO/Y64jW5O3DF8eY8nT6sF2TvqOtxmkn3qr7prrMUXUvjonrGD10pgxcsx0LPnn8DFoHIUyQwEaPDlQNqCOcfVLS0vWJ4NNedrHsQL1Fv6C1XzDJR0KfUcXOdsF02t+Ubb6twkbTA6PLwHFf9loWf6iqERprxJvltkIlVjJE/JOmiPmydej50voyAZfSlyOqJX+oL/nm7JrhEUiUC4Ji25l4GcLUnuv+/cBNz+8HVFvhOKSiZ0ncCPaEtqs7+GAjmP1INeeKkZzbH1O7QBykIsAvVAa2I/YyvcQdG24NvYv7lMeY3gzYIF0DEazhO1KOY6mLRPgxx5lzPboj88VyvVV/Qf5fxFZGSXPIy8xrK2iB0+CReCJLf9UmIfazjIss16Qq16DHluWpqou+JT9ghxIj0HwQxJi/fAdiqRdNgu7Atqofi15ZjA5K8N2z4YH/FyDaKzjonEsqUDN+YaK1hOprfg2wlKqtqDU9IsNTTkoN4HDXi1/PGMgfyTWFY2gvBUDPQJPhlRJo9BbdnkJo46hE1A36EsHzWKY8maKoPJiRFCCdEBfr53w8g/BMRr8ABHLMbALgrJDPgBxwi92AIe1vIz6RnK0Fe2R1/eLhqJnpK+HLTKxHe548pjpeRRAtacNWMyPDn0R2JqrGQ91jHT1+rkPzfaNKEdqIFW293I5szGzPYK376Xpgyf99x0IZfyJgCfOnZ4sqcJbQ5lkiDK+zhzgtRfeX3/h4z2bocQ6QG/M9sNuYOwmhtRi5oNFUx3wrszlPDYzKjhOBMfKo0bS+gd4fvpY21reMZY+Q5xfJopKMz7Qn/Nc8+1Bjz0Btm1zWfutXQ04iiB/JMPW+ePjWRLilQKAjSdFaJCNscuehSCEOAZ1LL4E0ODkT8dL/CoxbPcvxjKOreq2XII4Vp4Abj16bWNUa0LOJ44poX1CsR2o8xIdmXQ8tXHB7wG9phs1G/8WE+EOxEO9mK4+EdvyQvv6NIEUK8V6JcbA8hKwLbHlMvlJHsbZA/jEhsxBEtuMHgfNf/11DJeETdOtsbW0FRbHY8LnxMXyGMBYDcYN0EgkHuaFQFlvxjsyaHv8HBwHjStvCW1zdb2GwV9oPwaQZq6YnzUiphkTPr9/KuUugOW6H7WQ1nQbLEQf0Eu/SYzFE2AffSQP5gfniLyh7HSPiECp2y5Ftul5WNo0Pusu0PZMPWifGckeC+F6Rn2XZnw8UnlgBw2BVLT6dRSCTr2U0sspi8/r922+rzu2odqA9jqARiz2N5BG5ID29iD6q69cBtRvxi5NbFdkvhF5xL76XX6qJlMr40G5MgZgZZ5AAHcw8s4g/ZAynXmOZvLQXPc6CChAMD34LywkEZwUi4mxA1G3JwA7O6nYC3nx9Z6eGXn0+kkEx4nwfREiudDhy8fCzxePx9Dt0dNFG57WAFePmSFbdEfwRrHQqfiY8zWi/xQt4tjG/W0PKOv1eTR23HGEbVHG83sUfn3vY8+xau1kVOcNdOL/fSTrQNy9vPXi0Tk6sQWN0evevIUO1dPRNRvDLfsC4wF5/i10POC0Of4wvcbsY/DAnNB/jLj+HjG/3rSWXZ9WJ76BhbxepoELEna1SfjqAgbOhWLbz2VpJm9EawcypNjXg9mrZBjaUrVV/4jPI+Zrup+WBWxHOfjTE/3B/9xEH6gHjX0wB/M8LLFLDjEVX1qciN/4RVW70QANYp8g+tDWUTaa+ZqnnEC86OYfbdau4zMaIwF1eYrA3CCtw/y3omxB+bjpSdszio9qG284PnuAt/KPUPRnXrXzAKgm6lRV8E2d7GKUHy+L4ppf/VyrZCbcA5B8u6H6XGkfRvzSrp8Xgl2r66+aoVjahXDj3LG58CWPe7l3kaalVAXlo55ZW65lWiLKjaA8QqP9oNmHss5IBI+b/tjp+4le2/sAFoHwVFLPT4XUJaJcIQKPIMa9APQsxTYD46BfB5tN0B7IjxFjiE9aouxlPKyO83cbv+fVJyFzmXw9PWfCp3FmPWjjnJd3pS0Aly6qORutb9wvDU0OHEUfCbRaj7yLsKpGkX7nw7L6njmBNqsC7ggZI3sA+khFzskuIH34lIcWKefAcdiCxvYK6NKCUxri2arn/8xP9GgvBkwIM0J/pCfjzsWrLJSVP8qqPLZr8azltwO1K+fwnhTd7Nr0EzDD7rzqL5HmkFW/RzuTA2hs60ATTA7pWMzsRr3eVgl2YHprPNQZbUWM+vfmjdhiMyLyz6Spf6+dY+PZgpEfPR+HvOKep4jFAfQ9Yy1/0f8e7R0Dyj0FuH95//YQQB2juNg+mgOcH8M5Qb6sHrUe50zHDD4WX+bpqq8Tbe2ht5XdjrV4eNHjVZecy7YeI+Evad2RpzwWvG/c6xVXP+498wI58Zwol7qo7o3v2pjPbGsfLhgWLOtjsyeuGd/Sdh+019PVzsMlfI5GOtag81XtmLLmuLJin+jZ9m29fqDX1gBydaY0iH6N+PZCfcI/OR3h2aZhHpA32U/6C2EGy63wKK+VjXCsqxRNHH8soc4x6s+qSxn7BS6AsVAmfXCRN5bA2jB5jMb6WDAHs0yUtA5An5Qk4DV+j0ZWaC+2juFYt5PXwQLJXLk/kxE+l/GScZYme1oEcxU3S7IFiU5Io20UB8vSms5Ehy4qgFRb/sXW3FallvA6iWiraoBXLaJ83N+oK/J5jPp8exyPqNeXPY7fFx8G+IJcNDes4gv9tH/2VIz8XwNl9sgzJ7oIlnGsfQ+da1kPdekGb0IciTgi9Gfkg/bnvrIAhrr0eX7sRSA4wrxHIoovcX7EugByy9Z1lN1eyvATtpp7NuePRVOBXBK9nKCt174Vy7BrA3Wv2Yh9PV608DhE4Pi04JQGLOZQh27zAR9l3x5phCZGV66yqHimPvx+7OdQhPcJ5MH8qi5c42qtwvMv56T0kQSiXbceajOXCVwa6I7C1V/v2MLIA+D1zrCFZy+eQudDoP48lUv5Yk+MqB3SY4G69EB1xPyInqC+xbteLCxru5aWIE/eLxYo+4zmrNZL+yOi8Z1b1zaC8ji2Xt574+GPWzigAlvs/VlCPj8Mwf41PmA25+eyyDku2o2sXuFl13zw6Pkc66M5HNv9nLeb2rEjwxxwnja6jHx7D5FvBPI1/NiI7ZbahakRVIcDQhvFR3AekAy46Tc4twTL8d4LxrQVesOIJ4rUNsluNixnS11mw+SMttuLOSTot1JJafZNjrfRxkhPi/nYLCH8WOzUBc9WttrH1ueq5iG2Wx+o9X9UJsjf78M7fOPiEUB7PXhe8u9DfZKQyHkaQnzHq+M/sG3sDP5CGbRHFvOI1MO438asgdTbfT0Kgb/uNySglWvhx5q0J0YDxoI25Fg2sOfj9WSYzaEaSxf5GvIhQNwNcp05IayOmzjeyNl+JyV5x/eB3aYzyQdE8PtzuDXS3hynLoYpWX0Eb3d5/F76NcI6D3RWvR69eePn1VZs8bPvQQvGHGkNW/mArXxrWBw3cjsQ/Zn5F58I2QLYI/bE43nhL30nuPAx0rhlDD22+NblqQeNBmjt7SsoxViIkQ9ojz3UiD7s07bXO+RK3zsD89e32kJ98P5x55vtgNIHzzy8Dl9GPvSJJjSxWbaNzQD2qUgJFDbtpZDcjzUEDMbSAxxdLnEcR9iYD1TJT9mufAc9fV1IHjindF5RpnPMjBjmV3QgHdzPMIrlHx8hgmaEoa6QKO8ZYPvQeAeedybLdvKM+Gbwslt0IB2eekAyI0Voe7CnE8iZj/U1bI2B6Nke2fP9I56IrX4AvQMooPFgm+mhoE/QqroDjQCvFsM44X8oer7EtjgmJEvWMRfUDr05KzrX8vQ+oK7BB+dL9Cnufz1awxaZHs9iPDaDNyNLIVH7IMAvwvuq9UcYz1mscc6wrm2ZYj/bW/gFQtysyjbzFX24cM0XFwt/UCdfgzvjz7WtsENVkCofz6lY2pM2EdMLueBPGZtcfz/o+JdzrKRlD/CjLcoZX5sR8BgfchzjXbZJWXOIerTbwuuJEC3SDx7UwhgdAbNFn1q7nGtjkjeVk7krDfUXPq2tp9PD56fEPGZ3QNy2SKLmngC9MVB/1cG2j3H0aI5xvz+OEWUfCu31ic4+nehH1PsQL+V9qXTpP8qtv8g9eep1jlY7wPEtF49AL+794Jw0qL+5/FAwX23OKkbtC5QgzU+I4bbsNN1K7Trd316ldHtIJ3cHabMFMdCpjDGI34e0BoyF3rA68jdgehO2ElMfMJ7nnTrSd8brjPr32TN+krxV/5ELqZdYjV2x18Yain0HtvX6epjxxvuHHmY2vG7ly7z6sUwpar52YGbLo9gLQDz6/VchLt3Pc/lY0Ga0a8enYK/j2whe0u8/PXDRwXejXKjjnzTkgkE4Kl/uU/+RO63IuxL2f+02mSxHsLywN0LRG2gC6sY1QTOX0C6EfrxGWPiWbfrXFnAuz+go6MTMpAObE+7Qm19dDHIKSfgXmgVorOetCLLPxhktSm4sRr6e9hSMsIf3fQD+lNXkHOxW+ITMhtHrXqOCfAO3aM9YDvr7Q2cuHo1ebHsxytFTYjbeM38e4ifnG/V7XVrutJGiv56vB9/P41fv8tfvA97eQ+F1rens9c3496Bz3B6iexJ3/ntag9nlRb2TKf6gPj7Ir2Etrk0nJgdwj+LaeqxQn+Qiz6OXr6Ytl3t8EZFv+WQLYTfAlgPzx8tGavtruW1fUvN9mcpt4Ngoj1CuZVqDJrFL9/e4KawxzXByJ3OrLEC1aKXB0+cDjBf/P5OXsuQ4EJfGfyZMUgZ1znfeFoZjNC8hQjnqiGSJnV90tYsjEz7VMY5bc9cl4SdlND7uhJdBaa7H4n8fWLO0JV7yRF4th7YZVo91osYNxy7MfIh+A2wby8kcKXMK27oQph/Ec/KeRvCxqzapg44H/PM+zgGumb++TPTcs4X4FYRBtMWuWzmlXKWXz1L62ifP0weXZ+kSCbi7SXeHK6HrdHt7SPd3Qnp8lP1euu1YA+p5kwHfSU8AU13zFXPXw7HzOAIfK+IPgPkceF/WEP2OFDHrA7a2j/gI7u+gmb01zORK32z+bAT2YWhTyv6S+Iksgvt7bx7EsexiwKPxCK1Fw7yOoAsWuewBv/cem5gDPEVlCyEiTMqg37pFXY6hp/Likz101YkUFegD6Sfecpn0FJDM51LNo3NrCh2yUfIZT1AWWRfj3hHqLYipnP5hHE6V+kCEd6rD09Ggf4Ga/9lqRYyEYDl3RkAPqQfKRx0n/+L/6m+IF2PMjFJwzGGY6VhDlOWgH6PTTxjKx+Cj1q12MJZEd053bD8E0LHYATpQW+4mtecbQA7fDf2o2+HEoHwDHT4HQM8WeUZ+bEW0hYMjdDbNakQof/yjZ3M0Lr3cjvpn40k+8ESfI4p/wtfTCF1b8kZ/wK950ZrTHzDz36OXkwjV1NFX8uAj22B2ZBOi6960GOVf49e+fDEhdVQ1jByL92NtHAuwKJ6xjOOYCCp8HmupZ0faPENGsx9KjDlitKBZYamQtnz8iHog1VG9Mkepn/bkvZp0EI+mepYwPXjjpYkoyOM3ArprzuoxlfsEvnuH3zPlEfNc9iE0a+JyuXiCY6kak4uIzKt9hTG/W0uE9mkH3nocQNaAhRtloUZDGxvKIz1E5he5yr2UyZFZuaMSTffuHAT7+KBTwQkX+qRY2RaA/9qtNvBWjZlO3AxTQduPVmvBPo4t+3oGnW8Ciwl8lbf6WW14VBlDjAt18HButf0QFk8Rb6MeTPWcXMZTNmhbXJzy+KNijYEMCphG1dx8VLInU9tan9uctbJ28wJgI5fUMl5W97B4oh7CFEAObOD1OmxOg4yPubGnTgm0WTtAbsaxXGCXDtUjbfjLOgHE428cdGaqqJfR2ZbruIUDT6vfbKMn51115jLY8xZ6OGdtBizh54rOCdgvPtuW8xL9HBPOmyovlrSvb8dAvS0sh7Dv+u/PpAFjfkBF+s40BkSJL6bGseEE3wuGJ/m0jo9FHtIz4f/6ByfpN7//7fTD7/1K+vzVu/Tu6pB+/vmr9ObdTfrs9VV6JdvP396kq+tDend7lq5u5YYOesQPmXV5OmHRAe1SOst21X+fSfOXcePL3HVOWQM3xibtNva5L1PJNZnbnbcLW8CvR6OTshOjLXup+rLOEdZsSjM4ShwZvr7B3V2gbs2j5AaRMlDmyvbbh8P7DruY22oBprW1hefnfoAN/Sn+6bv1oS36q7VgIOZR/dFC6OhA7YBNbKGM4mLMynHHeIqTBbYPYPbYLMoIinhKrpaWwFELwNhlaw2YE82h029Wbf4CC+2Zt0gIQ5XOcInU8dT8ZTls1ITYl3LNyBzgtcw4mTzWQB3f3KYmhd/xoFFrLl7fS2huZAudNRMRyx6Yom8E7eO9ZsHKgJ9zpa28GcDj2BQlrNxhdSeUY0Ra4AP6mSMcq1ACgUv7sc26CKhQviynfFLsXVd7Yf3eS9naj5AZvB7gVnRpm9ZsvnOeokafvBx5Yepf+4v/JasKhoth3qAPwoO1yjmG1zcC9fdsvw8waRHwoefbFwnv0xrwdBuB/xj1wNYYnU7kHDPtxclO+LkdeUreBjfWe+FtUZVrEkgrjCgjbZKjGn+v4wpbYkct0RUH5sTHFgGereMOcOypuye7N/at9o/Nqepnnjqg/eKHMI65zQ/wzvIafZ3Nz56eRU7cQtgIC5kd8P6O4ip5Cq54fs3NwFXKk598tN3Nw0BXBYSqYN93KKmK1nUaqi47eY6fHhvDj0mcExGj8cM+V3KXnaImtFMK6gcqim1wtyxot77onz0dAeDjezLfpR9EX7y/a7EZLI/9MYqofvnx0mJX3s87MBiT2RobtPNXtdXGkcdd46w8ADXyxseAStOQEWS12PLWnMTLVkOcs70c+pvcZb/predrx4txlSLH81SMwR45mRPvAxcn/BwwgIn82Mb+CPQbj/eZF65204R5p80FaiXz3zULbi2qe16B2TSdtb2dz/ieKcB40ae9bsHKQBknm4vtwhlgujzICy8Qp5UgW3mXOQZMd9zvqm3mBHw1P+wHqt7WT+jUeJ1qyHlbPDZ4Hr8IoFvpM3sxDz3ILSV4RabIK5kBPE9KaJv6knt9fkSJfsT4/lxuvMXH+6v07OQmffziNH37q8/Tx5e36Xvf/lr6537wq+nu1sYUl5C3ounq5jbdyA3Zm6ub9O7dIX3+5l169foqvXl3nX726rXUb9Kb61vpv0vXh5RuxA5uhO9OT/XJXvhkOZD8wTf4yATlTS3QZ5ET/0+wuJfj0PwrH/S34wCUMYScbPSckO0e4IeWyGQoMioBoKHleShgw7ta1uEeCZxfnIeaGy09DcrQ5bg0zVKY2UR/zfV+0I4HqtEXLec8rIHquE97KZuj1ubttLDjAViLfX2jZoPsTgXeN3/8KothsjGdptsDdeUTY02M4pzPQ4PQAL6mJQuSjVobPinTHPtxcKBND28OsaBe2LzhjiwUMmbb4tiBZi84BlTG/ZvAEaHXozKdDtgHbZ1LHtP9m8aa5ElbkGEegNOOQvTzmoX3ZOQqPostjVu31g/zGlvhrscPD/D4pylxplR5SAo/ytDC6xAAbhZdjDPj0RfDgMo9QBi8Hj/192w/BbzuGJsHTpx3d3aB8pT+7AH8gM89f2Is5ME7/uPVA1p7kekEC3nqHWwAzrPuwYg6nmAxrA8aICP8Zhl9D3TgCOC/NeXna+FKdiHmbRYbePz4xrHxQF9vTCIf4PX0gH7KFfmpDA5F1b4C7EvTC5DFa+/5j+0WvwHl1VeVJ3o6ZvOzNz5Rp18MG/m5kNmIUcyxtbevgwc3rpF5FC985IJqOcll+908DPS0kHxMQ+8rWdNddfJmEgKgaqzqGNhwORvlmRiNn//ng9kGTXRJt10WOGTbi3aF9UX/6mIY9lXrB9HPPbEZjH8+Vr4z+xx0j+R742m8XoBlY7Y5WAXbOGzcLU60u77MZxdFnB9Aqw+I8n6ho/DnjX0fWgXGy7rsWEP0527Vu8yR6eU+1/BKLODneMIHr585adryf1f9HDCAKTNik7v7/gLYd6MO5lWuk5zHcY6pJenkRXBE6xviZ722j+etahcCr+jPupYLXOaD18nynsWwCpNp54iUSiz017b0P+ppF8NqZ8y1Vamz6gM49wDob3N1q7LtnGDB3iBtbcucEdX/WyE8IVVtYouzLNAshqlStONj1SjCTn5yRZ9ixeL9bTq/f5c+eX6bvv3J8/TJy4t0cXorN1zX6dvf/Hr68Q9/TZ8gu7s7qCzU4KboHNfmUsNC2QkWlsSng3Re396lN+8O6c3NXXp9Jdurm/T566v02WdvdPvq7bv0Fu3X97pIdrg7S7fiB+j0VG7t9fyNaOypsrInyhtqsIqEWj4sX+DGOZc55vVmrpatKtENMnCe65mEqc4lIclPPcaw/eGAieqPYXqz3EE5/jTzrOIhi2Eq4ZiZ063w8e2NawbGUmIXKv9wzm0AS970KE8LYA7JBnMPcdcjqulgbFviKnnQt6oH8GdBYwC1PBxDb8vHSXAxDICPyoP5rXLmc9StyDLYd7SU7eBwiCy011IGalHdWZ5AU8eKtpMVckFsDggIv5+96u9GJWq761XWk8sR3meF5FWPL3rsRK/xbMXafNFFejBlvl58fux7i2EAOVRcWCBT5774j8O0RmCc2iNF8Nl3r0pZNmUBywE8fjGsQtppT2uY31AqWzmWnzq/PVYXw+JOy7pPBOBrXqLsDB5RZ96OEH14CngbC38dfDxaxlZrj4tu3jL25sPribI9Gz4mzx/3B8jm+bqANgt/7G/sP9ZiWN42k3AIMEW/UXmgEzuB3PXGkTmmf51jUAF4to4t+qJuoDf+a3o82NeLJWIWS8Uak+wXK/6P0PgoYqytxdDOlRa9mGR2qX4Y0MO8Nyu2unakvaNqFVvyDjRjWLZ92S3x8qKM9rt52ObaxnnRYuoj4irx8jIPAiC0W1/VwRuMFk3OQp79OHq+CD1Zl27ahlyrbwSTkHfVUxQ16M2BfU+G5cIUxjQeK3QsO+eLYbWvN55LW2wwZn9jALR5QF/u1430aXflscWFVkdEzZPJtReFKHt9dR5BjjFhPlYu6MiFBtWXZdymt43X+HVcpVj9rD74fHib/svkKWe8mB9abdD3FxD7yt8KoQ0Rw1+82nGpUFnp6ph08QCQX3L19bKNMlUOtw0Rba4r/3GLYdCP433LuzY2UU+7GEYg1wuDArO5gDSpFyID/W2utCe/DKU3+AWTGEvyATHv8AsczU2yvpucn28K4TPLuL2VilwH4lk+fCTy9OSQPrq4Sd/4yrP09Y/O0rMzLIwJt6g4lbx861ufph/+2vfS3c2V1KHKvNP3w106O8OCkuTtHL85aXuMpc3++Xh7J1ssmknj7SGlg8hc3Qrd3Kefvb5OP3/9Ln329ib97NWb9OrNu/T6nT1pdn17K7L36eZOZE/x0c5zuZHDwjO+vcjAPCMNID+HMSdyNsCU22SrLMqt7wDlNEfWZVts9GOl1p+FN4LagSqH1jg/YH/tZnkv1Aa2Ygf64cH4uNKCPhKQc9VV+Btpb3OPjh6YM44Xar3FMACtviXuQyNAj3JmfnzZP6FzLVe35LIZA9kfPOzrGkwZXLdZ3KK3GAaU+LOPthBR27RfHDQf4TMK4ZgAZBm3pyj82PeAblW5xuhAVtqYodE6SDSa45j3oG62GgsY9wjwmdZx7FCb+cEcoLdgBHBcvH9r+7f+mi+YcqLUlpYqvL7RYli0ja3OCW2W40AW87EByp87seF4RXgZ6COUXzrZotciuT7K03AxjEFE9BIL+Bole7yaiFwmepZG9meIMtFH9qsP0sf+NbkZwFn06vvjgD72EP3dglGsRM9W5MUE83pQ5mQGIr/X2bXrFsN6/T2feqBs3GFwymVT7ZPdouOKcGR6GEY7rQftI75uXhyoD3zMh5cn1vQA3rd+DrbB+0JsiXsbOifJBnBc7Dv/t8wTn589vq7lqacLMhzbXq56gJ4tMW0Z5zXZtfhHfmg88FMr2lQwysMa1nxZQ88G/YSn9TsGwAhCRzQqN08S59afWd8ynkD1g6Bt+tJiS762w+Lmf9fmWNvnAHcj3w2fsfVBN1pZf7O/jH9tbqyHZj5Rj/HjzQTtJh3luSE/3iWO8gZgH4e+0qDABdhyDlQdBLpFQy4ZqgyY7Rji5WxXrrEZjNcj2gLWFgF7c8Y3wRezxMbl/FG/pHtsJQOMPScVlB7199DOKdMhJAkzr6WWxzOOC3m1G08WNbC+iKjDFtFaXujDPMhmFagTSz94jWIL2QDY+4thAHVVnT6lWlyItvMposrI2OpNEaoy4s5vD31Cq+lCBVSPwajhRgQLQ7dSwLMemGtnch14cX+TXp4f0qcfn6fvfHyanp9h0QdPsAkXFp2g6fY6fftb30w//sH3xd67dHuLBS57wgyLW2enF8YnlvDpjdMzdIhd8Rmjgn9M3GHBLY8teJF8PPllMqindHO4Vd2I5/r6JL1+c51evb1KP399lX725pA+w0cvP79Kb65v0tub2/Tu5g4f6hT/hCCEOaADlsui1FnUdt13chVFVPxCO44ldezzPzSkCpU4rlTOCoq340CYBwZEm3VnmTiuftHlsVDCc6FvATxzqZH6Sbr1DQMwotECldZ2+uLBnJVxEpo9vSSMuZChrMav+3YYA4AtlOSaA8d4kYbcwMse+KisUJ/rWlV7mRdv0my1gGxIZTPD2kJKWWygQNZhG/FHm7vWFL3Y/PzUfYFlEhu80AaMFkYqsDBcbVdDfZS54PPstjgGcd9rIHqhes0d9Vd06bWq6KJeAL9M2kP0BVgbQ3RHP3sy2qQ+ZdoCGSOvC0PWc0f97U2GAbosIo5mfYoOOZNtHHPm5V//H/8LxY2Tf+l//e+uWuwlFvC1olEAfvaxPRphu/I6vbQ1g5eJ/NFHoKcTfFtsNRAZ1e7kWPK6ej5sAXVsjWENoxwBIx8jb2+y+WODz2PU2bNLfSvHl6F/hLepO5bUqXMpm88SC0BgxZENmO2z9BMXM1vR6FMX232E5V5+AfT6nq0534tZ3PvQHx8fn79ZQ3FtfgCQ9z4+JH6dZ7LNlxkLRN1rYwSMfIuxzXR4jHICn2ca1nwfzZ/e+O/JMeVhZ+R7D7DRy4npk2P01sUwwR5/t/rYXhzTNn0x7LG7HXKUUR/9TdAIPpZRXFVPf6xx7B3J1hhb2eAbxlH+lEV09ex4bMtb65c9qWaCVf/onGA2TJwyqIhON+eMB3baePox13YC3dZkuoEqYzoX5wxhgEyru28/wmTGMQNxQaynq9qe63oIkG7/JdFGS1T/wpxqZEIfxixnHrBjhfHGJ8Pwn/LePt/mn3LeJgAb/WvbKG+wfC58UPmuQEblH429h7c9Hl87jpi/pIo2J3duv/C8Fo/WZB/BUyl4+g3bk7vb9PLsPn364iR965OL9PHzk3SOVaU76T87Sbfi2B3unMQMPo74S9/6Wvrxr38/3R5uYDzd6tNkphOmEQc8wreO6djKDSLqZ3IjhBsi+HLHf8LKCzJ6TsSCGGyAT/rhsS2aiVXlB+NpOtze6tNkh9tDur6+0Y9c/uz6PP3087fpzbur9Oo1niY7pM/fXad3+CL/g+gS8ZvbM/FNbECT2MD32um5Ic8X9VX+1Hv5Q+5R1dxjMVDmpvLkNtzYNfMp8+PNjnHGV1HnBuaReVLRHM+kf+1m+X0Crmh8jEtocTzsgN9xBTS5wjggB1mfj7XNmcHnBiBPbEfN71ME9Wsf9UsbxwngDXrjJyjzsJW6uL8u7LGBDKIvLtAxfgI6dQ9q2QxZj19A6PI5IO+qP/gy9Dmgx+dzDd3eBcwFn8s9QNwlxy4nHhovnXoA6Hfc93x+VlJT54nj5XjGRZ4eGKP/x28vbvVTmjU3UgBPHHfyADg6wX5PV4MsUMZL1UPQqh6qy02GOG8j6EsDEUcz5XSuOz7qxBz6K39xZTEMDeDghBnBG6waWxnWopGZ/jW7AOz2+Io/G3T0QHlg5t8WO/TR8wO+TMz0zMDJ0NtvaSV27bXvJ5wWB6xeb09fo2dsboie3x602eeLF+/g3edEjGnmD3jZ7+XWYgCaHVzdNPktsgC4vKfdA0ZGHAeyhuYuZnofC6PcbZk/0T9cCKMpjuNW9OJd5K8z5iMs/DvOrYKR7T3j3wPlI+9aPtbmPfv1gj/3xxhGY97Lb/GzfFwQPCAch7VBAZ38wu0tF9gz9HLe5gUVkBwPOj734GOOcZrvyzag3ry3N9REL2eAtzdCHGuOBdrruMRjLCCjGydOBpoXPuWb1hEGqgIkR01MEEL+zd8WaGgblwsSeG/5ih/harG0CyuLiDH63ebcdFff5HI98AN1YQSdlaHHG1F198YI2KizjE9fD+WWed6K/ty1uFulZmuNf9nf+oZ9xmLhuGNsbFGk9gGWIQuwjl/WD6UlZ8Y52q/6uRE7mCdVicJ48dbXZcj2WtHGPvczb3s0xvyIY+03/VoKbpwKL/isufJxfiBft6fn6f72kC7urtKzdJU+/fA0ffOT5+mj56eSvUM6k7zf4hcn7/Frk1xcE5nDnfTfpm9/8yvpRz/6XjocsI9I38mdymDxDDf993Kng3HCd4rh6SaTNz9soUtYJRfn4ofmWMrwV7nkjWnSBTap2K9RSoOUz07P0p34jvmgI63yYkV4cTOIRbN317di9zS9vbpJr6+u06tXV/p9ZD99fZ8+w5f6v0E9P1EmMdzAH/2gJTSKIVOsMeEfDBpi9hOOnooNlPl02wLCb9keA+OGkDw4P2hrceOL5GSQ930BltXn7EP0LULz4/gByPi4wbNVX4SX9UBL3CcWecw+gC3uc73FDLKwi/ooG+0R8I958KDfHEPqw6IQoPuvcwyltZg8oB82qd+j8Vn4UNUiGh103ucygP2cPNRLWQBb53KB+iHtXldEL+fASGd37IVZF5hju0PVJ3w+N9kIx2tkl6C/Pi6wo8w+HA4j4njoGDpDeJI2+g99bNMnRcNEQA+bcPwjRjkFc88P6GgtB4SERB0FwT+PkQzzvlgM++/8b/5vRQIMrPS/pKyFN0XuaB7tTC70x+SPsJUvggnoyaNnTSsTxfJeUHYNx8YXwbnQ25l6noysxjlF/4pejJ28dI5IW8yRj7sXW9Tf83cPevZbX6QMI+W7OACUwWN8PcR4erF4ZEsNerlA/GsxF5uygRz2xqqpb6sHynAfXuTe+Rd9Ys8WO1FvD1F/zG9Ek2+w5Krmb+J3D8wjAFmfz8aOg+bd2UGdbdEHADU/SsqLrVUVKtuxtxiXDTEdA7UttqieMWy1NxpnyjM2H2csR/Ty4eFt9hasevJVxvZ58QCMWga64zd3YxN8rECbL1RAMi9WYl7LE/TqESyooZx+AaqVpC0XM2b5HtlFq5fS/GmpPS5FVD8A0SBJhp5e7hd+ucUw6xNb0qTeSNXmAtqDHICntNS2XKY1tir/MePdhKP2a0N8mopgM+NrdUBO4iqiVSefNOupferFsP2LtSNdhhhzH20sxJaYzP5ggaDktNfPPgP8REg+fs49zwcsY+J4saN1vLtvhSazZbn0NxjA0l4v55DB+FlthqU++N762e6/gOnv4RQrTZDXmuczP6HqPh3S+d11+tqL0/RLn5ynr7w40S/Hx3KQfmm9OKBPAsIH2f+RD+zvJ6Lj7vYm/dK3v5F+9MNfS7dSxuKXflm+sOriUN7io5Bo5E01rCMm7dPBtbJqFnkskoEOByzAGSCJ/pMzLBPIS3MC3ywmLLYlfLm+Vs0H8OhTXPAbC2dYuNJewe1BP7r25vqQ3hzu06u39vTY67fX6bPXb9Pnr2V7da9Pl10Jz83hTnJxqr8wqWlVW6fpDPmAUbGlHoWBVntt01GIc5VxF0i3edDHgl8Qde5BT18P4MJYRMSbbmXJT8c8xK8GoodPYc0WjEYYLiI47NHb01fmb46Z+sir+78VFeiO+Zz5AP3Q1cspdZsLMyVBNk9o1StbSsKG7sOy6+sRBgs6whDnSozJw+doxjcDrOEYNQN6zdvKm//PoNB/yOaFd/1IHxg7wJSNXZqHyf7RG4syhtlQjweI88UDPXkXan6NlDlFF4owMcrPyG6DkIyeDI5F5Zyd5w9816Lwa2ql3shqp7TJFqW/8i+77wzzi2H2SHFWqKU5nImShAi0zwZthGNkAAQ+ko3+9nCs3TwWaj9O6p5Px9qJKHY76kbj0QP1EPSv6JV+FBmfjwllohdX1A30/N0DVdnJK6A+yrZ8hKVZEJvD6+uN2xb08uFzMIqdcuCFnObZOrQd71u8UT6RJ2/Mv/cv+sKeLXZ64xrh9cfc9jDKd5M/5mPiJPmpDzIz/hG8P9AZ/X7s/B3j4wwxn4zB24EbM7M9PwFtFsHemMGGb2/yJu0ze4D6mZlizkeoHw2w/V08UFsNcLMi6tj82PkG2nyhAsL+PDcW42T+vL6ev5SrN7H2hINHb4wIz9uMmZCX2jompgP91JAvUASQQz9uIQq00xjURokHsjaWKKIZR3brJZweOAcRkSkLRyqIRu2QFvC0GobI5w/clFdkvQXLXCtg10wqFiZFpr3BML04Z5Ux1niqYF3gq4Io3W04v9WPc4541+fnEnk/68Wf0U+1G7MBdH7sOG9vQ18fffQLUcs5DL4YTI1jtBhG+BzFnHCeg6f/VKLHw8avNx6YZo1/gQl6R0934qkl8JtX4MG+jXdpkbuR87tD+vqzq/T1rzxLX/nwWXp+hj1Q+uQPT2LdndwKm/DBhvqBr8BHDrAgJbpur9I3v/6V9OMffi+dHG7TmX6vmPmLL85Xv0UPf/3x9uZG8wnS7xCTvtu7m3SWF8L0qS/oha0cEtrxR37Gah9tPEmHm4O2ZzaxKdsz0SG6Mqf5LXLQjkU2HKXso2PWf3J2oX34wQDcBN8cDunq+jrd4Iv8D/Z02c8+e5t+/vomff4Ov3z5zn4B881tenU40Y+GwmFzDX7BHzythjaheIe/ERqPFS2XApuPBrTFukkBLGOkTM55oaDOY+DtzqC2O2ZwfLV28xNpoc6H+NVA9Oh1h+jt/dNuDX7YRlguRLGhFa66sP9gtvVBfeRHXrwmdMd8Ln2oQE5HcSAnlvfc4OHnaW8AgcxTfMV8xFhKiFoOYjoHpT3G5AFdjMfPsT1zAlKc7SMdKJm3lbeJWcfJuAC8xzmkuQ1tgMauqrw+ax+hGcPsR8tvxzvzxBD1odcvhpkfdfwprbby4MS5ARk1L+1Z1QI4snq5Xlw4xuqxT5Ug0wbdH4Vd/0GB/p6s+Aa5xWIYBbyQJaViqW4ciOcFT9Q1g+flRG/mzwPQiyFiyxNxPdDvmPjeQAC9nCyOB/7CWDuNgbJomuVmZHsLRmPW08m2kcxjARdd1T4OJH2sxa1+yo4CxPz5GKBnFBNyrz2yvQuuePuQR90uWnLjAHH8R/xr8YlR3fBg4g/+UeeqLgfGQoxyQ0Tdvdzu0acQ/q0eR31bYt3kg8MWnUCMHdgyJwDyj3wb+aAnBcFDxtxDT+sd2Sa2voubAe2SFdkXqh2oxI0GQP16w6LMji+Od1tVIPa4nwEP8Rt2Y07pi7bLH2KqN8yAjE4jwrkQL2Lhrx1gwO/9rOVWhgsqI59oV3OBNjBrF/np6/wYCw7TaGAezA56yeG5luiNpfquol4Wx3/bLhcmpHVhJt80On681yNIG1/Ji9PjXFKwy3SETqdv6UsAFmUDD/PnYX6DwFwFIMvxVG9UbHkDVP2Hb+MbpAb4j7Wojr4sYfpGT8eNEHM6hejGy0TkPQvbry/WfLc6USFfO8ZA5a18gIVr+2HNLfjJh7Y2VoYeY4op0f0i8ADeDm6EwENZsntVPR0PQbEVxhp+8efo78QoF8TwyomSNrmukQsL3KzZTS8WeG20zm6v00dnN+k7X32RvvYypeeXeraDlOVCnwurdX3C41TGSi5W7Hhwkq5vD+nm+m367re/kX78g19NN++u9Xu7zs/PlbB4Bb8uzs/S+cWF6DC/uB/d4cv2z051cQpfjg9zYi2dSRsW0g6Hg+qwkLRT62ei7+L8wvRDj2z5FBp04yk0fqfXKX5lUhfYIGu8ukgnLxtPiRSLY6JHvUO+kSPZoqhPm2lmcMy27dVBP+yZrq8P6dWrt+k1nix78y797PVV+vkbLJDdpFfvpO0Kv4h5l27gN84RiANv+W5VFxuhHfayFfzZnDPfzHqWk3fUFVJFWfPCu19tkdzd6TN99oMI92cyB9CKRcj7dHuCX/YsWhSqI8Ns97GVj+C+gOnSA6570UetYFMZ6Ha2ImDb+wI0Cwkd6J4hMiM+bc7+ePAafRecfytuNUBc8A9zFHK8PtyCYVx5nBiH1WReZP6S/9Eg5UHEpuEgPwcZkDaboTZbOas97FiVKw6ar9xRci686r8TUDZsvd0Mrxc6yAId1oX9wRoLrxRKMW8Nkn3NHVqzjMhqzdkBcHwluv3SyGV5td/xXeEEmQM0kdvmsFdux7/Co3qVq8YpW86BKYJPevp2TSj24vL+AWpX/vC07OhpOvpjvJbTEf7KX/wvFg2Lj0kSMcCewrhwVBKk76IDtCVRGXt4Nw+CQy+GiIcuhgE+j0CsAz3fZ3M48pO3NxkI8uCkvBWznPbieB8wn2C7HmxkpPJ2jOhvb4xm8c6A3KqkbHWHHajZYyeO/2xsI5pYxRZEqU8PllnXTOcsX4TnWYtppg99x+b+MUEfH+JLjLMHHy+2oC1yx8LPpd6Y77Gt/qKQRWY52zNnAfjpZaAZlzx+sQPduEkAwFt8l403F/0Z+hJumnQbeB8yNt6Pqgdbr7NdDMMtJYKxm3zrKHnOi2Hx4qD6bDdjFbhRc8ozil/SVT2cY5TDWX7MDvpBKM+txeMe4W239mx+cPwIvfnMMdqWVOcTdUIOZItluXGApX9oWDQK6jlplDevy/vbh1ziqilc0IHPeKmbsjE3RoZqD77FedJHbwGpD7tY9nF7+Ni8j20+UWGD1wNfc10DBgmfCFv8kDH9rT7AdMK+Xfu0/pGfi1xYhKAuII4d+Yyn7SxjkXUSUUdBPvYQTY5gI3f35JdxPhxDPwV2zD1JZ/aTieoAryPgC4oqj8VTGS484XWWrtPz06v0zY/P07c+fp5eXuDGBY5jrkCyBRaZ7rFQJXmALn0CCh8XxEKVHAsvLk7Tr3zrG+k3f/jDdHX9zp7wEt6bmxudUyhjC7q+vtY6dOpHIqUMury81AUAXQSQOp4ui2UQ9fEpMAD121v7NUo8VcYbQRIW5dAPPgXasZU65h6WjYoy9GFhTPo0bZCR2LH1X46vOVH9SCr8wZNh0nd6rote14f79ObqkN68vU5v371Ln7+9ST979VY/evnqzXV6c32XXl/dpne3p5LKM/3uHzzFgWOdWpYTifnrBkSq2pebsAG/LtZh/DA46D6VMb6T/OJJuJNboXMpQy/GCzGjjn3X6X4icH8YzeHezTRYKbcHo8UgD3+dHaHN2R8PyJS5k8F5MAN5ouwUwqv5EFlIYdSIxi93fQSAH3Gt2UIsCpfgkv8YOJF5sZlrrzD/3T6UJaHpdvI0cV6z1ic2TaT6qQ1ShW6lsgC8BEKBv4wXPhh3ls2i2UMto92jl0vaRp+fR2uLYYrcGO30UMYpgzqhIe4bjGdd6wqCYr8YRvszlP48NxGD+jYYJ+aXOe1CfBp+THKGHtNoMUw8sa2AJTiH/t4kACjrgwBG/ETkJ7wc7UaeHtbsjRDt7QFl/XzxOnSiBr/IO5tEnsfri7pmfRF7Y9uCoc1sqvbmHVN9mPsJgG+ke0/MPfBgDD2jMYi5GtkJx4mC2dhG9OKhXhw44kl6pnuWmz15G8WPdvhW6h01lB3ZUB0r9rdgzc4aYoxrWLMT5wJz4xeHAGv3unIcDZv1j8Z6zffo62ieeszmlccoTgPmRzRmN7TkK+OW98MeRr704oi8o9z4nESe+djipOwv1ORS1ImrrPxZE3htC/C/dXoBUHisbEALWwGc63LRwftX81vbZtiaH8Ds0CeU5zbmc8Fsgei/pirbpx96g9nIocKGOp+8bpOFXLtYEuH9MxlSRNUTY9gy51pUG4xR54xu/ZzHEyiGmneD5szJal/mwQtY5B4yJ/gVvNwwQf2hCotb7Tt9tARvawwRaGefHwdbJIAWEzVtaINvXt8yt6YTvLPFMAMq0F0R5wi06GJ14AO25MkDthvfNcY+oBv//YYMuMg7ziWx1k9YLiOYnzvsF8KgSyhi8/4E38uVx1za0XMnNyOan8NNenF6SF97eZq+/cl5+ugZvgLfFpiwuEqfsdADNDkQwgLU1cGe/MLTZhfn56JAeu4P6dtf/1r68z/6df3OMEB1Cun43tlTWzovpI2LWlig8jzsQ/3i4qLwYzHL86HuZQCUsWgGUI5bvKSSeUUOC2NS0jilwD0V/mAhD1y6+Cp/0Msb01voxHeVZR8BbPEEHZ68VBHe6KsM7GJeYrHuPt3gBwgkh+9uDvqxSzw99vbqNi+Q4eOXt/rxy3dX10KylWG8Epu3+FgD9nfRg5HRsTbzAhhlbjCO0iQOn2AxTCQwHzBH8M8ayYDuJRJROmvOc08HztPeHAbi+RIAK+UI5XFj6sGxCCJdnOQbdSSQPtEWqihGX+3pS+S82tFFV61jVCpshAz0s+fzCOBtFllEjP40GqhbNvQr3j/0wLkMwYXeGDiRE6S2tLQd4Mf8Z5aQh94TXQXiA3jwpKjzrEKamEpsRi6jD8dDzHqAOYIn5oNWSzugY5Q70M6ebE6hskLo9+1Vi/GP/ALUzgrKOGVQJ9TG9JV4SoyCzDO0BV75a/oXinMOpBk9YgW1IRgz1GiOWLbmJtcVyKfM3aC78IqCf/1/NHgybIbI1AxoDrrv0LjdQwN0fF5nz8Gexp6dRk8ue2zxzWOPnh5fD152NBkrT44n89l/NfuoPLZ9CmyN0WNrzmMuAMZyjN3HBGOAHyhFb+hf4dP3FszCLM69UH+yTert+beGmf0Y2wh+jBpeafaSPVu8cI02hjo3YKvfe9DzZ3N+hDzHaB5Ye7zAlONQox9MMvaNjnzjMXGj+Cqbx8jLlnnbixOosogD8XplLhZNitbwVhD1znypvCggl1Yj6rhaPxFz1Bv/PnBi9mMoNxTgr+Jjf/1/w8ADuSza+klURf1WKesFN+S1VqkR8JUW9BUs/YsNtLG9XsRHwH+9ksj6RijzFKTqq03bD0A+v2wz2KJQvrDLKDpx09/AMWX4VNg4uoYCd7OSBSYpzL5EWxTwW88j2VLB2j97kgu+mg92LDWbNU9tXHbxqE+ERLe6oJ5qfxEv6k6X5rzUHbO2iZ7cJLfp6i+a9WOYZMWNDJ1zOeZYGnAOzCVuXUALHwNUVblj4NZijLK9PHlfeseEsf3YIeNhmxwPdVWdbdweNjbVvBUafunsSdM/puBWF0cRv9wA3h+ExC8ZB93vbg/pxcl1+uTFXfrmR+fp45cX6RkE5ZiFfQ4LOFgwwV5O6LjCtvTjPA8crm9kxO/S+eVlOle7uHHHQtdd+s7Xv55+84c/0MUw8gNYcDoc7JceWYdOLFzhyTG281qCZeoALxapQAAWwiBL3wDoANFn9pFu9DvAcm7BDx6JnYtnBGyCX3nBkxe+sAiIp+Gw6AkZ6qVODKPuj9iPJee3etyW3IBHwlMu5UdB2m9pWzqlHV8vgCy8kxjfSa7w3WRXNyn99LOr9OrqkD57c5U+f/MuvX5zox+7xGLajZBYEVt4Gk7UiPL7Uyy2IT6ZA3dYPDtLtzI26MPxyL47DnnEnLW8r4G5PBacp719EOD5MlqI7OhnzpXX+VTGYQD2wxeMp5alTc+JstXFRW01O4tzpRAXVYCGR5Q2/RIMSq0GqXdyGHNLP/2iVk+XB/o1LinM+AinWmSCxGiQHF/kiCqG8LrXhMC7hUdYvFqMCXPIvKLmx84gfblJuViWih5Ppe7N2wgbRuNIoB8co1QC4IljH8HjepkTohVNqOU9wJAN5XQYpLC2d3v+xg8XOOOOQ0F+tK/F6fetBtLn1XLOs02r2fBiMSwOcg9FkRscJGUk4XV6mREiX0mKtPVsRI0jG17PY6DnI9C0560w5EILjWkg25scmBSVBwySq8w3uxCuPLZ9CgxzMIgd8HwzxFwAjGWmv4eY84cg+g8//e7Xs9Jro5ZFnNLR49+LXv62AH7N/hPEPK6NY29uzMbUgxewIxvQvWY/Yqvfe9CLcSsg6SVGubH2ehNgkPnc2ANTPS4Y5HQhPPECrIH4j17IFf/Jvi8cxZZjTS9OoMoiDsTrldlxTnk0KVrDW0HUO/Ol8sLO8ubfxhWNuMCvx9g4xtvHX/LseKEb/CqRm4f+bloMG0M5YMv7KnHDeh59I1EOFqhXVkkSenowncqiPi3zgHptU+Zma4DcPG8G6s+zQN+Jeg70+wh0Vr023jiXmmzrr75r2bD0p84Xk40um746T8xO3B9b2P7rFZmMKKNTVg++2WJYjXW+GJal1WccM7SSSfpso0AMZnq5P/RBH3hZKsJQsILqQ4TYxUZ1mG6dG6iKEOR04ZLO5SdlEIONSW43ASuxSfyja7MxAZQPX4REML/SHmWrfgPnFf3pze2lfTYsOgYYj7cBevq66J8OV/aNbcw1PUYK4OutmLtVXuQeHzOSY8f9lWxv0leepfRNefv05Wl6cY7FrVs5YmL+yJwQvfqtVSpLrWYHhEUofLQROMci1DkWXE7S6a0dlfRL4e9v0i99+mn6537w/XR3a9/xxUUuAnr4hJcuMOUFLbQzNi5OcVy4AEZ9foGMZcC3w4a3DZ14oguhcSFLY7u9S7dZL4F27ZeX3nyiS47r+M4xPgmkWZKt2oTb0nCnPxoAP7JuLEoJsICm+6mUT/XJLugGLHco68c9NXyxIwN5uL1JJ1B2Lzbx0Vah65uD6Erp5uY2vRJ6/e6QXr95lz57c50+x0LZ6+v09lra316nd/jFS8nb7d1FOpyc65xAHCfpXObCmYw1fmgA42+erIE5ORbcj+I+SIwWw3rg2O0BRgwiKiVGOFd0DNEgW3/DDj/UnxAzeAjzV/ohjjki9XIokk5wFmkUtKHVpwi5ZWz+up7iMyDHvfyuysaDXE8JEPkcuGizCq97ok8B3i08AZDwzcgt2vCRy4bb6Qa/t1QWoVwj91qgty/4OUmbHfcWWOqCkLUVPzgnpB1NqMms0TZFNuTjUB7H0oPnb/zwuclxR13kx5yP38XtAT4c//i9lh4x9lIzk4Zs+F/rLYZ5BX4AiKXJVjfQkyPM+drvy9H5iJHtmb2nwsimjyH6GyWgYy3fACdKO/mtsfaNc9CTj+MQQb96PFt89vD8xBY5Iu4ogO5oLoaejR6O5d+C6Cd99OhZpQWVhww2Hbsjn9di6uVvC6DXDmiiYKKjFzcBn3qxaMtEjmBMe8bhywrmqRenh88n81RleEVEoMM6daw036agXlzZ2WS0GDaaH2wupndgLUZgaLfIgiEyWSxrufS6t/mCvGK+947J5kfzVEmYj5DhXF+fq+DNxYwt85sxxYt7uuX97oG9tGQ2/XxCvY3fozdejFnLzo8aD2KtNmq72SJamXXYeHnY2BnY19oA6rwxHsZK+zMfevH3gOXFCgiJ7qms99P4I2xRzesVXzXh5MV2fNXIsYEaHM9Vm8aKUusfcwJ9lCP6cTDfed8UveOn5iqi7grRIz6Y9HKc9baj3OCjbDxL39BQG82e+cgY+/F4GAPzr4twqGO+OFnTvdyvid68am2jMhAewnwZY5tO7jclJ1L3vulii9T1C+PPhFfK9/eHdHl3lT48P6RvfHyZvv7xWXoufVgOwfdLQRyLWEoifCoJ0o8HIm8uF3hy63CwL8PHRyLxRfcYTbTpjRD4dd3nkH75G5+mH37ve+kMT5nlfwxQHxYg1G+U4Wzu41e4oF0Xu3RhDCHUp7YYN3Vw8Urls89cUPO8ANq1jCcVRVYXw+SFBSjcICMugHLohw0s/qF8kP2ENrQf+5y0oQ4+2gQPvvNLgbr0AWdIjjTjY6X6wwNiF3LwBb+eiU5IoQlz9ORW4hMejVU/Jiauixh2V/v4prxk8LF8c7jFYhsyf6Llm8O9LpC9eXedPnt7SK/e3aTPXl+lV/gI5vW79PrdaXp7OMdXvYky+G36nxKIlXN1dH0Tz5ePCbWPrVPOsQQ0BdlHZgO96o8bY0LHTsDUqV6MB9qxEIpGl1eTVCYtRfhW2oGuZjGsY38NqgNzCOVsxWYafQq6mCDnewPG6FD8lc1AqoXoLrbztgvvC8tbkH3HxktxHLm41AC8yl87yedNY2T9+AC9cWEb3rM7DXyTU++A44v9AyDmlTrRVjMp6MQ94vFAkx4lXRwRFIvDgDg1r6iEeeFrFOvl3udPEevQmw3/5X/ZLYb9S1gMyxUiTk6gY1PhOXtyI3jehfOCkT2P+J1lT41ZfD6Gnu/wlTzQ4/lHejFenblWsKUfmPFEeB8jtvjs4fmBKMN65CPijgIgFvCvyQJbfIygvj2yIz+JYXy0kf/rNxqnNflZDjzgZ5GRzapfAZHf/0cLQK8/+HchuiHlczbzpQfv3x65x8TW3K/NDaLH10JPLw6aRacLCkxJzY+MkDRhTKJ62gMvYqAejUfKvNDxWPexH1sPXpf60PiIUmuMN2bl6SbUHY8fD+re4gsXV2wxTIsKU8eG8c2nH/+a9yXUL7XhjGTM5ADGEy/umzET9PSM7fn5hHr1LerxOsq4gcWp5vhVWdQcQ4O1m3mB2PRzUG/UVF2rs30qijFZPB51TuTxZqwoYyt+l9iOgI5LM+GgTDVrDbp9bsw+6iDyLtHOYeNv/UQ8k/mZ5Wv8tjW0Oa3jLPtWkOuD+fb2ITAVWgBpMdPYx02W40RY5PArO6aPpFSe1k/zATHUuM3HMu6yaccjFzPYpwsU2oDFBm2SsCuz5Un80M7MEHRFVF9RWGHuYjzehnW92LvAUeO04xN9wxYfU9QVKQkSS1Vnd6/Ty7Or9I2PL9I3PnqRnp9igQWLRcJ3KhyiA+ss+lFB0W4f5bNFGy78HA4HXUjCghAWjHTRSNp/+pOfpjs5wH388VfS3fVBRCCErkP6c9/5dvr17/1quseTTaIbenBDDp2sg85EFz5GqF/kr+NVY8OYqZzopRwXtgDWsaUcABm28WkyxqJ9EvBBnwS7tV+vRJ/oAdFH/x1l4D+XnOCJMnzUVHMFe/Av20duIGv+osv8BC8+BolfzpQuzSts4kcG9EkxvEQnYoQsoH7Ki1MWT+DhlzVxY4xFMIyXRK+xQRbfFwifAeiGP/YdS4DNmYMouz2AbtJbGc8/fnOe/sa//4/TH3x2DQMyd9p9bSs0Dw4zefBijmp8TszrwPlSc5HrxB47QOQH9PghW8j6furCohN9ZC96vK9AlG/AnVGgN/1ZGJva00d3kQA0MLUXUCN7kVUEiKN8HC1vnftD2D9wRaCqshxmJbI36XYK4aVtxM18ciwK6NAeBwXgwj+gINaTgM3eOBp/lpByb0zARD97fsc2vNN9j5KnoZ/YJ+04or6SwfFCre3hGdmQ17fgAYJDGAvlyDnx8XhAKvaobzGP2V/f6sc7ItqL+mrw9+kvuSfDmrMqhBaCK+j4sgmjBAGxpyQ3ADq8Hvq/JQbPO6OHwuvplVnvwc8xREkiwhx8FNCn3vhs8dnD81PG643jF6E7YSF50wszHILtP3se0RbtRdDmyO5MVndIRw9F8SXHeCx8zJ4ifD6BGW8Pnr8ng5ZVXSFm78tW+LHz/pBGiOPXo8dCzy+QvGWObXaZHxyqcaEKssN2PemZOBjRjgt17L8mqBtnkyj+9Mqqawm1N6B8F1R0rZHnV3m0wYYSyhYLyJ7KwEkSlFk1cSbjQd3Fzg5QZo/cVhn09445Iznj1VshR31ssT+CzRXa0xahsT0db51+Y5vQoGN6JHRo8co2lNQ/+vhwQCfOJHjpdqfq9bFE2eauzl/cJGu/tRuhPI8LdswWZSOgZzs0t4Wo0/Q2+W5iGcN4c+VIMJX+SULmCLnjOCFP+j1Umg7c5lbovAzUwnQv44MWHFdqe+0DpCx1GYU6Fs1xzmTVPSlj0dYW8npkWPpWMesD1voNYOIc65N4bn5naCw5oXpDKVucaU7wHWF379Lzu1fplz8+Sz/+9gfpV75ymV6eHaQXi1ai6+xCtvjFRTxLlJ/AkoOEfnTuTvIjnDfX1+ndu3e6yPPs2bPy5NTPf/7z9Lf/9t9O/59/799LP/mTn2obnhLDU0xwB37hyTTk/ZAX0pQnL9jYvmF8WBBCHTZI4MfYCYPK6EcHM6iDgA4uXEGWYBk+Qwb9rCOPF2dn6fnFZXp+afTi+XON8cMPP9QtQF+ur67Tm7dvNRdXQtc3N/q0GJ6UA4/3CR+hxAN5l+dn+lsCSeITU5JxxIjFK/E5P7Gnv+goN0p3B4lWUoRFMzu2S/spnr67VH22KIan9SROHMhxcyX8lzKGtpiIj03CF+QNC2ySx8NtusX3iB3wC55ouxX++/TRs9P0tY+epW987WORvRBVMg9OZFwtPZon5qoH9o94YrvnL/tiaPfIvd2+Hnp69sgB+l16+figddno/etAzVQ/hDLhWSzoGd0Lf5HgOIwcQ4Q4pnRJepu9UGJtWpiDpwBs5bFrxiHakyo+sifuDtEbRxxP8WSsEgauA+yCnDMwW3KZ4esLPwVsKyT6RJNSCzlfZlHVIfaUnKxenwgT8l/GAEE4wvmN83BE6nPwO4IqMQewJYa8uUyoXPZ7DfBnRB5l1q2r7EOd2ejUsUAydKLkusdT2gWY8DU7PZ6ezIivx5v3FIkbw1T7e3kgqMvTMfByD9ET8VA9Pfk9OhnLSEZ6culhiDs4Di97/HwMzOKMIO/78HGLjejL+/ALEKvFdqQ9KAfaIIdaTzdoATa5iyuinNhsY3YGeob6A0Z8bJ/1HwvGMYPdTs0xOsE9xLetgAmfn5HNyNPjk9ZcWgI32RJhrnWQzxf+2NND7Rfexgd0VOGhmtyBsSvynXj0nN02ZdQnMKIMfVu0y1VeK9NVvAroJ3UhHf5i/bERc4JQakyGWAaV+c1HPBq0iy2PBZ6zZqTI227fsQj7cQXa3cJS3vYwHOMu+jlkHHhfxtXJ+dDvCPD1efv7zLh9E8rEA41tG3CUkf67Q3px/zZ968V1+vF3nqXvffosfXh5ZgtKyMWZ3Bid4svfD+lcdJ/f4cN+WAw5S7pqc3aqC0DvsNgj248//ih98skn4oEt5vzkT/8k/d2/+3fS7/3+79tCGVZxMMdvLa+Y63g66erKFouQeywWcXEKdewTXKDSj2nqghKW8ep42T6jEWkdgJw+DZV1sB12ANahG09q6aKa48OWZb9YpvuoEJ/uAg/Kl5eXSs+fP08vX74sC4JY3IVufIwTi2KvX79Ob968SW/fvpW436Wba/wC5E26OeBmVnIrseFL+zH37Iv3D+k23aT7s7t0dyY+yhafM8XXr53JDnBxhhtxkb2+Smdi4/RwSBfiNtbQTs8lb8J4EL4r0XW4vk1n6ULGF0+enYjuUxm3O13yxK+GwiqeKsNCm2RAeORdzJ3IPLmU/gs8bSb+RDBXkQjkawTP56E6cF2EG/qNiHYB7BK99l4bgeOK74H/eAoSy4cjoEd3wUmsDwXn3lasnd+2nv+Qi+OjypkUBbqEw8Qi/7mokI6todl42D65imIQJsWmqwNaHcwDQHMeXiPAf/S2C0fWB7CvB87F0byMuUEcvfNfCK8A7aPzJZrVJmkFPB7TT+SI9ULaY0B5ZJvAU7H2xHGFzs+sb4Rod4bmC/Q9fBt3MO9vlBmZWYlxKAfQRk9HlIv+zA4KfnAiFx/x9Y/gG8AJgp2Z19W296kpS3dvUs58jvH10LMLzPRugdf3UF1b0Pgv9vQAJX8+Z/bky8YD3gbEnZG2sLGiXTRFoAUHwC3jEwF9PbmFL/qqWLOl84u+agDV91YWbV4zkOf/I8Dna+mzt42nmVo/jslnD40PrYklcq4eA6u2BDqtJ3yjfj+W4NFayLWX41x+NISxEov6Z+A++TjzCLFumQs+JzMs5plUNY/it5e0KKzFf2SLefV20Db7EvMF9Oas5qkca5xrfO6l2iE/6tV2FxANLM1+kHX2ctvjW0PMqQKioZn6fJwKyR106BgMbNYnw9BvyjWNjl2L0jab7/Vjsbppofry+cahN7Y25rni0MuFxoTriuaaQmItCkxG3xud9bjILbpl79YyMRvDqhC2fXuEaR4BNuJ5aBVgVl9q3KOxUf0yoPi3EfzHE1dqa+xShjGUj09naDTS1N5c1HGs3LDZysZj18hnAtL2xIzBxoPURxnPYBq26nhiLoIXJcuHjj3+gpwHpFVO8m6+Szz3Z1LGeeFWOrlgYXbsicUzCMgNhszLu+t0JjxffXaTvvnhafrog+fp+UWWFdhcwGIJjpk2G60lO4WPAcpY3hzwvVrYT3FzlNJXP/4wPb88Ta9efZ7evn2TXr95nV7jKam3V+n63VX66qdfS59++ml+iuIkXR2uJfZD+pVvfiP9Rv41SdjGIhMIi0nY4uYLC00E8oWP9tk8yjHiYGHFogP9WKjCFjoALmBR7+FwUB6gjJn0U4Z6vDxAGdRBqFOOW0C38Ev9q/2wi4U9fpwSC4Rn0o6cn+kTXuY7RHFo0R8NsJrYM38gD8ASevQ7wzBm8FXksdit80oYdHaJfsZk8cAf0SHtkMePAoD57OTc+O/ER2H72fWz9G/+u38//fZPb/SpPrPWR9yXmAfEXGFtZl/ykastzzqYyzXgphp+0epTwy8ywT+c69HkczPbv7cANqCb+dVxnuQC9tAb/fCg3zGn9H8EcDfxSIPNKLGVx+hWmbSp8krB5wq7iGISB1HnjWydYpSqSunRBrQYD6v2XZEGzaP08DsJtwAy0AU1kOvmVNrAxTFSMObRIGRQZxwLotG5Amqw6xGQHTc4rrSBOuBS04wPATVr1vV87Zgsx9UGIEewXHJAEx0W4AykQD6spECr99NDc5M7/XeGnY6S2YMaEMIKXcTA7lHQibTDL2DX4O/UvRfR/2hvNM+3+rUn1i8zmKdZ3DhY6KQLKB9P2Ahva2ov8gnhJKI7eIfUPfAdga1y4knxZ7MM+UPyMHf+rMyfNfg4NW/4L2KmxTiifWNuj8Fj5jzOA5R8/alhs8q/fvHho9D5sANb+B82PnZxEhHnQUGvKfOu+bGFZw2qA6+sq9UplzvhH024aR9euRSgHzpMj17W4s/byH1HQ8VbHf2xhS9yGYYbS9wsOtQ4K3TfzzEjTJIB/CbTSuKmUtqyPsYob02d/cTyOANjiEPe8MSMPjUD3ZFaPRGqN6peQ1EJ/fBBN0PYdxYZgRcuM77x8RPt/T7tEXEsZhqxLh2eGpive2BqTJH521XcgHHivMOyUpHD3LK42K78c7UKZsRiRi5lnzu9EVnQrdzAnChBv940yxb8uMHCxyK/8uw2/eDr9+kH33qePv3K8/QcD3thrgsXtlggoRu4lT/FPo12LLZI7epw0F8phPt3sCN8+lE7XeDB01+yLwjhO6vw8cKPPniZPv7oo3RxjkU0kb1+l969fa2859L27PKyPEmFRS8sAqHsF6DwVNXV1ZU+YYaFNn708OYgJFtEiPxhHmELHZRnOxeyALaRx5cpzzmJOgggH7Yk9kE/ZQD2I/lYoIIcZTXGi4t0KXE/ey4kW3yE81LyhS2++4vfS3aLX3nMC4pXsj1I7IfrG8k3cn2fzlUvFkPFqPiicWafMDpYZMP3mMEPPKUGgAdP72HL+71y3yc6lU+qJfa82wwXXCxMKyLmDJO3hcOI9jj5dNAndHL5i8Ty3LCE7q+5vAaf54fC61qU3ZhzrgNlbgiVjwKCpI6ce2JQs9ipaw8wv+kH5WudTGjH1lVLZx9VR582oRcrdlLdUfuAiOYrnzdGiP54aoDhy5S1o2Do8T8alj5pWOICqQvnjuaBeAQ/8yFsCe+Ld7pxXMoglEGQicS+ERFRfw89OYA7EHZM7qgjfbHd62w598Hr9fqfAg/VHf3co28vfw89Hb7uD7bvCzwGrRyLfuHAvDLnpC8e8KEefp7Cvy36Hs8e5ixOJEZxPoGkVYn1LfDyPfJ4nFjaOIz+2UOTRvz7m6Rzdkk890QifJnjNKLKg63dTLF9G+L49chsjLDVHs69eMIAtN/PFnNZ5HnWbzF5zPyZ9bX7F+zOERfFol69PrnDQoLVtyLOISLqp6/+2OIJafMypT3Ay0TisWsrEKsS7Z7g6SCQPSETyQN1fhSPdf3eNR2LSlWfLfBZ3Qj20mkuT4GbMywakZaxR5TYXDroi/nWEZqgsZVFq24U7BggFpS83R70e11OZbSg6x6LHPYE0Uk6yNud3ETgZhQ3pqe6xRMB5zdv0ldOPkvf++p1+tF3LtK3P36WnuNjdCopKrCAgrko/FqXsi7e5Pwi/qvrQ3p7fZNubjFfTu3XBYH7Q7oQN/C7iFh4e3Zxnl4+uxR6np5dXthCjEi8ffNGv0froE9jnafLiwv9pUlVIXJcgOKiGOzjY4dcKMMiEeogAAs5hxv7njFbJHurC2Mo60KZEGwRnIewofnW+VPboA91lP3HJkHsg48oo49AO/ixBbjgRH7YgR8gXXxCXoUAXYDCk15SJi/k+LFLxF7K2EoOMD84XviY5etXr4VepTdvJb9XV2of7YxdnxTTQn2ijYAtH+/Zue2/YEYd/sIOJptGXMNuIEcmfSfgIz6FY8SyzW3bWq5gi7QXx8g8JeANb/J9TBqzlsaYLhAMQBtmZ3suvJwn3wfAnTxMTfsxsHHPFYLKj8QxPsHkWkwjndgfOE4gxgPuOHbs7z1tVhYIM1gHPTAlCvhP+3nP3wTZQ5WYF5KH5i+XZwCfxpPrgD9mrsHnh+j51NPZ4wO6uaA4tjP3aCgq3QLv0Jo8erfw0t9IIqS0ZkfR3SsB9SLTdmyyOcCWmHvguOwaH/AIQWJBogfb94WH5KyHNX3MMekYrMnOdsqIeMB7yAFwNnJmXw5vxYdqCCXuCiPag178QGv/gQj+RXoaQLFRHM9j46Iery/W1zCeM9XfPdhj+4vCMf7pyVtJjn1KaMVbe2pEi3Z1gLn9mLlhrh9RpaLnox7bB/vmXqzvY3XBiEsrS5FRK144PxlhNGo8lZ9t3K7F1ssJdFfaDtzo29M88FBeUlQSG62dsU8+h9E36ulJj4+v4xh0rqMftPE/zTOUeIMrKqeyc3lFFtbx1phMLtpGjw+57rc9ejqMYn4IbA6N0RsLbZMxxDhiIfDu1Bb30K43MZIgXRgUwtMZt/jSKHH6/PYmfXT/Jv3aJ3fpN3/pLH33k5P04QUWOOypIDzBdXeLRTQbD/3nN/QIUMZMx68Lvnl3jTUb2auxYIXFIdsXzsXWB88u01c/epleXJ6nC/Hrg+fP06df/Xr65W99O/3ge99LP/rhD9Ov//DX01c+/jjdHQ66qHOGhTj4eYvFIfFVdDFmP9eZCyzicCEKWy6M8YkqlLFgxMUeLlhhkQeLY/ieLhAWi7hIhqfLiLgwpnlFjrMvKHPBiAtZXPQCsFhHOYBbgAtgaGO7b7PFQpOhTdrFljGhDDvP8oIgYsf2xYsX6fkLif/C4tfYhRAj4n316lV6LbFfYyFTYoffINgCMQ71Dy8ZjzN8HBL17A/c1j4UOqCslnXb4+vLEhq/8JDm3F8+YMTsOFXBcYzQDEnXYxxbVFzGTMegQ1ugH8J1vNCpsXTk9+id8WncMELaAJ/PkZjmNMQDeHMNQsNozDAnZ+A48soS3DOJkf9bofoRayDY1zFSrhYcuy12oUu3OY/qr5bWwRwyRlAcj6ZTSH8QRLwGlfYhrG+hcwKOiwLuzYJhonoGfF8kj15bD/QFpDJozKAO6tG8aMn6tsDr8DIoumrAsiPKe4zae+DkoL6Z7Ki/J+v1bkGPTzWEA4C3NSJi1B6x1t/Dmt41fbG/7KSyJRE9Xd62540gD/lBUb8H9/Xp/j6AykA/5K1pAfOHRFhZ/dPXHDE3ptPAvklKMqrNh2Kkgb75/ujvsbATjB6eC7xulj1tRubdJeMwnj8YlP7A9Pxk2U6kUpa66sVNCgj8uX8vLH+50sHW2CsfFlxIS8VR30x/iVvfDWibyTwuttlZ+oM6yfpLLIXX8sNf6JyB8pHGQN5B/TFQQJxUQDmSg9pDWxZqJk3L633zvupTFo1hI1uQ10vERVsvVmnptjd+S1efB2j9jVjbJ6Cb+3Z//zZ42z112g+WjTpGWPN34aM6XuUKoQsv/UgpclfHJJ5HtNX5hvIsF+8DPpbjAeGqwPS1bQTj55YculRwb790qN8PdnorJL2SoFO95LdFsOd3b9K3Pr5JP/yl8/RdfDn+xUU6k5zfH/CrkDeyv9j+iwURLG7hi/HxsUe4g7G5ublN766u07Wovz+9kL1d7OFciI9AiuMfPL9IX/3wefr4g+fpxbOL9Fz0X1zglw0vbNHm2bP08tmL9NGHH6XvfPMb6atf/WrSL83PizV6fSQv+w4s2G1zAB2Ejr/0c7EIOg75ySe2YSEIxAUybKEDxKerUKYsFoGwUAbCohEWx9BOAmAX/CACZbRzMcnyVxffyOPlwAMZjiXqAL5YHx8vZXzkYRmDjjL8Rmy+n4Sn9/AxyXM8bSe5f3ZpT5MhB9hisQwLkMJc4uYTdFgg5JN08BVP2qEMwxqbvGDD5of5QtAXD/VJS217xag96xbS6y1n5xjcw9dM7xPwemYTXeU4kut6FMSYkpDDlfj5j70tMXKceuP1RYHxe6zFDND/WRx6Xof2khzU0IZM53NOJ3lrudHeMnDYmr8lr0JmOdfRp+8t2Afp9Yj7oHl1JRCV0i+SvLmUKOcUnoPyW6H8GaMYNU/5Zb4JSfuI38O74ocykocecb0BOMkDMXgDfwMf0AzgIxGxPsNoJ2jad+jrYeRfbH8qPNRGTz76PrOBnkJZLtJ7Q5mpPZt+trbY4+caL/siz1b9XzgGbvbjRt3aSp9s/EGjR15PPEHTDm62c4NtHZZ+zFF1DuSkOfoIu74cZaf6VmBSqtheYVqOjlubbQ7kdyHbMtJqqYuBzGK+cEuEagXafacURaO+tqDYc+HF3B2HbUoYf6Tcm8lQ2/vgGMexbnUeC/piBHVGS92+zS8izH2gz7ixqjoijaD9+QXoPqY6SR6xDlT7y4UzV7adN4ck7fn7t46BLXDV/Hiq7RWu15WX0DbId3S08DES/TYNNed/Ng57wHk60ufbt9hc3W87KiyXnTw5XeixjGdsjJ/HehKAOGaxbIlzBG/Ho5cXHc8OtVg0TNHzXZ/IwgLS/a36ph+xkXzr02G3V+nl/dv07ReH9KNvXqbvfetF+vDFnVjFd3yB8UI04Pu4kH1d3lKcn0m72MJSzuH2ThfBsBh2XxbIxG+xeSaaXpyfpU9ePEsfv7xMLy7O0qXU8XFHLL5gIcwWnS5scUruNfD0mD5xJjoQj/6qZJgeWMzRxRcuEuXFJc7ng1swAlAu9zG5jD7yUJ464Rv8AbBIRuIiGT96iYUiEOzxSTIumLGP+gGUQQDseL+49SC/9w9+cZEObdBBXvwzCtph1/dDptg5kxhhV8pYXNOFJJCA/ND//Lk9SYYyFwwZP6Dfw4bvYLu+kdjfptevX+mvX2JxLLtUfOMWQFnr+Mtbsax9e6FTVLbxbLEH0PFFAn7LSKkfyAdu8qVguRHQPeyBZQEMjYWMd0bgg51jc+QRj1Hw5bFzGI+Jx6rX2B3g+qqvwoTdAWxmfymgevI+w/xG1C/d57aijN8CMl7+NeTbjr3509g8ZWGfS8SulOsl1IyezB7Qrk89rOlLjOGFlq3681ApTLJPHs3ReE8gxwa9CaI76udELAj1J/RGAX96tBWRf6+8BycmsdePNYAj0giMo6d3j18tRlY5hcNcCJj5tAcj+WP1R/6H6FmTWewvU0CfXagR61neBqhUyvUR9vnbR1fDmuEHQLKmOevfXK/Hs3fc90J9y+U+qo+tL4yBCwdLdPVK41pMTxvzQ+cQfFv6p3nMtBVgNXb49BC/6BOI82wM+lj9nfPPwPNMpAYLE71YRznoty/zzDp4j1sIg86eBxE1bxnZRQvTXh4lx7oQhq3Jt1we0YuRV9mwoPEnoDsmHXgNM32A+r/CM4f4hAtYUbHu2QCISePKOQA5n6zM/hlV9OKyap9/Px5DR4t4g7AFWLI6PbnRLWaiLoLd3aazu3fp689u0/e/dpa+/42L9LUPUrq8vdKFM/3eu9P7dKffKYZFoQvRwe/rEp2n+HL8lG5uDumAhR6Z74gUX7KOj1JC//n9bfrw2Xn66MVlein0TBdxbCEM32WFRRY8nXR2hoUn+wJ86MWY6NNLIKlj4QtRQD/OP/hencOtPbEEXi70HPLTWZj/qKMfIA/B/YOLRdiCx+83aCN8H8qs82kyfuQST1Rhi3bERt1YNMLiGLZ8sooLZej3C1e0gTK2mhNXZxn86ANQ1nYpH5B/mR/oAx91k6TR2vMTX7QBf2kLZHrNJnLHNvAhPsTMuDVmXdRELp7pmKoTYgeg7AjWC14SEOt9KAdMzU28F/jcrYG85G+ibVTkivBpjEIar7Uq9tjdg57e7MIUmF+kh4C2vD3vk5QaHk8yk5WAtdxgT697O2G+Ux/HhqQLTNKhi/a5HsFxaghtuR1gHYA+dTWScGsMWq7NajvTVpA/yhS/HNFecdaB8mQjq0IqHZHdUB2wk4l+x8Xip4Lktx6ACUzqnlmd8Czn7UPBgD0RvrxAkAHnjDCRiMaGBOJpBm/vWET5Pbp6vFvkR3KkGWb9a7LAFp4vA/bMg8fGsSeRrbkFH+l9w/IpxxMl1lvaG/+IP8Y4ipd8kXdPdpa6UY+0RJSjH56+WHj/jfaOzyiGp4rN587b6M01XjSBUPfo6fDotVcZ3JChjgsZKO7RGkR/uSrp+TBqj/B8W2WWGOXBz4fmYuqRsJxvqONGl3mM/Y9oXMAvcI7zA2gtoSaEG9FFrnp+GjhnFjww2Bjty3tUXWvwNyvYRtqOmU1bBDOd/I+u16773SZ/AZ433LmjsW125rTENvkx+nO+pwPUohHJKLFl9lbvNniZu5PTdHOCXw88SyeHQ7q4fZs+OX+XfvXrZ+nXvvUsfevDk3R5cqsfSURu9dcl5aXjdoZFMTw9hIOZyOu9QUpvr67S1dVNupW7yLs7+54w+ZOKbK/fpvubt+n52X16cXGSXlyepWd5EeUi//ohFlhsEUtI9J65J710TGWr30NV8oDFHTv32K+M2kIQ6iTIYQsdHuwn/KJP5Ecb6rpwlOvkoQxAneQDaIOLYdhycYxPlWEBCXGD9yBjAcIiGRfM8GSZ/54yLFgBfnGNPqCMNvoo6UmnedEPnqCs3xsn/bfgRYfEgTLiURIe6IEd1SGkC2iwK6Jsgw3vt88P9JwhXqGzC6FzjC3y1Y4DQZ1xd0BYIOsgCWQCQBVsedIuV/bwfL3+LZjJH6s3ymHMQDwQaNlBq8Jf+N4nwvgAPCbNwBhn+UHPjHpo9Yl+bPSYJbUFoV0KGTNf+FRe5W6BduafJH/2T4VsbyQc5cr50BHreAmH+CpVqStJi5LWsW2vV5W0f57vCOXMCuhTz7cI2lE/cPzAFr5MbJN/BO3nNpc9mDuWI4pchwgUte7a1qA/cqAHKgev1IO8y5SN4R31tBU9GfUj0AyUjXpG4ME75mXUfgy8LvoVyYP1Hs+aT7GPcmtY41uzeyxg1se4hZ4K8VjRo4fimFjIF2VJvu/LArgSfdyKHr/XhQM14OfjYm5KvTd+hRaH5YeDPtDPx4KPPRL71+D5Ce7TPnfKl8tbsWaetrfSCL0+a9vmMW8wfLw9zH2o/ZEP9Rk1sEn4cJSrCSqzMkJcizPC+zj0WzBqF4tKXtb4yGv9a7CLIvKZTI1lZLtirb9AVQtv5yrMHysAfoSlB1zWqgq9kY+xG/AkjLRIyZRq3fWbmWxsBV4u2jFgDIxMp1FdbNpvhxfFxV7uU81alBKaURR4Ho8i72B1ttFfaYHKTMeDucjVBtUWQN8WlPvJ3U4Xa+3lVH3P5T56vWhz7Qw+/xrfEraQdHJ7kz48vU6//JWT9INvXaZf/iSll+c36K0LYKcX6XB6nvCrkunuNp3K8RAfdRRhXSS5urpOV9f4vijZ32R+quV7fOjyPh2u36Wr1z9Nh3efp/O7Q7o4P02X5/kjkLpIgkUiIyye2GKYeCeEJZxz3FyBpB0fl0SZPwKA8cHamBTS4XCnT6Rhf1ceaUMZC0Yoq0uYw1JGP8qssw/EMgFeHP9BKAOQ4cKPl0M7CW3UDXgeyFqcppuLZFwg0y+zd09YoZ8+I99YFMOvXvKjl6ij/ZAXpOjbLXzAS0zDut3YYovnAYVHF8XgFNpkI3XcyN6LLjQDPmZdVFOdELWxyGEVME4sJuAjtAA/UqZ94gN1dyF2mEOfP5HOWwF05C6LxwhoZSrY7vtHvAT6I22B52M+iKjP83po+6DPx/u+ITOoxIRtjO9YIBzMUz1f4CXlBRlrA/rg3Yj5JcmbkUNpz2VP0HsnxzH0s80jxk5fHgJYEEtmi3bRJnqHOUHBwfhrc/Rb4ZrU5+D7Y82vkrfWxYKeb2yD/1h80l+1xKvDu9vPHKsHVNBPTz3Y0TDDM3pBkq4Koox+IZj1xHZPI1DGA/y2w7Ty3gbI93u+EWaTmAcfEuBjfihmemZ9D93xHhP0M/o68/9B0L0dJ1vZiUV9HRu8YcriIhD1imP98AcWD7Z7+yOiPPMxohl6PsywNj/W7BGMkzRDT+eaHf5kvf6rL+ypzN9e0GZzgJfy6j4jcn7cupRZiZgX39+T94Cfs/yozx05YjYes1ijzcqLdtt/KrUY+QwNM19rH/V2dASfKVNlZ8DxwBN0VSEbpxqX/pdab6ykQ5tQbscfdcY6G6c1ICy5TZNStq03qfSpEmH2bb/wcctskDq+hwdPB4AQ5z5ojnHszMdPwlKvQQ9oHP/W3Nj49nQvyZ4iiHqjfxmSPLvpIpms90ufIpGqz6cH596YB/15bpX8tYBc+/PmmT9CGdr4YB83svq9TIxPTFpJ8iGkMWBb5gYIc0Lksk9c0GrJ7GDbjpWLqSDbhk3dX8jf450DoTSkLxREryTq5E4iw1ZUg5ADfeV46g28ke6jAovB5siJfmTP+5kRqkCT20IV9MOe+rP4/TGDZDYrqhwJOZIC+jLhvR03owidP7ncjpUBOTOftCZEvwCOTz3alP0auvJi1vnhXfr47lX6lQ/v0o+/8yJ996vn6aNL9OFpsJN0K/rVNxwPVQ9G7U6qJ+lM6O72PuGXBbEIdhBzeNIMH51UXhG7fvcqffYnf5CuP/uTdH/zOl2km3RxfpLO8YTU5bN0dvE8XVzYd05dnGNhKM9LIf0lQkki1l6wGGYfm8SiEEgawYenjGDtgC+wv0nXN1iUe5eubq7TZ59/rt9T5ReKQB5ciGJ+y74vWz7thD62o8xFJvQDqHOxCKAM2rj1RFuA52UdsP2/2gSwGAabfJKMC2ck8CFOPEmGOLHVL/N/9zZd4eOXkiP9wQPR/QxP4SGPklNdZMO4ij0ZAV0Ewy+EYv7oopi0g+i/eKZzGx9JxesgejEPZKKof4xRZc7QJqqkbKmXPgkVcjgeRUBOCWXp7rAU4Dioxw/dR8f8iAHALl9I/FkgCMMPzK6ZDwD4CF/u2WB8WzCLqQcuGHjaZmkb6Dfy589tjAltkcSFwrMF4Mcv2KosCMedAUVbSqd3SvStO84ROck6H2U63Uni5IigVHKJeeB4cT4C372Qj035cj6m0OAGJIGcyrzGPyFQx1O19KeQsRXS8xkoQESbZvVNYiQhXqUM5deC6TuDH/CnR8LoqYucr5I3GbcRRjnzYy2hL+xCtfyZ3xugcqJIKQsW/T10cutS9jB4tZw4q5MnQviDfwVoJs3gbXuKmPU9Nkb2e8COHnf2rT4ynpG9Xl/PVo+P6PX3fN6Lnt4Z/Dx5DPvEVvseozm7B16Hz0X05xj/jkXPj14b4euxL+64W3PWs7N1rBc+bADtFbuhXtofCZy7uBiNQEsvVvpAWdIIx/j7mDF6zPyc4aH+jPLEXEbEtp7sCCaLU+u6zw+Nq4etfu7BFj/3xsLFDttiHHJHgPWt06NghxpeD8oll9YLpNEvUhE9H3EctGMh3kjSpu8CvTGU/ID0eRpe6Xrq6+7D+SqiegEtsjK7c+MYazbQrxEwjCF7O15+urJ9dD4s9ayjtnM7xuycQ9m4VfTkpG3NHgAeki72OVJ/8raSvwZGYjBedWEc8+38Vm5mMGJn1+nu/CAX/CJwd5rwzU3P71+nTz+4Sr/2S5fplz+9SB9c3qSzk4Pc6Ig2zCUZcNz06UIJFox0YQ84Ewtn6d3NbXp7fUjXuFvL+yYcwpfxX719nf7pH/x++qM//Cfpzeufp7u7q2Tf/XWZziSOS30yLKVLMXYhLj2TNv02KSnbQttZOj27TPfnl+L3ebo7k36Z0vg+sVe3Z+nnb28ljPOEL+bHRzLf3Rx0gezF88v0wcsX6fnlM/3VQy4cAfwC+8PBPoLon6jCwhEXoEBcnOKWwNigDTxYcEKZdWw5ftDFhTfYQj+3AHlZpwzLoFgmLxffsPDEp8WwGIa6f4oMbdi+ePFSn6a7PdzoRxx/+rOfpd/6//6H6R/+w3+U/viP/zS9evUqXd8e0g3GWPhOz5+l0wsh2abzCxkHIWkHEBMWy/w1iLqHBWtpha8xJnzEFi0n4ou8qw/YZrZdYD6Yky2gGT3+5o/ORahOmelz/e1c8OjJjPU8DXAz73P/GGAM1OfLa+jJzuB5t4D8U5kd+nrgIklcfJPDXIH3A+264JPr2O4BuPFPBgBjeYJja4a3o7pz20MBHeWfEBkjG2z3/QDKcgaQbW4YIV/reFkP9rFfcyAp8AtfAPvjWOwFRL29HvS6J+z6J//d/+3fLCMzE+5hxL1FD416Tspx5wdQWtPmebbGEPlos1pet7sFsAPyMc3Q49sa0wg6+QY6or2H2iK2xks8xO5eWzPsGas/C4gXEccchJgvn7uYR9S9LW+nl+/ZfIh6f1ER48btrgd6cck5ijHKt3y8yQHQ/v7z9LjjZPFUndCHC91cy83t/LUMgtenaqsvMb8zeJ1xnyJG+1a1g20rzKdU9vjytPA+IqA2qKWfVrcnwUagTtMXdVhuW54eHpYj6hftWDSYovJWYJEhF3vADdvKvKM84vDaKbUq3819bKso+oTlPn9kxNDGD71rtonF2OUqYuvpIP9I/2hfAny+l7H30dM32y/hl3Y3cndZxvI0s70lb14ey1TQL7dpQmwXHShmVfqQICpyaMDDO7i5uri/SR8/u03f+uQyffIypfOzG3z9F46Qeui8tQFQmXR3p09naS7k+AJLN4c7/ZXIw91BbqLObbzEL9ysXF29TT/76Z+mn/3sJ+n+7jpdnJ2ml88u0suXz9KLZx+n589eSPl5+vonn6QPP/gg6Ucj8VQT9MBxLMbAEzkGqN8SAH7h8P7sPL2+uk+/+4c/S//x7/6R+PVZ+uBSfJO5+OLZpcgJt/D96rc+TX/+B9/TxTGNH2OS88oxArjwhDYuXGGLfrRx8YdPOgFs55ZlyIHvcEA+4Hs9LqGdi2a0SR/Ix0Uz6iNoB3yQRZntAOXJ59uhE7bZBkDH+eVF+qM/+uP0b//V/2u6lhxdPsdTZWcyLs9kXF6mD19+mD746OP07MXL9NEHH6YXL56nSxk/3OieX+L7vnDTi6fDxA8hxAx4OwD80T4Zx2ciA/6T08v0k7cn6d/4v/+d9I9/inmFMW7ltsDHuRVbZGwe54qDf2qzLghvxzH+gtP7gpv+LcD+DTu0hSXKTkibseZzHHdAn7YRUBZV5FbLHX4i2qIeYpaDohfHKuihwS3oD3oumO7qm/BG1RttzWL3wL4GkF8XnsV+kx/x2fvFaRlzhurCvRBvPtKqPtrEwrBHafc+dIB/nghzri2BMYQ1zErVuZI78NA/AtpVTPrGlsaY5YhxKkKe/vL/8L9Q3Dj57/2l/8cxtjWQmMTGaAZ5PC/4yDnT43kiIIN+8vb0jDDi834R4AW3j63nF3V6vq3+eHh54hg9HlFn1Mf+vXai3Bbf8Rh2D55vnxcVPfvHYhbTGiA7kvNxruUPdc//VODxYePxf4EYh8esD/Axb431GJljAf3e3gyRb+Yb+nihHuGP1xgT6PV8c3/Am4sFaKiN1LU1ri8P5BKi+IwYcFORa7m5ncNoBKGxjuNsXACf7y05ivrC+bYg7l9L3aizDRdKy4sXnI2i9ws9chO5xe996N0wwJPoTYW5gFxGX+oNIHJn360EGuvTjwmGfsbo8z9rm8N8MH/am1DugxXC19WZ49JXhenMFYfZ8ZbnSc/iYwLWY0W5NRx1LNHevD82Rrp7fvn4tDeI9vK31XeOB3Tv18N9oZ0nM8z4vC3cJkA/vvkJsGMA5xXIniI+F6fPDrfpMl2nl5e36esfn6dPPjxPL89FA84r8sINByTuhPcAYament5JO3SLJpnn+DL8G+nEl6yfnF6obqlJTkTu+ip99tOfpZ//9I/Tu7evRe4uneNprovz9OzZZXrx/Hn64OVH6YMXH6WPPvwofe3rX0svX36gX6x+enYu3OL36an4CH8sRl0Ikr5XNyn99h99nv7+/+9n6Z/86at0d3NI3/jgKn3zo5P0AoszwqdPvIkf3/30q+kv/PD7+qX9eMqJi0I6dmhDNMihFJhJLjShnflFG8vQwTL5ODbY4umr2OYXp1CGDrQfDgf1B/AysMd22tb4cz/kvU62E6iDaMfzUZf2yfZPf/ZTXQx78/adtKMf9mxRS0wLz7nm9OLyQp/Ew/eWvXzxIn3w4UtdMPvggxdS/yA9lzZ98kz6AV3AzG6dIxaxe3OLWSpjivrJefrp2/v0b/zNv5f+8U/u04WMrX0ccw6/z/mcefSOmS0g08ppjrSZ7VACwjG48nr7a4tho/HZC3UrxLR1QQzA/gx2+E419G0G+h3jiLI+vtKXHcZiQ9MPytVZ+mLO9iyGFTBpftC2wCd7i+xe/ozeGDQ5FsIiMYE2XUAKuVF0YvVPkqHUdS3LQadem1QRBZps9lTQ79YPlK09zoEedPyqiAEOSr29CmpR5nK2gXfGxW0zHMHX4psD+FWnvC16s7Io9+iLYdHRiF57vNiLPNBJx3yP5/OOLy2Yjqh35CPgbRLgh4RPYrQ707kFlFf7zs5D9Y7Q0+vtPiVmi2H0gd49NP6HxOTHZC98LBE+phJvpw1AGX17fNnD+5/i8dDLtx9Xj61jhON378Tn5ZY2elcmmEPzG7cv63yBr61vLLcx8MTZ5guNIDQuYx5hby5iPv1JnFgbRwPrdZ+P6OqOevBIv2AUR9S9Ld7BvOoF1kDOaT2n5XIIZuHKtsUw9lfQbwtHjpVuEcsUWxEYxYh2ywf6zQaeYvHwIZoe2Ir6wGSM4NcricwC/TEFvbSBr+cn2/aPG/orT5XHFuT72dbqrX5X3up7m6e1GKtez2hMMTag8CN/Vmps9HIYAR3U422gTF0zPT4XFdwX2vgJyPTimaHY0Y8y3olPZgPP7ODdyuC7E+v36fLuOn10epO+8eFJ+vpH5+nFJeKxL0c/OTlPt7fQgy+hty9Uh3aYOEWb1A93t+n6gEWqM7mZxbwTkj74cXt3ld6+fZV+/pOfpNef/zzd3lyLzlvssbqggi/Dv7x8rl8G/9HLl+krH3+SPv7k6+lrn35DF1jwS5EIH4tZuOm5EDlNx/lFenM4Sb/3R5+nf/B7P0n/5E/fpNdi+1b4z8Wf7350lb75wSFd6mKcWJN2xPv973wz/eYPv5fwPVaAX2TSMRS6FXksCiEByD0XmjziPECdY3U42BfUQy9kfR+IstAJHmzBjz7aAQ/6oAttlAEPeAEvR/1o44JXBPkIyIKfvNonufpjGau/9tf+enrz5q3UIQcZLIjJfNHv/oJ9iwn31vhBBNyf63eDSR/2MDytdy45/wt/4S+kf/6f/89IS953hBELYbB9Idt7mV9YMMUTgHjm5edX9+n/pItheGruXMbEbM2wZd/VEAaAfP0eyf0w+3kfm9lxue+NzwyeX/XIH2ck+7CY4G2g7OVQ9m1YTILvlPCyPXhdPVB+yJeTM306KRd6vkS9X4bFMBRnY66dO2yt5RDXCjyDkZdxL2QGsfrcQgZ1bq1R6iyCsl4v143JJ0KKnr3A8aAU1TR+AI6hac8AP1SCC/1RJ8vetYie3il8DE7WL4a1Z4sJNABH8pZ7al8PsV2D7wTC9kK5fQZo7ls10C9PI3ifyMsfC/BtPToGi3iz/YfqPRYPsetl1+SR0x5BSuWNbVXPMej56Ns8HQvKRn2kHjj2gOeZyXhEHq9vDVv0PwRrnmz19Jg8vE/A9mPYpx5Q79wFeB6ituFC2S6WPZFnhB7/CJG3Rw/FWA/aHq5/Bh/HiAhfBuIJHGPYG8f+PgrGDrMD9YFwi6u3uVj8Aokv2ufOJz2wf42vhSg+KvcjOVzM2c2a3oRL94x6dnUs8JIQmPcyRihvCK3wF8odGWbbUHOl2pcEYerBK5c9ajxLbB+LinmMzoe8QIo2mLGxxzY3O1BGX1rWsLSs/UWmCs/8iPOs6iPZxTQJN92eXyq131zYhRKPI2A2FntR/BMCaGM3GLY4hoUqvItS/ejgyd1Nurh7lz65f5N++aP79MPvPEu//LXL9MGF2FO79pHHWywmnWJB6ZDuTg8y9rfCcJfOzuVyX9iur+4SPu12cflcP86IxRA8RYQPvp2f3KarN5+nn/zxP01Xbz+T9hvRK4TFpuycfgn/Lb4vS5qlHbpPz8/0iTEsmlyc3ev3hj2TdnyH2Mnls3R19jL9wz96l/763/qd9O/81m+nf/gnb9Ore3zf1Hk6w48GyEsX2+5v7XAmPXYTicUbyStKsuVCErYAjn8YwzOxz35s/QIVgTLHhfKcD/xeLnwnF76TjL/8iC2/pwvExSx8Vxm+l+wgSUD5zZs3ukWdflC/98eDtuOTX17W92ELsB9tKiPtFxeX6Vvf/Fb69NNvpI+/8kl6+fIjGY9nyKj02/d6IVFYBMOQIcOiOl0fbtPbd9fpc/H/88/fpFev36BTnxzD02EvkAuJG7ZB+G6w21uZV7d36R2+xP/qTbp5+0Z/uRQLrRgvMaQ6CMrSfwDHizXqAWMNsjLG3shsjoiobf6fGZhdI3i/OT49LOJzZYJNRZ+rk0bzhFuNX2sGysXyVqzKMOEzyqAuT18oOj7OAC49Ejn+so9NsBar/x5I8KE+lBn4S37K+C1K9qMwmXD0lG10G2pbwr4T28w/khiIDAvStW8Hvz/RTyLWqcZjtO97RD2rcIY0Z5k89BKpS0GgNylQI22F16u6s/4Iz+P19yam9/dYULYszGhtjMjD+pocQX8f4vNTYG3H34JjY9L8PWJOqCvq3BNjT36ELTxbsMcm8Bhj9mVEzMMsJ1t4PEZ88UCMqm9aO1BT7xYfHhN1DsBuj7YBev6szqfHxHKMOVP6uXsfOfUXIY+POJ+MeI3hid2l7vgrLFf2RfPSo7Rv38G+aJzrcUede20txw9yRuWikU3YbNJtOahk0LgyET1deuE+sdF0yUDgVlVarV7Attjea5G2HJeRjZ1HT1MrE3stSN++5DGw3ebUCNDnqdoneIwjPQZoo/h4pF7+8IJ9PBIjdqvfB3Zx9zq9vP88ffvlIf36N0/Tr379LH2Er9W6u0u3WJy6OxVOLGfdC92m+7NDOsGCmMjq7bW4g8Waq7dXInSq17lYzLiWNixCXZyn9PziND2/PE1nWPg6XKs22DdIjXNI/hAdFmVubg5iG9fNeKpIZMX/c+nH946dn79MN6cv0u/89Cr9jd/6x+mv/63fTf/gD9+lV3fPdJ/hk2x4Kk2fJtK7KnwAT2b26Znogl6MEezlJ8FyfgHkGHUs5uknDtSuLVaxH0CdY+P7UAc/+ajbbynLRTE8+YVFMSycoY11EIAv7cciGRfLuEjGX4PkU2fRD09cEDkc7OOX9I9btAHklw5dDPuVX/mV9INf+0H6te//MH3lK5/I2N6md2/t1yffvDukw/1punj2UTo9v9SFsKvrW/2uOIzV8+cfpmcvXqQPP/xI44ROJBTj+uzymcaHeDXu5/i1UCwcnuuvhZ7LgD+/OEunMg74UYYe4Dv9f1xAp+jWg2UlXUgF2QyT99pWeOQd/YhR85jR87PkugPfPuJjmy0yYGtezBD1aA5zOaLnQ5R/CIrPjo7BY+h4CJBBnSoOqINsSb5uS/nIPPoYYbLU2Za3DwbGujMx6pOTRuqDJ2mOdX10j0TRU8xZI7XVy4cqy4Sq24d687GwdvqAXjw9RLlVOB8j5Jy47Nht4IFgMjwNMesTrMo7RHtb5TyKDv9yOh+CotvRU+IxT1be16fyX08OmR4K76Mnj17b+0Xf9rH+zvoiPO+a3oeAuvfq3zMHvO5jbD0lHjKnWznERHo4mKdZrpa+78/tmo0RKHes/MOBmD21mPl0rL97YyX/XrklcPOw/A92AXQr5XpB32adLxUP86+Px4i9eor4kIOsa6CStnTbte3nDGkFK2w1xrqtZP0tYn0rqk5CLOorNK9gGRBj8LQN1GW0Xe5hOMbXLi+rssXty/3tTTq/u0pffXaXfu2bz9P3vvE8ffwSv9J4Y98NBj7I6N0DFq/k5v7+zH4+H09dpct0uL5PN1e36Q7ffX52rl+S/9lnP08/+ad/mH7+kz8WG+/0Ca5nl6fpuX75uszre3wZumiTGwc8CYYFKnwJP0if1Lq/Tbd31+nq5pCurkWxmMdH6PCdUWfnL9Lh7KP0u5+n9Dd+6/fSX/1//yfp7/3e5+ln12fpcIIPTeKjmXYMucPTofrkmujU+mk6iC18lA8LYediC/dlt9JwK+Vb8UvvZ9QHW1Tq5ZHHFLT7xSOUscXijj/uUJ8vH/DomwD8vg91LlhBD+pYJMLTVCQsHIEHC0voow4sioF0gerNm/Lrl2gDaBsEXxkfF89YJrENTzXgqa+f/OSn6e/93b+f/uP/6B/JGH+W3r5+m25u7tIHH389ffvP/Th951d/mL77vR+l73z3++nlh1/R73t7+cGHMv74hcrnWj4/h7/2YwKnpzJmt3g6DcsCmBcSB+rah18PPU0fffAy/eD7v5rwy6DCoD55IJYR4DvpsaC7QybCFsbaduwrnmcG72ekFoiVFABe+Rv0fqnho3qI74+l51jIiOVSi3g1Y7Md+5Vtt86TGbbEPNtXZtD9U/fRPMG00eLl6xgUn3XuZoI2sTWCWlO+OY6LtII2ttjagnFEAb0d3wdTktbBsQNMqF1SB4+VjF8E/LMUK8ALgx44J/fmJMo9RH4syz2CNEbVEWVaWn4R9Rhjv/aDumK8rPdoKzznVrk9+j3WLspywcqsatO+mL7MGMfBebaExt+MVA+UpZ598xWgb0fnuuvnkbp2A3ZoS+L21Q5irEfH7PAYOraAZmCvRw30ztW3oRx4pI5dc891gk6toqancwQI9sijbStxlRhx4ZntcbsFRaTmyr+0L7iiPdGGVH3Loj/Dmtu+GOkM5G1loM9TQPaF8QCtfE8ryjheQLwTb4bmwumlXAXKfdkRRrYI9spVSC4BaLWe4q+6gsUCXFJXKSOPXFe7VU/hzbpO7q7T5f2b9NVnN+nPfeN5+nPf+iB97YPzdIGPLMpl+53YsY8IKrNowZea203cmbxO8KTYzX169/Y23RywgIWVCmm7u0vXN1fp7ZvP00G2n/3sJ+n3f+9303/yj/5R+t3f+Z30e1J+9eZN+vDjr6Rnz1/oR+r0e6Vu8euMeArNCB+rxEckb27x9NGV9N2ks/PLdHf+PP3hq0P6m3/3d9O/9f/6e+k//O2fp59eX6br00uNDU+a6cejT22BDUAk8B9PliEbZ/ilSZQkRtyKIsa7u4OmBosw+n1XUuGCFMo4duCpKwDtflz9cQULSKh7Ij+3aKN81MV+T702yHEhDOCTZVgo41NlXDCj/Nu3b9OrV690iwUyPl0Gol7EiBjok+ZCtldv36W/87f/dvqt3/qt9Ad/8Afp9bu34vxF+sZ3vpt+/cd/Pv3qr/1Ix/Ty4nk6F/v4OOsHH3yQLsUHfFT2QtouLl7oRyvhE2xxsQ0GMP4HfDwSK6oO8AeLYFhIEyH9/wB8i9SDb+/zoV7bmtNIhj+9lC3eoEvJ9gsr5z7sMrTlDrj0oTfmWyDhC2EsjdSgo616tvL9IqHNxPsHckrqAbNASbojyZ/KbfnUGPuV8tSCDg9W9dCdyw9F479M+OK/62vg5r0HeeGXpx5m+fRY6ujLbNEFUN+Im35N9TFBDif//b/8/5TjXk2MKpFtP1UVmjRh5NN0ACRNFo2toYeg50ux+QA7UdbnYStm9h9bn8dW3dAXx7cH7Bu4uCJQmnni9VD/Ft+PyYlHkZ/YQk+Mew0j36GDWtajIyARbduFm/eJPlbb/UfMW/T1RKzFTpkRn28d5WYtH2s+AMyBL4/sPSSmns6ZrTVstbEG6vG+79UTffHyg3OeQm2hIPz8wma7iKuArtFJvdrFtm8ICwfBvSF6ccfYejhWjqD8Hpkx6n/rDdj29bM+s9+LbYZRDCM9x8a8xa913fF4hwsYO755eD3RLuYm+zk/y3zN7ZCpc3d8jF3O86UvEY0NKW/JCxH3TdhVHa497nNEIwvbeO2wD/7TkXKB78L3uunHi6B78B/hGAvA64nqU5t75o4gn31sTosroL7oE4TRh3Hv++ttj3JGH/DBQ7sKAF/lhVzxUxOW/UejHE/xsga5ucYdih5jrQ2LPJCHePFF85zSRTqkF+c36dMPTtKnH52n5+fCjyeihEWk5IWxFnapY3EI7nNRBL8kiAWKm+tDwhfY41cE8SuMENAnraQNT4HdXr9Ltzc36d31VXp3dZ0OUobc4XCTzi4u0gcff5Su3r1Jf/QH/yS9e/NGdcNPfDcYni7DU2DnUsYC2AfPnqfv/NKvpu/9xn8u/c4ffZ7+o9/74/Qnb+7T4fRS5pj4Cv8wprJFfPcnt4gAS3b2BJv0nZ1cpe9+fJO+/gJPHSGyc0mXZPD2Jn3jG5+k3/jh9/F4mLRX4MkpLFxw8Qbwdbb5Pi6Gsa5jIHUvQ8JTX8gJeUCwiTZAxz8T9EIHoAtEIkt4ndQFfuhCmeAiF9u4GIUtbaLPy4H/XMbjpz/5PP2f/y//VvqTzz5PF8+epY8/+Wr62je+nV6++EjyfC75P6Tbwzv9PrhXP/95urp+q4ti72Tc8aQf5hH0vHz+LP3oh7+W/vxv/lifNiPol1hOt5jLWLDESuntId2fPU9/63dfp7/67/9jmd34cn0n2IGPGXo9ah/yynFtx70g73w5E/pOQG/ubuDz9tjoXTu1wBxoY3kKP9ZAm34cIsAz698DWONY0PaWL87fYt/nD/xb87nUbcen3qTRwxHHNsthFMNwK5Q3A/1LbS0PMOIjFnHRRxHsxuxjcE7GmCkns1LfPYqPWd77SJW9/QuI+k7zYNcxx3Gy5YlYjk8FFiXloKXl3fMoOP2X/gf/+aJBF8NyuZ/YASCEpCBpXgLyNL5FV+vaOqhzm5djzHybDUTEsXpiD7VsyRngdUcZ7dk4Bn6sWK6aDSMN1O11rGGWkz3oaVm3PsbId/hLWz2OvtzypGcHgDUMTvoNlnr82B0DyMY4RtrWcrzmx9oc6flCjHT3+Gd6HgPRlzWfRz6O8Fi+j05YHrBVbtw6I+zOvQOAYWwoXiSOsDVHW3Izy22E17dHrg/LY9WJrZUfrvupQL/avD50fq7HG493dgPUA3V17eYLo9lFWp2CrU3oK7qzXOVdP2bHGLfkhfB+0ubYlxZNjIhhsv/N0MsV4O0euxi29L3mHl3+l6XbvImNPKYjQLf9ah0QfYKsya8ths3Gq44B9YG38vuYscBjgD3MKZSN4USv2E/S4RRPbd3qLyfiuhk/+HinT0hJvwic3R7SR6dv01c/uhR6lj48x9LCtTDiy8nPbHFLtuoJysiROIHvPEKc14dDwtNbNI2tpRELKKfpxQUWO87TM3zPE76T6+ws4Yu57oUJCy74cvTrm5v0R3/6J+lnn32Wbg7X6U//6J+mq9evLXLx90T0nJxd6Ecoz07PdeHq+eWz9NVvfj+9vvx2+r2f3aZ39+cS15n4hVhv1O90D7/NTy4K4svy8dwU5paoTb/8IX4d814/xok4TiRP+M7/7/7yt9Nv/PB76f7WPa0kwBjaAp79eiOAvHDRyy+WsQ+ADNsI9EHGy0M/6yijDWXPC0R+L4d2AG0A+0HUC3DLNvIB2NI2gDL1gg/fmfaTn32W/oO/9bfT6dnz9AGeAHv2XJSJDsnNzfV1evPm8/T5T/80Xb15pU8EIuGXz16md9cyPjIrTyVX55LsF7oY9v30m7/xIx1jv/AHb06xAHZ6qWOESXEuNj5/c5f+2n/w2+nv/CG+j+6ZcJnfMzA26PVgu3QIcYzaMSfMI1hrdQDQ2z0mDew+DjBmuShY2kBnx6n3hGGuA2Z8KO/JHXjBHcdiyyIGsNXHR0Nv0gBywkEXrYIrH2kXKHziI85TMYbHXAzrwscw4olwMrDX+Cg6vI9U6c00CB1cDMO/QAzYr1EeKTDEvKEW15uebDFsC/yg0AhbjpmgW4z39MaWnl8eR/nW0RMx01vy0+FBH3pj334vDd5TLYt+6NriX4MJ/7G+eUSbI/9muYcMe6P0TO4YeG20NcspUH2oJ3E7ADwN6A/set8ekote3E+N6D/gY3ts9Oz17ESeXyTgSQJ/PpzFN8pxOX8I3/ym28/3JUz9PJe9XNOvpxgH6KT+UfwE8hB90IuERq7NgS3uBJlgx/uwB96X/fLzsTLMj1l7bdLfKmc3lLWOftzwL/OBOtp9zA3kht5fpCkv9MkfZOOFa9Sj+jMLn5LccsyOfg79myDqILbqGskDSx0WW5VBv13oe/hjhsmAIeqq+aE87FF3qwPIeZWx6sc2zrePseodjRN4yb8+hiPU+UB9MLzMFXB3yhzJEfdW+PxkbPxE7Fg4QdUWPk7v3qXnp4f01Rcn6VsfnaWXz/A9VAe58L8VcdlHRBcWkvD0Dp7NUR1oERNYsMC6yNura7EirVgsQ26xUKgLKCk9u8DTW2fp2aX92iMWMLDFl9RjgQWkTxupztP02//kd9Pv/O7vpdu7Q/rJn/5Jevf6lbSfpFN8o73YOBN99mX55wlfov7RRx+n7/76fzb9rd9/l37/tfh3fine3up3mp2KDn0oTvMmQUvlXu5o4Ds+MqkRiW78+uQ3n1+lj5/hVy0lNWLrEp+/u71L3/2lb6Tf+MH30u1BIhRB+IvFIPiMj+/Bb+QRHyds9nnhwWIOyuDl3AThyS0uLgHMA0E+zlOUAdRB0I02yJDP8/fQW4QDKAudlMeW7SAC8uCjXfQgv6/fvku//bv/VPLzTBqQABn+W/s47Lt3r9PN1dt0uH6LRsnjTTrgLvL8Wbq6uUvvrmSMJGmXMu8uL87Sj3/0a+k3fv2HYqO1jy2+JP9exh0LcFhAk8b0+jqlf/Nv/oP0j34iWs4vbJwfDLFdcmm59tD85CYNV/trbq2f+10F+JjjXzTQ75iLiBFfjBt7joc/rvVy5PWt2YCupYaKrYthBO30/HpU9A7uQD3pDOFzgetuoIiJ3rjApBsng9LITBM3fMSf1+fhY9jgtyLETV/pH9TgGBGmjEapovI2GlP/ZFicL1sAmf8/e3+6JMuS5HdiGntERq4nz3qXurfq1tLV1Rt6xcKBACAADr9whg8xMyIU4QeSLwC+A0X4CSDfYQQQGQDEoIdYqtcCuqurbt397PuSa+wR1J+aa4SFh7uHR2aee6sx/OfRcHMzNTVVNXMPNz3mFrRhV3fiB+6BK9Cyteam7Px//p//t/Maq3fmBHCkKX5n1ojziC6CtIwsSuNiLW2OrLZBXv5GyLGNrtp8uCwDqXm+i+E8MW2CTfmvEmZjSF4K7u88SmOdzcsXO5eXU3lc1K9X2R/u3yKJtJemv07I0jdtTxbPX2cU2bO2bK0rise5iTDazMdleC6KTb6cy+kQ+wD+t6P3Xzdk+y7kef86eV6M9Hka8UNQeHCDwkSO81h2Fihb+yA1B9IzHsYuiaDz14MVf0TJ2A+BxykNfLDwg8tTyXbMxZriTGgd69eL1L0keH6OKRNEJGZ1LVcFSRIcI+ilFQj+cK4jTBmrMqk2lGo6NifSnJ7Lrc5Uvne9Lt++VpfdtkijMrbX0VSA1leZ9abWr8tEcwkG4WaCIWxm3xtOpT+aKF9N2ZNA2XSiNafSbNRlv7slB92WdNst6TSb0m40pNVsSKPesE3TG0oWGFKhDdXJgk36h5ttjGg7lRqvQ9alVmtItUagjlVhDa2nMlpduXPrHbl94zqWSa2ClkOpzYbqC+xHL3SeWnCvXhlJixVjMlY7Z6qDtlcZSu/NY+mfvLIVa010bPASpblA/DW+GrrglikBNHUyy97mE6WK1mtKo9WQTqcz35Nra2vLiDQBsXhDe4JT/uuPvpE9m9qT55Mtu39E3xF+jiwLICbnEHWgOM9B2vyplDWR83L61QN3kMPLPD22VYC+GjEENzudlvYhPprKsHcqZyevZdg/Ub8P7NXYLfXNVrspO92u7O5uy7WDA9k/2Jf2Fr8OqX1LXZVtG/qP1AcEEqNXU81m7R9l0nEQ/M8vUY51HNrqP8q0J6zTvnYE3yxjVZfYp3+dUEZveDayL4c1T4bLLyoH6dU7aUyNYXFtlEFRu28dF/jSocq6ahTnsbi935TdcWDLbAmphBaw77SkL+nWdX1/EVvmPojqet4SkR+Ks7FmzGXdQTJBY2nkNR4r6IjzYkoj/iJx8nYgC8hl1IuRJd9lbYq0HGA6ZeSnUYbnKvB1tZNGnj89P8/nrm+Wzll11tnndfLqpSmNLJ48ygL5We1fFGXlpHWyWlqXa94fEJ0nj8oii99tjmlTxDLT6TLnMZXFZevEFCMrz7GuThnaFHl1iuSmy5ysLBpPm4M64eE0a6xsKjctw9MuJ48cXj+WE5en68Vlm2C5DSYW/O//4vsjS67nc/0WXcMxsvI2RSy7jKws3jgvphiL/CSjJNJyQJ5shlvWA6n7Mw36h/x1D7DLCH3pyJJbhKVxF9V1iYtxsxmW5K4BPN6+p2MqgxVekgV1V02CN/9R1PokQx9eGQyUbsvllXu8zbJzxaY1qM7q2hoBHOqEcUEQTBNKdc3h1cGq2cKrZq3JmVyrnctHhxX5zo2m7LdFWtwX9BZhC1psORWbhdW0ro5arctqKttXTA/8iiNBsKHyDVX2RPno9+pkIo3KRLZbdTnYJgjWkI6m241aCHw1mrbPF4EtXp0MAY7kqGS/BpnYboEZ2k2sIs9WlkEqq9VqSrfbkTvv3DJZ6F5TA2vTmdQJlGhGhaDgjL2l2HuLPJWjI7yp6fasL5OjB3L84Gdy9PhzqU16FhyrwE9gCUcQdNF2bcwkA8evCwidOBIYslVg2q5vOA+wCTsgAj6co7sHxXxDe8jzqesb17OJvQfK/JxjHNDycYJs4LrRpqeB13F+8j3tOsaAn/KYJ5YHKKG/6pWGbNVV91FP+mevZTQMQbC6+p9yqKF93qTv1cZGox2OajcrvMbqczbv55VK/+YZDoZydnYmg/OwoX/PaGA+YL859OBXPisEbAl6Ui/RN9b7IkjbCfLlruan6/51QmxnGbvSPGmsK5+jLF8El51bj37UP4IrTr9syBwr3KidSmKtLxRpnrhlcsJXRok217GUELEOtpLLbtiqr17b9p0UCUbXQuT4r5R9KWzYFRfC8t03QtxpZZTHL1m+WVefkphsOXaKHGX0SMPbX6fHOlyVHEeeBPI3lZ71xXFZXMbOuF5axjqZ3m5MjvR5jJi/iA/EPIwvOOeUOi+DMr6P23S6apjElNxorraCy46Zq7BlUx28LR/zMX0TSPvgbepxGT9fDjzEs6g+/E+021jO7+i8/CUa++uiSMvYVKbzp+ulzy8G7F22eRX4c9V33nZ83RZdwxeH61hE5XE1fstH3ljzvE3az/Pn+rGcDQ9uboq4Tlz7sl7M0qXsGMp64My3bfNxApalcZYnP1sfx0X7C2CTk5870uksAv6AHnQkSKX3xwp7KbFSS3XTfFspNtHnDD1WZmNpTc/koHIsH+3P5Id3OnJrpy7N2tQCTDqKpFapif3pxCP8T7vmTnhlcqRlE5mMQnAmrAoiuKb+xw1TbXM8kOm4J61aRXbaTdlq1KRVr86DYIEICLHCi0BXCCQSZLFgWBKQYfWXqNyqlrMvWK3OqiFWhlUtYNRsJL+M2OrItf0dObx2IGN+vVJ1t28IrcsrbvaKJ6vUTFbV7G9Ux7LbnJnd+/WBDF98JeNXd2XWeyGzyUDq6i5lxTJ9NgteZc9JVinZHROfqh6kjRgDymh7mXH0vsFvmiagZEEyPffAmJebrQmlA2SsJOPIKjOOlLmvkOe//GirqJLVZRx9VRny4YsDWt42bZF2/YCPZc7HY361cRFsA/AijyOw/mLMUE+dPtF2+VGERnUq+9st2d9ry95uV3Z3dmS7uyPtzrY02ltSJQhWa2sfMw7qFmSdaL+woT6/FtlstpQIlvHLly3Z2d42+z3QR3ASFabKOxicS793Luf98yQopuVmR7AlD25DEcxf2vd2GSnFaadvEuiXRV83LtXmW/KhBVGStCqYJBLEHfdNd2KCi/iQGmuDQWvg1b19G0N6LCvX+At139yuFXDDhRSZTUXlc2TlpeC6p6kIuMUDqgTp0nWt2cC6ihJjrZoW6JSHdTw06Tf2q0aRXMreRrsu97Ky035LSyM33+v5iOW6jLQsb7MMXFYMl4fORRRjXZtl/JqlSxbK8JTFLHmQ2RSua1rn9PkmiOWlKUZe/jqU4Y/lul8u0lYeXFaa0igzXi6DvHYdV9l23M6mcrP09Lw0XRzoE1OMMMmAfCIRg4nPYp8sp8sjtiuP3jb8Oz4mkG4/Sxdy/CHeKUyQk3P+1thwlWOwDNJ2ZWFd+ZVB28Fy90FZX6zji8vd3ovatK6tdbAxEpJrYb5ICMS659nAOFu0EoIMqJuns9uzKF/UDXQZrJfj1xdY1mMVWfbH5Eifx4jLitozvVYexgllwa/19JO86rTKejBpzEbSnp7LnpzLe7si37/dlDt7FWlX2TOLPaAI7lBpKoR8gktmFhCygJKeTdjb6bwvo8lUJwO8qqb3WdWvMhnKbHwu496xTAZntkdXs1ax1wzZzysEN5oW3ODVSF6FDCvBtH4SUPH7uO0hpucElmyywbkSwTTqE8Spq0yTo+fUfefmTWnqOXtFsXCgajM5tQLd9K+uR34woFkdy15b5Fa3Ije3prJT60lTeqp/j0iOTEd99cNIaxIgUlIxFvyyYFLynZL42oNN5nfVE6D/PGCjWPTL4nsqBBAXZem097fL9nPqYq+/egkRJOt2u3Z0XwDq0Q6rp6DxeDwPkhEw45xyD5TRhrcTw3UCrovzA69n+aykU2/1+z3pD/r2K6CDft/a0toWzGQM8Lro9s6OdLe79torAUtW0hGAbWifd9pt61+AzdqwpQF931a7WUnWUj7kdTptabebUq81UEj/sYZx1ZY00Dm2Lwb5eWXfBGJ9PF2k37ryPJSRDdJ8PgYuApUy/9MrTP+uDtwjF3SVki+PtA+zEP4jQnnXuHZd+RzqCO6I3NfornSfzfvTPoPcsrJje+bEn4ok7YjLc7HccUnmAnFdLzaZyR82akZxGwXIkp+HWE3jzWnTfZlFMZZnMgmyRa4C4y8Cc16e4hn5npdXli7PukHEfJvA612kboysGxYSnS6LdTJiG2Kb5sSfHZdleflFUFTP5WbxuK/8mMeXh1VPl8embYG4b1d0nl+pqyhqZ50Om+oIMsdgnhzylcr6sqw+8DnvRWy4CLzNuG1HVt4mwKcxfV3Is+dyQP8sipGX7/2Zphh6nnMtFOEqbbxafy0j3R9+bnlrmi2jVVr+Nw3X5W3p5PbGpB9G8/MC+PWYx3e112syOV+jUxa8zkXqgk3q2UqlzGuzLDarn6nbPGu5DF6nNOKymMriqvjzbl+Wbd/1vCrJ3mE1qenwqk6HslU9k1t7U/nO7Za8e60lW02mnhKCGOwPxuuEzJJ4LVJha6B0Joa48XRqv/g34JcUa+wd1lJqKG9VRsNzGbx5IePjF1Ibn0mjOpK6iqg3qrYCrNFs6TG8FmlBLpXHNzrt2VsXSQBpERAjgBb2jgLGr0R+WCXWkLqS17l27Zrcun6gkwi1Qau0CL6p9uwHZq9IarpZGclhYyR3OiI3tyrSrQ+1/aHWIfzH6i78MJPhZBT2nqqGX6K0PaiUy/TSdK26HAQD42QFFefx92+wpbp0/cf1qBPX83w/AvcBiGUDD3x5O5zjN19JFqcJGsXt0K4HygiQYYMHyyAP2MEfB82o6zrF8ozUN4yXSl31qdV1CGo/EaAiFKvi+BVO+IdjbXd0LuPJUMdGXfuLMdK0YCc/hoAdymkBsikVk7a8bWRMtWw8Ztxqe+ig+T5mlE2x8BPw+o74PM6/HGgz2Ojyi2THPEW8nu9yN0EeP7KAt+u0KVwOKKpfWBbR20Dola8PsU+KsK4P9GyeZ28OFYg1/+WU29dB5FzYjDXij9teSid0FXCZMbLyihDYg1Ze183An7g03NEXiO3ZBF4PSvswBm3FBLLaIyePYtj/q2QVxA3ECIYHChX1I1LeKQt5ZSYmJA2xHOfPrBfnRem43lViLveCspcuQktdAaLRkmVzOifPLyt8qSM2Z9fMR9FNpAiuY56uWTCfOun5BZtewaY2XxRL+iuVgfMuXZMbYFP+TYDkQunorYfLaBDXzZNjPuIYTi+FMv3iffLLB/d2HvlX2fIDpdkyd6An4FvGWpu1OC3X6ZcBWXo5XQQXrZcHpF1GnzRiOZeVe/G6ZlVEacTjc3XMxbisDctY1mf1PunlgcJKyBjldI7hursdy/bE8rLoYlhtpwhleJbhcq0N+wvrDziuIC2+UK9N7I79lKaA+XenUZJpcD70QGco6EQYJ7w2TtBHz1VXXt8gCMavZ9XGI2lOz+Tm1li+fbMp7x80ZK/NJvLDsOqJwJce2VSejeerBBdYAcWKLJVDEKw3GEtvNAn7gREkYk8yLZwMzuXNy6fy5vljOT97JZphAS5ee7TVWxyrBGqiQJfKrtVUdo2j8vCaHIEt5eGVyUajJbNaR+6/6MnjlyfKx2uBIdBTr8NTl2q9pUdWhTVtFdHtWzek2aybh6qViWxVZ9JV/VuqabsykP3WWG7s1OR6tyI7zbGtDgtdyiSHVyrVFrVzbAEf7QPsV4bwa4T4Ifh7aqupWOUUVigZT0KAviMdH8dJoIy0B7+8PARuFsE1jsDrQgShODo8DS98ECA/Xc99Tj7p+NVL0n7urx/G8qiP7r6qLH3uOntwiiMDiZWJde1Hzq1P7bXWRA/tk7r2faOBLi2ptxb7pLVYNVZn5WDTAlvAVtsl+iCbvdtoi76oar9RZK9XWruJ7YE1HDMQ2+hIauWAMqdsLJeEPgSqkX4GCquSFu362VJuMMh45y0aA/XRcrmlGHNZyhJqc23ruEaWtR3yA2k6ybsM5vpdErM1MtLl1s82Dr4h4GPzc3Ia6WKB2SS9Dnl9YGM09FLISOB3/ZUS5PDPaKmkEGjt5PD6oX3K5iPGzvOwniPALEt16LLO2h4KZQgMfKt1LT9FyzID0rZmgVpLNRHHIUPeMlYlz3VL0kGwSTNyfdI1w90vhXWKAxpJ83lzZWB1UTr+Swwogyzesnqva6cMjzJk8mXVc764LM7LI+xZ8XGKJ42lcs7tcz2yboxxlsmay8ymGFk3Tc9xu2Iqgyx7QZwft5tuYx2lwY3XjgnlIW5/RUe7e2dJDzCf5ti1DulaWa3E/Zpux8/j45w4T8jhZRsB/ojQMd8bBUjJMVLkyVvSdYNGvV4WZSGvLK6XLv86HyhC/7sDiijbPgP6JxOTQJ4OyLI/DfWCfmo7BdfCVQIfxxQjr1/yEPNvUi8N+qKI3D2XcdEmul3GlhgXH8+0naYYyA1UxJWHLPvmvs7Awo7VVlzWQmYgn7Av+Bc6Lygfaf3SYJKbJZM7qVMZLI2zHOSXUeC0wMIXy/JNTsieI2Txl/iLeglP4FdL9JhXf4HE/tzyZdgkyfo1TQss9YHxUy85V8wq06CXnYQPUxGd7Sz8ccbeXq3puRy2B/LtGzX54LAh1zoVaU8nUh0T+KIeMhS2ITFBEz2Sqe2wF9NwMJLxSNsUglBhFRjjgD3BXr94LM8f3pWTF09kPDhTdcc6+UZhAl8NaVhgg19OZHVQPQTH6rzqWJUmQS9WD9VZ3VWRVo3gUltmza48eDOUf/dX9+X/8+dfyqPXPamZDPa2Uh0q/NpkSNv+Yarr/t6uHB7syWRSkfP+QI5ev5Druy3Zqk9kpzGTm92aXN8S6TYmUquyksi95v0/nfeNqT9Vop/UHtv0vcrroyKjwVD6w4H01SesnDo5ObF9usbjsRHXrPdf3I8hSLQcvII3HUxy8nLgdUG6nCMBqhjO44jLvT3gRw9SAfrHg2SssPIglZ/D5wEzZOEDX1nmG/oP1f/TEb/kSf+yig4bCPpVpN6oSb0ZVq6xaT57htW1v2vNLRsjtkJQ5dv3u6rHObBr1dLYbFlaht6cTIUfmeQ1a/3QayNcBybA7ofr4deTHRNahXGEZBaW6rm+CtUpvubJj8nzA2lNPaC1XmXBH8pifJpvEjW9qicJ7A40R5wMLHbUlsOfngQdLo4gdr2sy7ZzlZj7LnakZZQH3HGN2D7SepUkZ+Vsj6/ZBTLqqSwbG0rINdlKwQSO2W3ZfS2jiSXzU3Ut349elBYUFWa24eVzAflwe+Z/WiUQ6UALmGYhmaBMU+vKKVqywxJKSd6S39PwyhH8fuz83kdz0kpGKXG8FmvmLYvLR55SGWouIdMQoNlpZ5XV5TJI6+N2eX7WhcJybtuwswDeCWl5ZeCd6ASsdo4sy9O7ePr7Z86rVDQIHXF76+CyTf4aZLWdbiVPVp5854/lxLrn1bsotLUrl3lVyBuL7qN1iPkua+N8vCYyY9lvC+m2YopR5hpYhyy5Mbys6DrKu86K5F4ErmuatKQUxXpycNoUy23nY1352wbt5/VNHsrYVYzVunFOLN++Hy0VkG436zyun0Ze/iYokl0kv2zbgW/B63LzyJE+XwWeDN5crcvnoszhaR8jm4yTi4AJMBTaLUNXj3U2xv4pQloO51bXSWeeRbIoyyIvW48F74J4YFqua7Igm+w7SCu/mUBAJxDnlan2z0RpFl74q0zHUp+eyU7tRD44FPn2jbrc2KnaryNO9QIeV+syq4ZVNcD00D62zeFVHhuQD/mFSFb/GBOydYJHEGo2lfOjV/Lw3qfy8sk96Z+fWMCF1VKsqFJp+i+sBCPowZ5ObJbeaBFQqdt+UI1asmpMj6SbTdWl2ZDnvYn8f//ygfzLP/tKfnLvSF4NazKqNKVOu+hA8MuCbDU9m2r+TNrNuty6fijNhspQf52fnsmTB/ekPhvIdnMq+1tV2W7NpKW+aszY9N1MNiz6QK8j/fNgkY0L/KplFvQh4DMcmnz2qmqrLQSNsIFyCBAM4hcP483s41cOkedjMD0WKYuvNS9HNucO0k6mZ3J0ch4Qgo8EDhcP5XHaAb+362nIA1/0I2mItK8s8xVlXh7q6bFWl61u1/YxY28wiNc0ObZbbak0OkrbUoXqBMJaqkRd+IEENFcttF31UXL/C30Tgnqmo/7ZKjUdc/CzP1hYxehkrHN/lMGiblI5QlyWSwlvGvHzXvD8QidSNhFOCPAjFQvStu0Ll7KaHumPZD84KwtFC1I5SlP1Bdct5fySaoP90/CR8aDF6j3nonA9LisNGUVIl7vfL4P4mtkYib9x6tI4UErnF2FTHZb6O8nLQlG7eXotVl0m8QVtgXZCS4G8brp+fmsZUGb7UZcCZOl3FcjS3232sawZ4TyhPLiMtLwYRWVFWLpLx0I8naYYnDkVIV0P5NXx7jL/hORbQ5ZdeRdKni6xjLSsTZElyygpj0F+jPT5prhI/bl+CZXFReqkYe9y58nZQC6cTsDl6WNKkFte1C8N4pv314XMflCQs47KIKtemt4W3K51X6B5PgBeFpPnXzVW9eThnXaKCCyfBzFxeXkU2ZXlx9gvaboK5PVdWv66Pn6riGxedw2n9Y7PscAJmTHS9dYBf7hOMa1DFo/nxXKy+BwELdbxxCjHN/fMHKENUstlaXmuS7l2AHzFvPjXybGc5zKK6O0DkwOVt3/JJq2ybkxfBOt1ydbX7XCKsaqrToh1UqzTFT3XCUsyt63qWKlNx9KYDGW7cirv7c3ku3e25NZOVbq1idRYIUSwSuuMKyMkJ/2qcjSfYAKTuNF4ojS2oNms2tRJdVi1pCXSP30lzx7dk6cPv9T0G5mx2fyMFVG++kjrhLiQ1Fn91WSj96ZtoM/KMAuUEPBQkmpLKo2uMrblaa8qf/jxM/nnP/5UfvLlK3nZFxnppH/GsqJa4g8CbLwWp3raKiNIy3Z3d+Xg2qEy1GQwqclwqvXUjlPVr9OYSrOqthMMwEf4NxkGsZ81V8twpOqf+MX2DhuGVwIBAR9e+aScwCH1ySPI44EhD/gQBCII5Qh+nlmAjF9+PD8/n68o819+JLjjwTgPrvl4cF05ejDLg2RF5HJcLnnAyx3OB0+MuA4g4AXSbXswjCP7fiHm9evXtnLOg4CUs8Ks0+lKd2dfunuHsr17KK2tHWm0OraJPny22ouleQqefOkX8tHF9NNxGVZaabkewmu4OrYYp0nfLexY6F4EHxObwq9JSJUMmTnAhjKIZdov1RlxbXKuH4oQJOOanNl1rz2t5xDBcY4YBG/gAQTBeLVZS7WIHxdILtQrAC3hw4v6sQzK+m8TIPPCcqlXUJW+i7GurcWYLYA62F6VTWgdvM24XUtTVync8iI5WsaPlRBM1QtqqR7g3MZedG5EuoT6Vwlv+zKY65+Wk5wnbipEXDdT1gUR7vIpbCrcFcqjPKRLsnyQ55d1sq8K1n5kS7rNUhdUBsrU2sS6WI+0Tll+iu3JKr8I0jJj0o9Feg3K8KT9h81zuwv6BMkxOWLd0hdjfFqkm8so4rlquM2uI8clXxTAeWK9i+ivC8wHITkHDzZFyLI1TpfxZxGy6sftxW1dBeIxsHk7lIeJip1tVHfBnwcvKyuvLNb1UVa5+8l1uUp9ipHRjmb5Q7kjT691tsaAszx3eQQdeMBnooYPF+fLeQH5OpOfV1Yem/ikDMrIg2eZj36K6eK47Fhc1S0g2y7ylvtuuQ9jCliVQ92Qly77+q6rZeQ1m/ZNfJ056YeRTYztwiQohsCp/k30fCTdSl/e747kB7fb8u5+3YJgTIYtsKX1mADbLzziS80nqENwiqFBAIygDG2x2b22ahue0wYrsKrTgbx59VjOTl9oW+yZpfX50zJiVqjHDHAyYa8qbCFIUrcVW60Gr0Vq+8pEIKxab4rUGvL6fCo//vSZ/I8//lL+5LNjed5ryKSmbVdZAaMybFN/ta+mNtD3tKOS7Rcojepy7fpNk3V8PpRP7z+RT+4/ldOhCGuGphZUUd+q5eNpNex3ZjPAZaAtqyLUsSFDMRqPzCZb+dRqWXu4m2CUs+Er7zsCRB6oIj9+1ZAgma+mIg2RHwerxon/Cb75qjL/xUeO3g5k40HhR+BpZLlc4GnKIc498OYgP5afVQd4GXl+DsjDdvIJeiH/wYMH8uTJE7l//77cu3dPHj9+LE+fPpWXr17I8dGRnJwcy6DX08ojrcsYon+Rr7ppX6gmKmdsv0g5HAw1P4wrZHubgHPLI9CrWQuPoL/qmBASg9Rs2G0lgdtdBJMV+Qyk67icdbJiTHR8jglIJHpDYTSPpSbqK4LPmsM45goM9wKY7Iq2Mrve9f7ANT+t4iclzWPlKM9S5E9MbjbwUmzXVWOucg7oixDwSzISZPkx7V8/T+dnIc27CV0UWbKc8sBYcLoo8tqI25+XR/1u99yE6BD+6Je5pIx+Amm5c9lZyBAAN2MAettI65Y+z9Nh9RoJ9UrZvAb2TZIlhDOIZvPom4LrajpoOtYlbUuWbUVY4t2w7jqkfZc+3wTLA2JZQlrn9A32Km26KqCT00WwVDdHRp7sdH78pWH9wwXIifKlfRkjLnN9YtoUZerF8svwp7HOniKbftmRb1k5FPnmrwvSfeig//LKslC2v8vwpdu8qrEUyyGdRWnk5a8HNiyCBnw6ZYM2woNx8rV75cizw228iJ1FdeKifL7lthd9n0wYzIfLOjpvgPsrT/4CLrvsmF6HbH0CyAoUymLeQItVbWUpC2X5spDHX1bGOr6icm/bea6qT7JQpEdoNr7eFoEVEPTysegIDEiFCGgRNGDTd5m1pDqpSlcGcqt7Lt++WZH3rjVkhxVRWo9A1kwnwITELDDE/lcqoT7l1/20vsrg1/hGI/a8Gtlri+PhUM5Oj22/sE5dZTeqstNpSLtBTQIRU5XFc67aYUEr9NZ7juoOTaZhk3V/rY0VP2y4r4nwWmS9Jsf9sfz5ly/kX/zpF/LjXzyVV+fYS1BOZSIP3VV+hV/C1CNntMhG/Kw4w8fY3+7uSKXZkS8ePpWffXFPHr88koH6w37hUlHBZl4ntXTwO/pm9VFoQaEflDctkBXkzJLAiwXz9C/sVYXdi+8sgjPYzbkHajxARLCGMtNbyzkSNPLVZL5Pl68wowwe5FDXZRMoY2UZR19RxpFyb9P18XYgBzyeDzjGfJ7vfCDN64jlkIZiPVgZh+6u89HRkbx48Vxev3olz588lPuf/0Lu3/uF3PvyE7n7+cfy5NF9efr0sTx4eN/4jo+P5PTsVCZqt7rc5HtwkGDhaBRsN9/qWPWy0D62aB3TJMDtCxpnwyb5caUCzOXRUIS8fBBG8jIITAHP50csbCUj/oU0z66BGSm7+vUvrAhTY1WA+mc20vRQ642kURnLVkPrTfoyU78ggdWdOgr1apqoXO0jarPKMkNPa4a8ZHVQWeA2q3sJ5PktznOemIpQhudtwYM5UFqD+Fr6pUVmkGrZElxb5F+/N2TaG19wBRce/isD7+uL9LnxUyWpxznfQ0VYbWeVf50eeeXxU0IpuINdqbTguCNY9pzZITnIUjHPrFhqrEdav4vA6l2wbh5ifbN8Ut5LC4Q9o/gi0tuvDewMuRv4H7jfYrosLmLbZYDGaRvCQ1V5+/iSmX/RxDw5/EWyyiJPRpzv6Tgv7V/PL4syY2RTmWWRtmVTpOtfdKxtep1cFlk2/zLo4NhUt3Wy4nI/ItPJEfN9nUi3W6wH+q7q7Pyxp+IyL78KbCILzpj76nRalpGWxWm6PKTD5O0iiMdMPG4Asj3P21q0uQyysvLXA3leP8hYbaOM3PC9HWNVzuXhMmnJW0u3Y8/HZheTNV7L4rHQKc6nDlKy+s/zvHzVvm8CCzvdnhiUQV4W6T0Nrz/xDiK/lGgrvCZTac36cqPVl29fm8mH1xpy0ObZYqylrIIBOgnWBwemwtYyMvC/+m88nUl/OJJhEkzhFcZhvy9HR2/kzcuXcnb0Skb9Y+HXIZkTs6JrJmygr0eVM1M9pkLwB3mMdWXVifx4MrJVVchmgVitTnCH/bXacjauy0++eiP/00/uyn/4qwfy9Hgow2rL9jALK79YcTYO9k1V71lNJ/BVbZXt+2fhuUkn9rbfWaMlk2pT7j99Ic9eHsn5KNiGi7GWYIHJwWd65AWxarJSLA3zjSEuW1y/wPsuPOfSTghWeT7HsGos3AsI0kCxDMoJdAHnI4gDfFUZiFeVERzzcwJMBMziNmkDGfE+ZQSgPFAW6+D1OCftRw9guQ7o6HWo7/UclDl5HeeH1/lDgK9tPCFf5OTkSCajnjQqOu76ZzIaHMugfyJHb17I06cP5NNPPpZf/OJjefbsqQVkWV3Yxg8qxwOH7U5btrodeyVz8SxdtWAYq8hUGXJMhxXoYPb9xQCf6cl21rzcn8GdYphtWierXlZeDAt4mTw9KtmonYXRixkW0GZo6/Uw44LSo/2a6WwkndpE9poTubM1lY92Z/Kj6yK/fUvk7//qofzWB9uyUxvKbKz9P1WZes0TEOeXXsNvwa4ibVcWvH+dqMOKpaK6zms3ksT3fu5pO3doPvKgpfwUKIvHXRGsjST9NkA/FwVt0uNjnb7AdE4orby3Z4G2lNyNZTPuEj8uIadTrW88DWWw+f0hF7HSK1gWWLQirsjWhX0lAS//kjpa246FdpTARjok0PvaohIppzz4TTYXZpxeMMnpUjoDKwMW0jrccMMXcZE2y3BeHxQXdejFapXHJjblIUvHLLFl2op5snxWWl/4yvJ+w0iPuyJgUewD0mkqgyy+TWTAU0ZleJzyELdXpu3L3pzeNtbZuw5lfPB1AV1ielvIk+95Zdsv4rnouCnT7lXgytqxFRFhBQmkjxMpKvZDKT/bIF8vB0kxOd7ONeyBhCzyAMrXh/U2um5pvTjn2ab4+SZd5O1t5lvGw8VRdsyu4/OxUoTLDRkqh/FPykSV0N2/m9dRjLI+WeonSy7Xm8vXbCbNbJ/FhLg+6cth41i+c9CT7xyK7HfC/lmgrjMT9k+yCYQOLXudUOXyKdWmEG7qjQcyGE3sV/hCkEu/ywnejEcyHQ5kPOjLqxdP5cHdL+TLLz6Xzz77XB48eCjNVkf29g+k0Wjaail0mtqrazzfsoIp/KoiAbbeOa+3jaRRb8hwVpP/fO9I/sc/vSv/9mdP5e7LkQwqDZnQ52ogk6mJ6smqFxzBCpZmhdc5Wc3C+jBeiWyoMQ2pNjrS7OxIu7snQ7XpfDC21x/t1cpk5YtNEFUSI8qe3bmW7Bzr88Y7NthnODXdCBSF89BXQT/bsD0p9zmIB4U4esDLeagbp508CAWch6OfgzhQ5Zvhc3SKX7/0gBkEPFDmr16yVxlBMvqIfA+YxW3GOsXwwJ/zgtget8/rc0T2aDTQcu0TxqL6ZXd3R6bsbaV+nExG0lJdW01+WEHrTsZGI9WLgA+B1YnKoQ9nOljpRf7Mx3psYmtN6+p4bLeb0lFf8AMH8MxtossK4NbY1+SGmF+fUd04z/PNP8k4WgHZWhY2zOfeRDCMfPWR2l+bnMuO9ORa7VxuNfvywfbQgl6/eacuv/5OU379zpb88E5HPrrVlvcPGnJzuyofHDblv/qN9+Qf/u535Qd39qSlV8pU+8EWKag/CLVZcD2B9x1UhKzyrLr4fImSvtgIKZlZuJDcKwYu9fsNKDuO1tmWhnpD/3Tcz/Rupjf38Ir8ApvIQ5J3TnBh8DX+zPIpNjlZ4DPJd3DOXmPrQBtO6xF40oGw+ZhKCBTJLDNGXE4am+lbjE3l2LcJ7OuquNC8zgNxblqRXPckfHbP8HRS5IjlxOksrCt/W3DdHX7ueenzTEQ8Rfzuy6yydFZm/aQPY4r5OE8jS04aLusqQbtl2i7D4/AvzIvAbEzSF4Hbs86uTexZh3SbLjtOgzgN0uXev3E/O08RObLyLooiOXGZ95XnxWUgfZ4Ft/UyiNtOt5f2ZxHyZBTlO/LsiHlCGj4e3NbzFwE+n7A41tV1Ha/C52WRtr/ovCw2qbeOz74bM9yR10aePPoijz+L1mEdj4/rsn25aFeJvVZsv5VlOM+Cdxl5Njry6jlQNU9f6gV7kgyFyyuSuYzsie8mKOvPPHifxLaoBSGhiG2CnLcc4HPaDHnjvCzSekNpzPPsaVwpss3bpiSMPJ0o6+S4Wx3I+/tT+VAnv9d2atKu80qkSM1mKRXbC4iwQQgX8ErUUCq1mUxUbn8wlsFobAGGSi2sPmGxCcEzgik3b9yQb3/4gXzvow/l+x99JN96/1tyeHhdmm12GZtJnf2/Wi1pNpqhhQqbnocQhWquWkDa4nAgZ+dn8vr1kfziwSv5F3/6pfwvf/GVPHh1Lv1pTabVpqqK1tSd6gRvqPoTyKpomlcTCYxN1ZaR8qruBPdqddVjS9rbu9LY2hZpdux1yGqtGXykTdsKNeW1gALryVS/qZKtpUOGca4icXXoJ/vDJ6HPbMN+66cw9qxcz33FlOVZOd0XgknIiwNSpD1ABkj7vSGW4Wkn4LIdXubyrD099yCYbWKfrCqLiTL6DgIun/r+KiO/hDkeh4AmenN0PvT1QBd5rhd8bgv5pPEowalmk1clx6orP6bQTIJvY+Wpa9+wUom93EJgjtdqGbG2R12VlWkTGrLXJGk39AH9Qh8kK9asJbU9GYO0bbowMQ/sBhU592/ICIelvAhxHik7j1YrWX5SN6u+gyLK0Y4TNE+aNr3xF2s4CSxP9dpmP7Cd2Ru53TiRd9t9+f71ivzqO0351ffa8hsfbsuvfdiVX7nTlA+v1eSd7Yrc2JrKbnNsK8TqvA5swTSUnEm3XpWPbnblH/zmO/IPfusdraPX7Ggo4wnrOWsWfM5CbI+n1tnpMB71Uxavj6M8uF/zsK4crNWxpB1lYd8RHJUs6J7It3Fc0Jbnl+GJMf9OSOotaJFfDgs+rZ2kqM91vBgXlHBPLotVvZYpRl7+WnDNRGNp3biK28kl5XMzkRbu4As4nyN9btfxGj02RW5skWbSTaG8k8P51qlFFVzgg2tez+VFmtiATwlccU5CWXDemL8saNZlx1QWWe1aHsdwavDzZc7QfhouMya7CSTleYDPj+so5rssrF8jWsK8c0MJrWW1uNCFQb88MScV18nSn8+YgLeaPMMujeMsmKocY0rku6y3AW8jD952ng7ULjM+VqA3l6xrz+H+jSkLLsNLs3iX82iQhz3yOaZpwQ/ZY1hKRyRZGTx+nhCwmyfHhBKhS3mWzzG6yZKO24aoB6XzrSxBLC8P6Rt6XD9GlnyQx5+HIv5l+RydsuH8RTIB/RQTWFi8CsrCazHZoCRdmqdLzFtG1yIs11VZYRTObWJCERM8kI6eORlfokdM64A4J60QMtegrOwiZPm6CPFYLsKqXmZYSCqsOB4wa7DQ01OLnAW8jayyZbjv0rRs37LO62xflId6i3GxrI2bvYH5pbCsbaRPUmBjKwPYHTR0ZZIKufDymEf9Z58J5di1NM4TWPvJRDuUqc8SCroVY37dqb0QggjcmEArTTgoZ1ICkZ4MpFs5l/d3x/KDOw25s1uTLgultC57gnH9BwJLsAAAAP/0SURBVFn6h4DpTGr6mEIb/A1GvLY4FNs9i1dMlaqTiTQ0Z7tRk4Ptjux2O7K91Zb9vT25ffuWvP/++/K97/1Qfu3XfkN+93d+V37rN39D2K+LVTs0UlPd6LcqG+OrT6qs2iIYUatJrdGwYNu43pL/fPeZ/OLZqZyrfriI0JSFcQguqwwmHsiy/MpYszSHVV5av14l4IFdBOPYdF8n9CqTl7xwn32/TglxwRNkzn1gLtUPLeB7m0Twk6aobLWYtqr/lM+9GH5V0v2pRP/SB3pmdtKm/2maQI2vrjI+jNRnxOlE7dDzeJWYB5MA5x5Igm+cBJ7g58iKJ/wS7uyIVJ0h/YcO82cLzpPABvXSbVBGcAy5rguBqXTQjGAo5HoBjgSwWFFGoMxXlcX6mr0K193t5AgPQThewcVHrVZH+QgUKp+qzKXE6sHxcGw/2oCvg1H0gDKYKSHARoCLZ29cgF70CEHOio47zljVyCb8IVim7aODNlbVCqy6soZNmpZqO+G61XMj0irL+j7A7Ep0Mb3sP0TUf/afIkmBkdcjrcV8+D1CPxidEz230B0Bv+lQmjOu557s187lTrsn37k2lV/V6/rX3m3Jb77fld/6YFd+9P62fOdGS97dbciNbb3e62PpVNWfeo1gY+Kc0BT6IV+P+Md+Ylbb4nXI3dZEZe3Jf/0HH8l/9aN35FZHNRqf20pQ9HO9/RC8xNgKvrCV5dpe+AVDLY/IykOxkZ/HSPPnIV0vBvbZH0ezNclL0g7GYBlwTUExlvRUQnQeoSzesWswyaTluHXsMVmMW8oTvrTOwG2JKQ2zLWXfQufAD49THrJkz9vVNGOLMRXGlVLqb95oBgqKVpEwo2roDf1L9LC2I55luB6aUrKabi6J+ckGSFUjSbNcYVwjdp0og/kjUsd9GfTWRKa+q3A7F/UXshzh6tsAQWkGWkhvhuUaWcv/LoK0UVcFpMZOdNKP5XNF2ZsC3H5Bp6ksijnLy8lDni5xfjpt51mUgj0k+SBP8tJIt+8Bkcsg3Tucx5TG3J4U5rYmyKr7NnERN8Q3bCdHbI91zRWMH6QjBXnlAKPT5nAbuK5izO1Kjmnby8DrloXrEtdbJyPNvwmK6l5UZsBl6hZgA/eX1T89npeQ8g/pmDbBUl37Sx7x7Ms4Orev1ZC3oGIsyY6oLPLGtcvYRFZZ5F1P63WnPElGcHlBptMmyK630NEbXfBk6Zll0yqoV2RjgPtiQfHYuBjSMtcBe2K+lfpRWRYCS+zDfP4luXMs888lZfImIM8onC73CJk81Me5pJ0iKOvieVnb0klrjV+FRHZ1olnqm2Syba+STfvSkZ68sy3y/Vsd+dZ+Q7o19tRSPt9HTEHogj23+FNFVB7rqqYynMyE2NV4QpCKFVTajs6WCRK06lXZ67TkoNuW7U5Tz2u2QT0BEn/1rKk87XpFOo2abDWbFpxBeftFxpreWwhYKYUN5ZNAGCu4VAZBtXc/+FCmtRYqqWYELcJKLeyvMKkXndxrWVVtrla0ffY0sk3AJzrxn0hzfCLT4alM2CAc3YWdvziGMwsqhlOVmSTwjdZnCuPnPq1JaukEn4Cg2qB18L0FlzjFPOPkutdzU9y8av07Ho3DCqrTE+nrkeCQBWYoG/MKZlj1hZ9t031tzseFB6ko92ATQR7y4fFAFWl0mioPfATVUIA7OWUhCFaRyTgECo1XZbgegLSTn4P02PZz2kYXD5x5sMwDZbyK6XuXUYfAFjJ59RLCJ55mVSDBLmThE+TgiPE4rEDjtVPuO9in7tbxU5NGs2E9NJ77TPVVU+ANe9IF/xFUIx8zGXOsGgs/bqA+0HPqh0AXnVnTIz/KkPS1VuR6qanssEYw9AdgrOAKe+ZMfIInNTcaV6FOqEcpYVz9s2uNI2u8gPYLrzeOz6U9OZHt6YkcVs/ldrsv7+2M5LvXq/Kr77TkN9/ryu98sCO/8d62/MqNlnx7ry7v73BNVqRZZV8v1ZN7AL7Qa52+xR+Yq6NFiX5HA/WDBV6tcS3EZ5yrlfjZAr4zudauyG9/74b87//WD+QPvndTDpvoOVB+9hhMbFEZNXU2xImNL5UT/lMNH+KLxB/e3hogA+emxx6Y38ZLwHl9jDuQm0VFUI4kFRDXCWkS+eS85qYcsvKElupfALHNafuXz1YR+yJOZ8HmthwjCljkpH0XY27vJnBnpeXqqclLCQxarNJlYH2ekmLNataSTRmNzX2ays9DZh9kZHG1lYIprxr65ZkeIGVgRpYwIB7cbwNFAzQuybMQnreo3oZwbb4erWwcJP6L0yDWYk7OmxCf8V+MtLwFFrVBFkeMbBkXQFpMbOtVtXEB0PJVt2728IDNM81lbdu4OhWK6OK4iC3UcboMrkLGRfBNtZv1nZB1Hy/SjLK4/DJ2mB+S9OVg31wJpWD/pZb4m8acrghl7F/3Xfx1jQXzdyl9+Uw96F8CZSUE1dxX3p/Zvgs+TdPF8XX1QRay2t5MH3jp23BWHqHeMvS8jJxkeJjnSz9rZvEx5eSzqvcitUFl+eQcg2wST+lsKC05kxudoXyok+cP7BcilXdKwMW+FOdjIkxgkKHlqiMSxjoZPhsNLRjGtFp4ZVDn1KyWob1uqybdDhuSt6XZakizwb5NDduQnOBFo94MQQoV2KjOpKFt1HWCzjM34QAPNhDwQBfbkLxWlVq9IXVktdty8+ZN2x/KDNYJOWvCCIgxQWfz/UplZBP++oTVMmoDvtDz7fpErrWmcrOrNaYnMjh9IaP+udbXlmlLU5ljCNKPjKI5Qo/gIaDyWEmkdo3GfTk+fiWj4cjiJjW1mwCCvQWglQg2DAYEgFjBVJdGK/iJPoAIDBEY8725LCik/idgNR77a4DTOZnfIrB6KgblbmNFdUFvfpwAI8m3UaRHXnelzPyiRL2YCHLF45W2gfMC8twGt8f1dL74aK/J6jjh6PuVeaAMHvyA/dhN+wRskI2/XB9vE7vtlUbFWH3U4FxPOYYrJQHdkJyig5Gm67OxVHm9UNNcUxZstVcwCbriLPxEqRLBMQsiMRaprTIo1lT4wDehEXQzidYOheHcAl2MG70OK7z+OWNPr740pj3Zkr7sV3tyozmWd7pT+e71uvzgZkt+zQJfHfmtd9vyq3da8tH1mry3PZXD1li2qiNpVVkpOZGpjjXrHm3G+8H7KLQN6Af08X7kk3sAxxDQsrTyzHTcjFXGZKbXG68m672goWPoRrchv/sr78o//P2P5Nff35HtGr9EqXWnOmZUEwswY6M1jY8IhmmZqqCXSiBNB79wL1ANEorh/YSYVNEK1pWbP/jTYxFozxGnV7CuwRKwRTgc8+gK2kgDuZvAfeB9UQYrdqToKnwXI0uteXtWtr7frwR+qV0YV+uYXHW8M9OdajczSP+y3AUnZP/zk6rr8HqXNcXllLlg07bM0ymK+aw8A+ncIt63D9qNaRUX0c1timkd8rRIy2D8hMRqmWP5PKmXwQey+t/5KCkaHV7mfOv4Y6Tb2KSuw23KsmsdqOGUhVh2mhyx71z/8Lh3cWS1UwQeBZyWrYopH2Vv3FlS0/R1YhMffR1Y1mfzMeB1Xc5cHtkJ2Wmq3HhSyMoD89yC+n5+dV/oyIlJP7UJIz21sZvTFposa7cZytiQ56tN4JY5hUf/criYn90zl/VQQJGEMEZIpfUM1ma5b8G/IPKyxluMdeXrsPpAv6xDFnmbabo6ICtQOdkL/kAR1ED7S8lwuXP5mLYBqJKWCcKzavLNoiez2lgmSqwqqbBCTCeljdmZXGsO5dv7dfnwoCGHHV7mYwWMTlptxZNOVJFi45yJgl4dJpA57UxGw7EMhjq5ZiJtE2flY7Krk/fZeCjtush2pyGddkParbq0Gg0jVnMRhCAIZiuFbOVX3YjVXhXbwF4rK1Ub4dU37LFXB+uLV/E4dtoduXH9htTMB2jLih7CFSOpzQZKBBJUb2ygfnUirdpQdltTW8Gy35rY3miNSV9kEibrxpsA32Zf54kjCkApgcM6+6iNz+X58wfy84//s3z+xacyGPVUnak0WzUtF/XlwFaD8Ypis9VUalsAh8BPTRmwNQ4MQZSTH14PrKrqUwsM+S88esCMI0EyyggWQfACVk05zEwzS/2o8ibW34wiLdB8O6bgY8/9xDE9Hj0gtQi4BH7IglR6hAeK66fr0OeAPNK+kT982OdlnJPvgUN4Sdvo0LE2tsCh+yE1AdamGWfkQaaLHmuaxxizgHByHn5AgfE1kbq9lgiRhxgCsejOCOCIHHwZzgmgsS1CaJn01PzNSrWKXjs1peZ0KDt6zR7UR3KnPZUP92rygxtt+fXbBLy6tuLrh5r+9o0tefdQr4Odtmy3KtLQ8dbUtm1rL35wgq7W9mhLLda21f5KWF3o/mYfNevhxGau9VBGLdIEakd2hNR8TSgv35isHDWibqjP/aU+G0m7OpJvXWvJ3/2N9+Qf/PZH8v1be9LWa3M27tOa7TuIFO7/rHxzQo69RocnsSUh3BgD9Zww0NSykmwY39cA92ucnp8v6ax56+gbgDWr+s5VtNwFYpvcrlWufMTm5RFYyH67WLWlGBfVy2zz4zoRGQymI38b6OrwOul61bggpjTmN0TKkzwSMS+prPpez4ZIUm6/hJDic7iMTSgPeWXWESH5jSPWMN+Sy2Gdn9LwL+6Y0iiSmWdT2Zvwoj1qOwV4m94+lKVfOifmh/Qj90KkLhTzZiGWt8Tr6RRWeBNk6b8JkOS0Kbx/nS4C95fD/Zq21ykPaTlp5MlJ654uz6rz/0cevBeKeiIf6X7QjyVa6hdlNUrys/onncfZKtcysuRcDbjXJElLazvJYI/HYNqWddp43TSVxVXaS6uY5DbEFCPOW6dvLAPaxLavG8Gmzf0Z6gW4nY74ey9dVgzrjTVUDpu0u9o/1Fu1L00LvuxySD8QURpWL0lnWR0mqo50qZarLUzYddTpSU2priwTaUz7ctA4lw+vzeTb1xtys1uTrk5Aa5Nx6C8CIQQVrHGmqggLZJvjEwQb6eRdCMLUhVed2CuJANiwfyTj4YnmjaTV5NXHmrSbTdsIn1VhHgSzfar0CCFDqjV9Nm7KrB7262LTc/wVeEMQg8BJvRb2n7IgkMq4drAv+7s7rDNRHQhGjPU4VDsGmqPnao/9KppO2hv1oex0RnK4PZb9ral0GiNpCDYThGIyz8S7ofVC0AUwHqzvVhACHcExyzC/KbGv1HTSl2ePH8inH/+lfP7JX8nrF49kMjxTppHpN9O2h+OB1WuyYk7tCpP/cL+doJf+eZDHx5IHhmrqt3q9occQJHTyYJkF08zHob4HxThaoCwJmnEOxYGyoEMYU96e+8Kfk+OjB65Iw+fnHL19PwdeL4bL55iWTV5c7q9eE9AyHyQ6Yj/1GB8W0NM5FzYzhkZ6RBbBH/xjrwirLGwfqD96Sr7aDN9zNB1oiwCtwsaSyq3r9VJVHs7twkn6XS1V0vam2sfI1/OwxY7qCnE9an6VsTodSFOvx9asL7v1sdxqT+Xb+zP5ldtN+eE7HfnVd7fk1z/YlR+825Hv3WrJ+wciN7YrstupyFZ9omOYa5zfOkVPxjHSCTJxDasfai1Nc23V1Bf4nDGO78wUhdZX/4QgVugf7PU+wiDOIXvlVOXjE8YM/hqNhtq+Xke4Ry82riN4xyrfw6zch7b0Gv7erS35h795W+kdve801X/DsEpNeezVz6qmuWaUJhwTHXnl1LxmPsaP8AdKQy2xP4Joxp5QDB9HeRQjfb4OWTKysKncrwuuPzT3c1I2R+zYhLS3bNxxzKixHlmdmSDWyeltoEh2nO/pIv5cJNeSI3ccz2WHwrhODOeLaVMQvLcuS9M62MqvRMEsBRgbacTl1nAGYh7+x8CpjE6xHk5XAVter0fIV7tdlew08nSP8/J4iuA3chDXT8vwvMWXQDa8Xt7gBHCU13AzZOmdho1RJbcpC1m5ebwXgbddpAMo4onLYnJk5V0W9Oo6svaUSDusLBlr9rUQjTuQPl+H2K4V+zaQ879GuO9W/KbIyvN+ySoD1rdrKAby/EE+JhDr5uSI05cBUqzNcHplcPXclhhp3S9ri/vmInIuWq8IWfrktZHFG4+BdYDLaR0W7fC9BZW1G76FnrGulwNa80CsExgmoor4mcha9TZD1hx5D4ZfJ67ODymw4kH94eOg9HhAnxI6pfW2EBaTfiaVem6rWcZD2ZGevLc7ku/erMmdblUn1FpanYSJp05YmcLaypgqgYLklSUCVXpkFdhwNCHEpOU60dZ82/NnOJKz1y+ld/RcKpNzqctQ6iq3UUtWNBmxiolgFr/gVw0rbfTIBJtf6Guo/o0aQROVyS9IwqOiWY1DwMdWjMFbb+iRAFBNOu223Ll9W9oqv668dVW2WR9rHQIUXA1B/2Z1LAetidzamsn19the12oQQKA/tN5M22IVD70RugQ/BJ/mjwfyIQ/SwG8uVx3Uf5OBPH1yX37+05/IZ5/8VF4/fySjwYl6bmKBg+loJOfnZ8IrkXXVv9Vqa/1kZsHYsKDGdP56ImMFn3CkPTtX/7KCizR97CvEfLWVBQ8Tsn5IVpZ5wMzzjV/rEQjzoBgBITazt6CH0ngcfvnRg1fIJ80xDrZ5Xhqut4NzJ+p6WZzv5444DX84D/UYH+hve4Dht4n2sTqaACOAf6h2oR9+AGaLinCdLVCrxHjDB6weo4wfhTjp9eX47Fz9MpCJXgMDfi1RyyZab1Kpy7jStODTBD20H+0VXR3j/J6iTIcio75efz1pTc9kp9aT642hvcL4g8Oa/Mbtuvzeu0352++35XfebcsP72zJR4ct+WC/ITf0Gt2uTfQ6nem4YVcubGEVXfKqqf7hgWC7nukJz/4EW2sVVnKN9NyWiIV7gHJXCfryqmLSZ+YEkxJ8ic0QMv1VVB8L+IU6Ns6s3+syGvLDDvhK27ALLxmzyfcRAbgpbaoOe42R/Op7XflHv/OB/J1fvyN3tvTaGfaIsmsF5bcLkvtN2LPP9ue3SbPayQGJal9Mjjgd7AqI+UwSforK03D+WF4RimRdFJu0/8sA19euZQuultTf+ntzO9fJ9vZL66EoOy7Kwr470+JSMlxmmhwk03nrsAkv4CrNRFqMK5KnUDrH+7VIHXNSkgZpuX7uR/yZ10VZOhUB7nU1aMt+2SxnYFibUbtF+mWB+k563RjF8DKQN0BjHk9zGpOXFSGW41jIW81/WzAL+TLIgPs3fLmUB9pmaUwej12xnW5buk5W/Tyk626KLH2ykFUe10vTVSNvrOfmF9xgHe67tM6Z+ic8WVQGZfnmgH/TOhHSOm7c/hpsKjOtRziGKyzkk7u+z7JQpq9B3jNAunasa9BzPZBh/OF0LfLusctYlKOG/fKTkuXm6FVW36vCJj7KAjVXHl6uCK7bWvXmfIHm/nXKRNnvBfic1ilSDuiYhUUALEyeM5FT9wLPxpcAihboeAHk+eSiQFpMIF4V5u1xCPkkWK+SBGqmA+nKmby7PZQf3GrJe3sN6SofwRcLuugkdVpjVYaON53gapY0WG2jknSKHX4hcjAyeaKTX2tHk5PJUN68eikvHj+S8+PXKqenHCOdJE+VQnCmVgsrdizggi5KvBbJSrCwCT7Bm5o04a/VpdrckqHOgLkdESAjyFUlEFZlxVRYTdaoN4yuXbsm+/s7am0IMLX0o6IV6moHIZCtylj2myO5uTWR61sz2alPpD1jZ7OK8GMC7G/Gijlbu5Pcz/zHBWLk9Sf3TCtSmTWtw+uQMu3Lg/ufy0/+7Mfy8V/9J3n14rGMh+eaT/BtJtPxWM7Pe3Le68lIB3qt3lb7+AVLQFCGY7ivqqcsyIMzaIsAhd+nre2QCEGIJC9kLXgJaLj+nvbgE4GwMHmtWiCIQBl7sHGkvwgacYRnnATDPDhGcIQgCRvaI5cyQJtOjrT//Nz1gJc0lFWXPvc8zr0O4Gg+UqAD+mI7sMUEk6ntp2bjjzwtI8BDPZOlY4WgrNmpZAEepXa7Ffa5I4Co1Gy0pK3nFR3/eHs80etCZU+1DwkKq8f1OutLZazXwKQvdU03Z33Zr4/ljo697xxW5Vdu1uR33mnI73+wLb/z4bb86N1t+ehmR97db8r1bkM6BJB1/LE2kdcMZ2pPRXW3AJj+YTI+UiN0vBEq0quT1Wl2LWOLlumREnjqWoEVmwSUzV9qK9d4Ra839t0LAbUQ9ILoz/j1WvKo50FUiLQHUPkl1xrHVlemeh0NhiPbv057xQhNaJ+Vl+yyxmrPUYVrriL7HZG/8e0D+a9//7vyt39wS643VN+h9p8OIwJ1YRN9/Kq2qI9NZuq6dPiYKAMTtQY+tjZFWR3WIS3novrkwf0VUxbwVZG/tGb4W6lfUMmxTngJpG2IKY28/Bixn2NZ6+p5OfUhzvgq8boEoD1tFJ/Dl9W9V+ybInCl5WKdGpQ7FWFdeRbcL+sMuCxiG4xSHZJ2ond0EShNUww7t4b4snJyzjivPFzHcIRcHlSMMj4uw5NGudYXyOJ1GZvIyYOvFIvJ4V5z2gSXqft1Yl0fxn6Gdx1dFi4n7o+rkr0ORW1kjrkL6uT25LUXl+XxlMG6uldZTrqIrgpL/v9GwdekU7AvPUau0u6vE643n2laD6yPv7v8PCb3UBpMXLzOxRDXLPO9HFD0yKNWL/1HTNzvUDmvAPPhxU2LkNYhi64Cfv3SL1d7HV81XL+0jsv9T7lOI3UCWp8MpD09l1udsXz7elW+da0q3drQ9jcSqesoDbw2mdaHb34VztaO6KSVSexoHIJgk6nm1glGab5W4HXI41dP5dHdT+XF03systf+eN1QJ79aXq+y8ohAAkGVsArJA2Ks+oJYsUMeRBBi1tqVo0lL/uLLF/LvfvKxnA5Dm3XtZib5lVqYgNcrdW0jrPi5eeO6TfTHw4EMB+dysNuVts61m9WR7DfHcqM7letK27wOaXugMT1ngq12qgzO8SRhQ1bOLF/TxTC/VfW7W3kbquR43JeHD76QH//HP5T//JMfy/Pn92UwOJEp+6+pXH6NsN8byNnZQEYs1FEf1fFRe1v90VYp6le04eJBKaA6YisBEPzkoP892MUfPIBzDygBHyd+jGVYUEUBb1ihR9uWYWXeJuSBEPboIhgCkeZVTMo9mOIrh8bY2g+vG0Kcu74cOY/HMHleDmjbbQSeDzwP0DZjC3kE5cI+dmFVW2z7aDg0/SlnfBKAZSXemL3tNE+ZrA3KsD/UJb3QpaGu0+62VXwNlQV1Ww1pV0bSmZzIteq53GkN5du7U/kVvdb+xrtN+ZsfduX3P9iR33p/y/b2+ujGltzc7dgqr6bOllv18Ow31v4bqy1jHeMTC7YRhFaqqK3E+Xh9UMcR43Q2Yz8/xkq4VsMR3VVZNtvXccyaqppeqwSvJ1MLSRnfSPtoNBnJef9cznpn6qfePLiJD/ElRL/GgS8fC+5T78d5WvMtoM0rzrOKjnPtb1Z6qQ915Nt9gVVp/LGSboyGU72WleXWdlX+1q/clP/d739Xfu1be7JdPZPG5EzvP6xqU3utFSTRH6H9v+6Yx92Vvi6LvO/ykC6PXb3idsuISM+5E0JW5p32S4b4PpIF90Ghr3LKqOPkyGqPy1QLwm3+a/RTrF+sI1j7JAV7utJFkCWhSLEibOK7TWRn6UJHZnWm9WVIUtHI68VynPRjQRtiRVYOQhlfYosvSkdsQ55N65DVfp5OS9ITnjwCMb/fR8poGMtII77IcnkSKoMsvrJ1rwJFtsb+KvRJUhbTCrLyMlA4jjLkx23G+W8TcVtZbcd5lh+VGTLyiup7WZwug7hejDw5np9VnpUH8viLAKvzl63rfJA/RM9Jz9MjJh5H8TgGOaNrBUttKHneJojrloNqx702ut/m6euyY0rnO7LyQFZeGhfhWcfvWOYjHc7JdsrCcj18tfDXou7C5mX+gJW8hC89XmIZTmthXzjJA+yGKGojq+zrfPBLo1jP5ETBCqmLPB8s4HbzLOI95P2uE0Jrb5nSmD8kM0nnmCDwOn9UsAJtWyfOjVlfDlsD+fZBRakuBy29J1GtVpexJmbVodQrBCWowqoZnQizX5byjEZj6SkNVYeKToJZmUWTM51Mn7x5LY/vfyXPH92XUe9Y73NDnQzrBB2ZFlBl9VZLWs2uBRygRoMVRgSzwpF7o5HKreuE+3w8lZ/eP5J/+Wefyb//+SN5fF6TUa1rq9R0Gm7BmjAp13NNEwDb29GJ8/a2Tqon0js/kydPHst2U+2szeR6Zyb73bG0G0PlnajbdPKtuhEUYLN/9kOzGQCvUxLAo2/0GtCkUkM/VqcH6b6yoIqy8euQDx98JX/2pz+Wn/z5H8mzxyE4WJGhMk1krH2BfqfnffNntdq01W+NVlc63X3pbh+oHPa4Cv2L3HB1g4oNA/ZVGo/D3lXYz5HAoI1Vyqeqf5IP2bnK8aPnObzM88JbILQWxiT5HggDBLpoF1Du/Ufagya+qT9BMg9ScYQPeehP0IWVR/HqIw+exbp72tvwtsnjHLiegB8Y0AxptVu24qnVbM1XusHDa7q0CR+6wmsbxKvN6AiPyVP5DvJpD4QjgV6ran4ilNyeDeXDax357fd25Hc/2LFfTPzhuzvyndvbcnu3LXvtqq32auo447Vc9vaasq8XA03rE9hihRd7h8lYy3WsEArjdUICSKwoIahEIItVVWPGaIVVhDxLqBZ6PdgKLz0n9qRWGI0n6m+VMRgOlAhI9mTQP5ex+pzXcxtqSFPrtdU/rAT0vsPm2N/4xfsAcv9DhsQ/7I9mQTit1qozHloWhGOl2FivT98HjIBzQ2VC1LU/PeKDd67V5H/zW3fk7/3+d+TDO1vSqg6UXa8ha4K+4B6lf3puRDYyNLGgRC8H59ZpIem6L9mQgaKyLGzKvw74xAlYmEmTRVQE1+8q7VZJSWoZse6u/9vGVbVXxj9Wqh9ZbVEerp3FtZLGOh3X6VAWm8io/c3/w3/3T0iYavO7HMYGIXyaYp6OKA1reE7qDOrZaTDMiUw7Usc+V0F+EYG8/BjzdvTIxeRte753yfw8EZLOt2NCVp+8LMopixF4srjSVB6up9VTI3io8T/753pHlIW8/Dw4P0f8y5+e2PmcjMMx92xCAX4GhWGYkpEQ0EvMjmCel+KD4JpzkpckY6TrrAMcMb1NpHVK65f2pJfGfDFPjIUHFfAnbaXbKAOvt0RJmbWj50Uo26LLRt6S/iVg9UrC9Q8P5EG/FaIsR6bXzy5dD5cdy4/z4vwySNfNrs+DaZ5XybfHzrldebSQs0yhSb6o9ZDZPqANCFmLtrKw3p5QNy7J4kt/WccynQBqxwiy4z/PKw+XHaQHPRZ52YgfIpw/pgDn4WFED0xqrSzk+6tlyVQiHGHUfNiCmPDgmST1K8UEWRvUsP1MuOMnspAWuLMoRlY5tIzi0gArQ58lvYOeCwo8hTBBypuQ+3K13kJmqLRAXMfqZZDV1KSD5NzHydHSEU/c2kobCZwnDXi8zFZ7KOJ6MUymPTMgL+GxYIjKsDpJffsMsK6fZ4Qr1/5Sbaw2ScXYslUEzZN+NcmJVvpcybgL4y3k89odZf7sZpNNnWDv1ofy7u5Y7hwkvy6HLBMYJvwk/Rqgsm3Yrn9sGE5wwgIwySqwIHpqk+lXL57I65dPpXd+qj7QyS8i9aGF1xfZB6xer1jAodPpyvbOrmxvd3SyTXCEV+1Ulk2seR2yqnxNOZvU5eOHJ/LjT57IXz14JW/OJjqJr9srj3vNsdQr/RAc4TU3XkXTyjwjbXWa8uEH78nO9rbqVpXz4UyevT6Wsx57D+lkv0Z4AIr6xOpiT7Df+lDhvuud9aTR7KjeO1Ih0DS/LoKNegc3X9ieZuqv6bgnT5/clU8+/gv58oufy/HRcxmPdQIfImoynrDfkupjNVWTGr8K2ZJ6eztZDRaOBAOvHRzIzs6W8rFkjCZpdCr72125frBvMt0ODwBxHu7h9OQiYOX39UX5Iu3k9SGXZ8al6ngZcpHvwRHPc16OXkaaI4EVyF4/TJ1zJA9y+Ooy6hO4Qp6Ty/f2gOmo/fLi1Qv5w3/3v8izF8+0x2f2+iab4PMqICsb682GNFstG9eMTcY/e4GdnZ3L6zdHFpTr6jja39uTmzdvyPvvvhNs0jasL5P2Qttqg+pMDueUjYd9aVan0mqwX52WUUd1tW0EVArXkslI5oX6YTJicG1Yv9MuchWsXiPNK5vArh39C9cq/Rh8NZ3wC6FK4/BLoYw925QeHVQecvAzQUBbWUl/4P9k3ADK4Qd+jPuGdiDzudkQ8tAJv7XUx3oayvlTe6gPK8E8FqIqd3L98acwV5gl8zxWge7ttOS9G3tysNWU2WAofb0uJ7w2rXaEVW8qS2XbvRB51i6WqA34GEk0rP/C/TvkwQEfZ7S4CWK7He4PR7o8htd30g/Tx3Q0DksuvhNJK83v6/ClyG6EiSxoLjsDmfnJvS00uCh3Xi+a91ki3ykL+CQPRfU2RVqWn1+V/DTcrvmzROK6qnaE9UUa5Ckx/ub9lQOXvax/QYUMxPYvy8mClum/P/7n/+//e5Ihlf/LP/3jec+RcIU9ypoWV9TAXFAG8mtlw9vhGA+uooGWh7ksrZrukM2lbW4LSLdzERlFSPfLZfy0Sd10/6wDN+LAT1sLnV1G2o7LIEurq5JepC9leXZk+Qpe92NcXiQjLSXm9HoxX7akAPjSba1quRmK2vtlRhl//ZeJ/B5fjI2FV+JxuozwEJkPHecp70ZSEyJnmWdTpPVbGd+5+gfE/PH/lDsup10aV2d3AH3gspTsS0/l8wVo4L7A43Tyf+iabRtnz3i4pi75IKnPxIN7hOnIMfShSZvL3Azr/J9Gmjvo51g/5gKQwuN1fvvF44Q0lPglQrpeFlbGZIYK6ecTH3v+AJqFDDFLoF2v7Xqu6BLJX5RFbc6zVluby7SPRfkiULpA3C4BDG/D85EV0uGcz0iLefPk2RjUDO99Aj919gWrjuT6dl0OujVbkWL1tZ7JNolhMoiujHstEFZZEShgIm0rTQg6KetkQn1tSdvhFaznzwmEPbPJ93jEiism2nVE6OSeiXZNWp2abG/tyN7+ody8cUtuHu5Kq9VVHp2Qw1jRa6/elPNRVe4+O5Kf33smT16fyflEr0ZefwyqyXa1L+9sDaQl5zLRtobnJ1qmV5+2wX5gt27dlB/84Pvabk1eHZ3Ik2ev5c3puYzs8l/4No1FXyfOTEDQYzQc2Ao2AhWIYSLDH7LQicBfVScHQ4KCr17Kk8f35emzR9JX3YaDU+UnAEEsjtVgOvtXNVqNlmxv76rJWyp7S9qtLU23lU99PtY7kfqi0arKDz58X27fvC78NEFYoTazFWW3bxzK9z/4QC+G8AuIvhosBBqCLRYsQUEFedaPevQAB2mIel7H0x74cJmcc3Q4H0eQlY75Ae0T7AIu30Edr+d1LYATlVEnrkfa2yTtPB5Qe/D4ofzTf/bP5Pmr58EXjFvlsVVPSgQ3t7a2pNvZkp2dba3DK30tefX6jfzik8/kvNeX6zdvyQfvvy8/+uGvyB/87m+r/xn7ofcJsHn77mvzorY90L6+d/+h/bqqNju3TZmUlm31NEeADejvsoHzQpR5nfE47MdGHa5LxiFp2iE4C1wWfvE2AHmA/FBn0Y7Ld8T6cEyfw79UR4/fUr/tbm9bnufDE9tH2okVe/jR5c1lVc2BOv8O42lSachRbyyfP34pv7j3Up4eDWTCqspq2B+OlZQhSI1NwV7O7IvETuk54ONT+fU6pyhpsTTQMwtz3dcgr/4KVJxrixmb6pmFuE/myPh+sgavGEX+yfJJWX86lsbPGsAHMSbzEMta0U/L5m7To0rTzrIRtzEK24lQZFu6bCN/qiH/j//T35tXqPxf/+kfL7F62jnmxwJlHfkqL7BOyjpjSMGR5sszGD4orzzOhafoobMsslq6vNR8xL7I7fgSKCsn7XtQnj/ctC+hZmmE//1d9H2W3qs5mwP5LruorTJI+zGWE5el3Re3FuvifHnapPX0NtLyN4VLTfvlKlHkg4tinb/+14i8sZzdp6t5y2O4qN8ogci5XA+gW57eIK07vHljNCv3ctqlcXV2g2B2JEdFL+4ECdg4217v9IdlXkZJfGAPy5pvTz1MfCjjAVV9qhNVJrzhIZXcqJ1crPLk+fpiQBYUt5Mnf/EQmKVDeszAs8jzdsjPtjurPsgai+lncXjTYp0lu7X1iG0s1m3R0lKdRdLg+mXZY6xL7fGZEmAgj8LlvohlZgegdWJpKS3Tcl6Zgux7fjaULRnK9W2xX57r1iYWvAovWalcHdMY46si2DeJQBbBpxGybGUJrzjpeNfJKqurmLC2t7akoRMH+2VElfHwwV158eKZpicyHo3wlgXDaKtabUudX4ts8QuP23J4cM1+5fH2jX1pt3SijC4qczCty1fPjuWv7j6XB6/70hurFHQz59b1OFG9ZrJd7cn7W0Npy8ACb6PeqemvnBbg+Oijj6TV3pIXr17Lm5Mz24NrwrXKagnzcTYW/e08C7874LFxQCCcP9UNfw1HPXn+/KE8eXxPjo5fa0kIBJ6cvJDzs2PtC/zCvlnqG53s2+bravv+3nXpbO1aAIYfDiDYOB5PZTBkj6aW8tTku996V/11U+0YykzL+GW+am0mH7x3R37wwQfaLeE1Qg8oMKFDT9IOzln9A5+X+3hOB6d8zEHj8Xhe7vzA6xOAg4d0mi+L39MOxhYyPEjnfPHR4edxWRwsQ3/yOTrfy9ev5V/+638lR6dH9muRo4GOFyX2ELPz8UiGg4FM1K9aWQUFWQSv+BEDroqPvvc99fV78qMf/lD+4Pd+x64T2mEETHTsx3oBa199jEiCYed97Tflhs/haep42uXEQSbg9sT24fO4bmg79K2vGiMr/NLrQr6TT/q9DMTt2r0jyqNN0n50OcD1iI8QvN9Svx3s7tn+a17udUB8Tl96fzKWaMf5+E62FZD2/azy9Vpms/+hVn91OpbP7z6Vjx8eyZteuIasnGpcp8n3drisVQcOCrutGMgLJyo54liG6wrmem2AuH6MLFnuxzR8Mc508+YLsdSe3ktXsHBWyg98hPQcEW8RNvFHEdJy4vp5bWwMfMK/SJy1477SQ0jCZDnaR5vZ4Vj2b76MmM/Tm/hOr6gktTDDoCdxMKz2t/6b/+6fcGakDczTSmCevoDBS+2mjnnINJI8JZcHxzpnmC0Jzzpeh9VJ0leNtyUXFNmHz8q2vYmfNsGm/FeGpF3r1xwdLqOZy4xl57W1rh+KytPylq4r18E+A7LaLys7D+W4FoAf2WXlr0MZORdpyXVM61okK/a/42qsLI8y/rgq5LflnojLSS9TqO+0itXcfN5lZPVEQFC5jIyAdP+vQ3nOTYDUy0tesWPpCSCgYhtpK+yhu5o8fIY8naZoFU2xlxA5+Mb+Auyn8jUvrBrJ74OAIPHtwuV7W0Xt5Zfl9X92/ia8AemyFdaiusnxIqDuctuhz8jKz1eyP44JJR9FNsbIZ2OCGiapMWK5QZMwdWP42jizEwJgVZlYkIZJ00i2ZmdyqzOV96815LBbk1bNtqaGGQ57gNb5pulDGzbZrNZVYlX6o7GMwjtc87KT4yM5OzmWwaAvM/YxYhN+5WBV1OnpsZydn+oEWCe0SlwrphqydXI6/4VI1ZMN5Xe3d2Tn2nWpN7syqrTk3sue/PjjB/Kfvngqz05H2rbqp7ysAAm/74jNU50Ai7QqQ9sAv8FeZDrhnqCLNdSwVzBZXfb4+Us5OR/olYvFei0zsTZbVOEUsG+570gvU1itRzKc85/DNa73SV8eP74nn3/2M3l0/wvpnb/RvJHs7B1Iu9ORwbAnw+FAfYEPlV/dz+bqnfau6rone/s3pdHcUic21E9K2g49NJnMLADZbDfluspqtMK+VtyT2OOKV/p2ulty6/DQVCJ4QFCJvbgIenHueW4fgQZW+fk+XJwTsEAuafdBfIzT8AKCFA7Poy2XwbjyunHgBB6HT95ALM/h9YHzOp+34fBzjm43afgJdj19/kyHREO6Oub2dtXne/tyeHhdrt+8bscbN27J9evXZf/gwDbAf/X6tRyfnlk/8Drv7Vu3ZEv7Eh5ek6Tvsdu003Q4hKOD0QodHev1Mhxpt7H6cbEaD93cd6474Ei+l3lfcSTPg0XU9/4l+NVo8Iojdi/8RCAMfj93n9FGrC/lnFNuHHr0HiEo5vXg8zRwOW6T62f6EiDV9PbWlo5HxnXghYDLivMhHyPIoTz0parEL0jq/QBUWSWm9yM6CD13WnW5c21bbh/uS202kTO9Fw3ZJE3vZfbjH8pj95LEqoXlCeYZWm73z4WNMWI9L4K8ehvlk3Wx5jMRtxHSanuWfMsLBfA5LfPiNzKWMtci1gGkz/OQxxfnl5WVxko9TpXUaiubl/vBysJYs2GmieTsUiir/5JOJWDXccS+VFNP4tckQzAsacAYaUjJHnSTdFbj2ZfRKvR70Rp1CauSllFkqOuJTnZunwFeNueJkD4vQnnOzXEVstN2xrZZn3AeE1n2uR6xrCKk+fyLw8dEWsoyP19GSTIDZXVYB5rwL6EiXE1ry7ioDXm10vL8jPx5GcckndV+OmepbgLvxyzAmaYiGE+GHllwXdL8cX6sW56Wea3FctKUhXXlZXDxmuVwGd02RXZbdoUpUVZeF2TF/Zddc1Xman94+9mAdRMfOa+34xQjXZYuj5HF65QGWSE/X54jLSvUWyB9DlYvax5fNJMCZCTnVpMvbJPBQ3niYRK2ikwnDFUmEjrBsQd2QgFhMpMPZEFvG+k28trM1yXLd1l5m8oAefkmKqLc+slxU5i8FZk+ILivMoaS0xQs2+sbE0cyV7EyxBKsyk7kZGDZdh+jcIdJrNXTSZwNW50ktmc9OWgN5Vv7Ird32KRbR+aUSa3yMDFWRqZ8BHMYtaaj1idwNByFVUm2v46W23O98jOxHY/YtHokw35PJ5xHcvLmSN68ei2vXr+CyQIHBMIGA1bCoBf6aZvIUtLpsgXOaL+9tSu7tz6Ux0cj+eNPHsqffPJIHh2PpS9N49emVaRO/KmLpXqdUR/929Wx7RlGMIyVOazAIdDWaG3JrN6Q88FYxtr2rMLeXsm9QOsjMwb5y74FnIc251AegoEEQVQznYzrPHwykGdPH8gnv/hLeXDvMzk/Ux9MWRGn7Dp2dvev215U571z26+JQEi12tBCNmnvyFaXPcG60traEX4V08IP+MjsVQ3Unm63q7x12Wo1ZKvD6rqmNJQXnVmBt6vlt29ct7StgEnZ40GQ+Bf/CJ540Ax4PiCYQSCDfbI87cQ58GfH+BkSGZR7e+nnS9fLn1VIx3Wc39OOuIwj/J7mCDhCXhansQtbnjxlxSIx0qbU+VEGCxwRUKyrfxcbxHe2eE21KcfHJ9oVNdk7OJAbN2/K7u6uXitVOdjflzt3bttG8/jELpykTeB6EZyiL9mo/vjkREZjAjsLnhjo6keCkh784hxefIAdkP/oAEdv09pKvmtcduwDz0MOCPotApcuBz7qMMbJ8TeB+DQ5enSdOCeNrsjx/ci8zHVmBemB+pDgLeUmD/mJ7Cwgw3UF+CJcewS26ioATbiXIadmr01W9N7W4J7Qqdt+Ytev7clEdSM4T1CZewP3MwJiBuxJrpf4MlfGoJ9Ze/WI7Y79EOfHsPzwPx7FFD4uhbkOOboEZJRlspfTx32Qtj99fhGUkZHVtsPL5uVzthT/vFjHvh7DPmCaoi5/iYwVeQUoy1tGViHi6qSVLEs/lvYM+7/9sz9ZuSLIYHmij0/Acd2lk77A4efeSF1kUQ5cZhayDM9rt0hOGi7XdcgCJZvIzIO3QJtxe0uyU3ZeZbsriHVIdCrjjywU1Ytz4HLeNIrbpKycN2I7slDGsnIt5aOsHyldx+NfzGWQluQ10z7xdskp9FWkG3xpfcmL27CjfWYjrY+3HcsEaZ3KlDtHuoyzdP0Yaf4szGUnx1je3Ab7XMaK3slxU8Q6FtkSI8tHl8F6P7l8jvCu8hfp4LVWQUm+zGXky1+UrZeDnkX2Um4apXjWaZeHtF+CXPKslYRW+dahTJ8Fmc6nD81MupVIMflljx7uFPYwrTPq+Xe2Jng1Ej77n2qpaSo8cPMD8cVYtQld19m3zp5y/nGemHfxfAJindYDXmhhEyinywJ5bWXJ8Zwy2pWD2wBiO+L8ACtJ9q5xJHPdFWTrmW4rPhZB6+gkNIxRJX2mpFZtxq+1DWwN1HZzJje6U9nt1KRdVS4dlxP1nwWkEiXrHGy86njT8cxqRvYaGus4n050fPOsquVaYi01dWLbadVtRRcBpSkT4OnEXi/jlyX7w4G9UjbVv9PTU3nz+rX1JZvas+n1rFa3YEJDrxdWr7R1crx9+J7M9j+Sz5+8ljcDVrSxAiSZrGqbtK0db2muKnJYpckqr536QN7bOpdmtae28SofbTV5k1LLMY6+Cb4hCGZ2mL2Uhz2FcmEP5tT3PrIrX5/f+Z6f2aq416+eyaNH9/T4Qibjvr1Kyqb/BLwIEIzGU3nvg+9Lp7stT589lJPj1xZMnOnkoT8cCq8/bnW7UrMN+Q/UJy001HYrFuhoqKzpeCb9QU9t68v3P/xA3nvvXfsFQGW0+w+rU9+5eV1+7XsfKc9QM6huFhviNNePB0d8HkKeX1ccvcyDJOR5AAN4vh+hGB4AcXDucv0ceB76WPAlyQekyYvh9T3feWIdkOly/UhRRcfKycmp/PGf/5mcqy+1svou+AK+SXJkD7Cpjn/OX715I5988omc9/vS1f5jNVi309Ex25Qf/eoP5fd+97dtBLlvqBPrTdu2ckzHAmPz8eMnem0MbVx6u07AbcF35Fn9xCeckybP5cewlZxqp8ty/vicusDb8byY19IJH5+ce3scISS6v6jnOtLjvPZriihR3/WFl73W9nZ2zF9jAojUUX6v7/rB62kHeRB1ud809N5Rq4Vf+9QCOIzsytRzfnWSs6neC05HM/nyyZH8/O4zeXrUkwG9VmkphWpqhd3L+J4P90JkMWK426z6eh2y9L8SmEh0K0ByX78s5vrbDSbYNIe2kWlfwhtAf/G54FsqviSW9IlwWb/nyQXItnI1xNpRPyzxJwZqLoZrcaRLql+K2rksNpUNf9awMXP0I35NcnGHzkAsJEsFnJamNMjxgTLnifjiulZWAiYzJEshllvURl4wYiPdEl7nXzrGlMJVDJ9VqQF5OoE4vQmy6jFefMxgT3rglrOxvCfW6U5pmjbBJr4powvjy/Ug7eR5m8DqJG3GdbP0IG+tflk8SV7Zull86byYtwx/GlZPj+uu1bScdXKLkCUvDecpQ1koLiuWf5UoJ8+u7pBcSpdDXgs0HWxKMgoBUx7xtQaRLsY6e9+Gf2PKw6btZj8kkMcDLw/s/iDMpz5Iq3/stSz+51jrVsbnsteZyXZLJ4HTc/uJe4Jj+JD/GAv/4x8e/6zmbKQT73WBsGXENns6j1ax0B9k86QBj1M28tsrD6/vsvKoCG/zAXIZcTukC9pN659jQznNqVvsgwV0nDGJNNK2tYHKdKRjrif7tb58uDuRj65V5UZ3Ju3qRBim9oqgjlFeH6qz9ouHYM23X6hTvQncDAZjGY7Jr9pqMdGJJxPLFq8zbrVlf6cj252OdNsd+4XGa9cO5Patm/LBtz6Q7333+/JrP/o12dvbk+GQV7lULIEh1dF/NS78Yh0bk9dsZU613pCdg0O59/xUXvR0GlFtqDkEr/AYviAER/2qBR4sxKxK1/RabULGx0o2TVU7Um10lYkVZeG6JZgVnrnUX1zDsCuSQzGoN78nTFSvmeo808v+TB7e/0p+9tM/l198/BM5evVQ/dS3wGKtyp5XMznr9W2zdGpXa6ziaUpDjwS/amy+32xY4Ms24uf1NvMPbc7sVbKtrY4F1Xq9czl6/VJGvZ50mk37Nb7wA0vJ/YouMldpIvybBx88WDVOVhcB8q0/NN+vJy/zfCgOdJEfryhjLzaIzeY7OhYsaKcU87OyyYkVWfE5FOvI0et52o9xPvD8NOLymD/IshJbOYiDPAADkYZYuWSkdoRfU2QDdg/KEphsSrvVUXu3pNVuaz80pZn0HXVazdbcF9THP8gNwWT9p3bGvsBufOD2mQyt46+1+jH2AfC+cmBnsHVh79JR663k6TH2l59DyCeIO+z35/pC5FGOHnX0S/SFwuuZej1rnj9zcq0Bb8fasFTwv9uHH8bj8NqnaqB8gdd1dXheWMmo43Omfhz1hdeiZxUdQ3qP4s++glVHvrcJUc6mQ9nRG8eP3tuXf/Q735a//St35E6nIs3JqVS5ZpPXu6mIflZfkVyKF0Ja903g/sqC6ccADje0FbKyS2LF98h2xA5ai1U+qq7IL4EsfpeTpq8bWe3SD0uBsBSK+vgqEPsjpjykyxn3eWM/3IXWIKvB+BwHZDkBjtyLjvopmXkwORGVgeuc1hvEZTFllcVIl2VRFvLyf1mQtiGP9CO5aQXiPM4Dlo7NZbVB1thIZC5T+PLahBxZZZkEb0xZPAmBrPyYHHk3gTRvuh7IysvD0vWkbaZr5V5vJeF60IdODhft+mbpvVLmxw2wVD8Dns9nTGmsk5OJ5F5W5MZ0u1lUhFivIv3I5poInudBMYtWNc2SX5auCnmyyrW1rFNMecjiha4CVyUnjXVyYzuKyOHfw1kU8xMH4HWsulJTy6rDE5ke35Pa+T351Xc78nvfuynv7lelK2dSHR9LdTK01SqzGdP1uo46AmTeLo8Q+eSvNV0WYVm+2mJ/+aCp1ebIcJ0CYn/EdFFsUjerf7JwVbpdDEy6CZqyfiBQ+Hvb4J6mnzSk/c2eYM3piexUzuROdyYfXG/Lze2qdKojqbDflrLr9FE/huG+a2NUJ/na1bPqVIY6Ie0Nec1Jsyo6sdXxW2XSPRlLozqRbqsu+1tt2Wm3pM1Ev1FT0kk/v3BYYwLMZDjsU2R7WOlklP6qahO+IkyL7LVInoSqyst+ZPVWW64dXpc777wjYzYA49VB9hgj0GOc8E8teFcjH5tVns6hpam2dao9qei1Nx31GPz6j9enVIzqbLX1n4e0XRpyCQpyja4H9wStpT5uqPKj4bncu/u5/OTPfywf/+zP5eWLBzLRCTkBcV7PGvX7to/a2dm5Tu61nv0CZFf4VUgLvrAqTvMItNRrBAOCH+gPznlNb2urq36qSU9lnBy9lvGwJ51OQ3Z2OtqO9tFI7zNmE4E39bMesRl/T3iO1PP4OvCgFoivJYIPFoCgn1QOPB6YAnHwxfPgcV7gaYhgjr9i6IEdyM/9lUwCIIAAy/n5+TzYAvXVf7aaTsmDRU6uT/oI3CaALn5OmrpJQXLg3s7qwSQYpvdeiHS45+uHseIXgmY63rSPeCUVe+yHDbTc/K4VTF5ik6UTuW5v8IP2N9eF8jWaet1oHsEg/GJBJOXzui7H7fE8QD7kaRB0CH0IvB5HbIfLfeF5HD3t/nb/j3nNMfI3OrquHvhyPeBx2ZqYy64nunEOzUG2fT9xL9KrsM4POeg1qz6d6NgejcMrucgw9kQOIM91ssByo2P1J+Oh/UgHK/rU86ih8lWGknpHhTT0Psk9ZCjXWyK/9e3r8o9+//vye9+/I4dtlTnu6b1uYNfUvDUGwuLsa0Vscx7U+0nqYki3wbnTAotxx/dHmOR4eZyOAE+achC3FbefRc6zDuk6m4Dx5eMOpOUsyVS78MkKPz5L2++UIK6zCdL6XAQuI0uOXpZzKkLYNzcDiDSKhMcNUi/9Sw+ranz9cP2+SZjfQnIF+Mz+pz05vyzSHVzU9tvCwt/J+EjODHri5Xxm222jKSSvEOsugLc9TtLyy7Rn/ktRGnGOl5e52GPAWkQOO48ajMvSyLoZUtVl5lEWsuz+JvDLokdZXFxfrr91tBnSuqw7/yaADm9Dj6/LtqyHnNC2kh8SXeLLk2lzfaYPyuM3Mjt9KJXTp3L28DO5+5f/QVrDJ/J3f/M9+bu/+x35tQ+vy/UtnehNhjox53+5eeBnk966TJjsLkEnD/FVjS4crGFvHI5EsQQb+Sq50bm0GIvAcVapIvXKXxYW/rt6pGWblm+xvfVYbnvxHbLsJ/eoFW0EZEPR5CM5ZoN7jPKjk1ZhdQOb49/cGst3Dmvy7l5NunUmmxPlDOOIB9iaViMwNtF6I518Tm0COpFBXyfBY508mjzlp3HNn41HUp0MZLtZlZ1OUzqthrShulIzTPB5VZJVIrb3kh5tRZfK8NcICTIwMdbcEHRQfetax/ZnanWl0d6S27du22tnwa+qsfkaUs155ZNgjurDBv0mU6lZm8j+lki31ZPx+TO14VRtZVJOTV4THSnpRFdlQt5n4cpDgipi7RSBfg9BvLFOmL/66jP5kz/5D/LTv/gzefH8kU7Cz1QKumn5YCq9874M1GcjndQjvtnuyPb2NdnZvyX1Rlv9yutvYZ8qVhmFVUdhbLGiaLu7q23W5Oy0b/tUMcHf2mrL7nZXJ15DefXiqTx9/FgGvOKnE3/uTW6DP3vwS5LII8DiR+59BBGCX1W1JKCwBPUNgIdyD2B4HYAczjn6/dSDZ+RnBa/Id108OGSBsSTAwsoyAiyknd/biAM0fvR03FasD+deP5YX8oJN/BCB58EDoaMFxIys+3QcG7uW6X094tOaKiu0NU7sd/+5HvC5b6DQnsrVCyC0sWjfdYGAHx20A+B1e4Ef+a4BcVvuc8vDV+OxjIdhtRfHkfpwPBxS2WyjRfqEvmF1HIFuP5/brfLG/mpjorfrAAgIkgf5RvukqQ/s3FIBphvVNdOC6Ho/oR37Rc9k5ZzDZbkvWLVaER0zwthpqT9rer1MZThQm5RXPaxcwed+3+DVcFI1vRHc3K7J73zvpvy93/0V+cG3bkiH/yQY9fQ68zaDpuGXon95oBaZH1DPjjmgzCkPJmaNnHAlLLDgL6qTIOlb587SJyuvCM6fRW8Lm8gvM1ouomtc56psvaic2t/6b/77f5KkDS6GY96rSICSOa/yzYnzmDJk+I3G+fPAbcE4Yvlr6KqxTqYPkiwu8pwcWXkOy0/Z45SLnCJvI7PYnjDCTXXOkRyy7LH7pmY4dyB/HA2cpue8LNE50t0e2vSot+4Me0KtBZWHtbsiL0GGuLk+eXVKwv00RyTPv+Au0kZWnaU8TbrsdL5TXL7EEyFiX4HnZfGk0/NybCZNm5xHiPmyKAv+oAHybCiLomt0Be635PSbhXtoHV0eSe8VEp8Bq2WOzOvCKQvu75VyJMUUyp13hZQFDuOKRFGWhXQ9PbH8GLSahWyJy/DxO28ng7w8INxNHaT8PlKEIAs+zoLG4ZcgMSwYF2QEOZ5msludnMr45KFU+y90UtGzycLR8ZE8f/pIZvoA/dF7d+QHH7wjH9zcllv7bWlVJ7Z6YzDSCYgFlggSqDz7PkEHbc8m/daS2RMm7v4gXrUHd5uw8+2e3DPgDXYEOQtChoMy5Zn/6VlSZ1F3QemyQIs6RfDWgU/uAhbyYzivlZSQ7zxGGXkOL4f8mSkL6XoxvGzBs6CwiXlUl6OnIyxqBEojqyz0bKCKTfC0L3V8hFf6LNf4rDkbBzoqNG0pHS+d6bkctiby3kHTXofsNPi1OF7NQ0YYF/AHnfXMZvo6tnQCPR5PdEKs47Daklm1ZmVMFCc6pieDM5HJUOXV7VcKt1rhtTA2beeX+Pj1QgJbRqoLK2d4HataQ0ZFnr/g1xt72rC2oRNvW/lY1wm2TnarKqOhsjp63N/elY8+fE+FtOXnD47lbBx0ICiGvcqtaiVhZbWrXR/LTkvkoD2RnYbqPjqXs6NXKk8n8J0t1SOs0CGSQa3EcUpMot3biz/zuLYTfI6PjEFdxMohVp305NHDL+TnP/sLufvVL+Ts5JVO9MdWFoITExn22UBd/a62zWoN4UczOtsHsr13S3Xal1qja6/WEdAbDM6JIGkjqIiMiuzs7KmNVTnrsyfYxGzotlu2L9uodyqvnj2UszfPpX9+YjzvvPOOHF4/tL3fVFOzAz/vbrfl1rUDywljhf7RDrJuD31uVfTor87ZmCaTfCXqGC9ZxhzgvFD83AYBfEE+tHRPT+Ryf2Dljo0D+PXT/7SWBUE8UEY9zp38dTrAkTYsEDUeW9CEc9LkQR5Ecd1cXz2YmaxGs9f5CExp+46gPzJUvqZZHdXXsfvq1Uvb9J7A3e7ungUzeaX1+uGh3Lp1wyQEn2FJaNfaUlkE2EIAB5kip6fnMlRd6R2+B/xVV/xCfTDXl37Sc7zJ9eyBIOC2BVA/CUYqjdQnto/fiFWEemTTeGuPaykEri3Ap76s8/qujjf6zF7TRW7SfrBDdfRjaMyOdp7woV/wQagD4T9NwG5wWQfqP4LoJoX7nepk4HRK++iy6GPI2ojHFGQt0r5lW7nzEESlvo8VQB072idtseJ7ZnspfutGV27vbekYGsmp3rMmppf6Ra8puye8Bbg+INgTYI8IEXn+wu5FHpjnz8vDMUZc7jC3u7Acssejea+Ha3Z+vSSH5EsqOfdMrZv4Hcz1Ih2ylhDyIzlpCh9rUWR3FqWRzs/iyQO82Bz33/Iz0TK8rTyKEZ+Tjn171chqH2P++F8s/ZrkajDMaKXieuTVWFEhUiwu8/x5OYXpyr+kuAo1zdzEL28V1hAXqV+o+JuDfcxZHMbiiTnmuWvhdcOxXJ23icv6OPeSdd9lyM/Lc4qRxesoKnMUySPt5F+yehKOJeHcJlfJ/BEdN5O2HrH+l8EmUq7ahm8CV+U3x9vySZDL6Mm9shSU5WvgJfalnYKP95gc81S+6BVswLoRkOsEYj2LAV/kO+7rCnsuTJ5iLAihPPaQrtSYnMno9IlU+i+lLgOtrg/IPKwjS3lfvXohTx4/km63Lndu7Mv1/Y68c3NX3rt9IIc7HWlVBzLsncuAeYzeR4KuOlmI/Bu0qoYVZJYfAmM8jOtUykqNC35j9j528s8F0udvA+kHXj+u6w9K1/GUQam2ovIi3ryydL6fF8kC1kPKE1MMC9TY1EL7mMBPRae7OuSsno7FKq8M2hgkA2JUMn601nQkrem5HDRG8u5hU27sNqRdG+nEW+XQJzqhZJ+jik0ute2knwiATJSFyeJYJ8k0VtHJsDWjdac6iT47fiOTwblOkmcW8CEI1t3akrYe2R+pShAMQg+tWMEOnVjrTNrkUIfJ9bNXr+XN+Zm1PR0NdWKq5VqJPbAqDZXVbEqrXpd333lHbh4eyHBWl5/dey09XgdQ3bGD/bcqMtLjSDo1fjGyInvtqnQbU2lUxmbveNCXs7NTnWC3LRjGZDq5opWwO9i+OJIfEFI4QX2r7dmv0WGR2jAZncvjR1/JX/7Fn8rdrz6T09NXMp701adMzsPriL1+P9QzHyo1WqrDrmx192Vr+0Dana4FyHh+6HZaKpn92Ho6wR9Zv/Crkdh6rhPw0UDtJDi4u2cr8Aa9N/YK5vGbZ3J+diK9Xk8G2mcEFD98/325du1QpvOZl8h0MpZ2oy7XtndkSpBTz23cwcGg4ah//izjq3gINoSggWUHcKJlBIsc8GKr13eZ43Foh3wv9/uC1dGjnVk65PPKGucGPbhs9PDVVATGOHo7HMkD8DnZKjPNdx2cHzmsIEM/AmYeWCEQ9uDRIxnxIwdat7vVne97BrXbrDRq2xjnHt/r9eXly5e24qij/bm/v2fjG6sIhL175475GNvsWlMdXI9YF4K/BNfeHB3r9afXnpXF9tlBj8imC0IZMgHjkoBYAIEifrEx/GojAVmuadKMT/cNfRz8w6uZBKu5VBPdNE0wlu8wMyCRjY9iP9o5/HaufaufJDmjDQAPOXYvUHkug4AYRwP2KO3u7Kof2yEvNJwcQxverumf1PUxAVy3EEDUWpYOvoIo93r0fTyGHM4L2GesUZ3KgX5X37l1XXZ3u3J6dia9gfpSxYzhtUqBliWtoqitLKyURad0jaNIxiaY61NKXGI7qaROdMsJiNPLJ4ZQLxljOeTqGOlJZHYCSr5+mO4ZID9Ncywlw8kKTwnE/Om6m8oqQllZ64NhF1Qqr5bJU+JYRJvgInXKIK1PfJ4mR/rLLV1eFtTIqxfLXw8uu5iW9VqmVZmcU2ueS6JMszlYkvNfKNxFy75dkGM5L/QN4DTNm4Wscq930fox1snwcsi1d/64HqmYN015SJcX8W6KTSRdXavfHNb5OgZc66gMsuqlaQn6QBHyFtdCOSxLmp+tNJAPu297hRL1YMlis4e7nPpXOX6B92lMCwQNebAjReCByQb/yDM19cgeYNPTezI9ey71yUCfykf6kB5eLbNJT6VuD/xn/XN5+PChTmj7sr+3I7tbLdnSmfyN3aZ8eGNPDto6qTp+rROVsfGPdcLDr+WF6Ad7mfC9SNtokfQvGfyLyPRjoq8ntrosBVgccTqNbJ8sI5aey+UPufqxLCvYkyU+r13PzyorA693kfpZdYp0WdeG+27Op/0bQyXrBz7S3tSiqg66xaokrrWZjgnSTIAVTACt59k3qye7taG8s1OVOwd12W7xGi+BIaqqZHsll3GlE0PGFvV1XDGueaWLFS6o45NldByP+nL65pUcv3khU003dfLMnmDNel3a7aZsd3mdsSVVzbP9vyxoxGRV65ucMAENE1iddDda8uT5Szk6O7V7x3Ss140FyZiMN2wfLfYVO9jZlg8/eF/baMhwWpPPHx1Jf6zKaR2CwA1WglWGstvilciKdFsibVFbk2AK/hvzy5XnZ9JS/VrtraATf4iJA8kG/OB+NhdpFp5VP6G/no4G5/Li6SP5+OO/tJVgr14+s32MJtwLxkMZDPsyHLC30VhsI/w6fmlLe3tfdveuSbO1o1Ka6pOmBWlCPGkmHfUjsYeR6ssra/QBq8COj07MN3u7O+rnbZmo/NcvHskRK8F66g+9t7CwZ9boSnvnQLa2tuWdO+/KwcGejNUP0zErpEYy1XvTvvrzzs0bIXigbRF0IugzHLFhPTaEVVMEyuyoenhAg3MLvMyJg34o4vFOfzoIelBG33saZAUgyIPgdRmkrd0kL13u554G8TlEOxB2eLDM/K7n/vplGJeh3nmvL/fu3ZfjkxM5OT1R/x/J8fGxnJ4SADlTf7P3nLardXj9jjHDa3t1HbdbnY50+dVPHWN8Dxwe7ss7t28Lqx1ZxWVBPgW+cN34VUp+QII0wbCj4xNbGcY1ycjDS3PiuqKvkxVhrO5C1oTgpo2ZsNqL/gbmY22Ta4nVytjorzVS5kdg/cNYRzbVTFd8Gs7Dq5bwLnwPsXJxfq6MnHmey6YdfML4Qi7fj2Ntz3RPxpnt6aUydnZ2TFeama8KSxDaJD/JUNB3tEMZski7bYB8R6xPXO5j08lBWkvsyFXQqE3l+v6WHJ/35fHL8/CfXnxP2z05AYmEFpICXLa34+fA0kpcl+SiV5o/lITPkFoglrUO7pPiOt7KKll1PhLXFsqJi1xElGl1Y54IlM0pYTJ+bTc5S6gkuOl7FauWXzceNytgfCd650vIQVTBbbpK4J9C3S8A83kK3i/uiz/+5/+vRTDsb/+3/8M/cYY54wWRVdPlZZYlx4sAuZs6D+6iNl3mXOc1vjD+5Lj4X4YF1tUH8MQUI9YFeDqd52TGJRdOnE9RKIyRPs9GGa64rTyUa+2XG0WjbcW7hYPNJaUlFnupyL/rkNU/nhdr4TxeFhPw/9FLI48/D3l8RfXiOkWUBy/JqgPFyJeyQLrOVeGq5LqcMvLgMFLePHobWB59myLSyQ1IUHT5LdmTqhfDiwpYwnVuieRoWNhUxm95PK5n/Me/NBb1OcKlD9/Gy3nwhG2qrQ/ptUlPpmePZHL8UCfgfQssMOmBj8kNdXjI1n/64K35Wv3p8+fy6NFjm9Ty8/FMzSo68Tzcbcudg45Mzl/L+PyNtKthU35e0whtQsgM/ghaJroyYbBJg04S9TNwmBbGESQ4zBorcT6wKF/AfTH3XXJehBUO1Zdq+q2e0UbQLJY7b9M+l+FlV/Gg5/ZkURby8i8Kk0Z7dqZAftQG3VytsHsNaz1q+snvIdb1PIyEhMsYCfjAV531LQh2uyvyzn7TVkgRLKoSmKUOK6qYvDHb0lMLtOkYY6Nq4kujIRNrJpe8HsYEj/1/BnL05rW8eP5YesdvVMZIJ9ZV+9VI3zeoTQBgWyewmiaQRV17tUqPBME4EkiyFV/1lvSmTXnw5JU8evJUJ8TsL6TX2IhgXVj5Q6CCjeJbzbq8e+uGvWqmDctoXJVHr05kMBxJYzaWjtq2257JXqcq262ZNCusoFN77VpQmXrgaiS4dHYaVoa1eRVRfYDn8TZXdwB1yGGchrLQHZrmWq/OZDQ4kaeP7srdLz+Rp48fyHDQU5trcnZ+YkEwAhJh36qh2l2XZpOVRDuyvXNNursH0tJ0vd7RFusy0b6wPdQarFhSu9WfnS02v2d/tn54jY0JuvqNX4bc6rZlOhnK0esncnz8Uob9nrYzsL6sNbZka+dQ2t1rUlX5Ne2Hm9cOtU+6Mhgpj8qhr/Dr9YN9uX7twNozP0dEv4WVXmq4Gs91BlmgQomAD0EM9MJtBMyyrsX4WTvruvE6cRlpP0e+Bytcluc5XxzIAHFdT/sRpNNmgwI52OYBFcYwK6ie6X2asRHGrgdbGINhryr2JTs9O5XTk1NbFXbv/n37QQRWNO3u7Gm/ab9ok9eu7cs7d26bv2xUoa7KQm4MC0KpLfxHyLHK5BdbGcc8I4YVTkHniepqq73oC47aHxa0UtFhThpsoL9po4H+CTncZ9iOFzzISd1lBJ1CQApvLPxvpbRJozSuIM11zhGyXG2KsXx8cmy/eIovp6ycVrkmO+lT9HW9Dw4OpN1qmV4QCH2gCaWkeT2GMeA6+fiI63mZUww/xzek8a+PC+dHxyp6cn/Qa437LNUevTyVBy+H1DY7lyUv6ltJkg7n2fA+oRO9nveJ19PbhLWTcK6gSH4Mb6ssfxbiumvlZBVrHtUCLexMk4PU4iw6tz5BBifr4fVWyOUoLb4TCgCjwyqG+qUQMa6rleWLdfB7YxqxrE3kOdJ11GUByTEVDPvv/4ld4EmlmDePQKxgERWhuDQgS878IsxA3Haa7H8AlPQjHFP8fp5GurUlDq+fnIIlfuQ5T0zz4kXNJbkJ4vIYLmcJnCaUXSuNZS7zayLTZCdtpClG1nk6D6zmLMPrFVER1pU7yvKlse5Wk5Zq54VNZUnMr3BRvcuirI/LarGJtt52UfvrdIsRy7N66fMCxOWeiuvGFCOrHHJkleWR8+ch5itCzFOmTl55/P2wCbzNmCw/os0R14zkOin8ynKuGK4DiNPAZZWi+V9ohy/ZRXl4+AwPvsttbOrL0FaQYrWSqvF3oLc7B0WmAEn93rMJQVUavA55/lQmb+5JbXqmEx99eNWHaltZofLYF4lJ6HSiU1+bfIdXVZjAvHrzxgIBQ5087+tEn18N43/4d7stuXW4J63ZQAZHT6Wmk+9OfapTZ52UmU48nCdKJefmF3UYutlfyA4qU8Z5yEqAz8KkYWE1vMFuI7N5kb8JVrhNmCWWyhAb2rOzJL3gWOZdLnvb8PaKaB2cJ13PST+U7N8cpOflesaIp191qioT60tGX9LTes4qQbZ7ZiXYlvTl1pbIOwcNudapSKvGdRMmhMD2GmMcJg/9NoZ04kUwasiYZVKX7OlF0UzzT49f2553J69fyHTYt5AcK5QaNQIpYaP8VrstW9096W5v2y9I8mt6VV4JrCMvbCzPL/KxEmwwrctXL3ry558+lk++eKRjfqR1aEwnxyMCf6oSv6xIcEavpT2V+f67t6TVqNtKqxdvjqTS3LJVOmz+v9uuyFZDpKV2ohsrZvArwUOdEZBUE2chGMbKMF6TVH3nK8NwQ+Lr8OpZ8IzlcA1rglc6h4O+PHn4lXzx+U/lyYOvpHd2bMHu7d1dqbc6cnZyom3SS9onrCBVWe2tbW1vW/b3bijfvvqro/7AN1zNFRmp7QSeeO2x1e7Yrwe2muE+MOyf63U+kabmcR/p98/k6OiFBcF6vSPVZ2C/qtlo7kizva/1VX5rS21Qv+N01eNwn1Vo2zrRJ9AQ9nzCrv3dHbl+cM3ueQRROPrkiXHngRPuZZ62QJnyEKyAh0ADQQPySI+TYBnkgQjKOXe5YUyHNPDAhafjIATwvLhefL8P+odglaepA8V8IE7HcD7XxeUR8Hr2Usf8lPu4+sJ8ihzl1/Ew/1VJJc2Uvo6PFy9eykDHaNgzbNdksdKJVcC3btxIgpvBLwSwADxAW+eSM3m8Wvv6zbG9Xkuaa8Rfb5xDzUEPxkfon0VfuS12TNgd3h5wn3gOV4PtacaqMKuLP/C/903oQ/LMdm/DjsgTW1l4dnYmb968kmfPnsq9e3rNfPG5fPrpJ/Lzj39uqzM/+PDD+TgyfRO9gw4B+3t79uui8EC0PxwPtB5B20QffJDwY4XdD5P+c73gC7oH3zrgc9nxOXVJex1g+XotElkP90htX/MevOjLw9dj7TvVn5Ci5i28G+qFRKCFrsUwGdTNqkNGgaB5mynM7Yzqex5Hp02RrjeXn9CiJLfAUKZtr70EbXCev16EgVHgdZYplhXsKqK4r4Hlz6UExPx+niQWZSFnjnl+QjGy8vP4/BjTlUNF0ucueSUYRmKujH0WA54sRcvUjbGOP24jL51GUVkMuMryppFVa50kay8ikG5/+Wy1fC2MPdRZXxOODK6oTU+ludALtsCaLs3GOq6L9oUj6FQs47JtFGFF8tqmshjenn6bAk0uo+EvjyULlNIpGiOeKjNu8ng8f5OxFz8AZqGsrCy+orqb6FgG5eQ5D8cifi+PST+TNhY5C6TPwVXZOG/Pn6rnYheP6hHXCsrqAd8SZ0a1uQ9cpj5kk+KTsBQPws3ZQGqDJzI7eag5fZ3Lj3Ryiq76WKwTpuGQia6mdQJDXV5R4SfheQWNV2eYZA104vDq9Ss5evPGXjPb3d/TBwvlVh8wWd3b3Zbzk9fSO34lTRnaL1m1K1Np1mbS1Fk/45pJPwERdMRVLOoIExhMo+XwkM+Z+3JxvsDcZvtUwJqczP2QIH3u8NyV0oJg2AKrMldzvlnk2Z2HUvzKEnNZHSWO0GxGAIM+pk/ZQ4riMNGzfammY2nPenK4NbOVYDe3RNo1HXMEl0ygEqtGNFGxIEyYDBBYZfzYPkmMWYJgWkIel2BPJ60vnj+VNy+fyfD8RKoz2mYsqT5al1VFtWpDmq2OtDvbsr29Y8EwXjdrqACCbvYLkTXl1QnspNaWuy978mefPpW/+PKFPDkey0Cfogn0btXHvAso7GHVUD145YiAGyvOWFFz4/DQrrneYCyPnr6QsdYjGKSXjF0LFgTDJq5Q5dOPZMYTBjEuIChxcnpsQafwmmTyCpaWhdeO8TdVLcf8zPx8POzJ40cP5MvPfyaPHnwhvVNWxrGqRcsbTdnZv6aVqnJ6eqL18CtBJwIUDdna2rG22p0d2xy/UgkbkiPbguLaf9vbXQuEsz/U2dnAgn7sgTbQdgcWAHsjz18+kdevX2j5sfR759qdDelsXZNW95o0O3sijbYIwS5kowTXvzZy++YNW5VkdvFnM9WZdDsdvb8cqA7JfmFK8Xek51nAg8Gg8DT5BAwIjnEkqEH+0uqypI7LsECGjjMPmqWDZRy9TYAuyPbz+Gj3PKU4z/NpK10O4rQjnedyHKx4Oz0/1/5rax9tq8+2ZKsb9gojaMlqK2+LlVy98568fP1ax9nYXpGkX7GLlZA3b16X99591wK82oo2pg0kbRHkCnvzhRV3BOH6+t3x+s2RDFWWBYrULvcxRwj/eOAG2KfKNNstJ/gRm5zHkeUP6oa/aviPHAapwl5tpkzJ2rVrJQT5+r2ejc+nT5/Igwf35bPPPpMvv/xCPv/8U/nk019o+jO5+9VX8uTJY3n+/JnyHpkvv/vd76i8pK9ctrUWdCNoy+vAvL4KT7C9ZkG1n//857Kzs2tylNXs5pik7C+GjyMfc6RjMh2USAOO1KFNQB2+TzUr+Z7F+qmlH7w4lfsvh8ZbqbK6VmVEctJYzclGXDVtzzpktQvm+V6s54vkog7pPBl5WOJOVc2VNC8gQZvhbAU+dLU8cC7gFgQW/dxQ71VE9UuIctWA+c0r6SHLj0vn2cmNkCU/q92rxlI7HJN8sBIMi5VZp9ZcaAaK6sYdESO3ToZO3nZMjvR5GZThztI7q946WSvlGbqW0ScPQU8kKNlB/eHnS4jzlsvW+S+UukfSnsmX5an5Ed1StIzs0bJgozySH9XPl7ngyyrLQ7Ym2SgvFU4nkD4vhzw703C+mNbBOdJara8ZUJbv68Q6ndwvHNPLvfNQlmcT5PF7fnwsomUsRjJFWZSHBQ9yF7yL/Jjy2lcN9CEuIF3GuROIz9MUkNeGZiaJmHsBr7PQpQwyeGmf50/EKS10yZK7XJandhaFwogSWW5/ul07Vb300d1WiohO1OsVnbz3n4oc3ZX65MxejSIOxv8Ys6EyE20mMATAmCiZTC1v6ORZ50c6l57ZRuNk8wt6rCp5qJMJJh4H16+rjKY9bHe723LjxnWtO5E3Lx/LbHAmjdlAGpOetGQszepEWjpzDg/zYVIWdNYJBHn6R06wKExkg3l8BL2830K+80ZHLygBODO5LTOU5ktbLoknKFm4aNkvE8poOWXSWJ3pJJSJnPWiBTWq07GOgTPZbw7lvb2a3OzWpdOgz6dGvJ7FeLX+twuLCZyJ1LyZ7SmEn2q1pj611nWI0Te8Xqj1dbwdsTfY0UuZjQdagxVPyFbSsc3kz8a4jvVGs2X7U7HHT7e7pWM4rAqz1WD6MVX5j46G8uNfPJL/9MULTU+kN67LWPPRa7ehY7hyrvZMbYJtQToCaary3vaOvP/+h9Jst2UwmsrLN+fy8uhEznvnVtfmq8k4Nxu1LiYGYqWGWs9qOM0fDfsyGo1ld3dfmnrthZtNAk3jW+xjs/2GOm80PJUHD+/KF599Ik8efyX9s1d67YYN7fXqkuFIrzett79/oJ1SkdPTY80lQNHSUwJeNQuk4J/wamTbAhumm/K3O5rf0vuD6sSm95Ph0Fa97HY7OgEf2Yq8F8+fyKvXL9TeM5V/aoH0dnNLOls3ZXv3ltQbWzKtsrm+qqAOw99oF25GM7lz41AODvZDEAA7GQ+av71FMGwv8CbAR6FfQ/CK68/uDckYIqhvTkp4/b7h8OBBLAeKg2SQBxoW950g04NCHrRwQhfTX30Weje05fXTcijzNGVx2o+eBzzNkbYAOvJK31/91c/kzZs30uvz2mvPVj1RH1/zS4cEZHZ0jHbaHRVAAHOkMvTerv3OBvDwwHvj8JrcuX3bxg5jwFZO8j2h4yf2C4FFBHEfZ88ytUbthi/oBNATQg+3yXRP8vzc7Yz57PsB0nz8BKyu2k3wOVxTStoU/2EDeCVz0BvI+dmZ3g9ey7OnT+Thw0fy4P59uXf/rvziFz+Xzz//XO7evStPnjyR589fhDF7fib9c34EIqzMou2qjtUbN27Kt79DMEx1sOtOjdMyjqav+g8/sbKOYJiD4Ny9+/fkj/7oj6wtXrfkRwoIwnu/2X8CcadK7HWYTcm48HHl9oPYF7EPF2NV700WvFbd7D8BaGcmD16cyf1XvcCDGWEoWV0DojTJbSjJKQT1jOh3zpPPVdJP503I84rg+jn8dF29dbD961REWj5YZJGKGcK56T8vW5AN0+QIAlfCmdjMnV8Tod3EhlK2GH9EScJ+KdhOLXMtEtUMocc2QMS+Yc0luC+uGvH1UQRaDr0SkLkyzOFsseOWUGBIkYl5DsjKpe3SDoNPqST3Ei5SB8T1vHNjykKZti6qzyqQhE/CMX0ZePmm4HLOHBlzUcsyV3xDeY5/lpE7+ubV+SJ0uXlYajvFl5WXBTjyZOQh5nJLsmouyywnO4bXzdNrWf4y8vIdeaVxfimeNe2A/N5eYL2U9Sgjw3lK8Zaw7aLwvovJ8zdHznW7IULTQU6+Gvn6Bd2VeBowtgVvbGPIT9MC63zg5Xlc6+qvIst3PBAnSYOfpHnJh0IfbNx0JmIh4cE8btda1Psj/4vNL9ZV+89ldvJYRjpBnk2G+q1ftUkDfKyM4fWmMMEIEx4msUibTpmE1K2MfAJmgNem4OHXy5h8HfB6U3dbeaa2Z9L1G9dt4nV0ciqnZzrpnmlb4540xufSnPVt83BeibP9llQJmwCprvZox9HGh1mhf8Gu8NBPOTQvNhtAOHrBMuLJBqVO+VhwLPN5/nIuoA9Wc5dhPBkUl/0yIUunPA3dw+FXS4FOzgjsaN83pz3ZqfXlnb2a3N5ryE49rI6qMCtR+Tbx9HZoU8dZXY+86TMcMbFTPs0j6HVyfKT5E9sIv92oSEeP+k/OWJF4fqQCdKLJeNIxFCbLYYIIMVm0DcO3OrK3t2NBFsZytd6WSb0lT09H8iefPJI/+cVTuf96Ir1Zw34QoqqTSe5ZTPK7tZ506yPVWa+Z8VR0rmn68mrg7dt3ZGfvQF7oNfHVw6fy5PmRjPQawjv2OqeK8f9kMT0tAGb/lPjUazaZHBMoYoN/VrJpZcszH+FoVYS0qi7Dwancv/e5/Pzjn8qTR/eDD7jelJE6g+FQ2BSfaxlZ+9cOrCWCBVzvrArTG4Jp0Oo07ZcIG8pXb7QsEEIevxjY7w3k9ORERqOhdJrah922zKZ9e50avxy9fiGDwZm2ShAKp9Sl2+YXKPek3tzWtnklMuhtT6Cmv/apVp7qH/VuHl6Ta/t75lt+fIE/yg60rw4P9rU9fBbqYhv9SaDA8lBCxwl1zDeqF6vZ4IM/+DzAz53g8XwHsr3cgwweCCKPvdNqjD0CRVrGuDfogWDERMcGq8vGyUoy9KQd0i7XdcvS0UGe2xmXUyeeAJ73e/LVV1/ZkVW+BF8I8PAK4MnpqW2o//r1azk5Odb8czk6PpOXr16F/uxsye7erqquOqismzcPk1+TTP7QMTRjWPgmXFOEWtgzbKw227WQMsP9C9CZ692zMIkkFGQmlfVowTA92rWLj/WcNjXT/DgahR+ZONZ7wtOnT+Xpk0fy8OF9eaD09Okjefbsme0deKrl8PV6ZxYAwyesaEOG6aZjjf/4Ye9AfjyCe4b9iIT2McGwD779HRtbbof199wA+6f3kz0LJiITVOsVeaTfj59++qleF315/PiRfP75lzYm9vf21eedYI9dDZgZbEe2+wDfQvAxjsCSjyKYX5Oxhd6aMNmTIf9hoLrrdf7wxZk8ej3QMsZr0HsOdMHdy7nGZ1kFFGxYZNhq8SVK+BgYnFu3krkGKRY/LVW3ANSe2xWl7dSPc5uSfk4Q+9/6L0mndTI+jpxoA/T0vJ1ERmHdmMdUSCoHifM6fiwF69+ENqkHEnbTyU9+CVHarsQXS8Gwv/N//B+yf00SozOoCLmlSb2s+nl11rWVRswd67tOjpeW4XXEdRxLNRNZWVSEWO463jJYSPALevnGuxnsck7SAXMZHObiQsJvFJ7tzwoLviIst5NGaLaUoLVwX+SRfiSc+bDnXUURpz8EL8lOkD6PkcUP8vhjrOMpKk+X+HlevmPOF+kcH+P8dYj5Y7ooytTcaJj+kiL+kv76Udyu9WH8p+xldPW+N16eKtZV0Qev+T0nhVgWD5Gel4/8+9GinstMThMsgvacFd/X5g9oCVmVFXhukMVdOUysOQ9l2D3lJSxW5/Rf2B5hBKKYR0zVL/yvumqlD83YzgRtbBNNJnCMHb4m9PE5+eMBm1VcrHZArv7pefhVrYlOgl/rJPyR2cdDPpMhXnti0n3n9k2ZqGrsl8S+Y6xikUnfAmP16UAa7BtVGYagmE4yqYfu9jBtmgVwNver+RK9AxKL9U/ztCwe+2aLIvg/UFnEdcuiPGc+NmkvD7G9WfJWyiOerPy0BM7TeYxdiBV+tt6H42wo27Wh3NyeynvXmrKrXdzQ8WOXL2OPoIf2sk0uLegU9uXRgUU8RwbDiT6h8hoiXFOdyL+Rk6NXMrRX7wYy1YmlvQopEznvndpKGCaETKLDOExWWEAqgyy+hy1gq+Ozu7uvLFV5edaXn3z+XP7jx8/ki+cj6U21TauvhunEmCCc7QOoSu02xrJVDStu0BMmWBvNtuzsXpNnz1/JkxfP5XwwlkmlZbongqxtLOEceY4QCCYghZ4EvTSFzjW8hbO0P8zjymV2zGTQJwj2mfz0r34iDx58KYPeiV1H7BemykmPFZznp+qLqQW4mOh3tnZkT22uSt0CAqjGq5DaiEqeWdDL9lXTiTq8rAZildHZ6Zm9Eso+at1WS9sZy+uXj+XZ04f2IwSsLDo9e6MTdn6VtiH1pto91VZqbW2jKZV6NewVReBM7fAVNgSUsI9fleSHPG5ev2arZ+hRe17CZrWVoOUN7S/sisdnfI3aLx7qqZcxDixoQ+dEML9GdTn6dwDwYAY8viLH8wD5wIIzKK6NWpBMbSOPNi3NkcCiksunLWSNx+HVS44ER2zMKlHuQTOADzztdnEOedps1PR5ryf37t2z1Wq4Dd95XX/FFdkQP2JwdHIs9+4/sBV8rOjd39d7t16YKkquszLsFhvocx0hBysXbQL6EV7yJuoHgmH2a5I0rrwWyEqAbfC5L82DnM+vjSCHfD8SkKJPzU9qE8GsozdHen09lWdPnsrjR4/l0aOH8uSpjsNnTy0gZq/l9nsW4LOVgYyJqfaP+ojX+vmPn5OTE3ullOAX/Ub/NPXardfDyk/GPzZz5AK5dv26fPCtb5nuZrvq5/B+wKYQDAsrw8xWZXv0+LG9Ksm9i2vjVK+5+/fuy5dffWmvp7LpvrUXySTprkM+7dLH3j5jBpifaMf1UiylVXfOWfHJD1+M9F748GVPHr8ahkYS3/N9S+vm9UiPOTKyYlB/hSk6TUyxrNjOUsgRu7GcFKjNd5ALjJIhPZfvJWGsA/e7+zmti5db2j7t9rrwQ4rf4fWyyrPKsvjWIUtOFrzcbTQkVTiohAu1fxVI6+/n8TXgIM/KNJ3W1uv90fLKsOVfk9SPpGg94IzJsYm83HoROFtHMcIFzh8nlmWI+Z1ixDpHw8BAvgc0KDdKYB1BWXKehaIyx1y2A5lOnJpdJPgIF5hzc0Q/qw9FSGqHEwXywuBxAst1VoEUlxMoNKUfiV5xO663MVlGQqXgzKukvWD0dWHe5wncLmjGN54ewwPeIj/N53lgkVpFmtfheV6exZNGGR4wl1fA7yUcnR+ajxxNx/ZDjpgnDyY3orksTWfCywsoRixTP0JmAdIc9oW/vtrm0AeU5GniSpG2PyhfTPq1YUf+0mVOZXiWsfQYkBw1x25kCSniWnEfxrQEO6XuMgX9AkhlyYGysPTFvwKTlkn+P9ULLPJXy5bbSOuitfTPphn257JWSR+SkaVPdFOdNOBnnWZYib1+ou02eC1xfCLD13dFBi91+jsOLteHYyZMvA410ckCEyX2hnmhE3g23d7e6eoDBYG08DBtbekRXdlonwmtvxqiTrNJT38wlMdPn+jku2eTAibIM508d1ptuX79UCfXbZ1Qn9gkjIk/AROiZDU25GbFGKvFZj1pV1Svik7ezUz1gB7DCOKhxn2pR+yI/iyPoxpIncCnnyYDn0McqBv4shCPjzidhbSEfM7NUdRuIaiXrpsxrmP5jPvAQR6ED8mBQp753yaxnKsPrbp+2IAKtee9o/Kq04HsVAdyc2ss7+zqhLIt0rRXF+EJ+4mxEsh8rLn2qeOSNtmknb2HBvRVTSeK6KFtN+DVI/tfAV5pOtGJ/OujI/txB17PYlI/YrKv45E6wU4lFYV89slhRDV08r59cF36rQP5i6/eyI8/eSJfPj2Ts7FOwAkOqSyrSX1MTPzVmI1kpzmVrdpYrZhoWwSGef2yKdVWV86GUzkfjjUPG1lBRLvU5/oxgTb+wwmwzCiJL7m2CIzAx55pFLABOIEZVoKdy6N7n8knH/+F3L37qZydvDKfEIhhvzMCB0Ne35uONa22NrrSbO9Jp7MvO7uHstXdtSDD+fmpXcN4f6oTdezsdLrqw13l37LAxum5Xq/jqXSaTdlqaf+MzuX06Lm8ev5Qr+c3tg/a/uFNabc7FlQZ6TVf47XUSkNGg7Hqq75RvchrtdiMn8AmdkHavSwLxTptGz3uHB7K7u623VMYK2a6+mG325Wb1w7UJ/Qf1UM9n+x4sMUQyTc5dg8LdfLu8ekyr+P3PQdpgpHKnLQR7hG8WohPLXAEn9YjjzInZPnrhTERjOEIxkmgAxDM4XV235uLoBB2cgRuO0SaeyvBLfZyo1dVCeOjY/GbvZJnvORVZcQ+Xy9f2wpfXvHjvq3SdAjO5FB9/d47rAwLNnP90wbPu3bfVyCGfF7D57I8Oj5RPTmn7aCfNaX81HH/ui/MH9r//AVbw48Z9M7PLWD16uULe+32xbNn8vTJY3ny+JF9R705ei1nZ6e22ooAEz4BjB/GWbPRlI6O3/3tXdnfPZBrh9dsddedW3fk4OBQnj57bnucsRcfita1DkFg9KIvkNfU70b/hWUCg9967z3VN/QR1pttSt4f+HBPfegb6BufHu7euyuffPqJ+mVqATiCdOy7+fr1K7XnqXzrgw9kR79vbVzrtW9VcaEmkO+yQOw3ymiXI+cxH+cByNSDEkHssGfYsTx409cuwxZvLCQ5xEiyDZ5O03wsoHvods40P+JLEsmtTZOMztDvFMa6p2ElSbF/befxp/OL5CILcICww/jnRGm4XjwLX4NN2gko5jddElouWYa3fxnYQmw95pFhngiY65cgnIaM4J9UhUugrG9jXzhPli7zcz2kJTGWuFJ+vBIM00SauQyy6uQZ4MhUGlpTL8ZaziBwzriRbOXNGnamd5JOo6jM4eVFupiciCzPPhWcJzQvh6xomd9SSZ7nF2NeqxBpjnmbS+0s8hxeHuelUYYHWDn/SvBeBeZtZLSVvqk6ivTKL1nAbXMqQrq8TJ0sWI2cunHOUnnCX6a1PJ50e5voXsRpekWyluSSLmhnpSSfNRPcP0pVsSeEXx4U6hz50/nSPl6F2wdPPl+RhHJAAo9Yy7i83PJI+yHbL8v9veo/0vE5D/pZo4nvKH2gteywpgQx3I/YML+hVaqjE+kf35XJ2TMLMM2mFZ1wwMdDnv+6FhPVik0y2EvlhU5AEMov2LGSA9148PCHDx7+ISZvng8PkwHo9ZvX8vT5c9nSiQYrPKxPtJxX0g51ossqCCY6WlFbCZMkLCG4xob+TLZ5pa5dITg2kDavUiJF+aZTXv2o2QoSAn+Lp2vCgnpu+6IAJPKYA9FOoJq2SaDG79kO7wMoDzHPnBeK4GdZvGkqgyK+tLw5rx69T4qQXY6c4DXIU7ayiUCV1YHwJ31AO1xzlONxVmJMpCPncnNrKjd2anLYrdmG8xXts6k6fqqsTKj50+omjb11CFowfgimzGYqUyeozOmoR7ykrWOx227Kwa6Oo2s6udWxRJD15o0bcqCT1T0dazYGdTJNoJdxxsIziJVSBGTMT6oDG/xrrvRru/IX947kk8fncjqq2+uQ2EEgkKGlVZWwU+0y+2bSkJFsN6bS1rHGirRppaET6a5OonVirZNlwhDBT9TmmO6LZMwa5QGfKwfVlPBwo85KsGN59OCufPX5p/Lw/udyfPRKxqO++o6gIrFl7GfSrdXq7IPWUbtb0t3Zl+3da/ajAbz+2Gyy39pYzs/O1QZ8ofzqZDZZZ2P8sQoYDgmcV6TdaFgQbDo6k9cvH8nRm2e219ip1u3z+lW9Izdu3rF7BQEKJuisNuXeMiYoo+OD/iVYGIJhBAlVWexSIjiEJxgbeOz2dfpy14IHWmy+YwVqW3U+2OnOA0JZiP3s1wDk9ylg7SVp5MQ8wM+h+D7HucMCF7CbgpZl8CBFWr7nuRwPXvjR05AHyCB7DVP9VW/otcBAViADuRaA0bFOmvHOkT277j24r2Xh3m6DmH+mD20jIbSH3v3BSF6/fmOv0BIMYy85N+n64YG8e+d24FW4LdZpJs/lKjSLINibo2ML3qnFwT3KW9F8rj3TJwG6DwYD+8ELVgzz6ibfPy9evLAVXs+eP7M0QS9e6ez3+zIc8GMG4T9eGLPBXzXb45LXDaEd9kPb2bHN6gns7W7v2Kv67c6W7ZFmgS7tu4dPHtsvaPLLsWhlK8BUa8aGfZdYP4RxyVjGL7z+jL3o7r7n3H1AgBQf0gbl1pf1ity790A+/uRj5eN707xi7UDsHfbDH/7QfoWSOvgYhFWTC3850mPF+4a6wM8X0PZMTuizirb56FVPHrzqw2wcfDrFMFlOBfA27fVHjlBUx+5hiqBF0J8/81pSNh9HObCAW1KPvyKY/ISyzvMw50+Ij5AV8mPEstbJTSOLnxynJXD9zguWbSCdReuwnkMRMSEz3TsUa2vhJAdpvZxi5JWnz9NIj5csvhUeKC1Tk4zPpZVhf+e/XbwmaZVCcgUuLCb9WKWSWJFTAIwzvhTiHDff82J+K0vaWkeOpXy7mtFhuRU+ndYh5lmSHZOXcVSitXWy4c+CyzCK21giypbLyVg6j7B8FuqF3IRS9eZHJitmTfhSDhTKHOE08FAjD17PeyISOKd5WQkEafmY65lx0/abPYd1chxl+cpi1Y8XbyHLjvg8T3aZFlfkqqwseZvqz73Be6ZIHseVHqRMibKYz45J2s/LYq7LPLXIKYO0jpu1fnEUtYNOaf+A9b6JbQ+8afvAOinZcJkL2WD5LCB97jC7QvLySPki2zex9ZQHCitHfHJEXb9P+tgkDfFFxHhndDGRJaWTH70RmWRlIt0c9WR0cl+GZw+kVR1pnsrWqXyQoRPdKg/yWkevndevXsonH38s56cn9r/Wr169sldNtnd08myvioQHcAA/EzX0YNLMRIJzHsiDvRX7n31+qWugExg202fVCBrz6tX169dtX5WToxNbhQa/k60omukkZdqXyqRnq4tqk4E0Na9bndhKN/YZ08d/tbiin9GkgRsxNuI361T1mfnGCm1ib6vCNJ/J+MKvgSONuDyPB8Rlnsrij3vdnmWS9DrEOsSUhTg/L+1YytM052SRi98I/ITxhL5hXNpEke9xfMyf2YH/Qz5BzMNWX97b18n0VlW6OnTq2nessTKJOoboBp1ah/rWmI4jJvRM7DUv6KLj2sYC/V2RrVZLup2mBcTYwL3VrOmxJds6nljFyMT32rVDOdLJ+NHJka0wYaUJ8zMCvTYZ18ktqyN4FarW7Mi1GzekuvuO/OKpTrSrbVvdZT5AJTWcl/dCIEzHO2ppHldbYzaR7Sa/GgmjWs+KsAY/HqEMaov7laP/ut0ywoRXOZKjmmqNLsivcQ5cdpNRX+5+9al88oufysP7X8j52bH0+qe2Sb39Qp5eR1xr1is19j1qSqu9q7Qnzfa27dnVaG6pAXW7npsNemRqe0oRUAgqz+x6HI7Y42oqu9t7st3dknH/jbx5+cheiTw5fWMr8fr2i4Ft6WwfSFfp2vVDCxqw0sx/7ZExwb5Vfk/D/031O8EwGjRT9ci+aLYCTvsbHW4dHmh/btuvA6owC2oS3Nnd3pIbB7soatePB4QoDzwhmEAZaY4eMHCK4fezrHLSdo1GR4fxklD10JgP7n/A+bOQlkU6LRuY/CSP8UPaA2HoTBCFowXLNL04qv95TdKCYeFVRdZehl9TRR56oUOQwz2QlWSvXr6ylZS7u3v2yl4YnjO7b7NnmPvU2yQYhZBlPWv2XcB/ctjCMCtTUdpvYx1PvV5f+OVS9pYk6MWvNLLa68XLZ9r+Szk+fmPlA/Y6Gwz0+uW1UQJ92o6ODQ8OYSevOXLtswKLANjWVte+X/hxF8oIysKHDraCTxEsDyDY/vDxU7tekBn8x2uReo/QetiLrZClddwSrLp165bV9zKCXu5/O9d2r+3v2wpoMNZ7EHj0+JF8+eXnxhcTNrBP2/e//3054ActUFK1ZKzTrrZkNqQRjy/adR7qhHohH1iR9Ufg4/768OVp2EAf35AfGl4B/H5fYsRzHuvjY9fzzMec21mEOIN0ch7bsXL/IzMF0yFJXwVoM0/e3I7FhyG21+F5aUojLz8T9l2SpBNYj5KnFMQsM7Diy2wqaGN+v4GF7yZLJ0Q5h5BcQuipRX+pJfYXg+HEXRCx4WsvQ5CitA8K4L50mvsrajerHc9Ll8XBsHDlpBCzzxu9IC5eM4D9mHKNS8h1jPnoPidHnBfn56LCwx83mcDtdWhlVaO3gzw957pk2H6VQC7ReYvQR1jfHg/U/DdluElnYVnGIu32ZLXBRR3T20bcTqwNefzPVxl4vVVrLo+5bjn+KkJeHfK8z50ni++qcJk25vWUvK9icp6inqIMcll2nqSB58fksLSSy3Ak2QkvX0RQOE/LAGkdsviyypxi5OU7isrAUv3k6PvigXnZGvAFa1+yEdK11ku5GGK56b4B6fMYbl8RxUifa0ah/PC1G+os183SNIaFDBQ6ti2hD7SaIM7Dnkv8X3dr0pPZ+SOp9F5It6HXsJbb/9jXpqLzZK2ikwBe7dKnFjYX/uwXn0hPJ7K24kEfxmezsU5cXujk++fy+Okjfchmchn2uQFcU6RZuYDuPIQHE1QnZlMqd6ATsr/82V/Jv/7Df6sTtHs60WDiEX7R7Hvf/Z78zh/8jtzUCQYTtxmveBHamo1UtkqpNlWKTkwmer0M+9IcHEvz/Jl0hg+lO34qe9NXsl/vSbemOmi7FTUeb+pUTT91EqNPZgRfgn+DL8mbVNkMPawCuErYeEjSIL7vpJGX76C0mCMbPob45ME0PLcESfaJjhHFsDpKvF470cRE63MMG4LrhJB952RkFCbXoWym/Ul/1yZncr12Kt85mMmHBw3Zb9e1X8JKPB19tiKRHiIEU2WlCJNMLecV3cFwrBNUFVhpqbq8Eqnp6UiJVYEz2em0pNuqS1vHT5sN8+s6kWzUpcWEUiekDVbOqB680sSvOlrQkwCPjnF71Vd5p1qHV4nZt6qODJV5+52b0t3uml8IrtbMPh3HM7Qk0DrRib2OTfNjRUejSFvLW3penXE9oHNYSULQYervn0TI7muYUowpMJlQlWU86Murl8/l3t0v5NNf/EyePL4v/f6pTsRZaaXjecIKlZH0h0OtFH4EoNXelp29G7Kzf13a3T2pNQiCtbScCb+S+sn20FKbwnd7CBwN+mNb6dVubdmqoNm0J88efynPn3whR68e2+br/cFYak3k35a9w9vS2d5X0bxexjRI5SWTc46+OozxY+MN99h4SqBZZHO9xs+VtkJQ7y2sHCIwR8CBewYrgNpND3gsyIMipAky+LUH4R82imdvNH790gNnvnIQnvS1EMPtgVymjU+zJeTDQz7wY1wnDZcD4AGeB3k9O9qzJYG/5TIo+Fj7UvMIzHDUUy0L/ckx9rdqGnRXaDFiDYwFrZrU0UwGn2ZwT+fXCIHlK8hDivvFYfdv7W/67OWLF/L48WO59+VX8tXnn9uvNn7+2Wfy5edfyKMHD+T502e2xyQ/xMAPMvBrqXw30QT22qu+dQJNBL91PLc6Sn5sWT/HgShrP9EdGcSD7Pso8VmgabIdgB6xQXXHbuqztx322n6VgHQiN6wkU7/rubftPl/IDr7xAGzoB/+VzVBWtwB1CIKht+uPPLtG9F7C/aReY+8yNu3nP5dG5k+XD5Z8nrRNnsukHjYyvgmqeR87vDZ1Qr+HcboETnUMcHsDcfvA68RjwPPiyxsgw/V08nxHnHbEeTbeoJTsGLHsIsz1TCi2cyn/kiijywpwnlMCbHYCVhySS7x5vknbZEenFHJEWBvhlhDJWq2e0oGTXIkbI27b2i9C5Jeiepzb+EyJ4xtrBXlCilA0CJCSJylLqRiJbRshS28eWq6iiwpUnQOeNNG2tY9uJfyKP53L68YE0lI26a9lRJJTDo8lIv9CF3sB1o2zdTahT5qokVVrU/+s08sIlyV5acR6rGt5E69623lYV/628I20GVNid0z4dRPf2vihbpJeBx9zMagfI33uCAGyZX3TMMnkZ5TFyGsjC65vVrubyHGkZcSw/IwycjZvqRywbl3Ppdt3G/LsSGMT/gUvX7eBv2zdNKhh44b/aFDwGtsEuSqLlVSz04cyPL4rlfGpVEYwsBJAx6hOfCc6SQqrQepyfnomn3/6ia3o4CphJUK9UQ2/sKeN8D/29+59JV9+9UWyiiQ8BPPwjQzbB8UmMmGlBmBSAHHOZOrLL7+Uf/Vv/o385M9/ohPQkU4s9NG2VpFbt2/L7//N35cf/ehXpdlqyFAf/omJWCCLyN5U+ezBgGuLIJlOjMd9qfeOpNF/Lc3eM9kbP5Pr1ddyUDuW7drAfjUzjOvg0+AhbPdHHAKJYWRcxO9pIMGkpK59R/qekD4Hi3GRTWURy7bvo4RirLa+DPgJIuI3/iPAXmfDwmCkEn3MkQyCWn3Zr57IR/tD+e5hVW5sVYVtpSr0na2tUi6VwY8t8OzFv5r2qQ5DneiNwn5bBKyqdeUnCKUtjIcyGpxKddKzYNdWuyXtVlgNwuSx3mAy3NJJrE4kdRyGV8l0PGof82qTkU3U9MGWQcxkU8tZFcXrZqwsO9jbktvX93WwDtTmsepEMIyJvo5lHUM6ZVZV8T+hZV7THUi3PpT9raHMBk/k/OSJTCdD5aAdbVttJZDnj9LF/QYP5U4K9QspSvgFzYna/9UXn8if/+l/lGePH1mwodlWX3S3ZGdvTw4Ob9grj/Zrjw0CBVvSanelu70v1w7fke3dQ6k122q26qQ+sGufP22EDfEtGGYt0idqqZ4i+8bhLbu+nzx5KI8ffSmvXz+SN0cnctbTq6jRld39O9r2e8qr8htbeh0TDFT5KoNg58JufBd8MYcWMXLQwcd2fDl43fE47BvF5J5+Z4JvleE3Hh13mucyADqTx/iACJAxXrhPeaAs3LNC4AqiDV6/Y58ziKCZrzAjmADB4/c1YDrzh70qi1EOOKcMXpcPXD8wr6MU5zvifJfBK30mSsnajuRC1AHzfO1rxv46WH39a+j1QBA5bpdXjQnC8Auk4Rcpe+anc73/m3+S/omDP9BE/cUvWX722Wfy4MED+2VHXnU8fnMUAl+86mj+xSbVU/ujqeO3lQS8CMK2dQyzkX2jrtd68kuOwUbXzyl835i/6R89Jy/Oh/x7iIAWgTbSwPyE7YwJbNds9wFH8jVh8mgfORy9DXjc94C0+SHJcx5WYXrgq1ELY5CVkHZeD0E9tw1+00/t47vV6/lYdN29rbh94Loy1kNQTMfx2L8PjcPstrMoL4bZoHQRpL9r8uD66BAwKoLpwzGclsLC3mW4bWkbLb1JA4o8WSCv/Y2QyEzLN58l6RixH3WEzs/TuqTHTIzYnrhNwCk5nqscy3xZNjMgYoqQ387y+VtFhsog00M5vIUoY0wWR+yv2FFO6dUpTlmw3FQZosPFp/VC1hxr7QwVk5OAi/gmC3m2MIg3uaicf9N6qzBPBUo6JO0vUHRRLSPxXcp/F8HcTxHF/kuTIyt/KR2dx/kgTsdI52aNT5BdOxuX6bU0aDfjHmQgywlcZszk1crz21UCnc3OcJqLspZlyYr9lIW5nVG/O63CW8gqCy3llcYoa4/3a9y363TMzffjmsbT42iVfSF7nZ0g1rUs6UdSez3mdd4CTGrk/7gv/LWFbJBfpFNSZqttdI5vK1fCQ3RtOrBXIwdv7kl1emplTD5ojxUxPE6Px6qHyugNzuXTX3ysE5Vj1YvJf9Bru9u1+1nvXCdBg74+iA/k5avn9qoHr7Iwc8AMHup54MYOt4uH8DAJ5RWTsK8Kk3EmUn/8p38m//Mf/lv7Kf+q8jGpIjjx/V/5vvze7/2u7F07sP+9Rz6vx7H6pqoTAB7fCfmNNTWZ1XVSo+1MBtIaHEnr/Jk0Tx9Jp/9EdiYvZb9yLNdr57IrYd8xghsoO9HvH59ImwBSic5XAR9HWbSEVH66PNaI9MV0tJohyVEvWstJmiqSSBisrm3WdGxVpiwzYcwo4Xc9IoR7QH3Slz05kW9t9eSjGxW5vl3VyV6YvBPADK9PsppMfV1hDOikVGms43Ewnkh/pGOowkqlsDqxor07Hp5I7/SlDM7eaPv8iIJO7HQyGAc32OSascOrS1U21ieoq0QwzFZ2aFozLG/+apXyM7HsNHWCrZPsth5vHF6X7lY3+B8VsU2P5m/VkdVSWN6qjGS3PpYbnakcbk9kpzVSU45lMjxWW3WiSV8mPglXYxnQEUn/q1ch+wVIPQ4HZ/Ll55/IH/+HP5Sf/eWfyvGb56oXq/Eq9krV9k7YAL+7c6A+2ZZmq6t+2db0jrSaW9JsbOk12FQ/NNUHEP3Na4sz5SUwFDYFx+Omt/4xYd9S/4qM5PnLB/Lg0Zdy9OaFvGH1zulAqo1d2T54X/YO35VWd18q9bb2JTXVv+EOpISv1R6Ch0o+xmNi5ZAmLG1IBqKPcT4pI0BDf/ODHvZKJWVJUMhWrmqr86BGImsuIzl6PkeI+5IHFxhHTrQDebAMXgIfHugheEOQzINlBIksSDYK+9I5H4h1Ik0ZoNzLAGnyXEfSzuNHK1Py52yuK2zg3OvBhw7AgjX4l/9EoFeVx/kCSAeygIz6woJRyfUEL22Pk0AXvqLMrz3zkS0p1lGSBGfwBQEugmW2+u78VE5OjuxVx5l+59DO1taW3LhxQ95//325do1fCT2wX6zktWb2y2IfL/qBoJfrrGrMfQKB+By7lyiVZ1WSwFeow4VNmr4K/LDoELYP/mpqL8C/EHvvMV7NV4l/kOc6Qo6gc3h2W8WC3wJc6kN+aTX0ZbhunMdkRHK9r+gL+OljxiN6xHC/+NjwNPVogx/SYLzancauea2T1AtI7MEh+s9zwYLn4kC2UxnAxZ3F+U1X9Eqqu70xzeWTNgmrSNcBdt+GcurkIZYRy/S8CyExMtxXg9/c7jkFzgDPJKnEWxt26r6w/gzjATJ5F9FPhbKy2xHmusmJwtpCdpSnGQlFwNEpZOlj8tYAnlyi3WVlluD+4C8L4Y771xAYT+d4MMKRdoWfc8QFmw0K3OMUnO2Ofxt4W3JjlGsjz0fmQZWBH0NOMWgrj7JQVLYec+kl+sjKM3jK1HXk8ZFbVoZjU/7/NeOXxlOFfWajICGQxxuuqbeJqxhbl5agAtBjnS6Bh5T7pQxFiOSHtorbe1vItjVH5xWk9fbzJE+/8FmBw02YIEZzNpTx8QPpvf5KGpWh8Y157aTORtZD+59xXqLkVYyBTmB47er1m5eqX3idiAdoVocQUGAjZgIJrUYrTEpVPhMe9gHjFZjJBPm+uXSYdJDG1jEBMK1BfeCTCJ2eyKdffC7/07/+V/Lzjz+WiZ7bpKxRkxt3bsrf+lu/Lx995wN77XHKRvpMYohQaE37BUHamY70DPmapkzbrYwHUhueS+3spbTPnkm391D2J8/lsHoq+9WedKtDqatvKjoZMnkZD2VfF5Z6c2VcLGOzZ5QY2fXKSCOIxSuMNWUOq/KYYOkEUX1f0wliXf2/PevJO1sj+c5hQ97db9irjMjWXtYjdUjpeIIqrLbScvU5qxR4nW+k6WkjBDp4fXfUO5c3Lx/L0cuHMuq/Dr8kqmOxWWcz9xCk8AmhT1bRyV7zMWLc6chWflupxDgkn4AZqzCUt6lqNfU6aNTa0t1iA/7rWGuTRYIBPNsxXNmzrq52dmYj2W0M5LAzkuudqezWJtLWMoKzOsDVWLWY1ZYqI1jNHnyMy/VeDgEdEryupe1Vp2r3idy/+6n85z//I/nsk7+UoyO9LqdjC5IhkxUddQJ57W1pt3bUli29dgjidKTJUcsaerRftFR/qUMwT4iPsBKOvb/41T42uLd9ndQGC1SqTezjdPerL+Te3c/klfbD2ckbu/4bzR05uP6e7F57V1qdfZ1sNVUTfIt41cvei1G/kadH2ks+tBy/kA6BqCqbril8AmJjHx4lJBiCqVYvJBe8YQN2+ku59Zz7lQcFyPOxAXyyAx9H5+PIOXU5xvWyAmUeDCLtwSFrQ9ViLHOfG02S1zl1XBMU8mCZt+VHs1PrkgakyfN8Pzf5CtLKPOeBkOW2xPUd5kmuCzooAmOcYBOv3/nrhvzaYrBd798qk9W9gDxeR+VoqyvxubYB+Ub17hs/ttvsfaVjz+rU1DdD2dvbld/7vd+Tf/yP/7H8/b//9+U3fuM3bCN79yX6m3/0GsCP7hf3Vx65D4r5tH/1Gg7fSwS//Dz0O9+DeE2T5j/uTehBJuXWH+pD+Fym+drqBD09P057UM4R8hEbglqhz3TMEbjX/sBfdJ/V1Xre9y7XdNO06aPkMhhf7rO4/4HXdfAfDfQRQ2LEqjytZ/uwJeVAtbQrDVpo//aBX5a1z4YFeZKjAZvT5LDzJP1fAOgPyPvnm0XSYxnK2FjVMi8qo2t6rF4dcgaAZ68ZH1ylZpBdXE4XQPrijDGXT9o+VxGXx5QFy1eH4lSnNO9cBm0npTzjaYal8+C6BgrsQQI3LGiT+quURnpg5PFZs04lEA/OdPvxeS4ZZwDPPzwsx1Ltoag0YuVjSiM731stQpa0twX3EfDxt4SkbMmfSV4WvGwdnyOzzQwUyXOfrpeyiovUuSywYk4lfFQGLm8TuO3rfBC+IGIKdWJaRsiZ25jQJvD+TlMZrOqzQBkJWe0UtR3rF9MCsadWKbz6F9G8LGk3kcV9iv8ogyybPAq4fkpcQ2Xhck12IVzPvLZjSWnSWkx6mOmqQWqZNFiFc/5cZm/uS1uG9vDLxDX8rz/3aeWbhAd8Nif+8vNP5dVz5bcJQwhk8b//aHNyeiZDnRzxq3LbO7sWkKBcH9mlP+jJi5fP5e7duzaJ5n/PWcnh8EkKR3sFp15TRWb2P9OER7gGnmu7//7H/0H+/X/8j/Ly1UvVMUy6WJH26z/6Nfmtv/Gbsru/K2MmL2qHTmesnFYIlNlERc/Gs4aMK3X1hdpJ/xIkmwyUzqTaP5Jm/4Vs9Z/KtdlLuVE7lv3quWxVR1qTiV+4FtdhdTxeHHEPXo3EZVxGz7mdSsRXwy8+akFVxxUb4M960p4ey/XWQD68VpH392uy1WSMwaj+V1YCN4w1xkl4NbKuE0SdvGm3jPnxMu0v9gFiPyDmfayCevXskTx9+JWcvNKxqOPSrlEtq9W0v1sEIMKkMQRCCIpovq3YYMVXWPXFJJGJvtZiuzs7hpVh1FPSiSdBV+o3lO/a4TXpbre1Dwi6TaSlA6teZWTqmK2MZKc+ksPOVG50JrLX1OtA8wjs4Z9q8upuGIOQXhf4zkYTQd9wrRXB7kXaXkMHc693aisu/+I//akFwY7fPNXxe67648WprepgTz329+M1K14pI/jVqCevkqk9Zpv5iIk2bTOxFuVtSndrS9qNjpyf9+X4+MQ03toiaMbql7Hwq5Cvj57rNf9aeU5l2NO+rjaUZ1929m9Jq3OQBBhD3yKffdnYmNz+A1rbId9gD9aMifDJn/nC7gfk4ieKFlce54ydAD0LIhI+WBNelYMM7iuUhTGh1mi5+9uDXMDvQ9ZnOCMB506UU8fTfu58nHsQggCOB8RYzWormlgtZa/sJq/BJUeAHAIWvoqKYBmrqAiWxWWkIdpyuL7oYNAi8ubnipgfLHwRzimG364NvY8TxGKTecaLy7eVkzp+ge/v5u1YW/oPDpMNk567f7iu4PE6XFsE2Vj9hdzHj5/IT3/6U3ttEjvRg/7DbmRYX6qS3k98D4V8Al34IxzDeSD3VRaFcuehDa2j3x+s8FrUddn0uZqjehvMDsxLbDU/qmd0jAHyGPPoC9w/5IO4L7zMCcRB3DmvXivoxH5/FtxKbPA6IJYLgp9D4BYwpqibbt9h7XFUsl8kZWxyf06+8/VDCVXCtRrOlSIgYyFxFXF7adDGnJQNisEp0q2NhBhv/MXwhS4Qv0JsxSly+Vnt5MFvWwDZS+BU2/J2V8rfIsxf+j0GWX9AVhCM09EZKJwW25vUvYj+se1G5hRtN1IphpXb96LrmA8bfxG8jTws6ZHFl3JGmt/qKFkxacYRSVUjHgfArmqPQF4U1mB0BHNFInhePMid8uAlHJ3KIJbLp7fpzgDOE9NlgA9jP5aRRpNx234T8by5r5CWHPWQEOkFJZmBL6KLIK4fk4NkVrlTFvLyyyJd232dzk8P8ssgbRcUX9CeFyPPyjTfN4G5BpEqm7jrwrwZfioLam1at0hPkxeSbwW0vYmfAjavkYesMVkG63y2Dt7uov236eUYqnnq281anuctyL+u7Svbnjq+KaBPHhLfWVRCj4kbgyl8sQdi0cXk/I0M39yV5uRE6moPmxKHfZjCL2LZ6h79zpuMB3L/7ufy7MlDzaN1ndzokf+x5zuxr5M17mu8krWzu2cP3vxPtk26dXKAChN9gGcvsfv378mL50/1QX4UAmlaj7Z4QAc2SQnRiRC4U9iEUttir7FffPIL+Td/+D/Lp59+avX4pcGKTi7f//BD+b0/+H15/4P3NU8nUDax0ecTtZlX9gh2oDR2858z9OJIy8fwqA3jqU681LjqZCi1wZE0z59Lp/9MtgfPZH/6RvblVHZrQ2mLTtIqBG549lHZyYMcNob/9LFUQgGLM8oXmHNqPRtTqfKARe1lOH8g/4MV3aBwLTGhiim5vpIjtUMeE1X8nZAK4I9VWAgNK75CnuUgw6Ctar0JQSybvE2kNhtKc3Yq+82efOuwoVST3Q6TSSW8pmPNgjvI006ixZlOvKCRdn1fh8J4wiqwpg6vuvpby/5/5P35lmXLcd4JWszzHJHTnTCDJEgKAilSFKkWVaKKqiqp1qpW9zu03kL1Ht39BKU/ulqru5aqNFAkABIggAvgzjfz5hiZERmRMc9jfz+zbef42bFPDDcTFKv6i7Tcvn0wNzcf9nY77r6PD21d7WbxyWf2avmZHR3sKZH0RgHOeNfR5JNVXAOcAYXBJ7ZAsmWSLX2sAHPjg+JgjDgeGLfFrUP70YcPbGVD7V9hrH70s3lUDgxwxuRdbrYJzs9Mq01jaDoQz1ObGeNg/AMb7z2y2aEzmx89tyldh1mhJp2gy5iERVlRGv3OlQdUdoyzxlZS76ulTgWvk3AymcU+fLC3ZQ/uf2w//+mP7IvPPrT19RX1F4yBTIqPbe9gN7bl0ZeUmPbgE9pe9R/XQZSLLVf0SybubiiUP32ZL9rR9/Z2D22Lrc3qX1OjozbU32N7W+v+dUom4ifnxzY0Eobw0eFJGx2dko6mpddRyTqkclN3DA0Y2NTnJL8bGVVexhZXC+E45OPtz0sa9Ui5vU+hw8rf4+kOTbnL9RNxWXnHVyRdv0C6ZdVOfB2RsST8y3dj3OV9y0+80oCQ4XJ4GRCmNReogNuNnEVa3AA3SN7erSQX9UJ7I9zHStVDrJaKbb24k4hH+pPKIAQxVmLUyAP+cytmhkMnZ7EKyFcvNYC805DCFR2RF1/uHdU4zlcWkYsw9BgGodAHRmfCvH4oF0Wr+NF+Il/0gY4jP9IRMXl4WmVL36Cc8KCMzxaf2Q9/+EP7d//u39lHH32svOHHc+HMjT88A8Iwg5Gq0x1EXwgjUSeFX+qn7RdlCz+uUd52HN17OrYMqpx6JlGGOGMt6hVdUP7UJW0EKuE6URhlhLIOqTcIvxKnGP6q/BPwH9DYxUo917dkhA+yVk3cEboOtPUddUZ7w51ywL+Mg9vTiXyFH+MD5aO+veNCBEb8pIQPdVApUIGMW6Yp0cgz/UI0R+kGxM48KQPB5xUL7mrRr4VSwuDfRsrXkrXSTeX9K0FLD1UmlK+kFmoeHWHXgeJnHqB0N+Fa7Il0ScR2ubpHuolMbwrZHxIpZz3/3txvWld2sVW0pYNaFEedYT2TDrdkyg7QjZ93gBpdB5kP/DWktXhnPu5fUSkj/KHcTw41IfkkynJ5moInHl7OilkzT3wZJPMaxIOlzbvyq4gtC+FWnFo64DKqIuNMCO6JF2HNIFY8EBLI7bIXvPmqEr8igFJ3rXD9H6Ft+AuHrhkz02T6Dj5cC0p+zlP3+WAifj6gyjZbz7/elq+DOo9E+pfUkrsCdyVdho6yJ9VQxinJwxCgQikT8DiiUjcg06cOM1666/dlmgyDiqwdZRzIH2DFgxgwjkB6DfPWAh+I8Hp6qI6UGTSFwydJEVpU8qyT/rsQL4GrfVfjLxCW7m4o9Q9vLwPuOmkCBUUfhNp5lXneFFkP9YfAZUiZboL2WHERUT6VmzL6XxulvptBeKmXi8S5Rk6uQ/IJWWJ8DA6Zfztdu29Aqhj9J99aG6gjwyhqna5C8mbi0JYjqRkcOh5PI+VLOl0YgzG46DVe/rr2aLJ8sGoHr+5b39GWlwWjEqtveLE+PublOs5A4cDvZ88e2+KzJ5qM6OWZ54gmBEOaNA1o8hyrUE71gj7o21wwiDGpwiCBEYIDjZlcDbG6QGU5PjqwpaXntvj0ia8wSfCCz8HLkAoceYtYycNzjQmPQ2Evlpftz7//ffvLH//YJ4MYQOTtn/n/7ne/a7/1m79lk+NjboDj61oxYWJ1AlfxoQyQ+Cul04DyYFJNODpnUteryULf4Y4bxkb3n9v0waLNna/ZTM+OjdmBDfaybg25pFfvL+qv4oaTpyf30a6oi6AwiBAGPCRus7+1Ghio3K37ROTpz1XIQZzgH0l0xZv/kgoncVyjZT+nPyidk//Fu0Lk7ky9T8RXANtJvb3pH4bEodMdm+vdta9MntnX5gZtdtRsUO0v1UQieKK3Hvx9EsnqrHO1jZicxXZFtVaV7ez8yDbXl9VevrCXLx7b4d62eBx7/SET6fi4A08IVj0NsQWQw7QhtnVBaoecu9PfP2LWP25LO6f2/U+X7H/5xaL99MWB7Z3G1shYeRVbLSkrRqOB3n67NTdtYxh+T3vV9tZsb3fPZobPbWZg124PH9ns8JkNKy3bJek3ajleVK8R90NG6QyDI6vFjHPD1L6pIx9juEYbDb3TntWWkEeisBLs/mcf2Y//6s/sk49+alubzxUXo5xSKt7R0antHxzZyaH00otBb0TXfmUHD1Z+9fpkNrZZsVosDDEcus8qMFZyUiNb27u2s7sr2c5sfIwPEJzb9sYLW35y39aXn9nZ8YHXCQbKwb5xGxmbtuHxKRvAcILRRnlQ1mg/lAtDDqvgGIfk55d2O/I2QfuVjsIIhsZi1RztgnQYsr0s8uOZRAxfHaQrqsUgMKj+P6DxJ/RLDEDZGdrCsEX+fi2QxgbIjanIoD/uGdPSGEQ+nGcFZ+ePkYd7+ZPG5VeZ3CgGL+XjOhBFeoVTHvKUu1WWKhxkHPzSuALhTsNYGspy22BuP3TeSn+i8Qq5fUwW3929XW+reZg94Rmnla+oR3WH/gZZtaa6jEPoVZd6Lkg7Hi8MjyqTq5JUlV+lFXQSmiesCue/qpzIqEju5gwq5HXd6K9vQHzUVhWkeHG+2OLiC//hg62YYh3y0ud1jdV+QWLjRG7cq2hVWDw/krLM5Jt503YyvCWP98Nwo0P3Ez9JVv3RsiWr13eUGCMdzzzSZZkhygFh7MoVWegfoAfS5GH5pE2jGO58hg4OxspC4jCe8YzO7ZL4c6VsGKmRNQEP4HVWUd7DGwJpTIuyRxr6IGOwPyupIXlHPce4r9rztl+C+7of6Mjf25N0W5FU6H5QKw5pKj51nh6/QIa34lXyez+qwoGHKz/K0qY6OseG5Nma91fkYZWcJTLMRSgEzXI10VW4LD732RZbbbIWBzkyXsrfjTqgNBQhi+Htmn6PimoJ3eYgfbp+a2ElIVopHjyzzXUQYRXHDiEqNOmiCU1x0g+WtL/roM4nRUqbRqLVerwAnWnEpS14N7oJUogvg1Cw0CBDyuFXJgXk4z6Xg4q7DrqJnHnngNoC+Vf0usiyXRvZeONG1DlA/KpxPY220VS+1Gu3sqe+GeBeB3Cp5/OaLH+lcDmLh06droNWy6gVtEzdjddV+XVLlyj7W1PM6/bHXwUuK1Pd//JSRrv0h2+RDmdQ2+9NjRHdkHllGUr63z06xrkvr8tSF5fpJsKqGyA395mmW7oEkralvYgIgwcuvdhqMntGI9KEk1+smKidqu+f6CWRQ+YHjjfsZOuRr97p69cLr8KYSPIpd2SJbVO8rJza4otFe/LksbtDzh5fpcWL+IEmWbzk4+ZgY17eYwskK0/0wt4bq0fixb49meMlaHNz07744gtbX+P8MSaAemVr6SImhqQj35xEHB/HQcBM7nf39uwXv/yFryB4/vy5T8YpB2m+9rWv2u//g9+3t+7dEy8mR/GyD+AfEzOiR56+gsHDQ5OMJeHPBFhhp8fWc8oXAbet/+Cljewt2uzhot0+W7L583Wb6jsUrzhwnK8MsiJGiUipPzgwEdbEXjoOXSsc/pKDbYF+7DpGA59sQPnclTweN2Qv4ZOxyqjbq3ruO++zPrn7RX1nuvdfJFWHvXrtcwqDEdLQ9ttSSede7CqvaqrCVkcMNhhGzjDciEf4MVlTW9BEqZc2cXpmA6eHNsLqub5te2vi1L46N2B3Rs3Ge46UhBUV6JkyhV4xmrBNFWkweh4dHUpd0gIrl5gUu1GIs8M0WTs8sFcry7a/ywcbqjOrKjBZ4+MJGC6zfjksn1VhGFFjW54mjXKz4mvjIIxg/9+fPbFPn7y07QNOkmN1I5M/XXSNNsF9GFZGx0Zsbn5G1dJrJ9Lp+fmgbW3u+kq10SHxlsxst3Wg8hKUVWH5kn92it6ZnEgjVRLXifLGGEB80Kf8B+TmTLDPP/m5/eiH/94++uVP1VeW7fRkX0lipQorMg8ODl3e/oERGxgaVz+ct7m5u+p3E55TbCfWVcpkG2W/+ru6pvfF8SmVq2fANl5t2P7Orp+RNj0+YkOKt7+9bi8Wv7CVl4u2ubVme+rrUrPUwNZRTeL5ot+Q8mSlmfock3KXnrYVDl2DeOeCcAe4ohNaQFXsVpD81LY9LXri3n8O81bpKVAd/w8P9Njs5KgNj6gPcS4g7Yb41Id0it6PjzBIxBiS40j2b8+ukgs/39LmY1+kzXisiJFIrXhcKXPG8fPjFN5yC8QhrzRUAcamvE85fOJOHqJswxmfe9wZj/uUAX0nP+oSYqxlfIUYg3O8xU26NHowZuf2y73dXTvSldU/GFuIB1wGNzaheelG6ZIIUkSPh248jYgr/YcKIhSemRY+LYOaKHmgc4w74afY6mPOr0oX/Vv1r7BShm7EmNB5306X5Q9ilVl5n3HaboR0P8Vz+au6w3DOj0KEUQc8J+BNXYCsY64QcagD6qLuzjpMN+nCQKV+Kv35+Wzk7XpT/5MfbuctffKMpZ77JBNbmGlXyBU6jHqEQPAIPZPen9PKk/jk6WV2dMZ3Ts5PvHSJ0KuRMrRQyfE6IP868ONxx7WeZwwFNb8sV0WJkreXs7h3/tXY8KZQl6NOr4ureJTluy7qslGjqftUGs+dpPRrUYE3UcYSKVs3vtkPwJvNmT5PQ6sIrXBBMdyjktdFxfYC3K9LoUuF1Akkzya+N0HyA6U7gc9F32Zk3I748GzgG8CfgbceHoNxADcPn3y5bqI3gZTlMupWjqvRpNubg9qOVynophyz/ZSk/6rQNyVjd5RtNokcS/qyuG5a8mzC6+RdR0u3FXDVW1A5oDUheTTVSfqVcVqE/yV0ExDfX/4Ld4n0T9TvEzHxg9o1n/I2IfmU/C6N3yWsW/zXRRPXlOFXlefNQEt708gxRy+gejOLc6pUj16fWb+dOq/rA1fel60/W4XD3/rgrTLoJZlVJ/ixWkXc7NRn3JLjaNMOVr+w3r1VG+w78ckGq2vgj7GJ9z2i8nK/srrihrCcRACfeA2O2H41meKlnkOO+QJYvtjjRzx+xcaPF3iIX7lzwsaLO1vOXiwv2uLiU+fFeWGITV6sejjRiz0Tt5zYaWrj/H1yr5d/yv58+YX9u//1f7Wf/+LnPqlzg8pAn03PTNn3fvd79p3f/o7nhwGhY3WYQJnLyULpzgmF34u8Bqv7npN965ce+/eXbfTohU0dL9stW7X5vm0b7j2ozovSRJi6pV58Qq/JjfL3+ihWJWYt+p/infZqkqXrlRDfXHUdhDvIjVoQNa88gsivojPprzrg61QiQL5KycuIUUNhHq53B6VFZr442n9+aENnuzZ+tm7TPWt2e3DD3hvftW/OHNhv3Dqzby4M2K1JJt8qrSZpGPk4N2dA5eYuVpSojEwklcux2hWrWDgonY8c7O9s2tnJkRuvoJFBTfT7vfVWOqT+gPxQnbtUN+J/3DIuKD+1j37lP9DH4fgDtnbUZz/8bNX+5x8/tJ8+XrfNA+V9PqjiK5yyUkWQc9O9CD1hSJ6fn7eB4SHbPjq2xy9e2rOlVdvd2bPzk1PTNJLclS+6vlhnLqL+48pqs8mJKfWHOKcM31yt7/Wv/GNLodnBAdshP7Qf/MW/t48++GvbXmdb8b6yUH9VOff3Y7UPX3hlJVjfwIgNj0za9Ow9m5i67Su22GLKqjMMEG6MEl/GHmSJSb3Z5sa27WzvuuF6cnzYhvpObWv1mb148pltrCzZ7pbCd5WP+AyNjlsf/Ui8SM82aLaVcs0vQQLnT5nj1uFhGV4GuOqj/FQAYRlVknuU2HocxP+MccPDAxpzhpT3iW2sLduL50/sYH9LcqkuKoOAG3s0dvhE/+jU7xnfGE/8K4a7saU0/Dl/KdoPYx2ELG5wQHHkrsw9jsSCMJDE6sVw06bdXYyVIMcTrsgF3xwP0z/KHeUFOfaAMgx/4idP8ir5pztlzrE3x88kxmDG19Y4rfrHsILOMy0gv448K/4SyNtUmSdhuFpb6Yro8Iy4cU8gUSgVP2ywOnF6atrjlfmx4gpDk++8uQHBv8n/UiryTcJg1nKr7lllnGVRbJeLtoMfenbZlbuPBnLjl3VAGuqxrYtoa7n6ChCPOvHnKAqShniGUn+kS3I+/jwPfZMXtZfxaGdQ6pL4mSfI9sR95kla0tA/yjrwNIofKTzLLwXnVbnraOUjIFvK1w30M2SSEjoIf2ogeZXIEjTxDr9I47wr4IM9A0pcJVuJslz/pXETuRuBYi4jNKw8rptPxr1AVfhrwx/o3XRPWOW8AskG8vExSbKW0H0UIOE6qQFxkkoQ9SpKlGnrfF4HTXK9Dppkvxw+bIazwnVkyjga5kQaXCu6Ker1V8eb1E035MtguNu6u0q26wDthH47S0KXK3nTsDO/kl4XWZ46lWjScacc7Zelkl4XTbI0AfmaZATd0iPfZemuQpaRQaf1V5U5w+ro5l9HGefq2DdDytAkR1MYLqcirB6nK4jTELcbn7p/GdaEy+KUPErqBsKyjyVaz9AC1+F1FW6eFkE0dorKNnux/cL3+mPslynHlWmqsLpsnsaNH7qc94visFzzrVgR058QJ9t2svPc+g/XbVBhJ0cKU1xftXOuF3PjxV7x9GK59mrVnjx+pBfkY8+WlzomTrw07x8c2oEmkrgxgnHIMi/taejihZwc8ffVNr7NiV+/2dLD5IDtk5wHRXl6bHNrwx4rLw7Xj7RxfkxOJvDDEEV+VAHnjVFmwplM7ezt2Mcffywej+3p06e2uroaxrWhAfv2r3/b/v4f/L7Nzc/pJT9eToOYiLQnveWLa1kP4WaqwQlPis8ERncn50xwFOfkyHoONmzAD95/brPHSzbLarGeXRtjFY7qhbR+LhgTH/LwYmvCyyoyEWuk+jxc3uLJ32Vw2VwuLvF8oEW4UUxpY4VZxPF+5qEiwj2TeMH3MJG3HemClV59Kk//6YENnx7a+NmxTdm+3erbs7dHj+29yVP7xnyffevOsH1jYci+fqvf3p01uz1+blODah+9J9avdkU5kQMD7Jnqm3PVNGvz+nbdnZyFoUKZ027Ycra5vmYbanNba698Fdjx4Z4byGiL6G+gWiHhE2OX2Yvn6mRSyXl3+/uHiqk2M6R2NzBk60c99pNHm/Zv//qx/eiLdVvbR6YByTQomTCm0taQlGYlWdQOMAywKgwftu6ywurp0iv75OFTe/pixXaP1afU7nxFjKdEBrTbBRIW49HtO3dtcoqDwpW/xhqMjz7J6sUgpraseEd722rDn9iPf/xn9sEHP7aVlWd2JD0cHrDNbc+2d7fV1nftSGXtYUXWoPre2JRNTM3ZmHj3D425v0nnUSraSMgYPVJutdszvhlxcqr+1G9TU+M2Mtxna8pr8fGn9mr1qe1sv7Kd3R3JOWAj4ws2PfO2jY7NiZ30Qlth8qn6zG2XmY+T5xJ5gvQvwW36lWkindxVGv4w6J2fSj+6nxgZ9JVr/Wpnq0ts3f7cNjeXbHdn2/s2dHgQ29FipdOADQ0P2eBwbCnMbYU5+YcYX6g/X42j9s+4gYEsz+LC6O+rZmjTqmbfKn5WjbVVGbL+GUcg/GmTiSxPjjOEZVqu+CVlXOIkvwTjHWHIDDJfUKYFXDM8ecPLDSeVjFCOoZGX0kqHwIeJildmw4U6cbTCxJs0VX5sa3Q//aFPUmS8vJLUdSgHodTHV77yVfva175uMzPqIypfnNPF6i30Lar0XjfUJF0Wdm3SOIxxqu2X9yLCKvnRVdZFlumkel65H2l1JR5hCcqT95nWlZE6FQj3Oql4teIJsbAhkGfBxRZOwuhDUY+0a9K5/ipqAnmV8qQhDj2yotLTVfmjnSi/374xtPTTLqajdnsRRQSeB6VY/nyoQ36lLusgKPVdJ+B5dE/eCe883ckfhwXvN4m63ImUv16Gq8p1WVgJ5Vi52mjV7f8foDVKl8rn/3pFJDysojqSR4tXjQdqhVrhFco0pf9lqFeSDwqVG/h9LU49H4iXO5/kER7ROkCcq1DnSRIvayXDxXB4ovpO3vh7urit4jWjkw8PxnhAgeSRfMr7bpRo8y3CVQbG63jxbCJKovz1sGkbxkqugRa/GpFbSaB0J9qytUO4jwnZRXjMVppOdHIJZNwyfumXhMx1ZFkAcQLoonrgVVQi+bm7iWkDmvhcBuJmPm255FdRN5R5NPal6gpSppKakHlelm/iujzBdXm+KbgshU5votduaOJ1E3TIUONxXT02oUmmul+9bXwZtGQT3yZumWeb8Isxr/RPXC5R59hVR53Xl0H2mZISdf7pJkaYXfQirRtW4+B7ysRecYZOd+1044n17L5UOEYGviXZr8kdCZVKcZgU6e3a1l6t2MOH9+3oaF9B8QLPJ/KZSPLL8YEm5HyNbnJywsbHJ91okHLEBCDc+GEM4+Ucwxh8YiKBgasveA72e5vn/LCnz57Y8+fPWpOGLDd5so0Of17U2YoUk9OYouTWpOOTA9ve3rSVlZe2/OK5vVh6bttbWzY7O22/9/t/z37jO9+2gcHYTpKIX+aDcNMuMt/WBMu1Kyjc7QByspVUGpMfk2m1u7Me//rl+eGW9e2v2tjhss0cL9mt81c2a9s22nMkHSuhKPLUlTbEwfO8HeOUT5+vKKu2XJKX/qsT8GemD/zVs1PeyBYk/4zPX5WGBwXVLS0qB8p2YkOa9IweH9nU2YHN9e/b7aE9e2d83746c2DfvnVkv3br1L55q8e+Otdnb0/12NzomU0MntrYgNqEMuv1hztr4DRBlx56xJMVU32+pTGMsae9mtwq7PREk0bpSCrVpGtQ+tC7B2n05wfdqx4PdndtZWnZnj99ao8ePLQXzxZtfGzCRsfGxT8noEx+oWrCLGIrHFtnDw6Pbfu4z95/vGn/y8+e2F9+/tJe7igc45cbuaDQD60Hd58bgNVuaf8i/xDA4ID1Dw7b85V1e/J8zXb2NUHEsMcqNomA1jFyIQ9pXdc1Ap4DWwsHhpVO7Rb/KowtjL4STG3/8YNP7f2f/ZU9/OJTlWVX7VSt4IyzgE7tQDrb2z+wQ024+Upjz+CIjYzN2NTsbRufnLfB4XHxYqWb+NIkYe+EHCEbHrQuzvFiO9zE5JjSDtrO3it7/uKhrbx8Yds727Z/eCgewzY+c8sm5+7Z6MQt6+2fkLCsrpT+pTpvYz5Zhy6Wnby5Ylzhmv2pRHiFXMwOe7z99LVWLKZxi+3T4+OjNjk6ZL3q3+svn9rLxUe2vrZiuzs7dijdDA2Oev87OlTbGxjyrzayXTa2e8M+6igNNSFbe2saRoA09OeqKdyMh7TLSHtih0eHyiMOPU+Dma9A070b06rxiTzKMmd+IPNPN/HTnboq4xKe/knkg7GkjMd9hhM/06VhBZR5QaRP3uU1KdFyqkhKGel0y5U0nNnn+qkMh6z2hNwt3ZQr8JCduMiSK69oQ9xz5uNbb79jd+7c8485EI9wxkuM4JGmGpPdPyjug3JLfBlWv3d35d+iKrwzjsqGW1c+yEJbdA1U8egDaUxN/blOXFmKKT/XuK6p6wR5pP4ibRUgBP/QL2Hkm8Yx4Ffqgkhtlg7CINLShrmmzoNvIX9NJtBKpzwpu6dT+YlFWD2/Fqp8r4uUs0U1xmVYN7TKIvn8T1Eh0nC9CDyTboBqHEuUsjl14XchXkVX4dpx/TlfUBeknhJ13dCby7zK/N2/GkdLXIhTQ5lfU3gTXM7K3Q31fKHMq/S7CUo+pdygft8NfX/4P/zf/nXlDiAEjKvbOkr/UnCoDvepxWmK92VwgU91n76E50DRLd/0uUxZnq4iYnVyiUGwjXR3lrczTcAPGCWgIr8UafRfK11dPg+/gIgTaTslzfRluswnKf1aqLnLsCLEQVDJK+6rwCp2ZwnaqPMCnX55F3wTuvOQpvQl6nGunaYqSyNq/hfiynkxZchbouP+YoI24F3RpXLVkDpvin8Vh7K+6nmmK/38KvIBGqf7BiqvFo+STzd0ayvg6tQ3w5vk18QrRo0S+ERM/r9p/pfFv65+wXXz7cbPS0WYCHdTvJTnKtJ/VYo2nwtxuoKwy8LbuF6sJlzWIhOd3OvyN5Xhgr//ahyTnp6eY3HUSzyvOb16YT/TRGT9odnWCxuQm+yYmPMLPCs92FqkGY1euAftlSaZX3xx37di5Re0hodisshkhgmgMrCpqSk3hMULNy/ssforVovEBAzKl34mnLgBq4HwS/LJxglfkzzXxIkJZmyZZFslaXwyJ0H8WaS8eXljotp+tp1LljG7NT/v58tgVDlh4qW0m1tbtqdJM5MkZJ6enjTOqNrfRw+k5wUItqFPeKLW1K3768pPNec96EuTEiRQWo6D8LMixNunQC6PwjCanfNJxAPrOzqwAbkH7NBGek9s8FwkfZHPuSb/vnrKiUzJr97D464OYlG/boiT22UnoJUemZFFYZqs9ivfgfNDGz7ft/GeA5vqP7L54RNbGD0WndqtiX6bnTCbn+iz6dFeGx8yG+k/taF+z8VY4QYfVpBJmeIeeqPuMKaGQY7JkqgXPRFFaWlfJ0d2iqFQsjCB9C0+0hkG2EHV84QmvtNTkzY/N2cL8wuieZuZnvH64qt2TKjJ5+AotvHGxFBtR+njPQ1Cp8qyb9g+XD6yj56u2cb+uR1hbOwdkDzUG2U59auLp3Kw2m964MCG+zQhpkyKwXlYnItHHzk6U8ngoZjx3qW0utIGqkKKuoMyswKOpNQIV+bUGCz39jbt6aMH9uDTD21l6Yna5Lb0MWyTk5zl1et9TUkF1YDu+wdHbHR00sYnpJuZBRsYGrPz3kE3kJ2KHysdORttaGjARob5YIUm89I9wPiIEezgYNd297dsbWPJVl+9tO2tDeVzqL5CucdsbGLBRkWxygwdhG4xXPNRCup+Z2c3dCD9sPrn+Piw6st9/uGCPlaneYFdeK+v6OfSsCop0vbaxBhfn+QDAEdqDjE2kOJAfbN3oM+mJidsZGxI49CBba6/tPVXq7a3ventCsPJwOCojYxIH6MTdufeWzandiMpxEM17FmfSeZRW5id9jSRb8jENcePaENxn2MU59r1+bZt6jnKwFjnRjK5AenSTfqTk9hmlsYHxss0ACVfwD15kR6QlvDUDciw0g/U73GXfuU9V/jAO8O5Tz9AHLYYLy0v+9XPmEN/VZg/A7KJw0JEnS8vr/iqubGxMY29GjgUp1/6unN7wb7y7rveOzj7zldQFnmil+CLjuKcqs3NXdvY3JauNLZITlYN8xwhbFjt2PUlN/cQ6UsKv/AHea0jdUAhcAZFm2iPu+14tCF3ix0fqFjf2PRnSp4rRhkJJz9WIsrh/cN/VBKmJift7r17zpf4mVcpn3xsWu2c1YvpQ/jSykt78fy59BZGsGiHMd7R5t555y3/MQqDsctIaHUlfeaV8fHLdpf+iQ55Cl58NZS7Y70bPF3dtefrGn9pH1WcEsSs+5bx3F2/L1BPG/33IkjXSstzlGstbksSXVpBtfy6Qc3gIoqk6azL76i8oge1/yKgTp0o+TXx7ubXSfJskp8+WI/LX+V20AYqZ8uvwEWfqo4Kqscp+af7KnI+ec9fEQY1oTksFdGQpvJSqrgqbdlnSqRf3Z+kf/n//n/+j9WdjwU3RiPja4AUN091/TQuUyVbo3z0kpJc2SiQZFzbykxexEikX/r7doUWSncACSCQVypMQ36kr8jhkds8iOfhxSAH6uXqEMGhMvDn8YJa5alQ5wG6+V2HuuGSoHbaK3gECKexhzvTXpWu1E1waIOwi7q7GmUSBhKn6r4T12ee5egoV0kF8gHTitcF3XLPNIRfRonMp4kyvNSDU4NYpVem/ZtAKet1UC9/icvCQFM4vbFOlyF5NPH6m0Dq6zK91eUiXtuvlL4bXUQ9v6ZUJQXC1b7vlJ8XCDk6+DahFb8L2vV2kdr12patG12Jc72CKSKGMCaBpGEy3H+6Z6fbz61n/6X1nbH17MxXU/iWuTPFPa++tqiX462tbXv88JEbj/LraWxPGxoc1Avxie0fHvjqk8mpGd8eyZjqRgmlRQdMYPwrktWkMVde5Mt4GM6IG2eP8aJPGlZjjI2O+SHAvPPv7m3Z8+eL9vLlS3+xJKPj0+PgI7l4qU+9M8lgchIvM5JFfv7c46p4HMjOig5Wi62tvUJT9q4ma7duzflEq9RwPi/r9VmFSl+sdor4Yh0uJjly9Z6f+moojE5xFpSgSWOPdNx3sm8DR5u+lXL8+KVNn63YnK3bdP+OjdqeDZgmGdSZBj+2pnGoeSDyugi4sxVOE7CefuVH3UsGDEwn4nW6b4Oq98nTVzbbs2q3B7fsrbF9+9rMmX1z1uxbt/rsWwu99p7u702bLUyajY8c2eiA9NV7LFlYP8a7BrrUxEnlocBc4zP7bvrzsbqnH0ON7piU6aJacVmQ0D/9r0nkmded6kZ1QUq2hnIW2OhQv40PDbqxFeMNBk0mkHOzs3bv7l1Nqt+zd95+W3IwAWcyqfIyOVQboh1B2cYw9oxpUs6h8EtbB7Z7PminfdKjTyaRS/lKwKwnVuBJBFHUFUafXr7eNqKJ6cioG4JIj5kz2pVYqVx9Eia+GolU1FlJMTnPdgTIm7S0BYxgfT2ntr+zZg/vf2g//+u/tPuffWhb60t2erIrIcRDbEeHJmx4cFz9ZdRXOmGcGx4ak/+Y+g1n82Fwou3GCktfoaU2wBleI0Mjfj5ZfG2zkkXE+VZU0MbmK/Xx+7ak/rW+tupnhqmX2+T0bZuYfcuGRmetf3BMQg8qteqyV//z1VQ+oODFCn24Tgnjyj25+cObFpD/B+o6CTdpY1LOPcZq3qExgM/OzdjU+Kj67Z69Wn1uSy+e2MvVl37G3Ntf+br9wR/+I/ve3/19m51ZkAb67PCQ89OqlZfwqvLzW7WbXEWYckA5ZuFmPCEcuD8y6Q8+hIEcE7gnDmMR7Q5/3IxtGPwxGrbcFeX4x+ooCIMZlPcYPTGaIUOMZ+2tbeSVlDLUy5L+WZ4kUMbN+ywD8TMNZUVhWUseX5S8AXXKH/pM4xRga3GO8xg38fd2KXeGpU4Y92M7PavwhtS+B3088ThqtzwPyIm4I4pHv3KZa/2rpLbUnUj5sgwR111yd+eXpGLq2uPHAvDBF35gYYzzMvWq7+mPMS63mSqyP3+Af6mSOpQM5J91CFL3Xi61e1YsRljUBe40qBFG2+AHnGwjPO+yDWUZ67JDpX8+j+ENn5OTWJ2HHCVlfDlVlmjn1At9QuK1UE+XQbjzWlKifn8ZJEmrHKCezp83Fb+SSjAk+bB0DSj1pbxKlHIhKWinqdNFtOTyB4v0XnOnzKUcl8mTqMdJPlch82nKo7OsAZexaislJa4jaxMukyPRLc+E+5VKvAD82/k08bgporc2oBThskJdFx38qutNEEWv8anJdbVCCO9GN0RWQkNhGrxaaMqt7ZeueIB5eat89M/pJgj93DDRG0bKj/DtsnxZmbI8F9N3481gW0eT33VQJvN+6teaLC6eOvhFES/FZTqJfNp5llCJq7/roVsfKfVX0lVo6SHdJCFdkt/G9cuinr6U7ypKlG7dtKge7zpoqocSnWHwLqkd7u3wMkZ/y9Gq7wpRlCxUN3pTaOLV1jFoxbjiuUCfgLItXGwPyfcyuh4yL3Axlfw10fYJNS/pPYN6ET+xw62ndvDqCxs421OYwvv1gqsX4+OjAzs/PsDK4KaPvcM9++LhZ7a1ueHnhcAHQ9j42JjnxSoAFc5GR8dsYmJCL9fxSf+YAIVRK1+2eck+qV628z5lz8mhv2RrIkSanDSODnOmT6wg43D9V6uvbHFx0V/6hwYjPwgdwx/AR5w18WCyTsnZjhdh5Ic/RqzhIYxM+fn6U7t7966999679u6779jCrTk37sE7kfJCXqe69mEQwICIiURRfbKsRszKoWMR2+EwvqAnn5AjjSLyFUQ/qOlEOtcE/3x/zfoPOWNsyWZPV+1Wz4bNnO/YVN+xDRBXum/XcL39ibf+7z3nbK89GzjdscGzbRs737bZvh27PbRr740f2tdnz+zbt/vs27f67RsL/fbOdI/dGjm32bE+G/UtjmemFiI+rhbrx6ChK18eJUu1ZJU3DC3nqtsz0SkrgRROuVhppSIG6Z4tiHK67Bi/jqVnqqRvYNh6+0elI1YJauLHRxqkv7Ghfhsb6beRoT4bHuQQZybDsRowSPfyH9DVM5FO+eJiGMIwQoRs3ibUBjDC3r37lk1Nzyof1KRy6B9bTvvPpCvpiy2cqk038nFG24AKTBvHROcGnb5hCaz2Z7ESjHqFh1qbG7FUAmLiJV3Bi7ZAqZMugri0lYGBXjvc37KHDz6xX7z/1/bw/ke2u/lKchxav8JIfXQsnZ0qr/7oT0PqHxjARgfH1P4xIAzLbzi+4EjZVUb/QEFfr02Oj9vE6KSdHJ3aztau2ni0IfKvBFYelD4m833n6q82YKNjkzYxOWsjuvaoT59Ll7R3DId9TsoDPq5P8aSLcKWxOOmfx6dd6N7V4Lm2QHhSC94/kJExAqNJj42NDqvujm1tbcUWnz+x5RfPbGNl1bP75rd+0/7wH/+p/d0/+Ed2+92vWt+I6kr1yVdcT09ZORj9kjGQOaXDZeJGRBsScgxhjMl73JDL6L5El3yZRm0jkfExKOXYADkP+bGijPbIqjJfBam6ZMtmP2PcUKw4xCAEpZEoxtDYzpaGMcY8theWhB8gv3Jsgg9IvywjBIiTSD+Q6XlihDGsXUeE4c+1jXATh36I3OiWezcCkcZXKhEreLtL/rAh70gT8HtR/ICh6nSjZTtPVjnirhvCQF5BNzfINDcj8os8+WLrBquL9/a9HcR5gowYyK26VV+i/fqPIpRXlIZM11N1n20mt9hSlxDPMQg3cdAJaeBHfFgyFvCspM2EQXHQDYqME5yfyfM6Zc88QXmfvOO5Gz+2ZN4J4gBPT1krPpQv202ndpuReV4F5LsM4lI5kOdqfq+LbjlclbOX4lcv3pX6qsP1101vN5C3W11mPbcJT8nYlSLdtaDo18Y19ZJyXhc3idseVbsgmZVMb1LGXxXaclGEyu3/vxlcVcZ2jiW1oSpzGYN0D+HPvf9V9wUBDYfxd0GAMlaijFTnFIi8U46gJlyvkxInqcTFfOu4PPQ6eSea8u9Eq4xXi3UBN5EElOxdv1xbGZf0JdBQV3WfNvfr5ZHxrxf7mpDScqxkYub3ujh1aW9N/q6/lg4707fCqvtmVJnXKJLE1Ul3SYnL+b4pFHIpuzgIO3t8hPxN4GYlTU1dN1UZv4neFOB1+ePLv2JWjWtvMufXAa07ZEGucGtq5vdMaVj1wrY40K+J+tnesh2tP7b+sx1Pwis6rYXJk8dSXAweJ3oRf3D/vq2tr8gzJqe8MI+OjRHLdnf31MZ7bWxs3LfE8ELtv9yPjHjb58wwtj4CXqjhTxyeC7kiIPxi2xEv1pQgzkLJM1fwj9UWvOzHyzfbHNftiy8e+KqumGTwYh8v+eTF6gNWrrGlg/qKFUTZ3zXB5Fd3yeJnVyk9k5z+fiZfbMFhS9qk3b59x95+557TrdvzmrxyADF5RP0Tly7OSgEcuPFDm7kSQAKHYUxx3DjEai20TBoR7QkDjJdKkXolS9/Rrg0ertnQ3ksbP1q26dNVm7c1m+rd8y9SssrMV5qdHugqOtuz4dNtm7Rdmx/YsXuju/bV6RP71q1e+9btfl0H7OsL/fbudK/dGz/3rY6swBrUwDrMpJwvbUpfGL4wesW4FWXEaIjhA6mZ5PlkT2VgxeEp2wTld97H4e+oAD6aoKm++hTuZ3+J7/GZJnvHJ3Z8ovL1MXFjqx7126s2diDalR6O/UuRbIMd1gQvVtL0+9aoXFXTpzZAe2Iy7BN96ZbJd79kcMOMy6i2W60oGVY+bNe6fetO1Af1pr7ACjS2dtI38uph6gmDPYc20X9odvDKDg+2w3jpqiA9kz9yqdoA1Ugb8D90gt5AhF0A3iJW0XEe2f7uut3/7Jf24x/9hX3x+Ye2u7VqvWesZMKQc+qG5v1DPiigiXa1CoN+OYAO+4fVHkXSD19upL94HSkbjGX+8Qq11739Pdve2pSOT3xFDTqtCuT17MVApn7STNjo+LR0Nm0jQ+rP1XbIKIvqTk706OmUU674kieqYZ5cxSVcf+iOW/4nTFc3pPC/9Oa6IwLq98SKAR9dyYettPuqg8/vf2Iff/qRPX362F6trdng0Kj91m//rv3Jf/0v7O/93h/YrVsLdnC4awdHqjf6Up/GKumQ+qSeXAr6pb9IiLsyYRzxulQ+jDOMGf6VQoTwwiiM9qW25GckiXw88vRipbC4J0t5KL6POxW/YENLUbjyYayhbL6dLiRyY44ie1rfZqZ4LeNTlYbxMsa+MJSF0SNW2SID4eSTq8n4Gma680wuDCphQEFaxpkoS8oJQh9RB14m/U+w17f7BKinCEs/XdsV37pyLpv+RUkVTNaRZxQZNzHJ0s+eqmSLiJFvQDeqw9OTPLhd/9B9DKh+zXKU13SD0g3K+1a+BUo+fnVJo8xSnX/kY2Nzy3b3ODsznh/I4qJ6HZ6KqNvgAREn6+zk5MSNX0nUD3Wc5HUswkCa8SGvQ90Tx8dD9XnGw2wDUZR4dtPPad+ZFhmyrBE33PBPd7Y1iDaSRrkMj7JE25EnWblm5OvXuOtEaPAiKnV1ReqtG7wMXOP2AnJca0JZ/stwWbzIvy1DxuqI35z0akjuq8pfIuVMujRfwqooHbIKkbbicymTG+IyVlU9uTzhczlcRGSs7guE+JX8outprw3SXBdlPjx3SdmUOkbUGjxilbiE31d+CH8ZebwivfsVIKSJ6igLktQefAF+ejhkeOXbhDh7o03tXEuSrDTs6zRueIgYXnKIcbR463/xSfJ7kb+k+jUqxx9P1WiQPvEgEyv3Faq82ojQ2KoJZZ4RJyTi5U8DfReUKdAd6MizA1nKphilPptRD8nYyS8nLkGdsbPew7sz/wyrw/0qqoeXaqzU7nDOCkNj6V3mVnLxTlXjy518nUnqo93W2oiQNjIP/zpY5XYUbQY5k0DGgXWVVYc8lVf1gtS+J05Sq8+IboLMG4RMqjNRrlDw9lzRZYBPyStRypi4ml9yu0g56c32G3SRX5lnE6eEl7ly15F8L1BWnijbuW9zEzHJp+6z/gORspW+ogTxnJBX1E5XhFVUouRxNRRbjauttU5+EtupEylpd0o+SU1oTtmm8q7t6uRISL0t5RUQsx6eSL8O+ar7kprQlqcktUEpy7fDqYd4v8Ul79iSx5/7KJ5ecjmAff+F9e4u2ljvkSbNmmD7JBuDleKov/m5PnrJZvvj88WntrmhCboLpTBN2DAU8Szb2dnxCeLISKwIY9UOL9OAMvKSzsSBF3tAGO6keNnjHBUMHkNKpBdxJvZMCimHwsPwEavKBhSPCcLIEBN6RgN+Td+3paUXvmKCLSIgXyAx4vCFN+6Y5OaWSSYUvmJNvNFMlJsVOrpX+PExv8SfurzIoaxtenrCV4x99avv2ntfecemZyZtbEwTFZdVXDzLmCjBLCaVuip9jzzdMCnejGdswSPUnwj4+Z/4yI1R7Fx5k5bJyNnJofUc7Vjvzksb2l+y0cMlmz5ds7m+HZsR3Ro+sHujh/a16VP79Vvn9pu3zuzb8z329blBuzduNjd8ahMDxzbUx9a/kAdRyR+ZaBucJ0UBODTfx24mRz5BIhaGJemBe4yKpHeS3GoU8BygPOIRwaykiTORmEixDRWDjutc+h5Q3bEihjIe7G7a9tqyHevad3qs+uVjDBjCMPJosq+JYJ5nxYqlWGXI6hqMbKzMwrggN3zlz0oSDJ99g/1BbuQbsPnZWZuaGIvJOYXP/qb/4lZ6Ub8YtkObGzq1hdETmx86sMGjVTvc3XLjRfSl0BfbDOPrn/DgfQqDqrTpeiEGfQB/tTcakOSkP7B6JOQ0295ctU8+ed9++MP/aB9/9HPb215VczgQHdvxyZHtc9j/9oEdHJ2o46gPDI3b8Mikyk7/YLKKEVn9TfpiRUp+5ZL+MzIy6kYUVhKts5pT/OiCw8M9trejCbyfraV68vLoT+VgKyX1PTg8ZENK3y/9o1cm0/4lTXTr5ZDwItqrN3UvLzwghUHJ04Mpv+6VHo9Y8a42V/3v79weUUXHEKz8RkYGNC5pPFAG+wd7tra5blt8RVRtZnpuwf7gD/+x/el/8z/Yd3/vD21qekbl2bAXTz+zxScf2+HeNrmTkdcNcKONly9W4nju1JfyY7UdskV/FSKpG6mIqRp0N3VL52HrmvdT8XLZhVhhSokURXzIx8st+FjkKlHrIW+1JfxI6/1bfnJ4FIzQcMH45iLDhw7ryTtXeWU+abiA3ICiPhNf8VU/q+JwJa+TkxMfs7e3t71tQGksy/6KfojrBjv6rNqyr3oiY4xOyOUaxi+uKA0/dOoR/J/+vJLRtaeOshAHN8R4T7sljnRMuUI3rg3XKfFCHsmlPsqYT61QLtctMlXpkgKeucdrQunfTlNBtxkePKN83uVFx6yw3GZF3oFkizx9lSxlYJWvxOdcu6wvkPwoC27GMYh6gqg36gkCxKEOEIYtztSt+1E/1XMOwDbTEZ5jNh+NoM3Hjwfx/KR+oXp5o4zhl1fi8zyEAG2HvFWCqDsKqajxQwHjoXRA3SskxpOCYFBDtKPqryFClCXoMmQetEZvkWW+ojJO3l8HZZpu6VI+2qsT+RfyhjrkV8hVwnXQVHbiuT6jXJm2pETy6MarRFnvxHU+hR9otQP46e8y1GVJpH9JjaiE9nbjcfivSFSj8jZiFzcJdCC/nAN5M41sIriqsyZK1N1NBJInwEl2SSWiR1fIiK+LFAKU7pJ1KfBl1A3dQy6Dl9DJB83ivu3PRe5L8r4SrsQYIMtSV9yFMkxUKt3PsQDtgdRR1F7oxp1CxcPjJ6Vf0vVxeakJpcm0m03WUdng6ri5FFnGy9vATVHKkB2vlDvdrWtcHFfJ73ImFajncRlu2ve6Ri9kIU4TvQ7qxSnr6ib1Vcatpyvl9JeAyv06uG5dlGX5MlRHk99lCD5cK48CZT5OHf4X82qKe31I6z4eJf3txlVtJHVT6uQq1OOW9+lXR6Mc5UuYD5+8BNAe6aPy0PWsB6OPXr7t2M4PX9nR5qL1Hu/Y2RHbKNiyGC+5OWHy6+mxPfzigRuaCI+X+F5/aQdMoHgR5sterAJjgp6rwNxgoUlOvKRLDsVzg4pkgT/Aj3BAGPzZCscrLVvdKIyvHvJJPqvROKdIcXXPy32+qGMAgRd8MWrkiqCcbDBZYfLARIxfyn1FkfwxAPX1K3/kIFfxSdnCjXENOvE0+JEGHpxfde/eXXvr7bfszp0Fm5uf1YQm9IKByP9ak7uYKHu9UlzVja8YkKxen0ywde8rRKpqJx1xlNLTsRptRHoeHx/xQ+zfmT63r8722Nfm+u1r8wO677e7Y+c2PXBsE/3HNijerKhh6yZb2vwHBckPL/J0uXDJT57yof2E2yf+Cvf25HUR+gfy1j0v/3KrTTDxO0dPx4cqFAYwvqYXKwlcq2oTfao338Ln51WxIunU9nY2benFU3u5vGj7uxvuh3xRtwPGYdvUYcd5Q5DicLaYrxpkJZTiZ7uifonbo4kjRpxsh0w0FxbmPYzi9ist07sBaXdAMg+eHdlIz7HNDJzarRGzmcFzGx2gRagtnPGxiaruXB8SVeQjVut9Ck2qploPWdcwGlV/k678NvRPXeyovJ98+jP70Y//zD7+6H3b2lxVG6Mvsf332PYO921fk+0zDDkYvvzg+ls2PbOg+p9S+TB8McmNfhC64BylfsUbs371z+39fdvc3vL2OzU65OU5OZTOn39hz559YUcHbIuW/LQDyXTqV6pfupHe6FdhYJMMkp+yu5HUyxf9I/QRZfb2WhkFLsDjtXUHMJoxGtG+GHkwc9Dlp8YHbHp0wHoP96SLHY1WJ7qe2OjIpH3jG9+xP/7jf2r/4r//P9t3v/s9Pzx/be2FPXz8iT15/LmtvVpSkY6lE7UTlYPikSG1g6zRF9uyu8ya3NO/0wDkY5zCCSMOUnu7FD/K78ZWub09VvH8y7WUSZFzO1zopg044ecxq3Ao+aQfsqJHMk4eyBxXwsShki3G4ygHPMJQ0U7H1cdH5eF9ScTYzVidX8TEL+PAx43Xh4e+ssyNZIcHbkhF7MhHcnphUW6suOMjIZD/COc9gzhE0pjs5UFmySofyoZ48IqyhtHNx0PnEWHIjhu54OPpqzDielsU5YqwkkDdr8k/9QRKN1CMC+mQFfvSkdqL64aPrBTh/iwRMD75Nkaeo0U49RPliTZVXst8IC+brmFsDTfkdSnixwDShp5C9nS3SH9lPqTFoEadIwvGT8oEMg3IvED6eb6US/5eLvoN438VTxEryttCDvxraKUTSncT6ry6UaIprInIF2oKK+kyJI8kN5hXYDxN4C7vr4Pr5J+oy3FduExVHk35xTOhuxwZdi3SWJ8o/UFLP/4OIkqPOnWg3Ubr9GUBxxvpT3EZ07lionc/BkhekAp4yUsB6di8YrxJlPyvAjGum3vEZQC/WjEdeRduV2xFTWjJXVINl5Wro42IMmbybabIBroKJf9WPlSyqHV/Q5DkYjK0HJq+TF+JljzVfYlO3s25NYN47c56FfyFoEI6U/YkkNcS/oNN5S7RJOkFP1VcU9omZJ2n+3XxJnhcF+TULbdSv5fB5b1C5izT5fyIQ9u4jCo+l2f32ijroOXWFXdSeHUKwoQsXqzaKNPU4weUiJdef/ENDdH9G+N35XE9kPIqQoKSyPOC3xtAnSfUJA90GUj3OqjrM/V+gRSW7c5XKMnNPV8gxADmKz58VYTCj9ftcO2x2d669Z0c++oGwOodXph5Pns70cP96dOn9vzFM58sUhreUTD4MHna3+PsGk1Sx0ZsenraVyJgCMOIFWd9VatW+mK1Aunhz0s4MvPykFcMXvFSHmXhxRt/DGMukzKGR0zeWKkSK4RwkyeGIsJIky//Obn1ukNwykWY4hBGXHCiiR8TlwRhifwlPo1aAHesGtOETPxGRoZsZmbabt9esLfeuWvvvHvPpqYmpI9hpSVNpGUS6fI4L16bmFwhh+R0/TLZU7w+TWCHB2x0YtQmp6dsYWHO7t69bbfv3LIFEUa3WflPjHE+lOL2nVo/5yBp2kkpzvoG5OqXEmOi7jqlPkU58UFu98PYopTKVeHEJ4ytqkzQNWlTuLcHEZNOdHOiiRCEDo5zy5Jy9tVYSkv7wPiU5yCx4rC3V/UjfoxBu7vb9uzJI3vy6L5trC3byfGe8mX7Tugz6zUn7xDtwak/KFaISSrp1FflVUQZ3PiGAc2vrArrt7nZKf8apRs/NZZhLJzo3Rcd2ETPgc0MnNj8sNncSI+HDfccSVZ0KkgpyCblVW0p+gv158jx0f3l2zFWSh51RAxVzJP3djbs889+bn/5w/9gn3zyc9tcX7Kzk33pVpNSJtj7+76NlC2nvQPqZ6PjNj41ZzNz92xiYt4G2bKo+vU2SfV5tYq3+tvE6IQN9o/Y3u6+bW5tahJ+orap/jF4bjsby7b87L4tv3hiW+urvnIKQ6a4iEHwCVJLQGbljw6pC1/tID26EYQyilIHXNPtZSa96sXPeYJxoooHVd1I7tArMrAtdnxk2IYHem1/Z9NWXy7a8+ePXR990sPdt9+zv/Pdv2d//w/+yL7+9W9Jtl5bWVm0x48+tWfPPrPtzSXJeWzj46M2Oztrw0OMJ/CPWvI8Pa+QCf80+rCVDfBFUogtlqyWyq1rGPw5GB3yj3Oc0F+jT+c44u3W219bL3Vg3ypBnOyP8KCtun48MGRuPa91YcTASB3lCWakAZQSXqT3bZgKz3gn6qugzCvjkj6NIxCGMgi/9molxkBxo127ruL5gpdnwoX+Ifj8DpG9D0Qc8qtamvJV/5OuAvChrSle1bb4yx8NXM5KVo8tf8qSRP2l/kvyuIUblG7Ph0wrlG7QTit/Xcjf/eSDm7x9Nd3hfqxUq+K3ZEZe/NAx/HT1PuF9KFbnlQS4kt7HtEqekMFFcL8MBxhrqS93V2GZjmtLDnllHiDlhHhewg+DGGUq5Sn5pRyJKEefyq2+IP2f0rD1L9N4/FqaOo9E+mdeTbgs7HWRMv8qcN6FbTf/q9BN1vTL8Ho8nKVfK463zjY603R31+mmUCt2aj108Gvg181dgubTLQwQ4qR8fAirNcN6nsDjX8LzKvjcviF5jHQVPJOKviyuFJLw1yiIiiFiQGgPIPjFBONihXWgyLspXlkPZbi3CV15zPGXYWWcvIKQhRS1mhU8TJzaxL38FbVF7gcP4ke6RNx3Doh1StTv3zhqvLPvREPDkQ/VNjpTJPAlbtDVMl/kexVSF3XSf37lrIgOf8HLUfjViV+UuZK2bjzDX/+14pbIeKV/uuvXqwCvJCUKqgFenVQFdAFxeGki2vWkuB7g2w2l7i5Dq6yviTfFpxtS18DzicaEqxNMZp0u6ocxoD3W1ag1wYtSVBeB8NZNI1K2TooxKyjiXIWLPC7SrxqX5Xfd/C/X1vVR5gfPJr4+PlY9i/EfJ4YO6rq/58R6jtbtcOOxDZ5s+UHsvKgPjvTbwGCsBoEpzyBekl+8eG6Lz55WjPVCrzAmmbyE7+8f2P7RgQ0M84W+Sb1YYyALI0QijRjw4qWXFxdettNo5TKqTLxQ+wuSJuAUET9+dWYSzooiDCwexioStWWMG/CFfBWL4gyPjCk/DGKxFZN8/EVdRJmYqPqLEwqCvyYxBKApViVw9V/yFR++pD/RBAFZuEdewnLiQNmYAGIA8i1WatesRuEw9/GxUXvrrXv2lffes3fefdsNZXF2WkxmT5hEuFCaWAwO2BCrvaYnbHpu1m7dvWO3Raw0u3P7ls3Pz9jE1Lh0zJYnjIFMqigDtQQ0ifZb1Y+XR776F4fR09diAoX8XCH8chLi83c3+ih91T+9j4tfbHPkC2Vsqzn0VYLoBX1QVs6xGR4ds0E/k4qvGo54fSEJZ7OzqoktqT4BFt8DTSCfPnloX9z/1NZXl/0DDQp0/aFLeAd/JmqdRjDkbrvVbtCd3LQlzhGLssXKBXdLJ7mChza7MD8r3Zza0eGenZ0c2GTvjp2uPbCx802bHzux6dFTGx08Vgs7UlpWgp24PjE1xAqXCqjXb+lTAe7ZjuSqE/IKvP1Irr3dLbt//wP78Y//s33y6fu2uvrMDVKHB4e+wmR3Z9d2RCc0yz7V89CkjU3O2eTMLRsZm5KOx61nYFjZqu+oXKz4RA/0hX6Vn/6zv39s21s7WHNtenzEBvvObGd92RYffWZLi49sfX3FNrd37Pj03MYnptXuRiRgrMKsXqrkVhtw/UY7QXY3NspNKNcsd8L9CPdywyH6OhGjvaHFfKciPQpTQRU+NNRv0xPIeipZl2xl6YktLz+zl6urasP9NjU1b/fuvGXf+No37Pbt23ai9vjixRN78vhje/78vnS3Ih2c2+TUhOp4zu7euavrLR8HfI6uPNLYhdGCPoxxi5WLlIMxb5AtuFwxCkmXGHHD6F61P7UhjGAYYw5JKzpSn8gzuNJoxlbsbMPkwxW9RNukTSrHSlf0vwzniroY89xPbu+fVRx4ce+8JI+vHlWd8E7IWML7oTLwMQW3r+qEidyZR1LUR6fb8ye/zFco41B+DMspc64KYoxQ6hhDFFceopCfPnN6xlhJX0I88UNOwbdiSv/tvEhJmwmSj/TOmN+WkbGZ87laK04VL2UMLiF7m8dF1P0zfTcQ3X9MQr5KxhONZayUg07VjyRFFRfdiNROkDnzwp1Abu7TCEUc2lcpV9ZFpsuyg4yX16xbQPwsD5T3xMw4pMu0HiZ3jqHcl0axjJfI+FwhxgTSMT7QFvhRzD9KU0tXoqXHgkDyvAoZH3h65eVyXpLn66Acx0FdJ38TSN1000/6q7Zb7rrcHSiVKFwa928JWuXqooMmMESqlbYoAY+SmtAKu2Z2rfga37Jdo9a6an34S3odtDK8Ji5tD9X1asQg1Ab3UHtQuIlcl8VjWAXX5XUZLvDoUuDI8+bluCmaBpG6T7f8iZcUrUwN2+lXI+tN0CQCfryIQBnuLyYV6mXMei9RxnAjRuX24ncmb6Uu+bq7QZeJjMs16SqUccp03dLGpArhO1/GyvjuLu6/DDwXHorpLgjOTdwJS+Au6ydRxnkd1PlcVdrragO+SS14Ayn6htxNer8pmh6YX55bG6VsryXfJem7+bd0R3hS5ddQ3EZc9nKUIZl/N77N0rVx1QtYyZd68qrXf5krk2bKxqqhwZN1O3x13852V/zQdXz5CuAx2wCZxNBeaD96GX65tGyPHz/UC78mjTAWGyaLrBo4OtRkRi++Q8Mjfrg8E898+c6Xa65Z9jRQ+Gqf6kwwrBmxlYmVO4N6CQ/jFGkpM/FjhYqupBc/gD9nABEWq4fYyhV5kw9ZRpzggT+/YPOCz2SVl3YML0wwOYiZBC15yZM01USTiSWTn8wXgk/e42YCAeH2SQT5D6pcGCmGBmxsfNzmbs2LZm1qZsrGJ0ZtWteF2/N2594d0W27LVq4fctm52dsfHLcRsZG/Zysnn7KHoagfE602oPKnxMxXrIwZHEGmaZWIgyXrL6jeDGJ8XhVGfBLNyuWWCHEFxwhdHJypPag+mUSPDAQBr6hkcHWyj83fA4Oq06otx47ODq3nf0jW93YtpevNmxNV87RgYevPjo7sdWXL+yzT35pi4uP7HB/V/7Han35bGBCSLNLOWlDsXWLOk2ijpAZN2EYuWiPtAFfkUKZdGVy7iuT0IdodmY6vngqHW1sbtj62isb7jm2ufEBmxrpsZH+Mxvo0URVfYJtpfSZ7DcOnPpLfXfAx1z8lakoYqgOlDkfImCV02ef/tJ+8tc/tAf3P5FO9t2oiTHItx2fnNnRwZFvU+7pxRgzqj61YNOzt9V25qTnceNrm+fSUY/aAoVDS77aBD/kUmM9FR++1jk1Pa70Y7a/vWZLj+/byotntrm+bttbu0o1ZOPTt23u9rs2OjWn+hvx1sJ5a/DxPy83ZaFNhb69H6osqY5ExG27PU7c6R6e8MlE9A/KrHpX2UfVN2bUF9RVbGv9lS2rXbxcemybGy+lg377td/4bfvjP/7v7L33vmpDaoNrr5btiy8+tIdffKR4D21/b8NGhvttbnrabs/ftjsLGMFu28z0nI2PT6qtMMGXrshe9Y6oGK5OaNdqR5w5GOOWAiCXX2VVGO2LsY42RvlzfMCPPoBhuwwnDMIQAn/GgzSUheGtWml2dKh6jhWlJeDhuqxAf6X9cqWuM8zvq74MD/xLP5B+gKvXnwh4HRVpoFIWHxMxclVIuTyej5exlRTCOM44ShgIfYaelLPcffbuO+/ZnTu3XScb6xu2t7XjP6KQ3sdi+e/u7tju3q5/gAUd+aH/h/saUxSPGa3gK690hX/2/RwPILSTcuQ1Ub+vox5OeRPu9uDwQ1eUBaNcGMIifZtUJ9JZ6CD0RxruCYcf9xA6SL+yjhLpX93EtQHES74pB+0tDVuME4Rn3Ho+KQMyZnsmHQTPRMYDeQXEz+MD0j+e2w0yX14V18K52EKAPDyfprxq8FeYK6ger47GMr1hZJlaZauBeihRv7+QwhWmOi8VV4NyqlyX47rx3iTqOrjqPtHN/yb4MuUl36Q6OnteokhQpzeJspngTqqjSY42tQeBL4OSV3mf8Masl0DfwiRq6oSJdtpI7y9tUnEQfk3qTv+SKtBJLqDGxzvS5ZRylZTA3RooCyrjeliFbn6+kqjwK9GUpglt1eZLeHe6CZKvT6Aqt9ejCL+sW8iq5fUeh7yquqyjybfbIJ1Iufm/MX1BTSjLX6cSJZ9uBDyZU+fLXwkPruVDEaHSv4laqN93QfKto5GnUI+b6btRN9TDukl6dQmuC3Gib3YB+Xz5vODbyZv27G269mDuRKaDmnMv66FeF9fBTdI1xS2lvwmvOpIPff+0YNGNG/5NYfDBIANdJUtLdo+m+PzJjT9PCTvTpGxr0foOVm1EL6tMws/UL480OT06IZEmc5qk8q786tUre/DFp3Z0zMHA8dLOV/3YMsOL9t7hgRt7+HIkWyGZGMbEJA7ZZbz3SYrrkEkWUjAxjQkeEwEMHnEgMegsWxg4NNkREd+fH+jAlyBIUl7cladPWiUXX9RzI54C4Z0TA9JByMxEdYiD/TVJYxLG1/U4V8rPm5GQh/Jje12vJuL86o0RamCI1SWaXGhikbwoE+UF5M9Kkj7dU0f7Pglh+w7b3fZsa5uvjO35xIK402yl1ORw4faCTU1N+dcN89wetkbCnxpjUgUoA2Up22K6WX113jugOlQZOETeTWCahBFPeo5tbVEHmQ5+TJKYpCPjwQGTdbaIcmD9gK8ywkDASjW+Esoh99Qvq9eYIu8r7sHhsa8uermyZisv121zY8tXI+1oMnt0jO6pA+mfOlbWE6PiNdjv54Jtbq3In225lAmpciygXTBxjLYBMLqhZ/SGXqhzrj7hlh9l2dzassdPHttnn3/GK5TCpUPi+Z88FIdD5BcWbqu9DGkCTj2f28b2riL329T0vLHqkI7a2kasNtn6CIXSh74lm9xeICHetfifKzqmXfAWphpQfIxgrAT7/NOP7Ed/9ed2//4vbEtlp7XPzi7Y2OiU2uyo8g4jMivshobHpfMJGx+ftvGpeRsc4QuOwyq34rDaUlmRx4DaJV+CRBR/H5AENJvxiXGbnB6y/aMNW3z2uW8z3N5Ys/2dfel8QGW9Z7O33rPJmXvWOzSuRGqzajsc+K8bkSbE+l9FQG2ObGtqkcoLXUT7T+Ozx3EJ0AbxpfcqjuvH40a4KlflMP/YBMZJdLW6/NSWnj7QlbaxbSNj0/Z3vvd79id/+t/Y937nd+3WrXnb29u0n/zkB/b++z9Que7b0eGmjY4M2PzcvN1ZuGd3br1r8/N3bUZ1OT056+epjUmPHDaO3JRMgnjbon2nEasS28MCVaElL/UO+TilcIh2iJ/DdRH9lXZJWF4Zu+jTYTiOcYy4XGlD9Ofof0du/Elj2YmPG0fePwFpsv3BO92ZJ/B3Sl0xB/nqLepSfY97WnAPnUIgHQSSD5TuLFf2sTJumS/uNOIA5OX5wBmAjHHEwwhMi2Eb69tv3bG33r6rMh3aw4cP9VxZje3NioduMGb7+MdHMlQn6Ij6gQ8fOkE/HPLPVtkTlSXzzavLSm66TypRj5/lKlH3K3kkT7TJ+9SJnpknjHEaojqM5UBObA3EzzGbKzKiM/SDO/WY7YI4oMzXy6/4pPO0R2HYwp94Xu4qLe2lNH4BeFOXEAbMqKeL7+DwAWXeWQeEwQ++yEB+ZXzu+QP+w5Seq/7xDmTMvlSCqKW6SF9RovQr6To4V7TL6Drw8bQh/yaqo5t/E0o+dXod+NywUL3zYzy7hK3nW7m7wfkKjfX6mqAtdRB/Euiyeiv11Y2ui8y3W7qb8itRT5WPQoer8grGmXmdvixq7eMCfLLBtaCL6D6Zb0GD5ZfBGyunBG+W/W8HLpPt0oZfUdRBNNoS5T2ubvm0/BUp8tMLu/9FWJ2ugzIuE99EvqQ61ZghL49wf2Gp4l0FWCTPOup+121DHotGU+F12l43OPd2FjUQQJ2KMJY1UNZPE5CWl6oSDGpNqJetjHdVsbuKL8C3pMtwGZ9uuA7f1wO8GbcaiPHMiThlvItoyfmasqKjq+g6SHlSd+V96V/HVeHd2leJjNEaD5QG903L8KXhGUS9MWbwAO7p0Uv14ZYd77+yQbl9JdC5JmWnR3phZjzSS+wZL+rn9nJlyR588Zkmafvy463/1L8gx+SFl2pW/DBx4auRTGQgXqBjNU+sDPDJA1KwcsW3YQHJo/+JA6FLP2tEuuZlOycJ7q97dzOpkH++jJPOX7zZQuM8QUwWkS+3OgFkAsjlMikreLJKDJ7oiXo5PD02DiznnKa1zU17vvzSPn/4yD786BP72fs/t/sP7ovLmW+lZJsgI5JPQI41mZU+Dg511YR2X3phxcDJ6bkbjU40KcWI4V/508QQAw4GNs67Iu9sZ8jkqORzp66Eudy6JjrcStD+mmGky2DfcshERvIgK3TERxI0kYuzoDhnbciNcWPU49i4ZOOrgUMqaa/Kdma7Bxi99uzVxratrG5qIrtlG1s7tiU/jGgYOH1yT94ianyIelB5p8ZGfcXOnYV5W5iZtVG1kYMDtgAq3dmR1yslSPKVh/CiXaoeAGVPom2kYez58+f2V3/5V/Zv/+3/x/6n/+nf2L/5N//Gvv8XPxAXJICXnq4YAUWcfTY5PWMjo+O2vr1vD548t0fPlmz3kEO9B+1U7f68h5WKGE7kFo/44qC8ICmUSSRbttLAQh6K5eTSE1FuDGC4d/1MsF/aj3/0fXvw+Qe2s/VK3ehAjzP1JbX30cFR6WjM+gfVbzD4STeDw6NeB8MjymNgRLKz7ZE+BUW/wZCbH2fY398LOZVvbJk9tbWNl/b08ee2svTMNjc3VHe7dtozbOMzt2z+zrs2NnXL+gbHJeOg+LFqivIiO22C+lCb4VYliy1tlVGkaltR2kugeN5nnWe0X3RHKlY5sYJ0gbO8BgZtZXnRFp898vPiaBfTs/P2e3//j+2f/Nf/3L7zW79jQ8PDtrm1qr61YceH27a2tqQJ/64ND/bb/Pyc3b591+7cumdz83dscmrexifUxlx/I04YUmkHiO7SS1fIlsZhl9E7C6ER5l9N1D0yezlIrDi5Qiv7Hm8l8lSfpu3AmnoPSmMB4xWg7dJmGbe4DldtmLbMDwv0Px/TyIO8q3wxkLF1FiNHGswYe7mHyvERQ7bfyw3w962tlUzI51uz1f78jUoyexlUx3wwgbCU33mKyvJwr5t4numa4yvhlEWXIPn5B0p0pf3wRWFWq7LalPHIt1i76uif4q36OdEY5QfhS174ui6ks6HBodiCrXrk+cKqM4xsbtBRBi5TCyFzp189zuXI8oJ6OrzxQ8ducELX6E9A9mgDSEG51Xf4wUbwslV1EmNI26AJcHv8SsfJP+uZKwSfLDP3xMs2SqZle4KyzeXY6VuolSfpSJ8y4ZfyJAHnKyQf/EmDbN7OqjRytPTgkJOehT9IfpcBvf0fGf5oqMF13eB/XXj6Gl0H3XSd9c2cFOIvgZwp62X53ESODoi5hoE2wafI3/El2JbwvgkPjR+Qj4ER9KVQlhXdeX+4JkONyVVC/7+t/NdFCpX8E6X/ZdRSUgO6+V8FHwyyBTUQ4bBOSnw5nYhDS1DKFIOwu1vsitw6CpzXy3CdOFdAer4MKVK30kdqQtsxmlRFvMyJuvV8axT1rgdPS0+CK6o597KtdCPQoVbBq7pyg7obKiS4FJm2zjPR5HcTeDkq93Xa4NUxbghlXuoOdOr36hJmPYDOtIF0l2G8gISnB3TkUsaD6rhu2JVUpekG4iRK9980fHJZ9pk3CpXLG0BQPlze1DPiTaOj/qiTipA2ye8pToV2/Pb966CVdwPw9nDchQWOqVbv+ZH82Iqluz759TOZ0QszY+IJZzr12PY25xp9Zkes/IKh6oFf70dHhv1FmoO5+YqVr2gqXr4Bkx9/AfcJp17y3RAWhiu2sRGeyJdsVg8AJkBMhCB4+GotEZMN/2pWNWkgjb/cV25fQaViEpYTAOA8JHtOGvyrkZrwc34Nk0smNAdHx7a6umqPHz+2Dz/+2OmXH35gv/jgA3vw8KEtvXxpL1dWbWN90w75Zd6NSpqgaKKyublpu3scsB2GMMRg2QurqLIcyAOiLdMmojKy7vDH3RqLhCxjxgHprodFnTIJZkWAZGOyw+qSipiO55cGh4dGbHx8vJpYxuHYTJYxAOxxztTeoW3s7Nnq5ratqrzrmztOrPY6ONIk7ZS4yvGcFUpM+GKCPzY2bDPTE3b79px99e279o2vvm3f+tq79o2vvGfv3Ltjk2onbAkcZDWe64rJvCZV0pfEVf1EHXFm2MkpqxtiEsjkn/LG1qvIC30xIWPF3bNnz3w7FSsTv/a1b9iv/dqvexui4/X30g6kK9UH2wYHBkfsybNl++z+E3uxsmEHp/12yoo69NfLWKNJeo8mmBiJVUdnTpJNhLEAo8fCwoJNT09JZ2i9E2GsOncD1Ccff9DaDrm/80pM9tWvxPv4zA7UbjD2UR+somAb7OAQ22HHJCMfGxjyvtLLlk9e3Pkn+YYG+21iXPGUbk91hNFVpSNY/ePEtrbX7dHj+/bixSPbXF+z7a19Oz7pteHxOZtaeNuGJ+bNhobttE9p+s8lj9qFykj9syUUEidRVTLaF2HZLuX2dqdbv+Zf+lek/yK+QDig7jC6jo6OeNmXl5dt8elje/XqpZ2eHNrdt96zv/9H/8T+8T/5Z/atb37TzZGsEnv08HOvYw4nR1/T07M2MzNnC7fu2e1bb/nquompabXpMec9MhzGE3Q4qDz7++krIYkPxjFMCFUZdYl7JI13cndTl1V5vN+K4hLpYIVx6YRxxf9gVV09bpDro0L6YUhIUKbgGGMVxApX2nvLsKGyjA6P+JUvn9I2GKsBK1sxdO+pn9BX0ogCuVvjVI59x5xjhkyMH5B4hdwqMeWVX2kgwZ1pIcD/yA9l2QgjHmWJc8Ekm/wYU+gnx97XDz0uOqZPtvjpksa7MFrHDx65TdoN7LiVF/nRHzI/hMn6cX4uT6RLZD4gnWWddEPkFTpuy1oZg6Rzyua+iuf8OngiT7jQKSuXfQWr7pNnlhPK8lBfEPeZP+Md/SaJ1br5XCEe9cxHHKi/bD8geaTs8OeedNQT8U5oO8rPdSmUcRP4QcTPtPAhLeThHq+KX5FK7jrxH6lFpIEiqH0P0Zf+NqCUCboOUmeJMh1uH58rfjlWt1BLC1Lfdb43Qcpw4er/B9B5+icu3EMSw0lhSR5WiwtKn8bwgkdTeAcy41aLop1VfiU1oNRh6JG8krrjWnIJGafNP/zor8njKj4sfiHVxYgXCqhMFKVFEasR3TIt/XHVqYQkij+yr+RrEQO7/vdYEsYP3a3u21SDr2SRfxTlAnkRq9sAsXmhVZjnmVzT1aZ0JbNw49dmHCJWbv/fufvV78jDx+QIdSg+v2bGr5t1RK7xf5Dz7yANoLqWcTye4L9MVW5Qulsg24pViuVORQ6iTUSgZ+cxApQnkcmhK6GG7LyS4N2iKo+qsV8HxCxj+z2yx+0FZPxWWytI/3VQ+vu7sYTFu0TySsoIrfsGtMPSFXeevzt0XxB/IOsEEJTAWVKAiJLd/9ToMqEQIZVL/t63ulEN+CSVaMleIPVZiNoB1y1/iuBU+deRfKCmfEoEryhT8OZ/+TkhSbQx4PkX/DwOftKXv0wU8JTyguJAV9LSHpLa/NrUHqQvAL+KOtN0xs178tdNd10W1AT0kggtJMWY30pfyFGXpRtaaWtUR1McqDvasVr1WFNAK0Ypt/tRi0GkceIvy1TGx6+iVngF55Xpa+F5X1K2LlZ6sKhPvv588S0dcp+fnhtntWBE4oGuV2lNqo714t5nu/vb9ulnn/qqk3hhPwkjlSbSTP7YqsKKiBEMHKxmceNXGLr4kt2ZdMT8JVdKkF/Usp4F4uOTpOrFgZVYuJnkuIFgoM9fxvPl3Q+7V3LSRbyYSOUEyidHlE350849TP6n5/z6HdtF8oXFV0m5YKGzXi+3uTHs4aMn9mTxha2urdn27raf6cMEPGTo84mjk/LwVWHidXyiSacmmwO9muhrosAWITe+iCnpXJYqb+ejtL4agvwplEB5mGhEPIwy1BSIvky4/vMyokdxceMgW16YeLrxSDJgPIqJVbUCp7/PhkZildHg0Iiv9OrtZwVUrx0ccnD4iW3vHNj6xo6tru/Yq7Ud29zata3tXdU7hij4q234Cg/lLrkGpePxoQGbHh+1W3NT9tbdBXvv7Tv29ffeFr1jX3n7nr13547dmZ+1mYlxm1DbGFHb8LPGKmMcbWT/8MCOkN0Nsqy4CWNUtBHajibuGCsP9219fd2NR0z2Nze3bWn5pT1+tmgPHz9xnXzzW79mv/mb37XvfOe37Gtf/4bNLcy5kYcVJiqwnbLSi+2d0gHnmC2tbdohTYc69X6BMSi0K1GEKK/rn1ucjpCNc7ysZ1B6Vj36X9bZuW1vrNonH71vP/qr/2T3P/ul7e2sq43FQdK0Q/oTbU1TS7WlAa9XVnwNDQzb4ADGm2orag9GssHK+MtKx0HV4YAdqz1u7ezY7vaW2lyPjY9w3hhtmlWJu24UcWOJ0vT1jdjw6JSNj8/6tkvqH4MgfTKaFO1UJeRfFlT/olT6nzJ5mP6TP1Gq6BXCk3rr8VYFPFaMMfqHJmnzAyrHmfrT6tJze/TwM3v85IEtryy7PF/5+q/ZH/2f/sT+4I/+2N557ysqy6EtLz+yx48+tBeL921/d139Cpk1tvQN2uTYpE1Nqn1Nz9nk5Iyv0hvlww1Do248GpGuWHU1OEhbE2FUlDz0IAaSMJ5jauNKA4gtuVFM5I4VYOghdJE6qaBwVlaJW9yKWv3cx5YIcb0V1xwHAOOIj4H0e64kZfWo8s1Y6NCHCORlTJGT9uAH/HPFIKKyQbG1Vm1I5MYKxSetj7VqH37YPEaxY/VpuSEM0kesWlU/o20ydrjshZzZRrJ87lY82hdjEAauHKc9PXqi7am/M/6g3/yICvGoh9bYLtV7TvwnfzofI7eP0fgTV/eMwcSJrbnEaeszDUkJl1NxYAcFCI844R8BXEvqAPctat8jH3VP3UW0SOu3ZyGbtyv1aZ/zkE4yUd7Ub8rLPeM+cVK39BUfB9R+qUeMT5mHPwcckR7+GNmIi1ypi+SVyPSJDI+xmNWm8QXJNMKBTFNSyTtlIy1tB+LHqlZalxFt6F7O3ghqI4LjOShnxonnose4FjJ+i/Bz4q/wr1ETkPumgBX9DCLDOg/XZ40tUZJAzGkDHt+Zxv3rIPPwZxNuhrr6nwJKqiPbQx3p7zzkJGVQjUc7IKiGjvyLPyK3/oo4gFbVQfLuoEb9qe168s4A5+n+3NCLKh4VKUKVzm/g0g6TXp3yPq840UmS0lTeHcje7MjCBVyMgtpwnyZuNbQqqFDcdUHspE54dfi1O12GpvglBaJOJD+yV36oyx/WtbhtSMmeLhTr7oIiCTy5+n+OCOvUMWinCfdFHXZUXwWvnYJ4/flyyOyTSoS08X833LTO4decIstyM5B/vLIU0C2csk2WpP8izg1Aig66CY8qz+75N5U5dRF0g9xqIGVJTajHqdOvHn9zOVU67fKwyXrtJkvWCBEYG4nncRsTtEIdN2kzLTm6pcG/opvw7Y4sWbNe/suC8t28jJmqpC8LRuCmUbgZmZOmFHJ69ai9Rbvh2RITlNjOgtE1jDIYgR48uG8bG5sKD6MEhgNevFlFtbO760bY8XFNQsf5aiMvxrFdhokPB+D79rt+zuKJSRkvzrFKLCZNTKTUYpw/W14wlvDSxuo0r3s9n5i0MpljayHpkbV8YUdun3wK/O/nKSkN/JkokN+JXtIxNlCuFhQWW+eivGzFg9zgVb3gMJnDCEe460gv+n4IOtt9VAFMRj0vhWHMc54itKtL9RyImsp+QXzfNiP50TX+/JHAR1Z0RUrpThH9SYo/kzvqgLJTnlNWeokUKJ5hYPKJsCbEwyOxqohVCNQpq9X29g5tZ2fP1ja2bPXVpq2vb9rW1o6f9bWzx5fQWB1wqkkekzaVgDpRnsOqx8lRtjhO2N2FOfvqW3ft6195y77+3j372rt37d27t+zu/IwtTE3YjNrBuPIeoa76pTfkglyH3Icu0YFvEVU8DoDv46MAUonHqfTtcbzOmESf+8pDdPz48VN7tvjCXq1t2PbOru3L7/jkzOI8sSHXFStfMPCiOd8epnbJeVtDI5Nyj9ghZVQ9nlInrn9puTJW0a7g0f5TFOqNK3VGXNWR6whDmNLTXKnS3Z11+/TTn9uPfvSf7ZNPfmbbm8vieeirL0+RU/o9OoHEb0B6Gp+yial5JR4SH01KVV7auH8JU/WPDjB8jAyPyG/QV37sbO/a4f6h7vttYkwT4JNde7n8xFaWn0meI3+lo62PDk/a2Oi0jY5N2/BwfFXVeao0NO8ok3SMDx66Ri+SW52Vs9Ki5aKiDKnaaIXSRYxo46TXP84EPDuVnNRjGNz31NaWXjy3Z8+eqv5eqd6H7Dd+67v2J3/639rf/wd/aLfv3bODA8V5/tAeYgRbfmRHh7sq/4DNz6qNzc/5GEPfGB0ZtbGRMZVxtDrAnvO4MIRhTGTlFMaiWFk30I9xiK2mks1/oHYR/X/GG2TmD33nFl8P5erjItqJ9zr0hWGJ8cz5VPGJgzvabdW/dW2NUxojvG0RlzaXpGDXG1ciKpy4jF14tPLxP0H+dV7er3QlPzdeUiY1SB831c8YO1tfxBSxshdjGuMP+VCuHmw0Kitji2/JO26fX8aYk9v0yDtlR1b6BGNPlhM35wMy7hMFCiOLGr3ywWjjhhv1H+5dR3JxixmNxhm8pD8lxo9ypF6VsyuEOKXhB7lSTq7y5J+HeYIWSnfAy1KhdJNVm8IfIx2GuawDAsPYxxjMiilI+mU8GortzvBEfsoDF+oquIV8/qyibPLnHneGJV2AGKR/D3WiK/WcWyNdrwrP8iTPBP6QtzWFIX8a3ZAHHRIG6vmnnMmfOucDF7pR+4m0kSbKFH9tKGXlaqMe53WQOcLvJlyR9UuhI1kzj4YarOTL/9oInXXj1AmPW1EjklGNYYNXV1yllwxF6pC8EyQv6XIQISh4pbsMuRpVz/D/O9FUEzXUk/l94ekFqdyJLNglBWyqp45emRG8c1V+gUjkD4sk9ylQpa1nUHbe0v2m4A+oC8LcHCm7y59lcHc1iDnhyX1S3AeqeF2QOmvngfuiIhnMky4i8mhT8GtChFd8qvgl6jXh8Sv3ZSBOg9iOTp7clfQmUPHpUuYmEDMffC0SG+hNI1mG7jtlzLyvQpnO3TU+JcjPSVEy77I/1IvYndObQT2/v31AA6kFSdvQCMqxxGPX6jJ/NSqiOTxuUsG2ezvrDMg8yry6oVucuv91x9vrjp/wTyrvu6EpxOPX0lzG43JQvuuV8U2jVfaG8nSFN4aQN1Nk2cXNJ9sYIDBA+TNYxMstL7RMhojLhBGjxNDgsF6QzfZ2WSlmPiEdGR3xl2+22/FSzUTHX8Q1uxnEECZ+jIW8aHuelbEDfyYWsYKl1w729uzF4jP74v5n9uDzz+yzTz61+7o+ffzItjY3Na+OX+J9pY9AHvAcGNTkA+OUlyEMJ0wACaMsTI4xpFAGXtQpD/m7DEATG87i2d6KQ5nRFCvT2ProBjJNDrNNIwPnfvmqBZWPSSdbEfcPjuyQrYOsFqBc0msYS2LiQ/kd1dX5MenTLav1cDPBxzBHEMbGY+VzjOHkiC+Vnfh5X/2uR85qG7ShYU1qR4f9YHvKhzHoTMxOzvt8CyMHw2Pg2trZc6MXRhS2cfphz5INCoMkE7FTYy7Dl/imJobt1vykvXvvln3lnXv2NTd6ve2rve7dXrCF2WmbmaiMEEy8VN9DqmeMNVmXqV/Iz0iDVCcQk0XqhLbEFyhx+1f+9EfdooecnHlc1SPGoPfe+4omwyqbJunUMaqkaXMul5K6UdSNhdKTT+Fcv3oXUd7DmpCyWiZWDZITiveKiLpowT0rKqA01FWc3xTvqv4u1su5P6e2vf3KPv3s5/az9//SPv/0A1tfW7GTo33p98S3F9Oujo5Z8qCy9WuSPDJlU9O3bXb2no1NTKu8kktlZpsyWx+9/P296lNh2Dw+O7ad3R2f6LPCbnJk0HqOD2x9ZdGWn39hqyvP/VwyLAr9vazOxOgxrjYy5UZRzs2Dp4oQ5XflxdXdUcTKzfuba6gFtMHK0t4+yk2I6slJMlNn+kPXJ3JjCGGl5YTknJ8YVZvlkO9D9Yt92z/dtzM1tPm33rY/+MN/Yv/8X/xf7Q//wT+yhfl5299bt6dPP7HHjz6xlyvPpK99tesRm52btVu3btuthds2MzMvPSk/tTNfBcXqL7X7IbW9EdGQxjAn5eHn8smvb3DM1Lpte4fVm7R1xg6ViB0MtJSO+scv7hn/Tk7U1rzOg2JrYfTnbDc+1hFeuVthurrBhAETfbre2nBDA2OI3PFhiUjnBp/0r67A86gIpBEjDRbwzzCvv4L0n8d1I1kVntulGSfpaz6OMp5CVX/GHWNqgHSMGTwXINqjG9+Sv66kAejvUG2fayCeK7QPxlSeOYyzGOAoO3xiNavavu4pC9KGO8uPIS7kgB+65TD99fU1W1lZsZdsYxdtbW1Vemnr6yrAM/jmFaQ7eMRzMs7jwgDLmXeckxnzyroUAAD/9ElEQVTbzeOLokk8E3078Jj6gNJkPYFoRzHXgj8yEp7kedZe4rKdZRxEIl7EFY8qHvonbx97lQbCHeWIdiOtVPps55Fur38Raagn6s/zK5AyJk/S6s7LyZiNPIzT8eVgnv/EkowqU+SuNPhVhDvuiaPrDXFVmpT1KnodtHjoX6s8Fb4M7+TXlPaysA7U2tDroJ4fbtoW8PovZSHfkl4XsIZNi1VnuZv0kPKWdFU78XD91xRNyUWUM8raFAv/myI0WCE7pQtb+TlcsmBOmA+YRYQQ6CLcXwQuVNINkHIl+YtQFdbKI6kBWXcZt4m6I1OD0h3ItN1YpJ6QuwNUpHjVNF2g4tsKxpHUCZchy+HOZmHwr6fGL+NzrZ7RQjs/gst4ALlKg11H48atCG44SCqQvOo8E80dxZmG84Yge14/W0Se/GvIG3TzvymaytjkV0cZzv/d0qBVX7oftxUiTqdf+jajiffr4E3zS8DxzXN9fbhcUniLwruFi3JTO/T9Tv/UWfqXYZchx8V0J1r1IIoc29QNmaaRCC8oUcZpQlN46VfS9REl8ZLVxpcviyzXZVLcTMZOlGK2uMihkstx7qscMFZQhakPjEa86AyzIkUv/oRzxWDG6gC2zeVkII1fIF+8081Eme07nGtDbrwI8xyF3KCjtBsba/b5Z5/YRx9+YA8fPHCD2Mrykm28WrGdzU3b3Fi3xadPbPHZom8vo60xlmIYAfCCOasHgLdLXsA9f+SKCcRJNQEDuaKAcA7s39rcsp/9/Gf2/vvv2/rGhstNmTEYwRxDG3HRjadRei+PwknPVj8MWG5kqvSddeYHKsvT885AAT7IwHZTDDhHh3t2tL9rp8eHKp/iS+4hTS7GpedxJldMrIY5aJ1f/VVH4su2J7YPfvbpp/b+T35qP3//57ayum57+0e2u39oBwfIpXL2YSzURIW6UL7YAtjKOTUxbncXZv0sr6++95av+GK11zu3b9vd+VlbmBq3qdER34aHEYYVX4PS84DKwjUMqTGp9slXde+EnyZGrERhko1OqapcVbiuumWVz8jQqBtsiK8ZYkvHsZKPydWQzS8s2K1bC1HPXg/U86nuw9hwdsrZPZp4Sa98/Ah97h3wtTlN4hT5XGk8UMg2XqLzHrdz8ru4D2Q82GEYOjzctl9+8BP7wff/o33y8c9tc/2lHR6wcmvH9vZ2/cywbV1PebnoH7TB0QmbnF6w2fm7Nj55S15jqg9WOlHeMNICn2wPj0mCHj+L7mj/QPXfb2Mj/XZ8sGWLT+7by8UvvI+wwu9Idc1KqN6eQQQL3UnnrNbw+q7K7H/pFlEfV8HjqK0xkLSOp3Be4usGMXjJXxF5NRsdo10NWM/prq0uPbbVF8/dACsF2PTcgv3u7/+B/ZM/+Wf2d777PZuamfL+//DR5/b48X3bWHshWY80rgzb7dsYwRbs9q07Njc3b1PT0zY5MWm+9VMZYSSNrWRD8otJOKtRB9XWB2jvcvMxhFfr2/b02Qs3khwc7tvu7rbax77kia258VYf5aOvMk74GYLHJ4p36h/E4Cw6p4M9b1f0uxgHw1gO0AmgT5c6xujhW8c8rzYy3NtzNS5wn1dU6oZ017D8Kv8wCLXzauUnPriBh1ZhUbwqjdy0hTRuEI47732Vl499qlfx8z6taxpI4hkQBjQ/t0pjAn4pA1cMZIyPzkP1RFznjYyed5yPFffIHPn7qkX5ISQi5/joTY4SURTpKW9JzwpQvh67r3pBrrm5ufiIyzAfS4j8oITr4xK002D0irLRvkZHx9Ump21icso/LsKPD2zJzVVYEM9DPgqCXjgugDHPjUPSQ+qY/L2PV/m07oV0u3+U0oE/lHUEMq3+izDcoLqiO2RCfnl6/CTCAO4EPDIs5cx650p9lUaxMm3C/TxdnAuI/iSZr6JzGZGDP8VrSp8gJONcRiWa/LoBWaDrgrpA9pIYzkvqhuvEAVcEd+Cycl7Qw1UZF7iu/i7kIfg9HTWpQMZvStdCmbZGrnGNEVSZV5srVFfGgqouy75xGS6VoYBi+bjbCTIN3LQNeb5dajl6Y4G2gOqMFYG68HmffvxfpxJl2jpcr+G8EVrpSjkuy6emtMsUWXaefPFoArldlmc3OEsHDhrQRf55hkknMn5SAcWn6ZRo5xNA1iT9V+Va8tRAyZkTYpOUnQFkWf2q/OoNlV/XEdu5SbfJNQ+9bULyLNFY9BviMhYe1lD3TbJcBy7vG5C5CSXbTvk669rhcrTruBuBeunxxy/DvwxIn3zL/Or0txaVbGU5QOlO3LQUxC/py6JJFnDZQ+GC7rmmn96a3D/Dakiu9bGkCfDhRbo16evCs0QpdyuNqFt2Hodr3LbwumNG5t1B/scI1gb+bwwqZOaFMSF+vY/nEi++vFzwIszLeRzWG782c4XwY9IRfrGCgJdmVs24AYMJqfwROV+q0Rx8of4+zgg7sEePHtjnn3xsqy+X7Ghvz8+wYWwfGx2xudlZTaqVhyYjyHt4cGBbG1t2pCtGHVZpwesEQ5LS4SYvKFUVqw3a21DcjzLLz1dsiDH3B4cHtvj8uX1+/77t7OxEuSW/nzOkdGcncdYLcQnj5YwnjE/kTkWaNLPCCqNBtqDWr4iVm5VdGG34JP7RIWc7VefsKDoGixHpdEwTLAijFxMqzteKdKzGOLL1zV1N7rdsZW3TVtc2/EuOrL7jUG2+IMkKE2RkRdLpqSbrfpD+oe3vbdn2+oqtryzZ2qp0vb9tsxNj9t5bt321163ZGZsZH3c+oxioWH1WGbwG+9PwFSs2WInF6q/SEBbE5A+jm2SWfvnAAAaE1dVXtvjsmT15/Fj1/cgefPGFPX7yxF6urHhbGR4ZVTvi66PR3uDFFzYx5GDw4IuJd27fVhvql35Dt6q9eM5Lfz65VtlVA2EEY4Xh0pJ98cUj25eOqYE4u6qq94q6gxrzF5AgtemMjkGTfrm9tW7Pnz22xcXH9nzxqW3p/vzsxMaG40uA9F7vvnqRGRjSBHl0wmbm79isaHhs2voGxhSkeL0qE0ZCyRZtVzqVH1/lZFvrgep8eGDIxkcH7Xhv05ae3Lenjz+zV2svbH173faPzm1kdMbmb71jE9O3/OwtWmCP+hfGumCv+6rtowO/hIQt0GZCRXF1P9UzN36v/+KLmvBh8h6tPLaLnagtSI5hteEB9evDLenkgT0TvVpb8VWNw0NT9u5b37Df/d4f2Ffe+6rKeW4vV5+pLXxgT559oj63agPiMTM5bQvzt+z2bdGt2zY/u2CTk3M2Pj6jfjGhso5W/ZhD2sPYwKrCvn6NNZyF1zdo52pTe8pz5dWGPX2y6O1sY3NN8jy2v/7RD+zn7//YNtZXpVsMYrEqib59dBTbAKlsxrdRzkFkmxur88bUH0fC6EG+tD0fW6rxJ7cT0t739+Mrj4ypnN1GOGMEhlnfXqk/8st2iM6zNZZ+Ce5pdX38L/8Yf6p0hFV1iyzehsSMMYU0vsKsSq/KahnXQNR1kI9xjEXw5Aq/Kg/3kxtkfkmsIMswkLyQMcdcyo9/vpeHoSkOkY98QvZTflBgm7b0BiFPCX9fqMZz7/fSJcY4ts7Oz87582J+ft5XZZF/GNZCZv0vivKVhHzIQp+lbkmLocuNXf4hhljtxfjEV1uJR5l5tpEH5H6MU4zf46M2MVmlV7px2o3GrcwLWSB0k88TyMcMXfEDuDMuyGsHqrRRygq6RybKBFidtbOz7QbKNN7SLjH0Zl4J8sg2AAGuqZ+sS9I3yiO4pgnTP+KTjh853F8sMzzTZ16ZH6B9fBnAX5UeN28ShYx1Wb8snIcrpM3rMq6X5d2tLhJvQt7L0Jqr19Ak71WydkNTMnj7GKcwz/4arBU7rpVctSq4BJ3Mm8pWR/LuIPwjuIWurT0zuU5moKn8V6cKXDefMl4ZPzt1EmiKC5Vo8uuKoqZ5CQtqRio8gfNiPsErqAHOAKKKkuo8GjjUMy/gcRtac92noT91wPXG1e/UDdhWgp8GwLKcjbqt+TXG8Rc9+Vf8khINKbqiKe5N0l8HLXV30RvBjeWsgUlEtuF4VWtg6NbGIF626qjn4nmHsxMNegXcwzbD6nQZyjgpWrcUJc86dUMrTumu0ZcDL3vRx7x7lDy5FQGCGlTeLuuF/INnm8PN0ZRfiab+3IGG8FJOQr3NxW1XeLwvX4w3jrquW/V1DeqGJh0Q29O1xnzG//BHt+m+DnVD5FttaxFPtq+AfMmPl/XgwSTdt5qxCkMvt7zs86tzrqCKLybGWTAnemFmCw4v1vDgSh0yeSGc1WWbW5t2/7PPfMXX4SGrMFjZYjamCQRfqRxlyx9b3vQCT/5s2YEwDO3u7vnWGAA/JjG8eKdxlUkQq8ZwxzX8c0UC7c7vvcw++ukFn3Nyjmx/b8/DKQNb7nzCkPquKgoDGLKQn69A0wh6uL9rJ4cHfjD1mSYLp61DqtlqeaR78TkLIxLb4HyiNMrWGpH0yooWVrEcKtru4Ymtb7FyatdW17ft1caOraxv2cbOvu3scwC2Jtacx6ScKd+E6uKr77xtv/Nbv+XXs5MD29lat7VXL21ledGWXzyz5edPbW112Xa31uz0cE/lObGhAQxdGF8kk3Q0KF5DIl/Jp6t/VdQnVqyyEanM/dSf6qZf7aBH5UAHnOO1vcPB+2v2fOmFPXryxL549NDuP3ggemhPnir/lVduuNvdO3Dd+sRYRXBDqvi4QUN5eT32YWgbEGGI7LOZmWlNdGe8XqgLSp6GMLxooXwpc3d/XzrbkCx7mvgd24Hq80x64plWNXav9yYEL/FWQ6VOabDn1a9osRWS+j+zjbVV++TjX9iP//qHKtcj5XzmfYEvG87O3rIZ0fDwuK90Gxwas6HhCdXxlCbIc4o3o37BRH1YPFkFp/7dr3G6eH9h1EYxvT0DNqKJ9NT0mDwObeXFE3v++IHyf+nbJY8l4sj0vM3cetsm5+5Z39CkOu6QxIZvrDwBUmXVB8gj+gFhoTbGlzZSBnSK2/Xt96EXf/6fwSPi6Ebl7FVbxkBgdrC7YUtPvpCcD21dbYHtjO9+7Vv2u3//D+3tt991Y8KuJuZPHz2whw8+sueL9+1gf03+ZrPT43br1i27feeOLdy6o/tbNjU+b+NjszY2Oul9hPPwOFMwiofBJdpHr8rM+Wtnum4fHNuLlXV7trSs9v9KtGYP739mP/3xX9rPf/IDW3z2wA4PNHaoLntVJlZyMrmnDVP6WNWDUc1rQhlRPaGL0GFsYx3DaDw47OMA24QZg3IswmhLO2bsYFu3j4HKL748e+wfgHBDWUHluETa0HnbOMEVHtnmvZ9U8mQ8T6MryPgg+aYbf3pRHv4OMs/kCZyfCGR+iXQjO4aVjEu+lMX7ODKI8Kdvo2sMMqTEP7lhhAwdYDA89dV4fgaj4kJuaNxvfx2Tcdm3r6oM1JJXleTh/DN+aOBHE7bnJZCVYjBfoG7DsKX640eHgvCj/vPLurmyi+dj1mmMh2H8x594EAYz0uLPfax6ZgwLvaEDrhB8oDQOupFUVNYBOsz4SalfdJu64AeVY18RG/XEBT5pvAK5yhsZ8UdGlE8e8ChlgxL4JwHKnnyRIes44XxczyGrk4+lIZ24E8vj1vMqEbHb+XdD8qjzUbeuODSjTONxr6A3jcy7JcclmZWydkNTeJnugg4vKdR18qujqY668bgJb7g6kaSWrOSTbv5Xb3PydigqVetUtoxryOK8KneJ5F/mVfolXQfeSylEnTwQhqI3iQv5VHmVuGwV0WXo4PslQUqM2nUeoWANMl6JHsv926jfNyMbQwBH3sC3GNDI8AIy35KaQCYKg2pxrqubxuwrNHHwx6EKRnvRa1KHhE7yh66Tu9e9K4qU7RRfpl6binFJ0d44UmKuSU3oGByEbMdZ5m5pO3XdGaMpPrm8Tvmb6qCUs0TmQ0iTLDdByd/zq9yvB/pbu881IfPNMpZydJSv8Af0h9fVdeIyHnWZLuCysApXx7gZstxN9LpwXYezVXboJnlcqq8acqxuSnMTPk3w1P5fTIx4EecXdl50c1LGS264VU69/LLaJ16yY0tkEu9BXJGJySlgi9bpSUziWOHjQ6oixmHNmtofHthjTZhfra76agBWPbEKa2hoxLddMhkhbwwknJfE2VRjHNDPRESkQNvZ3PKtY5IO5vGCL8ALv5RPQiisMrKQv66UjSurfJCfNIfHh7HV0ct94is4iMP4yCSOtHzVL3XDdNIPv9dfTth8osbkUJMPGPPU5gDloZExpwEmykOjbgg5PmE70bHt7uzZ5vqWrW/u2Nr2nq1hBNMVo9fekeRiRZpkzH7dzyotTbQ4q41Vc7PTU74liEP9GYxZbbe/uy2/AU3YNVHrVxs9PdRz9VhjtnSqBywGHDs9cgMG5yvldkef4IkwRPUNDAWpLvo0ueMHJ8rHFwxZdfXZ/fv2/s9/br/44Jf26eefO2EAe7a4aCuq1w2VZ+8gv2qJ/mKCFG23ajd91A2TMyaRsUoK8vOtOFBfVT002G+35udtkA8ZKCnJkYWz0ZhncV6bn4m2vWvbu3uqQ7U7hfuX5PQHeKcg78o2cAGEBaRA73jUK/XLSholUsLNjVX79NNf2s9++iN78OAT29lmJRgrHOMcPQw2E+MzNjI6oftRGxbxBc9RVjP5FxyHrcf7ECskVTCkUxmZZHO+ledIO9OfT7CHWP1zqD7y3F48f+xnkLFiESPo2Niszc69a+NTd61/dNzOVWe8u3g/gzPbzc5VhwbFFkyA7tvkXnhWjhKhjzSehXrUvzE60aeEoaF+m5oaV7mHbHd7w5aeP5Wcz2x7fUNlH7Fv/9pv2j/84z+13/uDP7I79+7axtaqffjxX9sHv/ihPX/2uZ0c7Ni42vHczIzdmb/tWyEXFm7ZzMysTY3P2oTKODIy6Suz2ErtOlF7jO220Y/Z9qsa8v6BkXVpeUVtc9lebUielWXfdv2TH//APvzgfVtZfmLHRzsqA0YS9V9dDvlgxFF8wRYjCWeQeXkpP2VWwX11kTLgfaef8UP+eLnRCbeipYGEq+tW/HBjGHPjiih/KKAsI0NhvAc5znJl9Q7jCCsbWWVGfzupDB9cvS8pnm8VrNos+SVo9wjnX7iUm/bGFWsRW6ppIwrxOL5SkjS6+ngmQmauiZQRpL/3o4oSuDItV4i0rgtRjgGMs/71SWXNCk6XXf94tvjB/vQF1xd6CsMS/uiNVaKkcwMSq3CV0M8GVLn4EeP46FB5MGb3uI5ThpSHZ9vExKQbhNhu7nVTGb18pRfjkNoTzzD/UIueh74NV+HIVF7hxRXKfFwPyCYdcPWPwWhszbiUJcNadVbpBn+2jnMPP0A86pw2kM8ViPgAHvDmhwz8Tk/bYchD2OgoBrr2iu4MgygrMuEmHXmVdZx1l4Qf8LRKV6ZNuTKOz1lpf0qn//CJ7qS/yKEq/xXw9F8Cka/yuwb9TcLza8izLCfukt4oblDoy/LOem6hxVfEvzcgd5mDNOF/7i54p5sL7pvmS+x4g7scnvs19NYkg/eFmrrq0DOmmfllRjCC0mDlhosK+Kcg3egyJN8mXJWW0G4xLgtrxmWxL+PGYKwXTMma7dJJvojf0oFT+yGVZQu3Ylf3bYNWdV+COEXa1wM8QvaS+IoRFHJEPk25Ub5OSC5/bQmKMjSjNXDXypFt3q9FUKmvEulfhqVcTWkIK+VuSl/isvCWfxFWxvewAtzVuSiWx/OXp1r8Ep62xtfT+p/cVaGaOJTlfR2U+acMbxLNvHl8dxKTSZ9QMlGqCl6mrZO362xY0sbF8ED9IVOGgQvpROV4WB/D4Nake/er8YIyfpkmw/Rfy533tJmS6rI05Q0U1NxOVP4LD1qhlKsbz6twk3RlOUsKwCnaQf2Hg+vkcZFfIFbK1CcaEaeM30pP2CXjW4lsep4GPhUP8qmC5G5v0eClmHBezLmGMShihh8TDF6umUS2zwvDqEYZ3HimiQCH2udkwCcNmpSxCuAZB+JvbGpSFy/QvKxPTkzpxX1YMpA3kxgmLxM2Mz3nkxBWiSmyG2vypZ1JI1smKdeJXuaRwvOhVIqLm8lC8MuyRNosK7x5JjLhcCOYZFJEj0sceCMj/Jls4Z91hN/Z+YlkUvl6NZnSZH1Iky1WTQ1wOLwIDmwT2xdhtFld37D1rR3b2N4V8RXHPds/ZkIRq9akFA0pYfoaUJ8aGeq3ifFR6WHS7szP2lu3Zu3d2/P2zp0Fueft1vRMrKYbG7PxySmbn5+zMU0mB6XrqalJm5ub9Tpw+Wm34i8laPKlfKQbJn58MZO6wi1F+Tk8yPVy9ZU9efrUPvr4Yzd8/fSnP7Uf/ehH9pOf/MQ+/PBDX/n12Wef2+LiYjUh0sT+RLo5VRtQEy7f5VJnEB0FPWJMjDOHqtUKyEM96YpxDrknVYbZmWnvcvt78XEDjAEHakeb0uf65ravCONjAyqR0mqy7S2B9soPNtFukUe5d8jRkseRfUn3Ety3Fsq9tblmn3/yS/vFT39kD7/4xPZ218TrWFHQo2qXd5UeDugfMb4e5yvddB0cYrXfsBtQ+yD1B6TBuMIke2yMQ9/77PBg33ala9qlqls6PLLNzVV79uwLW3z20FZeLvnHDw41oI5Ozdvk3Fs2Pn1HeUzZQM+o3nJiS6ZPPr0I9NXor75iSuGcxcQ9quBSB2Ee7jekdUfrj/7t/MR/eJg6GVO7HJAutm1p8aktL7+w3a1tGx+dtN/8O9+zf/Rf/Yl973d/16ZnZ+3okJVDx4rzTG3pM9vdWfOVn7TLW7cxgt2V+5ba94JNjE2pLU+6LhkTWEnmBgi1Z9oCbQSjBePPKWOf+hx6PlDfWlO/2txat8Xnj+yvf/x9P8Pt449/Zhvry24MxkhCXbMCjLazs7frBghWm5EfRhBf/abyZpvIs46oM8rvbinBV7sIrDTl7DLuqb9Ml/rMsYY0VA1tESIXygP5Vx01PqbRh7aRZc0xC77wog9zVtm+2gxGs9yamUYzyhb9PECalMvl1tX5KSyv6QeBvAelf90vx/zwjxxJm0YR5CeMMlAuwFisQN82R/0SD2T78vmL+yFb8GBbp39tVnycF21BFKu2MBhTTsVWOU/Pjj0dZwfCz/WqeLgxtvNDC2nhx/Opb7Bf/DRW86OBaGhkyPhQB8Y4/DN9ypcEStlTNm+fRd1BGY5eIOoHP8o/MzNj9+7ds69+9at+haeXg+eAwD1p4QmlPPBv61c9XG54Ug+Mw9R55k1/oU2hU9AqA/90TZkBsnn7QQ5RWdbSnfcpG/lk2bzNK0xRvCyAuJme/yvntZDp/vcKnjtJgAv6q6PU0ZtA1lNTXtdFN3m6+vNXzNkTpSxN8rif0sTomOlr1EU//swjWNcvqz6Xu0jctXzI2JKtDeLX0zSVsxsoQhcQ1BlM/j656szP/RJfvsovAr5NBfxVIjuLd5wqb5qGA79rFLAubcgfvgxLTSyyjFHHvOwXsfAsGjchZSWTFl153VR+v2q4fq6ZWeoxy9gNHfFEzt7LfjFdGdfjF+gW1uTXhOuEZ4wyLq7r8E+UsTJdBxGjoTN7PuG8APzzpbFEcumizr8RfJlsQxfVzWsCPqmXun5KoKt4MFzUfequrs+Sn9fbNXCZDHVg3KjjunXZlE/6EFYPb/L73wO+zHPI05TlLdxtHXRyC//0I37lbKGM3xnod/qPekt54cdEgsPw82Ud8HLLSzJXiHj+Yl29+EL1eKTl5RhDBvHdrSsv5yfVCzbyLb144SvC/MBzEenZZsag7vloojs8OuZ+fl7PwKDinvm5YX5+ll6wfauhJq8Yww73DiI/vQ0RT1px2VAFMsXWopigZfkA97HKQk9GuZlUMjlGTD/IvYqDEYPykQf83U9lc7f+cCvQtz4dHB1rohrboF5t7djKxpZvd9zc3bctzhKSLo6VHgNZ/HAlvam8LIFiUjM22GNTIwM2Nzlsd+Ym7K35KbsLzY7ZnalRW5gcsanRQcVT3D5N9pQ/X5dkxQrnTA1pIvfOO+/Z7dt33QjB6jwm+G4MsTASMY8nf+ocgxh7zg6PWV21Y8uql+fLi/bw6SP74IMP7Je/+IUbvR7cv28vVG9ra2uupzioXmVXvjyLtze37OXSiueJntxYoHKG3S10BnmYrlEn4c9B5z6xHYh2xEutV55A3d9auOV1Tz6LzxdV5/u+NYhttrhZCXamcsVKl3h2kz15tYi8PST4XkT7fZMvOPb1ntvGxrp99DEGwL+yh198atvb6+Jz5HR0iCFiz1c1kqdPOFnJglEPUlnYSoqhL9sO0vUPsFqIiTzbyw5tV+2CzsiWYJ6dGI22N9dtZfWFyreq8B1jN9jg8KSNT92ykek71jcypVcyDFzUu+pA6XvP1EZVz/ISeNPjYHjqVu2dolV9y1Fd2ujUSdZVSaSFDbQvmZ4/fWxPnz20Z7pubm/ZzNS0fe97v2N//I//xH797/xdG54ct7XNVXv85DNbWnookQ5Vl/02OTFtUzNztnD3ri3cuWMz87dsanreJiZmpJdx9Xe+fjnmX/1klZB/mVT1EatYwgiAYZv2xflgQ2wzHp/w7bD3739uP/z+X9if/+f/YA8++YXtbCyrje2HHlTGY770ekx5qI8+G9H4snDnts3NLaiO6M98zRHeqIjWEu2F8oO8AsYM4rL9lPoNz7gAH1cqvQHauhsJCh7eJkQacfyHJDH0cflMV29DKmsaPrhiFMRghrEmjGaxUon8IfIjD8a4XGGWhjI/L6oah1lNRRwvD/mpwEiFzC5vxQd39tGUNd2etioDeSMjPGPLfIzRpycaZRRO/oBw+gXXE/UbtjI6xApuzkvkeVY6QTesaAOEQ/pPumKc4BmDcRSDTKymIqi/H5na8iJPGqkVw3UZZ4DFtlbGd/wY83l20ch9xa/SZ99NHUPwo7wQYzbX9E8ZIe4zL+j27Tv27W9/27773e/a3/27f9d+53d+R/Q9+853vmPf/OY3bWFhwcu+z/gqHQH6AHzgD+ALUv9eHwrL/HqRRTKFPCGTyyV9ELdFaDxYOPCjHOiDtLQTKNtBUgJ38gJZVtJiQKateXvSfSVp/A+LNpv/w4JnVVKiQ4+qj181OvIDrvybo+TTwa+GC/7kd80863y75XEBlYL50c1/eKv0ne0ykfydOoM6QLh6U4tvM+iL0eegq5Dx4NstvjeHkhL8+goBfziIuokm9q3MkkeUQ4NEQSW4q/MjLcKWlP4tKJEPI/JMuVK2ZtL/CCMKGfmFKQoev9xxDdmrG6UCyl2Z5J3H8UTctThfIBDnOpCWEsQDIkHy0Ecbnlbx3bdKG3LzRsAVOTtlDT7VC4BATkRNQ0iS/nO+vIC3/CpEWw1OLkM3IqKonVK3unHippKxkQqU6S9DK3l1H/KHjNcB8SBPL7kvdEpRqSfgaeSEQCtMlCv9OpBh1a1fK8FT2giFOl8kSt4tt8Ajq8/1HOncVYVlGeppW/XgFP7AYxOOu0wrJ1TCX3sqHiDy4CoJ6hRSFaR4kcyR8oXOiBGyJCXqddINkS5zaab2LwVtNPHX66WIl8O464RykX9QxauQPyEVtO5dZ8onCXhakmuswO1DRozbpT3bUaYr0cq/AvfpFzoP4rP5EDLR/3kQtdwFkTJ5JHmu1dXdDain6QbS+xhci+P6kV9cgwCXJOB64MoNPC7Jrx0PflU695BXdQXNqS+CNGVc3E6X5q8yqTJ5PDJu0/bQMxXtEyrkEvnWIRsMQ4vuqavIUC/Mzk0TDfHplfIwFHC+iq9y0As0yGtOZOKFn5dqvVxXE0D8mOyLgxti2MKEooc4xFry8ELvEyTxQs+UakcT5xfPF+V/rIrDEDLoX4frQ05JRjwmTNOT8tMLNqsAOE+Myc7QsF7UVbLxUT4Zr9gq77DyPzra93Ni/Iwypfea6VNu1TMzjbkxsYtfzH3yoyuTbP/8u6JwTk2sIpNyFRdjF7KTDnhfUv7ur7/BwVHlMWwHZwN20jNq0wtv2eTsbdf5ibHCakCJmJzEBIWPw3i/kXzUjqaFNqRyTAz32fT4oM1PjtncxLjNTIzZDIcwj474NkcOsQ9jF8UJPVIOl0pl9LZIu5Xs6N2NBtILhi6vA7ZseruGAe2BSZt0JU6bW9u2+OKFLS0v2fLLJVvfeOVfLqQtjE2M2szsjI1LpmFN5tg2Ch+IPNAhhgomo7SHw8M9W156YRvra4qjvBU/agMdhv6Rx/uceFArHkr5xI/tg9QJ7YytVLRrzkKbnZ62M7WvvZMzOzg5t8WlJVvdWLdDleuMIqEQxeUP+LiGTnDL70xtsvWOI8Q7W7QJkP4YWPvUbna2Xtkv3v+x/eUP/709evCx7W6vK9GxWGqSp4kq59XtHqjNqP16OeRPOp98Sq98GdJXCVLvlEN6Hxzs95V78vDVbFu7B8YHGSZH1MZ7Tmxj9aXa1bHqTP1Q4oyMjKrux32V1MTEnI3q2tc3Il70t6g/F1sXxnYpS35eMNcb7ZNBwsvp73JRRi+2x1Gppac+GpF0EwzQDXGDF+0Jw0yMrRgwj219fcUePPjc28zmzq7deutt+4f/6J/YH/3xP7VvfPu33VizvvrEHj/8pS0+u2/bW6uelm3Tw0NqT1Pzvg1ydnbepibZCjlpYxi0hsbcyDMyNOIfCxjRGDLIGYTqQxga0S1noe3un9nyyrr67JkNiufh3q599skH9hd/8b/Zj3/0n+zxo49sf3ddOWLuVc5nHGy/6ysK6Q+0sYmJabt79y03hJ31ntnG9oYda4yhR7BF2tsrekIPqj90gR650s6jfVHviovOuI/oaNENxIregscHrkvdk0a3bGXk6ulJLLiBjdpxAQKev+JA8e6Ip/6p7zHOsYLJV8+lgawykmFADlJ7RCb6nnRwXhnDMJRx2D+G+yONgUfyP+IHCrH3Fb5oQuUl/+y76UYWrtwzlm9rXGfr+6HGYl+VpewGh1V3avf0be9jissPI3zhtPccI08YTzA+e5kilvdDN16jF/Sgf6fHF7/WCThsnxW14xozJ6fjy47+LBrkYxycnxf15W2d/unjS5QJSndLv9xXRFx/Rug5l+mS4qlLWvVx9UU/31DxMHqxmnlqakryTNq0xq7pmWn/GMRv/Ma37Zvf+JrdU7ubGBuWTCe2rXGMH4V8ZZeX68wN4AcH+y6PVOx+8WMOeqfqiYkeQl/Rx1UGf5arSajN0mdYkQrx/AmteWd3vsRL1HVK+WhL+FNfvANknYPUVx34u84oi9o6RlfSe5sjnL9aOvfTH+3a23blD+Dn1OHbCX+luSiKp/G/WpjfV+Uvw30IzPwgwkuKaK3wq5D9PAnefnVNQE0gAnV7c7hMlbDuLMj9BdpJ669VsIsU7xNXxGF0qOqyVU79NYFotNQL5LIFNem0nR31ob6ma8volagyb/MNOYJ3lQfIOidCQ14lSKMcqzuSih/plS4ocrroH5Rwd7sQQcTPsAKdZaquwHlUceu8ki5DSwGVajq5d4cLWVAd8G29xLkirpalzTCUkPK0vPFK1G/qvOXVNg40VEDrPgfLTuBT91XsljSUB2qDfHQpErbTtyPi50uZK3cJZEnxQMTCP+6ugpetZCCEBhNxl3/t0HYM0HnXHeR0tVTXQ1Oe6Zd5eH3pelFi4RrCkKYdJbmUdD3EQ0oaLBp0TCBCxrhXeEn4VYQQ3j9wV/B0erAC4pdIntRti0cF778ZXJL+o+1H7CqCkK6UK8JLjp3IvFsyXAniXUadaOQrudqy19H2d47XkYuJWOUsQRZt/+RLXF2DufNPakIZlvXmXFryBzm7JMXPl5mSmnBVvk3hZVgZ7vlIHL8W/iFh6CjJ44gA936VR73d1ttqHRGqRMhScUy+iVKWbrg6RhttbZO7yuW3eiXRU5TJ85nyYxKHTEx0WQPUxyRdL9z+hUGNw0xsffIFB6UNA2lMElixQrmRm1+jeYll1Vb+2otKfAsc5PqJuLron/6q2aOv2IDHYGy74KXaf4EXH17mnz9f1AQmvtZGPM666tfkhdVpkTeT1XG/ArLAQAA/jFZRo7yIcWj5oF60T+JlWxM1JgEYxDxGvoAzcRETXtIpD2UBaZThV2zOq+EeY5jYet8CpGOlmE8E9McEkTIiO2k5oH1v/9D2D081sTVN8Bdsdm7OJ0Tkx0oTysqB4Yf7e3Z2fGi9mij2q14Ges5sSKKMaDI7rAn5oDLmbCqk41kaX3xDFPQil+7l8npmpukTHAwtuvrkQ+UmzzTyxXZVJlHIHGWhzXB1A4304BNHpdvb3/UJLBNi6p1JHUQ4B7jPzc/b7bt3fBvP/MK8GyhDHl3UdtTxlS9yoPszX7H1cnnFJ7DkjxGCuG5UwSBAOVQuF0iE/pms+4SI+kLHIuqTvCnB4osle/+Dj+zp4gvb3T+wE89cvLwu5Bba/TbqJ3WHXLDED96ZA/EgvozJGpS1jRX78IOf2Q+//2f24PMPbW+HieqB+o/axhFf4zxQG1ER+tj6OGajYxgKZ9SPYuUFfxhTIYw/fM2R+pgcn7bhoTE3yGxJN709pzaGEWzgxFaXHtvDBx/a8vKi2p76hfpjTy/GjEkbH51V/5hU2x9yXqFqyiDKstKeVbxYCaMrUrheaT3qt7QdR5SYOMjptwrDIBp1SXosa3KrvvJZle3GVw+J1Zn8J6dn7dd/4+/YP//v/qX9sz/97+1rX/uG2s+xPV96YI8efmgvnt23gz3ODVP9zc6oX8xIbs5VG7LxsTEbx8A3iqEvPhzB+WKcuRYTeIwPkrxf5XUj2JB49/qHI549X7JnL17Yxuamra0v2yef/NS+/4P/YD/5yQ/s2dMHtrO94Ybxo6MDN4Dt7u3azi6Hg6tOhoZsanrKbi/M2eTYiB0fHNj2xoZtbW7Z5vaOr1Si8zNeoA+p03XAH3rJcS3aW+WWhmjfvq0adaIxxg6F+3bACvRHB0G6+DgCf8WJra3USNSDD0BOkQf8yz4MPH9PG+MyMmYc+hCGFdqdf+lVcehHnKGF/unTvp23GpcZqzCcwYv+wvlpccg/HxLZD2MZq28PD32lEONkyuQkWff29+0nP/2Z/cc/+zP7z3/+5/Yf/uN/tL/4wQ/sB3/5l/ZT+fPl2OfP1W/F61D9iDSUmatDV1+JpT/K47rgytig8vh4yNiiQMghP55FjFcff/qJvVx56WOHf9RlaER9ZtTbj/OqdAxa6QX0SRrqx3/YqcZO/OLHi2o8In/5ZzjXkdFhN8DxrJqanrSZuWn/yMfk5IRk4JB6jQkqBD8Q8MGN58+f2ZMnj+zzzz61zz79yOn+55/a4uIzH1uyjdB+/FmkcmEAc/kFieBxsg0gl4NbFQmDf9xTvnP/uMzm5raXF6O867tqp95+9Jf8qEeuyTtBHrQT4iFPyNRuj4SnPrmm29uc9Eda4riBX2VyQV3gznz8LsR2ueqydMa+Pjyd/kt+zrNwl3xx5z0qLNNA7l9db4JW+gtJQ1edqJRwBZJnSVknDvIqiHDAxZ1x24ircw8o1xZf4O7ivgRxu+F6+aVe1MbEKpt6iVYMwt1HkDv10yFDQ/qLqMpH3KpsZb44m+S4Cm15OtH3D//lv/rXdU8KUvrhrhNoyel/gbymMiKkpGvAO3QVV5eWYgV3Z5AEYDiqc20VthKQS6IeN3zavhfCfWCrg1gXc/b8LkPBq60xwMO/clZw0bMMjrochFXOCrXbGjI9jRl3N77dQYrG2EW50kVcl/3LtNZLcBNupbz1umnik6J2hBV+TWlAsM4Y1Gzb3fKrV1YD4tXOHRWqtPyv9CXpv3B7vCom/pW7BC8z+ZAskXxKtPj4P79rpMyrBd27PEn5V903If0vi5O4PPR6iCz47zICeb0cnqKKmqm9LLrSlsJPeq/c1IDrxP+uh1JH4eAlqgR31+XWRlOKq+ogkTmWLSpT0tY6lFIBp4+YCmvpiIC8kkZtNJNcJkuEVak9XcQtU+C+bnnqaE7lHMOpvMnSx9HeGE8xcrFFqtcnwAGmuRz+HUYvxni2/ansKmc8PTC+9LB+yU6PNu1od9UGLCY6vPzSZ7nyMru+vt6aBDGBYn7NqoIhVnCM8gt8tQJGcXF7G5M79c2khYnZmiYFS8+fi3esVmLyy0SMfDIv7jnXhbxIyws1eTHJ4WWce4A2mJQcHO5LplH/FXpAaakZZGdypZKHoUWEH7wBbgj+KTPY3tq2V6uvlN+hf9GOFVGUm3zyZRNDkLcgZYQs05pgszrhRJPw/d0tL+Pyi0U/R2lJEyC+4si5SpyvxEHwA5VRg8OV3WhCPYpdNVdzB3JRDryQjzL4hFkJKYsbeNwAE+ViEouc6Imte0xO1zXRZwJLeiWICe3Rka+4ggcreGIFw2RVt6ctPWSdUWa+EAqIQx2gw9HRUZ9E+xlM/v6ACUyyim+sOmMCdOZb1zjA241RKo23WRpPRV5X8kM2FcTzhZBXtzY2Mam8xu3x02e2+GLZ9imP2owy8jgQOoo3MXe4PrxynDjfatjlVUa6cylbeflqI00+NzfX7NHDz+2jj3+h+uLLpjsq+4nYabKtdnV4pIkgqy56B2xA5R4enbDR8TmbnbltE5MzrrcTxYNnnvfE6o6jk0OsR3Z0eGIHe4dujJjSBNpO92x7Y8lWlp7Y2vorP++MtHfu3vUVmvv7B77SpLeXr7JqQux1jx45x2hY5aS8tN0oA0Wl2BiIaZNjI0NuhMUoFEaAczuW7liBopandP3WPzQi0TiQnFKe26D3W7Vp6XZkZMAmxlmFxvZpzmCir7HCSPWuNvD1b3zbvv3t79jU9LQdHuzYy5eL9nL5ke1sL6mdHPqHHaanZ/ysv+mZGfGalgh9komPOJyqTobs1sJt5aP2JL6xFYy2rXFE/QMDr5Rqh6fn/hGGV2ubum6J/44tryzZ559/bJ9/+oFtbr+SbEeqHw6b31X5YsJO//W2Kz4jo1M2O3fLptXOWXG0s7Mh2vIvE+7vhaGML36+/fZ7NjM751vyvFVLL7TqUfX3WY0DOV4ArnV3hpfuRPqlG970S48vb2Km27ds570IJL/WNcMUH178lfHwp07DN/xbII4uhKc/PNAVPzjEV2TjnCn80wDkpLaBXvNZwBXD3q7GHepndEztQ32NlWASxMcbjDKrq6v2YvmFPX36RPTUnj57as9fPLfnehZsaJxi3JqZmvFVVPNzc/bW3TtKHmXJctN9MZc5JLa8vdx8QZZzC1dertiW2sfe7p7C+nzcYHzEsMfzxp8F8mcrM4kpD88sykQ/gpvfy5/+7OcVsjJROkmDIcQYyL2fcejDkPqI2vXe3o7KummbG2v26tWqvVxZttWXL/U8eKXnyrra2570deLPXFbSjqiPjo+PiSb1nJlyPW9tbblOWBWGfueki3ffeyeK7GWOcY52GXqJ69TktH9kJiKFIfbF8rJ99MnHauvb8TVjVtFSRlehxpo7d90wTT7+jKih1ZYEwtELID5UIusp4yODiyInddaj9vB8fd+erWs8VBlC39H2qMN0B3SfbOLiIEaLf4WOu84giYA8eVMEyhl5BuAZvP2O/+qsArW8m1DK16GPLijluA6SX1e+8kbvgaL8XfLpwqUD3eMUIXWnhChrNASpk1BFCh/9X3m/FgoeMTYG73BVqLJKagnb4e8hEVR5lmXCizEpgvi/Cy52rRZ++D//P/7Hyml9f/Qv/9W/JoMyk8zgMhCeD4HucQkpqRll3g5FbcmkPJCniU15mw2/3kj9rvDrDAX4XPRtIYMLihJDNwRP2nAUqTt5tcrR4d/ShsP10YCCS3WtQzz8AVfddo13EZfGrAVyG5SuN4ebcCNuS+NN7aKG1GsZxpDS0nzlqPOKFFFn7TIHxWtP+F6FiKP/4S9hclCN9tCMzDP+kkcnSnmdV0V+71S7d3eb+CvvW/4FrzKkCR1xK6qjyS/RPaSNzL8bNfs20eVoxaAcF/4COYYmtQLkKONdBx16SYYtSkd3dESvCHTcX6L7RCtugfRrUcXHr7RfXRj2wjf83V3kF1uAKlThHq8LVdGC8q8M8/+Dx5fBxVTZjwPUrY8Voli9gQSaO3o59Zrs4QSigt5qwssWDE0O5dd3dmS9p7vWf7qvOfmmne28sv31p9YnP81D/SU4QRnYIsGEhUkm9xgWMDS5MUwTbyYInPfkE9nqpZmrcxG/fNkmPb+C721rsqIg3zo2wLaeONyYdKWhhXy5J4xJF278MG4w2eXeJ0nKaEQTAQwlQ7piGMKfSY4Suztf4DEUMNHBHWmlIWTVFSMEq0Q21jf8cOq79+65oS+AxM7OQdmYLLEyjMndo8cP7cnD+/bw4QNfAbCqidD25oavBjvXBH14aECTvUkb8QlUTEiYmDMpCINGTMz8vtIfWVL2FsmP64nkPOa8HU1w+BDBzi4rYQ7d8HUovRxpYsZWJw6/51ytTMf5QcfSn0/2BuKLbUzGmICiD0Vx3aALL6MupCOMPNMIiXEIf2Rk2x9nlDH5ZRulr/ZSmG8tU1nCIFYZJjB4UC6mR5LBV7VRR2qXTNgyX18h4un7vP2ub3E4/oH4hp/+8/YdRh7dRpYOOASfeM+grEx+kTfLg/GNVWhMkNc1UX386IE9fPCZLb9cVP2/VFnVL6RfdHpweOATyJ4+tdPhMRudYMvTvI1oAtvbO2J9A6ys0eRf+WA0ov5iZVOfsZWSL4VidGHlC0bHAXVAvgi5+vK57WjSvLW9rbrqUV2M2dzCLd86SJuib6FfJr/HJxhsNPmUu7ePc8kwQobBMdsPZQuijQ+4MYwyHB8duE7QBXXvh4wrnRSjSb7atvLwLZ7SCcba4UHVv8aHfU3sBwdihRFGUb6MOTkxK5pROaZV50O2u7dhS8uPbeXlU9vVGMIWQ75cN6V409PzKsuUTY7PaMI9KX0MST9ndsrKzvMTlZfD8xe8L/cNMGZEu48PcvSrbZ/Z+saura5tiveObW5taOx4Yp/f/9Qef/GZra+sqDz7Njk568aE/f0djS+qK+/XtKF+P4z/9q17Nj2hulL593Z33JiG4ZHz8VjdNzw6bWPjc27cxDg3Mzttp9IHc4tcHTXGQf8qM/XLGOb9T9ccQ/IK+J+8fHFYaN7rh7ryfkh94fbIHsnbZPzpVry4B+5fuUHm4W1Ybq70Jn8EVP5tYtx15s4z2lKbn6enLyqKG4PIXX6s3iGOjz8At9oy985D8ruRTHXlq87Up3EzLvP12EG1i8mpKf9owoyIDyTMz837Bz3m5tUuMIxOjKulmL1UHbJF+1htlnGEDymMaiyZVZq33+Ig+UrOSmYU63O+qryA8YAx5tmzRfU12hZfFOWrsnyUJD4uQDr6hGcqVjxbwgAWzyoMsRi82MZMu+Yrnxye74foa+wgnLg845Bn5eVLe/XqlX9ZdnV1SeVY8h9ANtSf3ch6sGessmWcHxafMfUJXz02OeE/8jAOTE5M2MT4hNruhI2MjSt/fqTpccMhHyLBGEax5+dv2bvvvutlBVGHepJTt34vHal+GcMxRLoCVKm0uZWVVT2XHkkvB7a9tan+tKaQMNZT/ju37/izlmdr2TYSqXsIN4jnVDwvs903pQWkoK270nVdXNu3xXWNhUoPWukog/u0kfw6uKZflc6pjFE5W2k9vELll+i8Ezy87XshHNQ8O+SoqPS/ClVs//+6uIx31IscIsWq4iWFXyha146wTnIjYvHHP0e+dLaoQHHrzkrOFlUBZJvkXoUb1MuW6a9CGY+Lu0WMa/FHgAc7cGZIFer/O8Gr8vN2H06HOzMilyqfIkonPFjhxGtAhzHsD/8v/+pft5gntS8tRk10E3RLQ/3W69gfEvgToUt+DMqu6FYYsTvjBPCDWSj1YowqvCsyUcZTfuFxc1RPkfJhAj8GyBJN3Dt0BMp7UXonLspI+dsZozIvSUt/nUh/p6gJebYf6CWl6olZcQ0PF/oiOtJeA2X8km4C4ueDoxtS3DJGagy/9G/icdGnnRY08byIzCUp0MrvCvkTVXVcQKbl/3p4+F2u1+4hnUj+141fgvyT9F9XJu3wNnWkvSauE78eB9eVOShCxKti+qXtcznliBD/J7z94ufeETPQGa+Oy0Ovjzqf1EsQ9xdbnr8816jV/qv7vHrKlrtb76kQkaWUhjABtoR38A/PK1GPlZMqd4tH1AJ/evlxX01UWBHmeWEM461fIZzJojrrPTu2vuNNO99fsdNdTfa3Xtjxzgs70vVIk3/8D7YWbUSTgZwg8ILsLwICbl7SfWIh+ARWeR1p8oGBg1/P/fwoEZOlLCvGJa5uYNGL8+7uti0vLcl9KtnisN78BZ4r+bJSCRkwvDDB4kr+MWmJryGyxQeDwagmNRiFAMYHzrsZHR/z5zcv4RheXCXIIh4Rr791Dz9w7GfRhEFqR+VcX1vXRPjEjWF8FRJeyATgB9AN2jk6PLRP2aKzvGz7e9uSj+2foX83VKg+MHpxrhlfDfMtoUwmNRkhPyY2cb4KhB/bWaqJJ/pXhmwxwdDFBJyVFj4h94l6fMqec6uIF1uvNEGhbfT1+uoidBgGKFbyYQw70eSVVR/9PuljMsYWNsJi0h7GL1aDIYMnrfwoOlfffqlc/Mt78qMc1BOUBrYoI3UQevVzeyRnj8rJ+gQMl7t8BXJtzV6tv5I8mmRJrjgXJ/LkcqL+xVlurGqkXDgdCAPhIfL6IKHiUwbngR7kBrFdMmSlfjY3XtkXDz4TfaIJ7UtNEDnPasD29rcVl2238ZVQjHZ8yGF4dFKT9Hs2Mc0W0XFlqT6ivFi9NTwypPJK9tNjr+/4KuaAJsZ7LsfwEG381I1Hr14t28bmuhvK2Po3PDJtk7N33dA0Pj7tKzUwwBwe7PK6I4HjzB4vpwrQi1FukIP2MRTG+OYrw4TUwaDKgQEHYxgTc9eT/ov2Qs3BSn1O9UUeo+r3o8Nqd2eHMcHX5J6JPatNMFhN8nVSXcfUVk5OFEdjBqvnXr3iQwZrKtuZyz0zM28z03c0MV/QhH/CDWOcA8aWNVZ6HR6euEwY3zhbkFVYwyNqZ9Xh+Gcax3b3jtUedtQudmxbOlpX23j06IF99ukH9vjxfdvZ0oQeYz5Flv6nZm5rPBjzlYW0depjenLG5udv+2o0+sfR/pbtsz3vUG7Va+/AiI1OzNnI5JwNjkyqaQ2LWZ8tzM7axOSYG5PRFWpjRePc9JTdmZtzXUWfaK8kBfQJJ7WrIwxmypNzx9heHVuVNSaLfKtwNfZRl9k2o71SK+GGaKfwLP3SDXz+UfmXaUG0A1dP65W75OEgTPduFC7yAZQPwAc/Z0EY/xTWOgewGi8IQ/cvXjyXzGzJqwxNogGNaa0VZ6pzjF5jY+M+hu+ofhkXxnU/v7CgtjPjq1anp6Zs4daCZA+5kIM8lZuec1E2njMp3/HJmX/Ug7wZ0wknPj+YvJL/9taW655nC2MTK7IYp/gBBXfIJpkli68EPYpVXnw8Y319zZ9ZjLesLGSl5S9+/r5tbet5ajw3yBMjmnipvcMfY6CfFzY56X1nQtc0fI2N0S9G1e4ZU/jRZ1SyxI8IlIWzGjGGsaoU1c7PL9g777AyLFb+UmbGJVaYcR/uU9/+S5mw+KF7nisYwxZZha02h/z7hwdu0OOLzawKfuftd1zGVvsVRdqoV4j8AO7ySvuEuCcdMmTaAJUkHmqEvnpN4/6zV7u2uB4/zvDO0ooqkK6kRItbETdRtm1VXkdav8Y/UeUoEQFt7yI8+V5AnYdQ18/1IamaCnUJsr13Q8rSWQ9dcEnwxSD0WvHsxrfyJo7/NUWrKTbZRVyF4U5GN0BZ1lb+1V+J1E8TPF1FJbhvSuW8Snm5+H0bKUsGOO+Kn/vK/YP/1/+9c2VY5e4Akf0KgwY0+zajGw/gvy4q3AUXhSU7kOnqV+DxK7fDK7rDx4GPE2kVp3uMy5BxguqxXZYW4REVVf3XAtVQTxtx6vEa0OjZxkUObZ+4i7ybSf9X8ie8LBrYPV0Et+PW4OkoMh22NcC046VuSuR9hl1GJfKO2oaaQJyMV/Ko86ojRS9jZR74OXXh0eR7VX5XoZTdwX3l7AbXiyJdFu91pHqdtDcBZfD6qHTgf+kWNaH0bYyn+wttJuM0hJU8yoG8OfdOZJzWFT4VL/5P/4vwGnRXO3agXZ7kENR5d5HeFJp5teUNtGNd0H8XtORs6Yf1KOV4dbGMpSvhPuIR+aZMtThV+HWoheLZ4i/sapgc0h1uTTp4sTyT1EyQFa3H9GKKn8L6NbE/231hR6ufWe/ukvVq8nqyq8n/+b71nLJljmP2NQHQRN5/MdYLLsiXYyYXrFJhsgF40cJPErqBhi2DGMf8TBLJTDg8aK+4MXBwz8s7W0c2fdISKy98Iq84TCyJy2SFX+0BL/YnetEnL/LJyScHBLN6hJd7ViKxeof8/ZwVEStOYtokRUhtyIFcyEAeGGzwS3/40rXk9DRbmozsbG17nnfu3Y1f2wXCMf64MUEJePlnVRsyMmmKSb7C5O9nK1V5kIaD7Jn8YXRiC5HLIn8/PNrdFbkx0Wf5zt8NWfJHTlZjwY/8kDknH0zyMKJRV4T7Siu1C6aRvlJMlGXHmMkXvojDigdW9U2Mj2vyNqEwDDfkGxMbJitcfYWh3pH83DTkko7dCIbdTf7kC0KP0V6og6AhNyYg4xpfmmSrlCaWbN95/PipPXv2zJZeLtumJqusBlFOKh/bmWj/UQ4J67L4lQgK5Q+d+C1x8ZXs+EXPxSOjR3wm6IRvba7boy8+tQf3P7blZfWLyljI5JWzq/Z2dpVGbVN1w8HYg/IbG51UO5jRpHZe5Rm2HoVJDdIP59j1hoFT4p6eoGva1IC3Dd+yurdpG+svNal+aVtb67bDuXHql8PiNzV72yam5qWzMS8vZ2aNjY+qbR9Vxkn1H+r+MD5gQZ4XtkkqnG2FTKb1z+sAwx7GMFYkHqjO6YOEYUDGOIOu0AcrVXw75SFbNldt49WKb/Gijdy5c8+++c1fs1u3bvvk/fBw15aWn9rLl48UZ8mOj3Ylb5+v+sIINjuzYNMzc77dK7aRqf7VxgYH+FpfbEvb3TtQ/R55X8XIODs/64ass7Ne29rBcLGhtsCKnh21lSU/s+3BZx/ai8Untre7JQWo7aIHpaePcZ2bv20D0j/l5P1vQvljEEN/274dctP21AfOrN+GRqZ8a+vIxKzqdVz1NOTbx8PM22NzU5OSnS3g515/HMIusW2SM/OmMazF6kjqhT6VfRM/NwCpEYRhuz2mEZ7GAvROu2SFHv04qQyHsk95G0eAmhuk23kKZRigb/pZiPJHjowHiMudk/LiPmUt+aYbXdNHiJv+XOGNn1KSwtsXY/IYRh5WVbHFUGNF8A7DP72VMY5VXK82NlT+M7V5Vk1Nh24VZ2F+zt5+5y1x1J/482NAGBdDX2kI4jnCOVmswmKlFm2flV1pWPIzxiQZbf5Q7WFsfMz4kACywoMxj5VcG+vrSr9iKytLIrY1rroRltWqGJNZEchzKbaTn9ja+qqPmXz5cXqKlZIiyT8xMWm+5VHEuDo2Sj8YD4MX+tBYgtHMv2qpsZEvW/YPaIzUeEy50OmWnj0YFZGNMjAucU4jbQKKemQMjvaHbmlzczOzXvZ4DkVdr0onzxYXpY8wmmHgZVzmRyTG8LfEF/4AXiDbYwL/5Fci/cp2027H+KtNyE//RTtRvT5d3bFnG4f+rKMtUI6rEC1QaDnaSC81ge4IEbpDYR5cxOkavSEgy34zRPzLUnmZKsp418nrOuEep7o2UVZLh5+ATC1dcxXlbTo8rofFGNMKB8WNuHaEtfPpSHEtpHxX4bJ43cK8nTcEubyNARH9Ij/3jQsuT2/XM4apB5Ei015A6e+Mu1AVwSuYS+nvbhXWbUctqu4JT9J9DOPcR9p4ABRIBnFTxa1B4Rf8qpguUyHbZajHoMKoM394eB6VHB4xYnf8n/loQKpL1HnXBv4QA1tdzlaxHRkz/y/vOiIK7biJ5OvnqHQB2u1M1U6HDpqQ4VxL2W+Kpny7kf6rYumFQk4GEnwuxKuQA03bp60xTxfOjjQlmn1vjpS1NfiJuACu3WumQpUOynR14N8t7Cp82XSXoXzgu+yV2+uIa9xeiqY4TfVcovSvx2tK041PiYxTcJJfTJ78ryuP9ksQ8DSKS/ykOq6Wpq3L18XFvOBc594Zy9uvcB05Mw7XGhfR5Rw6Q1OPFzldB/UUjOdOlf55NCKSP6uqcOvVxMCDOTBf/ip4jyaZ/aeagO49t6PtJfNDwjVh4EuJA5rI8uLaq8lIvx1rcrJfTfTaL7/5onuiF2S2SSYweLAijMOVmTAy8UljFfHjeRTGMHnIHT9qLC0t2eHenlyYLMIQBi9euEk/Ozvr6VjpQlIMMxi6eInnyrlcyBdnycTqJoxhyH10pIkqL/qaiKN9+Hj5lH8evMzLusuudCkjQE7iMulhi+Tuzq4bjm7dwRCgfDUBYuLNCz6TIZdXfIjPFrjtzXXxYlIYgBfyMafw1VrUleS+e/uubxNiS0zIocki20R170Yw15cu4hF6UFnlhyEs9YuspEEO3KGPaBdscWK1BpNyZKAMXOFDXFaKcTg2esPwibGKiRG6ZSKLoF5Xmrhq6qVJFFzVZvQXk+qYXJJ/61B28aV2D5QeY8f27q49f7Fkj58+tsdPntijJ081IXuhCSarofjKnGIrDauMpqbZRjVHkcWTckhuhZOPbmAeZSNvjwWqOsv7qg6ri+C9IZKz/Q+Vqr3wBdOHX3xu9z//xNZWl+xof1f5RBvgQwuTE9NusGTFFqsY+BIkV1Y1DQ+P68rEllWLnIUUhoH+gR4bZXKrvtCn/DBikS0rTVjp95its48/tY2tdduTXo5Pe2xsQmVeeNuNYKwww7DmP8hKalZ0jY+Oers6dONOTBoPD2KbJIZJjKhsk0QGwqgG2qW3ZfV5+taQ8mdrFucY0T/wo/1i5OLMsMmJUZviLDzls/ZqxSf/u3zRTnncfesd+973fs++8+u/bZOTM77l7PP7n0hvH9j6xgvldWxj0hOTfwwBszNzxtlgE+OTNsykf2RI5RjyrxnSxjCGYZxipNpW/TOWsGqH/jMxNW17+8f26tW27ewcuu6fv3hmH338vn3+4Je2uvLUTvZ3XNeU7eT0XGNBTNa9P6qdzy/c8fa4f7Dlhq+trTXb3t6wzU22Oh9oNDy3gZFpm5rDsD1jfQMjYhXGfFaT8p4Zbb7H7szP2PzclPhGe4vVd+cq66jNz0y7julHXImf/S7bqLdBXb3fyklcwnJ8g/KcQMoPMg5IYwdXxjx0ldcEYSBl4Ar/BMYk6jFu/CcRj5MgjfNQlm6Ad0nDn7Ei3cmbuKweQ+YYCTypU/wYE2VgZR79nVVVsUo4Pr4xPj7uK71mpmkvU746CoMQxvWtLfUJjekYgac1FrCSEGPVrVu37J2377mBkQ+rICcGH8rpK83U31xG6ZJxirFrXeM2RjAMS4yNrIai7lhliWGUFbwYi9jCvr720rcMQtubm27w4muYjBOs8hr258iojaufhIErVnWxdZIfA1jVyrbP+dl5X+lFGTn7jjPKMHwNa8xg9SbECizaJ6vi/MuO0g2EMQpCd+gRozy6jjPDcptkj68Me/fd95QmVkYT39uRdJH1hN+snivoT7cOeC0vr/iPD/Qf+j0fR2EVN8Zt8n73nXf9B6h4XgWf5El6KO/ryPgJL0eVnnQnnLeocnkcJed5wTbJ55saI1vPrHa7BJlXhAU8Vi172lyHVy38xqjzr66gJY/aWpN8iTKsieqgDIl6vHp5ESi9mnjV+/e1cEk0SdKcT62+ALFc9urPPYSWTJWX86viuTd1yPhR/2uSX5Gr5E61G/21Qb7X1sE1kGUjL3dXdClCrLgU8aNe+S90g39pDGv3pgpELT8xyQu+T86r+wT3VwlGnDMpnJc1/9JWU6Ph2kDJG+JFUL4RXUQVvklcVobEZXFCTq68criP/9+EZJMd7jp5wy/yqLhLjUmdIDz56crWnYtVfCWuJZKQuZXkdVWjROl+E7gOvwtxGtKknE38yrBucRJUR71KiN09xc1xocr/C+Bvgwy/SlxWx+CytpB+ZRzoQruohTdRNxDSoivivklk+76s/j1c4zx/+dxgrEsDbx14ld4NUS5FPX0nyJ2JxyV0Cdp8mezki0PwjNVfkF46DUPGifWdHtigaOh0x0bOtmyqf8vmRnZton/fhvoximDg4DBsTbL4cqBPTNnWc+gvr0wmeDHmZRagxzSm5Ms3Ybh9IqT78pmKP8Av3bwMM5Fi5cahJqc+EVTaXKlDOC/3/PLOyz4TGZoTK5oIO6kmgsSBL3GYCMOfiaJHFpACIwqTLP9VWmBCBrJM/pIufhBubyci3FEWafY0yo4uQLy4x0s98QBti9U2ZEpOoQ+VRXe4feKogNQXeuYrlaPVyjdWT8TEBtnYuhZbsvo1+ebdB/l8VRW84O38ghfXmDhR3phMMbFBP36eFi1DE0FPix+C4KsrE8UE9/yhZ1YjMNkC8PNJscIxagwOx1cjWZEUxghN2Lb37OWrV/bo6aJ9+NGn9uOfvG//+fs/tD///g/sh3/11/bLjz6xZy9e2t7BkQ2NTtjtu/fs61//pv3Gd37TfuM3f8u+9a1fs/fe+5pvQ2VFWF9/r+0fHKo1K6vWRAmokOiYelKZvNBy53tHtr240jN6qz7OC3HQ5taaffbxB/bTn/ylPX70me3vatJ8pj6geKzc4ow12oxPTjFOaiI7MMSEdtQns/ihW/8ypP6o50HpamxUYZJ1e3snViUhgsuhOqrk8/6tepD21BY1uR6bs8nxBbWBSZVzwM77JHP1AQxFqtKE3Ojcb2lVLX1chNeigonhdVqL62Fqv2zdnJwY91U3HGD/cnnRnj196MYwjJ5f/fav2X/1T/+Z/dE//Ed29617tn+0Z7v7234w/atXS7azvW6jQwN2e+GW3b59z+7cvmsLC7fdmDk9GavBMAwOs+IQQ9ggxjC5++I8wTTasnq137/yN2xra5u+4nR9fdU+/eSX9ud/9r/ZD7//H+3Zkwd2uLvt9X0q+Y/UPzjD72BfbUTNgBWVrACbm523IQyDAv2W/tTTLx3Qlt2QOSq5ZqXvKbnHpGuNIa4j+jF6VrRqZS1GMVb10W/QKQ0kbUrRvGIVKX0jx40Efmg9xxRQhmf/xXjjY0nVrxkD0FP9St8vCX/yYLyD6P+0XW+/6r8YvTGeuOGski/HPMYq/pVtI8aVzh8v0p1x0i9l5z79yisuruTFClnODWObH+coPnkSh+U/fvxY9MhXPG0qzpH6HDJMTIypPc7a1OSkG3AZN93ISX6uS+lUlQB/ZCCNW51Zbaz4GJmG+gdsZIgxCoMPK+7o05wVtqt8+Aomq7sOpA9VpngeHe67TjAIsSpqfn7ejW+3b9+xu3fu2V21bVZD3hbRvudnF2x+7pb6+4TGVXTTY6MjY74iEoO+b3nka6g+ZnDGWFB+HTWMYrEKrFXPGAvlpj1x9XJ5C6IOKr2K4lnI+F71nUrPoKOtVX6woL7afOOZRf92yWFe8Ad5TcTzpG14o635c1aotwNQd5MmysZqt1NfAegrQflDiIjYkc6HuzpVkWM8/y8DLy/6qsnQIbvipKxvAsmvkao4JUpZAsRizl3FljKV1K8dFD2XGDeD89J/hVxN6JC7iINLI0rXdBfgsl6Ca7L5MuBdrBv7erma0NFuriHntS0ldSOH/vMJTjd0C7rYeK4PeHbjK6kqV/c4TbhKoa3yFu7GNJdMrIjdNZ3Qzf+qkYh02bBby6Bxk2OVtrMtl9VNeDN/DUGVq41WH74GknOLupXvbyFCl215aa9XtVlUnRP/66CeRxt6eKoO64BvvSmQX9Jl+V7WR/82IXVSpzeNN8Uzdf6rkrMJ5MI4nCjzTTmuI0sZ97pp6vAJZEPLy77CaFjvN56iyKrM9eYSXB/JO+W5bnlj4ibiT4L38FIpHr1nJ9Z3fqSH9b6uBzbSu2/zvdv27vC2fW10x742fWRfXTix92aO7e5kr02NxMHn53yVTh2SlRr8It+vCSmrXnqMg+hZvRHb7XihBflSnBPAkxNezquX8mqmmHHzJZ00YTyIFRS0F4wGTEj85UIv6KwMKl/mSRPbIxnrwthGPjn55MrYlBMD/ODPxA+DDavTkAc/Vhb5ljH9xXYMzgSLl3mQZchJiOu3IsD5RWyTYmLMxIU4EMYEP1dG8rvU+o8VZ34+FIYUlZH8BxQXQx/3WQa2CrFKAlkJd41JRox1YRRkfie9nknOqhzITDmRF6Av4jFZBBmHFQ+czYYq0SevAafHseWGySWJomw8VdG5+FctkjjIxYSbOD5B1pWpC7x3trbs5TKHMD+1Dz/62H72/s/th3/1I/tPf/7n9lcYvX75oT18/MQ2NreNw9jnb92zt9/9in3r175jv/6d37avf/s37L2vfd3u3XvbZucW/Dw3P6dKk0E1jJAB8jJxH22DaxuE0bYqkvy+SooCt6B3QcWjfLGi/NS3+3308S/tpz/9keR/YAf7W0qqiZkmzMcYEnY53P5IxY3JI9v2lLkm2ZqsUteawPZJzjD60gZUt4Oq7wG1u2MOpN7SZPvIDT4YgFwe9A/5ywrnrmmiPjppI5o4YwAbHuI8O4xqagPkJZePp54H9SSnE+kxSIrOw9CSUKy4ErEF3O17NOC16Dz5Oivbz8x2drft2bMn9vTJE9tcX9NkfdB+8zd/2/7pP/1T+3u//0c2M79gO3ub9uTpA3v05HPb3V+3/oFzGxvjy5B85e+uLYhm5udtXPfjbtwdUx/QxB9DAKvoBkfDCOATYuWrsSb7AqAPkIZVMpzn9MtfvG//6c/+F/vrH/8ne/HigZ0c7WqcUNs961cb7LH9gzAkU7f9gz02PTNhc8o/trTGl1PjxZBxbcTGhqdtbHRWxPl8EzbYp3pUe0LXfWo3tBRvYhJHI4TG2L4geWnk8LblqzmJ4vWisUp14F8jLNocbih0LK5yY4SnX9bDE2loJ44bKaox0NNXbsB9jjvEpX2y5dQNja6/ETfCMD75GMVKKcXhXevw5MgOjg5tXxTGMr4oGsYzfozILZqsNvXx41TjCyJWcqS8eUUGgHwlkAt5uUa6KDNGJ8blk7NTPz+NfPmy7e7urq96Yqv86qsVW115aYtPn9jicw6+3/fxGF3DL/QfPAHjmOvG1dM2HGH0d0/qTOPgicrKqkq2T/qPLhrLaft8uXRwCGN3r9rxpG9vhDCC3dIVg9jc/JyvTOZcx9npWZuawkg3bZNTaufjk5JPz1A9gxmbwrglntJ9bglnBRhtekD5QRjr+lSmMAyF4cufCyojsvlzETdtzHXoRaIavKwxzvOsbf9QA7LtJLyeRP48lpO0UNQJuoxnsP+4o3+MOxkn9HcRWffkRXujDdBWMLySLtHOB/nabR13fLWTHxIwioUBF7kjBv+329rfNng1C/5MKcr7Okg9ubvG8lp5kLZBXy2erbD2tZUn/xrSdkO3uMEr+LWzkez1Av0XxGXlRErqNuv3OvDi5bWhmFfptVW3HWmb2z6PyXhQVaRhwSPy4lxSHbBKfxe2IEBQxFHHrAi+TUKkf2eYJDmHGuLDnbfOFnGvfxUP8q6TAhSFhy4PYN3zdsILsNKeiwfEgzqiXpQHV1KLZwnJymsuFHnEy53zEF1I40JAAeIxaJZ5etmUyl/OrkDydxILytPSTwfyZbfMG1UwgCov98k4bWKZLYYaYnTkJUo0+YGiRDeH1y3lCK5NecC/pCbQVtEtumkZkVq8g7IGMz8Owoafppb6a7eJTN/ioz9nFVl14IKsRf0mvzaUr9NFwKPMM+F9sPQXZV9OlPETdblKEL8pLOV1mUXJgwHH41f+SSUPb5Pqb2fe5yrPRNaBUOZNNK83qLq/QGKW4wTpyjxB+pX+ZTnqlCjdLUgQxoh6HuBC+lZdQtGvSgKlbMGzs1/WkfE688KnzEuksIwLXYaUx7nI4fUkyjwynAgZx+H6rsa6gjId7a8tYxtowp8yrbBq/NVfAH/G6Tahl05eilu1mRi/SevSKTWT12qUUhIvj/7QjL/Is1r2nCsB6DsAf4xfrZXMkNo1L/b955osnO3ayPm2zfRt262hXbs3smPvju/bN+aO7eszp/be9JndmzKbHzebGjq38d4TG+451Ms2k4MTOzuJeuGxgKSs3tAcyidP9AuMMYz/uYXDhRfxQgx8Yig98DLtL+Nikg96ZC/1w4HxCnTDEZqN8140YaGfqty8XGcaKI1OTABws4qELMibPPCjDKyswI80Hqb49Ds+rc8KHgX4Acw++VY446dPSpx3bJHE+EN6Xu4BYfByvuLv5aKyqvJBxGV7lq8uwJ8JnyaTvvqCe+mE1S+s9DnRPaO4P3uRRXJhaOFLZbQmdJGrzpg0Ihfldrf8kRtZ4I3+z05pA2QrfpRRPPPZ7m7R/4+5P3uyLMnW+7AV8zxnZkROlXNV9VDV1fNwL0CAkAw0GU1Pgh4lQo/gXyCSkkGPuiSFvoD0Ir5IeiEpiWYwk0xGQncCdPvi9ljdXV3zkHNGxjzPk77ft7afs8+JiMysvoCoFeFn+3Zfvnz58uXT2r59s+udV+DIB5VK+UgGyoYPHWRN8iqMqKiMLPptNISwKFO+hYWFePj4SXz48Wfx6/c+iL/+2bvxL3/y0/jLn/4ifv27D+KTLx7E0uq68+NLcVevXY87916Pr3z1q/H6G2/G7dt3fNDzpUszPpSZVw570SXziW5nv0X9Z5+psro/E6i8cIiGdfHVU8sAHaGuicMhPbcqCig6SevEbQj91a8qbnVlLj776Nfx7i9/Eg/vfxy7O3ylUotzyTMX5uyCVP7IDrnqx4YME5D+KH/OkuIVPN1aZwY4QH9gQHI6io3NbeuyvxLXdRQHm5y1NScesg/xGCN60GUBjOGnr28wuoSPIbjMsSg3bcl/KotDyBBQuVwqXQkjtEs4fm1PEfSBx/Q71eAERvYdcJBziNI2MX7MPnsSn3z8ftx/8Fksri7H4OhEvP2tH8Xf+x/++/HON7+j+hqO9dW5ePTwo3j86ONYW+F1yEPVn3RWefpcudExGwvG+Hrj4FgMcRYSO8H6+epeb/RjFOzuj94OuU4W0D2SYW9w2tnK5pZ0Z00+1afKtLg4F7/99V/Hv/7//It477c/i4W5p9LfLenjgfqIffl3Y2dvJw6O+NhDdwwPjeTOnenLfq13b3srVpYX/Xqyv2yKvohPdu/1ioeBnkH1bfAgmaNDytm6UukUugQ+4dZBe/CnXnk8tz+NyvTXtHPXMPUrXKqm3FOvHpegTZsSMrmix04ofaGqyJH6B7KNwgu8wYPoOE/RrGhjAoQ+/eaxUI/EK4rOAf3goV/Q8E4jyclGdwxmqhfqZkB+v8IrXe4Urg1moodcD6UXR/vVLjO5bXZT7WFc5Mu0iqv6JvoG90sVf0DhEx5xErT6Pflh3IKk327iA1lH+XAg02uEI17JnQbI7kh4hChP+RNXAZIjBh9jImPJ1HGi655SdLsprx/wYJDCYIWfQ/LzirFqeGTCX4NlZ+HIsPR4ZNSvQrLzy685yvVVbbavF0NvPizAqFNevaQP5d5GLtFkBy4GdMuZcqqOvNNUjj6ZnYplNyD36VeccFEP+iaKmPJSDshAcbQX/Cn/1BMAOgUauoPERIw+zcTcg6BzisdRJ45PGsifvNoh5V3RND/JS3l4hE4cqs3l2JFQ8OpQ9WAei8v4XnID3WtK5ZOtM4F8iyO6HlcHild3/zYAum7DctbDmqiKbM4q98ugJS2KXrlSFtr5mWWq4tudoyo+skejXmgbFcMVokSaV+HgTNDubGjwWIMih4Y7Q38KNPlTfRZeSFEnWSeWAXKptw2oCPEQt7PqeOvJGklfAaBe0pR5e0Xerh1ynFVcdQ+U9C2Ov9p9HUzbwm9CyvW09NpK3oRSGWdVSjvUibZnQFIcHVg7zeLq0AynQ8AVGuVeOZCEWQmDZjaXTFxBO912f8s95Cr3ZaAxqao7hZs27ktCPUU73Yz9cjQz3YuhSb8JJeyUI+6MeOBlovuSon0lOKvx/JsEikYde/LUllcpdxNaZXKeK1AGnAJn4bwKFJ0tTcJQo0HnDE23kJKHwourQyO+wj9Lv9uhEafBusSfV678K3knbkt8myvQ8HMtrg4vacDt9NohF8NNdx4knab/1aEMgNkOimuHL0PxRbTICyjlLu5lYLzqj/pvQJW+vPpmeAHNswa3wkPqIQMcixdNznRjfqsFdQIhWryoPv3qjO7LIJV5alKpUEzUJ1o459JTE/KK5lFnT7qOXt2z24rJP0YBLVzgARKi6z/zgk9LiqPd6Dnajv7jtRg+WonJk+WY7lqJ1/o34/rQdtyZ2I+7U8dxa+Ikbo51xLXRrpgZ7IjJnuMY7jqMPq22uioddD4QN78qkUb0bs5A0j0LCuuZ2gnniLCLZv+Qp7a5C4WJLwshcGlLGIGYuBPunUaClCdjavO+LHKgzesRGFuQOPfub5BqtQBKp95BMmOSzEQbHGjwxJ0mXCbQOPD5CqK/OAfdigZpWAjymgg7dw6rSbpiJVjKlxN3cAGXW0C6Og2uWe6UTS6Ylad3GWSa3KWV8jFPYFTpLXXSYGBRBPzz1B3jGjrW3dfrXQEskgj3JEupvFNAZYYG9Lkmz9Io0TI/wmUxzAI4WUm+WUBxJT08pRFNC2cWieiokG3kER0hWv6Ek44vUi6yK+f938Wf/NlfxD//f/w/48/+1V/Gz3/1m/jk8wexsLwqPjtidHwqLl+5Grfv3I03v5JGrzvyv/bajZiemY7RMc6J4nwc6qq0kqpHQAhtkCFwQikqqDxi0fLyVT+lDlqhCq/aay6oJf8TzrRbjA8/+l28+6ufxedffBSbWyrDIWdmaYG/ux1b25s2GKLL7PqizbJrhsU+uyeoJ+SIQaVHjoXtwBA7cIZc79sb25LpkV8V7Ok8iq21uXj+/H48e/ogNtb5uIQqB+bdN3AmFbvK0GcWyyySxTuveHFVPuBa76or99YlCYky2iCD8UY6Qprjkkbx/kIsEgDfabnLXSYDWpQP9CvvrmPp716sbqz6HDwMFTMz1+MP//Dvxt//9/5H8fY770Sf8BaXZm00fPbkM5WRr3p2xsT4aFy+dCkG+4dcBnYiDY8M+6t//hpe/4DyGIj+vhHhD3pHFu0Wg0RXn/hWOXf3T2JxcSOezc4rj+VYXlmKp08fxq/f/Vn88ud/Ge/95mcxP/84dnY2VAe5i2nbB5pvx/4eZ4r1xdT4BfFx2echocHU4cqqyrO+GTt7h9HZrXx7+ym5ZZVnS+XOVPcdkkezbeQVGdpZl/CmViLzsgswNZR2TYOjjjI97cm4FS3ucMVYZN2mAxA4L4Hnb4LSzxirolMg6z3jycdGfjC5CpU0rmHidW8Dt1xJl+NK6ga4yUu+Wm6jMsYZyQVXHgiUHaFl549lVPVHAO2CvhN3sJcf4sjXMfPVTO8SEn/0J5xDyBhT8qWupLLiOcuTfKTszS/5YAwyfjr8/DUkIzy3KX7pk3WFBnSJa5Rft/BeXkXkSn+EEZBrv/Sj34axfO2PXVxDgxxuLx2WXuOQgeXhHWRKa5evNLLDMdOmIQgZY0jNMTENXk2XusfO64YOopfMIjS8cq4lZ0yi45zBubLC1ypXY2NzQ/Eap1QaDPe8xptrTcqMbCoZVGXGz/UUuAtCU5pyLOtedJQxmTENYydtjvMEqV9oZV00dfMs+qV8XOHBfWc1brl+KzAtkks/4AXHw4UmTkW7yrMA6YoDaErFD9T950E7/t/EVU353zhA9zzabsOnRX8Kzua36W8HhWZcdX0R1Ou+nV6dt4qa/ug3W2k2y5HhzQfGZ0GFUxloT+WJX66Ur8jvPAduO40CJfyseKd9Rainryc7i4bxzghvx222oBq0M/n7QGG2uN8LSOakrZUoijW6lWvWBCiGxMHT0IwGnBGUUCLanXlIV3IouTXv9Qd6df8iqKc9H78dq+7q0H6fUGRUjIjpSthZac6mYyjpqtuXQZEWUM/z7Hxb4VVwLedXwAPOx1FY0Zs2x6SKBW3+tULJ+8sCac4a5OrgCcwZebaDeaj8APdO20a+jse1LguujcVADVrvXg6F5ovK5rzhseLHaarwOoAD5DTrHCCv6pp0XoD7Eii8F3ceFP4LvAi3CXB2Nt75HDunmnsZZB7FnZfmZWUkNKdxpwFe7c5O2gINXN+Jnjz1eufaGVpIaQGtKaJdQTJr/GhC6eWmMsxySbPdJjOaCblRM5kdvNvhr+67lKbrRAuNY5wm8tA4Oo4uLVI526v/aDPGjldjsmMlLvZuxpWB3bg5chi3J4/lIm5PnMRrY8dxdegkLvUfx3jPQQx17muZvS/6GHk0MVZe8MsinCfoTNrLbhmeptGaUxhwLL5YUMgxmS2Taia4WS95WH4JL+3JiyXF42gX3BNXwhxe3UOLV2ScUlmXtBjbvLNLfhtolBevN3JgMYsOeCq4XKHDrigW3RBiQeIw8UZ8uZKWSbmSiYdjGzzgJSfeWebCG9fEhQfiMw5aALvjACb4AIs9FpDkURYBBZ/0GLPwQ4+8XBWqC3YNIPd0WpRqocRii8Uau8gwdlWal7s8CFNeKm51r7yhaX5Svl6Ql3yEV8pjo1fFD3JCX/cODr3I2t3bD5+VCg3J+kiEOeh+c2cvFpdXY3l9Kw61sBsem4or12/GrXtvxhtf+Xq8/uZX4vbd1+P69Rv+quDExFQMDQ17Icmir8mDyifXDvCWMmmFinv9OLHv/AcN08q4kr7UUYLiXF7KqPoFVwvH9dXF+OST9+O937wbs88fxdrGisrNgp3D/Pky4VbsadGHIZdXzQaHB6N/cNAyR875CmQu1pFxOeAc3Tw6OIn1tfU43Fdb7dWCW21ubflpPH3wUTx/dj8WFpdiY3vbuwFtdEDhS9tTe8zFsnS5op/yai9b3p/yw1vlORJPx10qNbJRmxan7lusXdIbxDfU1x3DWsAf8Qrn6or1nF1Tff1DceeNr8S/8/f+fvz9v//vx9e+8pby7pCsHsb9Bx/Gs2efSV6rwuv2q5AXL87EzPS1uHDxsnR2wGUY6BuIgV6MnnkW0kBPf/R55xU7Y/qiU3odcuyA2dzbidnFhXg2txBLyyuxtKj6+fD9+PlPfxK/++0vYmnhmap4Pw6PcrclC3OMLFubO3GwzxdaB3xG06WLV5wvhhgMB7yKu7q+HTt8RKNvOIbGpmNwYtq7gSxPCcGvK0veOMu3iNJX6sa3lfqRJuWdMqcvlYy9IMP4kHqIztEfcF/A2Aov8Q2/AIO326n+aZd8LMDhrn9rv6H0I1yJg2fHQ0vxONMh3lfC6Eezvym4hZYdf06f+RT6pOTXfqUjHLABTI6+lddX6ePo07jaEITr642eftU1/Z/qF+NOkS8f7ODVxHz1kj2AyIHRMsvr1wHlkocE7q238KRg8yueCLcx3JwmHjjIPT+okvWHsQg/ZWjIQpjwxGvsvXK8fs4uOXYJ94hnDuG3AVHpeXjCIf390jNeceZAeXaC0t75aEZeKZ/qQ/mmjBivGBeQqTwn+YDLX5ylbcvlLtV8eLS9veNXQlek/8uLy7E0v+h2YP8C/nn5F2JhbjaePPoiPv/kg/jww9/Fb3/zq3j88L54DRvz+tWeec2zyAQosgKKDA7VztFRy1Dxhkq29upqvc6KMV7uAKdcefwBronvyyko8aSzrsgBxShWwHhiI3mRn3uSZnLXVwGJTcH8NcFhNSTXcVWu4i/3Bc7C+TcB7by8KriPaXMvgxfhFtkbzivbK/AJyovyeVXIrEzNvi8NLZmnP+usGd5Sh7WsSv0WdxpSo6xVX7KQv3d9F36q+3Yg5mxem9D1h/+Tf/SPGwWV86sK+f+loaR5WaYvBWtKoXeWMImp51H89TCAtEkroQgrB7wz4bwIwuVeFF3iSy7n4Ra8F2CcA+AXB6T/BaWpYs5TyDqd+vXVAcV1fVtvSJ9KV1yGtUI9/ixXB27TKa6ddgX4zgovQEdG+FmNLCWjdEml8VdRJdJQT9rw1/NCzar7Ou6LwPilk62lta/it5Sp7pjM5ISmCfCsqFNQD2rxQ6v4a+73AeRbZIx7VWjmX9pokyfKl38KPYNmCctk+q3h4HN8PUz+uivQHn6eS8gyZg5VHudAheFfoJVOEwh51dAC1uMWB23NtM7Io/XuNJT4BqmaOwXQlsupIN6mfEq+LW3MuApAN3zLL/rOJLrUefLNijIXyCxKmlEGXd1MPLBK13TNJ13gQZt6qfKAPvqoPDqPD7RolTvai56T7eiP7Rjp2o2x3oMY7z+KC4PHcXHwJC4MdcTkQEeM9nfEYE9ooXkSvZ0nmsQXvjXpFG/wf0QOZlBX8YVZBT8GuCID+ZLfCjY2NuzgmYUFC9AyoS6TWK6crQINFiAsmHOBxhPt/VhZWfbiB7I8SWfxyRk0TIh5us61TMZ5ZZBxnEkyCy0m7BzSfrCzZxHy6pXrRDjl/BvaLzQONSnPSbrKJDwWIkmHL0buGyd5bBrsSMOZLX59bXDAi7bGQkmuvuiFNmUlXeYDKxUd5bO5vukv/7ED4sq1q94ZVM5WoXxlAWLZ6A9anIejQMlGZapowbe/HuaFZk+Mj4368HF4IT1GDPgtMqX5sHOueV6OAuTY6ZWvHGEESh50Yxx2ZXAez+rqRsw+n4tHT5/G/fsP45PPPo8v7t8HxZ/9x/CmFZvyYsfdQIxPTMbFS9Nx/cbNmLl6PS5OX4pR4Q1wDhEGL8nY5WNMPQUl7Ky4BOR8FhCadZHKCRqyWltddRp2mVE+65ExMh5w/ekvz9s5kT6vxBdffBb3v/jEX0PkjDcMdrt8fVB/GDaQDwYbXnOkXNQJX37r0iJ4n/OFDvLMOQw6GPxYGHNQOzvAlNRfh+zv65YO9MX25losLszF8tJ8bG2sK/1BdPfxRUzOHLrkV/nQBdoNxlCMvOsba96dRR0fHaETuSuNXVTUrY0clQxwvEqbX4HcV9viLKys9/39bdHQYpWOqLPXu6HkEb2Iwf7ekHrFzpYW2kuzsTi/4F2U0xdnYnLqQly99lrcuXvPu/gO93Zifv6Z3BO1xwXp4UEMDvT5APzx8amYHL+g8kz4tbGBgWHLgJ0knElHfUwojnOUaNO50yj1BP3a3NqJxaU1G634AuXS0lx8+slH8fGH78ezJ/cls1U4jonJKZWzJzY2N2kyai+0qRP3A1euXPHZTexitTFzc91uZ+dA4uqJ/qGxGBpW+oFR1WG/d6KNjo5Et/q0HeWJjIrusesPQMYYK/r6hi1zoKFLnA9o+dNrn8TFyTGVb9j8kI4dgbyCPdiv9jvKDsFqpxSGRjn8JT+3eahCT394nI/1NXF8X/Nbdm7vmb7EAXW8ur/0a6VdAAWn4J3bfnDclqS691lTAnhWLAl8bxrgcxWfxLOji/4Xvm0wkjz5smO39BaD89Mnj91fgVfSFqjzi5/dqRjsaaN8qRFDLPTghI88XL48o/tkJ/s+HhagaU1ZZB+ZYxd99rG/CInOqp4OUC7ish+wjnk3Y7/1m1dJ67u66BuS7yy3X6Ol7iwHdpGyM25X/KjPlr4w3tCP7e5sx/b2lvR7IzbltrYYPzbVHjm8f8tfsV1eXlCbm43ns0/i6eMH8eDBZ+q7PlEf/ZnP8Hv+7JkNY/Qva2sr4vnAOsOrl2MT+YowPBT9o7w4/MgSneBLnbRL7uGZsi9WHzPgzDv6FL6KzEOZIb76qn7vtevXlW7c8iQdNJE/aenHmF2kXlS6SRCuAsupqmN4gB/uPXYoznVe4bMb/+nydszyNUlo1QkJzqL/MiBNcf/W4UtmcSa6Aus8N9wZf4po3lVibHXgVDR1aQfLvgbkcyYQ3uacH/4CBEvnG8B99ecbO/06TfpboYRVeE2vGMVTbk7DmXy3BbXjoK+nwCg1vOqetHWnHzv+6nAKT4CMG+w3XCuenYIBrnXOuP/Xta9JpjGsgFNl0kLgywAZka4w+/sBmpAsN6kUygWcS3oN2YmfCdlXVJCCyWntOVAnewqagj0TGmxVA1sFVFpTJrrmv6Dw0cR9dSBNcU1ozas9nzq0p22lczbU6aTKO6Qtv1eh9MrQIHY+5dbQisc2VGRS708KFP5L1Nk5nAbwoFdkzW/d3w4Mao4xIq7CKveAUBp150uJaAWrdA3Nac5GbYFXQPkbQYP3V4QmNgXnmiH8Fvcq0I5XJr+vAl+O59K2Xp7GE8ga7fPy+TK5F2jXY2hD/ixaL6P/ZfInX3TvvDTwUbU+A/Vg3qr7Iju/IqkryxcvYQgXcYeo7xeG8CpZk4Rb+Z2mXO0v/f5RdGhhqSVcdPM1x5PdGOraj5Ge7Rjr3Y2pYU3w5aaGj/NMr4HjGO09iqHe4+jtiuhWHjwNtmMxXU1EIQ1/fgWTHHUtPFnHKrW1I0zpchKUvHsBoYX92vpabGpRiXGDeCa90GIRQDoWMBxyywSZCTV00mAG5TSGra2t2UgAdXBYFLEAxc8EG5pMggnn1c9DTYzt1ySZ6/amFgebWuCLAk/s2dHEgmNEi1nSs8iAFnTAB1igeMIhRxh81PNKnJx8i5gXM8RTKBYv7BAgLmWSuNDhWg8DPJnnqb4W6VvilfQzly9Hb39fIx6ZNvITIF/KsemFPYdS5zlkLPq9y0h5YRjxp/q12J+amPQTfxaSSlDJQHS0WIEb6jTPMlK8/Fq/eecBCzk+57++sRnzC1rgaPH0+ecP4uOPP41Pv7gfDx4/iefzC7GmxZjW79HbN6D8Br2YYjeXdfUkyz4wNGJjSh763KfytL6uVCB9cNUMKwB+cV8WSl55ZSFnKdoYYkMcsiHO1UPdZxq/hqmbrc1Vn311/4vPtJhetLGJ8JHRURukMA7SRjs5L0q0eG2KV/vY/YEc+OIbrzHxFUkMGgOS0+TUlI1h6ARfoqNOeD2qt5tF8GYsLM3G+tqqX2fa31eb7RuOsamZGJ+csZEFgyl6x24njHI9vfDbERsYzTCayB0dpgEVQ1zTmJWyyB1JfCk1jWFHNobtIAAU1EZkPn5xrDqkTWDcGxjkPCi10+3VWJx7GotLz2Jja038DMbNW3fj3t03YtKGpy4b5fh65Nz8o9jaXhIN9T1D/TE5MR5TkxeFdzHGRycUNuqyoKPsuDo8lDz29sUbRh8W3BOS81h09EhHpUusndfWt2NpcVX9A4aALeUzHx9+8F58+OGv5Z9VOTY1nd53ffLBjompS+rkeq2r6D9nNE1PXxIPE+qr1P62MC7I6cpZVh2qq6GRyRgeu6i6G1W+fW4TyIXud2Ro2F+nxfBAH0ZGivGuSAAcdDyNYZK3//OvvNpLO+PhxcXJ8RgbGanqLA8Lp09BTjMXp4xPvwlQl7SnYhSjTyLdEQY08UEYfYad6KCjAPf1Pgc6pR3V2xN+4gH44N78UO4afgkr94Yqv5LOeATrD4wyLpZ5Cr+WB7/g1tLqx2Ur+RZjvx84KJx0yIjzxp6oH0pjfoLTV0A7R3Y2eFU0l5dXbKjCOIUxDFrsIMbAeWFK+iBZYsxibDAptRdTVGGgw+vj7MTbU5v/3XvvCf/A+rt/QF3kGZUHGtvYreUHJepj+voHbDT3bmTao5zPU1P5vKvPbTLrhrrdxQiGPsqd8OEa4XSr3WFgwmC9u8O4tqH+YTkWF+djcf55PH/2JB49uq8+6vP44otP5f8snj59pPbwzEZijPcraysaN9J4trez6w+hUDD67N4ejRficRi5TKQBWkVxHRRX9I8r49yFqQvuQ+Eb3aOu4eeZxgp0m7GJ11l71U8NDw667K9df81nAVI3jL0JzA84Jy5lbnkwJ6Lu8Vo8qSOlfi3Dii/qFbkBNqRWOMowZpe348nqLhHEZrjAOM3bfysAv3Wo6+ZLgaRfkr9T6BTxnDwJdUzxyNW8Z0JdZufhtMNZ+RNWSBVHeeu4+fAKPBAznJbIH750Kd+MPQ9K2oZX8OIUZ8JLkpyKzu5RUIux9zQhQhpRNZVJOZ3GP4PEKaij1Ega6sawjv/lf/leS3wjw/ZUZ4AZ1PVvpOgtAB25Krl1wICnTpPBpX5Po2/lIQFaGW4emcyYt+aAUYdGOdQBFT9lsde3pG3NGagXV2u6JrB1oIJTMjLBEkaidqqvBq1UM59W+cNvHase92XybPLrMuqH5xgFSp6I+6wc2vl8ZXD94USpRbhNaIYW3ApV8q/L3WEVn4369W9mU/QZaK8voB6Cv85Ovdy14Eaa43rgOcDukhYQPwyqLfmKLyZNBfC1JzsPzuLrPLZelSbQkGWL3r0cmthamLogzfby6lDaYy5qWuqwuv5Noc4nwHS/QF1PSvkJq/uB07JhklmnfTaQmrT1fNqbQaFddXWtPMk1707Di/JvT0e+JY/zALMC/EC3Hbfwgiv55lVpGoHIWBN9Xm90UNVXu0y0Bd0LufPkQLVwEJoXazJ6En0dhzGkdXy/FsIYuBzeycJHyeRyweuRQpNqtSHFl3pKI5UccgQHZuTPBUTy0KhTophkEup4rpQa+mlcYELsSbHCyRfjycLCfPKhRUEu6PKVSAhCA4MOn5pnss9k1ryKLya4+1qc83n8HYxZwh0a1uK/ry9Wl3m9qs/pbIQCFE8acWDDBgY26M8+m42F58+10JfMNHlmYg79y1cue6dILoJGbfBiks9CiFfYTEtlYbKOgYpdZLxWRX7s3iKePJWZ0nFOmxZ13Z1+Co7hADll2075wE+RD2nLYpQ46M0+eRZzs7N+Nevtb74T05dnPMEvOLhiUIMGC5nnKtexFlx7R/vVIa/JUu9Avxcfo8PDMSaZfe2NN+PSpQte4HmBaWMkh99r4c5CUfcsqHd29rXI2vMrfriN9U3zxgHuRypXfqWML5nll+V47Q+DG7sVoIGsdrc3/EXFKS2SuKfPgGfqnjIUqPubUMK4oisvhrNpvBqQ1nMn9F9+DCRug1qM+dUeyZEyr6+vxfzzZ96Zxe4tWvqxjRCqA8nl8sxVv+L3ZPaBFsB5hlHqWJcXyJSb3SvIi8WjjWbSMfSJ10qnZ/Jw9tWV5ThR+o2NNR/SvrsvuSv/o2PojEtHp6JvYFA6Jr0WbSmBFqujMTk+Iv3clm53qE2obnr73O42tta9mGYnGQa6vsFhLcpHaHWuD8rsM/akD4ND/TE9NRE7SrOxumTps6NifXXNr6PxJU6Mx73sVNvY9C6SXZUDC+jA6HDcuH07bly/a6MgZwKxC2x1dU59wFGoSURvX6faTRoHBweG1I6Hfdg8BsP84h07vtBtib+zR/qzHatra+J9Uzzux7Ur1yynPcl9a2sntrf34mDv0Ea/+bnn8fjpA8ts31+E5MuoWrBLvw+O9myM6O0fjztqA+qi4tGjT5UPfUSn+xUMafRHxHV19ttI1o/Ron9I9+JJ8vZ8CqXRr3VOenNlZjr6e7pshNjZWXcc6rOytt7A6exWGxyZVnLSo2/Zf/b2otsncXCoPvPkMN68fT1m1D5pwn3duVOIvvrK9IW4e/OacWnzpS8AyrURprTlq5HcE05fdCwdVVSjzku/U6D0RSUN1+IvaXD4AcrBfyNfAX4cPBZopIUvhCs/Mgfq6Yq/XEs+jB+MLqSBLj1qoVmMYbxOuLS6Ej/5yU9sPGqHpJ+8kRaam1ub8dHHH8fW9q4/unH16lUy89j3xut34zvf/IZ5VQouijqKA40R/qKy6WA0T9o76iP/m//m/x5Pnj6OmZmZuDRz3YZ1xLCxqT4UY5PGFQxuoyNj/pIk7T7lrdJRRpWF8mC4pr6od3ZEYqCFEG30UHq8p3a8d7AjnWf3l9q1+hTOJWSXKTsTjw/pe6grdvmKZ2hZCOJb+ou8yI+x3juHxQOvA9Mu/Zqv+mr6FZ+FKZzxiam4efNmQ3ZAGbvKFbh146bLR5jrRrn+xV/8efx3/+1/K3lcFP1etQ+Nn8MjcWFi0mPHD3/ww7h29Xo1D8i6Jx8J2X0uxxTAexnvmtpKGdLXSFOB85YcAbSQ9S4P3U66euKnn8zHz+6v2fhY0v//A7Tz3wK6LbG0oVcFhrQGKB1ZNINaCbXg1qCFl1oS61B6DGelb6QFB6+upDsF7YlVSHSnLpMqN8dBt8jBR4cUPOlMiajzXXDr4CxLvmchvATOSlLPE/ttOzi6ifLCbBv8vYS3uixeBHURg9/k9ST+8//FDxoUOv7j//J3NdQmMCC9DKiIUwv4CgqTdUbqUBiqV3oDqFgu56RVDOpS+c+h0QARKYTKYpsDEs+lndAiZN0U+RH8ovyMZuI44Z1RW5SdCWhrjCmnV1BXrhfBi7EUSz4tSJUM2uCFdMyrMPivWIQ/DQV5I0Am5FMvU2v5zoYX5guYeZyonSHLZkjBa6IxIa8DXwbytegeLr2n6rTcFdwKrQHt7aNedtOt6DHx8LUN/ywobanOC0EMifX82+X8qlBPU6dX4GXxZ0Hqcqas+18FmpjZ3lkw+vqKdHKQKJw2+4R6ylctx3nQykUrn0BDl75EuaEAt3U6ZwEUfx/+C0+vAi/i+mVUTstZfUIlh/PGhYxl4C5pNMmjXfo+9dw1qcmspuHRdaxFrCbMvR1H0SWndVf09XTGYPeRFkw82Weyx6Kv9Gzq232FIK834tfkEJ2So9fyBN+OhV/N0KVFmoEOpCqHFzbKn3xYANjYBR1FYytgkcn0RXe655qLKqfD8KHG+vjJ43j27Kl5YdLPxN4GEtE51ESYyS6H+Y6MsIMmd3MRV87KYqGKMYwn8Mw0wGPnzNLCkp9k8zl6FheUgbSmIX5YdLLLhLLMLyzE8sJiHGhhgsHtUIsKrrwO09NLnuxWyVeRyBeDHId3W36WTz51xrCxs7NtXPiirJyzxQG9GCnc36XolJ6FlBY1Nqwg7XzFEzrckxaAb/wYFh4/fBTzz+difWMjvvO978b45IQXUhjfilzAL4sDDkR+9vSZjXzOR/UjRMuAVyT7B3jKPxTXtGj/yutvRP9gf3CmzO4uhxcf+ytuafjCuCD/3r4X5yzIkA/8stML4yNnOPlLab18GS1358FLezsmbHtzPVZXl+LChYvCxyApfhVeB/rxovO+rwYjl7GKS51sTfdloMj9lQCFRobSHhbF6MDaKjvh2Pkk3ZGs4NGvKkk+e5LboRZsfLHz6tXXYnr6cjybe+JdEIy9+5XBFcMPaThLbFh10S892d3djpXl5diVzDG68GEA9HBWeS0vzsX21qoNkIdHHdHTNxSj4xe1MJ1WXtIDicM6I9GgtxOjIzExNhr7e9t+Za9P9cXOOxvDNlcbi+bOrr7ok/62G8NyZ+Zhwxi2t70Rq8uLFju7T3d3D7z7qUvzxu2ddblN5bWP7SBGtVi+e+9Nvw7Z3zeoBTyG3v346OPfxOPHn8VQf7fkMm0jwLDaLYYw75Dh3K/KCObdLt30G+wKxfAkvnRdWlyPxcWV4EuP7LrhNV9458w52sTm+lo8ffo4njx+oHpacr6U390pBl+Mt7QZ9ZucWTc6cSlu3L5jA8PjJ58r/bIX6AcYfzEW9vTGQN+w+pNp9TETkjMGAdHSX4/6XOuquzrkRh2o/5ieUprOWJifix3JzTosnNX1jaq9qo9VWUdGL6YxzPrIspB6wiB1EvsYw9TPf/Xea/Hatatux/QMTq96vnLpQrx+61qVNoE4oLQpt0PFt+t7MVrQ94v9xr3DlKbQoU8C6nTokwq9cs8DBsYrDFT+Sr7HhDSKgFP4wV/CgIJTB8JKmva4AsRhhMqH+FSG6FY8Fv55OLO8uhJ/+ZOfqD53TAse/SplRRc28pVvpVPcpvruDz/4ODa2t+Lixem4ceNG9FA2ZfH63VvxrXfeJjelzz4OnaEukCMPSgoQx+6qf/kv/0Lt7bF0aiO2pUu88o0hqb9/KPYO9tVm9nOcUtvn1Whkia4CGG9oxzjaIQ9d9tU/7+3vuDxbar+8tovBirGH10KfzT6T/CU32mVFB/1UiT0mEkY7kFK7vAP9aXT2bmyl46vCirQ8+vv5GqjqmjqVDCwEZKg/XmnHGFbqEb7RFeTaqFNF3XjttZiayt2tlrHy/5M/+Rfxf/6//J+U6sS77djVeeXq9bhUPSD5gx/9QVy5clXlbz4cAjIvdCLPA8OQCQ3iCw5yLzwB3AMlDB05EE0bxhR2LDn84oul+OXDTfWhPJxJqNP47wsK76eADrYCl7dCexWe6YYaoBunr24VUF1boZ6m5AWQ37k8VtCSXw3qdIBTeGckpNj1/Bqcixg+n13JX0naTqOWqfGrXygBrZIgLMPPk2t7GV4GdfqGOj9VHmfRPFWel2QMrVfh7XzxnMR/9g+/37jr+tu11ySpgFIJr5QJ+JUfKAU1jSqinUw9j3JtB+Z/STtx210SLTQqPwa0pjSrK4C/uArAq4Jqoa1QImxAq/ItUPlfmtae01iNMtSccqhuEhLn5a4hk1NAGbMRa1jUlcn46Qk5gNTaG3zS1dWr2kquVbRDjKsOm2zky6GjCS1+EjQCGIQKTRp1uqyTytVTN7x46lQTTocIqkAmXFmOdOh0vcEXivVyt4MnAJUrcJZhi8Gn4LXQK/f1sHOgYNTT4xMF/zU4hxyXc2gWHnD+9HizyE53FphW5Yq/Tucs10hXQT3sVLic+xS8GWxIf2Ew7+ppzwJi0wDRBpX+IKkkoav7kvQnvJg2+uG6lP80ZiuNFl16Cc9NqPTdcFYawrLPeTWoytuge3669noByl2DI8XX/S1OjV0XO3NY+XEE2K9K5vZ8yATQM6IWPh2aaHfwKtDxnhadB9HfsRcj3dsx0qMJ9MBhXOAVx8GjmJTjjK+x/sMY7ono16KxV/qNgcxfeKseohRgt0FHV5bGbd9ZMslMHvn6o6f11QSYiSbhKUtNTvGLLuYuDlhn/symAxaYGH28c6s7DTnsCuJpMjuDtLQVBT7Bz8T+wLtgeJINJQC9YfJbN3wdVkYoeCCcMMtIeWMU4MwxJs1MbJhIszOJhQLGmmIIaxhnlLavp088Jj40CeP1Q2ZaPAE/oSDCHRkZtsGM/KELP2XC78/ZVzSSJ4lKtDIuX1EqRj0LTnIkvLyqUzQBPspkH1f84HKFZ2jCw/ramsvFodDsCsNwAD8pC9FSWvy43DlybNl60i8UeKH9ugzKlzLasKUru+8++ezzeP+DD+OjTz6L+/fvx+Onz2JpldfpjqQrfd6tw1lPGDBmrlyOCxcveefE+PhEDElW/VpUUdeFJ9eQftJV7VB+jHM72zuuG87CssG3BZr1W8qDH1ESB2EWufb8DaDQ9TymNhA09asGiken2a2xsrIg+XySZ4Itzauud+BO9XTousGgy065LukhrxXxqtWwFny8zuQdhep4U/z5BTnqmh1b1Df6vL666ld3x8bH8yuJwyNecGMgY2cYu/dUIUo7FANDnDE0EgMDI6Zn2bDY9T6ZiIG+3uiXw0CH0ToNTN1+DWr/YDd3mEg/SMtuEL8mqbLDC4CBG3nQDoakb+zCOtzfy3pGzw/VfteXYmlxwTu1MFpdunQlvvbWN+Ktt96xjhwInzOHeB16YLDX5xTt72+qXANx4/pNH0rPuXAjw+Pid9Cvh+aX9/Lre5xjRrtETtBndwoGhO2tHfOK7Dg0fGtrN+bn5+KzTz+M9373q3jw4KPY3FhWHEb1bOcY6tiVt7sneUj3hkdHlfd4jMixa43dM8vLS8JV29Zkhuba0dUrXc1dcwODY5LTkPpL2mbqOfWJblg3qRrqQTUwOjIkvk9iZ4vda3lmFLjlNUlhqo9kF+WQvFl3yD2NGOi9uySRPInpqUm1s1H3reTk3BQ3PDTgVyjpHwD6AKDUn/sfQQmnbRb95up7ZVL6Gq6N9iuHzLnSl6X804hEm4XPgoejL8EYxK5ff2FWfnSLvOGv8FLAfR1pK14LneIvPJGuPW0DTw4arqgKjF/5hegx5vHjx87PD1FUFht/OssuoKRV4EB8Ly4u+ZVSzgzDkONXpIU8KVlfmZlpyD/XDfLrXtwLL/vxIkfq/YvPP5Pe7cbQELrdF/tq4+jpwuK8DVik5iuo9B2c78Wu2WXFLanN+CyvJ4/j0UP1x48exNPHD+PJ04cKfxoLc3PqExZM49L0RfPCa8oYiXn90mekqYzoVu5k7rbha0T9yvjEhRhVv03bGlL/lA+X+OiE2pL6D4wK6HTu6M0z+DifDbmX18XZycor4GfVEWGlfier3V4NkLyeP5+Njz/52IZ4oYiv/pgQ3gDGQOXFmWGj4qvobaHHtelPYx9+8uaKK3pT0gElbQHXkcuj8UhsP1vajucbakNux028V4XCVz2PLwPnpXU4eoa/7ir8RppyaQ+vQSO8xVWRDTgVkEBwcTWAHrI/K78C7TEnZ9AxlPDKnYVinmuQ54WBDA8ZBtjfuEeHqpsSLldwilzSVfc5w5VLaMVJl7pyPkDlNBBWczWvWw9BL6xv7vXHcIG/5kyBa7l32IvhFEot4K/qZ4a1G8MqT7OjfQGY8coPlMKkX86+hHpcK2R43TklFZ8IglJp6RxeLcwyqMatI4GG5zS041euJQU3ZSeZoSDqt0JswRc0qDYimmlOQXuwUSnzOfjt0DD+JX6rbBUOrSrsZTQdi+aB6UGFAG5rdUCDVAQhGZp1JexGPnWohxib5LDle27S13At9zVwGe2pXCs0Q/BpsGpBacVvjasoKt+2YBu7wHWRdV/iSzkzPP/qUO5bQxPa8z4LQDlLlg2oxRXcs1yBhtFOYY16kvMOOXCrsHqaLwtnpS1hSdteX12TVXXWUzV7m2ao5VVczVvdCjJNg39nlM6/jXCwChSclwBpK28rNPk0bXwln1cBN4Bmmyq+1tTcvZhewSiuyIqL6acn/2t8FrC/cg1/CW8QKvcVVN7S9nEppeJPPjx55k9+uwqDlLhOLcAwenWd7EffyV4Md+3HWM9BTHTvxcW+/bg0eBiXhk5iql8TzL6OGOvrjCHNdft4/UmTQs708uKiGilZEuRTf8pNXBq5spcSPnjKkzSlDbAINFOaKJZ2CR0WYV7saFLJJNuLZMX7SZzIcKaJzzLiTB8tXDmI3vQF/mz7wbGvnC/FrhgOEmaCylN4np7beKYJKgAfxYGDYakYwwCuh0pf7vk6Fmdq2RCl/AlnJxWLESbhhRZACk+ie3JRWBZ7ecgxZU85YUDCWNMtPJ7KM/EnT8pGPvBDevJiYcirMsVgBk12p/T09XonUHc1wS9Gn/KqBjIjP6dB3qJXFqJAoU88BhYMdvDJ7oCr16+5bN7dUqVLo0ZTdhjDkC0rap+zAk3XPXliANyMlSXOk1mMR48exdzCongeiAsXp2N65oryuBHXrr8W05evxdSlaRvCOMcFI1wvO8C0eHJeSFUyzWULRUKfCc9ypL7lFRFgNNrd3fGuNHYbIJcm38IVDgvkTAXP6aoIO1NvpKk74oxcuReDkgir0Mv7DM/2ZJq6Pzk+iKXl+fjss4/i/hefxtLic9XxjsrCTq8jH7rtXSFK192FAYdDsFMfeMV2aGTIxjAv3EURXUKHMJShxssry1q0bymsxzvtBgf6Re84NlTfA7zSKtztrQ3rQ3f3gJSHhSsGonyFsE91AqHkOxe+LBTQEXbscbZWp+aFeVZdZ6xvrrtd+cww8QjfGJG7fWZYtkU4pU4pA+kGB/ttVOMsIs4pm5t/HnOzj7V4XxAPvXHr7hvx9je/G2+88XUfRr+7tyPdmo35hYexsbnoMnBYPot3ZM7il11zNoJhbBKvfX0YKtKgTXtChpyj1kl5uXZLzw9PfB6YX28UPmZ7jAv3738Wn376bjx+9FnwUQHqJh9YYlDmbKJDG2rYZYdxkvz7BvpsuDzYPfL5R7QVPqjR3dkbvarHTl3pNXr7MTzzBUNeQxUf1ovUTHSV8/SqDtE6wxx8dES4wtje3pSM80uxqggbw2zU0j3l4yw13ZhP5AJVNWfdqrWa5klcuDDhD11guKJ5OWeFjwxx3h9nK6URwPUmWsQRRr9Aenh0/lU69/n0GaQTsRJXoNCr90EABhHqgPyLkcRGBeHgJ7/Sp/qLh7qWPg1a9FHofu7qYUxJYxn3xXBWgHicaVX844BCD3yuCmiJkyBVFVlD9Jdz8/ME+XVe6xU86o88Sz4GpcGAxZlhGMPYacwOKCEQFVNTkzEzM13dezSRl/YDNWdrWkV2GHs+/exTP8jAkK6eNw3LQ/kqJK8pb6yt2wA+N/c85p/Pxtzzp361dhGD2cK82teK0q/4wHt0iTO8DjFki3eAtnLlynXRo930x+rapuTVrXx61fYHVD9p5CKes8r2bbCEZeqGD2fwoIqyqExF7yrnsxKFU3SrOMrMODDq89ToekifUOom8U5iQjjsXsbvulG/Ojc3F0+fPhG24qW/ExMXqvEg6V+/di3Gxsbdbuv1iqPOix9AjtZzQUMfKgCn3BceSVW0zH285DK7shOz6xygn3SAkgd/2Rtmfu1Q+CjQfl+HBs02dx44vvKfB+4PzkB61TxaQbiI6wx05yHXHvUy2qdiqwDovSjl2XGtoTnfxemmFtX0lsKkDjQeSNdwExKnEdxSJvzZPlrgFA0FCcXYSp9jBPfNvxdBo674K/7KNUDe+m1d11vAOKT13blwKroWUDeGsdPUUGcGH4OHx9hzoOCcBY7zFUYZJGh8hKTLbZ90/M1JcR0I4f3uJtCs604VSoWc51zhTIyFS0AFpotrx69QYKu4DMvJdQKdXCpSg3YbZJzARMS/y5lQ0jQcnWYbD7iTDnV0wsc16J0Bfv8dV6PJqw1MxP0Uj6emFU6hV9xpoKbEr+qDMzJwDnUCxR2TD+VJmp2V053xGmCG9aN/ymECOHZnKBwjjHeUmX7TiWslyCtfk+MAaBwDVSvHee9s4MvyTUco6ZGEMYgr+VeuyqHhpIj8pnOS5M/SUICdqad8rXumk+HFQcG8usyqv5or4PZUrnbJQ+HcYuHnTCA8+ULmL2qXLk3FRzOvKkZk0kBGnoljV4PM6TwosenQsvQ3pdGYPLks4lhy8cKxlBe+CLM/HXdJp2rhStvuMrYJ7R2oMaRDzl86VKTrQldg/OIqQA4tTnGk5a4SWwUKUQD5NJJzlUstagLBWcIErsYhPTekscuyMX3MLykSBiYTQBz142SZXgCPSYQJEX1F/oFBmzEmE9eKBrSgyZ0xmUhpsaQVn6qe8zgO7Do0ieWA2nIfnDlztF/d6yr/iRaJONKycD4hXHgnx3sK24vOIzmFddm/E124483oPlqPgeP1mOjcjumejbg1sB73Rnfi9cmDuDN5HDcmTuLqeEdcGO6IMa13R3pPYtBfdDxSTeSuMYxolCBB8qL/1D314cFSckp9yFCcdzL4vyFEsY7cJA8tVniSfcQCX5N5zj+ibJyx06eFRJ8WzLzexVPmfvn7WfhrscqBwDt7B7G+tRPLG1uxtL4Vy+s7sbF9EFs7B45jAcsE11VFHcMrvAgOlQ+MMGnNRZH8wjlh0s8EmLIozK95OA3GLIxI6CYT204fgK8AlwM6ZaJMXnbQRl5aVEK7LCh4tbFLCyXocgBzhxz8sHAqBjUMNzYy0AaUjKt3j1R+ykUaFnhClDzEX0+fFhr5aiZlhS+KAT2MJ/Q/vBJGATAWAIlDWdPfyyfs4ataXLKrz/WhBR1A+cqiDihXZOgFpspLfwT/RLEAPjjYj4319djlzCjVM3XHAvGrX3s73v7Gd+K1W/fi4qWZGBudiIG+IRtDPIAK4KEF1IZoexhaE4X8VWL8cgqtnOqG/odwFZw/47qqC036yFIGnEk4tO5OAenVx9nlSOAw50v/wVWhaVxA67M/pD5Z3FPnaZClDWDwWYuV1QUtVJe1OH0cDx98Fj/9q38Vn3/8vsIWVc+7sXfIAdY7sbWJUUzZsvgcZPF8Ib/iODwi2qp7yYuSeGeN8sFozJcjeWWR12n5AATbE0aHhs3l/u5WbK6v+vW+rQ2MOhiyxFs3u1o4aJsddexsQV/Z+UGfjpQqHXcRs29zxv6RkC3jlB4+MaaflAuJfFVfJ9U1qIlIv1Wvuu/vw/ApNqXfvO61uPA8VpZmvRD/yte+G/+Df+9/HD/44R/GpYvTsbu7Hk8efxaPH30onEcitKPysouE3Wsd3v01OjgW4yNTMTI0ZqMzBj8MU3xJj3aQBjGM6+xYodx9savuYX5pLZ7OzsXO7p53eT24r3r5138R7/7yX8Xjhx/G6vKCX8PlS3o+XFx1wzl3dCe9kt30pStxeUYL7ZGRODrYjY2VFaVZjrXNVYlD/b4N+d2Wbw9yVtunjNIQSQQZSSjIqnL46WdS7hIUYYD0N/srcOpzfNoAeOglNcNfzke6pLtcaUuQybkefbzy0vwyWzH0SlqM37QqPmxC2xYt50n2aSAvYaavdJxrla1DBNTm3ZtV/IPHlfvStwAl3A4/fSf0lLb4yz154HitsFeyxMhf6FGvpT/tU33zsKCrRxzQ9uijlRd9FoYxDMd+JVB9E47XiHmQQpiNuO7XVDa1i/IAE9cwlFCuqqyMTRiMOfPKyo0chGMZ4rKYVTpqKeMpE2XPOOpOcYW2xwJkRh2k7GgwNDkemJhW5fzwhz724MhnCDIGClP9fq/PbOyXDNa9G0xtankullcWYnV9RePoRmztqX8+PFDdS579QzE0Oh6j41PqYy7HxOR0jE1ejKFhvqI6oO5H47DaCru9/CVatSU+NtHdJ9lz7le/ZMAYI57YYby0shqrG8pDbelYfQFG/M4ODquXtktnu+XvdltQOpU3H7alLFjhIDhkBOR4nTKsA3dFDgnyC7W7i1fEczfYsPoADN2HyEl1Cym+uMkHMsq4lvPhen3UaSag7+gX+kY66wlzF6UhrAlJi7r0nUhCy6RNvo4rIF9QW7M7M4z6x9G+2qJO8XsWOF2dhvlpQkNnK1fCXgXqeCWPslZsrhfPw2u6evx5UMdvh3pcwxHuVtF07UAokGkkHY/1OIXDFOXwXwVVWDKceI3bCvBmbFIn14arcL3ukNI279MBL6rToqsFCt0XAWWrCnim06/6giYtXDvQJo2u2FbuuKuHZHzR9izT2VS7/tY/+A//cYtwK8iGk4yVgaQuFHynUyVkAyyxJeOmK2S8SD4DmlTPjn8ZuMDFNT1NSCm2ujbIYNSnDeppz0p4DrQrPjyembpGl98XSSCx2jEIzZhzgQqoO02OMVLQIFK5sozMI4+lRUeVv5EXfssh8dxwSKdrGjoIzvovA0mDroCJUfpLGLplUnboD51kVmTVETAw2Z/3hd/Cw3H9Hpokd/1lF1B3jpTzr/mV0w3nFLkM0vuCXcdnwp+ITNQUW93z50nTWX8qg/XI+OLdE46Khq520DGWY0pozZUwRIKPAGjgoOkA/yVwLf4mlNDErP8R1qyTlB+TVPKrOzrMdMRT1+DmIF457qswAONmY6FmXkXIE2euHgpNpzHXK/QqOs7HlBTJb6PcxFXBlbP8iPIt6at71ye8pKyoVU/4CjKZJ7u6LzxW9JsRcvWwij8/CYUi8pPDCEG/yWxI/jRMMcVPXMK4d1xlkNIyX+kUp/tOG37yHnos1OzHYZFwHtBhAXEUml5Fj/x28vcqrFdXDpTvFd1+XQc7DmKgYy8GO/djqPMw+rsO5D+Ioa6jGOo5jpGeoxjp2o+JXl2792Jc9+O9x3KHMdl3bDc1cBKX+g9jeuA4Lg4cxqWBo5gZCrmTmJabGe6IyyMdMTNyElfGOuPaWHdcHe+My7qO9+zFpcGjuDQsWqIzrEXnYF9H9Hd3RI/kxFk8/oKjZF6knbM2BVX15J01DiGMn2pxrJvsJlKneL2IT68zmSVdMZawsLAhR4tun/OleBbZTCxZCPJaYe5Aya/gcabIweFx7GryurWjRYom0zu7vHp0oAUqT/1VN1SZFgecz0M9s3Do0SJhUIvckcGBGB8b8Ssne3s7sbC0oEnrAewbyBfeOLCdPoIFEAtmnl4z7hJXJrcslNgZxvlYTIaNpzjSlMWXjRAstlRm/PByJN4AfonDkMZCH4MgeBiM+sTr8IjoVfLiFTHSKsp0ygKJOKokjU1qP6LHLhQMIezYoeagRxom6CCXeQNAHAYreIUXyoeDFvfsBqF8a2urWuBv+VU6DmP263PVYgG8kp57wikPX77jtU8FORzHTreks2OZlnQsUm/cvBPD1RfCkI57XtUB/RrsNjXtRQBO4pUyor+l+2C3BLuDqCsWw6AWg2jWSPJa/Hmt37fiAvQx/DL2kZf7Ao/dOV6iLrwOyiLMhiUNvsdHB9KTjdjcXNICdC7m5x/Hs9kH8eTpF/H4yYNYmH9u4xWvkMIzOzXgn68lwh/tBoNnjxaRnPWF4YTD8geHeJ1NeSsvdl7xeinGVg7wZlGJ6lGfyJ+dUENaFLKDiVcX17RAZTcfRjJ/mEB5zMxc8a4JDvb2Ilzt+7Ba5PHQlK9AYlhrLNiRJbJWvbHg7u9nNyO6K1zxih5urK9JRznXTG0eXVV7p3339YqO/9BRlVXpu7q0MN3dULm7xdOWz6wbHZmMN7/ydnznuz+Ku6+/6YXt+tpCPJcMFxefxt7Ohuh1xsgwuz4mY3LiYgzLj7ESmdDnj40Mx4WL+aU5vxJJW2UXCzuvuGLok2OxvrS8JrcaG5w3t74SK8srqq/Z+Pjj92Nh4akN9hjSaHeb2xxKTl90YFojkt2lixf9MQHqhdfmOGuJg/Yx0Hd29seY+OPLnbS7ra0N5SsdoS1K/oRln9nlnTIY5ixg6x/t3RpW6WwC4+rI8KDKw6uv2+47jK/yU68e69BN9Yl9Peze6cw5hciq2sy3PRjUpRsXLox5pxkPZdDBnBcdx8SI+tGxcdMGHV4B+pemP/s3j5fkKf8h+klYxXPqEgb3Zv9TvycNruA32rWg+AuNppGhiVtwoAGYf8IrujaaScbIHP2k7+aKgwplA0xLV3hifOCDFDxU4LVA6op+jziuiam2pjFiTm3Xu4zITzQw2MGfP+SicGdilujnj2JpadljyID62PGxsaQlfL8mebm8Jpn9OPlRFj+IoR7IVEAcevjr37wbC4sL7nPXNtbV16yojSwrj6VYVXunXdO/kJaD7eEJfUMGAwNDaSCW3vGlSfoBzln0q8P0267bnpi6cCHzVH+1trbussATfTv1zzjunaTSN/gq9YFMGJN2pJOMibRB7z6kLoRHenDLK9bQ4cEI/cXg0KCN+sSXurYsqiv9CgbLUekobTyZQi4dro+Hj+6bN76i2T+Y5eRDIfRZN27c9I7arEtoapyjFpQXfAGlDOfpWeGrOCDj5TcatSqPyvpsZSeerqoO5BdS4rwATEfO6WtQv0va+q3cK4HRErfwX9KWNtACCqsleTEU3PSegnY6HkbrUMWdlfYUCOk8PMpBkeg1i2z4e5nMExIzcZGNbxJK8kYYHuYuJc35wFq8Lt9XSVOg1I9zI10LUwmagVW+Vij4Of0RzqtmWkFJX3f6cd01ytOIs7fyV44MK3/puUrcX/3z/6KxM6zjP/qv38+1bRVQB5SUwYtE7UBIUaQ0lGCuSE8du0L5UtBMn52OumNfXwS5VTyhdAoJotbewphMcjmjXJ7FCZzEVtl2UHwp+JnxSbdQbvIiVTkjO8DkiFM644suuFZeY5wNZjG9TTCxttBz+GxCpmlwXeHDQ+5coVFrsqBO2yLzD/gJPIl2MRvlrtFqg1P8GmjMlU8IaVTI/PlJ2vjBqKDgO201ELjsJbSSpa71hEYjiJ8q+oX0FWmjRHVv8E0GkCTjKp3ybyukdb9AEwP+Cl3zVOl5Pm2tM1OH5qAHrUxXqwv7mLAAyROQ8c10zrghrzpUbU6ET8R3oZsg/BJguTQpNny1BJDnaZ9FTVlJrkDrBhPlAlWaLFbprrhWNN0echLm8jpY6ZOwk1tnIJk9rqBKi27QpoVrw6SjcxHOxFQzEecPXw5zEvIBMfODD+5YaHLtVkaSjnPAgWNJkZ4JCvjgZJCv3vVCflW5e7QwoE2RF5Ol3DFH7pk3+dgorHT4bQziHlrEOZ9S3BMvBJy2KnanJnZgekJMlCDLDC34yPI7L91iaPMEnwWEL1xN3PdMHL07iT/unXslswrPhj9IEyeZc2AyC911TY554mpZK+5I9ZDpxKyuJZ+KpK+pf6ZUQd0HDyDBIxP1pIEBizQ4woqRNdOmLDGINvJTXrAk9JwwH7Lw0ALcbCYOE3fwLV3hIXXuearMhJlJLa8x9fAVyz75NZnuVbjLC4iHDz7+KH713m+9qCFP+GMB5sWMaIG5sb7h11XydZymEY96ZiL/5MmT2NQCnTrjq1WE88VFjC0YIfyVvmpS72x1ZdFcXqk8xC/aa6t8XW8nDm3c21E5Iq5fv2LZoCssYlmgUG8cWMxCh3TImQUUCzcWaLx2si+aA0MjzoPFDXk0y6V2osWE61A3vGJHi8EYBY75ES0APzzC19xzvno567OZvvWtb8f05SveNVDo4EhHvbBA5MyeZ89mpb+V0VO0AHYF8Lol7YrFDfTJl50wP/qDv+vXIsGn0+g8Ud+iRnLcqYoX39myXgSKP6l00LfoYeodFUw4csTYQ53y6k7yXjVE41Rdj2mQTr9On7R9NSQuP86jCqPNld2CXI/2D1Uv7CTacb1ua1GKwWNnd0t1yCKQDwbka1rmUnlzLtfY6GTcu/eGdGlDTbYjHt3/XPrLhw56YkML2B12TwqPHVoYc9Dnmekrwdccd3a3zTOvNnKm2tTEhVjhLCoVDIMMRlz3X0qzurosfjbjYG9funDg0qHX1vHu3nj7nW/5tUNeBaT/pD7SQLev9qAFbp/0HEOT2h1ioi4Z5o4PjmNMi9WJcc4jyg869PcNideeeDarNrMpfZcucAh+h8owwM4TLbh5NbirR3V+uG/j3NLyotpexNe//jXxzGuM/T4XDH1lB+nmxnIsL8/F9s6aynOkRW1vDA2MeMfH4OCo6PZFr3RLklKe28Jfi0PJfWJ8NG7euqUFeL8NCSyw6X9x9Fdb23s2vPEhB3aBrS0tx6PHn8eC+OGcMV7b5Ct9Ozsb3qE6MTEVz+aeqmxPVfiIQfU5k5OTNtT5VW0MkJJZfkyChf6w2uiY+qlBGxlmpqfUbnbimWiqllSW3EFDOnfeGABGhN8/Iv1EX1FSzimkjWTbbsJxXJ6ejD61R16vxYhI5TAfXFtlt1/idvcOqR1MxIn6RqmSjQc8NBrs748+DBcoQ+deXLs+k0YY9cXs4skD95XH1GR85fZNhakfEC69MeWjTYs16xs6bWOY8882WNYuzKPhxX7hFChGjWx3afzHTzjXgku6Bs0qDVDS1ePLPXgl/3JP/5oYzbQFfK85AVePMVUYsqJ0JY+TQ8bgDC/pmN+sbmzG+x9+4L5SjEvXmF9oTFS5+VpueQgCPrTYkfTRx5/E2vp6XJy57APg1Y0p7iRev3c7vvWNPEC/4AMuTzXWEi6P8uqIDfXV/+yf/jg+/ewT6wljr9unKWT57ap7OKceka/nDGozGL0wfjGepXEwcYFiuLp1+3aOFd1d8cWDB/bDh7+krCvjX9k9yL1GB/MCXqlbDGsYjssDJfjkjDPXl2RVdJb5AH0Pr49ev37dYaXuoUPa5D/9fE1yjFd8qUbpNEby997/bfzZn/+JjZjsXuPjM4yt/RqP4PkH3/thXLlyxXmSHw9wRF306CdUe5XcCpBX/b6AyytIOjln0L/5SBlKFh3d8dNPF+IXD3gNXbLwWNTU5S8DtDlzIV7Im7r8sgCNBkDDnUATCs0WvFcA0pU056U9kzZhZ8gWnBYyNRTXxzl5mBb/LXmch9wEMJJuM6OWOre8a3QqvJYyteVD+qIjQNNXo1vBK7B4JpT86/kUoMW38/AiOAvrNKcVCFkSMQM1kRkaZak8/BYe4Af0P/oPvtdI1fEf/Vfvl7XSmUAHeB6UqJLnaWNYiTkfKtb8W4cMMfv6O5vDFiWhJz8PRCZfzaxAwqknbYGq4y18WTFbkBVTpFxJrh3nNOksRw7Z50OhAa+Upmbfe3Uwb+0JRbddU2qAfHEsztWlio9Mr1Lph7hUHIDreWyRBQMQO6tKgjNrDsRCsA0y62rQAc33NCf91crQqCMHEVe4YgCpvCUTRWWDydvG4h2nDMxuFVeg1AU5O3WhX0gWXnTJGEvL1wY0WlZdgmcB5WXypoHcPkBp0KtCj0DlWU2FqiAHZnkr/pKLWr6lcOY302U89wDpqjwMeU/5wGjhW3SskwpCHpmqltayTA6Kc4lIJyadhvhK2DYEqR6bO8yoO6XSf+aTcjG3vN7Bn3C5lrHTabjKWX+FbDyHiH5tUqFpmiZL+F3CxJKfSTT00CloFP1wGsWBm/FJh8l32cFjA4txS7mTX1LxpJFJq9PqB7relUM8dFMMSqsf5KILE66yaOZAeNc2fZLuwWOiRP6uS91jNGKBYWOYrppSOZ9CywY4qIDrDOEny8CtywoNEktfKZ8JKZI/AF7L5LsOYOJI77yElxpKradc2FW1xQG60BUTyWZFq+In8yyQ/sRoxlkG8uM8YWUSrTDAeqWrJ5EYGalHeCFL0SMNXw7EwGO+wFdadrEQTmJnozoCl0lxyYsdKl3sYNNkmnNQeJWqX5P2Hvl5tYJwy55XfVL5kh5lg5buf/u79+Lnv/pldGvBDGAEYFJMOcgDfF7nw6jFogBDAnHIlMU4h+fzNUmXV+gcOE4N8+rZwOCAFsgTpkeZmdxD05NiLRoA7ikzi4U9Ft/Ka0eLJ15NY7fJhQt5cDVf7OI1Dp5e88oOXwRj5wBP2vnMO+WBPot4jHbcsyuMMpIfcfCObN02FG856g/9wYCF0Y64Q+VbjHcsOkjLgvz57LNYmHtuHr/5zW/G1MVLKkcuZHDkQzrL5/DI/M09f04XYx1JA0ue14UxKF9By1d6yKNvcDh++MO/ExcvXxU+fYoSup9We6S/kbdxdkQbQMOgJEYs4H7KgYZEy3br9urG5yhFNvGyTy55VeGOB5+2kv0S2k278qufh3s+rN2vVKldcbbV3t6my+uD0w/TpeErd0TBD/VSsvD6k4886P7q1Zvx+utvxPPnCy7f7NPH0acFbd8AxrANyXAnDg+QOTsQe60fHE49NDxqgx9GJVjGADws2bKzD5kyRnH2z+raig1z1DFGJfjhi5DsztgTzxjaOtSOvvHOt7zw5PygrJOOxm41IVTGsHH5kWeeg6duJo7F26jaTRrDttUWWdwO2xg2K12yoYmv0ZnXXn/RbXho0HKEt421pdjDENTRE5emr8d3vv1d4Qwr+6PY2l5T+pXYVDvjS5oUtLe/J0aGh71bhB0tvEbNjrVeXnPs7os99SfLK2vBlxUPpZsTE6Nx6+Yd5Z1n6vHqFUZkDKXrm1vug7aEy0HjfHF2ZX5e9bmlYmqBfeuu85hfmLW+9ysfdko+e/5UfC3HADvlVJl7u9IHOc5fQ56d6psG1EdwGD7GsI4OPqbBhwx6YmZ6PDoOduLZbGUM0x9flNze3RQtyVayHpaMejGG0S5QEsnCbVW8u91JDwF088rMZPRonMOYuLerfl74dFPra+vGI3l3z2AMj0yKdqcW5fRR7ObrjME+0VP52cG3sb0e3/jmW3Hvzm3J7VAa0Bl8qZSPKsxMjMcbt26ofPuWi9uU8oZ3WiF6W3ZDKTsi3NZpL+hKWZcUIIw0XOtAGDybnhztj/IC+At+uRYa9XQFHOZ20LwXsvvwOl7Jw/glGPkKlTjmDZyBBYCDMYo8Cz+eC0imK5L3u7/5tb/cSNlpB8iDByIYw+grGdegRFra7ocfpTHsEsawGzfUicPbSdy9czO+/c13Gj1cKS+pCWN8dRg8iGfq73/3n/9n8cX9L3wmHvM55jBlHgOYd8pNMsYTedyGRRFalBH9ot3ywY0+j5U5HzlmjNYVozLGPl4FZTykT4ENDEs8fPKDFrRCuMgA2Xl+JBlxjzx85mElB8YYxk2+9MgHOIAGn3Kc0Ynx+crVK44zjUruXAH7hXv71m0/pKJ/46ER88KPP/kg/uJf/YXHJJeJnWH0o6LD/Q+/n8Yw0pR8GZMYN4pOlLHLPNWg1AlQj0MPSetXW9EB8Ul9YQz72afz8fMHGyoHX4mF/2zHvw+Io0arQgfq/JwF8PgynALQq4OHxN8DIFO4bOQNr+kzXfPVlh9AEGnAaRifhNiKm+GNoBJJfZhAFfclClAwM0nSK7w36rnBD3EZXrJOXNpSQl03CoBTURC0xr+MVWPXcE4qI0XJEcqwULUO/57Hw3lwfkw7tzWoBEC/AtTL0WI8rKDQaTGG/Sf/1fvCpLFlQDuT3LUqQEVIEe3hnvxWyTPKqe0DXGnt9I2on4rYaRz8pxWWZVcrCO+FNSkackZ5geEsSajD891ZUMunYexohcwpOU9IX3sZCjTIVfGc0UKQB/cXKM2ZYGKZpq6EDTJnMkE5GEY0UGjiw0Q2S6AJgfA5l4AdYscMLiIE3cJzHVA6ntiRUqgGX5Qms9WP0nkKU+4FLiPe6mJPBaSDH2JcBt2TN4vUepPO3T84/pOK6eHN4Aof3jOAod0TEMpEFF79Fbk15GfaSaPxRM6/efVuk1xhKA2SSzmlDAHoQ0BhFS0XDNyCIoCWDWAEcjUFpanCiCPEg5jDnCzp+M/c6Fbx4Cve9adrMUC5jcrfnbeGnLOQHr9zNA1agfNVmOO456qwpMlVjjQVP94JoD/Cff6PaSR94pKm7pS/dy+JP3BybiG/6Uob9eOzrXQlOVNL5wcdwgis9AJv8pATCOcq+i4H/ICse5fJGaVMC8+OZjILJd0wgYIA8eSFH151cRh5KoBETus0+OUljHi4IAB0sWBeCPBCwvRY1GVaJkCZD1FNvgCfxaNw5JETbpJk+fOefDB6kAbcTG8jHvTFDxfAaXU1Lw7MNIRiFjA0wkmPHiFb/ArjT/dMqolwSv3kTjPlQ4byE8PrCOj6phaR7FRwvYBnnkmZfAKUPf0QS1kaFGZ5KTxRSZN5QotFFfqDsYSIYqCmLjEEsFOGA9k3N7YkQC1itchjQQzFkgdX5EHbOtjHoHWiRWavFrsjWrD1R78m57x2xmKwq1t5osNFp4QLH5TXBiBTFOARPdeH3K/f+238/N1fRS9PoBV+qMkvk3C/SiTAYMnEnFecmOhjNAIsc6UHj8PfeRUQowYHkpM9u6f6e/u8MwR6RcZw5sWI+Ca/Eo7jCTRf8dvd3DZdXkli59fMzKU40qKJibyNYYrjEG7kj8FvTwtUG4AtIXbBccZYZ/QO9nnBlfJQvsqjPGHH+UMDCgPYPZavkjR3g+HIA8dOLgxbSxyo7J1h34rxqYvOt6RhcQDdkhZDxnOlORHf8I4RCDwMMRiIijHM9adycnj6D//g39UC8Kp1xKzVjWHqmETZsgdKuU5DFQ6eceTs5x8ZJUZeE9c0W+Ye6BGLFbylPbCQybJyOPvu9pbKglFq00YTdnllGXO3nBc+SpO7CljnSZ8tz6SH0YxXjPr7OMy617LMnQcsRFXv01fjxs0bMTs7az7mnj1Ng29/T6xvbsS20h/4Nbtu6Ro6ux/9g4PexUXLOVAbw9DUq/Z1YfJCrKwsit/1WN9Yi42NdRuzslwdqiv1A5LtwPCQ62RH9Q2/fJHyrW98M8YmJmNRdY8AEAnGMBaS1EhX70AMsbsImemPVzsV7J1h48PDMTbWnzvDVLb+fi061YYp0+b6VuzsbSvdoRegyIkPT/gsOZWN3W68onnzxt24eHHGfQrnqC2tzonehvD3vctmaGA4+Nri8PC4rwP9A94RijGQXSA9XZyb1xs76kPm5zGwbXuX3uTEhI1a3YrfO9z362Jb27tqT7vmYW5+Np4+exSrq0s2cjLXYg7W2d2jdG8qr9FYlkzRC3arDUt2C4tzMT83G5wXhhEMvUeHBwZHKiPYcPQNDCoNDzHU5k/oBzrEc29cuTAm/diP57OPJRP9aQKEQRndwhjBDuyhkfHo7R9WNUjAqgsMg24/0gHyQucA9OXKzJTaWIdfh9vZ2XI/yq4u+jP6Vtp1Z1d/jI6pj1Kd8GVVyre/x2uyK/kVSslMPUV89/vfjjfu3Yt9yQf7B2fXivO4ob7pdYxhfMgBfpQ3zoZ36Q/jBzzZIOY+SlkoDEf+zGzrhgzCUydzHMFf+iHiih8oeKQnrJ6+xJX7QguHfvLQoI5LaXJcbqYteXGlfySU3sharrTMX6Dj+ZDSEA5+nVewV9c34le/fjeNRZUhjDgMYYy/GMPoFwgjHf37Bx9+7Hq6OD0T120ME131iXdu3/DOMHChQ16UH+6QpecqAqmUx14M4D/+8T+JBw/uexwyR8JJZxVq3GOYUSWJEsYwHobQH2Wd5QNYZAMKr5Hma5LkBt6Nm7ds7ONVbXZKe8eV8ucrlczPMDKZggigD+gHD8B4Zdnzbuehq/nhow870uv8aAZfesSYhjEOmuyqog+eVD93SfIB4L9+dX3g1/XO7Tt+KJX1Qp0exudffBq//NUvPE5Tc7wGyk5y+KQt/+D7P4irV646nyKfohdcSz0DRX/rOO3Qkl7tJscC6R0yV7v7+eeL8bNqZ5gUS1j1sejLgctdwXn81OFFfNcBnTqLdi5f2tM38epp2oG0pETn6kB4S141EplfBeVGCHWcBj+lXCUSmsVb4ZR8XiaDEtuaTU03HJFY6JS9NeQm/bzSVs/Ku+mrAYFnRrRCnbdiaDIvvnKvdl7dnQdnxTTruqIl2hXrissr4PlSBY1NKeRsvxAr3Ea5Radd7iVVmzHsd5qvV6wXZix4h/i+8cQCUBDYxDT4qIB03hWE37/g5T3AIoJJWgsYUT8VsVIAoPDTkr+AWwaWU+CKaaNfAw0FtR0nZ0PWbVHhZKuqbwF56qYEvNAY1t70KlrFX12BBrlGpOhSdtdDE7OVF6JLghoYoYZUQYMbC7M9XfLrelWUunMNfAxYTI80EGqQ5qBTnuoBSaGofxOSgkI1CBXWGvwSLOIYjjJlxZHKxwDGPYCvXXZ07DZQlFBdeMJqGXHrC3Va8eQf8s5Jm5lQdO5AUiQJaFHcFvlCn8mVS8+tdFVx3ZQFuk7GlTKYClj+7ZJSpY+Bpxnj+vG9JhFOSzxyzWBPAqr8mcBo+uT0pLMRR3GwaUNPNSFpGrUYGLmCX+UlENfRQyLhQdsGKMVZ6rpSB8iBSRm7lIiv8w3j+ExC1VkmXUR7MoXfGJS5Sle1aSaiKSuQ80oNgAlgsiHKqa0jTGJVMZSFMlZpMGoVfpjQIDMm9A4CR5d8OgmNqq0oFw3/XEwj06W+AtD2OsPpoAGnlL85wfDEA+K6z/jMyxMK4SWdKh46Sm+ZeLEuTOgqXyei/ShdqQPSmX+DqSp1K7gqBBiSnDv8VIYAmIdPaBQ5wS+yUUrnQXJ0lvgy6c4yKaaZeYNO6Yu5N4MucZWPY+BFekfZFQY9InJimThZtkzneE20CAcHwzi7wpiQE8WEnnTIyzuNiqzkRQ9suKE+FFAmgegFss8JPjJXGFfRQnW8A4a8mPwqjR0RojXQE1qU7ngHhjKNkdEJGHaZSIexBMcOFZ93IzqDmrDeu3s3rl7m1UHlq7xcu8gXuVBJ/MOnr+L1KOvXEfCrG/NJSRT07nvvxS9+/Ust+nOCDSAreKZNky+LEs4PYRFFWtet8gAPgwDGsIN9zhw78detgJXlZS8EeCLNYpWFCOl8gLTycj9FGZQHT9HBoc554o3xaFt1g3yoq7FRdroMWhbsAGKxznlivDqKMYxP8efTZC06mNDLMUyxcIBf6APcA/DstsWNEGiPyJ2n+IRTdsrm8leAkeLxw4exurLsV0C//e1v+4D7fS3QrFsCyoCfuuDKTiWMHke65q4wFtr70rvNOBLvGMPIA77s+gbiD/7g342LM/l6ivtTFcQ9pOqSiRMPEEp+bhtngdOlTnAFOzGrMIW4fxCd7MuK/tBOwENXMSwcxN6+dFDy5tylLc4529l1Pa6urqieDmN+7qnpCVuyK7sF4C3rg51TUjyX06/hKdztRX5ehyI8v/xYpZP8wUcXZmYu+2uazx4/Mu3FuecxpMUhu4j4GiMHerN7iVf9WcjRF2Cw5ZUmlUC6JL3q7Y4BLe44i+v57KNYWV30zidev4MXXktERqura5JFnsODIYkdj9m3dsXX3v5GjGvhubSwUPWhHY3XJNG7rp7ymmSWmQctniapHxkbHFIb6Bcv7AzrFu+iL93FsIahbu+APmBVi18OnOeA8oMYHRqL165dj6u3bsbE5GT4lV7J/NNPP47Hjz+J7q6TuHhxUnkOxcjQSAyPDMfgAEawEdEeUB0gg24vwsW+jb68Xrm5uy99nIt9jFT7ezE2NmaD4zavJe9tx+7+biyr3c4+exrPnz1TG9yM48Nd6US2bfouXmnr6OqNu3ffirHxi/7KXnSym7RPshxUG/k8Hj54YJ3BSN0l2SObCxfVZ/XkuWrUNeVB1RiDqSuM/Jcvqg9UnT2ffWINRQ8wjCAbdBUDFEZHXpNMYxh1oTmF6lhUfd4iugnQFc5cmoq+no5YXlmycQ6S0FldXlF7z9emee2SM9WOj/ZiW3W+xeH/+9tiQ32G8uM8M163fuvtr8W1qyqDGMZAesLYd3IYV1UPGMP8gZeqHWGYcduCPTFinlBu+T0W0Mgoj8I56B7cQ8mVq9uhXOlfcfBZwvBn3yB6gnqaEgYQ7v62Fgb4Xv8+s1FXcEwfcdfyK1DkqSZivj3miEaWyUm4GKBNeqBxVSzGsF//9jceazm3UohOQ/9N+/WDlIpX8saI+rv3P9S4s6a+cCauXLlK5mo/HfHG63fiW++87XGEHAp/yFw3ZGgge2jRT/zv/w//TGPUQxuUco2VOBYFPwrgim7S3hEN/VjZYWwMyb70lVk2dmWzGzs/8HD5yhW1ZY1HGkOePn2q+hRH4sc7l3mow1yoyi/zFM+aS3qOpjjGMY/fQqJ+GS84CoB2zLl3jC3wjyG9LLL5svCFixfNd6Fb5F6AsDs3bsX41ITbr3Gluu+992789Gc/sxEYwx0dBV+97VE/wQdlvv+9H8TVq2kMQ++KnAuUvAgvdYcDt8BZ/HDPHD/XTMy1DmP/uDN+eX853n28Ld4Ys6GV6drTvwqQb4Gz0tfjC7xKPoj9LNrJaj09/Of1ZVAN1QboNVOIRuUDCg5QiSah3AihjlPnx8Hkg69Op8JBJxKM1MBpl0m5a5DAo0yTU9pjE79ektOQeC/CqEODamsBa1BhVJesI91U6CU3jzj6z9JWyGfAWTHNuk6iaWgr/JQUrXXWDEYyioNGI6zCVJzHgxo4RkF/9A/rxrD/+j1lDesZZmWpCurkuoe3Bn15Mva0YpBOw4vvCsv1yiO+vfKbik8mLQQN4L+yMQywAFvzKNA4A+kMY5iT1aCUGUeazA1hcy3IzU6pFUrKLw8WAZOQGiCDwo95qUg3FLIOyWgbtOK4o68F2asgvtjmhS7Ghw4tnBTDtKMrOORZ9SAfWVpHdAdTdKikd7YVTXAbnYAv0Czp5MVPGPkZB91RmTEqKYBpgiUgPOsRgUpEOqe3S5qGymv9K3hymqdqQsI5N6mVPOHNJMk3XwbrzgCnFRs5ua3w/BSd3UZKDX/MzdI4kBMnIykRZ0gZTwMt+Wc5idS98gYHoyKNvAx64OE3rvwYckiT+ebrRqkFuZgCz1fxXJ6GWmZKUHa52MBlUSW+acOTnAdT/RUDEvJPPhOUxJMGqpU03u0mDuAjB01npHwzTwTqfDPYAA3jkN5h6IzydhhyEI7TwHvy6LLDtKAZlv4yOcDfHEzw6+L8M511iTBDFUZ5SecI0XUotFREyQ/emZQRbRz9F3o2yjhP0pbwzBfcEp+yadajfiQf8jZH8jRpmL7Ci+HMu6uka4iDuiw0XX4nEIUqD6DEFWjgKsi6QMY1YGKJDFKGySMACfxKogkhceRL3aSfzNFv706qcAEbM3QFt8Gv/igpV8CygEWcgIUsBzkfcNg//FBmyQQjma+apAGkI960pfvcQ9Lh5CW5YTggGRNgdiL5FRrnrzJSjipPPMiZSf3EUG/0St7gbWrBh5Fhc2s7eTrY8xNtdm9An91fLPbHhrUo+9rXtSi75v4Cg4J+zY+YdP/AJDN5rGTKX1VPyCXPZ+GT8/s+xPn9jz+K377/ntCzLZL2sJoAs5jAoMNOKIxaFMOyQr7KgviNjc148uSxd1DACoeV84VJDiYe6OtvGMNwPqRZsuUMjkMWCAoDyI/FAItZysLrGrxexc65PS1iyYczT+CNiTs7enh1hNdKWBxwdhTjgvMWTWWRr9+ofD1duZuNBQZ0APwY50h/JHq5UyJ3dPmMlzagvJwZhpFgeXHBxrB3vvnNmJ6+LP0RDdEhbTGGodfoNwZCdoaJAS9uKCeLP4wM6Ju/EiaeSId+9Q4Mxg9/9HdieuaakqCXKhZfS9aYe9ylelSDOu81SQD5ZDus2o3rHn+lE6ogtBKjF7cFl4V/Gi/48h+vcEru+7ziyJUdeXvewWD9Ft98sXBne1cLp+747NNPrf8HxwdeWA1ykL0WUxg8rJ/dfCENPwYwFt3iCz0TLyx66XMovw1I4sdtWvH0QdPT03Ht2vV48uiRF4RL8/MNYxgHYbMTAxq9PX3B1xB59RR9HOwfiqkLkzaGbWxuxNDIiNrOmF+/29/LNra7o7zFH0ZWdl0uLS164do3yNcie6V7m9YNcRRvfeMd7zbDGCYuNefrcDwy49U97wwbGnfbQIFpR+4/1c5G2KnmnWHbps/OMBa5s+Jl9tnjWF5bDg7u55XoC1PTcfvWvbhxXYvX8TEtEuF/RW3hMKamLsTnn3ykdA/Fc0/cu3svxkbGY5DdVtJZzslLfUrHItoGRvHiV8Mwhu0cxOMnz9x+OGOVcrLDdHtvP+YXZ+PBwy9ifm7ORmjkTe/Ewx/ql/pnsU//Oqiy3rv3ltrbeGypHqIrd5PyKvWTh/fj6ZMn3vnK+Ws9Lu9wjIxPq4lyrhs71dBTxjnJUo5+kvY8gzHsUG1m9kn24cLFGIZhEv1ljjc8Nim+2RmWus65e34dVnF+aEHbc3jE1emL0o1O7wjEGOZ+UHHbqrvBIQ7i75aMj2JfeeworDx8wJg4PjGlehROd5/47ozX37gTN167pvYowuprjm04PoirF6fijZuvWUZkmuWpQH4/GJSXsYMzH9Fv+Cu67rmrx7psj/QHNph5bEzA7/LrWsLBTcNzGYfyAyFuP4KSD8C14JT4nN1mn0H/yLha+DBfFFN/JT/wSVE3hpUylHyAljzxiG4aw37tMYcHAAbFc2bYzv6uXzX0/E4AvV3p43vv/c4PYS5dvhyvvXZD81j45sywW/FNzgyrsnS5iIGXDBJvWV7G2tWNlfgnP/5xPHz4wK/t9wiLXclAjovgUl7qCWMcxquwwZqdZdk/pxEf3opseGhDm2XOLa7j5u3botQZ3dLjJ0+eqm/IcxD7NQYiuQH1iWXuyTXlpvSSQTm4nryYJ9sYprHCc2bVDf0M4wfyK+MIfdetW7fiK1/5ioQArZSd5Q6DLh/6x2uS7Awbd51lWSN+89tfxZ/++Z86jHFzgDPDVF4fr6D+tLwmSX51ekDJB7D8RYP7cqUchBdXcAtQY4SgIbSPA7XlX3y+FL94uCl1YU6gNK7V09BO6ywo/ALn4b8KzlnA8FvSkg49zPuzaDTz+H2g6HiBMvQ3wtsQkGcTmnEltDW+mbwuC0MV0RRLde/fJj2na2OK35RnG80zocnRi1KUfF9E072T/s2G+CrG1ALqCs4ENK0dsqc7nRfFKmRLseuAPOq61MSth7UnJLfMsZ4nSf7oH363EdBiDCsZ8VcvqMOqyuQXh4hbxZz4plThfjlQmrNKL2BsrAvAi7/mbSs4ohlZx2t05ZUx7CwahMEGrnQVcFU4a01ThoZ2AOkM4q8M6ggrXwG6NsLggyGlAe2GPcuwFg+cg1NkytZ4QnpPNOmNAw3GdLgKV4dMuA05Kjj4nvgpNA+IJj2DdeoOVDS0CIcBTTmYYXQpv6RD+q4OJgUKBkHx0OH1lDKAsKsin1tkPYNUcel8ycfBLM19TWDXCXGuESXwBMkDivwamDkbJw0RSa1BD5/L5ZQGBlDrGLxBQLRMSI4LAyhcGc84WV/IiIaYceArb8uGjiIHMXLkisvznDJ/6oinsvhtcKrwGBQL2OpteSY7ziBL4LK7XhtxCdR8mVgBHkSFn/fJR+ZXSyQMT3aQpuiRvpGdfrJ9C4cylfwIakCWmaslUyEgF4dmpKFZDoCJkjRIE0Zkz4SFxR1yRj8avDrPig/9eyeV8KHTmCwkkmnCjGWgRQdhqReUL9NDh0mdr7ABrSppYQ187jk4nckTWecPoDii5aivMlnHgZHnYYAuPqp4/bgdZDmSnyTTrBN/dp4wxylMdUf5ks/kHxbqn5zn3viCnFDhyzgg2xnpRKPSyeSyFbxQ0hUa1APgQ5mFbn2o0mWeSQ98hxOlK68hbWkRhEHI3Fa4tNUymWvoN1cpExNfG7uEi1GpLL5QV2hTTwalNU33Vcgyn/z2a9Hvc0d07esWz1ocYdx5Nj8Xc8/nYmR01BNvDGGzs09tpKBvIj2LTQ48/8Zbb8eNmzer1y5ERKzRjsnThgZdYcMGCi3yD9ndo4UpfGNgyPoVv2IayX3y+Wfx8eefZD9EQQTWA+KRrfA3NzZjbGzcxg7SH4qWZSUe2CHDzjCMZvDCeUWEr6ystBjDCOvVBJ7rgXjr9GHG2R9nf5t1gw64uVAOyfdQCyPyRw4s+jE8oRssgJEPr0TCk41tki2GNhZ31ETWZ+oUeUGD13owctDf0ldyBhCGuR6VLY1STWNg6mi2WxY3Tx8/tjGMsrEzrJwZRjyLBoB6wo/skMnSwqLLRnoW9uy24hB5FlPoBAtY8gX6BobiR3/492L6Mq9JUjtqy69wgD48F7Cm86+wbIn006kPfLkQA+vevnjZ4Wt+68GZWRwuzs43DIhORV1oLGQxV/SAPpdDz+Hg1s17ri7y+fijj3VN42r/QH8MD417x0RHZQCDNdqkKjl5Mq/ItcNtENyenkrW+svdjujwcVySfK9cvepdHT3dnTZGDWtBy6HSa5tpDGMhzXlU7GCDf87HGh4c9A48dq9t72zF5StXY0aOc7qOOOhcZdnc2lFaDAq9wt2NtdUl89vvnWG9NphwoD5n27z19js+n2dxcd79BAJF720MU2+OMWxweFxlS2Nr2RkGb6PsDBvrE48qq+L7VcfoyHvv/SIe3P8sdqUrfOnxq2++5QU1X37b29+O9fXlWF6Z966okeGJuH7tZjyVHJZXF/1Vw7t378bQ4JjaxIANwBivaFvUdRrE0vhI3+FKUH2sbe7Gs2fPXae8ybkvmT159iTuP7gfiwuzccC5WkLlzDTS8rVP6p4io47sYJmYGlcbH/VOr96+QfHHq00nKhML+iHTW3j+THVxELvbu2of6vMGhmN07FKwo4wepqdLBEUUHaDtqqpFqycuX5qIE+WJkRBAV4oxzH1xZ08MDI85X89rlJYvltKOVOqKV+jSl0dcmZ5SP9sVS8sLwZlhyIJXznhlkvPWuPLgYX+XfjJ8jtll6dvtW7ekF13x+WefSg+kV2o3b33ja3Hn9s04OUBL1cdYjw/jyoXJeFP46BXCL/0F8nc7EtCPeU6qeOKA0ma5HqsvAL+0j1KGkp5roUf6Eldo4K+XHZwSZ7kJCl3rhRx9HxjI3/jw5r6Cdmg10LQv4wjz2WAqgw+pV5zxKnqFp5IHUO7pz5fX1uPXv/m1+0X3sYni9rujvkhMeDwCH7oY5N//4CO3sanpaRvDeAggSaUx7O23lEHSaMhFTPlhlyDLT/k6Yl193B/9p38Un3z6sY1OPQqHB/JR0gaPGECZ19Q/aAJd5NpeLucn53Cl4VXv23fvSQfYUdYbzxf4YEP28RjgqHs+yIBOQbs45FjoMuaU/pa819f5yu6G4xnf4QNHPI55w717r8ePfvQj3UsObgOngfSv37mr9jdmv8dXjfXvv//b+JM//RP3wRy7wNckeQ2bV8rZ5fn97+bOsJcBMihguVT8Jd/Z53OtQ3mALRT5VXb1Kz//dNHGMPou1Z7is528CMijHer8FKjjvSz+FIBei5YaGgqdosstSA04ndeLoNAGCt0m/TOgFpm+QkB3xDmQVpCQLTcBX1kP1uEs+QDIqFH2WpIGfi1QzbkGxLfm0Q51LsxXeltSpb/EnA3w2KiXkkL3rt+K+VKG9jov+EB+bR/E9vwkywqN6BepTUJBqCOSUBcHZZ/WwGrL7j/9D5rGsK6//Q/+0T/2RKrGFMz4rgpyYavbgsU1xVuySTBOqbwvBXXqdUBBUtmSNtem8p2CKqJRhgpSCPw0I+rxDSiBbTjt14TWuwKljs+OVXgRZgXt8m6JrKBImfG+JfYUKgFtge041b1l6bo6jt7YjavjHXFnqjOujBzEzPBRXBvH3xmXR7riyqjcWLfvuV4d71Z4h+MuK25G/kuKuzjaE5eGu2JK7uKw7oc644Lc1GDExEBHTAx2x2h/Z4z1d8Vo70mM9kWM9Om+V4s83Q9rzTLgw1U7tLDVACd/f89JDGoy36+xqF+TvD6cFrQ8kezT4NKnSXyvBxktXdXIuiVQreNUTE3idM9B5L3dLNo0eLDIU7hQ7ZAFUxPkyozRYYrnnuEF45yGbMVhxINGFa8g0vmpo3XKEar77CwsW+Fr2MqdMIAGybzkJIe8GfC5kiaHbtE1Wg50kLbBUDRcV6TV1Z2SFr5kRMfIIkGXpKM4BnfKwIHxLNJo49zDNwN7hyciujKRNwNMFMVBFe5BVtmTJQrKwinLQ5jyVzi8s/it2LYsMl0VwL0iS3s1fcW5HIJcyOU9vDd3BZExFyaPCdBxPyWapmHZFFkrTmGUrSzMLULiqnQFz5MAL17AQ5ZZSOejKxNY0sIRXOKQP0XCwajLJ3lBAwdNlw16pBQdJkPdupIAmaRRFG6oOyYyinF8lh2wgUERRScwSvhVXyY+TIC0YMB5QopONfChwaSSRXVKLP1M7srETovaaqJXn/A18ao45Vn48BNZXa2rcK5rykVhirNO1WRD+dAVxEJ7YbGGIYxdQTaEaDHGU2F2byih6fP63d7+UfDZ861tds3sxfbenndIHBzkhM9GAvImvyo9Z3mNDvbF+MhQTI5r4Sh3aXIsJkZHYnR4MIa0mB/sZxfNgA08nLOFcYb2OKB0vb1dsTA/p8XkjnULvuCTSfLMzExcvnzVbcHnbukPY07uONrWBHrLu2GYSHMG0DZnAGnBYWNYWXTAL/otWSwuL2nRvWz9xsBHWYojv9w1tOdFNzpEPRCX9YjBJg/7taJIxCz0MfDsKw3pOYfLhwfDr+JJ74OmXR+koXxaUKh80ED/io5BB2MXi312EZDWZ/uwYBEvnA/FK5fGkcypF/QDPg9VFhsSnS87yvjypOpWtDEKUYasuywP7cYLCmVtHuGLNq579IjFzYYWdSzU2CU2fXkmhlVv9F9FJpaL+LYBQkDdra6veVcNugtPNoBq0UM9FOMbPAI9ff3x2o1bMTjEa2CFXvYB+he1/LNPAdluWWBxNZrLd6QF/s72phf8S0vP/Srj02cP4/Gj+/Hk6f149vRBzM0/Vb0v+MuC7FTDaMRZZmlU2pNjcYauqBRaoHR3seOLV/xG4sLUjPhXHWpsw3DbpYUkjQwjRV+/6oTdNJIlOoXRlvJlP5Mu60R8Sg4YcaiX/Joh7ZUGSn/VFSPDYzYOca4NeDvbW95BhMG4fF2VuqBu+WIh7YZXbNmVyOustAPOI8KQy2Jwa2vb+WCoU7VJVPCDHh/GvuoX0XZbf7tshE3xd3kHIOdwIVPkjuMVT9c7ctdYx0H1riu4pz74EwFe/+OMM16VIpqz0dB32szIyHh869vfje9+5/tx5co101tYeB5zc49ibX1e3dShyjUYYyMT/gAAfVZn57EP1QafXWEYodwmpP9+pUpyz8U+cs8dLfvqq5ZW1lRX69J9vhK5Gffvfxq/+fXP4+NP3o+V5fk42OM1QvpN2of6RpWP/pfXKwcGR2Ny8oLlyNixITnyOiltm3qgLbM7D/1lZ94WshTQvrLv6rV83OdIXpSBdibpS8YobX4EZHhIMlTfvMluMwFypE/iUH/yYMQmD/SLNNCiT0ee6FW2GeXLVeF8vIAmj9GSXYIY/3g9lQcNnCPG1zzZJTs5NR1vfOUb8c63vx937r3pV2Ixki2o3ezvbyv/PenApZjiLDrVY2mX1PGo5HBhctJ9sI1e1m3xKhyu7ktUDqXwPQBOvc+wYcpyQCfBrK4KEkaDHoCfslLPhNHG6Oe4hy6O/pIds4SBax6UDlf6bNoM/Tr39EvILHc5MXRXr8vrnvQG8UJ6+rbCAwAP0K9D4RWg/8SgubC4YDz4A8ApX/l1n1/xSDw7UBcWF80fOs7rvK5qOc65m5meTpkJv5JQRtby5Rb9YRz66V//a/V1K9KxNHgl/5mX53n+S72hotplU2RWym05q4+wzJWe8YgPbKBL9B/MF2h37OamXxrs1/gnPOY47LRFHhj6VleWYn5+Xn0Br0lvOYx+hWLlB0h2LBvyqecPwCqv9/I1ScpAyf0wTmn9YJ2iCIkwf9FVYyWBpKOsnJvIWY+Ml26JouvdoOKbMfzatWve6YksAPJOeSfd4q+HQYN75MM9ciu6UeLSX7UHl0X6o77+2fJOPF3dE47CjAfGiwF67e4sqIefhVNPf8rx13YvT6Z7KYtn83MuCN1yqRzwQgqnIjOAriR97QjNe3wuSxtQxnNBUQ0ZlHv/tAmihUbW8YugiZ20TdP9YRVjek2s86Cdd1NyUDO84JwuJ/fOWZf2WihQxQNVP2KvrulvXtOdVW6F57/92RIqyMAKOuKv/vn/8X9T3UTXv/M//Q//sX1GqpLTgJCvMqWZFVLEFlqUBZ5KWEucE+OqMH54jNfAqrsmLjnBeN2BwiDmP/yN8FbHLoqyVQ6q/gFfnQIJLUB7lT6DfF9unLIRRlCmsYO/huLUXULSbrpGSbmv8seVPLIh6adgOp7IAlUZ64GWAWHpSEI09VOwLIrGXwIdcyeTbf8l3SppwxGiYSQuD3fFpWFNDlX/fd0d0acOl/On+NR6N08HNcZiDOoR2wwN0OL1IhsLRAdHOOMERic+d+9wfuADPx06OHJcbcBQOE/D2KZtgwp0XF7wk0dPEKryAf5lYNLgWCZCuQhVTKMRFe1VKoUhCxuifE+8rhVND4D4FZ4LrYzHkU0O8CzcxB+GI+govNBsYqc8+IMeMaQtBhkHQ8P5Je8MtNAUusM9WJHOfvmqtL6HgBiCRxsjiBM2tEyTlPBKKImRI1fdp/FJOERx77T6U7qyuNDF/qSTeTLhLjxoFmD+KwTLkluXwfwhH6WTz6+ZeTKUfHliRB7kBS1kp3CqzDjONwOZfjlM/rLrz/0StMt95XKCpbqnviGBT2EYm3jaCr9wzESJhRxQDEPGq9IxKYJTH/5OgopOGpRyYY9hkwk5qZgEManltVUmuYRhUEAPuSdv7m1wqrb7w4suvrq0VT5pMMAPUC5JSghSb8clSOcoc6UvTFZtvKscfl5LYaHGoo1rrxqvv2Akx8SRVyjYNWUDle4TR+GaDHKOBQsm8DgviglibukXvvJkMQguiy+ebPKqlheHxCvMda0/JnyWmwrq3SuK8y4VDF5bO7G9cxib23uxacPXgRdi+yoo8kUGaI/zU97wykR3jC/GjQ7H1NhwXJgYiYsTo1rADnkXC4YvDvemDLkbiXOV0DtNprWIhm9/sl04C0sLEiP1chyLS8ueOKvasv51oa6mtCjllS0WpEyeNzbY5bAVu+J5RxNpDEKH1gVqPPseKst9hGuJ8mcd8rrXysqy8lo0Dvpa2n/qAsbCbsuKL2jx6p6FYGjira+uatFwYLli+BIlv/aZZ5zwekguIGgj4ADIAqMYuDaI60rbI0/aEHS9ExP9EuMYu7p72VnTH3yJsksdPnWLQYRug/oFD3o2gpOH8gOgyaQ+jebJM2UFbBiUnzYHD57I18oGu+g0bWljLb/+t79/EDNXrljf6B9EuJGG8uJHRyjX5tq684YWiwMftK16hKeyWE3ZyEmnMIYNYQwzc9nHcOGpfb5KTxh8HYkuZ2ahB+ta5M/FnBbvX3zyQXzx+QfxmdzjR59rUfksVlZZcC1pwbUmfOnK3qaNnOg2Bl+xI+A1VY2nGLx6hlTfo3IjKs+I7nn9NI1c7HwY14KUdo8ur6p81BfdFIYZzsTCuOX2rnK5D1B/QDldH8JN0edusjTg5MKSfoBXdGi7PoNqeMgHSPOaLu2W3Wx9VZvH+IsRizGfPnh/ZyvWpMvoIotR2lCf2tXQ6GiMj09Gf/+gD8V3OxAfPpsOfVBa6HB+F/yhU+yMYhFNXwqzl7T45suk5A/f7Fb3lzOPOYtO5eqC5yGhpu5QngGVh7lJb2+n+63Do9xlxkHV6PCFSxfj9p03vVDlddTFxafxfO5+bKiepI3e3TY5NhFTUxdjeHRCacUTZwdKMcZGhuPipenga5G9Pf3RKzmTBzqHYZK2wOH0mzv7sbS6KdprqqdVXWfjwYPP4tOPP4yHDz6OpeVncSj9wVCEUWtPPNLnUGw+ajA2PBkTkh27W45U1p2ddfG3oT7myDvlMNQhR2mw20K36gzjKgZjGEX/UV4+DIL8/eVV2pjkhB6j4+kkM7XnYdU153Dx6mWl+m6XnG+mynFaztVDBy33akyWarhteCxUCPOWbgl/fHjM7Xtzc0XtYNZG4ZXVJRvs+qTnr928F29/64fxjXe+HVevXXdd7e4pbxHxq7MLz3XdjROV8eL0jOuCtg4vMIgej4jni1Pj5pM+FR2qG0/a+9TS79SB+vJawI0++yv3k4SBX12Jpk0xhrtv0r3pKd7zS/l9L8dcgL6QtknbwtHP4Gg/1vUqnDTgmUd4F2G/Tg8fcrTTbC/0O+rHKgMRcXUgroBpii9kgk7NL8w7njzgz+f8NmiIZ8V5/qd6ZV6ysLBkwxCv8KGDSiKsE78+fHlmxn0PYbRd0hVZQN/l0B8y5SHGz37+MxvU84FTyg3DMmfl+UunyhsuCPc4ojpulxeOds2Vfo5+ijGbnd7+qM3QsNqQ+iPFb/g18331RyuxvDgXi/NzmlusKi/GDvLkPNBd4dMH52uIlgv5q0zMieifD0UPnmlbOYfNfjQ5PfE84OqVa07PfM91QxtQ3SNb0iNfHgTwajUCA5dx9eHDL+KDDz9QH6/2pP6a+QwGbfKgjNeuX4vxsTz/ExqlrsgfGrjzoNQzsnNd6B5eSjj1SFvm3qA8ny5vx7M1DIHZP/+bglxD4Wnl2eN25ZqhCSVNce0IjfAaNOwALX9N3EYa/5wNGUXZS2p7G85rSRQE4J5LVa562c7OGdcKRQZudvj9JDv9tM/GjfFqeVT3DmsGNJzDSF55Gvn4Il33b/4ZDx9jQlX31g0Hk6hKbCg8nQ8Fm/7M9P0L/fSnHSbpOOhMKFTaXdOba3n9O7hJL3U6XWu9cC1+Abhc0fUqCtQ6vb/65/9FzRj2D/5RGsNqhEqhcAitJGxiVNdyU0FhqgiouqmgDVlAWV2JAleNhFjKVSo3oYHUBs2A5DBD6mhNQZXwltjqmnh2lb8FdEvMqfAK2sPrd/ZXAYkn53zqWEAV1wgnv3qnyFW/donTuPq3XPktIeCkSyhSQr5EyONIdd5xFBcGOmOsTwMfaApG54hGl7JPLbxw3y7xHGwKr8TT6LLTbaZroAtycdVslM7W+HCanToTFl81SBDvJzKFliA7fgH86J98CDMty68auOFHcQ0+lIpFOondAZKf+XGUHBHpnEY4XJOH5NuTqSoelOLMkzzwzKDodJRD17phjDAGM4D79iuu0CrhQD0NjvsGjp3SKJ0YNb+0Yd8T5/CqM4RkRV+RxskFvoIrevBYZMdVPxaPJ4uV0w/iyXDFU+7Sz1NrNiApXEN9Y6LExMg7kEivSQb4/uKRJhp2CrfByjsnFMcEBKc0NkYRLz8TSHaDeVFgqlle56I8k2fhy2VcAuFMJLNDV3n1611llTyKQ/44ZOzFiHTGhiO5HiZRWmiysOvRQqMPw5MNRsQJX3H5up7iNcnrZTKkK7saja8JWU7+5HyFVjo/QaRexSP36A2TQBY9TCIpG4z7lSfx6eKyiKDMlqvqQfLzbhlP2vLKZNI7to44HyPPyGBCvONJpCaOWqDyxJbFVh44vW3jhO/3eNq65Xt2gHDuEa/XpMFo0wdkY8xgd8Tqqq6b28rvRAu7E02KD2Jnj1eC4Dv1qeg2ZaX8HAY/pEXhxNioFqkjMaFF9sT4SIxzHtHooA1fuSMUeSIjLfArZ8NgdS11RvvOMDnh7+ztaDE8Jy2RfkhGnGHEq16kT17yFQ52JPG6x84W54ikvqEl8Ir+FB2pg+8JolyOo52x5D6JpZVF7w4DqFN26RWdOlR9ABhzyu4uAP1kwgxQH+zEoV0B7NKinDzVxrBQvtBYaFJW8oWmd2oJyKfwjB/a3KEPLhf6pDSEYyhlYk4IfvItBrYChLHjrjzVJh35A1yhB11kQXv0VWHwB2/FD0umLQdfGLbQJ3SR1/fIg7YMLgZDdB/6GE5p++greph9QxrkGCPQdXAoY1mM8tfd3R+3bt2OkeFR8+qzbU4ORUt6v4Mer2gxr0X9wpN4Nvsgnj7FPZauzMfC/PPYVPz9B597xwG7a1hoOV8MXtJ1vqTHaIphpaurX+19UH3CkNyw9HZQWtEffQPsNhqyrmF06O5MA7ONddSf/ONaXLEgZmfY6tqKF6b0eTYkeedOGsNsrPAkNxdy6KaNwCwitYBE9wcHOVMKAwdyEI8s5ESbV9jYUcVZcbzumMawHe+05pxNdq/t7vPlxTUf4r4mHHaO7ahuyB+aYxMT1lte30MvMXjZ6CB5Y+woxrDD44PY28442i76wmKUelOgv9jWjzFM9NEJao6FLP069c/5PX09/cEZn+4Duo612F33rjz6svHRSeOMjIzFiBaYPleth9fB1mNhTvU5/0z91ppk3aG6H4rJicmYHJ+K8cnJGFaanr4BL3IxWHGuJbtNLk5dSFmrf1ZHKzYxbGgRrXpe39yNlRX1c+7r1mN29kl8/PGH8cknH4inBfdnGIl4TZY+D8Phvvo/WtEQu8AmpmJq/EJwODgL+LXNJe8c3N+ldfR6pxgywSCAERwZ8vACw8CGjWF8CTYX4/RbvPrU1z8kVaC9V2OZJceomIYIeBoe6o8OpWNXKzrDQ2raOmMBgkfu7Axz33OCLudcirlEvpbbGQOKG5RMuo52o19jHdWdO292pFudMTw2Ffde/1p89/s/jK++9Y24dPGCeN2PdenP3NyTWFx4Lp0c8ZiLEeNQbZidpJemr8TUhYvCVZ9oHcj+ZEQ8s/s3IedVbs8oCiHwLVlnH9YKBQ9HOQHK4Dlflb6kK/SywBUoDPkB2a9XQKEF/JZQ6ECj9IN18AMjhaejj07jNP0a+MVP+kKHugW4ug+Ww48DJ+/Vz8lP/S0sLHhOVfKn9ikzjjlUoWva0seF+XkblDCGYQBzOYQ4pTZ99cpl3aA14DtC//JXsoAG+QOMTz/5q594pxm4ysZgPqo88ZM/UcyDMKzS3plToWvF0XeRnjIyBvDAx1+11XzDZ2pSDtFbWV/33GRTfRO7dA/VT3HPBz/oM5ClZStc5kJlXlB4oa9irEB+FA35Z1mb8qd89CfTl2aEW+3kowQUS/KDDjzTX09NTaqP7zXfLmTHscaP2fjo4488d8KATl8CP9Q/Dy15RXJU9Mmr1D1Q6pr7ElauQD3MMhaUsuFSX3L89oMJoWslErMYw1Y191AYZU1G/+bQ4KzJYkLtvj3KAZVz3CmEM6CWpt1ZJHInXF8AjlbxwXcSrvopDsjfhMSphdQjXxFa6dZpKU/uX0LTr7yC08BLj+kW2qbViGmi1qB5rlZ1Jbk9X04PCu0sV3tO8Fqnl/Hmz67yVzH4Gn7Ta4L7mhZaCU1arfhnwXkomT7iJ69mDKtCxEsOGkosTWsQr67tjOW1OC66eldYK/D+eQNc2WksML5coVfSZh4lusrTvRJ4ElsltLxLaNA4BXUsQH7nA81abBsKDoxG/pVrh/aQKqmA4T//kljTwb1p1V0N8hY5+dbQzkfSdUx1TUi5IirS46/H49cioeMoLgx1xWi/BlMNBn7CLzw62WJIKEnLBJd+OEmlYaHwwWDC4MKVTr4+CJuScE238nNlJ0ISIwMiuM2JfeaVepD84GvSLEAc+RVgV4Rpwpv8TIDEuW4VXtElNelKHoXXen4srsp9PT8PtrXwkq74C2r6K36dIzJEZmnkI5x7T1oqP+H1K0Ac90CJK/HFYQCRxwsnSmuDkgZGaKeRhDRMpjLcctQvfg+gFY7PDbI/6bp5OQ/xqDTWAf4Ujn7p35BlrWTswGzXTEYcpxB0xQYM4bBTiddqmFSgM+XqcF3tZ8KEv5ow1XEafuFwJkXGs/spdzlhOCE+d0pR5znxoe7AZVHHAcd8gckTpra6bjjd59PAlDdXZIqxxMYmTax47YkJ1u5uGpgwtLCDgkUCZxhhQOJQbBYy+Nc3NmJjKw1J63Ibm1uxqknemhwHiK9qgTGvCe6SJpmcE8WTRRb47Fxj4nn/i/vC3dBkEaNURWczaW1uaoHlMzG2tNDKMPA4QH6TSeSm+BEv2/CyzQ6tQ7stTUC3dg/s39Fidu/g2LsU9lVGylde7WIynTtekh8MFeyGOpJcDyQvDow+OuLpubTlWJqoBSHdCGf38brQrhZ+nKN0ILlg5Lo2Mx1TWsSOq5zDw30xpIU8hsViKERHWKxjXGYizRfCrEPUm+J91WIVGWEAyvbO7o1sVxw0zet0vMrhCbd4Xlpc1kSaT9Gjm0mDM8OuXr2uBX6/hgR0GIcyZEuhGfhWnqIX9FMO1w1hDEkFV6VWXc37C3IYwmygUXzpJ0q7RW98SLd0kjYNzwUOJbNN6QphpGenGzrMJBt80gHuj5xH9gulfyqONAXIG91v+IULH+Waup2LcFzBg269fYDLlTDSkF6BXpyx6ClpwSs82FhSQekn8hXHAxtT2V3Ea6fXrl+3oc/jgHBs5FP+0ErDr3RQ+fA6HH0WgLwdL4fBh/xw5G1jZ3envw7GgntpeS6eP38cz57dl3uQbvaRFpW84jUX62vLsbW5Jn62Y2hwKIYG+r2Q4VVOtjOj/13qZwYGhqUvQz4PiWuvXF8P7XVQeWO4kuvqU7lVt1IOvuzY3ZW7i+gLbdAWXfMoRxivLsI/us3riOSLocb9Vd+A0krX5fyqVp8WWv3q6/hSGf2g+joJ1fI4pO3uHcQefZL7JRaO7Ihgx9VJjGkxxiuBa+pveD0PY1gvho7e7pibm42nz56qL1rWYnQzd8JonuS8lQ/ypE/GQIQOYkDmoHSypu2xgLQe657dJdC2DlT9OfpFnwrC9MxlyZHzsfJVQuTAWTucCScJRW9Xb4yqbxBbsbezprb7NObmZ9WnrcXY6ETcfO22d4DRfuljNtaXbdBcXpxVuTeUPizTqakpv47ITpjh4TEbCvuUL+du0W/Tj2MMGxocjEsXplRXvY7jlVSMYGvSz6UV9bnrW2rTK/Hk8cP44MPfxWefvO9dYAdalPO6J7tL0VXKkwa/LunPWFyYnFb+49IHXtNix+m62vam+1N2Bg6PXIrh0QvSpWEvlNMwzXlXGjM9hnXbWGxjmHQ8DWXUSWUMUx9Ie/JuamsAbY/FsPoNlWF4sM/y3dzacBztCkMURhGnoI30obd5CLtmFCJ3YqNd/4B0i7rc1ViitrO6+DyGRlQng5wRthujY5Nx9+6b8bWvfSPu3HtdcUPSt61YWZ6NebWzlaUF6eKmytQZkxOXYMpfL2VnGK9AzsxciUnVj+cd5kVOzLMzDGNY9p1ZKvQIQAaE1cNx9XAcdYFOWRiiTR9d4go+V+OCo6sFqLZomiSrgGBwCEeWaXDI/Eu+XDXswZDybdJ0G9I9dCFpo2WVtvBS+itc6cPdj8nPvftoyYK25ZSiwe4r5gnUJbgAPDR2rVf9Jn0Ljnlhvia5H4NDQ3491xUirjACYwxjBxu8gk+pkZkK0uAXgDf66p/81V/GyuqK5mG8Xtush5yPqX+izVdXjPTIwQ/jDvZjV+m31efTjzPv2aBNMFdRu+A1Qwzy6MSlSzPuM1mP0gbQ/b2dbbfXXukU4zhlpN/Z3cs0yAZ5FDl6XNQVPjDGWzZKgzEZoJrymmMoO16vX7vutpf9teip/2vUgxIgjYvSW770KmmZBufTPp99Fvfv3xexDu8OyzlK1imySGMYek0bq/SsckCO963jLY48y30dSlqCcbQXtxnqT/3Ps5U0hnm+4rRVYf+G0OCi4amgfg8LlfcUnBvxamA5VK7pbbb9pgPZCTKdf8+GljQtkOHt0MRvc/5zKmfYTFliXg4tWNwUxw//zif1UF5d9UPVEgC4/stNQqZJlOQk/5g/vQwKJWg072gzVdpGeMY1ZKHbhr8RzhXMDCN7r5XxV2H2Z8DfEE4TqRvDOv7j/+vv3Mc5W/lgsA4uIGE0+kZcKfQ5gqsotkOdNnRBS+FXFYmr51+MaOypbgESFjw1bP2p6/JdLs7t830LVHTcgZV82njVMFH5EhrZvAjajH05zLXLphWnuZVQGdQyafIGfnu5ha90RelaZFUBBkuk2VLGAip/SdsE8tfg0HEQ9yY74vroXnQJB8OIB55q8IOUO9Ea3fo1O2zyxWUH3s6DB+RGGv+mX67wxS94STONFxgeGJDBKXjQZ6DIgaRKq4tfo6gGshzIkw/KwYQEuv5THBOC5Jt0Sb/4Sc898aUMnnxU/hJn2nLtgxaF8iS4Ak9AxEPJA2jmCc0MLzQZMEs8/DJpNYbLmjwUXgr43vSYJLHATd49EXOI6ENHnpLW9AmrrgncG1tXyoBfvEsfmfgxycgnZSlHeLbTpIP6LQvTVPGKflX2Qq+Rp0RmuUDdMk+eKGzyxMQi40jDtdRNImnBp3oBEaOMDXziPRdZSi88zs3BcMCOLZ62s6AEl7LwVSJ23bCTgNfUnJ/SeSJFuQnwvTLiVn+SgoPNgsAyJRpUgXmzTBLHFIybCVx2hSJj9KKUyzUkofnKr9prV+dxbGmSeP3aNfE/4Neu2GHFjhSenHohpAVQLhQyC+rENMyGFjsukXOuKMMP+LrPCHUB5JfhjlOY4/Xn8shfHookMdLL43ylE75XqMIwUDDJZtGDsWthYd47RnyuE/VHu1B+TCpHNIG8deNW3LzxWi4CRERRrjeygXYyQznhkXjame51hQdqGh05lGzSMclWXiLgM9B0D7W1jY14pgW+jeTi4YvPP4/NtVXly4I+jUp8Ue5rX39LCz8OkCZjoNJnZIBsEIdDKlA4h8aXfgcgLTzB3edffBoPHj10meEP2VFW6g96tB122I2OjtpvA4IAP5NmDBgP7z9IQ4FocM4Ih1SvaDHOrhzOe8FoVOoOAwX6T3ri4Zt8yRM/soF/7kt7Kv1NwSMtxgroNSb9VflxxHMFWq7EqV6sz8LHlTjqvvBjw47oUt8i5niMYM/UHhfmeOVwPb75nW/bwEGZkQn1Uwx08EibZBH1+PFj7yrNV4sw0ja/DEZ+NqRXCxHGtKHhkehWOPnzat3u/rZoscONBWbVViiLdU6yiN64MnPdcud1MnaGKTcbWL0ramhUefCaDYtQ0qCzKlclC+iVsZOzlTCwWN5d2a9Li8nReLRVdP/alatpPBLJRw/uIwKV69AGj6HhMe8SZYHOrih2g9iJd/MP63Lk4TPxlDcGf/o9XlPr4pwDIdG2MQxNTV2KBw/vR39vV6wsLsTQYF/0DfbG5/c/jzm+fKgyY4juV/8DfYz87AqzfMTH+Nikd7KNjI7F6vKiy0KdsphFdwFkvLa0Kp46ole6inFlWzrPOMJupq+/9bbPBFpanJccaGNqE1oQ05ZZZLJYpf9g5x5GSs5CGp+8FDdu3Ygb19jpN6YF8losLjyzkYkHPt1dRzYQcm7g6NBIDMtxiDXGSL8irjrD2EQZMHTNzy/GtvJkp8n46HDcvfu68u2OnYMjP0jw67vqezEOzj59Fs+fP4nV9QXp2a4NBxxyz7gyPDwRr12/Hetb6m+e3lc+nOunhfJJlx+K7B9s2QAgUUZ3Z79kOWIdwojK66DSGtauMX3pYgz2qQ53+LhFCE/1MtAfs7Nzsbi4KH3fd5/AuWzdqpvR8Yvqf9NY0EObqvoieOLsxsG+3rh0YVzTQL7A+kT55JiDIWtzY0v8K5MO9YODo8pryK/x9A+wo1ntWXq2tbEaO6pT78DByCeaX//2D+LKdfXd0g9eO+U1sKNDvlK7ITktxOb2Whyr7l3vPQPB2ZEYXybGr0nW+/Hh736tvFclj9146xvfiruvv6G2rDYu/g/EPjs/Z6bG4t6t6ypn9lMAbaz0MYThaF/1/qZA8Zc4AD/h9bjioFto1a8+xkO4JDk6UX2rPXn8U1iZG3ruSvsHjwiFAYVX6JS+kz+OdgNMN72GBp780Mv0Fd+JkDR0Q/z62ma899vfxrb0i4clHjeFaeN31S/SJhhDMaz7a5K/e1/97EZMXeIA/ddCVWQm7t25Hd/99jflz3EI7shfCT1uwgOOMHjkod4f/7M/js8//8x9NH0g4zK8sfMKY27ymv3r4OBAbPPFWbUnERENdtX3+oFXqV/48HyDf/HMlyLfeusbIq2ydfXGrOYUW9tbsaG22CHd5JxgcEmjKlFe6gtVbnnVpnrVJhkzBxzHmEpfzo4z5oUg0R9BoKxfkBWvWd68eSd++IM/oEiuz5xLpxFTiE7Lz727d/01SdoabQr5/PznP40//fM/cV2w+3RA7SPfCsi5xve+9724evma6wd8U6rkVPQbxz1XxrwiH8LqUE8PWP7ig7mWjWod3fGrByvxy8e08x7HlXnNWVDoZQFbaX9ZsK6koBpAdRVo5vWyPLItvhqchXce7fNpVq2tASm3JsDvWTw5zEn1c0a27hteEdp5aAd4Og+nzi9z8xa5V9ez4EX1QNlayl0rDOFnlc35NjJH70BqRTyVZ53uGTTPgxfxrtjqmvBH//Pa1yQxhoHgJ37uQL8MKGldugJXSxvn5ylwCo5Gm1XWjsUTwfS0N1phNvJInpmcArDjCfaZQE5Jq7Uim/g02zrUi1KE3FIeB7XKLRWzVS7tOE1jGCB6p2qb+3Yauq/LG297MtEpE++itE1oS18Bk69edf53JzUJH9PEVx1oeR3RRgCn48Igp5Koo+bKQJf+NFqVfOm4ybsuJ9e1eQIPvrJBYLxo8gm+rmYR/MQlTUnfwKvlRePi6smcypJ5wGfS9Y4a5UeWxVDALhKe3tBJU0bKUQB/ySdp6UdAWPLTdIS53VRxZfAyPdLqz4YZ4Sja8SzKyvZsD1QurwZYTTqF5QGv8OB8QCzyqMIzrsgl01sWystGCv6drMi5KTv5dH9UpcOfcsx4/Ei0Mi6Jv2LI4kwfdhSwI2Hq4gWXAzzg2ewzvx7Xo0kFu7Hg0+3QLFnKDfmgJ6QqEwtzaNzCowPyIkda/qhPhwjH9WgB+F+h8leG0PQrFHTd82rMoSZ/nIFz9+4d57ujhSxP4zmwnYWzD30Wz4DlJ9okNzgDwqhnlYF8q7z5AdO3mczhjmoQKJCR4BPf9CU+sdYlaHF/chiTY0PRK/69U0+B+7pubmvxpbCUVS6+na9+8j17Fth5D1j2GeAgutMiPx/e7SSSm8LI2Av0ShaA5Qyn1KmujiKtLvBbjK6AJ6EokO7R448//SD+8i//pdIeazHdH33dnJ/B7i1eI+31pPTu7Ttx++ZNT/YA8mdSaz2BrrNPw4FUxMZPXpE71CSSumNXAfIpO9X44x+tg8ss1oknz8+eP7cRgjMKMYZx/hGGBc4c4wBtdiZgDGOHBXm5D1FbAeAl20FqPeLXv/WJcMpedLRTk0/0iS+xff7FZ/HxZ5+4PdLeWeAzIQYoA3Ji5xi7WnhiTRvBYWhBJjwFf/zosRbde86H80loY8tLy8afqF5Vgw7p2GXrfkL+kg+LIuoUevCbIuU3Abrgwg844EILSJ4PPYF3+RWe5U0/YLqESzaEp06mvOyEw66FXCxJZsItOka/jVFii3I+fBQLz+dsHPz2976br8aITWg18hA9eKVv4jUajGHoAzuCqBufNSUZoxtFhix2bBBjl4/y6+0fDF45TuPEtuSRukIbYOcTvKHb7Ljp6uiJixdmTAvD6sOHn8UBrxkf7Gls6YvB4RHxo3KBT7n5s4Cb4wpfakNvWXyxm8uLGjnVlIRBvsJxWO4cmL5wQQvcNfWnPfHw/hfWfQxp7C7jNbbUMXQz23byDbXkm1e5MX5x+D3GmN4B6gJD1q77QXSJvu/Gazfj9de/GvfvP1SarlhdWojBIQw0ffF49ol3apAvLR+6pEPW7ABRNbitT4pXdkKNSC9XFnkdGJ7SwIveUXecu7a6vCJZYgzrtzGX3Y7UEUbEr739DRvD+JIoddHT2S/aGBy3YmuXD1WwmxQj52FcmLoYb7z5lbh85ZplCcDTb9/7Wawsz9nAzlcyx8aHY3RoTH3MsOp/QG2GnZdqJ+x8swGceqafSoPX7LN51w9lHBkZjitXrvsV3F2NFeS9srwo/XwQ8wvPgi88HnOeGXMIdFJ9Dwa6gyPOXLqoxfFXxfdmPJ97orbDbjzpy16eY3So+u7qGlRfMxODA+PipzfnW9JL+j3kqktMX5yKof6e2N/dktzYndUTvVpQP1f78CtxlTGMca+rZ0D9wgXRyPbNa/oQoq3QJ7LXaqC3Jy5NjUnfDmJ+7hkq5HjKxk4c9AjD2sjIVIyNTYosuwo3Y4vXMrc2hLet+tz3uXu80njjxp2YuX7TO8DiSLxs5eu028LnddcIjaua0/SqrjHWs4OSsxt7+9ntOaj+az0++t2vvfsSPfl6ZQw7lL4dqK2oh7C+XJ+Zijfv3XK9lHkMDih9DHWAv/QrtCG3xSoeR31zD5T0pX0C9HNulwLoAIUmkK0r06vG9VfFo++Vv/DivrjKFz+0S96Fpu8rPgqtDOOfeWXil91LQOG3pMcRRV/xq3fftRyznNDIj5okD2q71RhAGnZ4378vXVZ7HRgejWtXrig/ERatu7dvxbfeedv38M3DFcBzBkqqvEsYZcMY9k/+6Y/j448+lM5obruf4wXjj8djj4vwDa/sthoPvr7M7niYdz9LWUSfuSVjG21SoyBJjNOv/uadd76l9oHxuj/mFhfdNtdXl2zc9Ul54MKjZUK+YpXxQGWAD8YM9A9j7OjouHfgb0pPOReZhwU0ANJgvEPXaKu3b9+Lv/WHf9t0MSgX2sx9mRKSgOsdzSv58ABzSsYzivvzn/8s/sWf/gvLiPwwhrGrveyS++EPfxhX+Kqx+o5CtwB+wko49VDiCYNmPU27H63MWYpAwQcaf37xxXL86hHtPM8VRIvPAtI3oc5T5WmDOn7hAWgJl7ceBzHrkqA1vya04AvOQTsHzkI+pwANOJ1GUq18CSm35O08vgHiHKvk7eUAkMerQ+Z6bn4QszKeBht3G2VoxalTsx9ez8nihVBLRFltxG6hLk0k64pHr68Uf4ZYWqGNLiTbk9SLfRbvpZ5O10Hen2EMw+dp1CmZ1um3k0tQaC0RVFpTvQjc3ZkuVVZSNStdV5ewot/CXIlLXIZOgMEqQ05DhjN0NW5aaACp/JnPWcI9G4RYRzafTV6T7dZ8Wo1hQBuNM0H4StcihgoaSdvKcxpqiY1GU9FgoAXlrfGjmBnYik5N6Dq6UCKGfxRJHbwGOQYtN3I7OmNopVITRgftxlApIMAgWCYThDPolTDTIQJc4qoOPpMmX4WOaTo08/LZQ1I1h2kSymABTVFRZ48WcDaBBreKhnk3PjHZOJisAB6o5fedfuwjTqhcSpkMFZ75Ii5/lH8ZKHPiYoOArjY0ESZiKQfFaaLAghi8XABrkSU//G1vbvvrN54YaNJpw5LoYrwyrcKDHOAycE8wMkW2LmXFJ0ikF3/gmUdwa/46KCjxNKDLI5ctimAmVEyM4eXNN980zpYWDyzymJSzU8K7L5gMVLoCv2USVa5w5vz1BzgHeDEzyVHLfdVWMqzE+7dyhEEtDYUlLPVTeiC+JycnYk8LX4xF8LTJIliTEDElvEznCYbqSkJNEqapXzLLDA3Zdq1+AuGU8hFWyih8/xU6Sci0yiS3XAHn4RQC06AEfLQCo8aB9YLzhOD54aMnNpDwusHFC1Nx+fJlT7Dg2yn1Xw7UNj00Ij2GgkO5G6AyZa7JX/KTYIlyL75IkXgOrOjmvX+lGwzALL7QxZ//6mfxJ3/63yptnpUzNDDihZqNYTZADcadO3fjzTe+khNMiIgvDqhHz2hHnD10qDbDbjiMyBgiOEuu9Hlc4JFqa7KGnok/1Sv8dnSeaNG15Z1hlq/o3scYpgkxC+OBvj4tokfiwsUL8bWvfS0O+OABeYiWfMogiaf6ZY7ov/szlQVE56h7G5skfwqDkZGdYRjDOIgeoI8wf0nMfg4wpy8ok9wSTh3C45wWwOyuoy/hjBd2u9R3hjG5Los98rdRTbgYFPgwAnnVF1Alj8JDOxBecADSQpN6IB/3taKPccJ5UU8Yn+Tn9RdSUhaAV2LoI5AV/EID2tZZyYy+nL9d9SFPHz+JpYXFxs6wCxcuuDyMP2WxamxVNtqN8eLZs2emiUECXeEgcnDgB3w7yRHo7OY1wr6YmLgomfXH5s6WZYT8sh+S3MGtxja3ESnapQuXxDuvsB7GwwdfiHYezGxjmL84yI4e0tJGlAYS8sMH/9CWGMTvthdkzk9y9PkxVTvcl374YwXi4dLUBe966+ruiPuffe4wjEc9WrQNjYwGB6nTjtj1Zn4F7nukb8ia1/U4/D+NXzveCYLxLscdIcsJLb721bfjG29/K764f9/nIK4ua3E82Gsj09zCfGyoTthdRqdJv4cOIleMx9QHxpHJqUn1Qde8445XOg0qE30Ui3My2xMPK0tL5rGnn6+/cSbfltrZoeq3M77+9tsxMTlp47SGbeHvxuLSfKysrhsHw+X09JW49/obcXnmiuuUV605j48HGewg/PCjd9XGV+Li1KW4ef1mjIyORH8fHxwYkKzSGNppQ1jusIAXdLKrozu2pbOPnjyNne09991+Bb+3xztt5tVnPH7wuc8dwwClpB4naCOHhxiTlEb639Ov8bp/KC5duhIzl6+rTa/Ek2dfSA7r3tW2d8AuFHbY8XrmVExevKZKkxzdP9OuGLtzLGLmcunCpOTUE4e7aazljCVe63w6OxuLi/PqajUubG2LX4xh/SrvlMjnAwV2hgHmUWM//TFf4L00Oaq6PPB5UfCCmYw2tLW9EQMDfT7Inx3IGAJ21tdsKGMnID0heo4B8trNG2qX09Jhzl3aV9/0NBYXnsTO/mb0qZ3a+Kq80HMMAAOSCbxjkOTBA25/r0NyXYoP3n/XxrP93f14862349atO5Zt7jKXbivfq5fG496t19zH4NwHWIkTsi9q7mDFlTCuBYqfvgc/bZA0QKFX+kYcYR5DKz+z4ToNsYYIc+5WhdXjSzqc8QXQK/1fcUCdz5Ku+NVA7AeSJ+fme0fLz5l/7777rtucjfb0t6oL5ozkyb3nkmL6QPWJYQfz3vziQtx/9Nh6fEFzpEsXMeTeie9961vSR+bZ0h2lzbNkRatihTCDGFiTnvz4j/84PvroQ9etH6AbXxeVy7KTnEu5eHjjw/Ux5IKjMOM3ruzeqh7I0M4Yw1SmH/3gR5oD9doYNq++hPQY79FnNrui8pIo3XUFcKAbBeCjH+GBGePO9PR0bKvdsuuVhwDdouuHbCpvPijmTMLdeP3em/EHf/C3RLyqE5HLeRO8kofudb1z547KNZnhcCG8X/7qF/Enf/b/Ns7o2ISPuiAl4ye694Mf/CCuXbnekCX0i04Uv/OsoNQjjnDui1yBguv7E8/A7MjzSH3fLz5bjp8/2FA6OjDaflPngJb0DWjmT7nq/BRoxT8bqJN2+tU0+t8wFKJn8VTl7996yc7nHwm2gHk/Ww51aMpEeC1iVtpXLHgLDcEpLpuKrsgazVo4odkSgSbOKVoV1KicC6f54CdDkUtmX8dKqmZRP6VYFmEtraFNNm7PINXL1EgvWooqcsqUzdI2gZAKp1FveT1lDEtaNBmy1m+NWgNTUCfjNCWg7NwSl6bQqMTT0IxRYmXEGRqmp18Wr268CmiWXZ5jaOIFs2QKNKkxIAAWjn2nIXNqpm/Jo3kjgEg9n3Ygri0XRsUCp/hM8K6NBrTFw0ItHh+yaAWlEe2zWGsktUclRVFeUA+GGp+9J4dxd6IjrozsyF8t6BhdBJDxk0uFM8mBPh0q9NGtzCs7awKgmHHJQ1MBFV0N7GUAaCiycZQWeg5iYpGdvsP0w4Qh77MbdzwDnCZkDJY8ATYueepvaX5Bi4BdDRgMPkx+tYjDKCT65N/MO+kXYCBkEiGfw4kCFfxMB1bmwT9Q5jLguwFTT8YhUNgMQOaa8BNN/nb8RA2jEovgLU06GYhZvCwtLWtSIZ7Ft7+K5wwrWvYj15ykcVv4A4dBjrZQyuYg/SG7xOeuBhX/BnBNEL/wXXbwWTBwcHePn7rzpR4mK5JEbGzwmgYyTdrJS16BVEcI+7/BK+JNg5mmZAp0nG4Kj8SVOjFP7mOSF3TRPoLlEo179BVa0CUQOXV4ZxgToANNfHglBOPF2uZGzD6f0+KTHUs9mshMeYJUvgRa+ChQDF7QZC4KebLLeqhwSFOlzfrP9tMoh3+tNQSms1e4CKqiA3DLWVvIltdwllYXpMc9sXtwGHNzC7G8uGSD0tUrM3FXEzEmV0pR5QndYryWF15MOzPIclQ+eHZk8gKi7zNBdaU+oJw6VFAbOBU999tqk3GCwUL113US//qnfxn/3Z/8v9xv8OohX8Jj8emFvOqEs91u3bwVb33jbc3fOGyf84zyoGAO0PauBjnvTnR+WafJs+6KbLl3ULYTY6YQXV/0TRuq8+fzz9VVK73aw/0vvoiNtU3LbmCg32cSsTPs7t27NgAgTeh7R5zar2XsvJFrU8fJjTzIFGPDnuqInSq06a2tDX+FcHltWTqffQ79VqbPCS1tkx049APcE8eVAVD/YgAA//RJREFUvobJLld2TG3vbHvCziKTnU5rq2vecYExjAk2uGVxh47Td2A8LH22hSLY32dBT3wunEvfgMwLT9wDLr8cZQcPRzz1AG1kweKMRVOZmLNjC55Np8LFgFLyK1dw7YTD+S28Fshrkug2xkF2hl3U4gyjE7Thg/y5YtiAQxbyT56w+0YLTOkIxrmjo/xyXykXbZ88LSP1W11a+LB7p7u3PzZ9FpbKpzhxa7m5p6lk5UYuutMXLwRn2PGlykePHrh+OacHIw1GAl59dB+hhDbqig7jDWVDRuxwwUjAAot7xlceBR6hK7wuqzyY5vhMIV1vXLvusYAvAPKaJDsKMEp4l83wkGinXmD0OtJiMHd67Whxx+vIGMQOxQfjXb4ixY4yIMdx6oz+tTPeeP3N+OpXvxoPvriv8nXFyvJSDA6oXQ70xQILTowiW7uiI/6kv3wpk7IPSKZc0UnG3Vu37/g1Sb7uRrOg7bDbKI1hx+JrJ9Y0riEjvho50Jc7w+CbV5/e+sY3vGMEI83yktrL6nO1wd3oHxyLmzdejzt3X7ehWtqlPDdtNNvYXHZ9jI9P+5DrB48+loy24/Klq5LfzfBHA1RnGAFyN2oaw4reeVFIPyk5rO9sxdOnT9zXEMdC++mzJ/Hw8YNYWpyLo/1t4fNqd7Z/5hFSL11pz+za6o+xCS12Ve89/cPi52qsbazG3PPHqgv1aXtH0mM0i92ZfarXwRjly4kdvZIVeZ54N5/UQnKmz6qMYX3dKlO+yoWhig8VPJ195kP6eZ2Qr/Oio53qRzGGYSxA/ox5GCKApjGs18awjhN2hmEMk65KJ72D52gHbVS5N112jMrH++o7xOuIxsbr6qMvX7umPIapTtUbhuAe1cN8/OJnf6X2thXDowMaQy9p0T8qXjHY88VUPnqSX+Ps1rWzR7zKv76+H3OzC/HBB7+yMWxPbemrb70Tb3zlq2oE6odoCzY/ncTVixPxxp0bbuMFqKPSF6DLzX5JxUKIbVD6jqz3xKP9FBoAu1rd7Gkb/Ckc/NKvMeYzHpdd5MR7TNJ/yd94ctybZkW75Fl4KOEFHzA9udLXGUeOfgmARiNcUPzIc3ltJd791bvuA0r/Shz50f+VHZoKRGld7wfqcJgDPXz8JNbWt+La5em4eu1yvH7vXnz3m98ynhKZFjLxmgCXIYqWVknP+Irkj3/843jvvfcsF6BRLvLjHtng0f2Y2jnGMPpCePS4U5OXxz3JmL6KexLy8OcH3/+R206H2vPCMh/z2LaBveNoT/2r5K86Q0b0o4DXk1KklFvShhvmRexi5UxVjNQ8VGQegtJRn/SdHscls3v33oy//Yd/x/poIhTJtLMOs4whvLv+KEepd+BXv/pF/Nlf/Kn6lGOfT8gxHPTj1A87pL//ve/HtavXlCbrvEAL7Qq4L/UPkE9xhOPAb6ZBr2FN5VfQUUdP/OLzxfj5g03VRfZ7jXX7CyHzS0jahQfuM786ztlg+VXQ8L482b9hyAxL/s3sa8y1Af1PC7i8zfZ7HjTrQTqn+iWd+w/pHnXjGKEQ1g71ek9IpEZoXZivAA1ez8qsDV6OcQ40eMo2diYQIR4kieb9WVDjs+hX2kYUXvLRxQ9Jm1Ix1EXTrCNnnF5BCYf0//Z/9p1GxO9pDJOPRCXACeQqg1CpzHraAhlW4fsXdaNIUpAqYy4t9V0MTSWfM4CuEADlrHwB51GDZh7ytGQoeEFeGd6GX3gEzknr4AaQ/jz6AFJudpBAilVlOCNZg317TnemZ0LFJwvxnsAYFnF9/CA6NWlzm610gkmgv2Yl/+LCggYyvobGokIdOxMDJgsuT3JN3nXn8MrPZNNPe2plKANIGqEwgImWeHdaOWiDwYBJmURJ/NG5iJYGrqXFBR8AyqR+VwsLH2SuAZazoHglhIHC5wIxyRAdFvaWDdfqDz8XoNynESp5zyDuKQehOcgA3MKPkRyX3jpYxxXX2XHkcwPGx0a84GMxC38snDmonImNS0gmFJo8M8OkWWWR5PnNOHizbMyrS1Dxm5D8kSLxshNBR6p2U+FyMR3HgZ2YPK1lMceOAXYc8OT+RIuYZcmYQ97RER/QOzSqBewFGzrqBh5oeXcGNE03gbNEqiJkuOPQOQZ+CUD39jOg+LEk+FWC6rakx2MjpsIyh4wwHaXZ1ESfw1nRBT75/eTp01hfW/duFiYlvK7HK3SkYsJE+pIFLknaV9V98moffFYh/LP4IKawaloNfwH4ylzQDWhkooyl7NxzgOzjJ49F89hn17B7YWdzR+I4jstXrsQbb35VCw2MA0JWJtS1lt+WGzRRI9MFQ/eQxY9OknEa6XHGVBElb91qbZD3pLMH86d8imTCSXnAQefshEIS5tCeOKtPee/Xfx0/+as/1aJKi2B2W2hBhDHMxiUtUJmo88n9GzduKX0xfKV8LYZKb6FPeegrsgwZztU6D2cOynYGuFgiRknB29jaiNmFuZSPcO5//oXPTEEfODCbc0U4+2hci3q+rmX5kadkSWmYxJZ2bsO1JtIYangVzV/W3NzQdTO2dM+HEjiUmlek+voxxtAH5aSViTb8MAGmPBiK2AnFmWFlIVTiuLI4ePjgYZ67Jj87XghfU9vjNVOMCPBW6ptroQFYLAhHDv5zcpY7t4pcuZbFIXWCwQzjAXVyqL40ja21upaDSMmDtISVemEB4DQKo2+AbikPOPgLr2UBxU6hp4+fxqIW6nzs4Nvf/Y4PPKdPxEgEsKsW4wavlkAD2fnMMPlRRvjmVe4cY9KIx4MS8rFRTDrXIcdh3xx+z04KdNUGQymM6xc56UIRXR5dOVSa/u/45CCePE5j2M7OfvRbb0a9Y4uyNV4ZluO1OYxI1BkfaqBPYbFqguipROc0yJEFiuizEwy5XpyalDw2xXfEg/ufSV9PpG/s7DpWq0rjIrvUcPRvOWYiIdHxru1ujS0jbtss6qADDn/w5joQb6+//np85atvKo8v/BVJjGEDA73BuT4L8rN7Ylu67J2Y6oF2djYte8YwyrSpOuMraXfv3osJyWh1edmlow/JM8N2YUr1suNdZwALQXYJ8dodX3Ubkd5fvX7DsuBA+s2NNcvi0qXLcfvmHesAZeS8MA7GZ8cchrnevg7xOqw2e9lf6FxYeCa5bNkYdv3qa9YTXkH0AyXavIRAHqlz6H6HFuRqe5vbsb7F1+n4EMl6PHv6JB4/vB8rK4txwC5DOjTVYY4J6IjmPkqPIZTzzHzIvmjtH+z4tat+LXx59XRd5eALpMpI6Tv8Rd2cw6gvoNzjF+JYtJiAk56HX1Qhusz5YxcvTFTGMHbQdOTuqoGheP78WR6WLvl7dw3l6u7XAn9KvPW63/OwSpsQ1I1h01Pq104OY2Fx1n0Gu1+31fesrq/Ezu6W5Kd2LxrsZLkg+V9W33xpetrGCM7i4+uY7P7b2zmI69dvqn434r3fvas8dmPm0qW4cuWyZDKiMTV3P/ayE1P5MPb7QxI9jC0d0rPtmH06Fx/87peq79XgnMm33vl23HuDM8PYiaZ+Cj0W35cv5M4wXl8rfVV7HwK4D6iA8OyjWv3g2tgiPSCMe8tbdcJr1gB9HkchMI6UfgQc0oEv7XGdEu7FE5UmcJxcnbcSDhQ+2nHqfBfcAtSh86ugpOdK2kPxjIF/ZXU1fv7znzdoFbxy3+jbVSfM5bzjWnr9fG7JxrDt3f24NDER1167Gm+qT/j2O+9Y7wuv+pEsdFWYdzAyj4c3tS2MYX/8x38cv3v/fcuVvLJ/yvK5j5MTU+aL8Yqxk74QHMpAOA5IP2MFxuEsJ69Vc3YXfTZn/GEM86H76m8CY5g0XClzLDG7yKxZ/wSm3KDb612o/vr1xoZ0l2ML+GCP2lf/oHTvyA98ebBy9+4b8Yd/8LcbskRuNiC38YsxjF367HJ2L6ss2Rn2p3/2J5bVEGeG0X41ztAu6AO/+93vqs1ctqzgEUc+llUblLwKFPxSr66Lqq64YkynDVFu2tBhR0/88vPF+IWNYdnnqDJN68VQz5c0dUj6r0IH1SlQ5mf/fQHyAJps1MuFvIjL2ILbAMut2Z+cBdRBE4qeiK4uLzOGtaYtkEiNmLowXwEavL6C4F+OcR40eXqRbAq8kJVaZJFHg2at7NRR1lYNhF/qrskH11b+ku5JqzHsf/V/e79K0UROXvK+GZokicw/YiqcinAiCHxfxdUE0+zmm2FNOoRx14wrCyE3Z4J922pIKZB07Cm+U3BKsQUpW/1UUVzKTpzzLecqfwsp0ptQJquYKJXRouAsRAwlrEmoIccKSmcGFGxX9RkCKNlbDo3o1rR1yDAQqcuojGEdcX3sILq8CtbUVxG8bsWEIA+I5pDZeU2Edm3soNNmUsnEEN5hX/1wgtKysGgoK0ql/2N3BroVcr0cWfYSJj+30HBcDnAMd8VA5byEOz7KF4v2vLOAAW5bA+zOLk+b6fA1+IlvE8JYCT2VpVJwV0U+scrMcqGLBHPQNE/gEFzxByRW8pI4IIHCDxg5ESGNb/WrKYHveYLFw3leSWBRwdN/2sj6xnbMaZKZEzV2MfT6C0p8bQZjI0/xqXte9yp0U2Z5tVz0n59Ux1vh2VEvGZquBpY3LvEsL3mQWopDcVIupxLvTJC2NAHHdYlHDAAPnzzWxEQ60dkTFzUhfv31Oz6sFDF3NvRdyQsP/JOHoswn8oLPajB370KdmzfdixD1RtUB3mac//4paRqBuicdv+iu70QOQ8WTZ08szzXJm4XwNsYx5XP92mvx1a++pTghAvBjOiJJHg7OOCYS+QoxuQBZirxPXsjVOStx0XOLgnv71b6gX5UJPgH0zj79gIdc9ve24tHDj8TvqhfDLOL2mEjuH8fU5Rtx9c6bQkRHSC/6TIysw1oIEaY/jAmkIxv5HJc/yJU8MTiQNuNoa4fcl/QKpzymoUD4teGRfxZb6I0WWVr2Bs+lWdP3dau/mP08Hn3xofws0yUd6TFGUwxh7Czg/I7bd+7E+IQmklYI8a0/P4F224RNhRt8Z55SnxUi+bjM6GhVX6RNHoXNQpZ7/XFo75IW5CUtZ4bxdLhfE+H+gf4YFi/TFy/GlHgZGBqAC5eRJ+jshKCfwdCF7m9Id9AnvhbK68Hkx9f4MCCtrWlxx6JS5aMbGBoeUn/JYoBDcHOxAH7hnXt2yYyorduYokRMbgFwMPDMPpuNDS1aeVrOmWEsMFeWlm0M4/ULDD3FYMXCLifvmQ80RUgxyDR1gNdZyBf6iYt+JE8Afgys3uWlOEKJI1+fd1gBRk0Wuhh82C3DQoEn/ixcD7XIOZQc2JHp3SbSXV4nwQBCHHng/OEK6StfNHz+TAv9hQU/KPjmd9IYVgxU8OsJv/KlXtw2JJuHDx86ToyabhqJUif5aAavMKJrHrM0LnR39cfI+KR47fHXXMEtu+fod9CVlFYRW1dcmBI+zf/kKJ7NPjbf3nXXN+BFFAY22i5hrl//6QqfUBMhxkt2Kg9pUZSHXKPv9N0sVjGu8toO8jqMGze0+Ed+un/vN79yOTkYXkS868Zjr9KlgaY6tLqSk53yRJ/hBb0VcwoGlx4qgTLcvXc73njj9Xj44L7agXRqZTH6+3o1PvXHsvR4ZxeDi+rzgDo/0vi64XGLXUx8TID2gJLfuXUnZq5cVfoV4UmG4mFTfSuLSsYszitaXFh02xweHpE8MXImJzywmr58zX3Bhuqds3emLlx2u+Ew9o2NRblllWPLvHP2F2UbHOG1Ps7PG5N8QovypTg+3I3LM5fjyuVp1ymHZ6OjiIRxFYceMk9Y3+BQ/F2/6r+8PB+zc7zutxDrKvf6Kh8C4GuX7Dw/VN/ICN6txeyAx2TaHLvO4I9XQLd39l13TJ0mL05rDPyKF+vsCkWT2PXKLjs+9GBK0puR8XytkdbFsI6xlXmKd46qqi5dHFeddMWB6KsI1rWBwTSGLS8t2YDEl4opX6d0fGh4wnpI/96r8mZfrTaiPOnhB1Sv06LJ+V6zzx/E6sqSyooBn/PY9ry77fLlK3Hr5p24/trNGJwQrupof1fj/cZKbEq+W9trauuH4nUo7tz+ql/9fPDgM7chZH55+rJ3/dHH0xd4Nx7zGTUejBDoCu1qaWkrnjx+Eh/+7l0fvcAB+m9/8ztx7403xZ4qUxWGpNDR69OTcffmdRUo+yjSA+RJf0AY7QFd50o4fRXhQPEXXBxhOHANqjiM7tSV+wDy8l0CrcZzCaUBeCXbtOhPq3jueTgrpEY+QOlfgWy32ecC1HX21xleeMoHCMkBfQh9uMlVNAsuZWbOgkHqpz/9qQ0r5AF9+kLGBa7c0yfT5VAX6D/j+/Lyanzx8JE/ynNJbfK169finvro733n28pKfCgPwOVRGT14CMjbvIgWX6r+4x//k/jgo49t5IGn0u8wDpKWcYM08OYzwxTHmEAcuFxL2Uu5i4zIaqB/MH7w/R9Ip/qiS+PH0sqqje1ry4uqi321KOpGdQa7Sk5fmDymjihE97oqqFvz1InJCfUpaaznNXmfUaeioa+89UCmGOz4Oio70gB4ZN5WdAMgD9zdO3zNdkJxOQfAYPirX/3Sr0kSNjzCmWG8rp0fxaFefID+lWvuT7PcTdmWOixQ5MO1DiXMvCl9iadv9TEOFFjcHnbwmuRS/OJhtTOMsaKN1tlQx4FWHcr9y+m4XgTo3/8vALmcBYRSf0Cy0sTLNJKbftF2h1XXhqiMnjI/L49WaEnYqJ+6PJzjC0mRRliF1JeGKs8GLwl1/ht8+ff3gXoBCpUSVq5N6meVxfwRXossPBb+GoIT4G2nA416EOkbaSto1l2bMex/3TCGtUG106m9wuuVab50Cw6DucOJh4EqWZ3hglNIGjW9FaggZwiiDiX/8/hqB/BceEUXnk7TzbTCcmfnrvOMvM+FSlZA5gGl0/xk0VRG81qjj/dL5HdeWQsQmxgm3JB7C4gZ86h/rfWiRxO/exMdcW2kMoYpjOlvTwe7aHa1xFVny6AtfBs45eDD3Yo6Fxq0pKdiIItUSJeokr+9hLgifJsyxunel+rKzM915min8tVP6+jeqzCmkcN8Tl4DDxPRPQ36+xrUFhaXNWnbDT6J3i3eeCI6NnXRZ1d40KRkEJePSbsXFLpl8GGBkvXUnLAATAq8iCZvl0dXBlwidV8VUaqAXJFsCTDpDDtmENLA36HFs+75MhVPRRmw+JrVo1lNcufnxDeL86G4e+taXLl0KY47OVtHkyWVhWEYvppjWfJS/TcmL+bTXsrni53HASVBz4HkM/1ZmmqgtyJXyJK069b3EZuagD/XJJ+F5Zomsrit9b3oOOqIi5em4uvf+GoM9PZHhxSrEln+WDegCG/4uRKpMtXj8boVChTOl5vgE94tx0qHoJOTk3Iv8FVyEpGMqwJFZ3tzJb747EPJ+kCTHyYPJ7G7uR6dmkRcnLkeN978pjCVucLLGRmmQT4KS1qKVrnSuES8ruILvPSDy7NFTYDBJb3jSJc0oQN9P2k1QE/3nhARXuEQJZy+w5043rofJ3ur0dctuap9bKgsh/uaeE3ciqORGU12MGaxmBK3MEQ+hKn9drB7xDIRT5KDiyE8dpbhsk1mfZCSq3FUH/BNG0HzuqgHdoepjfGVSwxePZqA8koOO0UGNIcc5gtuao8+O6Yn4uGjT+Ozzz7wQo8FBLtRMBL14TSpZUcn58SwuCxnuCEjWELPywQx2yLyEm8IByyX00XxfYWavCMHEWEiyiKH1BzivSC99atiAj57zuuJ8MLkFMPS9PSMJ63rWztqm9uxubMdHDSOgR2DBPqKrnKAsM8jGuCMnT4bdJjk8tGDX/7i5/Hs6aNqMd7pr3Ux+eaMH6CUi3KUxdv66poXCfBK+Q9t1JHMdc8C58nTJ351k74KPglnNxmvTCI7ZOkdGApnNxB8ctg7C1IWUuxGw7hVHmpwbhaAH5ftUNLVtYRRCSzSMIghVWgXxxNwG3602MEQxtlF7PRhobyjxTOv9HEeC4awQy186J97JKfvfO/7MTIy5oUG8qKslJP+gDPDeE0SAwJP7N/5VhrDWHCiiPBEeeo6gUzKa5IYGvzqjvCQGfrBq92cGcUZUMgnF+d9MVoZw3hVnXZL/VNWL9qUB3099G08VPF5hRYjG23r2VNefduLTekIX+ZiNwEPBvL1SKWX/FkM9XpRJTmab+mc/JxzBV9eLO7vSLckKwyG4pc6sqFR7fgbb3/TfPPa44cfvK/O4MhGCxFSnY+KFovLrC/9Wh6lDkt9oifICuMkUOKBUsd3tIh788034uHDB2rDXbG8tOhzqnjFcGVtXYvFfY+lx+IPw9CO2hC74mgz9KO8sniwfxQ3bt+OG6/dirXVdWrUeaCftBl1GLGvNuQvpg6P+LVecFgMY4zE6PH1r78dN2/csvwxpBwegJ87wdhVxvqNB0iDA8MqF4fiD/q+p3dQfPXE2sqGzwQ8PtqPK5cvxfTMtOueXRDUURrBTrwAZvG+o0Uw52TNP38es48fq6yLrpPBweHgcO/5+ce658w1jOCH3o0yob7qwuQFzyfQb3aS8Zon6Q5PxLd4w1A5pbnGxYuXbOTh65gYAzF6YHjD6El9+YyvsSnXJyMr8yr3kfJne+DcuAnNWbrjSOWnR+bjNIMq9/O5Wb9KzEHl6ATjQYdfk9RiXOWl3+N1Tj+b0HiEsYQdh319XTE02K+63IuHDz6PVZV5Y4Nz6Xrj0sUrcffe3bh69VoMDEnXpfTbWxuxsbYseS1LD7d9SDlGffq6vkFkcV11vxuzz55K7uxSvmRDpF9LlS4hc7cpzV3YAU4/dEx/onnQ/MJKPH70KD56v/qapPqIr7/z7Xj9ja+qvJzbRv+TxqmrmlO8fuu6mk/2FcwGAPQ3x4XUbe6Bov/g4qe/wl/HTRk3ryUt/jqQhvq1oRmWFI9zmK7M3ZTYuA5XPTPGMkaU/AsUfwl3ejcVesGERnjhlfzVX7jfVR8JXXBcHvn5gwRfLsUY5vYmAB88rtADyH5XfTN6xgcdOlTvKxp3fvfRh9Lxg7isse/qlSs+M8xfkxRXVEOmTQ98OW9dzavqlAdKP/4nfxwffPyh+/Q00NNlHblf400CZw6/cvTphLfuDKMUyXORj1hPEBMD6gu///0fiP6A2mJvGsPUd/D12xPRd/daSbGUl3uyZQwmLI1h+UCHsRYjP0Y5P7SAPaWBZ4yGyJz52d27X4kf/OAPzI9pqtxlZ1jSzLq6fftWTE6Muy+Ef/qw37z3m/jzP/8T0dG8aHTMfarPJ1NcviaJMey6y1+H5KHahShX8ig81KGUtR5H/u5nFOXd6Co388CfVzvDEKzTnUHv3xZIlA1dAvAT9mUBvht10ca+8ygtqZJLHUoI9VGgyK8dGnREtJXPtkwNZ9NIOAu/CY2ynMPH7wPtlMq9u5pzoODATV2XGrRqQkhva7masfWYEpr9QXKgdtP4BaOVTsmb3zKP9X2bnJr3/FT3wlfP4fBWAKmEt8a3GMP+k3OMYZyjUIf2yiIRn17GQ1zd4IKw8pbf9NWp1Wk1X9FJ3BT0+dBSUTU67cJ6VWinR3W18KroF/GUImimKLhJ6TS0N2DgZWU+D+D9rPJaL0S0TrdePwYzkunx9ZwcxL3xjrg2ehCd6oiJO2ZBID1g98PiGl/82XdJcQwK7HKgY/fkSINgec+fojN5cGcOf/7Pe08quFO4B3PdlzJgBOBsFcfDvOIoi0P0wySvy4OmcKGtCVsXHb/CNsXjjibpLEaWNFF88vipJ6z9whsdHYk7r9+JUR9wmU/Y0milO3jVYNGQo6/EEUbeyKiOg7QqXBGiDpi4+YpzPPjJu3H5J0/1wrw6Zm1R+fY1YD2b10RS5dzaPfRrT1trKz4/Y2hgUJOS235SxysvzlEEbZBEjr5N2ZV61h0ZNxxx/hN+cmUS/Dp9MdQ4BP4qQolCt8LEDoNIvu5UdkrubK3Fg88/0MRLE+ZDTXSkL7taYHQcdMTIxER89ZtayPVrQn2kySHU9E9Kyu8dRfKr2nLSI04OMdKARl06DOQqXviHwsXYk7uWoJEOlsDxvXDQWqdzPDf4oZHpug9X43DtSXRoYp8fLejSRHzDaXpGL8fB6LXY7+T1TgXZUYdKjzwreoRpfWF6DUixIbLEK3Gkq8C09Jd15BC5bGf5D4/ZjzTqpNK5/v2N6N76IvpiPQa62YXSqYUchzJrYjZ5NzZ6JkVJ8mHxoLQ5JPCnsC7VncLNihhEE5CPQfTBxrGtPg1j+udptXCMRl8g/dRyIvq0qO3v1SJfbWegr1O8iLfuE993d2L+U2Ke/iudclZbPo4Hj7+Iz7/4xEaIo/1DLy55rYOvQ/HawOT4pBbSt9R/9GmxKm0RiewzYDhlUXcwiMGQRQecs9gijDgm/vmaMWkrGcrlhLIzdrVwn+e1JYkZUg+1GFvhNQsF7GtivrK2aoMGcuF1jF65Pi0+ObSaV5QwODGJZcLP+W1eaJCJeM2+Qfp2eBB//dd/GQ+/+FR55I7a23fvxfSV6TiRLNFX0jHZhWf6T3bN8LouBwuzY4g2kBPaPDgYgx0GH3KgbBjAyA9jA/xweDh0KCcLULFvAxWvhWcKWMSAl69FeacXdYq8lCZ3sRGnOpRuEX6oCTqvbZEegw3p2X3LGU3sbvL5VLoe+An/jsLZQYMx59CvB6J9Nv4eoV2ionrqlxy/993vabE9aFwMUNBlAUeeLExmVc6F+bncGfbt5plhjfp1XbLoVDnIS4s6ZJMLiJQbBiv6fvCoK4yW3qWi8uO6uvr9miSv93GwPIavPskRZYHGkcZC6g36yIRmcWHqguhwOPRxPH38SOH7sbG5beMEr63yylyPFpeoo/XziNf1d1W2XAxikDo+RnbITX2m2tPxEfpT1ZF4gF/GHerwK29+TbqQr6R/9umH7pN4pZdDxfsHhoVfN4Y1r0C2Ey3AMOBJLhgaCCs4JR5ZYQz7ylfejAcPMIZ12hg21J87JZdXOdMrX8XjlTwM4dviHz+7KdEbXq07PDiK6zduxvXXbkmPeU2SjrBb/k0bkvtFj4+Y+AxA6Q+vFZsnYU1PX42bt2/H9Mxl6WvYAMYOWL5GiLGNxSO71Pi6I+0QYxUPtTAUcuh1t2TEOYoLc/M2pmKwnJm5GNeuX1Wd90kw3eLzyDtnMJaxE5t28+zZU58Jtray5HpBwH3eGXXNht1Hj+7bEEn/wplCo/64BV/TZOeeyr3HUQxHaiN9MaSF7tDgmOqrXyVPI+SUFsZbKsfy0nz2ufrbqoxhjE30L/76o+qaNMzPijEMHOY6LcYw3fvjCaI9OzcXS6qnQ+kXr2czP+juGdCCe0rl6HX763Y/Lb3WYvjwYMdypY3cuH5TunsSjx4/jO7+Di3gL8Tlmes+K5EdMRho19fZMbaqelfdqs66e9TPY4jTYn5IdcHZj919I9HZPay5yqZ4mY0T9StXr1yOmelpG54xsCE7FuI2IFBA9Fu8Hks3ZmcX4tHDB/EhxrDNNfUju/HWO9+Ne298xTsOvQvdjSni8sUJG8N4jZH2z/gLoL/cn+VH14vOF1dwuDbaA67yl/gS135f2k0JM6gyYafgAvR+JZ86FBoFDz8zO/pqhxNPvqp/OiPzKeIezVEagD61okt/yI5XGFiVTv/s5z9r0Ccv4ulnAcKhlzvRIHrinWGraxvx8aefqF3vx8zF6bh+9Wrcu3cnvv2tb6rOEo+0hXeuQEMewsEY9k//+J/ZGEZde/ej4gsuZTGuruyyZD4OX/QrKUv4Sxni0FOSIibGMtLygRuMUt3d/d4FiTEM3Z9//ix2Ntbcv/T10g7Y4UtWmR88WB7ikxAEypiAQZ5xCz5siFOk2dUPhmD42Ns/jlu378bf+lt/17IkjPL+f3n78y9bkuTOD/Pc933Pl/n2paq32ntBY2ZIiiIpkWc0pHh0JEo80h8g/QcSiTlH5Ogv4JFE/SBRh5IOBxgMf9AAmgEaGADTC9BVXd21vaq3r/ly3/dN38/Xwu+Ne/Pme68a3WM3IyPCw93c3Nzc3M3C3aMeyINlkkODA25bDtPx0S8/Sn/5F//S6brZR09tlxf37cXLt+wMg4YqrwIyLzh4lvv3egi+Bg3la4AxEi+n/PJefd7PH6ymj57Eh5ggkD4lpzkP6ukCXpYmx6+PgxwD5FkP5Txehhsc1ieKwrgecBlKJBa1DNI4lyCHRIt9OWQ8Z+M2ou9l+BrF/83Dq0v0epQTp1wHPHf9lJjMZTivq1DGU5sPMhtP/ZK+EIDM10p9laA2RHpEATU0les24+O5//RMf9X46CF0jK1DQS2e/9N/+l4FWdP//h9/EVjqSIhCBNCPIVwlEiJFkSlIoYnnUnsVbNBMYXM6MJRxAJn4SPF6UGYMQP45rIZR9ZAdfIVRXwtKR4FKzwo+10CWiXhW5VE1as6/LnEDvCX5EhT5nwdOVIsz874CTh/3PHOKOpSuS6DAZ97pCmfY9YGULuAMU2fGW2D1htI6YXjwZam55889EMRIwsDwl4I0OBoY6E+93V0exPutkPIEL8o7HF7ROfunzoSwGsWue4BOnmpsFq+iXOBSWv0ojSnVH48wvcGAEU9Z19UxYsyy5xOb+K6tbaij30jtqnM2fX/jWzfT6Pi4ysPgQZjsBVP6YmSV+UBgbaej5/z5KC7yaAwgCOogLRDEdVz6BspPVCYUOA6HplMZQacygmXoPHzyedrcYbo2b8hO057Kcbi3685/9vqtNHOZryvBgeBN1CsDtTA2kSrP+OG5bnxvenAYFDTpEGsraViepy5S19HZeqN2kxphpGU6xJF4u+94qleFMUhAobUebKTD9YcapG/bGCHTvY0tGQfiZ+9YahuZTbtNPXY2xUxPKGZwyLUAFkKT8ynCBHDVeZu9+keBHKaD+iFqzfMirS7FWfGYeiNynABOlj3R0Xm4mFo2HiYN4W388kHu7U0M/ebUOjiT1tvGvbcCbSTooOwMbUkfMpHp4xy4kUETpMCQbwYfcFSiWCW3+A/k6MwSpGaBqFWUdsh+HGqCCu882k77q/egNnVgAGows7+HgXqauseuptaBKb9xx3hAVnBCMfsKY21NBuDOUXPax6fFQK6gEXqgn39REmZ6iWa1+3al7xITOlo0CJUh1C0jrV2GMgNO7BM4QWr2tYGvYpKQYAzg/BRu3dq5pohPnz1J9x/c0wC0w/to8dUwHBIYVxjrQ4ND6ZqMYfgby5EgCOyW6OAz/BQz7KwteOMBrm9jMM2164F6UrxIe+zlDxj07EfFrBz0MM5E5O8Zs5CWlo2Dzdup66H+QX+tr0fGL5s/w0fi57z0H65VoEpbnJmN9bOf/qWdYVyT/4033pCxP+lBPnRzJr5nRul8sLdvAx2nFlmEozfwARjgjx8/VpOM9mrDXIPjlZUVD6pxosW+WKp/aIH36G6Vsax/oT0cytjg8DBmefmRAnHScMlSXJaAYqDyAoTledDA4WVhPrMnjBApE/qHbCzgJPTsNiGiP0CnITH0E/QX3/rWt1xutyvlCT84kxYH25zqZGV50fx45+330tjkRJUfyJd4R5n9FUKcYZIZeANAD3WtRpCORDdlIi77weGAbWcD4w4M9DY769mMmfqh3BigMeM36hh+Ib9cQyPLJHnbj5zzdcGWJrVBGe02spooy0naO9yRjKMHWR4kfe76omzCp5bc2yMjEGckPBF+9APAVgSe/UYwOUoI3rh1S/Thgj5Md766bZfZuvqzE+nUzm6cYVHXLwM7w8TXPDMMgI8ZeJZnhj18+MCOJ5bOdXeyTLLLBmcYrXvu91XTXvbIpv/MesRZxUwTZpVcung5Xbx01U5MMVOFaks7u3wsAMfgsR1cuzubwnegYUVHujBzKV26fDmNsBeb5GF1dSU9enRXem0z9fZJVqwf+lwGPizBrAp/FVLGcHt7p9sl+78ha1uSmxfzz710nI8oTOCUmZySLLDHIsvhN9y++brjnPTR3NyzxCw19qYy02lzKhvLXa9dfcOzrZ49fyS62COzW/V1IB7QR+PglIaj3bR3p55evgrZn9oUpxlNTR8r/nb1dKSRoX715etpdWVB9RsOku3NXTuLaTbMzOwbHFPezOhFz7PnJto+O8NO0rhkLjvDwNGqMRdLSefnF9LSyqLqZC/tSL+zZJ/N6fv72AePLzaqv247SQcq99bqkj/WQxtuae9I3/zWO2qHfZa/kfEROyqhO2aBrabNrWW1e/YhU37iLf1kVy8fPFB5O9kLjC9F4lzuSRIL1fF62lhfFI6TdGFqMk1MjNkZxpYJfLQB2k6Ei3Eh7YnVtlvbB/5IEO3oi89+kTY3Vv1C4K133k/Xb37Ds015S4msUz+TI0PpjWsXLXeWeXRbAeE4qW0HWa8QXn6ew9ELbgYK5p46cXgBxLe+4bpoLhX9w7mMT7EoO+kdR8/Kw8MyVPIvgPZH/MpB3Rd60XnobDKVrx1kukFH5eecoZ047LH4+eefW5eV88nX8AEdjQ5336z6YCb2wuKyt7nY0PhtcmLSzjD0wXvvveWyIazgAHKe+d55iDb23vqv/qv/S7pz747joDOgC8jxaeP5Ht2C3oj9E+FDjEszzdBKYdEd7nKVHXuGMTOMJe44w1akC7e2NtPi/Au/QD49PrTzjn6xQ/Lpr1G6HsARdCpzHeEMi5lhO+ZHhlxtcN19jjhw9eqN9MH3fqjkjAWLetZPxFXi8nfz+nV/Vde3Ooj/0ccfpT//8z912br7BjyLHGcYLxKyM2x6ig30VbfgUsLMY4BrnnEfPKFPjRdCAM/PA9KoqIor/krBMP778P5q+uWzPYVL0sQPfjmvMpAug2WgATRKB2Sa6p9nnLk9nUd7I7wVnL7xn28axc30lsuQodKWGzyrB3HGZ9WI86nSezbPgqJzoFH8rwnqC4Lo2nx8V8/YBlD/5HWpdbl1dtlLTCvzr+wUy8G1+UnKygH1lVDckwf51abNQP6c9a+IQHzstJPCoWFZEM4ybVWgvWQ6lUchN+Bo4AzLwGW+jQaXASGrzwelnxED+XkO4R7Fm6FRw2pM/KuhnC/AYPNrgQQMHFUhFyMZtBa3vw5ZQVFOWUvfGTBfOBT/tZmg+DWSVUB28jUAYmMYngXCqsLefnKQLvefpOme/dRMB6t8bFBKhljGsbK6qkGPBnd86VADHGYnDAzGcgWmB/PGkGVz9twXTLQRpgPqchiKnOsq34MSg+rDVHngpFTE08DHVFrQdeg5jhlmiBHvpInJ+xr0bq6lJ4/uazChgauMSwYP7EHDJH0G0W9++1sa/E2r2iUnxkUZyRKcGHT8hyYaizpk/unA0XSsIxpbdNrQQGfpjkr3hyohHSdRcph/Oruj1zVOAoYtXl53rPLpaDllz6q76XBrMXXIQGhWWXh7fCDjpbWzPzUNz6bjrrF0ZBqDBxoumRZokDrw2fnqiFy55z8XcbLDQGficBFcPA71kGW+yIPLSKiBlm6OlJaBOlymJAzGOg9XU8vWg9TRtC8Ds0v5NaV9DfThU8vAhbTbMZa2cYY5JSUXPlCSkdJHHs7UdQBdEQbEc8TcdOkCWXFb5ZYoPuuKZ+Bweu554Iwsc77npPSMhdoOFtLpCnQfewbOaXO7DJYdU9k7Op1OeifT4SlvtIMgOxKEKdIHMpYqtEh2jJ8BRSVegGdH6oaBnMMdhzQ8ZfCrujeuUzufvBxLYSBwPWkw7EGd8HhGmsKO93fT55/9tQyPDQ2mYt+JfRlnzPJhNgYGBI5AxsttGMnKhw8dsLfU7t5Bmt/YTy/WdtLixl5a3VL78P4/yv/0KHU1H6euVg1QW1Svdnrx1USdWdYigwS6rcMlt7H8Ejr9X4dbtp5RB8EzSQwci58eP33+LD188lCGdoeNTGaFMBAMY7cnDQ+OpMuXL9kY2jvgLS04BMokvvyn8qAzwKoz7Y5ITRr0mizF8wwetTsGtuzTw55eLKHY3oolURix7L3U19udrt286rfHyCxfu2McipMDfUNeOCDIC15GQZGwKHc9VNqZ4iDIYr0N55/+BGfYV77GYXDlxs00PjHlmB5MK92RaCY/rjHycFjADztXwKi888EzHD7MguIZA3lgbX1NfORlROwh5i8aKj662/uEKXY2QuARM5dwODITAWc3eok9vfgqIssNmenFJv2etXNyZGePnV5kKkbheMJFCY9iUI6+Z2+gOBRgGnAyMROLvOEz8Whv0MRSHJZaYTAh+6a34OPe9q50+COVa8VOlfff+24aGh0JnkFrYdCRxgaE0iFPz549s7FgPUvFiWDw5/KXDTFqsrWF5bkjqVVGFWGUFQOfdhhv4CVftEvnhXF2lAb6BpUOx+Ru+uqrT9PO1rr4BG+IB37kE54g+bRnNKbuHe7s/YEEZtOytM46oFJ2+BByRztDnN5844b5xYb9d+98JUynnv1xctKcOjolJwUfXgY4ksCP/GQec848h4fVmWEP7IxZZWZYVzjDVlQHzFLmgx3e+0e6fH+PmWHhDGMWFl90YxnlpUuX05WrNzVG2PT4AAfhxtaa6lLjBhnqLP/s7e5JMzK2Lyve0PCI+otDtdFN6yr2ibsvY7pNCufSpRkZlkN2hjETLPZ8Q67Yp7TNzhY27vaXfyVbLGV+8vhpOlQ7h/sDGo+0tfd4X6RdZi4tLaSHDx6kpcUXia9vKpliUe/ojBM7RFlO1K/xDM4wHEdzL56qPWzr+sBlZlYby/u6e4ZE24Q37JeCUrWrHmgLjMHUl8KTnt5OjYl6paM3vIyL/HB4oW9o91QFzrDeIb4m2dgZ5g30mRnW3ir9UHWGMbtkYXFOZVpxeVnKjcwyYwy9gH7E+be1sWoHII4w6OqR/F64fDldu3Ur9fX0InrWuSy3X1tdVD0iWzgqmxP7fbJhvjfs7+5Q/XSmTjbEb+1WG4g20qQ2tLKKPhePtteVxXG6MDWRxvl4jurH+8gKFzPBePnG/mb+uIjGN3uyzJmxsrjwLN3+7Feic9MzOb/9zvveaw1djXI/Et0YW+OD/enm5Yu6DodALGMGd+gBzlkvZKcBkNtHPlv2dVZKat9h9Lk45pEb3/NPuNBz6BH3MVSYg1s0FkODBBDOSgZ/hRIdpXvoEtmGTFtOnyH3AUBOA3jsWNyXzwBnDsYfuqg8p7zoKV4E/+IXv7AzjDzzM3BCt+MpLPqdoGlfuggH+321fWa5ToyNu33evHkjvfvu29Y5jGEz/0ify8Pha4XzZe7/+r/+v6V79+47nDw5YjZszPQCOINpiGWSqmMc0uX44AcUpGvVRfHCmrphJvl3P/ieZK8jNeEMW5OMS54WX7xIm2vLYh7jDtEl/sAPvlbNMnX3VfRPxh18gR8xMyycYdAAFNVW0CSa1TavXLuVvseeYSorNGZe5H7a/NEZng0ND+o+npPfRx//PP3Zn/1I6U49e5SZyIytsjPs+9/7np1h8KVCQ4G/fJ+vczwOwsv9Wj5nHgKE2qGoMy9+f35vOX30eEfjXnPK7cDxwBmXZyDHqYecZz1k+oFynDL+epw8o535ug5vDT5d8pyQ3F6BnIa4bq/VR2fgVc+rAM6XRSzT+brxfk3AGQaY8MjL/8sFyQwsoFGuL6MyQ326SppSXuVsX+YM830jZtdUgq51meU8p82Pa4rFdekeM83vSwSRtkFeBtpEpjPaD0CeL3GGlYABYekJKcpZ8ahxwrNxgXMbVePgrwXmrQv8NSALWD0UjqVfh6zz+PGbA+VQJ/SGgubzgMrPHXQVwBO4EIoODYRuDDenC3373jMMgwqHEMbTugazfDWKN8AMWvmyFAOikZHhNKpBLQMgNt0FDx0RCjmcYoEbgAYGDHn2WNzTAPxU/FY83eD4ebFxmNa29j3Y9PI4DajoUCzQND4dDPoOUpsdLi2nMi72ltP24sPUdBTKHicWm/Emlvh1DaTeiSvptGPQDhtGn/zY24E8+cVfcRazvATYOeaOkc4vx9PB2cQTtyijSDNK38ThpW66pPuBn8eMaqFZRk378UZq2X2Q2g/XUg8DffF0a3tHg0EZGz3D6ah/Jq2nXpVRNAtxvCmNPCJHwISYf87XITwVtQQQ1/QVPFa5mjSobPHDeB5xFW5aIxwjjrfZtM82PYPTLqcGuW0HaxoByXg63Utt6uAx4hjMnpy2ps6hyXTSNZYOWjrJOLVpkIxDxUkxFhWbuoMNMUCBLg2EGMSQsdpldihBCjKCXc9tZE9uKomuoZnBKNc8x8CMGTHgj4GP8ajMfPV0e2s5ffbLnztfHCIM7HdlgIODmQoXZaTFcK3ggWjikvhR1wrTwVt75yGc3kOL/H2tchBNAcyiA/ysSAsy4hif1Q8P4bhvTDPLsthfCPGDEp7zBvVXn/0yrcvwYAYAjoZdDUBPDo/T5YuX080bN1VPUXN8lUxNxvvaDOE0URmQG9oVy4lYDrG8su5ZG7yBPz051GCeeYI4CWibolLlM9+Qfgu1yQC7jkLSKBN56exHAvL30mrfMShN6enc0/T0+RMZUq1++7wvw5o9Zbo72OOmz3sxjY6Oqqmz10jMLqIs4VhgyZ94wb2OI+mAIw3mGcDuatBv4wpjfGtLBuCOB995cEvds3ybzdp5q8wsB2a1jE+M2fjGUYEu8mwzQa7fDL7VM/SmOBiBBURbyaUO8IsUVT6OFZxhD+7eTuxfhJN99sqVNDU9Y5pcDpUhGyc2EIQeB5SdYeSn+iUOg3YOZkl5XywZlLwcwMmBbOIM6+7s9sxcBtccNlSFBJnCEUc94hjaRa8IJ84ulr0fHDDb59CzU9mw3V9g9MC+0AVKyGxW63PVC04I4nm/N/GUgTiDe5ZDsVSHcJxCyBA0UhAcPOwNJu6YLvaWwyHJXk+mMRqB86M8OOSePXkiI3vJXwJ+993307D6Fp67OvSDZ9koIS8MfhyF8JGljV4Wrf6LpXwY+1yz1xJtzl8XFL0dXT3qu9hgXXJAfOiTkeI9x9QPHp7ETDiW+PG1QZzOzHwaHx3X/Xb64vbndphsbbE5PI4I1QfLgyVT8Io6dAOGaPMhZIUPJBywvE60kSeGits+fZL7cOLCk9N069Z18Tx4dO/OHdHfZMNVxfEySTHCODPuRlB2hrld6RoI3itvHex14z3DHj60IzyWSbbZEbK2iTMMh1csjUSnsdE5s+78wQHRRhukz+JrsFev30qrK0t2cK3KQF1bW0WDpP7+wXTl8nXpqiupv28wHZ6yD9maxxUYxZOT4qv00Ytnz73dAtsD4JjCCdPeHrMzLT+qOy/jlX6kPpHtJvF9Y2M3PXj42GXECKZ8+9Jt7K31+NG9tLj4wvVlR06b+CY5Jy7yv793nLp7+lLfQK/a0aCXDG6q3MwM296OrSHYL5CN6ZlN2NszkoaHJ6QacJhEteG05CeUksNDxcEZ1pf2tze8wbeERM+aVOatqHtVQzMzw/pHlF46SPTSb+AMi7hwLWaGdRczwwDrsu7uNL8wJz6veWkiDmJ0PfFZsspSUMp6qraOw21oZCzNiO9TU7Ops69HRT9KG+vLXh7KbDAc9i3s89ghI1342ZOtu6tPR4/CcCTj1KaN4wjDGYmeE+NF9+ISL/O21G5jn7gpNtCfnpRoxssF9DUfFtiSjvZ+gir7vtoUXz6cV93w9c8d8QjHPC9Sv/32+5LHm56Ryv559MXgmZ0YTzcuzUj20e30A9XZU1kXlHUr10DWhRwZ6OsZhdDyaA0ZD8CZZcU42/JLlxhr6AjN6P4gg9M6XtxbN+leJAaugrbc1sr5EJewchyA8Nw3ZMBpy/gl05TjOz/S67y6sZY++vAjt/WcT4aMO8J5YcDMLfJVe5eevXv/nh3aw4ND6QIzw27dTG+99e0YtxVly0Ce8BWcPOI//cn//b/5f6Q7X90zPejZAY096LM2NpnNGv22yyUahoeGHY9xDTRxzQFkngBqyiaAMJxhH3zwPckiMx870or6RJxpC/Mv0s7GqmonRm6MGwDTof6h1XvlxQcd4BP5Q3+fdBLLLD0rWH22eaPKhe2UiXLy4YfLV2+kt99+D8TGSzzH1Z9ZI9qQjeueGTaESjS99Nu/+Pjn6Uc/+hGJvA8f4xHGISyT5PkPvv/9NKtxZy4vAG7SOw8B10DOl3v4yJl0hIErPy8DfM/OsKOm9vTzu0vpw8fb0mXYVMJZqlvuXaOlMAD5/9tApj+3CaBeps7QYrrP5msaeebfbxsgqJoL9OSyBJSv/zbU1DGjEXhMIIABRV6xvdT50OixStCgHC+HasyX5VfEynXt/6UUL6VVsfU401XNL5LVy4rzKOGjWRIlynRePrTd3MZCnyhDxz7XGVYVwGrjLANPcwwTEJdnoBwv4zxTKIHLxHMXUAcE6qipLEYbWRjqoKYBucBVKOOolqsE5+AswxmaIdX/zjbGHNUV6nI0SF8G8g8GxH0dEFqT3MjOIiS4IhsvwVeT0jQieBEKfzpZJjnclKZ79lKzRtwMfNlTgA1nOQ5lMB/ImF5dWmbsYoN8fHwsseHmrA4MTs9yUWfkspsHVVpQ3PHGM74mF9WjjtC9h6MYNH5Ky9uH6d6zpfRoYSNtnbalIw3ETosp880aEDGUYSbMQVObrlpSx+lO6jp4kZq2nqXOZvai6RSNGnyur+t5q6yQiXTSN5u2UmcsJ3PmJhJMuuIM9oIQ8ZFrwpGq7BAImrnU81w0BbY04a5iAFs8I6Ke05FEmAbvkuMmxWPJAKEtQtB6rMHo5qPUdryVuls6NQjDqXToQXp331Bq7p9KO01dwkwnTkIPuQsHkA5G0OIrY1MG+oC47x9/1AfgWUpOHl0b/GsVrlw97jBJ4n905HpGAXVv3KZXMqF6O2nu8CD/6Vc/t+HPcpi21o7EF6fAzpe0LmoAUZmmrgGXHQ5ciy9RDt84iEvoCVAYcZAhisMgoYhE7Ki3wBFywzVBwW9OONK4oDbMZ6Vl8GCngoycn3/0kcogGdRIj9lPbGrMDDG+nnVThuExZTJO/xX/OMcFPHIZFMnLRhUX2Y698uAjiSOsQpTCCOVRLoPxarDlKI5bgJ4Tl3hOJZnASfDZl5/LqNgSXzvEmxbPgGKz1unJyfTGjevFwL/KF97sMyAFFw6yLK/OSYTAE4x8nCAMSrf3MPp2LX+UK8hWIh2gBFHUJ2WPZ3YSc61flAqHr/gjPnCPvM8vzacXMkZp95tr6y5Lh4w3Brf9Ms6YzcDyQDZXtzNM6eLjBhrAiUb2dKKsWzs6NmPWF7NReGYeiyacMx1Kz2wWrj2ThNkJMnwZ0CKXzGxh8/w+5dnT2x9tAZ1S8KUKCsjMEkQ5zLUaiHqsQsUZJj35k5/8hZ1htA84cfna9TQ1M6t72lbsjXVUOLuc3ZEMCtUBs2w7uzpcNp5b1kQng3Y7w8SLU8kZX9LDGbC6sqr4sUzdMzHg/xFL2XDi7HivLc9qOWQj8GKjb+GFdDuBkDHxvKK3VbU4mKALxxabhsceW8zG4Sthp27r8LhF7R4HEsv7ok3DBf3zmXJxUSxb1Nlv6RVtsL83tXe2ycA/dJux0031SFlxbD19/MQzeVZUtvff+8BL3nAgwBPi44TLvIN+vmz85MkThx2I99DC3mzMLmH2Sav4xAcRkAn2V2MGEO0n9pPiIyb73hQe5yCGcHZUMeOLM3Nim9TPXLuqOpyYtDPx7r27anvMqtm2s9N7KMnAiZ4EXnBGa4vRRXuBVvbKoe7hSegJ5ZAbV+VArk5lkDIzDOfKSbqv/HDyrK6uR37FMskyBL5ayMskmQEBRH1HPK458jJJPibR2S7jeKmYGdbdLUN5Pe2LH9kZRsfPfnHwDIMXOpEtaWGNA2bSyOhEmnvxOC2vzKsuD1KP6Lx46VKambnoWXH0azh2t3dX0/4Rm8K3SOb705jS7csYZ/++zs6WdO365dTXK50gXUd9I5ue4dHM7MNoEzEDr8l7dy2vbnrZHdqNrwMvLs/ZYTT/4lnaxhgvXma5X9PZLVf1G47dTtHZ4zBmMV2+csPjnXn28jyi3RwrjwM7w9wOOrrToGd0UbuiQOfoVzW+Ea95OdKDM0xyvre9mTbWNF4SXvLb0j1OVlWhHVV5mSRyc9YZdpzGhodcF0eST6qNfcGYAUYdsc8WszaZeccSTpwgtHsi9ku/zcxe0THjmZU4DxjLIYnMWH18/0u1jb00MjLgeqGe2McPBxhLwzvZj028sZNbchcza9olgyx9lLzipBW2F/OraXtDZdrbtm6bujCVRscnvJR0X/3J9o74JxoPDnbS5sZ6WlpYUJ3Mp/WN1XR4tKe+Qu1Y5USOeMX/jW+9k65eu5VOpKvt8GQcJ7wzYyPp5uUZtxVaC2NR605SUi7xn3brui3kunzUtw3CcIroQuzHgV3Uo870n+CmTnnu8TVn0ungBWHOx3JIuGjM+ehKdRp1mCHHB8Dt+i3uczpw4byAFqfVWQ+db5yjDBkXh9MoLi8flpaX00ca22RHCeMBrjMQj3vaDbPPoRm5m19YSs9fzHk5MR+IuKz2+uYbN9N7773renChBeSb6ebI17y4wRn++3/wB+mxdDf1QN/Ecl6+8ruxtem0AKs1lCQN9PP1V/a7C71E284A3ozbLwNMAF9C7Urvv/+Bwjr9AnZtS3aJjhX1FTsa14lY84N6pK2ZDskQYdAD++gb4AvjhH7RwJgA/driMW/hcBcv/ZVbZcuL7LHx6fTmm9/QbeCCNvos5INrALw3b9yQXuhXGYNX8PnnHzIz7E8VQ/ZVj/o99Zt5zzBvoP+976WpyWnPtEUuLHcFrwDzV/lkngM8z3Ho8zINAHHzwZiSJ7ADprOB/of3VtLPcYbxXCiQ7UbAswznxXltgHZO5Aftr4GPspb5kEFS4TNt4ezT3x6cz6sc+Leh5jUYcgZCBso0ZZ7B7fMw8tTngrdZpl4G1RivKmOBu3JVhUrKkmBxaZoVu1zXhL2aKuEUAtNvNZ1TVPHUAo0gt5MqncA/KjvD/g+/f7vAlBHmc2PIKV8Wizg5Xi5ovTBlvtTjyekMjqTjazrDypVcZnQFnLA+52pIOQVRTUaBk+ojoFIuh1WBBkt8wvNRKWwZKjQUz0px8hUOqyqUr6uQo1STn8VXD+aPEmax439n00G6PtCUpnr3U5MMKrrKHQ16mc3B4P1Iht2+zquLK1L+bGrb7Te6Y2OjaUYGOTPD6hV6+UyWVtA+ogOk4wpjQAARiue35Yq8pU7l8cpu+urZWnqxvpcONVjyAFi9DVhjiaRw6Lr9dC+17i2k442nqVfjTt5aN502pz118LzBbe0dsUNsF8NGRpwbhvJh4MGeYTYGhQ9yoVN9haRJeVEeyZ5yMq0ujg49cYdDR0OZWLaWpc/GmJD4DSqRBZzpkOlEmxlMakjVKrrS8X56eD+W3LD8raW93UYiyx/44tqFS1cqm/7DIKbIW/5MB1f8KIfu44npBmKAR3DUswd/3DsdfCMlnS11Az+KuLqmbHpU8EP3kEz9qZy7x01efvLZJ3/jt88YzBjUhzJ+eOM6Knm4fuu695fyEEc0e+kS+Lk1HVGeAOjQgVAIoBO6MgHcxaxAhepsvhNHdHkmCzwllsLyYJJ0lnGXJw7SscfEx59+4ud8bQv6+FLqaXNnmpiYTjeuXlK9UNdFespfDHQ9iC2cucw69HOoUnzo9SwxFYFrqA7JlKQpHvgyzS6/wpy6kHXahHkuoC7JE0yexdjGl8v20pe3P5dxsWmDiRlNvMnd2TtM/RrYffMbb6bBgQHjidzVnmXU4CTx/iAKsaGmB+ZvoA+gqpUfhglL6TwjRrhxQjEjgqUUplHxbfRBv/CBi+FWGIAZmXLnWnQjq00tp2lRg9X5xRepTWlZtowjC0OLWTl9vT1pbGRUBtRoWmXZg4xultEwSGY2AW+cmZmKgUKp2Auknc29NZDE+cUMr1iWF29akWURWCkbp6BXA0ecYfPzqbc/nGHosHDahNzVQqSpQi5fFaplDuDWWWdn2J3bCg3ZuHj5SprQoBdeU88sGYszjiLJrfiOkwRDly8cUt7A7xJ40MvsJ5wJGPbsoUQ9rq+vhdNLaZEt6i/P8iJNlq+o88IZIDlt1qAfoD75EqLrw87DWGoZRjD3HTZ2SE8bRyaoVzbytu4GB/rEbIdnxcHJT6WDVYfwuEM6GT06PNhng4OyY8RhgDi26PTG5k+feqkeyyTfZQN99nkUMBsEgG/UtZ0Kkj1my+EMA+zgFf9VWusclvVab0suMDi8nPb0UPKu8qhsGP3QAC4cmZSzualD6TpcVz4ky4TzpcSJiWHF3U8PHtyzMb+2Fst8cCBgTJkRyj1aIK3OjDAQr3+gz+k5on4D8mXohpBHZmdglFGeB/fu24jCQYgq9Z5P4gOQ5TufgYwbOYFHOMPK+WXgWV4mef/+/dTZ3ur92nq7cRx2eSlS7BlXcobtxQcABvr6JQcY3Hwg4FiG4Ega1oETqrsbB+2QvxqH45TZh9vbGzqKmUiq8s7ubs8S6+5iiW+XZzRtbvJ11FbRdMnOMHjqmeTUOeVF10t+WVbI5tfbm5syiPfSvup2c2sjPXp4J83PsbxR5W0+8sw09hHDQWz9JVlg/7jenn7PwnQblMxQHvC1d/akb33zHTtxFhaeSw4kT+I3Xw1VYvO4tV16VeWUwIgfGJ7oHQuK2yZ7PvX1dKWhAZxhG2ljdZVozp+N+THSufYyyWJmGDVe7wxDd4wOD8YySckne/yRpru7K7149tQyuAV+9WnMAO3p6vHsr5mLl9L09KxkbVB0Hauv3vLegjhReXHCXoZPH95Vuz5Oly5fSkMqC0tROzp6rF/9IYi2aGPoolZmeVEHTbHUrLlJ/YHL05yezi2rDtakc1iG2yRco8LDF1BDT7EX6vyLF+Lls7QmGvhIiWdS89JA5YNudJ/7O43L3nnv+/6apIQq4pgXp2m2+JqkP0CilO7rxSPqgwP+h6Mn+idknYM4nAnPYW6SOvmaS51Db0R6IJ+dVgk4ozupGygvx+PKhhk/xSN/ZkfrpkIjvEQfcw1kGjnnWePIZrVMTh7XPNQNscrlieAiPz3lAxEffvih75HnHId7gHv3CYpLf4GTk7Hx0vJKuv/gvr+ezDLJyxcvWie8/947NDfR5+TOq3wGTIvwrKsd/r/+2/93uic8jH95EcdLlIfqs/j4St5yhI/k8FKCcqBz84xVnrnsIhleRR5x5GuW7n73u9+XDKofEQ7yZLUKcrUjGWQWNiW2zEhBUJ+8WMKZjjPXfZqu2SOP2dQdOtMWDcqbvhX+HEmf+WVKceAcf//974kRIVve5gSa4a9pi34HZxiTA1DfxKOtfPiLn6c///NYJskG+p09LDVu8VYWdoZ997t2hmFfUU4Otzsdud7qIYfn+Nxzhn/mpYC6Jpx+D94Bx03t6cN7y6/lDPtNg2klP2h6jTxzueoBOSe9W0XxmHtw/zagHm+mvUpbls+zBDSiP0OkyVC+bgxncZ2PG6jFXwWLQwnOi1eGaoxq4pfxPDRhYyjPZqteRuwyujJd5+EKIFUp7rmR0QzRNqCvDGVnWMvf+5/9b38vEL4823oAQ7kAZSg/q1SkTpX4CitXcM6ZkEqouVXcNWhBbhQ1eCopK+HlPDJEeNER+XEVN7d6Urn2WRKU8dAJA+EYKcLFZ04cFgNwO1YVIlld6JlI8a8muEG5y2Aa+BXnGuC2EU5B0M45ronA7KYh2QAD7VI5Uu68ffOMMA00XSLiaWTIm3He0GJE8YWnHnVSvPFulwJHGUOxBwkoXEmn8ec84aVbJMY5RnbxFs4RMv+4ObWzYkidx9RgT+pvO0qDOsZ7m9NEX7uPqb7WdEHHVF9Tmu5vSd2tJ2lzbUmdMwM51Y/y3z86kQJo0eC+M12aUUc/NZwuDPWk2cHuNDPcpaM7zeqYGexK08MdaWZI58F2hXWmKTFjZkjngQ6FQYeuBzvSpPNuS5MKn+jXWcdEf3ca7WlPYz1taby/I432tqWR3tY0pmejChvpbUlDvU1pWAP9oa7WNNjVnAZ7Wj3QXV1e8N48OMKYTYUjEjYwaJgcHUzjA+q4+ZqT+NGjM5ua8wW/jmYZmL5WXA0cmeXEbCfG0y0tJ3GW/HDY8SM5RSUwnEMhqAYkXjgWdc2ZutJBHAYHSA0DVpw5YqY7dAmAZEODBg0iFlcWXKet7ao/6hRb9bRFBkWnDKMBPRMm3Tud61Qn1TWFqxr7MQC0mrIccsS18y0Aam3QQ5XqlUhcF5F1DehcpPHAClSKa2dUIY8sE1ySsUcKlnKcapB/yLhG9DCThDfxOGlcVB242bxUj7I4L9o9hx6DV+dwFFQPPYAEhSPN5qD/o84CraVc8g8PwglGukw7J67NEz0nVxw5S2syOjRYwzhEvj1408HG5P6aIBWstPDWrVA4WXKEUeI3wUYsrGrDeVlkcDE4KSq8FKNTBhH7AbJJOwczqfp6mVnDVw6lF0TDoWSAohqH0JKWwR+z8OxYht96iDHP0iC+8sYMHfbGYg8icmR5FLOdHj16nL786st058799HxuXgZ4zEZBYLt7er05/Pj4RBqfmEwjo2M2uNkLjaVpLOvhi3ue1QRBwuty+ppTnAEGsCzp4u0sjh9kGhnnrzEID5SW8JUh6psr4uW8dK229PTJo7S2vKxrBqixTKxHupJ2wsA5x+eaZHZGiq8M+BmAIyGBP+QWecY5RJ0jiZQBwOiBt8uSaWbPYfzzBTiWfbDnELrPhoDis+ytu3cg9fbp0JnNv/sGhiU7Y+LnsMO7enSwIXhnj+q7S/qo3bo+lj6qLSOvvD33G3eVQQd5uL59X+IJsotBK/4hr9RVJw4xxfFXyvjjHLEdjsNqa2MjsQ8RTphxGe84dIgHniPxyPUrICX8w9GR957BcXSigzpYW12RobQqvq2mLfEOvMgijp29A2bvDIonfXYsMeu4hWVgvJBg78ZmyZTbefCfNh77Y3Ypj4O0ubGm3GP5IQ3be1hJBqHKUuW6izJWDgEGEHXJjEy1lnig9PGLWw7u2FhenNWNDF32vhQ+G496Rr0oQ1JU8ypBvkeXAfANyHHzc3g2LJ3HC63V1VX3ExivzPrCSYkzHB7jvEWmXKdKi9MW3DgzeMGwurpm59LU1IU0OjqRpi/MpN7+XqXjK6mqh/Ul0c4yRRx0PWlkeFS6dlT9hOSup99tBMMUGWDWhr/cWThpkR3GCNBD78TeRvPzOEs3/fXlJ8+een+v3d3N9PzpI9cN3UxfL47HMLgZy/Cl3tHhceGe8EwwyrXj2SU43dFn7BmGQ29CdB8qjOVEqk8d3NNvoun4ml1nR7eYWTiUlRfshC+eAa0Dw7ubuhbf99iM3sE4IWKpGHxHXtpVRhD4JY4i2eFHXJqP/nXLmG+n3NK71qu0ZY0RXiw8SU+ePvYLA5bnXrt2K733wQ/SN7/9VppQHbAn39bWsvfk4thUGwAPs3BxnuMQ5mMOMzOXFDZiXdAlWmijOK07JF8sSWUWaJYF6GX2KUudcZAz221zk5cm4o3Ky4y55uY23e9bH3351efpk08+So8efplWV+Yl83sqo+ReYxac9ThFjw/Vfg+Zpc5MRI3LLl+RPI6ovPR+1oJKk7wf7YjGFMEY/SHD8N48V1+p+FmmQ6fGdfnMEW25tt0gW4R72bf7kpA3zo5DeVVuqhbcbr9uE7x00CGdhXwwJqJPB5AU4vla9OW8uIaXmV6XgTJCU45XpOGAhnydoUKXDsBnJUfW2Tsx2lHorUo+OsBBuaAdh4y/tqs47GOHI817+qlPZabg2OiI+ttx0UINRB6kJ751sfBW6FD7ZCn8J598ah1CAhxt7BHpr0UqL8cTnpiR1e9+S4HGYR2la8/eFDDG8MsvP498QcpqkgvTF1QGjX8kb8gd+bLPpYTJcouju69/wBvZM24YYNaj+g/ypX5B5Zd86gPoS/nqvPdCVv+B3oNeZvzuiZfQSF9M3zjpj9+cmLfRP4csVOpGtLLVA7OfsZfMf4XNvXih8c0jl4txMY5mpM9jJfFodmbWYwPzpzjAl+Ush2UIXlTPQI6T6xzI6QvSnBcznedWd9Pztah3KqSK+bcLLgN0Vsl+KZTLXAaXtUR4xufbxkleCZl/9XnS3uuBoPp49fdAo7Ay5PziqL8/eyhG3ZGhytCsE4FIE0AofYuflpMKavLIx7lQfearl0U9D0hDfsV15rGD49KQ6cnlKD/L4LQZVwGRrFqmnD4wBK9q4ivoL//w//oPi9twhoEyIvH/ZUdA9aoMgSU/q5wrBBVh/CvCeFZuH5U0/k8V5uihlMsQ4dXQas71oByIR8l1dqyaqNyUA+I6h+Q8as4MlH0n4JazNE90f5UnBu4cUgqmzIEuP81H/l+AbupLXr6Dltqn9cBT4pS5XIAeuSi+1KBAcYY6NYhsl5KX4t/Zw2jQIFE/d06KRye4r4EjSpc3lCzr8UbYMvTYt8JLxYQ0DwSIV+ZbPjyw0wCDR7kT5FrB0XDhL/Fk1HS3nabe1pM02NmUxvtwNLWn4Z6WNNqjDqirOQ13t+hoU6rDtDS/UAzeGKHGW186Aj4VPzM5mob6ZBBqMNbdqgF9e1PqbEupQ2PaDp9PKwezgzSeTG0tTKGmc9cg2Malnpn2uKbDw7CDbgy/FuGmxtSduTzBd45Y2uhOTAN/QigfXxtbWllJe+pkGUA7jngH91giMtAfHTncZ/kZeDJER0cmOZfsQKrWFbeEcJE70Nxh2vkVFxV6fKU/0Do6BSMWeSuAegM/jowVNi11QnXsMo7ZRw4M7EPV26tBiYxMsURJ9Y8snZYEkReQZ9FVZpfoecgDtBEXfpOYskXqmDXFNfyPsmCEBC+quIHAXZVH9pliOYHI9aBKApvYnw1nGJ/lZo8tYsbXOYOfwXudyV/52YkLvco/+M1ZsZwvkaIslBca6aSIjYMqKIv/UR965udRpiin7ov8I+6xnU/socSeSMw4xChh8MtAkEEiRg4DnEPRxlJmDmQfWtn3iOVc6zL8MCBXNfBd29hMy2vr3oR5QQNC3g7PLSynufnF9EwDuKdzcz5z/3x+XsbXYlqUgbO4suwvmT1//jy90PH8+Vx68WIuPZ97np4+eSYD7Wl6+ORJevj4UXrw8EG6d/eeZ4Twppg2zTIeDGz2MNve3dMgdDt14FQfGPIG89MXZtPk9HQaHRtPwxpcsskthjezVPyGV+UuGzMZuM735fAs67AXudreUX7SU9l5oZar+FGXwW1+UacZHM4/tz9uXMWO6b8iGAwOkyw8e/I4rbE8Sj/qgQ2DhzRARy8xUC3TGGhwQuzZWdLegQODdhDGC8BAnfpH9kmKAxCjir2ZkCMMGxxBDORpZjjLMGb5EhyzljC6+/uH0tjEtM7D8WWrzp7El/LgLftoNetokWHN8kjahpcSStbCAOKIGWrWeTQg6NZ16GqaUuhsfylURjzLN3HUUm84WJFTGIcupVXBYZbaA7QjeJo3VWYGDcbIlGQBxyxv4+Eb/CAPcOa9KZW1nUXQltshxim88HJaGXmEOT/RSlnZhLlvYFB8wsmLA5JWjwEDPZRZeKILcdmQkcGBfhnsnYmllGwIT52x/xHtlRcXzJyJyEqksEgb9cUBZGcYtEKToRIBXoI17plVFXFOwlElhMzIpb6p/0hTi78KgQe6KDj5gacKkQBcONLHxsY8e4jZZ+ztxN5hOEBxSLJsnK9fwpsu9aMkZWbberFnj3rHdHH2Yrp2/br00IDqRPK6t2n539xYVtwd1Verl0YxCwnn6/DgcOrr4UuM7KPDTCLpMssuTgn18Wr7HV2SR8kM91Jn1hXonuVlHJxr6eHD++nzz3+V7t//UrJx6Fmw6EP39739uh+Rob+bDo4O0qBkf2IcJ1i3jNWDtIE+ZMb7oWSqrUeyMO4li+wjhJPo6DCWGSP/0HQow9v8UuGhp72dPdsYMYkdKq/bqeocftJGMYq7Ozvs8MEJ6DpSXF4GUP/+6ILksL2jR8nCzSZRqbQHcgJHf28sh8Z5xJiDa15K8FEQHAK3bn7Ds2VYxjU8Mqiy7Se+Xjn/4klaWX6uulwT/Sd2svcPjkqX9mlMh8weeQ+jqckZjd36E7P60YvMtEU3xuzQmFXDCxLafjglpRdEo9imPmVf/N1Hydr5Ec6YR+mzTz9Kn376cXry5L7007rKcuhxDRNwKcfh4Z51IuXmIwed3YPS99NesomTlI8mwEOxyHxBbvuZaTfYj8AWbYKa8K3poo6KYNOaAV67TemojBvQoYqTwznQI9RdvuYMoGO5pl6oY+7dDxXXnKkTnLYiwvxhg333vTjK0ElFe0d/ceRrEw+9ysfjjIJWALz03TxEvzKWK9MGrYDlTQfhzPaaV1+dx0/UIzjRy/Q7fAAC7OjGyCtIYDb25vaWZ/PhwGWGOe2PWYSwMjQshJhcp2EcaFp1nV/Mffb55575zSxC8kOe0BF2ECpui+hh6TV7LLI/oHlX8NEOMOlgO1mFk5cF8IS+JpebbRWmpi84PY4ldDbpmenVo/EF9gj6AqcV/QczRXF6rWusw4e/tjT+yXuEIQPoNzsOLYftif0ceeHGmWXR9L/optHRMTvD7IRTfqGjYrYqtCP7hI2OjdgBD0/yjLP5+RfpscYClM39sNoX41lkhvTsz0Z+uW8jLB+5bst1DcCPfBAP4Fk5LA7qR+Nx+E9a8e356k6aW5dNR7qo0n9tINL+1nAGRVEGdMWvC/AsQ+114C4D9+U450HjONTfq9M2hpeni6e1cTL9kooIABRYc18PPDIzG8WphvmqUZTXgoIC/hU4SpeG8v25/HZwo9KcE7+A8lOuy86wpv/s92+r+PqprhiiNhasXJF0QlJSXInIaJ4FKKEVZ3nZiSIYHQ2zAbixc47bCoDfNMVtBYhdjgujoDsgBhWA8Tpx0BsM5WljOsqQlU6G+sooMNrQLz9xh+YA/sEDYlH02vQAT5kyWF/C+rwDH0B4PMs4swI8H/QsV2a5TgQ5LTNTfK+4HRr0Xuo/SmNdGiRu76qT3HKHQxQGT+SJI2xjfUOKm86j1wPpgb4+dZwTabCXAaJKVChyOlwgDyjyUV9G7ukMOGOsWMErU0j30h/h2ZTRxxsd9qzIqXPJuacjWVxbSZ/86lfS+dFRQQebtyJLA+qkbly97AG56VJi01KkB8r0WcqKB+SD4UWHFoGUsci9iOMiGWfIAQAuHoCPlkFkUkW+zsHOjdu3b/uz2BiL5IOhwVIn7uHtrVu3ojxKx5mUooAsfF8eRJEHHbMdajrAx5MoU0DITkEz2CATnAp33GLQSBlNMWkZQDoQmtlDZS999dVXGhQfpzZ1stCRl+LgjLx65VoaGRpS3SldNOaCRngcebu+lY4A6DV606b8dJhOhTHYMk+DLF9XcOgniVGY0UQgob4ubrksLnZkmNy5+5Uf2HhXWt4KMvjql4xcvnI1DEilz7QYj37wExnwQDaUpYx0ya0yxxGBQ474Wb6OMEC51wHPSGt0PC/C2NPIm3Y7E2YKMWsk3uqRD4NEHGGwaWR4SPIfhgkD5OXl5XTnzl0bRn0y9jplfMHPqDMVVvTjqI0ZaPCNs57q2gNtAbRH3mSv6+PgfTCTCDyg9MGP4AlBhESYExtgGnhCjoxBOMeGBtLkxKgGnJ0eZB7KsGa5BHmEcYHjBTmgPsAReVTxEmRs50L5eZm2oDcG/hjB7FfDgJUBKDKr1qBnJfqLPEmDsZZBWPSfuIEfHpNNdnYwcFYuNvrYZ+VnP/7LdP/BbfEcw+ckXb1+M01fmLYsUK9um8of+rhnTzcMh8FhljbFkp/8hh/dxqD++dNnnlVHfXWzt5gMgqWlJRnYh2lH+pElZuyPhPMeQ5c92HjrjiOsSQN53kAPDo+pXBjxorOggzg4GS0booeDfH0PC1ROZJsw9pTDmcVbf+6zYch18DrKx4H8U5/M8sOZwMwUnAvMMmxpDf0US+Ux/JD32Nx/7tnztLyw6CWT737wvmcSKHvnA0/IE5pJz8HyNjbdJ798MBuWGUHrLJPbO7CcATZc1Ic0t3SkkbFJOwV52bClNgQuFYFK1T+us2Mi6vzSLHtiDdtR8uTxI4WdeJ8q9rfr6uTrjpFHBvhRDzh3PZtPtMVz2htPdK1CBg9Dv9y6ccNt/fT0MD24d9dlwBGEI4U9w5ixGimVtsAVR3F9Gh9awDim3twO9ITnuY/iGRs/08c8eHA/date11YWbGDiyGQp0qH0EfsI7mJMakyws7ujdJJBGbY4UzDoBgb61D/veonk9taq6kfGMDMBJaPQgNMLJweOV5amsmeOZ33JQMa4nV+Y9zJpZqyS5saNaypjl3AeeZuGzQ2+WLmTttRPvnjxND17+ljhK9KfLLNqStNTF9Pspct+0YGe8/6Boo8leju7m+lI/dXersYzR8wmkaylNpWvz0sJmR2YWjrFL+mljrY0PjLg5Y1rK4sef8GpjbUtyyf10tYh/dE/bv0gSffLMY9LFNH6XHLU0y35GuxL+8qTLzW6TlRHu+InLxiPJVvNbV2pt28odJ/S8nKqqwtHFLN5GQMcpH7pKZY/suwTfwty1tc3qL7jNOpIOp8Zezid1teXpQPWLJ/IEYY3H6pgv7wOlbGjfUDtvN3xdnc03lBbuHrlpl9csfcffUd2godzST2rFQD9CGVlVs2h94faVJtjBgyyzMcG5ueepCdPHtgRx+b3apnidfFCkP5KurO1KZzsyHGH2hxOOOTiUEzGkXO4t5W+9Y1vpWtXb4iP6qOUlprSyCtNq91d1/itSXqF+shti3aJXsjX/GIkUdzrQDcBqHn3vaR1uwJTxIt2F7g4hy6I9pghX6Pb8jNfGz8aVT9do1cDs9IU55wX8aEH/ISYHo8rA3L+ADHAZ50lTDmcM3nncnFPH8oLqv/PP/7vLIPEp/0hS7yU8Axf6dpWtW9vX6B0tD+y50XXY+nP9c3tNDYykmbVnm/dvJnef/dt0Sf+IwNKYHpNA6mDBsoBzeiEP/yn/326f++B8lebaGu2Xn3y9LmfsayZvHo1nsVJt7KybPnLvMSRat0u2eAeGaFv4OMNdhwpjG1ZGJ8daKzWqTbhbRW2NtLK6krsC8hsdahU2wBY7uiXcMoHZxcOYcZI6C3aFB/v8YtzHTi4kU3GhMzAvnv3rvTFrvu5iYnJ9PY74oUEEtoy/20D6KwAM+emeDY0MkTFGYj38ccfpr/6V//KM9iYMNAtXYhz2TPnlC/LJGcuXDQfchrA+Iu8eJblEV7nZxwAcTJNOT3gL4BLEniRxNjzQP3Bxw/X0i+e7UrQeDElHJXW8q8X6mn9OiCyXwoUO6JQvgByQjdkyLx7XQj+FjcVrFXIZaniLZctlzXqqApxrac+l1OchbN5unr9TyedPSv5FYAejouQGaCcLyiqSxmrTyIulAZPvVqiBGezrn0O1Ec5GyPiwKOiWMZL3tzWZvlq/BlMe4nAMq2UqGbPsP/8H9+W/RL3NgI412Cm4UXmNUxQmjJJ/rQ0UOd4ISn4zzIsCHV+cVsBMJWZkqERjgrjckULKnj1MKow8L0OGF1RTv6jiMuQMdY7w4gbXyAklPylwHRbn74CLkwd7jJ/BQzGqsAz5Sx8uaTmK2Ut0tWWUdeZYfWMNK7IL7Cm1KlB1ZWhkzTUspZ2NjQILhQ0xpw1vOKyNwhfMaJjy86wfhlmkxPjGvwxsAuZyMaRO32l4z4f9WXM95zdOeq6+n40Bjc45tiQ17MBPEATKGIuP+HLayt+O+V8cKCIeXRo3LNGf3pqMl28eNGFjRlOBRKuC5IIBx+DfXAYimcMcjxY0Q+VYLpBw1l5AISZHujyPdSHAuEKMA9goOLQUd3+8rbfsHuwIjo9MOCrbcqLZWp0ssaALNtAA3/kV1vfmVTogv+6Mv+L8iqA+JkW9lQjLhymRABpstMvwnQWH7niv4a4HmzxJUJm//D2M78l3N7EoDy1oQqfmWVFWvgLXThgAlMYDbAmPpUuvHT4Be+QmcrbrIIennmQqTOztLJDyddOqzIoCOebBw9K47MCnZdGY5xZBtQ/2K08QxZpH8xqevbkmY3qocFhDxh5Dt2VZqPy2RgCPzwVXZlWg86U3fQqnALDQX6AHYzCwSPAOgGaddKfHik/43RSXRZxizjMyLhx7VriS3wGEcYXIe/eu+dP67OkiGUC8UVGygbiqBfLCn8qr+vfshN6JMeBBmZ+OH6OR/n1M5+IK4IifRGneG5yeM4zbsi7CKPmD2UkM4NpeHQstWtASoGgCf4FLeJZEb8RnBcOxKPzn/MIWYEfDLZXNXBmMNzd3aNHeqj8NcR01FxXBl8G3kr2PiuW6AYfshWSLUxEApfq+UTG6E/+1V+obr7QM5nLin/5yrU0OX0hZNEVC95Ix0F7R1fh5GJm1ZHaFfHCWdimZ3syNO7Z+GRZCpsT8+adDccPmG0n/chb7821VemoJg28+RJfhwziTslzh+qkxTOhBgZGfa0SiC8xQ4H2mnkMTzDAcEBz59kgio/jBd2HbgIwVNQSbBDndpDPwTvYETgoG4He3020sfSrqRlnGUY7MwPU3pS/nTY7O+m52iIbbfMVsvdlLLDchdkWGErQi+xxkBd1yubuL+bmor0rDN6RM8uWmEGEI9FOd0EYE8qzrUvyOJF6xCeWj+ZllkDwAomMNADPLpWcYY8fPYTkwhkm46yjJ7FU7GUA3rIzLCD0Rx7IEoe8GG/dvHHdcoaOfHD/rsrQKvldlzzJ0O3qVZw2D7Wgg0M1ACan5QfGHukL+Or8TmhzhCoeCZQPBuMN5XPrjVvp4f2HXsa6urwoY7FdfOlwe2E26Jr61t3tLSVp9uyu2dnZNKX+tEtGJU5m6mNjc1V03hPeo3RhZlrxhjVG6LNMs/k1LxkwOr38TnLg2YgtbMjenJ4+m1Nea0qLI6tduKftNF9Xn8LMUjaJfz73NM1LV/P1wZMTDF+KcJrY0xCn3LUbt+xQpnx2xEn27z+8n+aeP0n7OPAkFzjeevsHU//QhGjvlTzglMfdIvYob5xL4yP9aXdrPZxhwiXtkTY31Lep7eLkaWvrUR8yobEZhmatM4w+jqNHvKs4w/iapOXvVGXZFL1qM4n2xJ5hOKhoA/T96N0T9a3rMvSX3K6vXL2VxkenTAV8ZGYXRr20qtrinuV7a5OPkmyLvn0Z762pQ/qju7fHDgOcYf4iZwdLtNuV/2Ha3liVPGykTumVa1dueHZ/cyv6PBwPyEa0E7UxXbMsfnd7L21u79sZj+Nqe3fTHyPBMcnY7EA63jKi8rKqgLaIXFg2hRu9P9A7ovHMcOrt7hO/0HH7LiszEXEWHKW29MF7H6Q3b75phwfND/5SOxfGx9L1K5ftLI2xVega9BVSb30s3Ut+1CVygUzmNg2g6RXJdWEHga6zcwGIdle9zmnr8XCdw9y3CAflhXcOAwdxFM45p+HI+DNAPzTxDMg4OXvfMYFfogl/OW09TfQTLxYX0x/+93/omd+MyxiroAtjDARXWOkQM7agjSWxrbrmZRpO5CO1t5kLF9Jlte0bN26k9955y7TBWzv5dA0NlJVzlR6N/fZ20x//8R+n52rH/vhOEfexdDkvTomjIOn+mCnMiw6WxSJj1AFOasbKtAGcaeh19Bb0e5bv/qHbyDvvvid62uzoXl5ZlUwyA3XVL4SYMUnZutTP4FC3I74nPtaCM4z+w7MIJeeQLk57pib2DV/WxDHLjOql5SU7w5gpC1+vXr2W3nnnHZWA9hllRn7KPEC2bt66lQaHBs136ga+ffzLj9O//Jd/5nEpLwVw8DN7rV00QNP3v/c92SUzLmeVn40B/nOAG54hA6ThvmFa1QNtGjHh8dFpS/r5/bxnWIwBVCtF5K8H5fzKcvi6kNP/OmnL4O6sDhizu63XQaO4rw9lOl8HUaP49WWN8NBgZ5/Wwtk8bZvoX7UqQhZeBshwXBR5Kv7ZFCCM0OoVceOasCJ5Bc7yti6CoD7K2RgF7jpZrtIY4VHGRqnP5gE4ZiHmjeis+Zrk73kDfe7JtNo4rNQLqA4LAxo3vszoUgMz3aVOpkGyl8GrmV6NQ+POwCAmJ0XYssCVAZrKwpNphPpG4QBXZRLK9EFbWbWcFzeXob5sAM/KecNT/All4Da8/q8CkNUlzuD0qm3l5Sv961S9zXYfpIGWlXSsAY/f1sM7FQrOeqmKOg8Grbp0R4EhNT09mabGxvxWScySoo1OgiM7bbJzI2bjxLNyOfM1ZxS+e06CFI+6xNBjQB8dmXAUAwWec8XeHsurq+mrO19FvhqAgXJvizfH7JHQmsbHx9PlS5dVdJWJgYoShlPCl9yYNsCGLvnwXH/QFAOQTKsvXB5HMJ5C5njOvS+LQRt8KMKAcJKdehB4TwbElgwNlh61y8DB4GTQyZuq/oF+0XzFnVcuMujB69yKawaC5IPDBtpjA1cMQu5xIhVp6KiFww4meGx8OJU0QNe9n5Ne5xjY6/qY+OGsYpDFdHumszMtHTnMpVpYWJThMaeybNoYx+Hg+tchdAbnJVzkAa/tWCIPExh8j3hBC/x32aDJlPuh8ZCv+ZrDzF/y496hDs/pwDPQ152+8c03PCiibTAQmpOB9UCGIJu1M3uBGTV5SjwoocEHv2IAYlmxfJCd/ymokPdyGsUnANkJw1bximtoyEt64U/wJcoMbqgGp9DpmQZ7isubToB4wL4MDlOg+OTtdlG0edNZgOmmyEpWDo+0xaXA0kEcfuAirMgL8DXBRNN1NT5QINLJz3Sgd9mvZm5uTgbyRRlo3a4nvzgh4yJumaacGyG1tNZCPKqJHZclQK6CN77zIBv+U7eAZ/PJGEZKAlXgC2z6T9lgXNG3WG1wKXlk+RhtiM3BWZ7EzBO+bLjPTKWnT2zQYugx+/PixatpdILZJOyLJcNP7QiDHYCHRzLo2fOLWRy8jQZyHGjFWcNXFtENsI4ZI7ztX1paTAfKE2OUmZnrqyuOz7JZDAP2CmMTfFobzrDBoVHRwJ41FCGcVMzWAbLjLfRcwQfRSxmPDuGj9KnaCHIaBlI8dx3pL+t6yzebbYsOrqE5jK92VQF73iHPfM6euqCN6VA82sEW5Xz4xJ/LR+e//73vuiy0YWiiv8GZBF7oRUfgNIM3IXO0c7UjtWt0Fc/gDbRRjqj7NunaTjvD2NQYw4q8yvoQvrhQ/Kd8gtkZ9sMqZoaxD0zzqZcZHxwdp67OXvUpxUytIn4jwBkGP3DQBf5o83Ed+oR79CpOKuilPeMMo6/hRRTO1XCGKT500pfr4Bd4qoABFl8X3VM/Tr2SAsMLHUSdNaXLVy77hcuD+w9cR+xhicOSWRR37txJz17Mic+H3k/xkuSYpUTMYGIGMx+6YMYWRiBOO3Qp9X792lW/KPMyXclpzLxgWRSzgzhTD8zEkKyLpkdPnsq45cM8sTcQz3Z3DtKLF8/Tk7mHGnMsqt5lxFFEyqk/vqR7IP3HuO/ypavpyvVblh/0FnKC0+irO19683Y20efFDA4wL4ccHJVuKF6sKT48p/4p1+hQv9rwhr9SR7NnBtjGOrOHcWKdptb2HvXL4xqX4aZh5sxpamthaTP9WTjD4N/oYJ/4vpU2Vpf1CPmTrKpvRAexl2ZHe5d4NJroilhKytcheWngDxQc7omW7vSd77zvfb2Y5cXsnwPRsCtZ3diYV3uXbEuWGM/AY/pjDtLxciSWAMcyLuT9+Lglra1vSc+sp4O9TeXfkq7J0O/p7pPs0u7D6c2ZMvDCa1v6axsHmMcku2l5ecnL4xcX54wHB+GQ2lFLW0taWHyWNtZWPVZg3LG3d5jaVP/oKr5qPDo8Zr3PcvCdTZbloUv4mIXaJV+o7R1I77z9drpy8aJ1puVZvGnS9fToSLpx7Yrjo3twLqjSdF1t10XjqdQlYbTFaF96rJNbHGMP4hNWeg7ktkv6HG7cAu5zfk5HHjrnzfN5ll+UldOU88jnnI+fqyzc5yOn8ZiI/HAA0tId7iKaBtNoLApT+Ip4/7O/+WvVGbpFT45jvGbnknAwU+94/8B1iQyyH/AiL1OkT+F3t8Y+b964mcZHx9KN69fT9z54z3mTB44+8jNAp09BE8t1caj94T/9Q8nAstp8h51uOHmfaTy4vbttmhmbMmOT9s8eZW1tLBkXTaIPnc4SZ2aihSMs8kLHw0ucp7zE+ta3vul06JU89kGHxkddWhyPl8q0a2jzWFZ6ibwZ68XYlnFy1K9fsCKv0g1+sS/9vLi0LL1xx/uJ4bi6efNWeg8nnMqbHYFZZwBwAypiZtiwZ/oTh3J++tmvPDMM/YtOwqFNn9wm+piR9js/+IG/wkvdZHyA8yiA8PJ90B8TFQD4Q14ZeE6YLScEo0h7rD755/eW04ePt/zihhnGYnh+/FKolPWcyGXaAeI1CitD/fNGcF5+9UBRMrg9uUaqkHlYjvf1IPRKQLTTl0O5bDluNQxUGYeo8jlD7V2Gs/m5L4wOkYtz0tWCdSD56qKe/9U7uFf/rLY+X4/mWsglyOW2fvtaELmia8uTsizir0RV5V9tueudYX/wRUNUheozhGqvhTMC0cgZ9reEciFfJsjEY1CUgbjuKpyef+WnDWgvAdRnhpXjcdUolfMuHuSS57ikr+CKUwXK6TJwXyt0GAvhECoLD2HMTIubKr9JW6UZZHUZFOB8OJdwtp0epukODWxb1/CiuMNQH6F89E/EEpevHDIwlA6tKGB/UVIdydT4uJ1M8XYRBU3eWXEgyMLHfGldqy+JAUPBn4hT0OJTfqsVYewBwKaWzCKgYdIxBe04GnTSsarBAJ+8N280wqTj29pgSUcsBRofG0sXNbBUEtEZ0kDc3PGGQ6mqJBgQYlThiCHMDhnF9bXPSlN0qhgodmY4XAdn4cBY88BOz7JcEcagjlkiDDba2IdFDKH7YskhGz0/k1GxsrzmznhocMidlzMU7c5f+XITNDmnyJcBELTrGnB+hJNW9chggypQqMIcoeBldK6EZfmJWZU8i3wMKgs/li69ceuWBibBRzA+ezrnz/Oz5KiLmSsd8RaQt/EYXyEXgd856JzfRDvM+Ubdcu0OnesirnlUhLH8L6fBcOKtIGmRF+qGcMAyVjqzEX1/f2z+bJboHwORPMOl6myNdgfks2k3NeIdcUrPI23ZicB/rrnI8fSv4C9lZAkA+8KQhsEgA3yaGmUInIorvpOnv0CnOCw9IB/KGEZlvPkrMqzkn89laBRWhvrnuVy5nPXPy/c11/oV0uI5VyxVw0iembkoI75HiGWIKzzjzQCGjIUnPkpxMj35+qVQ9EV2kPKnZEodF3XA/nDGZnkvBoc6LIfIvuoF+eeLabsyWpm9tMnsiv1dyc6hZ07w7Pg49qfC+QADVEXWdyyjY+PuXhnHGOrsDciAv8xbjBa+4NnT2yvdFXKedQ0GAc4alkl6ho+S4MBhDxWWiOBcw8DZ29lKq8vLTosDyQa04vAFOgyWnj6cYSO6xiBhMBxvo4nPgb4lv7KOC4A/sXQFhxvXtB9eQMRX52Sw0L5thOCgKtJzSO/BH9KBn8VWoyNDqglmjbC8h2Ve1IsKpfhsnI9ja2lh0WV++713PTOMdmEa1F4yfegWzsR79OBhJdz9FmVR3uwXQ92E7KAroqwY36NjU6lTBmB3V7f3k3F6lZZD3FeaqoEB3pkL02lsDGfYYXry+KHlhWWL7M8XzjDii8qiThsBepO6D2dYALiB2nQnMv6vm6fw6Z6MM9Av8yJK5egQzXZwm3WkC3nnmnLAd3TYQP+gQlkyygzpUztI6VNIQa70IxdUrkuXL3sPro6OVjuB+CgOBuezZ8+9D+HE6Kjqbdj1juOX/Xhw4NDnMeOLrwhSjvViuf/N6zcty9QRB/12yFnVSWrHi+qDfQQfP3nqL8NRFGagsQ/hs2dPZZjOS354CYZ+1UOV/fgwdKOKKflmFuSg+vapNDYxZTlDh7PEE1ofPLyXVlYW7cg5OZb8tHfL6B9MXTrgGbRUeKaDpYdjw32eGba+yowu+pTmtCE5ou+A4a3tvbFMkmf6+QM1zbXOsJ7uzsrMsHX21uSZaOZLufTHzJDBgGdpF7PFkD/2KKOf7+sbStPTU2lm9kIaHhl3ebZ31tLyyrzHBuCnHbGvG19uxGnZ280sMA6Vu43ZoMUXdkWjP37RLJ1z1CR+roq/GyrLTmpvbU5Xr19JPT0Dfs6MG5aQsqE6Dk76G5yNzPxaXJhLc8+fpmXVBw4+y51wM5t4avaGxzAvnj9Ue5h3+0AfsBcfe0EyKxAnOGOd/f1DOzFcBumgtg7R3NGvdt2psqd06+a1dGl2WrpCvHZ9K6nwTQwPFc6wcIAgP4Ad4rn90B58peuiTvM1cbw8UGeN0qq4FSc/zzhzuhyWn+ewDO7D9Mvxc3olkFRU4wHEMa4imOc5TBJounlEXtnh4nyLuMQjb+evyNnZU6Ff8ZjJZGeYZN0v+xA40isOV0VS91GkRebu3buXNtXumD2Mo3526oJktytdv3o1fff99yid01XKJrw4GzIfOKNn2IPv//vP/lmaezEveiSdqmvkj5UkG+trkiP6qEPJInhO0uLisuqcMVi0a/oGHGO0C3/AgSXA0nHIc7fkmpeAnu0pnQTn0Rt2iAqXHVrCc+otCcK5FjwMnjLmzXUYLwFi3Om98MxnaIoPP3Gw/cTtL7/yxvqSNM+S+/73vm8G5nIjP7necfrxDGcYG/fH2Dx49sUXn6Wf/PQn7gPpo3kp1EEZxRvGrD/4/g+kf2eVT9R3phPI95U6Nv3UYBWqZY02kW0ygLpT5Sh9yA9a42/sDOPDIGo3SDDjy1qUDaFM068DTl2XtB5nbht/G2Cc4C/fNwLlw9gUIN6roJae8s3LE0d5GhUm0lVkSHGIW8bGM57W87mSpA6i5QcIW3F1PoTejuvAWU4f0BCLGFbmWW2+L4dqeWk2VSTlcOCVeGp4otIqgflVhEd9nYflbL4Z3T/6X71befhazjCAFFWUICvfCX4LzjDAhS6yOpOnoMLUigGkgzP//SjugILCEMI6XBlPPfU5TT3k9OdV6llKA3Il0nXXN0rTXsInte1zpUylZ9kZxsbtjYFEtRmQHgdXPYChLR2lybbtNNS8nFqkQHHioPS99IcYpJXiXVxYEubYnBf0U5OTaWhwII2PjPpthztO8caC72RK57czwiJcnI/UOViJKy7K3k4dFLvOfquvDsyKnk5EHSn7hZEmcIlvegZEWhlc6nwZZFaMHdFNPmwouqZOjc1ye3t60uDAoGhmIGESXW5v1lnQQHg44KLjc4enc1zH2WxVOLEU2WFHhDsgyuq6JUiZWA4Vj4RmvS6Z/g9uDIU33riZBob6HA7P8l5QS+Izhgtf1GNKdeyFBl/BroMC+I+OMOTZPOeAB8RTOIgjDmlIa1LMe9J4eYbiMbDk4FqsMD8clTSKl+WdE7T39bJUCycdgUkdfsxAoNw2kF0P4rVTBVRxBL58wEMog1/605X/1YDTio8+F4+5jinw7H8Rn+tGdsDneIDpC96wrxI2LvvWAJQxaKWdFQXhikIUEJflUgRU4ghvkVMNVLEFmCZ4rQe8rWfvDJ4f4FCRjNOWMi+qAO4mv0WHt7wdJQ5lZeDj5WrIYI6tZ0AtjiqUwyv8ERBu+kphQI5/XngZX/k665hm0clSHvYzmb14yUt3GHjmma01NBQHQGh+Up93FRQO00qcLpchzjk8yzL/4j7aTLQTcITTOHTOjgw+Zmcyo2R/fzetb65575OlxRcy9vYk6wcyriR7MkRpM9mB6famwtvol3HJjAxoZI+y3r4e6TjpPQxByQFgev0LY2ZwaMgDfcLRDcgF+NGFzNxh5hnpmfFD+Praup3qLElir57FhQUbwMOjI5KVXhsPGB04xNhniplQoTppl8W+XtBtxqA2ijZb4SPGdJuvkTectjgZmE0mTafnOoSPdofhzEb+4MwHuGiffMAB3mKAT06MSQ6YRcWy83CUQw8b3vMlzLmnz9PK0rKXwLz97rt+Yx8SHnSax0WVQyf7jD1+9Nhtwn2MwrwkTlG8Gb8M+wx2xFAWGd/Do5PeaB3HIoYhPAbQQTjDoKkMzAxjk3I+EJJnhq2srHnjaZxhODKqfGsMeWZY6EkVQrLBkV88uGDFNZ/q9/YUTcfp/r27pnt1bU2y1mynsjWmyHTduN5Edwt7BcUsItKin+mpcGAdH+2YVmbt8BVIvmxI3/rGG2+kt99+2/v94EhZWpxPA329XuIIk/31UIxPlXuH7Qr2txV+7HxiyXG/9G+H+2j2Z8PJz8ww9geKWXjwPDvApLNUBywT3JNOY8NtlkzxgQh08/O5Z55Vub6+IlqZVclG1EqnFIyFYFlzU5uXC7K8Dzr2D0/SQP9Imrl02UuNlY3lE9nnIx7rG+wbt69y44BpTx09/ar3AcTWM0ngq0TH8trd3eGZYXvb4Qxz9ShfaMTJQ3/BksNeO8OQkmJmGM4w4fFserXHbpxhAz3pYG/bszW9b5HaIcux9nZ2/YGBvd1N1QH6RW28vTuNjk2mS5evajw15WWOlI3yMtvts88/SmvrLxJfVRwbGS+Wn+L86krdnbx4YuP72BsK3YPTmNnx6CjabxLP9lXvL14s2mnO7Mb2jrZ0VfXU0dEjeTxI2zt70nF8QQ/Z2E+LywtpYW4urS4tqP3yJdsD0aN2JbmHLnQO7e3ajbfEj37p+Meqt1XLXE9Xt+V894C9xfbSiWQNHjc1d4QDDEdpBw4wHcxUFZ1N0mtv3LiSLs3yNc99z4Lj5R7LUGcmxtP1q5eUHy8RVCf6R3vnyLoUoC3wLIdx7zGNrq3nqR9kSc/LbZVzTgvOfM91BnDmZ74XHRnclgVOp3j5ZWSmj/4hO71yOPFEFInd7DlnGnL+6CQvw3R/JZqhp4hTD+x9+sknn3g2H/jtJNLYwONopfdLHR9BG87n+/fv67xrefP+v2pXtM+bN66lD955R/lEXNPFWfSiksgfeigDTi8+ivPP//RP0rNnc6r347QpGSMpDi50PyX3i1/JBrPG0MnoDtooZ2Yw4kTHQcQMeOsM5eX8lR940N3MLKOfWVhc1LOkuDEmBvIYONNmXS88XobMdQ6rnGOMGmmYsS15k4zQD3/55VdpCWeY8rAz7Ps/sOxU6kbp8qiL3Ckfey/y4QH4HXGa0qeffZr++mc/df3z0oYP+Phrl4ODLvsPvv/9NDEx5bwB+nynLQ7yy3nWnzNQn4S5znUg75SLMZaCRWXgYiZrvTNMoQWW3y6YVyWaGwG8/tsC+vo8ZxjPMpSvzwO4U4UqcfD0PKjWS6NI8Yy6CihkqbgrQ+MsamMGnnLMRphqQdITNIoBVToCMk+IU4ESo2p51pjC1wXLcHGdoR4j+WWZiLyrKWpnhhXh0m0B59EW8ap4I96v5QwrA6lteJfhN+AMg5BMTLWLq0JZCWQ4U6muznK8KtaM82V4ytQTvxy3nNd54a+CXMENaVBQLa4cB3VSXy7RR9Rz+Q2y2vgYqQ1pFS3MDBtv3Uwjbeup6QhHFW8zlaOix8whDarV0T2R4bEmI4zOl86cJXGdGoSxRwdvRRhzQK37XBvqhaIWLhuNBCse07cBooUhqsNFwbmkC+hE0TvI6lRxlRq+FYKP40xYFe04jcgAfPPNNwn1caTB1KOHj/x2e2V1rdi7pNOb9roz1IHZ4/juSLP6w5it3ruz5VrnkHmeQYbORWdKeJzDmKRDomOD13Yq8dzqNeI5rvCx+S0DWvZ2MQgvg5g9GbaHGuQrmmiNDtKNmLdZ4OFaP0qqywodgaKQFN3HYfZVn+vsGAqM8kS3yOAYmpnNwoCDN4hGXgKnUV58Th+kXerQnaOucYSSGT/4FaB6i0p1nF8fhNWybAkQ1gAcSgyg4LEdAqpzgLxyeTNQ5xg1PGO5nvmga8Jr40Lzy2mtbjIpyJf1SYqGnoMjDwb3rRrUxT5NGGg4PBis1tML5HIgDyzj5MuK3NOeoBs5I06mtx7HK8uh+PVxXpUGyHHKcRunO00bMpBogxdlrPL5/SYZPxU9fK4jvwqN+GJwHRTPzOsCl3QDaZzOR8SySCoKzdkOdA1AcXQd7O/YGGd5r+9lpIcs4Tg4UF0xG0+G7MFhunfvjsqJUcz+c+2pb2AgsUE9M69aW7qkW1pNC44wt0leZkg3sXcPs06s4PQ8swqeUY9HMhzX1zdkVPZV9EZ+Th0jI8x+Yn8sCoNThXaI45w4PD8S3avLK16mMjA4ILzFoLgY+Hb3Dih8SFihMYxB5MizvAp+oeMwSjBwbETq3qQU9OAMy7O8nKfOnoWl5/koA2VhhpH7Cj3ja4XTU2Oe0aMA0Ve8nS+c0Vsbm2nuGXuGLab1zfX07nvv+0uHvOzA4Z2NwSOWeCoryodz4cmTJy5LlEl00LfonnzLs7DMD6WvOMPyBvrFzLAqcJ2lNODi7IwMxkE7EthAX2i8b42/wtbFUrNYJvkyYMZeLAnaL/gl/pKVZMKOLwHh4GYDfeoQp+X9u1/ZiFxSftQlzgccPugSFUl5Y4CF4esPsCC/qh90L84ZHFX+OIbwm4VofGVC/t/85rfSt7/9HTsU2TNrf28nDfSqn1R+6CXaxN7utp2VyB5yzKbrOGR72JOnrVs8jhnjXsIpw/Ya+xv2xUcqKnsRqu712Ebh2uqm2tuW2x1L754+e1LsObXtfcpYQnusg3JAY3tLfJm0T/WFE4w+H4diOHH2vWfYzTe+4bpuVT7whpkkj1RP6Pxo50euIzuFhQc+W8bFi+PjcDxUlknubqb1lQVLAcuoKRu6gHzzBvo4cGLPMMm52juVRj/EbFFmhg0P9KSj/e20tak+R3j4Yh8Otm2dcRqqlr1H5eWLV9KFi5fTkAxp2iL6h43wcXwOD43YkL/9xScqx4s0rjiXZi+J/j71YSpjW4cdkZQjZt/FMlScl3mGabStprSzd5Tm5he8vxgyzKzRkdEpO9eRGeSEGX/PVBfPnz3V9Vo6kdzwYtT6VeNMPoYR4zacAei35nTjjW97FiDLJLc31sRrlm3v2/A/VDtlH7S2FpaWjqnuBjVO6BJNkmvxC/0SelmCJWZfu3IhXZgcUf0fuK7YJ48FBjPjo3p20bQiS0C0n1qdkx0RAGePO4uD5ZbwAb3MqNG8gQYd+ZozQPx8TXi0yWq+PGemGU5o8gQqz/kVuBiPxBhLHFMZi0uD6dY9L51x2PjjK6Yx9FQumw/9iJPv83MQohPJm+WRd+7ecZtlNqAiOE4uP8u53ee5ro/T4tJS+vKrryRXW25XExMTfmHTrrS3blxP77/7jvRojKeUPX/im/gC0VwLJ/iZobWjtvjzDz/SOHvdY8cV9WVeonl0onYeM0jbWluky0elH6QPhIy+gZfX5q/q1WXXA/qTI/oVlcNHcY8DfEzyT798z0u6O9UP0l/irJce9Itw+B4z5n3QLnimMHhGmM86vDxfRaEMpnNr2w5YZoTdvv2l9NKq8eEM++53v+v6Jq7LLLrgh/sj3atmHY++CvyUidUnn3/+WfrJT37sNoO+ou2ju8eGR1z+H/7O76SpqQt2+iLbmaeZTiDXdZYvoP7ePIQu5cOZA2cYDj/kXQHpRLqBPcPsDFO4mzUV8a8B6un9TQPqI0MuUrlo5edA/X09uP5qWFO+icQvL1MjvlbTBUT6r4Mh4wDKeIB4qViF6vMqZHK9tLvueZUnoqu4yoHlZ78xKPI/DyN5omsyndnpFfVSTXXWGZahEeZKQQRRzv+y7Az7z//gi6Ks+l9c2WmioyoQoaQzNBKCRhvok7yepNoqEygjyCqyPgPZ4fOqxlRhWnE0gpz3ebjA4U66uK+chfCMcElRluHMc0C4jLO4JX83APCdU5wynkxnxhFPCKsmjrfYjUBxcibiX47F4LIewIszbKJ1Kw21racWlCo/aNFBO4MWBnFfqaN48vSZHUw9vX3+chmOEAbmYPK0YeVtJcyVyQ2egiNmLOVnCicC4UXHyBmw0aJOwV8hE87oHImrPwZRwpMHGkgQHRMzIjxFnDA94q0rsxXoJMCLcUFhgg5SEY8ONNIA3FPscIJV6eYA4Auh+T7H8T8xGXq9bE/hTA23g0bP4D/1XqTisWlj0MgghPL4DaLKzGA26skUOjzfQmmEKqAIg6Yi0EEZGskS4PamH7igiY13cSwBGE50zGUgf5dTZ/B4gK9rNkGNrAvDopRHPRCf541oymE5TiMoh0Mz9cxSMOqOT3vb+FOUEvoaIL3pltJk6j3tF/0ZA48qDfU0AeVr3Sn/Ei0lusrxyuGkcd0oT4x6BpzwlGUEGE+KHLGK9GVaODDy2Ij2jDNMeEhZS58ABsUT39Y9NY7aJEiE4pfCskyVcedi14QV15zB4VyLeGK2Zws8e/YsXbp0OWa0qJ/gB7yOMwyo5WUA2Zo/ujYeNTDaLLrKJMlQNY+PZJzJANiXXGN8c3jTZhlsuzL8D4/40h4D0YiPwcts0WMNUME/PDyW+rvHvUT8zt3bxmujX4Nxvs7IJvUsM2L2BYPL0ybajugQIdZbxweqc2YoMIMnZipg5FN/uVzMuuArvexZwqwOwrORBTDLgmWSOG2Qd5xhpF/VwP1I+oW4ONQWF15YvtnDiU+54xDAGYazjllhLJMUBWKUDCulIR+cGgAss05U2bLDhjbFQf7oePJkbzPi5Hov604gwlUunUiDMwzHB7LAxukXL16Qvjl1nRDXs4U8o6XZs3ifP3lqpx7OgA++912/bQcjMg+3MIZ4kYHs+8WBjIynT5+aB8TxZtHiCXzY3t1yHSMlzou9zJRP7Bk2mXr6wxlW3kA/zmjr2nLNzkz7i66016dPHimEj1jkZZI4w6r1CQ6uM07zQzA4WN1APz+i30LmkFv1RI6JnogN9BV4cpQePLybujs7nDdf2SPyvuqE2RbUu19eHGbjVEksu81eXkSr5MUG/R+y196OYwnZ6LIziz1r4DEy2axxArOiWCa4d6g2wswe8ZXZw709XZYVdH7MCOtWn8HMnra0LCN4TeMBysDG3FevXjVuz1xV/tDDF6H5ihwyjD5bWFhIjx8/tvMLR9PQEMvl2rxRPg6VfeT64Ehl6PaMbvKmddJ+MSpZSkfe7Z093jNsfHJG6eKDOZQPxxJOUpxhe/u0d/a6bJcOwhnWLyaKH4wHpKzgGfLT2dmWRof60oHkhg8JIAI4wzbX2etL/Fbbr3xNUvl4g3fVBzPMos3G7DE+dDLQ12U+LryYS/Mq65b6+d29dfGkLU1NzKbr17+ZLs1eUZvvUxo+SrPuWWzsHeY9zsTMC9NXUofq6+nTB2lX9XJheiJNT82qDCqf2kw4FHSIFrdzXYdDAP2jvo0CIJcam23v7qdH0iHoMTuoWjvscOJLlYuLLyzTC9IffLCgRfoUXdWin4ojGeDl2KG3qkDvdXUxo7JPddJnvhPp2dyDtLbywl+2xUG8v3ckXnX4ZUFn93AaGmbJp/IUTe5boE8yKQrVbpHXlK5fvZAuXpgUPnRfjNXSyWG6MDGSrl2dlZ5kz8FwCgHwnDZPnVfbWoTnZzmclkXTobUxI5I0ZR1LPA7SqUKCj8qf+IDHtXrkcFNdBacpgLFtfplLSp6A1y27wM/hMMXNL6hblRf0uM0XaaCfI/cVhAFcEzfzAjqX1Lb+6ic/9ixI+hCcqDz3smjnydd/dS38OGr4KMSDhw+lZzesE3iB4n1glQXOsHfffkt4lZfukensvDRvjI+SRbvZlVz88le/8t5h6LM1tRde3vEV2i1mQu7ueZbn5Pi4ZybCCtpN0MXZqBRc5Q98yPXKWJg23dvTLzzH3uS+v7/XG+RnZ1i0gXAiUUeUPWZ/6ayyh+M1cJIT/DAIP30oX2bek27OzjD2Ribu5cuX0wcffOByV/iP3OqZeVDwn2WSvOxwHeo5tsYXtz9PP/vZT20DMIOZFwF9/f3qR4alazrtDJucvGDHYeZnrnMO8ohyVOWNeDzjXJYHy4Hicea5P5DjdhV67lS6wc6wR1uivw1OKyX93G8OchkyXb9tqIwzS4C8ZjrqIbdlpSzOZyGnrXnhXRO/Me5aaIS/Pl0h68VdGcr8q8XUMHZx/jrwsjJkORdtOmU2WMZ8LbqLLH/T9Qy+RnWX6alCSC+h9JO+ryElbs7SFzhyFpz+i//lOxXETf8ZzjCVkl8gjwdlWag2xXrkZZCCMHoaWEFM5aoWMj4XXBkxzI2uozHQfTbgUQ3EDJSiDA45C+TbiNllIG05Ri2Tq1DmT4Yy8y08OvsownP+ZSF7HSB9xhVA4kDwus4wOjPjEZLgQfFMAN6204M00rSeBtJyai4MQythOgGckYpzoMHI5599psHZcxk53endD76bWphZQD7+QwJ0oXROG5lFmf28iFeEFSEuAffUIcEMxOh3mfbPAF6jTg+weMPirHRUFVtgwZDyEp4OZjpE1p5VBRmKk2PTsfJzv26nT7UBFuTqXMUN9teBoLvZb2vpjI/UwTHoynQy6AHMK+EnTzpIll/h5KDT8xDQnXddnioExh2kuKUU9GW6K4QXwPPgZ7UclbgAz/Rj4MOgCb5BO4ZvbEwqHHXlBpNDlNafslaHiyPU5RNteSq6ISfNdFXJOJ+mc8Dxiaa4uS1CK1PuyZM6hG6MYDp+5LYRVpIyULczTAYdeJEFptJXyIYvJfrKUA0Pma1A+aacVOGVmCKca4xDaOaaASZLS+FjBRSdN8iUwdfmnQxADdK8tKBwhjHgYmmMjTlBqL6cedR9BkLryPJRCSuimlay1YFs8IM2ZnFyDWTONuJRDgvdFjkgZSzzweAdkcHd5uWpKj9tAJ4UeWd4lTzEc1FKch0xKKQeZeCwrFHGO/sjkSdG8+Ex+3oxKyR0B8YqdDEL4hjHgmSHt8IMXPkSZ9MphiNOLfQXxkSbv57HjFKWmjEzjDKxPKhNBkR//7DKxP5NvAAQFM4904njRXiORVNbWzjDoJW8YrlP1BNneLwpo31gaCgcCAqjjjlomzgPHj98ZDknTdYXfAbey8vFh0OVnz2WaIujY6Ne/ochjaOJJUm8uGAWL3R5Hz/lgUzBQ3RVdnwxMC/XLrRwMHiHFpwZme5GkPUrSDwzrKvTSx5xOOIMm5Gx29bOHmV8JISyRmWCbntzPT1T37K+vJL4MuC7H7yfRkZG3EaRK/hEnbH0EuOctoyj7hHLFlUOBkY4iVhyRf4su9zZlfEleignM00wXDwzbGQi8WVB+OQZo44V5RUyHYVSMDSFM2xkyI4bO8NEUN5Av/w1ycwby0ABmYfsf5adYTFbAaMtDDeRBRviWhezF2aiPg730ieffCz53vPSwlM9b22NPiZmhUhOkVnjCwMYhwWOUDYvZwYRM3g9M9pOsKhHljNSrqx/mBG4ub6SHt77Mm1u8dXVjsQMMC9JlOz04QTr6vG+OtSr+4xWZlm3pfn5Rc9SZDYSThoceSzTxQHNvm1ra2uWm42tdW9dMDf31HsJsjxIpTDNU1NTxvn06ZO0s79nGWWmGgeOWwxq2gF9KrMyBwZ6vQcbzq0BtUNmPuJgxcFC2TlwkmZnmHkuWju6VZ6+QVWK+Kg84AEzPUKnZmeYaOYrkCoPMrWxFjPDcH61ec+wMfXnkl2Ni1gm2c6XMRlQIEXCRVsf6O1K21trae7ZU7/w4iUAe4BdunI1XZiednuC3q3t9bSxjpNQfapkWra9+dAtvg8OTQlnS3oxP5cO97e9v9vUhPiksvFShbERvOOg7w2ZY2wTI3Fm5TFy2xOfNza307LqIUg8sePt+dxDL2FfWV6wAy5mk6hvtSypjZ5Ib6qNQbvrurkjDQ7wldBuP8MpOTV9yXXEMklmAaM/9vcx/llSjTO+LbV09kv2x0Uack6N08KYKar2qBu/hJDx/saNS+ny7IRxHCvPeHFyki5MDKYrV2ajWQrQd4wBKC/1BkAvspz5kNuc2z36Q+Vw2fWMvKutU2GKl0Gp7Jhyv6e07osJz2eFcZXbDXm5n+bgXvJnx5FvRL8uSMvML37QlwE8qD/y4rkiGo95jx4mneo2l8tpFMY9+bq+SaNM+IDUX/7VX/mlmfMGVZzi8Cw9eBP0sXyRLxTzoYPx8Yk0OTUt2UbPnqab16+nd98JZxj9CfkwfuU2ShGQecALio8/+VT1v6b6OE0rq5LnbRzQh8onPrLBOI2vVa6qXbEskr3u+GiUX4aojLwADjkO2csyjUPLXzQXMSHPGg+pLQ9KF/f19tpRb76KRhyW0Q7RqeH4g1jTrPDgWcSPwsGXWCI9/+KFx+K84Pjqq6/sDIO9ly9eSt/73vfc1uC9ea60livRCNA33bp1y0tNwYXDjsRffP5p+vDDDy0z9LUsTe3p602jwyPWT3/nd39o5zZpwFvBL+Aa2S7XNfmVnwP5GZDDAg9ykvFIlprb0y8eraVfPNkRL5iZiTwVDeo3CFBSUBF30FSc6qEcFCUoUvkm+FGORR3H2DIglxvIZad2zwPaWj3Oesg4fzvOsNz24XvUdSNsuSxALaaGsYvzq4EiIasvLYP6NEckDnGLqMGOyCtwBJRp/W1AFX+ZZvHO/4Fi7F0jy7U01dIYKTO2uplhXxZFLzqQ4pGTZ8Hwf0KqSK3wdesjENiQIw4nL3vzXaTOgEDnkCBSd0ZQxV0PtRgCzlaCYhVBxlrQnoH4Dinyqntced5YPGshypfzr29+3FVpYz+QHNf4i8jQ5+DM8ALirpoeyPnVhopShdc22oDIj+fFM5xhcVWhpbZeWCZ5kMZaNtNQy1pqVd0xiCJH23cqA4MCBrcf/fzn6a460YmpmfRv/g/+bSlWlq/wXMIIyhI9pM93oHHeBSHunAjj0L98Ta4czK7CGcYzPq3MlPuAiFmgMVBOnGEMhHljbV4pgh1pxOdPhwc2og8MAWBBFoq6EBAvXwdUY1eBsGh8pDXNKg+OMBwUdGLsBUUnRNzIJSBjIx0DdDpJ3npzD30eIBYDnypAX/CyXgoCY31YGeIZ+IFKOXUwePCmyjpTfxiWXgahuJGfIrvTJB18gofJy2ZwCGBo5bgMaMDDdS09kW8tFHVQaNVK7OKiIPUMkAr9wQwCeEQ0BllHGkyEhAev87+omSJAkdncn8EFsw2oPnhpXKx1cfkoa8QtQ6ALTICoKK4ERdz6eiHYPAedzh6sMZhReB5QY1xFqkCSy13hPeEnMvBliLEfDkvgKBNyEs6w3BFQL9FiA4iltM4sQnIecav/LoJiVfqQogQFDfAJvloe9KBcvvwmPyAyiXoP4JL4GFfICfEjgeiVjITO0gC/Uv/cixaduEIu4HE2MP2iQ0c4r+KLWMxoYNNpD7g3trzxNkuucFoxi8MfKOhR+xcKO1xAizHGYFgZhfy0aCDPEmFmkqjt6rmIcjycRug1OxRw3hzupYcP75kvNsbU1tm8u72zy/EtQlCLfinKKnVkI7a5RfXViQOKthKGDbyljlxGJcSxxYwvnLzgJx8AmcGR8OjhQ92FHOEMUybWeeSJQ4yvSi6vLPrLcjiQmBnmN8L6HaoO2jtZ1jaga+lq/bo7Ov2mOhuT1F/WO9BfW5/hDEOfoq/Kz85C8BrAYO/s6kwbdkIzG6Ulzc6MyQiKlwU4VQCcPhgvzOx5+uix9z5jttZ7732QhkZHHAeWIosYwTkP3sBjdD+4f988gCx4x1O+6oWxztI7+IyeYJYEs8OYITQ8Nun6o7/YEO9rxysY4QBhOpQ5yyT5UMzB0X56+vixYy0vr3gvpo5OnJMqixBYVPXjhY4NOB30SxiaOG9wwrLnHPLNjCC+rOmZreIHM0U58xGGb37jW+Y5PPnlL38hOWcmo+Ra+hq6cXR2yaBiSWB7V4/7kB7P2opN1TE42b+J2RLQdaI8j45j+S9OGJY9sg/Yno6BwZE0Jn7MPX+W7tz+leIfppmZGX+B2bO/pS8727tUXyzJi32C0PU4SDBeWQZN20NW2Z9ueuqC8thLGxtsp7Al2V7xF0LnF15IljdNBzIWDgcRpzZ5+fIVzzSam3sWukxk87LIDjC1cWZr8tEI2kh/30Dq6IqvsdL2cBwxE41ZepQ3O27ZhJ8viu6pbbCkktlTfHyAL+cxQxL5PNYVDh82s8ep42WSe6JZ5aE7QNduSb94rzXJVnNHd+oZGDX9NN1u8bhDcnXIFyG3NyTrW67v61euWU8hf4ODw34Z0N83bHnY29+0wxEnmDfOVzlwIuKsRB5Zxt/Z1Sc+d4r2/bS6tpKOVV8zMxfsuGA2DAft1XrMOq3Qazi7dT4Uv3Z3pRt3tmTk77red3Z2PTtvbu6RHbrb27GsDTn0TFEN9pD8jtYuy7P3OhPPmZHT1dmtJ02Ov72z7q8E8tXLN998Nw1Jfp49e2x9QrtD3thUHV1FffDCYGBwwvyHn25j+kOWaEcSAzecN6/NptnZydBJNEYqQOGTYwPp5rVL0bZcV8ygit6Oe892ojJIojzRT+hP88bX9EWhlz0GdMSoW8JID04weDmcLqwzoBVZhA7nxinOztuX0CM5LuKF3laYntFfVXSqj9AHcS86nTdh0Eko/6jDiEM5TLNx6gnxCS+uTTP4hYM9rv7yL//K4wSS8xywriZPZtupYLRX8OGkvnv3vmRjz46w2ZlZt1/6rBvXr6b33n3HconeBljOib51jRU8AMiHceyHv/jQehT9y8uvbYXRZja3d9WeWBaclM+Una7sqdfZpfGLaKHs9AvkzTX9AP2WHfu6R55xLnmVhfQjeNCRvPDBIe6y8tMF6XGYEZL1r3kchOqZSmQnq7BEoK+Zmf3ixQvJ9ZZnhn355Zf+miRxbt64mb73ve+bFvjGwcw7141+liFhwhlGv2vZJU8dn33+Sfrpz37mNPu77Iu4Jd3d55m46Kff/Z0fpunpmUofXK4zysKZtOVz5lOOC5iW4p4z95I+39OXSQrT/mlr+sW9+fSrJ+sS8u50Il40Sc/n/ZecXNf8+OPWGM2zuLE8kFcRwc/9MA6kg7NbeDyMuJyJTzKi8NxhIesulxEKh2QMvjp5hbao2/XD5rSr8ZpuCPUR+J0jUYv7eohngJ8qnwJ1hc4qFHjQK2DzbRVn3Aec7zA7D1x4QTUuZctZmPf5uoz6teB18n99aJR9fQ4hZwFZ/spQfv7rwMvTl/Pj+mVxq89AaV2rf9BcMzPs9/7gq4Z8501ALYChhJRKVEoQR0dDT5Wf6VDnEClqEVmMC8blwjZi5KuAFFVqADItLoE6lDZEdDYzzt1lLxrAq6CGYb7JAXGulgvxrs8rP8sNQ2lKCOOqNk3ws1w40usfZZJyr2ffGb5WLV4/42kRw/85t58cpPHWrTTcsZmambmgmsJo4o8BB299t2QI/c1PfuJPD8/MXk3/1r/z77ozZpACRrIj63paz4NqvRO/SKxTm3C2a2DKDfsc8DY4QyUN+fAr8uLtMwNEBpQ5+3CGBTiV0tbTxl2FiuLZWXmsvweqeKhJOkicdwQz8MRwowOrkOs6LuWtWww5Zi+wIS7yQPbQjOLPQAqjgHbjo8wEBIA/6C4yMkR64p4FhemPPPIUc+4ZxEC3B5uKRWvJ+WbgCowY50cakGCU5zrwTAG/aQc/sXI6rmsh+KvwIkrkF7okUuY06JXiUkAc6LZBHAU3j2OAG2kYADEQNfqIonM8s1EgefJeZ0WbY4moB9LE0y8ScYrntRB48sC7DHYQFdcG2pwDXDL/fC28HtSLMGYW5LAqkEeEBzSFsaAw4gUehZIm/gqygrYq6ImCoirIsIhBGudX5EEgvCDINEUbYYCGDDMQtcFagXheYDsDDgWPLsgGvnAYv/9RAgw2jI8iXPUZ5YJOBpzFTKWj/cKQ3bbRiAPMzi4b9HteNtMlo1G2nNvRi7mnSn6sOAeeCdM7OCiDXYa7ZzXgGOAg73CKMdDe2z+y4wDjnnr1j2c6S7QSXx/taJfBvM9X7x6JL6JLfMHo7+sfSm2SpYifjSZwB34G+SyT1HBb+PVIVzhlgi8yLpQH8kxbwhnGMgvu6Tn9HDkXwIuHj5S3DALqDqcKSBi4g4+9E4/2GdA/Nxe9nBbHo+Ig+wyLe/tG0vDwpNqG8pSa6uvudTu2HOqolcFa4PnrO8OqQHz2erKRfKx8W07TlSvTGtCHkxQ9hUGMrHFQ18+f8tW6BfFjI33w/nfT4MiwZ+4A8MP8EW+gF53FjKmnT57aQMIozeEnaud8+RNnCs3VzjD1YfRXyMPw2JSdg8y25GuB4KQvVQbUinSRcKkm+FHamYuzaWxkyLN32DNMkdPS8ory5aVAt8oRmz/zMgOet7QhSVRBOP5w4uLkYQmgZVv0MQMGQK/DDtcBsiQ9yj5e7IuDzDx5/NhOMPjJTC1mmNlBpeeEtbQjy1FGO9Mk/7SdcLIpX+UF3Sfsd4c0SAaYiWLxktz3D0145s7S4kJ6/viOcDbZOTU6Mq5+OF5KtbWQF8vycO5hkHHgXGz2DCyWPeL4oKkz+4wN8ZeW59P8/AvPBmFpMssMPS5UnOABs7w6zL8rV697WSfLJL1UcG8rbUseTo6jvvp7e/3F6s52liWL8GhQ4nGTZyizl9j+QTgHkFUOZpltbK6nvZ0DPYvZF7zAIS50gvdE7eSYChZd3Z3taWgQZ9iuZ4ahnzhYwsws3kPSsKRsaFR0oFMkxyrXtuiFZpZCUq/DovOdt99PvXzEQvLPLJAD1QMzH5k9s7uzIb26b53Bl/N6uwuHI0sKdWbWfYv4gnNvW22UmdjoNGYLTk1MpOa2aAexDCxkhllutBL2b2MmGssiD/Zj/9G1jeW0MD9nA39nl/3fNlUvz60rcdjsqR64xhHRLh3Z1zskPoyLT71+WcYsTj6cwNcs2XNqD14mlkB3pZvf+Kbi9aT5ued2BrpLE5/W1KbEcNsGre1daWB4SmTiRAj5oy5a1UZ0qX5GYqg0b16d0bhyUvpV+FUfpD2WITI1PphuXrnoNurGqDPpkUN0kZ1W4kN2WGT9xBkpiZZY3Fvow1FFX5dpLAId9xQ9oTDiG1PpXNY/+RoAA5MBiMkPmjgqNCqe+0E9s72kS/pX7z+l5xnyVy9pS85fBzLtpXd6FkWplgfSWe7KjKa/+It/accUYdAGjY5HkSXkOR9O6Lw79+6qXWrcP30hzc7OqFfGkXSS3rh1I7371rfNT/SyywjN0KC8uc9l50yeH3/8CzvD0HE4oLd3WGJ94ja8K1lkawH2JcPp2t+PvPPimBlhMd6148vnuOfI9cZyP/Q4M8woAX3r+MR46u3tUfqoK3iCToo+mDg5nCdcw3lflfgQZ/QQWzmEM2w53f7idlpaWbFuu3nzVvr+9/mapBM4fsYLRB00pVtvMDNsxLocgP7Pvvg8/fhnP7aePxD99Lc9OMNGRq0TfucHP7QTEqc58TNkujKAn7CQoZAX80fh+ZyBa49FizEvsoZUHza1pS8fPU93niyoY+6VTIj3bqwcwqc4xKUews6Iey8JFXpdOg4NPPMTnuD4R+q5t3NI+TKOQk7C8YvckUfcc1AGVVvgV7HNQ+OM55Z/PSCd4+gg18/mj9LzLcL0TNREKp7Q4sgLqOVdQH5WgG4zi6G7BnLyfNZz4uQ6oYgZChZ/TajPkPLpBK4GeQCRf3EjgB/1MhIIGgPxDUQxrvPjZqgjwfDqVPVA3Z+l/zcDZQojn9cGtQ8mKSFbvxFnWBATkVChbgR6nJG9jjMMcEMo3b8KMgXVCi7TdD44vnsFbkJhNQKXIedyDuozDCPAgZGgJtmZvOJp0F8cdQhp4GUw+lI5c9kjzCqqBgjnSY5XdoqQhLsIqaZs0+BsonU7jbRvpeYTBs1Qof/K3MmlpFDmf/WXf+GvHV6+eiP92//OvydlVswGIk6BzvmbtoBMB8AV1KHGKqBLR9c/Bg9swouSxUCgo/DslBxfp5w28hGNwo8xyWAunGGRP29+K1lzUSGpSmyJNIPpKKCaJP6XyxEQssu0emYY0QmQL51rOGjKSou0+TqeMYigk+/p7nZmOMx4Q8zAhyiN8qMyjFL/eB6dCc8iri91zR3/40tl9cBMLrVbBg++8/gyBmYoCt2TdU5XOSszBjts5E0Z4bXf4qsDhW47qRxRh5CYliCogsRFQqBr2kXOIa6qd4papM+8qOdJ5m9VpvLznHEA6ZiJBcJ4Q6jnCnOdEUH30UzoZMEiPJWsdOF8HKEUXgInquZdcXQ5bYRGwrg33bpEITtY98F5oJLA9cct9OeyZjnzNRq1oj+q6QLIi/JBS45flFn1Vo3PwIO4kQ+yyz5DOJ2yIyJDhd/FOcAFKK7ATX9DfSAvtN1CBj3zQIKn53D5+JSNvjFUD2RgyciSEbe/t602z5LHWBbGW1uMfI68zJElsaenwnPSokExy6vaZDRupidPHqOmPIBnP5G+gXEZvCwpk45SjuiqqhyJb7rEIY1TOAbjPFMJdNKd20RvH8sNTzwzjD2OGMjhcGiTgYczrLM7ZgXxJpqErkXKzwwsxWXGicweGZk8O7bzwvsP6RmzuOAjOg7dmp1c1A+QB8joCJYCMjsI48HOcz3z1wUxqHB0yHBmI3IcSgPC09LUap3ESwyMvr7+0TQkg9StpPU09Yk/dlJRyFcANOJcYCYXaWrr/nygrDgDtrd3ZQRJt7emNDMzKjw4AENvw+sMOK9YDromg4SXGx+8/700OjmufiCMAM881Q+8fEWTWShHqgs+lALgYKPuQXosnsI39jhz21H6GIyLDtXd8CjOsP7UJUPeM0bxiEgmKJk321YZPYbRmfq4eOmSN9DHmFucfy48MvrgnxLE1zWpxz07vZgRHM4enGA4gJAFZv902IFLWfiQBCMndD2zPL3pe2eHHTUsMZyenraDpEOyCU5eNgCBK5yH3teNPfEOd8IBZrlCx5FnGCoYnBjW3oxc9Y5MtLV0eJ8rv4X3DKBuladDfFhNy4tPJe8t6dqVG6l/YDC1qK6YwcEspTBc4SFtJRxivKh6+Oihv8JG372r9ru4OJ+eP59LqyvLdmATDlBX8fXm4AlLeAcHhjy7cmx03P01zrBw2LDX0L7GoW2pV3zoEU8mxsZUNjGS2R/RVM13nDY4NZk5QrvA0GR23FPPDFuXXMWXTtH73T2dXl4VjhBmydBfh8Hf0y25GBl2G1qVDFpXKL+1zU2XE2dnn2SG2Xd72ztpa4OvzDLzSm1CA+bh4dE0NTuTLsjAHR3BMGYp8pZoWPVSYT5ygeceBxN1jfOP2Xx83Zj698y7thbxoUM860ib0od8cXNXOJCBmekLaWpyWvVInYXjgNlbyBhLsFiShkywhHh7ZzMtLyylF3PPVQ+LKtO2cLb7BYG0mfTJV4on+WE24qFkSm2HmXnDgyNpaHDMMukPD+yxzI1ZYMia2pDkoKtrQPT2SSa7VdYx4T1Vm5gzLzBkqSK+4B1tR3TiDBucED9pv+gb2r3GTa3UQUoiwc6wN67NpJkLE34B45g0Q8WeGhtKN6/M+hqeokndh4NJeLA0/MxtI/RK1p1eHlkChyuINCceGwlbkQ4akNUyPuJnnPngngjxjNmqOIFDV4QRr/Q6qCPiZjyAcSgtfKJnJJ3xFWBnU6HDAMjPq0syLnAA4PS9zrw8+OlPf+L6z3llcNfuPjPS4lwi/r379+0Mm5SumZmdDWeb6Hnj1vX0/jtv65qXFry8CR7l5eqE0787THnh4P/008/sAKc8axsbknv13ZIXZp6xzQPOxzG+OC/+jo6OpPYOdIn0kmSCMRD9L7wHn8snWrBbkCXaKPtO4mTTA+swZrJ6mSQ6rCILkZbkcc9F3MMjEe57gP/YFYwvGG+wfBs5X1tjz7Dbdi4yfuFjID/4we8EzqK8lNs4FJivvUxyTG0eo0VBPPvs88/TT/76p6pP9UXqAykDyyRH+DCG+rDf/eHfSZcvXTaPc90A511nQA44ct3At6xjTY+iq5fTIR1rGY/6WpEuWWPGJi8j2ZOvIiaUIWRX3DJuvuIqqtwwLa/gFA6GJvCAPtnJ9aD2RT9xdE87Fb68hyqSDT0ui55lu42qi7YjbnPPY+GuOMQCZTrS849eHKUnm+Eo1VPjpfVTPkoZkOkoQ3729QF6APP1NwLn0+K2JTA7C4j8q3KW7zNU6crP41k1fglZCV5VnkapXp7i1fCb4yFQS+HXwR1xQ05/486waBRniXGKEpE5xXkV9CqopwDI7Zl8XobXz17DGVYPjZh8NkRgLkb+8b+IdYYv+T7TCl35GtBzFJhO9RUTDhY9VlnqHlXp1DOuucv8iFLHNZ0LeIvYFcAZNt6ynYZbN6T/jpSIN6ZHShsKkhTMrPmzH/2p19RfvX4z/bv/o/9AeTB4UHQhlEozLkOJnjKguMoAjZl2lJy/ZqYODmBqNgM9OsMoUQAK2Xf6F2qwSZ3XijqYNg3SmPWjZ4qDsVkjE7WkGGgQZVK5rNDDM1/F/xpcBjUoEcMggs4o8z3PpnFnoPvaVIREKAMX9kKBZvNBaRjIZ1zOD1pAQBJdOJ6ukIXoPIJ/mba4DvzxR/x6eSdOlM/4VcemPVAYQmxLAQWQhM6KZ3bUCEibHWu1QN65hWaINI5ckJkvQFcUw2DS9IwzfI6yEZYjVRCUIO6JG8/BWcRRBsalgkaIulLCdEPezXqIDEeqKmQeN4Zq/pEPeRT4dc485dFZHNV6c+tpmEV+HlBkUQTnZ2co9hNh1//qoJJb17mT8VTpdA29PLes6J76PZLhisMBmqHLxqPiI6OGCiEZiAQ+R/YTZtrgDDIuGXOx1GvbhtnG6qoGn7FMp0UGIA4unDqJIZjyZ1k0bf/4CAe5Bs4MmnlrrDbeigGPISiZ8xec1M52ZWw+e/5E6SnLqQy23tTHsiQZla5R6ZZoL1AacoRewRlGm2tD51AkMOihZU0/li21MXnyhI3Tn0YEhbM5dJcM42YZmNguGJMnGvgxw4KywwHwHMvgVNbCgfEaDoo8+LXxIcAZhmM8fyWSbgp8XKML2PcIRxxftOQew5/BNDPD7LDBKaRnlB9HNc4w9lXyskDhYhPwvn42sZ5yPVacYRoYZ5msl01o96C04AWO77IzrD5+GbJMQ2tnd2fa2txWgRiwyyAa54uAMevX7UTyQj6UFdzP/LXiFb/ceO/dD9LI+JiNSsSKATh1R7mODiUrqj/4Bm8ASMIJRb44hnaUL3vHmafkIX7719GdhkcnxEc+ANOVtmQYgjsMJr7GxpL3+CIwo3XSj40rfldnOhHeL29/JrndLZy4R3ZIgFtFQlBcHpkhumUmDGVjSV57Gh4ZEm26xinRyx5uvamrt0u87UwsaYzZtdKjyg8WssxofW1BMhSOLmbM0J68B0yF/7QPyVfhqKL/hG7kw44VHLW0GR1CrWuW9Oq+SWWjvKJNTUDt8jDt78rg3JhPnSr7tas3RN8A34Xw8uGW5naVEYca7bBJbXg3razLuJLxuI1jaGsrzc09T8/nHqX1DTbFPwwadZxoMBl9BvonXljhBIJlfDWZj7bMzl6yk/f586eqi9A9zPTSSWVSvy7eDA8OqBzK3+1fOOGD+MSm/hzoC57zYRWcOc+Ea1N07Yo+jH5mauLwYi80GEy9oANwPpCWjz3wBUf2JFrbWBO1Qi4eoaOUXWqCph3h2omPALBstbm9M01dmE3XLl1NE5OTqa2zXTVykhYX5tOc8oenre3NqaO73R9BQIZw3rHPHM4wvlbrJdoqI3KLfsBpxZch1ySXLGtkViwGNctPcVzgNKNfZebfxlbsRcQMQIz6NdXJi/mnaUF1sb2+Jf7tyQy1cpc8dKWJ6YtpX+W4d/+29PGexFUygzzy8qCfvTSPhIeDmWUxuxCHaYd0XU/PkHFwb4Ti4eT4UGpvYf+8+bSzE1+NxXhgZhj1jywzM4yPDrjC1ZCz88LLJJEBhptK9sZ1nGHjnnnbjF4DlfK5MDacbl2ZkUEcOlU5uz1DA7LocbHCnR8NpwRe7lR6xmH9q2fYOOUxlPf1kkAxJgB7niGTwXqEvAToIwhErqk3aGDj/PxCMJedOBkiLPKw01AHNOQ8fLYzJdJyjyYBt+OW6PEzlQO9BaxvbqS//tlfe0yZ45CGgzKCo+zY2pRuvP/wQdrZ3ktjk1Pp0qVLkhP116fH6daNq+mD994RgyLPXG7KB904xV384hl5fvHFF+6niLeuNodM0n73pFx21b6hc2x4yH0tywTZDsAOMCklty3O8EYCEfQ7Bx8UEdz0CeTHTNXxiQk7prnnII0PrpWKdKDBhkBfUg70KU5t+lsvE6fdw0O1HRzI4FlYWEqff/6Fl3oyv+natRvpBz/4vnFl/hHPfNU514mdYSODCi/IVmqcYT/9m58J/6F0EM7qTfU33WloYNg6/4c/+F2/9ACQoVwGcANcA9yXwzNwzwENHOh8aDIDijYW/4l74i80M7Mb2dWt9Gg40ICch3Kp3FMxCg3cyLhk0y/qSK+f81I8WWhOk/niePrxsoVrUGV5hg4g58czhzlvHoRMkUdu18gEewj+4sVResqEUzoyKOUxEX3oSgiQz7MQfHwdyDwPaIRLoDziif7n+OdEzZDxNiSvAOuUAigLSMv0ZJ79JsD1K6jSdZaw+pxeXsQqnsY01qZulN/L4CydOY/q/Vmcce9VgXUkIXPg/C/LzrB/+E/u1MWLig6RDSjPLKoCqTh41uj5WcgN89eFRjmVcb5SUH4DzrCXlzbwSyXof22setpq8epZroU62ohHWmKjHDKeRrw8m2uA4xZlz/mSXTUue4btp4mWmBkmy8oDfJZUuOMu6hlj5Uc/+tN0986ddOX6zfQ//vf/vuLFgBIKwWf6jNh3RWgVilIaiOvoikJ4vMGmM1MqBXogINw8D2zxL7hRBeKurW1YibJEw44oKWIMjDLfy9cvg0pedWB6dY7c4z8ow6nkOx26EM+45bATh+uC7xEa14S5U8IAMg4aKE+CL0Al2cuASEpgFKUEUd5qfgEKc7gjR1AFRCuPFJ96d5wCwAXuzMO4R1ajfiKsFmURtRRWnx9QSqTLjP8slNPmOIRV44PGg01rL8KrtAEehKtcDLyRWMBvXX3Fu6va+wy1OMAvPErOVY7NNX+Z/+RBwKkvgha0KlLNZTYIQO4YpbS1ELJhWdFh/jhNxHUr8UwQ3esv2gtHgY9rlUnjGcuaU57w5jnSVONqQAUepccQPbIzjDgMJuMtpI0IcDiu8i3yirfbXCveyYEGQFCGs6pVBmCXDF5mIOynu3e/VPvWE7XL1aUlD0iZedLV0ycjC8c1ckd7UiQ7wJg9w5tgNvxmhhftmUFzGB/AyMiwCDqygfp87lnQc8wX5XpkzPenJg0QAdcbvBNQCzYQRPP+zp6XTvkrjsqW9ur2rHxxVmGwegaSePL86ROlif1LqD+WZ7V3yLCm/UomGKMxjhPpwqEboTlSGXGkxebi0MKsO/aKOjZ+06vKwbhm3yeMBWbj5UE2wACWpWh8CQ4d5w30VS47w6hYleNQBsmzZzjDdtJAP1+bxGEgY0MGZ54ZNjIypajiA84w5VV2hmXI9zlvAFrqnWFAfdoM2QiERhwMTnOsPkY29OTkoHDhQESWMWSKRAJmcT159Nhf8sMR8N6779sZZlUkfAysmRXALANknb4C3Hw1EBqpT/NNdci+W5sb8WU+8iHcLy1USS2qs5HRidQ/xCbM3eYvdgHGBE37WPV1LKMpjKcjO4qYOcEStQPF/eyzT4R7004gHAOWX5wZOtg3sqO9w84ZnJZ9vT3ed4t9crq62csLZ27UCXLBbEeMNRwuOB+YZdHR3p3GxiftCPn4w79KnR2tXkKLEciMCu8ZJVpb2lvt2Gpv7fAzO7okfCyZ896TKhTyHDOIkE8MGF3j1ELboRfEk/UNnCjbKu+u2tGa+82bMgK7untpxuZZK2trJdC7e7veH2xZtLFsif3A5p7PeSYfZVhbW5J874nfajNM+RF4maUOHMs9XXwVEgN6NxwuaktHR6fp1htvqoxD6cWLOcko5lWTX77xjLbVpfLgyPJyMcooHrN5PQqlV/znC4u0K2SvQ/LV3tGm9vo8bW3uuE14KZJ43qM66GevIZeGsQZOhZO0r/pGxgeHhv2Can1z0zxE0NbXVmSMr4k3wrO7b772DQyl6YsX04XZy2loeNQzP/dZyi0aaCe3v/g0zc89TZ2dLenixRm1v37RyVJIlnAy469b8eLFF3LHmbYdBi3OhhbV/1paWl4W7Xue+Xdh5kIaHR1Le+yTaAdfLPtnXzL4Njf/1EY8s+pOJVPilNtNkk4+UBk72nrTlRtvaFR3nB4+uK88TqWfu+0EAgdLIZkNnA3Y9vZeyS5fppW+4eMnknU1MfMk4CRNjY0Kb1NaWpgzDhujarCrLD2WjpOwqa5YWsoyyXjJRxiImCGqzNMBdaz7N6/NpNkLk6L1UJSTR8ximhgeSDevXLBMkN66SX/MWKzoIIVxDR85Z8OcFwU2ruuAVOgV6wsClB5x8jXtU2n9jHDyE1TyAkQX8kQYzzO+fB8piFY8L86Ar3UmPxxMmT4/L/BmQJehK+gvgFwuwLh1psx8wOLHP/mJ+5Gsf4EKfcXZ6ZUHG9yz3QmzdsemptMlyTKtAV108/qV9Pa3v1WhI/OUpajuo1U7pks00Yb4avtXX91WG1l3/NUNnGFbdobxsmlXbRwHNxvHswpieHjIetAvt6BJOgjaTJ+ugznwU2UgX9G7vr6mdrhp+ukjcYbhwIVEiko/yPYK2eF1eLyva5aJF2MZyYHHLaIZXh5JxvJSdWah8wEe9Bf76q2tr5svjD+u37iR3nn7XRFUy8/M03zP1yRHxoZNh5+LL5998UX6yc9+Yp7uS6fgDOvr601Dg8Muw+/+zt+xM8wrSYp0lC8f5+XFQXziAFzzjHIChKMjw24v4uiEjcTLIYBQT2AQT5wveShMJ+EqzrqPQ+1KbY1yWDcpAjLh9k1fiwyTQKWGlgooseMiNwqvOLeQHSPmn0BJSYVkGQt5M87UOed3JPv1ly8O07MNcCAjEdcE+p9wKqDWGeYYrwTKXw/IntlXgnIseFITQfRBZxVy7Kizs9AgT6UHJcXL49vGaQNyfi+LU4ZXxa+lP6BRzFfHyvflmGdTNYJGNACZ5urzuEdqIyTaSG28uA9bNoCxf4DSKfgf/SdlZ9gfxgb6GXJmWaRfl9H1QKpfL2UV6hkQxauFaOpVeCm9WWCbQgG8DuS8MzSioR4alb0+vzN4dX8eTeU8G+HOcB5t5lF2BDYA0rSe7qWx5u001LohO1kGrTKxElRqSKUjQZH+6Ec/Sg8ePFAncSv9B3//H6jhVp1hNvAL4qysG5UHLScolzXzIiv3oCjEPAYThNXhiigVoIOzU0n0mh49a5i/oDa4thEF1CEvQX3cuAwccV+bLt/n52WIMJS64hCN+yI56cp5+ZqzBrKNwEkVIWZbRFg1rU9VcDCRfVcDkW9tHQXuAmkNgKAcDo26d1AOz5qEuDlDnsVBfVHTBnWSQKXcCkYinLLS8RBHklHcgqH8hP0A41kpDqh0zRnHTv5yE9RaznUdewTpWv+QOQZg4ECWfOWzfiBSXM4Oh1cE6ToPBDAE2Z8HynJaz2oR8pMj1PGJB2ynXBf55wENwBl59sbGOrKR7zyVH8/ACY9sOEJPEcd7oZTiM+OKQUtv70CUTwf7+JzIEMfwCgrhjdIIFx0H+3sExNn8gD8+cyhQyKgSrsHBD+BeWcvgHEvj7Mskg3p3hyU6KT1/9sTGIPsfPXr4wDM2mmUkD4+MyeDq0qCJWaHhRMNgJy+MsxYZ//5YgAfNUY+Wc+U1zD5bTcfKYzPNvXjmvI8PZfjx1bje3tSCQ5xfU+FwhnAJFYNFrlm25rfULCdUfsw2cf2JbwygbcDjoNLg+fHjh8qY8H2l6fQysjbRDcIW9SnwzwNfGaMY+gzMWSY2OBibfitXDyJxeFCHGHMA+WLEkBeGTB6gEs6ZuA/Er+NiiR0zaDDIGbSTX+3MMOXXP6i6bfcLDcqFA6xvYMTOMH9FquUk9cuQ2GrgDGsExGm0TPK8tPGlKhnBki9m6JAGHmH7Tl/AEGizc4IZfjjrlMK4cDA9ffI4ra0sexbA++99N41NjMs41iDfeeEYZYkkWwLHAJ6ZYSwhPZIhQNt2m3AbOEk7MshwJHjZmXjNzCucUnyBsFPlR9+w1ynOAwyS3T2+QEo7UL3gEBAOZjWdqk7o7y5MTqajvd308OF9O9to02zGzl4xzPTq7GID+9jLC2MPI0DYRBfL5nGisoyN5UMyxCQf5Mkzyk77YsmQKk24BtPUxLRnJ93+7BdpZLg/jY9PpjbxjVlSzDLjjCzF7D+dCwPIBqb1aK1h5X5c1g9NgLYVXFcZVVfLa9tpZWVLuonZQBuivz1dv3oz8aXNJuRH/N6RcchSSJbmbm6v21E39/y5P9rA7I/+fmb8dacXcy9UTpxYsVQUo489zjgjuzhg9/bCMGW2G/Fom2+/854dfmxkbcpEJ7NLDg6jrjulJwb7mLlEnajqkB3RRoHYlJp6AFc4YNvF/1bpm7m0tclyy13xfd/10d3VLlrDGSauOS8cErR1yks5iI/Db3V1VelZ8rXpOmtr60pTk7Pp2vWbMmIvpK7ebtXffmJJIl9SZPYKjtHpqan04P7dtLq8oHbfna5eu+ol0MwA48uTfA3UzlNm6Ilemgt1FF+cxeGPbmpJi8uraWFxUXpk37wb8rLVlrR3uCcdsy/8K95jj48OoP9QJ0IjOWLpJw6AZpVN+lhjBiRgcGA0Xbx0WWU/SU+ePUx7kkd/hVfjOmbDiRWSkTbp1AnRzdd/xW+MUeHzSyYhx5FGH4EhjXRPjA8nkZQWF154iTuyTF4rar/IDWk8M2xgXPRFf0NTpk75qiz39pmqz7p1ZTpdnJ3yx4eU2PqTXGYmRu0Mw6EHRHtBH9QCbd99GjQoXztZiuv8PJ8zjvJ1dvrQ//HL8QkDyulx3lXSifFiiWQWBjpKpKGPdlusBFfyq8cNmE6VEX0PLQDpvXm9nuW4pHRdKJ4C/YIAZ9i/+vGPLbumT+mykymXH+Ae3YUz7PaXX+m8m8al1y5cuBBLKZXXG7eupne+8x3nAyB7Soi24M716H5a5QNo5/fv33fe0LS8go6Q7lU+nnGqds5+l3xtkRc5zOamL4Eu06ecdNJ90UeD1if9lAf6nhcbG5ubxHQdd/f2SAfGl5m9PFyCjjMMpxv9AOObrIPcD6u94JjD4WW9owOZj3ESPKculQ4e8JO9RPu8dPVKeus7b9Ptm//5gE7SclCON998I42MDpsfnoUrnfbZF5+mn/z1z5TXYSyrFk96pXtGh8fcF/3dH/499YfTphOcGR9Q4Y3OHDmfDGU6ykAYdcDYUSndJyArxOMLzfTF6AcwafhpnGY3uAt88AEexDPGxdRPjEOoIyfIoOyJ3VTYl6QzXfohS1y7P1L/JyTEjOT6Rz7Oo8iXsSttCZwKcnxsSq4P1SF8PKcxzqYe0jb0jAc0OSMDr4KQpXoAfyOo510tnE1THzu2QuGiWi8B5ZiN8w44m3/BnZem+tcHQR/19PIS1Zcj35djvl6J6uuqXEe1zyK8wi+qgqAifsQNuWrkDMv25Gs7w+qFhbscElk1hnI8cDQSxvrw8n19vhl4mj2mGbIYnpemBn5LzrAzZdFhT7vC8rP6/CqeX/+PfOrjlO8z9poYCkT51AMh5dAaHjVwiiEgzAwbbdpMAy1rqUWKlPX+DISRGQuTLlCkf4Yz7OHDdOvWm+nv/4P/qZDHACIM5UI5CBqVB2gURtwy5DiE1winoJDhM1DFC7+Lq1Lkch5lGhqF0/FwzW08jvDolChXNc35kMvPAW8cWAGeuXwKp4Phmg6ETDNNpsFXBZ2+yYigLz8FyuH+r3+EleNkIDziB1p+KpsGushTjN9y2jgTbjBtgdMhBa0AcciSEK7dqcaN5D06Ru4Rk7gGj3itgQvKyW1CxOcBAUYt/Q2GUXn2kZ096phBnR0XdNrg9D3PdYaj+S03zhTeYA3KoKB8zBJ5JmOOnOh/cYqwN0s4GxUhimgALwOBoFl02EGF44MBtHijs51d0A39mAx2ZEGH7jVQ4xqHFF/movxPnz3W4HE9+RPjHnSEvCBjnMMJR7oou8lRuP48mOUZcWkg8M11yEOFV0CXvFk/PmpKs7MX0/DQsPnxuQZpfGmPvHGqeLAkPNRBfI3JWSnc6GEAIZIQGVcMiPTQ6YIq08KV89cBG8bGMWwui+/taXlpMbEP0crSkgzOLj7UmO7evZv2dnZTe2dnGhoel5EnWmQImhfOLtoBTkMG+/A5y7ud7oqDJhsagJ+HMuJ30sKLOQ3wMAJPlU9f6pEB2ibDPt5AxwAK3iNf1CclYpYF9PMg2nXUQzZGeJPb1hIOsGdPHosW2iqDTeq+1c4T3jIfH7K5P/sbIpuwDGOsxYN+ZG5wqN94OSzXwk1dcO8BuwbEGAo8QJayHAB5KSCGK+EY/xg6azIQkLmjA2bjHadnT594w22cD3mZJKxCevr6R9LwyJTwC6/K0yejPW+g/yogDrNmMEKyMyx4Fs+hs4KHPha69Ud8ZGxHhgAy0a56H59gvyGWSSpA/HdUHZRrY23DX7ljr6mKM2wy9hDiDT5xkAXqzzTozP5OzAzjHgcAHLOuwEmodDbI+anc8P3oWLQow5b2vtTe0WlZPtjHcDAR5g9LcTtYYtgae3m1Kd7sxYsyYmT4t7aY3zh0PbuBdqCkyIQdZMqPmQY42I6Pw9lj+cDySKETmCHDUkzybhePWlSmVuUdTju1gzacaTFj7fGjL9PkxHAaH5u0AYU8sYwu3vwX+gKyVRn0IyE3yqooM3E42xmGfOuZnWE0hGYcQSktrWykpaUN8Uu0Hmyprbam69du2Um8LhlbXVtS3Wzb2bO8PO9ZSDiK+JqgcxL+kZFRyd1gevL4qYzOPdU9sh+z1ahrlinu7eGUOhAPVG6VhaV91Bnt8913P0gDaifz83PuhfiyIbO6mJlHcXq6OtPk6Kjr03t8KQxeo9P7+wdT/+Cg21GWORxPbIrNcjBmetGGcIaxRHegX+0HrLBA9UDvgQajHvhAAUua2H8Pp+yh6pJZaGOT0+nq1etpYuqCjXCcmduba2lrnY8DbIqP0ouqt4GhsTQyPOoN5bc3V9PgYH+6cuVK6upkaTMz+HBWhlPcew0yY8/1R11SObRZnGGt6fmLedVLfNUyz5jnQyFzi8/95c+Fhfm0s7Uh3X3sWaexvUT0VfiRjo8lZ5Jd9ilC7/azMb7qCF35+NE9L1OHL9QXfGQJZHfXkGhmP71h14M47PaMXHmcEsrNbZ96mZwYkn489bJQZsZZvvVbXVt3O8Up0ypZ7h+YkGoI+khJaZgZhkxmZ9j1i+NpcnzUvGTPIi+HV94XxkfSzaszihfOgqxvfFZS6OE+99GER7B0tK7dX5bCoyzRNjJwnZ1h9HngdRqemfeQGDicrtDdgOMpDnJE2dE/AA5D8vH4RXRzDY057zNl4Sw+cF3GHdIZ9/kZ4cYp4YDelbXV9OMf/9izKZl5zXjH+l+cpp/BUZTzgQacYF/cvu32MT45ZWdYm+SObG/dvJrefSucYcQnH/NDAc5XOq1Mz9bmZvoXf/Iv9PDES4VZZrupNrSt/op2Tx+O/huS/mT2M3uGocdIi0qifKR1HvqFHtUYS3TH3pD017JJ0OlEdVz6TV44xQww9GzMNI0PlHDv8wEzHUMvUw6/HBQvRLnT2QmkovglIsj9RD90tPQ/+/+99dY7an8sDSbvcJoCWV4ohzfQHxmSXjikEE778S8/Sj/+2U+sjw6k+3BGMUt4VPqBl0vlmWHgsKyIxnwAOZwjA2Hkm/PmID7nCmjgfCwlEPaK5E3pd3aZTboT8RT/WBVKuMsNHpLpXIs35JW6MA3BokgDn1SB4fBFHoMmnJHcky/g8jiPSnJD5EPbIlSHcVaBZ04nYBfBj+dP0vPtQg+RSo+cv+PoXvijpf4moI6W4lwFqK6NU4Vy7IhTUzeC4F+G/IxSVaEmRil9bdrfFtTSa2qKfBvnXh+/HmpTRd2/Kk0VzpY50lr0BIXKtQz4bPxxnZ1hnDKe13KGZShwV4A4rxMPKMelwPUF+TpMqAdj+pqMrEB2BGWP7q8B5M+b9jLUC2ozDbS4Pw/Aw+F4dfzJ8LIyFnXpDvh1oQafyxD3KBxmhk117KbBlo3Uos7C+zawp0PoNUflzc+f/It/ke7cuZPe/MY309//B/+x8tcDK1wwhTL8TUJmdS7v6wJlbUQLKr8aWisHlKE8s4rBaaCIjoJ/4CyzMUPwtk49cqPgSvTiGhxICE6dTKI7BQqps9+oKIyGTt1wD/587Q4i/owLJMYpfIQyhOV/XAsH+EppjV8HBeGtWZNGa7xRC7waNDRh7NMhKy5h4NE5d9Jc5zdpcR0DiUqnR4riHnyK6Q6SPCNuc+rp7vOgif0UNtZehKyxpAsSAkPxplJ35kOEx0BIPwXAcgZOvE2yA8zldrEcj3E7+bXLSJmZvaR47WlibELGDAOxlO7cvet8MfRXV9fSna9uy4hi8I7BQreqnyohtxvKBBVQQAhlwvjisWPoIjvB3Wx0tjyZvylNjE+lqalp0d6Uvvzqi8TeSHZIKa98kJeXChgfgwHQMiAKWSTOEYNRhxGfAUoQAA2+NzEChVMH1O3MhVm/mYWnX2oQzKbPbOLsgb4HwZQWfNAtFJQ7kPgHUvJjhgR4TW8lL54D8CrkbUR8nrnA0ouUFubnU2eHDGsZlz3M7mg+SXfv3pHRueu9twZlQPKVNg0vzT/TIMVDHR9JRjD8zWfRCU+jzOHkYGYY++kc7u/KIJtTOsmayMEZ1q56NTIBDkscecgJ9DofynNwLGMOA1qGKTJI3qIfHuDEYK8iZjAwo+eLzz4tNvWP2TwdXXxFEB7iatCPwTE8FJ3MOmG5WnunDhknfb2dwo88hNwykGagDiCjGKXMHskzn6hj4lAvOKBYJkl8SoNBwdLRpdVlESucqtMTDaifPH0sA7zqDIMekSaaWlJv/7AG65Omr9l7hr3aGUbe+TmD93pnmHUyh2WzwNPIGbbDnke6l3U4fUHGs8pI+4RGMVsyrodKw35nfKlxeXHBtL37zvtpdGI8scQP/BgNyB18gWfwCL49f/rMtHLPDARa38rKko186pKZR8QH/HES1cvQ6KT4PZS62btKPz4AwrJGZhP29LCnVbdnMzGTLOoYuZQBJjmwAcbMA53RX+yH5682YlBZdnBMUceilRlAhVOU+sBARf/AG5wXPnTtulI8lgIfHTen3YOTxJ5OC3OP08TEcJqcmDLfYjZd0V51wA/A926zhDtIZ+SZG9W52qzfZBf6glRuK+LW4vJ6erGwojDa27boa/ZG6rvKf21tOa1KTy3ML6alxUUvF6ScVD78Ns+Fdnp6xrrt+XOWrMbLAhxdbKRNHBxYeR+xzg6+mNie9tRmmZEFnd/5zjtpcHBYtCyJMtWZ4m1u7qR91Sfjqb7urjQ9OaHS0Y45TtLG1oaN+aHhoTQ1fcGOsyxzOMOeP39uOcIZxvIndGhvd4cd3J4pKIMVJ/vOHo6+LeO9ePmKl+suLi2mTtUZG+ozc4Y995h1vLu3lTbXV5XvejoSfzCLu9U2OiQz7V09qatnUDjbPGuLr0aODA2my5evqu5whOH8om8R/1XXWaZwdEX9h77f2t1XO8N43rRxf3S8749KLC4spPVV1cXifNrcWrPsIevgiJlmbuzCj87pFJ/7Uv9Af8KOjzbYnC5IJzNr+fHj+4kvjHoPpX1myhx5lit7LPYNjintgGSDulFVSzLC+YozjNo5ig5Z/JgYY2bYqdssX/1VBVsGV9c2JAOiTWVsaetK/YM4w9CPCrM8sgxT5VXI8XHojxsXJyRDY06jP8UiPKWp8eF0/eK0ZZf4AOMM8NtJKCKRcuJKmzh/gwLQ8/XOMNOla8I4chjXuT3lOLQ18OR4bsPoo8hRcUSTZN3pSK/7etwi0m2g7DzhTB5Apouzc1eyHM+3BR7yyOGVMrgemuwM++u//ut4eaQ+KzvL7VA6iI96eOa36APCGfaFHc6jk1Pp8kXGR9YK6dqV2fTe229VymI69MeLNQQAOYvSA6duL3/4T/9JenD/vl9W9EqP9g/El5aZGbYjed6XfA0NDnn25YB0LHIQZREKs0E1hyLhSmWj72X2Fm3aTi0O+km1OcZdLNG2M+wIHW+GWfcil7kuIw/xoKDU3DTP6HPiwzW87IixFXGos4hJG6aPxVn11lvvqswxJgR3WeeSjrA333wzDY+OQLxxEP6jP//T9Pv/5Pc9M7yvp9thg8Oj3kAfXfB3fvh3jR/ZyHVbxguAO5cH+SFefu56qYOczoKkS9oQ6dGXzEzbVp9IOjuQLLcZFzEJog7iRZ+j8KzA4ZnOBJI+mKk/3aMUdEk98Jwff8QJHNwqbVR0hX/VeMInmWIGpNHzUP/MExILjk5b0qeLJ+nZNuWP9hek6IoL7kkTqf/WALVlqN69Dv7atC+tJwPPz+ZQE6OEozZtwNen6lUQ/PSVE8LxwNEo/68LGUcj3jSCs3lGuqIlVp5nms+Darw4f21nWGQYAPFlwsrxMoCvQmRdFbxW4TPB/h9QLwxn8GRH1+vAOc6wRrTVVwJ33nflJeWg1DRXRfJ9PQ6AkEoo5dEJnDnuy/ADRV2eqfxGeWVcDXELAdxoszNsLw21baZWKUkMSozWZvE1jPNTL8H55//8n6cvv/wyscfH/+Q//I+VXOoH+lGEQptzJweuydOK1llGaFz6fwW4hbzaZ2AoZIhnhJcfCXzLyMr3EehP5BdA/vkAiO8ORgrc4ZS+eMY9yj8bw4FP92K2n4kpKF+e+V58ytccvF3yjKUCP8k5x1sn3RovRgSDkpChjo6u1KVBA4b54tJzOxwxwhjA8SYHozH4b3S6jzdczj+XwZ0QjiZqsqBLP8rKmWc6eTDDoAhHFk6Bvt5+G2Z09Hx1in1c/GU91j2ojXjY6ooRIjMa+SzKlcso8H4M+uXBHuAq1GWWNTvJnI4BY1u6fu2G8u1Imxsb6f7dL8zj9i7xQQNH8iSejV4NhtxhKywPBIxLyLg+0kCCMlDnZEUY8fkRi7LyVv7Nb3zL+Pr6+pX01A4QjCWcYR1dHWllaTl99skn3m+GWR/gqRzCw1n/KIrSx6woBmdh2JNTkbc76jAyCc6SCM1jo2M6Rhx+7/5dT/3HaIGumvzAoTgFVocBHpAoLmX2gKJEEnEyHQ7nH21bfMRw57P8gxqgguPOnS9lbG1KzjpFoPLGQFPayKdAKB5WIdoDhgCbhkNfDJydUU5hQLXilGTD8QvKU8KZXjx/lnrEV5YS8aU8ZoHd/epO2trZFK8708DgaGqR8aqaj7pWZv6JVn/tUc9YWseMDJdLh/cv0Y99eA41wMMxMT/PnmEyWGXc2Rjsib2cPKhXfHDDP/Nb5DN76FjpaNPe4J83y7rnC1Ms/eJMOSYnp+2o+fzzT92+md2C06KPZZIy9JAH3v6DH4cerQKVxAbRyl4D7hYZAn3mGQNw2Oy6Ut1wpk4w2odY8qkyMruNQSn1Aa04fJj9xL4jQN5bjM+/U154vr+3m54+fWwdjdERs4einKrgcIYNT0okxIu20zQg3mxuvtwZVoa8TDI70CwrpOUvlweoc4axUTDLMYnEcla+JslyMHSWZ34IgTSaeQDtL9Qml2RYMzPsnbffS+NTOPBgVcQBkH0OjCT4+fjRI/PLTkHVDzM311m2xjJS6Sb28OKMju3o7E5Xb76Zrl2/JZ4MmpfMzsJ5Ar8o0GliJsORDTDw03aZ+bS9tZG++OwT6ZT91NvHZ/3Zv4sZLNKZrS2pXWdmBLS164wTVXhxbmI88jbbTi/REDPDcO6GMwx9h5MOw40lSLt7R2l1nT2cDtL68os0OT4uGZx0GyjP/qIOaIu6E91wsgrxLOqBf4hBfNmL2KFvAGbdvVhcS/OLq2IyfcOOnooH0ptLK8vp8bOHXgLHMskYc6juNS7A0YVhyvIY9Ovspcvm0VPF39pmz52tdLjP8lBmAOHwbwk5UP68fGAj+S3pIPiMc/I7b70tuR1JCwuLIldGmhoUm8OzxAqNOtCrPKanXBx/bEOysLKxlpYXl9Pg0FC6fOWKDWf4h15jeS4b+m9viRa1G5ZLtqqu+lVvo6ITWdnb3vNeRBubK9JFu6ldffE7733gGYPtal98iILllhjdO9sbaW11Vf2z5F+Gepv6SDbqZ3ksS2PZG6+js0987XR7Zf+kg/0tGb5D6dKlq8q7Q/JQ6B6qBX1E3dkB2mynH0vXtnf2VP8soT1KO3s7aX1jNd1V/7i6smA6cNAx+3N1bdX661D1R5mhub93WP0bMi1do3zoO3He7uyte3ZmWxv94HfQ5unpk4eub2TugL2dxKNm4T4RLX0Dw15m7tmttG/JP+WFbsYQ9CmMDZChiTHpQCmgleXsDAsJW+WjFGqLyDhfk8TB5pcZRFCewiac6Aq1f/vW2DPsQpqeHJPhq36OeEU+U2PD6Y2rsx5noGfJN8YA+JloN4y3BSQJsTYQD/ozVPRW6Ro5Mj5o1dnXhZ7JZ/oZxnDltPTv+RpgyTtPPVYraHRs+inVBbhyeiDnlengOQdfJgcy3hynHghDbjjzlCXzH/3iYzvD/NXHAj96j5coeal2HlvgIL791Zd2ONPHXbp82fymC7t+7XJ69+3v+B4czsc/F02ZF/kLF30nY4k/+ZM/UXubU5+5Jxne1dh1T3XR4hdGbW28NGpLg8PDSgM+F0B/4qJYzJ6cByzRltzTB7OkOZY+qh+WDmQvRTLF2RRfcqZts7cg9XOidqXxmq7of/2xD+nSoFT0o3OZnSqZo9z8o87Bj6PeY2+VgxmEbe3xssLbNTAeUb2Nj014FYzr1clBUq2/DLfeeMP0oVeijM3pz/78R+n/+d/+N+LHduqUHmFm3JWrN9KQxmH033xNckZjpCOVKePKclLG7TrWkWUE3BzRXwVkujKcUJEKQ/4D06mXmW4XM8PoNXRRycd56ofDK9+DkvbpZdEKdw56TPlCGpAPyQZ1qH/0D6aVn/MVzdw7YdDvqwggxGFRPuWh8jB2YMuSIoLHCZT1SPUaG+hDc65f56D4ZEZ59BeoXwrK6qUAjqK0FYi7csLIH/k7C9FuXgXBK2EhbsGTqIcqEFpft43g1bkFrtcFj+EKCJ6qTL77mnheg/avC4EzqGlU3y+r3yo9ca7ZQP/3/vDLl1IbKiCgXMGuyNeo8PoY9Znl5+cRQf484yDu+Tmel9OrKAiwEFIeNb4yM+srE5GoioXoM2H1OOMefDl9oyYDGFMRp8xfIKchtPZJFewEKK4DClpEE1cc5TpsBCistlMZzD2HabxjS2NRunphBYc7RBQgX2zbSX/0x3+cPr/9Rboh5f8f/kf/keKgDBVfBgiM8x4rwpkdSi6/lJvDdI3xBmVxzaH8C4UYyjLe+pKGGR/gxukAOJ0VKHHBSFqucRAV+ISD+JzVM0UcwkmpODFDIK69P5DyIYi3/7zBBwdvYfkKHB2B38LzCfACN4M7X0M3/8Dle12DS3G4RyRYZpppghwAhxrLuMbHp9KABp04pPo0eGWZzOMnLF3Y9cbfB4d7GgR/ZWcAHSezVsgaQ4+uLCqdUpG3OjHVA3tteLCt5yFLWbFCTHGnv+MTDMkTf6o9O2fufPWVB1R5KY77FmVIR5TTuY2AlYfOV/+VNw42hMQbDhOBFMQ1DQHEDflgYN2Wrl65KtzsQYQz7Es9bCpm8hT5CT/GI8sXQeOZYzDAEINHjEyMVW9+rkjhjFBKlc9ZK0/ywyB/49Ybrsuurg4PrrpkPCwtLdr50NnTlVYWl9Inv/qVl0QxSyTnFWWAeMpTXBYtys4wykygnlHGapmRC51oQ3qAsT4ho3act4e6f/DgXlpaZbPqTg8CPLAU/eZ3wV/iOTsBeMHD8zytXjfmVORY0FekIC54oJElMBdnZj1LAZz+8tPWppdTeKmOBn8F6wJvXOhf1HGALmR0HcjAzcZ7jhpQ5Kt6wWCanJxIMzMzLjcbzzMjg+UUXRocN2vweu/uXc9iapG8DQ6Pee8w6GVWinHrRxkwQnB2Am7XGEToBrVt3h4PDw7ZgGAQvsASK8U5VJyevgEZh/0eCDOzBFyHatP7B1tqW8yECMfX/h4zjNAJyk9ygzxDRxxNaXwi6uxg7yDdwWmrvPd2MSyS2qkMwfZuXetGvHAdGRN4cObSJlLq6mlN/T0qt55Z1xFLf7RVl0lx+Qoce4HlAS7xkH/aI7M6Hj14JGMzNoNnZgsyzxd0jxhIS7fwFv3Z02cyejcTG5HbAYFRoLIjV2ygz9ckkV1mhrHpOLO8rHOLMpsoFFcB0JWh3hlGeR09TsYT5ceRTgp0alvhDNuK8rScpunpMemzVhk6YQBkwwW9yZ6Uz58+TUsL816S9w4b6LM0TsxGFyP7HOCKdiKjTvry0YOHNvrI1jPGTg7tWONLh4R7Jpb4yqwFNj7/H/57/36avnDJs3yO9rbFQxlcoocZf0fMxDlVv3OU+6yT1NHZmy5fuZG2t3bS55/9IrVLRicm2OcOp0tsYE9Z7fzybCPpI9q06j+WwXFIKsRjwoRUZxleTW0aP2C4KiezQc/UB23JSFtYWrHjeXtlLU3hDJtimWQ43eCbjRPzWde6gFbCwa2HxkU7pV5pL4fiCXyzIXigNnLIHmYsUzxOW3uUm9lce5KftbQi/r+Yf5YWlxbSJksAxReMTDt9lR75xQChzHyRk+WQzEYcEG8fP30ovHthxOLIUhlxTiGnzJaCF8gSx9YWe97Rp7ak73z7Le+9trC0VMhdk+UGB5CITgP9veni7Gy0Ifpt0bG8tu5lhOzdd/HSFS+jg+/seRbOsLm0qT6NvYFo4729fLmxTe13N21KF21tbIrOfbflkZHxdPXa9XT56hXRxsuVQ7W7LTtlWQ6JfgFw5DHzjC9ChhOsy/0zBjljiOPjZo0fNiR/m2n/cFeGb5+/zNnWxoseqoa6wWBnv6NkpwEba7P8kf4bx/68N8N/EbMWVX+PHseLg3bVPfuGLa8uqY0suG/EOdDTM5BGZbSPjkyYb+zdxcxfHB7M+LJIqI6Gh0fTpYuXle9hmnv2iKjiY5Kc7dsxwIwylmn2Dg6nzi6cYS6ygWWvyKlneCscnvHiamqEWajhDMNRGDKY0uoqdRsOpNaO7tQ3OKJ6bvOYVtLjeuygnehOKj4dalxz89rFdPHCuKobmlWXJvA0TYwOp1tXRbfaaWzirkN8pK9BVrinxwBzaHKaQYT7gFjCdY3ccAYY23qWl860JdJwlHUwkHVOvvbLzQJXBmhFxt02dA+P+Mc1/YPHJgrzc8k7+XqcKDzoecC0Bql6JtyiK9MM+LmOMricopcPWHz08S/Tntoc4GWSkh3qgHYObeCx3lAe2Rm2JZ3GMkmWgbeYCSfpuurh7bfeUl7qo4Qj84V+BCe58fMSUPTRD+MM++P/3x/5RUab8iUKzlw+tsEMtF21MfTiwOCg2yFfbrQjV3GOpCeQ4VjGGWN3ZMyOOwjlT2ecvddu3FBcjfukdx4+euw+pLWtWXqnV7xilhP1RpklFzrQ67H/m2RNbZS+1O1PtRJ8OXJbpo3ZLqFefSbP+Mrz5PRUev/970qPVV96AoEnZAR54WuSOLvIjDqCzz/7m5+m3/+D/86Oaz7Ew5dqJ6am/VEhaPndH/6u2yP55Lp9WV0D0A0dnKEhy06mJwOUml4doEH8VtFl21tuK35xTnUrCnm6fpUGOUYueUkB7xg7wg87we281Fl8ioN6gvX0K6o33fsFkg50Ch/9sCNTCKAXohxPdU++yGQ4Pg89q/jv/r1/w3oGWugrqTn6fq5lrqRfLp6mJxvUcIzPhCKX1JS/ChBvoDTEORdYpm8dJPvaUEms80uyyjJSrbvzM4u4oQs5RxavQVwJcn5lAE3On+c5Rg3ZyiwXqRbK+HKEr0dTXU6GejoZz50Hr1M/VXh1XufDafov/pO3KwheyxnWqFGS6GvRfA68it3kj3og3lkqGtNWhsyYcrxzmaU4jbCV46MyODK+cIaFAgOoyHohIz3RGuVK1EZ5Ahnry+OoMZ2RauUkQnKetWryLBCnRYPly31SSj07qflQaVEGwu0ZX8oFxwPGwD/7o3+WPr99W4p/JN249YY6qTYPWE+9H0ooSPD5jHIslCq5oFSDQSjRUKrmjRUsxuqR9w05PYm36vPPn0iZ7srglMGuzkP6DywuD2+5wSoE/FUA9Chw8FERNgjoCagv50n8oNEJhRTnVH//cJocn0h8Uv/enS/VgS1rANmsTgujMpwtrnLOzihkIO7oxMAVnQwSEg4O8jW1+hEOX6CrNV25et0bjDMzzEaUaFxefqFB6aEM10F1KDvpV5987H2VGBQ3s7muUDXZeIq8Y6NqcKuO1Rmy3AFjibelzrvCGFPseFwjLnRc0xNTaXBgQNHCObO+vpHa1VHjICEFhluWc+dnBHSuBT6/ho2BBQkYgBHFTxXHJHAtoI65IS+M6suXL/s5exjcvfOFHvGVIJVTckb/QzzweRmnIrr8Rb6AyPeAgzKDD8j0Bo8V4PziS3hvvPGGcWOcsycMe9Csb6xpINmqgX+3l3l88sknykfGLQ4q8TDyA1GUH4CuDMi2ByN6pJyrcSJjXYlnotH0iEeTExN2iPFlnfsP7qe5xSUP0jCM7MRU+nwAkXs1P/KmDHnwlNM0BuQceVcb1DErQ3J8iA1eT9PtL29LvtdkpIRs81abAQdQxUcZdPJ9tBucwjErqj5vIjKgKsoqysfVlmZnZjUoPUrPnj5OPd0Yv5uSZfFWPLt/776XSbZ3dqdBGaItMhbhOYNk+GodoVE1BjWy4xmD8Jg2oH/Exdk00NevgRvGPM6PJYVJpqQzPNZTHAbXsXEub8cxlQTQKTLhPWXx3m/+Wp4GWFis5KSyUZJRGXvjw/3m+f37tyEr7e3Fp+J7emUItnWp5KGpq/wIXir71C4d0tnJsuBOyQDOd7Ayo4G3oMhsODdxTEEPB3jgAQNm+Ixj6NmTZ44Hrz0zTIN4vjRHGAN/lgc+e/Y0sWk8jglmhtnhouKgf/sHRtPwyAWqRuEpnGHS58gHgbV1KSh1ZNBMG0JPsdSCKMgWSdCklZQuW/CNAycJZWDGi0pkXkxPj6vNyGDBcY+BrYieKQXuzc305BEzkebtrHjrnfe82bLxqp5C/oO30M3sKhwbDx8+tJOU56GLcKzFpung7RAd8BE90d7Zl37n7/4b4sVI+tXHf5O21hbS0OBAahU/ce50ikbrffOv1Txsa+fLpCPK6yA9fng39fd1pQvTOKfaXEZw0y5px9CHTMGcLKec40B+dejneNybx+Kh02Agp7SxtZvm5hcSXw/d3lxOU+OjaWp62n1RtDsaQeAz85UmdA58EQ904BDmK284A70UjmWK5hF9owzRY8JY5klD4WuCO2lzYzV98fmnaWdzTfEO096BeGhDGsMUmaU+WTrKMtIehZ3K0FW8vb00OXUhTUyMezN3DB5mhLE8CnrYb4cxAnsGwhsc4p2d7Wlza8OGFO3lOzK+BwdHJNMsk1RRxJ9tyT1Oa+Sbje3Z9xBj21/hVJlW1lbS/OKi9wyblVEpMu0YADcOuPkX83YgMwNqZ3fLDiKMQWa5YQjj0Jq+MOVZbeOj06rnDs9uWl6ZSxvSJd5bSOVmVhTOO/b0Y2YxH0jgC7TtbYUTVDKAnFHOg4PTtCC9jmNo/2BbstWfrl65rrjovag3DPrt7T3v+YeMMhtmc2vde/4tzj1Pa+urZJuuXr4uuRtIcwvPFWfXbb6/dyA9ff7UM+jaVG/dKkN/f5/oPFV94eyPGa5MkWIzfj4s4Jk5zJTt7k5jQywr30tzGluZz5If6s/LSKX71Dt7/NHZM1DRVQDlQ0TDeU92+qeA6bFh9R8nqrd5lWXH/OIZDkHaKLLa2tGbevuHVPcY7tK91i2n4gnOsBg/MBbEGTY7M6F76Xx0KNkr/ML4WLpx5ZLiHBaaFpGlfPQ35KGzcHjMI7kBH+2E5IxfCTe9JXDbKcLct1E4QdYxnDmcD3GIy72eOR44oVL36GrjK4Coap36hW7MuMgN2riOeOpXQafbXA6egxMnlMdTimMaCvw8Iy7nDFyvb26kDz/+2LOioZGXq9AAPmQs55vLgxP2i9tfSu627Ay7iDMMnlMPN6+kt995G6Lc7jOQL/0Wjjr4GzSDazv90z/8J5Kpp6JZY7GCVhLTvMmffDY2t3Udm9Z7RmgB9KmRBkek2pH0NG2Ots4M/tCjLWkGx5HGg2yp8PDxI8n5ofJrSn09HR5nxEtRnFbYHfFyJP6F/MID1zW81T1fA8YxQx9qniouZKCToi5YNn0p/fB3figMlLfa/wDECR40eXw5ml/ciM+MRT/99Jfpj/74j9LK6oqd5r29/alfOoSXsvTzv/u7v5suX7xSweF0Bf4clg+elWXBPFR5OLh3+yzRll8ASiFa7ohz59699PjJY9UyDl03FT/z/4JZnPJYkDFOfHjIj3JkXzs6l0ZS9EW65IzdxwuRv/jzH6UXkgnGG5BiQOHoJmaY0hedWP985ztvpf/0f/2/iXGR6s94FC/KpHG+8vjl/FF6ukFNkNHXd4Y1AtN9BoTPOgqsQUd2Wbm7/loAbY3B9eMchNR4z4/7daCexArWSiUEUKqzEDLmq7r4rw+N8NYCzrAy/lzfX58Nr84rEFbjRb5Rzv/j/+KtyoOWf/N//r/7Pe7qD4CzO5jfIrwKe5mWRtBYmM+Gl++5Lh/65042s6wcFyjfh+jSzRRxHRi1V5yKwCrUpq8+Ll83gjK68+I5To5QOSLlOeQ0BCY/DXWepoF2tioUqGegnCgn8HFG8T6UMoVfvGXnazG81eQrUyh83sQzwwHjzcsP9IwNeLd2tj0A5Q1t5VBnzNtjjGuWCDBw59ynwR9fPeLtyfLSsgfpUonKk896YyzoWhrpmMGeKGXAp+Gqz7x5JB6G4OkpnQODVPbq6VSnKcPXb/B1LwO2rZ2D/WB0MI2/b8hvbvgkvt8kSyA6u3q9BwifGGf/DZZBdOi6o11nDfA42tt6/Lxd152E6Z7BJ/F5hoOnXcZUu8L4ZH5HB9PGu/x1MJbptGswjfR5uQx8T3wpJ5ZUse+N+goZH72iVWVRGVpb2ciamWI6VD7K6n1kdKZTYtDNWzhmXXnjcM563qznse8B1+H8wMBgfwc6UpYr8gYPY4eNnOmEGPBQ7zb0Sgf3dIJ0lKQFkHGuYyYEcZAdXfs+BncYQjQF8OIUYtkIDtSVVQwglk202+lh3IrrAa06TfAwKDJe4WEGHy2QcAYusdSzoI9n5KWMyBcpwSAfHxt3OMsaWf7m2Sl09opDmXGYLCwsOA+MdAx20ueD8nHEdRzQDI3VOPCBPCO+p3w7nlqiysHMH/aFgkfMONjSIJI3YdzHm/fAAVhnGF/k63tKozODb/IjHfeZPvhrQ9zplauUPvfoAZyefO0NxxdfgmMJLjLlsiIf8NbpRYcGcpYR5yG+c63DTlLRaKcChqB46Rk3qnf0AYYhMomMeeDX12Mes2QoLzciLfE2pB94M+yN3oV3T8bp/h57fx1pYKuO6phyaMAjHcPm+3wFjqUGbe3s70T5mGF55AGzpCBtyoB//OiB99VZlDG6ubFlw4C9SnB2oxuaW9AFLNno9dHVSV1QJuRZdKscXJufUb3iWZd0UbvKweytFctQXmbM22raXTakqkDHHnXATDdVk2gOPmIS4TCPgTtGV7xVZZZHl3QeeQbfi1k4QmQerm+4vOjgPPD1rBZkWHFoJxub68JzaMM91ydEkA+zm7q7+kSbiNFfp3QfxoTHBYVcOXNDPsMEUKhti0/QRJ1ZnolCvmq/nikRiBQHHYRDuc37brGB+ICXpg1JBvuka1s9iw3wUkHhJinlwOHI8kZmdWFA8baY2QQGFyVkPeeF7JGGzdzRL0DwK17KANYJihcQ/daly9f8gmF5cV4hxzIGJ7zEj71dhoeG0tDAsGft4mTB+dElvvGFSe87J2NuaHggjY1O2KkTS/JiphMy7n29VD/odQ7Lu8oJ/8xD6WA2qmY/OeRB4mYHTkWGFIDzCgciDq29g+3U19+d+kWb9y/Sc4rG/la0me2dg7S5s6u+diutrqsvlpwwA4CDDZtXN9a81G5dfTMzYfniKksZHz25mx7c/yrN6x7Wra4sCteWv+YpM0hlarMx5Bljaj8d6neYccisRGbOUj8YkxjVLCmGT/Elxj2VC32I8ckLsZBnrtkDjX4udID0wRF7XjEAbkoTE5NeUoVzE6A2qVvkmpc+fNWwWTrnkLov2uje3o6X/mBYDg4NWg7hKfqFFxrMLFtamXeZl5bmJSfMpDyUHA7L4H8jvfvOd9P1G9dFe6edKQji3TtfpfsPvrIza3Cg345SZINZVaSLPnNAbbVa9+QFT9hjCCOT5aDxou/EcuZlmaJ5a/cgraytWz8xW2RL7RVj8c6XX6a7X95Oz589dpi/RKzyDQ2Nqt12h56Tru7qkC7q7gsdIJliiTjG/LrSwAc2T8dZ1a4xR2//mNrOiMYw0nHq35rQs9L1PV0daKC0vblR0Q84DmjXtC/GVLwQY1knz9zmFBo6ifEXbV6Vo3Cgt0djBWHcVV8GLa4eZFjjOV1ZFoRMNHW5b/aSKw76Gj07Zqyqo03RRob6Ym8l6tx4kIJjh6FHIJesaeNZB4T+YIQofIpv53xBNy+dXKJK+5ee0XN0oyIYGVgqulbXlNOzslw++k5+EW4CnIz+JPLNdPDccYrrSMcz0ogKlZU65ZnHSegJHeTte515xtlh6Ealpu5Nm/LhTN3nfiAfhDN2m19YdJulDZgeYchpMq1Rx+HU5GUK7bi7t1f8HXR8YGhkME1OjMNoxVeo0uS0lCnfA7o0jo8++lC6ZMHjCvbfY6basvTyysqq9TP7ijFLyPvTSU5wzjM+glaWJPtQO+qRHuFFDcsXcSChrxmDwD9mgCJ/TZJjZjIiz/SrzARFnljiB25kmTL7IxfKF3sEhwsvWJaWVvxSjnqxbVGUw/xSesoTNi912aw2NJBmL84qPMa5AOXP53zgCMNZTpuPZ8kvWze3N63vPM5UGTsYx6u+ebmEA7JHY3u/0Cr4Cx2RvnqdIecFED/LCvEoL3IBOJ5+UbK4h9fYa1wzo71X49Cufj4yNGDndy9n8ZczYT0aL7LvGzqQ5eIDCmOiAuNIdOCA0vBhIK9uUb9OWIxve/VM7bi3J33lZbgbKr/qz/qbuozxH/LNuN19oGRsZnY2feMb39CzalutlF8FOVGcuU3ZmwfiS1E2j68jhqDgC6fiKPOrEZz/LIcHfsfzhQN/oxC4QZxr628P55GZ+ZEP8q0Nq8b7bQHNDfTOoUE+hevia8CvQ2tkQjn/4g/+z//QN4KWf6vkDEP08jXw23aEAa/KIdN1HpxXcVm5ZDg3Xt2ZWI3iOszBEhr/iltSclGcDJWLWshpyo/ro5JPzr+Gprg8AznOy+C8tGXQcCANtB2n7qZdDwzd0dIJ6+yliifsEbKvQfRjdTgxF4IBDkYmn3x3B96GowZjE4cMU4F71EF1yPDqsTHGxrm8ZWfvCr6WxXMcStyz3Ain0tDQmAd8XZ0d7shQfZ0aUHZ3KY3S00G2t3fZIYWzqa0tHFJ++9nC7AXy7xY9HcJZOL1wEPnNrA4GhXYY8ZY9nEo4ixi0oui9jEIdLV+Zw4mG48qOJxxMNgjj7ENlZ2aRp71LcaPYDao/Owb0LDorDB8dfCkKB57uhzVAZrNmlj9qxCLaFa6k6uJU9h7x90SD5kV1cBooapBgox0DV4MCDgZj9BUeVCo/BoIaLjnfGAxFJ2PHko2HIox7h2nQQyfYCx9bZSytaXDAnmE4woJuDnDktBwRVuAWEu5zW4uyRjhHpg3eKKASTpnHxkddZqwlPgvO8lrezAeNRTxwa2Ac/BVuccj06Bn4CGPmAwMm52sOFvkUPwZvDEZwhoGX2S0seenSAIq2QxzyxRnGZ/1dRslAdNJ6WipP/cFAk86bvE13hVdxFpLKNbQyWOjpljwpDIOJ5W+dMnZw1uXZBRzc49D0oMHncBjFs2IGC4NFG2MxWyPO5YMNm2NpAEb0gGS7y+202YNC2jYbhjMzEeeFjXgZ83wtMRvwDDaRNeg174QrZJi61TP4oLPukPrgi350eDje+lVenCVsuh3OMPbyor11pOUFDZBVfkwQjK9O9uBpZ4kTA1wcKrKhWqkhZmHtyTDekj5YS2ssEVpakMwsSmaXpQ/apRs6YunTRnx6XeNhO6O7e4dVlj6VCd3AjCsG1cEPRfPm/cyGwIANh1jMXKDOYsovxmyndRFyyFf1jL/QjQzeqRdwleWCAM7IP2+uWcrh6f/6YQCBH8P9/8/cfy5ZliR5npiF8+uchrPgJHlWZrGu7q7qnu3uacw0BCL4tB8GDzF4hRkRAI8APMJ82IUIBLMiK7vT0zVFs3h1JQ/u4ZxzTvH//fXYvcdvuEdEZlWPQK+bn3PsGFVTU1PVY8QAsvSHsG6Dt8qWBV3y4Yrf+hobl6MUnarNYkN3jPaEJQ1yxRjGMgVog3i5j9JGGOXbpRg7pP5YnmtjA3EV7iKgriHcQ+fwOU5dPdALlsihxIgO1Z5dVqYwHPSJr/XaoDQw0CelBtpqUl7qT4pzcnqoFOOrL+WLMqKMNnmmAEbq7c044Y6ysSk6dUXIhw4pA/fEg0bB44HaHaMPtEhdcBlPrpvwBP1C98Rj/7Dxm7dVtg7F3Ukdatvxa+Ne4sKSdRQxjIYdcmyujNJCGx8eiCMfswxkX2FQzvuNZ/ptGMDon1Enysk4wUwhjF5hkKPOURaTl+7hLeZr9oBm6GcNnm3lWQuqh0hA+XTqXbP482Ha2qa+O1I2N9O6lE7qzoen9bUNG3tY2ji/MJtmZ6bSzOxEmnj+OD179jBNTn2p5ydpfvF5WlqZUd9Z8mwkDLrjo9dtgKNsKK3wKBQ7lDT6OcuNUX7oN8gA7DXHWAEtgWOMgiwZRKGm7fL44FMf1W/APTKEZ2kJQsFl1m8Yw9Bg+DhCOqQLQCPQg2UQKJHxVnxwX4ruwaHaQZ2Wfa5YBolMwCb6Tkv0BI8Hv88mHkteeWpjPDyK/Xnef/+bnoXAfoZs4L61vebl1fBj2hVcMhutq6sj3ZSyyqEjKHwYwJhJBk2EAQz+mvls8Mqo07E/EKKUCzUqW7uq1yzesZXWMVSur6WV1aU0obI9+OKzNDnxNG2IpzEmcSqkl38f533qhv1xDmMDfANZBnrc2FxOS4sz/ljGRwU+KvLxr7d3WH1vTHLFYGqGZkR/QoR6HA7jcYN4fpvwfWyDAP1bAZSf8iyMYUK06ij5SWOHih/KicoCjeYNtPECkDg6RSvwOdrWs338kgNHKBP3+td45kMGoItTYjkf+Du8XvnB+8Uje6V0d3W2E8nlEOkodLLfoNpXxCR/yswl+DQ8kivyD33HqxDkKDf1I1zmCY6nsibRBmHwLwoZdRV+eM/KAoD/xCddo4q0dMFV0+O9XAanWYDvHKfwK+L7SrgiLveug5z5rP1pr+AlwU8yXwk6c3sUVwJjCF1aWvQscIcpeDrlzI58cnkxXC6vrJrPtmucZr9KgFj9/b1pbHTEOAU/uU75Sp65/src9MmeYc9Ey8y85FALZhpCl4z5tBHhqRNpuo7UFZmY8huof7PlBss/epf5qT/Yqa8hPzGjCL+t3R1/CN2XDIF84X7gZZksDybvPfMXZpKRP2kGrmNWHX2XpcnuWyoPfpatdSVcyJhJfarPJ23GnrS1dgYyXgF4HzwQcDj9PXv2LH322afmF1kWwxhmmUx1uHnzpsdK0sg4paw5jZxfbrcy5OdcXtLLcUgDYyeF4D2AkQhDJN7Gr+rcKn7aylX8mP0uWzWGcfXel4pHN+GjYyxHVl3l+KjBCh7GBvo4pyYfHex6LIUf70gGW1iY92nhM9PTame1H2O1x0fxfeWHvIkxmOWuCuBycgrpG/ffcFkzDqg3976K9Oa3z2wM40ccFc53AcVdzUMUFQ/1uMtwmX8ZXh3i60Mt/z9tLpel9qL/BT4lnLwOfr4qkGSVnvnT9VyexfX14avHyEC+ZWOY+nwUxgUqOTODOjgX9l8Qyvk4r/rnUph6ANG4fH9puDp3UZh6UEpFuFJMSwu8+2pA+JfFeZ3yAK8K5f1IfI2yZ1cPoAyXlQcEJ88KUVgYZx4wYkaD6EPvYHIoK8xGYhYVrrUNQxeGK4xUDGxSROUwKqGUVmdkFQaq7Py+CQMWgqaYstPGgAUDZcYQRigGEZRZ/BggxWAlSGFcwXFvR1kpnxQR9vKoGrKK52alwYyUmGEVaTLTBQUxD1aEYU8X4jhtOQRsluvhUGx4zkpWuBhMfe+BnDj5SpkwshQDL87v2FQ22geDgQUA54fgA/4Ji6IuV6SVXU4n0qfPhjDHzB7GGL2SP+/1Tvf4sRYeolEIx0Xg4qs2yqWNHvz0nnc1eokBK+gm+0V8HMAz9c5+ER/HV9jI3Jt3y6EA8oWYOP6i7jYALzGgW3llEC3wQ9mYNs8eV77XlSUjGEJaWBJj1yr6C8dSyLZ20WW7wukZYy0jO2kDDO7kUVE7I5ThDy0hzPCVtEPKH0fscwx21XXJr3DMgsCImK+ExZiKAolCF8uA2vwlH+U76hjKO3lxpQ4oUgh5NqoKLzYwid4C3/RHhLfQAXL/DDmdY8XZb0HCHjMqD5hpuWcFGgMyih2OexTXbTlmeMTBEhhs2ZRdCveWwktwdVjiEFbCzNbGlgTMLT/7PdccZkfvpUihNO/6PUYqXLxnRsXe3pbKJ6W2UCoCCroxDph1yebTFSk6zPiCTlnes660F6QwTqXp+YdpYvrLND37LE1PP5eblZC1krY22dieemBUw+jNKZQIWrS92l3CdHMbljRokj4E3jFMxn2mcfoKm+aaRvWjUKZu37pH6opf/PJ73+pnQ2/RnvWQ/cpXG+AEGHMQKvGDDgHovCogFEC4/IzgCSAYUhf6gN8V72O8q8U39dgv8kYZ45HX3hDXcfEgFj8JuulEAidGPpUv4Zhlc2o6be+opM6uipSknjQ2Piwh/losL7s+nsavjVh56mPmYSeGAWj2SGXeVXvuFMIypwYeGGfkCGTBH2MJs2hiVh7tEriIGSih+ADgnGdwTjwcOArDv3gLFSSc0iAOfDSD03XfwiAZVRcW3D+7u+IrN4YwlqBxyiZf61kG2FHpsGGA8YDkQRt8GeNHLJGE7kKxsGPmLh9YNHYEv1cZxH+ZyeDZX/gpHF/I9VK4xmCEIeFEffAgsWn+8or6gPocfJOZgn29g7pvSivL62l2dj49f/48PX76IH356JP08ae/Tr/7w8/Tb3730/Sr3/wo/fJXP0q//e1P0ycf/yo9fPixlLEvpZA8SSsrs0p7NW3ubEoBZFkeyyiblL/6XluPeCQnajJeYmSHf1H/TvM3FFDGlm3FZQb4ungDsw/hexhmwD20HbMa1Ur0CeOafhe8DPy75Ys2ze3osUq/6EfB8xwWRAuqMijtq/dsyH2mdA/VbQ5sd2kU32eGZ+ytVZCAwobiz8zj4cGh9O1vfjv9/b/+N+lf/fXfpzt37imTlJaWZ9LE5IM0I/4C/8LQQ76V9oo/HDCba3BwQErugGijZggLlz9C5I8Y0AH9ElmhoDHhAEMYhvaV1bW0sLjog0t+/etfpJ//7Efp88/+kFZX5qWsq2+cMVuGWazs3UW/CSNk4CXomTE+jK7gNCrKlfe0GQa7nt6rGg97RWdqF+hNaRTcIID0qDy0rMdom8gju5iVldOv+eP0z/2V91U/96QA7nI7Og/e69ogHDDeK6b5SlNro8bLZvUvyR/He2l3bSnNz0xp/NgUT1Z8xcl5YBDDKIpRBcMNirh5qPgHzmGE5HgWXekZB58nDVwOl8HheYeX89C92p+w8JVcdmSjnEY9mO71niuuHI5r2T/nXU6nHD4Dz8EThbDiFWnkK+lkBx3gZ34kBy2q1G6LopVr4VW3HB8I/yhbjpPfYXwGvxjHwTn3eRkh4QnHNdctrknhMVxjzNWDkoo8i/wLR1hoGL7JBya2Duju7FD/Ytay+hLbMOztW67gI0c2uFimkR9lI13nU/B/PgjRX5idyjNGG/JCXqfP0C8zrsjX+or7bZSFsYd8MOJjGMvLN70tA31IfSxwwKE6zIKNcDji8S7yFU81jYIrjWeur3i7wq2urOkd43m0ZcZbgXmXD1qifFzBNWlnvOc4Gahfvpb9Y9wTj1A6pE9c749KnVSmduGc2dlsLdHX3ZX6NKb3SQbr7Wiz61YbdFU03vNRUjy/RcXl4xU4ZUYtM3uZjcvWJswEZU9FZt+y7cju9q5lR/Ydnpx8nj7+5GPvw8m+mswyDbxLRhP/9FYkem6UvmOjmMZSakF5M53lMT4/e4l/7hSBNv3V6n4R8DYwpatwZZHn5VFKEJmUg7921K8Mf9qUXye1CMP/7ICMrRoYb1/RvQ5AtsZwKXx+rncvh3Idcj1eDtV064ih8e/+3b//D6+X6fmCvyrbi9LMfhc5/avdl+CiUtWHKUNO46K0ynBR+QlfFcAKeDE9xeSSXQbdVx/L/gW8mM7FcO5dXZyLHOWpiSPnAV+FigdBhH8RwIWGhTRYuZJ62k69IbX9JEwhVHhQ8yB0mubm5v3Fhz1B+KqMMuCyMAQ7bBgy8uwlE73uEZijzBGG+5rAVwgOypPZWUyLZ0bBtoQjTqwK45cUjGJQ81K4In1kvZwezy6D3pEWZWcwtOKLP3n6PoQl8iU8SnuHBHs2GG9V+L1CudfLGKgUxgIp5XQalF1p5GfVg/xt2BJeqHOzFO9Q/BlRoqwKorxCoGAmAsYT0uA0Hb7EtDZrIDxh9giDw2laXJz30lEMdVcwxikMP4s7pEnaxT1lOGZzUQ0sgeeoYxiVIm7GTxbimPocewE1WCHAoMJSFWa8IOzHrAcE/RDCua93CBa8Y7BDSeA5Cxw1wQPFAUVZz8Vskj7hmmUM4GxjfcPvK579V5GSGkZJ9mbJeeclBca7ruASfwbKeJYHTpQI7qBqiUWiU5R6ZuINuO3BM8v1mP2AkQq/VpULIWdudlbCkBpPbehTmCTAoPjhPL0fYVxXNgclX/AVQkvtSxnOpxIW14NDCU9+jjy9+bnagxPBlpZXnERSnugAAP/0SURBVAcCGF/yQsEPIQgBhns2Ow4XAhm1ovy8cx1FuyEw6FHPQEYF2IA7oOCw3IfNYhHw+SKKUYs+CQ6jjfhixz2Ci4RGG+sQHoMGeMboCHb5mo8wy7scLhxpYOBsEm1hKOx02Ta31o1r8EgcDoGYmnqWNlm+xVIC9fPN7Q0LUttbKOwSPKWwNzSw3I9ZUNABMzxZ3ogBrF1tGgZupvhDU+BjRwIaNI7CRJsz681GCOEhK7s43coP47P6ivCJAUhkIU/6JhgMOFPfaZeiiaCOArXOPoIKSD8D3176ozI4A0HgnYfwwAhN30LwRjgnkg0ymWYVBvyDI9ocI677uBxhcLyDLjA0QqMAOKQfBx2G4gTfYEk6X8NJx8Zz8wWVRvfRpzt0rzI0MrOrKR0oPYR9DM30N+rJjCl4cH9fTxrAyNUr1w+foJ9fMQ1Qr2TDGcI6ToK+8Agtkl/48XW3mDlZSKHUh3zBEXXK9YO+4AOUh5k5XJnpd3V4xDwSMB3rCt6Ig4O/Rbus6xrpAXy9LoehPUgffGC4uH7rto0bGOnaJPj3iTdgAPKHEJWP8SYbOMAzsy042ARl++hoX3ErXgpCGJed8cnGH8IzXmD0wnCj3kJdFQ+aYbaxlzVuxeyuDc/s2vYSR2Z4sYcUV2YysbyEmcEL85Pp4cPP09OnD9LDx5+nZxMP0/TM07SwMO3Th1fXFtRvltSfN5T+big/8Avh/4wN70/g+cwmZUztUR1Z9t8rXsDeV13eOL5/YEj9blflb0qcOthmXt7qfssSJ/aJQzmlP9B2jE/MAgS/KKHgt3+gP1XUViinMTZxSmEswzVNqH3gl9B2ngF5xAwopYEBdOjqkMce2h6gG3lmGO2qB3BMf6aN6b8snW5pDEURA3ilneWEjCe0BWNHGDrv3r7rjfehoz0pcktL8xpXZ4XfVaV7Ip7cHstiu/qtmMGPoRn49MjwWGrTmOTZswWPYyyLcYjxqOYwXh4cHCvdrbRXLOFiid/q2pIPwvn8s491/TKtLc+Lhtifi7Kr3wtH5vOiEdXMeQ0ODaVBtUtPb7/yaU5HzKhUneHT8GeMpfv7zJCMDykxrgoHHV3pTGVjv1cM/fSaqjyrK7TNTEj67q5oLrzDuAz/oc14xojHHmO5P8GowAlJhbGBPkXqSbIaqwPYkJ39lzAkRRp7ktvMmwQNjewxx4xLThFVmZPGw13x+6W5tLq0kLbUf/fV1uzDNyA68rJNnNqCvaC62qWs97A3pJ6da3wYwDjGOOl7ja/+uECZ5biHtqiDaUblN19V3ODR8CmF1y1jRsYTYWjfDIQJvMT7nBbPOW1cfp8hv8/5ms6LtHOaQE6rHJ97ZDYlUE0nQ/mZ+xyf/eIWFhdER/SBGFtgu/DkI89SjLYgLI6l/rFMct/7zjFWM3bQT/m4QX/MHw0pLzjOV3CeZRSAtv/FLz8SH94o9Y+QnbPDD9kDHsmHbvqwZR6lQz8nb2ZH7u9uJ07Zhgcik/Iu2ixJZuwHJWqvRskMO5bReO/xRfXL4yL8xFdlAi0Sh/xxAGVAVoXOqA88PHBS0BTl0hiCH4bxq1evBk9Xmq6H6pPrF3Vt9IFBnDCccYScNj8/571haYwYf1uVTuCfuDdu3PTHhoKk7Y+LNEMGAMeZdspQpokyPfgqF8ZwaCP6hFf4iA4QQ9ifmDEcncIeemasUuF8T+ntFO9EY8ixxhC2pcEdH8eV7WrgVyfC74GuR6cKJ7+dvQONT9Mak9Y8niKHQRPwcPpYriP1MR9R0RlXmRn89ttvue65/hnXOMbVxd0UyyRp32paNbzh7FGAfIq7AJ5zGF9fCnVxXyvOxfCyeF83zVfB1yxpcf3j4FW4qr0X3UEA2e+S/HP4iFOD+ueAy/N9ART0x/9zeZnkv/v3/6G4fy2gAP6SUjwD5cJmVw8X+QGvKvqr3sPiKcurwpUhhoWLoT6dy8p9IRD0NYOXcVV2GcplfFWyvCu3B/BCHNIvbsuMNEOTBpT+ypXU3nyoUSqUmjhZjcFXQoV+MC9OLEMpY8+S2HOLgSGYFz/CWCnQjyvCEVcrDIVCggGCAS0zxKrApnJhoOHkOZRslv2wybMVDMWPWQBi5MTNeZEWjp+ZJG9cePlI+VIcgCwQes5BDSE2hvVIAOZrMooYx/JLk1b9otwxGJJ/OM8Yk388w7jjGQZOOZipxCCLsRDjAIY8yoJCSTg2uWYmEiVHAGnR4MTeRAzQ1BUhZmWFDYcbU4cGTMJiuGL2Wv46zTPXcMysk0KrK0ZKTjiLqdm5HCgJlEFlwQlPnGLZJjwzVZqNt9mnhkHb74WrepoEoJ3sGKQBrghHXLOghFARjpkIcc8x+Twj+DA9HEGLZWRz8/MSqPbjqy9h5GKj1RO1RfEVTjRpo5QNT8dKByEhWXlDsEN4OT6kHEpD79gfweGkoKA0XB0a01XtJDo/VnoYXJnNIPJUGaRwqHx80UIAoO4A/6l+DOIIUfoXf/qHsM30e+gDQY+2R0CijTEuNNlI41l3bvcmC/Rs3I/BlZPDvExSygHl8AloNjCFAQplFBez3mrOfmpPvqpiXON0TAwVlXa9b2X/DOKJ5nSPkYNZHcpaQhd7X6n9G07T2vpSOjjcE51RGSHxTArFGYoneFZ7SeFnM2QcG0pz6t7+wY7j2F/Pe/JnU+qd3S3RzboE1031Vd1LydqSY88PlgLTt1DwEYg46r9FdcP49OTxEynaGG9YZtWl/oFhuCJcYfCqSDEFJ2w226YyqkfbuKx2sBP+5biyRwW4xVAIDTOLhpNSGxKKI8YleBG8QOExyFBlXW0EAjGqP0adaNTMF5WHeYj6pPpYRbhEycB4R39AUUOAi76C4TqUliIRX3nEj/5OXmUhmH7Ce/gY/SgL4WzKDS3xPvujAEP/LJMkPjRIGgAfCugDlBYewl4tKIzQETxISZiPwL+Z/dPV3W38d/E1uJc9njq9/Ii9sjiRi32XWKrK8rHWNgyF1Ev44VSuE/VvpXOqK/2b8QF6pw9QF6rOlbxsRPK9i2nDEHXBUQcc9cv1AHiHsQQliC/PfHAZGR3zrAHAPF51z/iB52KUYXkzxjCPAEo38yDCkgd+8UEgjHDwwWvXbyWWqJ+IF9FP2RPK/FNtSVnNw6EbpUHFGOtYnojh7fiYZZKd3k8FPguvhBCpK0rUvvjNzs6ew29q7NrY2EkbW1u6Z++a7TB4aVxDWVhdWxTvm0yTU0/T1MzT9HzyqZc1Tjx/orDraW5uMm1traQvPv/Y+yqyNJilQNSPcQIDqPfQvNKmUkrRauZDRkdqYisCtiCQY0sA+ldHpSdmr3a2S/nVmNBKA4ovaLzt67uq8W5bfA7FdsdjL4obM0YPVSfom1na8CmMa/BaPlRAixjD6GMsJ8QghWwAPdJB6ZNBH4ojfhfG1yvmBdAI9bABQ7SKwkkbZINvjg9dkBxtSF9kvMLAfLC3lTaEv5XVZb2X0trLoRHii7RNFzIERuwOd2n2MuXD0uravPrStuLDDztTf2+/xqF+1X9QOOoQf0KRlYKv9FgyySEgbO0QRjD4fCEL+BoyDSTOuLm8tJ7WVsQDxdP52DA7P5M+/+LT9Olnv0+zc8/SxvqylxPRPzAe01+hFyQrlumzzGpwcMizFIE94bW9wl6kFZVJ/U35UYYwhsXsMT6k8aHDZVK4NmbIKVzgyxe3EbTJGIZsw9igAgSvpBPLP/eZkMeUj9qWj48A7WXnd6RY69dk0KnxDH0aXkQbGyF6QR8m+Y7ODhv1WG5+oPFiC+Pt0pzxwWySE9FTa3vMvh7xvnEtHttDiUZmuZL6xaeuDsW2CvkDTna0QyzfFz9QhtSBupiH6gevopz0l1g2F7PLXMqi7rhczwzwOnnYzzQoyPykHBa/DPl94DH4T/bHrxwWwA+4yB9+Bo0AOd2cZ77HH55E/ZiBtLCw6HHKhkv9SBWjuPsZ9RHksmGAZY8x+lsHe0L19Ai/DZZV2MLi+rVxj4+kZVqXI26+zw4gjd/+9ndpXXzO4YpyUj7w7w+K/jgYjnED4yW8m/EKR10zHqBZ2p1nfxhRn2I8Hhi66jrBm5GdLOupHiqW68cHvZiRSh0DBwDtSx+BTzFuc4XXED/ehXxGsTOOaXPGXfgayxlJl3AZ9xn/0YZnNh6yxJNyBm6upJmZqfRs4pnTg/dCz+Am45E9w3rEq2rpRP41PAQ940d5cOX8M3Cf49dANKP/wqR5hwaCtL13lFY399PmgWSZ/dO0sXea1neO5Q7T+vaR3drWocIc2K1tH6SV7UOFO1L4o7R1cGK3zQnE4pW7kskVPe3j1M2O1JfB2dzCbDra3w2cRmHcnqaNok5st6GKGv/AsNr23r17DpPrX4aTsytpYSeWSdI7qBnjbg2KnPDOOAqfGuDxgudlQNq1cnhFTdwV1/NQzfMCl9/XA36qVuTCa7kLQjnMxe/Cz66cl///KSCn/vXgojrXIJc1/87DZTFzPat1Ld3X4LLYdaBglxrDyonmTOpdNNx5v5fBq8K8qtj178m/7DLU+9c7FcLliK53OVxWnlfVswz1edfHzDjJrh7qy0iIS8tVZMAlQgWj8E+eTl7/clkcDs9zToOgcu1tOU1dzYepQcwoKx8RXLGKyEz335bSwvHs3ri8EJoCwkiSAaaHMMw1BlYxROWH4OJ7P8MYYZawuAbPSqhIYGuX0sZSLb7IN0kARPFoZhmhmKXT4qrBjzLkqdchLIbAiB9GIqbpEhfh3nss4acrwjx7FbVinJAwhRDN/hcIAxzZvLmzIwFZAmYH+52xT4jSVLj48hV5ZWGM+uVp2Ties39GMW2a2wRgM0obw/TyVAID9WejacYG9kYh2OL8vBUrjd+JGWJ8/dvn69nBXtpjxpGnK2Ow2LfQwT2DkTcqLQQPz07yjCUMVPEVDn/CdXopEAY2DZTbm2mJ0+k0wCEwZEGDsAzCCFTZ8Q6lwQqZCkze3CPEUP5MA1BdFsK8dFN4oK0RugYH+n3PMfarK1IUlBfKrfEq3IFPviASnza1scjti7Ke2zyUbgxCnqGEEYk9p0QnDqv3GKOYKTOEYUblEZrTsXBiI4fydrlVNhQOlmm0dbSlzq520QPKH0ohM4yKfJUeU/m9ZFPlw5DX3BK03KDBEu4SX+IkuEjhQTlg9kNMn993HXok2DO6Lc7PSnhkw1tmj4WRaXefTZA5Zn9Dysq6Zy9sbq+nTV05KRG3ubFq/8Wl+bS0PGe3sDQb98x64F7X5ZV5KYqLui54eRMzfvr7OKn1JD148IUU7ufFXkPM/ogZIFxRHDd0xRiMkWFTz8x2YAo8Sys5UW9ldV3l27ehGvpkM1uMlsyI4KRF6IxlOxwSAS0x848+xl44tCnGbZYOQCdMoWdD18bGinCHUsPXXdEKM5hscA4BtsYvEXLpV2p7tSgG3RaMLaJBTrWC+zEbD4GZPcFMZASEUIjPg9KAT0Jr0ATKfUgcBIk8AhqsxLWLDjzzqthA/9h7IcWeYdkYdh6irDZciUYQjL283KWLutCn3E/405U+jKETwTX3n8xDUBo4cCEER4xwEW5Xccwc8FW/5BAT0mWfIQ7dQMHmNEb2xBodv+6ZVnz1Z8PwMAaiOBAZpQp65Rh08M4ziljce+mk6CYLtPgbj7rCAz0LyTzjyDgFf1QBXkHbUW7qQTjwR/3wIy1wAY/himGEgzy82bL8xq9d9752hIcmqHOkGbPJABRcaNcZCrLCQNuhZHFLeVCGos1a0o1bdzwbgvrC79lvCt5OeVw/hefrM2VllvGR2n5zS4q7ssAwyHJtlvzvidbZo4bZXavqJ2xa71mOGLyY4cWG9qtL3pOKpb6T00/S8+dPvIfXk2cP1Acfpfn5qbS4POt9pNjknr2cdnZ3bKTh0BDGniWfwkh94UHqL53sV9atMneIp3T7nn3OKsWSQYxALPOEnryNgNq4oeE0HRwxI3QtrW8qr40V922WAI4NjyUOvmlsPFMf3lUezBBttoIdBhPyZTky/D1mPoB/loNDtxgomHlFW9FuDHK0QYwT0R7wHYxEtBN8GqMk4wvtSR/A8JSNabQ3H+I4GfFMtMd47/oo3v7OVtqAty3Oq91XlcdJGrh6Nd28cdv0zgcCqfquJ7xvmVlg2ytK7yi1tTcnTnfs7x+wAbSnu199oUdx2Le0ReMm/JoZUiivbTbQxX6j9BNoA36kfkyfVFj2afNm+GubiZNQFxbn0sNHD7wccl78fWNd/Ht9RTjhAxAfGWL5GZRKehzQMDw0kq4ODAu/LWkXg6l4LidZY2CjnNAp+49BhyHrYKTc9ngBLulT8FP2aW0VjkiX3olcBU+D9r10TX7wIGQr9ibjwwVdOLdT7oOmMdEcy86NiAJCllE7Ki3SOyWufshM8DfajQ9ZcGfkNPpZVzfLV5NwI5pbWUxrq8ve4w26wsjX3Tto3l/pgJabC6N8t/sXs/Tgq0raH676e/uUsuqRyyA6pEy5XORLO8HvoS8vc9M7b1SPnKYxgnaDVunjpG3aFH+Cd4FjnqFHDDfM1vf+iMoyjI4a28keVMpRhjKU8eMyEp7KF4A/+VJu/P2uLg3eARGPutdmlNX8A/AnTfgidWJmHTPDvLIAw0+RPm0FjTBOOHyRN3LP4tKS254PA3ycFcac1+BgX7qqcYOZV+QI/gDiQYekT/6ZX8Jnf/jf/ik9ffYsZE85+ja834Yu5U/4XGbGL66kn/FWG3Nr+VA3aD7D1eFh/VdY0fi2+BR5IM+aLuQIS1y1hsPBv7myH60NM3pHGbgiz9tQJ8c76NX0ovrkKzgCL5xiS1ruS4oP5DYBqAtLqpGxiteKf8V70E5MPKMZrIN4378iffgnJ3xjuM9pkg4Q+FD5C9xkPOMIC52Wy0EYoNy+obMV6al+pxo/ZpY307O51bRxcJbWd0/SluSKrV10CskfR6d2B6KfY/GAM/ZXbUDmBjfoTsjWrRpbJB+Lz9AnqS8b5XdLXu7p6kr96rutzQ1pbmZCMsu224UPTO7HKvu58umX68GsNeSU+/fDGJbrlsMCUGLVGEZb6KeXehN1pJ3z/+wug4znDDmP81Bqi3OGsPM5lMv4Kshhz8XRpfxs2Zef/Yq2zWGq/uEc3v8F+Tm/99PXBWKXU6h//lPAy9NDl3qtPNG3Xgj3mmVVsJfODCsjuh4gifNk9MfDq4qd3/+xeVMn2Ner0risPJfh5HWAPMuxX5ZWsIHzQOhLy8Ub0nOatVDcwTLUu+ReXetmEVWf5J/OFg0uDJz8JExR+ihvPDO1GiUYAxWCGvtVwChxwTTD6MTggjEKpo/hib2TEDjjq7CuCHZi0jA/BGOEfQal7i4J9zBgOWYLsRFnXncee5BocIBheBBw0c08/SVPZUQY4BqCTXbsr3Rog9LBYdxz0hxf2fmiyVcmBhW+0mCIwYDB0eXMTmDdO0I5S5IIizHKx5dLuEUAQfFmQMa4hGDB4Br7F9RmR+GPAk24PAB7maQUeQYMhMhmDf4sZVOxJcAxvTgGU77Oe4ko9cbgJkGAsnoJq4VznguhRJHBt/ejYuC10YYvpwxoesaYaD+MiqEYoGC0tTar/PsW6FuZbWQjIQamMAQx8yhmKuUrs5Fiby5mK9GO3Hd0MlOJmU4RtjqbCWOS8sFQGLNkGtKAFFDqjtDA133a1dOqMTKpfRVEbSzBxXTHl80DKaP7at+DcKdxPTlmRhlGQDZD3fKVPav29lhutyH8bUgwPUqjo4PGGwImwhpf/jGgcTAE+FtdWUq//NWvvCkxM/KWlxbtlpaXdF2Q0hObtq9IMWWWBjSzuCBlCz85NnV3WL2PcCuuFyc3rktZxyCE8sh0cKEhzcxMp6dPpqWUsgFsuK1N9sagHfbUxw7S7o7odO9YCqqcrod7EgnOMBA2p50d1f0I5R+hQkPHiQQ1O4SJwumejZXPThuk2I2mgb4h0VmLlDeWZUmZSnx5ZxN5Xa9whc6Yys++R+q7cixV9LPecbAFRgNmh7DnHkuBWR6GcZhnfz31c5MUuSEJ1MNWNDY31kx/KIReyqDfmnDIDDTavU14QXnxpvU48SL6NgZP3iNMZ8C/6vTrwRgmmqYPMVMNf/opAhNLfZgpRki4oa8WpLiXkI/ypCcbw3QNgZywAHwPQyv9gT2jJEBKucUPnoKSkWcG1bgrcUkn7hFsbAzTFeOC+ZLqAh3aSExVFRgH/2AfjbKgxj28jXQ4EctLapmVI36IH3FIA16AgtLd3ZXu3r2b7ty9l27dvJlGx8f9ZXtgYMDGCtri5IylMBgZFFFlMG51Bf2k5SUnukEYyUKnP1SojMxCYHYp4eBp1MFLy8R3YvZVCLJUIQRalCuNLWpzlBtwwhhRNm5mYZ448GkMSYfmywfp+o2brqsVdaUDz4fHBY7kdN3XGJFnhoEb8iVN3tuApzLlJS7kA2+8fuuOP34cHu6lFpWrb6BPtIYRJWY6UD5mF7LUa2dX/XEHnk9aLGPDmNug/nikvruZOMVvRbS8JGWfjYOnZqbSxOQzKUEP09MJjM6PvJH94tKMDdQsm2P5IWNPbXygThANuBVvVp8bHb6m/GIcZc8pjGDQW3t7d2Lz/vaOrlRpZ2knBnvoDHyz3GhPfGNTvGRV5V5P22wubSPbtviI8tsTjo6V1wl9tTUNDqifiicx6xHDJ7N3PHYoX9oAMqEppdYYf4xrXj4lvLK0yjQof8Yy9hij7wHgKJYAxt53GFt9UiRtYDkgZnOiLJ+p9UZGRmxMw6gCkD7A2MF4dbC/K566mNbEW3dEI4wV4zdvpXff/yDdu/um6QRD4tz8VJqfmxB/W9S4sK0+fqZ+weykHvE/ZoEN2AjGhvid7HOqsY5+R99nz0WMItAa+w9ijMJIZeOC6kOfYTxeWlr1qXQbG1s2gD6fnEyff/FxevLkC72bU31Qonvdd3a39+he0Seou9qQWWyDg8PGPUaX+CCBXMUYxmmcV1Kv+i1hWDbJYQHmZ5KT6D9bOxuiP+FS7QAvop9d0TvkJH8kEC3RH+lv9GT6C8ugkG06xMsU0bgKNhUb6NMWtFPMaq+Id8bSplPFI755ADjQPZQWffZMOGRsuKJ2p54Ym+MUUWb188EGA9i+6B3Zh9O9u3uvppt33kj333nXJxaytJuZxwd7h2lYz4NDnLypHCgLJVQf7lZfHZK8wJYH0FXu47k8UT7KruC6hx9FXWr8xXHgBdmpntTJMqjlIfFQZCc541rvLF/pHtkyK+4hV0rOUz/gist+vMcB4CIDZQAoJ/fkT7hcLvzL5S0CR/sIcniAMPnqe/0JA+6HXiYJj1Z4QpFuLnvQYC0faGpZMgqGWvZJZVsDpysH7dI2/rCr+mcg3ol+EAD3pAdg4P3Rj3+s/OeNfz5MkT75Ei7KE/niPAaYrzghUlYNgKJ8PFNgZZTLTLtgMMEwD47QDcj3QHyUynmc8XheKy/hKGIeB0gn4xE9JXjvkd/BY5BFuafelAlcYmD3aZJKl7RyHTLk8lG2Snt8MPB7/TEePHny2HHhJ9TbpdN78rl27Zrw3usy5TTztdzeuJxPlC94I/jNOAbOh406gFMmN7Asu0U4GuhsS1d7O9JQTyUN97SmkV6ulTTY1SK/tjTYqWuXxgU9D8j1d+ja2Zr65E/c3vaW1NfRmno7mlNPBdeUutoke7TpnpNlJV9MTTxKW1tr7k+coks7ZIcMAU1ROhuMKbgAY+L9+/erdQDyFSBkzRiGv5yvQTlR15eD2GJE41fkU86jHqqvqvoz4Wv0Bbws/mtBXXSXKe7831Dc1ud0Lu/Sve9Ip3Dld6+Gl4Xl3VdJ62VweTq1N6+RF20jRx+r4aNU95dC/WmSr7FMkm6ZySEDhJWzyt0uu9eB+jiXOaBMHl/X0YHMJHRfX5cy8O4iB0Fd5I8jzTKQF65MiOWwL2skv7/IFenVx6UdSBfgVXbxHB0XAwRe2blspWegUYNcbyszw6SsMeDpTZ7VA940zDsvjvhf5+v9LkuqWN7DXkkx5dlXOYRo77HElxsNNgi4XL2f0n5hOOK+6iI8s0tQ2jC2oDQzQ4B9lThCnoGJ6e0stTpGyJYCEfstaUBgNpPecwS8hWuNtBisyD8GxBhIAjfUPe41NliQ4x6lt8/GMAQAFN91M3KEUc8yamqxAN4q4bhNV4TkOIkl/D0jTeEQsJg1FDOPMChhDMIoxNd1DD4YqZpTRxdf8UOpRRjlGP4e1R2cep8jCX58WaajdypsuwahNg06ra2UibQalGfcs2k1X/Vx+DVprEQWRrlJV1B2UVxxfK0Dd7THnnAdSy8xPi0sLHhWAwIBS+WOj6UYsAm2l8rFsri9XSlZXhInJUuDHTOWNnXlfmNj2cfzr3gmkpQWKX3hVqUsrujdqmeubHDM9u52Gh4atoGMafCffvpJWlxWfNEWYeJI7iUbh9hHanFpWQrhptLe0DUcX+NZkrQsv1Xdo5hsbm2HUWlrV8I+JwsxewmDS3O6KQUYAyBCro1hnSy5aUmHXhLcmHYkXD348kE6EA2x145kDAl0KOgI1/QxBFL6BETEckT2oGG5BcYWhDC+SuJQGhGoUZoxDGFQQtBq9l4wQ4NXJYArP5VxbSOW9TU0sS8WYVtEjyheGId1RRi3Io9AIT+lwewJDoFAgUZYjzBFeDmnR3gLITluo4S1QX9dx2gATlnS4KXKSpP3sSxMb+XoM1x1oyv9Q31InQSBjjzpyw4LnebwCDjFPbyDvV/Ik9MkmYGGEQHh01/tFZbZaswiY1YD+zVRf9hN9M1ID+WPK8YJdWHfO4Tf61at0tnN4RxhwN7dQcFj7x7anK+vLBsCJwqff74n5pneY5hjxlKNz/mLqoBqoHzRR9slOHPPiavkiyEIYd6nUSp9lqq5bHoJp6WsGPXgswjWLKfiq6pnDyo+gjt5WSiUB4IvPBEBXR72AxB6aRt4LLPzKCX4Y4kXG31jfOBIdwTJwauDaVzCdZ+eK+rXGE6YjYmiF+O3KFg8Q5k5Pzi6Z0uQl+pMmTlNlKKDD/itX6EY6MaCtwIFdigfbYFyp3fwLHnB1+C5BGJWE3SCkkk9zpQes7iCPjBUhaKDi/TiiP7NdSnHO8yUPEyjI6OeuQtQb0LmeOCbKzTF/nvg7UqRXsxkY8zAEANNqgy0j/LhQ8P1mzcTSx3htdAYSwkP1J/gGcwAY6YXJzVubsWsrzg9Uffr8Lf5ND31LE08fpQePfwsPXz4aZqcfOylcHMLU2lxYVq8aUFprafdfZazMSOI2bWqM8tIDoWrBoyD7OPVIT7OqZXdanuu8Plu9QdmcQ7SVMLjFY2566mzGE/g77TCrnjy9jZGrnXxyS0b5jbET3Yw3IkvevlZS4fQgvEDHsEyUPJsVbvjMF6zl+Jgunp1yDNCMaB4maTaEQMm4za20pghEmOoZ7lqjMWIgKEOwPjAclZOj8UYRj+DIFjuxjs1jfctYtaZZxeSPrRydKC2QllrSMNXR9RHKqZ1jNswgwONOeubq8Lnsuq25nddXb3p3v13bAS7feuG+HjMHDw+Ef9+8Fmam32u3E/8YYmj/8Fjby+uX+XrTe0dvcqHA044yCc+0KGkwnswdPkkQREaHy4whtFHULpXhd+lZcYwyT/iA8uLi2ly4nF6rDxnp9mEX/KCaE5FUXpSGvuHVKZTjyuMqfR/9gdiY35moiHDkA4z9PaFc+qAP/vXYbDr6Ohx/2Z7BfZCg46hVRRMxuk9yUo22qot4NHILcymb9Q4f0UOPBvUDvR/RIFYJqmxSnmxJ6pX2Cochkr6kfumPPmYyQw04sUMMLVRwevNi0GQ8ER6PeJD8vWMPcb7+dmptDA/I1wteO9VjCcdPYPp+q030htvvpvefOvtdO3aTbXPgHGwvDiTjva3hOM90yF7e0J08AsETurd2S4lvb/Xe/eRd8hywUMzYITJ/vXvufJsstSzWbz84LM5jP25gbELJ4xt8E7fq97IcbEVQvAzG9DkwFk2TpAH/AkZlbTgo8eFkQxeCA/lyjPl5ZrBZSzKFGWs6RC5/NWyFvlwjTpckUy171mK+FOmopX0DN/RPXStduKdZU6VhfC76q8chtHT22t/8u7r60kjo6PeOxjI+QLe+8nhomykh5H7Jz/9sdo8tvUgJ2RwZhefIKcjQClh0oeOMLRjCMlOGThf0x9xi/rmPADkjqHBIaUB7pvTrvoV/QtZ8hieozgtkrtJXykE7iBnFZ0+7bFUfhk/GM9pC9ont6kLKRfVFRcRHWKUvj5+Xc9ZttEbpVPGCc/QLrIZSPc7+c3MzqQnT574njrrYvoiJvlxum1nZ7vHqfq0Xf/CAdkvA+FJA79sFCuX6RwoGjFtfGKmrZhBs/olLcVogr4n1HmrnGbaCHwpAv56FG6FM2jH9yorHysxTAs/+JOOSq178RW1x9Onj9Uue2qLkC1DvkQWivuMH/qAryoXfPHOnTsuLs84wPV2W5ylBZ8mSRTlRGH8JteZZ4WnjHrnn9I+5/gpAPcBGafn8RbhiwcDD9nxPoc5738xlMPUu3offi9Cfn8RVGt/vsB1EGXN9aqVvR7K4c67MvCU3avgfDrIyXHPQU7lhGi3WqJxc87rUiiHqOV1GcC/FKAa45wx7G/YQL94uAwuel/2e1X8MuTCZkZ/UeEver7Mr95dBNm/Gqa4vq7LcS8D6lKG+rDlZ+4uen+RK0P9c4bz3bgGToOfo13U2Wvpcdcg5tPVeJjaGg7SmRRLC+9igjAjMycxW0JuSfFgEEUohgUy04ikYKoe7ETw8cUNxgd7DKHJp+q1IMxhQMKo0+Kv9PE1LgQN3rExMZvjVvQexYqla8xS4nRAjEqVCideMVuJa4sUdPwwFDEbSX66j03aJfh59hLv+HrOV9UwHtmYpHs2tmb5CIIjikZ3R4fKgBC/awOOy+sBlsGU+qEUaNBJYVg6O+MgAfbSYW8U7uVO2IATYxLGQmYtMQNgT8Irey2xjOzAgixHNiMco4BgwEPpYZkkR8ezCS4zzz7+wz+nufm5tCeFig2V+cLPchY2KmW20ZqEaS9vW123osEyt1U9835tFYPSasxQ8iwlCfL2w3CF2/CXeGaNUAaOQeakMva32ZByxR4ym5t7ypcTCWO2Ehs/7+CkcO3usCxOygxkcdpgw9XBAUo9RkoJgZxYdshpNsyKiy/YCPXQFfnxta3Ns/0a0/zcrOKxtweCmujJvwa1HXtGaahVHuwxEANrGJa4sswEIYBhOwxIsfwmv/eMJ+GS/Rpu3bolOpXQI5rkayKbYCPgoqTxlRgD7uTkpNpR9OtyYcwiT9Igz8LQpLS9N5sUF8oc5cllQ6iqf6Z/SNJQHswGHBrot+LCkqGFxZVQNpSmhW91JPNFvbeRSX50LvoqfYl+hsEEITwrLzHAlF2ELzsAwxQKotDp2QzQil7qL+JYwC3FKTs1hq4saWXmQSxfqg9TdgDLC8iTJaM2hgnXGEMwItPOqxKcMX7Q3mzYTF3QQ3gXSbAED2NYCEflulGgLPh1q89gGEawhVfQHsziJCJ7GsKTDMTTAFxEV3yW2oFfaBKjZvEO2lM7Q1PQNUvOmBkGL6Qe8IqYFSXBsUWKIHThBFFKHZtElAYUfGp8N7FhvXVQ+Egs9QNib62Y7UR7YuDyMlLFzR8iCI9SxSwcNiln9ld3cTgBy6w981NxUM6gG8plmhM+uTdK5TK+ME5RRoQP41X1IX0MNubXOZzSc3y7MI5FulfEv5ndFUsV6U+EIa5nEugKIHiTF0BYwlBv6prbMdoSzOM0Uog/eGbYAR9MDv3lvKunO8KW0s5xeQZv6+J/TqvIg9S4ki+1D4Ny5MVYc/vWbadr/CtdNlaHJ66Jvy4sLYjnzvoU08mZJ+n55IP07NmjtCj/hbn5tKQ++/mnn6bZuSdpaWVe/XhLPISPPrQhdEGdw0DOzKtmDn5g8/omlvl1Kf8O8Z4+O2ZVs4cXRmb6FrPn+BDDARM9vV0qOh96OGxiSuPGrnj3SmKzfWYk05fgqdE+8BnGUGZ0ij9w38QHJfoVy1TAVfCkbLwOXJ555iD73TCWQNvs9RSzips8M84foUTv4BYMMiMGWQBDGDiHJmg/bzPATDFmapgfM1sIY5f4swKweTNjFLTXwonSaoeDfckZpC1gCS9j9e4uBweoDeam0/zCnNplU+WppNGR6+mtt95O77zztu6HVb9kQyBLwpmdzcxkfzxS2QY1prHE1rPAepgF1q0+nGexM0ODD1fCkfp/LI+Vakj/ZvYlhj/VC/qnjoyXa6ubGm830/LKosaIZ1Jwv0zPJh7ZMHrIjCjxOOqI0YEPc8ysYj8yjDfgiyX3jDekuyclcWOdj4mcsnpoPPT28eGAmXFdkl1oQ4yMVyTzaPwTf4GOaS9vDaByYfzFAIGhAzqnXVl+BZ8yS1NDxTKpwthgxsoHN/Ez0Rl+GBHwo1FP1QYY/ABO7WxWGE74psVRNhvELNy39YRRGdmKfS8bJQ9VmCkpHorRktmrMWOH8jansbEbaq/30zvvf5Du3r0nWusTXqGLHecFDS8vzqdj4RAePDw6ZnlEROM6wFCVtTfpxxhGG0Hv5kMKEGM/dSWwmyCuCgNU/UtxgEBNpIVf1eVn4Tq/y1fwBB5zWP0zL+SetuFKHnwEgIcz3oGzbDDjPfeEIS6Qy4CjLswS5KMuxmf6GPih7TnlN0Pmpbkczl9pMiYvLi06nZwfYWOJYrgITytiDDv2R0b6aNUY5hzOPDNsfGSkeA78VfMj7RxS/iAdPvGTn/1E/WEl6icITh1tYMOYx5CoZ4tkbQ2NLkPOAyjnA5APLakapybxr6Ghq3qncU54ZJkkYz79wBzoVDSsujBDHCML5cgnFNNPPPNPz+QBfrIxDEeYMn24XgLSGRAPuSZeQmmifME3q2XUFcdHKQxbqmbVjwOZ2DPMY6b4jpdJSg/iYwP0wV5kXRrPqx/zC/qifLjLgDAZXM+ivYFo85AdcjkoO1fX1+Oj/Ip3VDVfAS7FrSDqDHDhPsIXcoLjqW2VHLhirEA/mZQewcoJ0rU8A75cn6BJwIYwgPii957ebsvo4SW/gs5dH12PhZulvStp+0h1JS3ydj38XxD/7aV3xdM5oN/Hx86ou/7CP98Iyvcvh3K4oi4XwkXpvSz8V4Oox6vKXHsfaA86e9Hx7uK0eP+ngUgHea8e4o3K4etlJXkVvCJWUY8cqmwM44PRazUNkV+WTRmpZSj7178rQ36fmUD5Od9f5OrhsjDl+68K9fFyWrhcvnI5L4L87lXvy3BRHDOhV4GC18e7KK2aX1F2Me08gKPoIHiFsSoEQxg4DqELo1VfD/tssZG3/Nqb5KSsVzjVRYpT07HiMgX5SIO1GPAVCY1pVwPbTjo83U4Hxxvp4GgzHZ7I6R63f7im66ZKBiM8SZwqw3R+lm5sb7GP0UpaX1+SW04ra4tpeXVBA/pcmluY9lf5mblJKTETXpYytzjt++dTT9PE5BO5x96g+PlzPU880SAlv4mnVjQmp55ZAGf2B8oxey2xqfHk5ITCyT19LgH4WXr8SO7xs/T0yUThnvvdU97LTU7NqTyraWp6TulO63kmTc/M2c3NLqaF+eW0sLAioWFVeYVyGe0ZA4Q7mNoAP25RQjE4bbEJs5yNU5uHwsWBBGJmwmAAYK8wFBSWpZxJIJAArisbkzNJI50yWErA9nK3NitmTY0damMJ2g0I3Rp4JcCxbwQDNrOaksKzKXO4ip51lbvSgPLfYUf8hsZ2De4S4Nt6JHjgx6wlNjSXk9LHvjqhDKIUYsSRgNjUrHgI0Igw7AsG7XR6xgbGLJeVGVJW6LjGzKps5MrGJhx+CN3+Ym4XBqhsoApBNITRMkDnQDY4gGzChiIS4THCQf/QfviFYYt3uEg7+ks2AuT+5PgKmwUsv1NY7mlZXSwQxebqhaMYRdjsys85HPfldMuu/D6XNcfDAZCbDV8FDnKccrh6V37PfXblMLgy5GdzKwsgeQCOePpXSiPCn3cO4vtIxSlVwf5O63w5nI9xnNPIV+LT3ihalAU8kFJOO1yEQ/nA6K3w4gcA4QmCwJp5MEFRoBzvTPR8rLz0iFGTAzG8Z50U0MYGKQISRAmJ8kqZEPJ8Wqn8uQcXYgqRBwo5FKF7FKMW0R8zTZmdypLzHB8gXvVe/rQ7ZUT5gYcjnUPnGI2oQ9A8SnsoWJQHWsblepFepjHemx85zzBko5zBK+OU0zDIcCUsV4qOAEua5El6Hj8KQy5pAWo5lVm0pGfTgnBGXwMIgx8KIWUHJzacKF3q5TpTXFyRR+ap+YMM8YPWo15kixDG7NOpyUkvYfn4k9+lX/3mJ+nnv/ivcv97+u3v/1v6wyc/S198+Zv09NnH4uEP08LylD9qsAyGPVOgMPjh8WmTqIQ6MbOrV+8GU0fHUOrqGkm9PWMaI0dSd9eQ7gd9OEF3H8v1WFqu9m1gFtJG2txe0ngzmxYWpzQ2zPoEMjbCZm8+PgAg+MNfmA3qJcjij63irZysaqe8W8Rn8zJlrv4YYMM/z4rjDwnn+23GR3FrCEUPz7hXa/haixf0ltPItJtpxfQj+gA/zFahDJ7hQhvoh6GPVN12oiXPLOrtSWNjY/4YhVFxh7F+bysxuw+D+gff+Hb667/62/Tn3/tBunn9ptI9SssrGudnHqZFjfmcQOd90YQjtlgYYNnn0Ega6KcNBlNPZ5+V/ZhxzibzMeucfanYNgA+X6N/l1JphQGKZU6Li4sa8x+k3//2o/TRz3+cPvv0dxrHp9P+vsqoshycHnr/zl0p5WdS9plRxiy0MLgpLfGQvV1muC962wOMa3HoQJMU6KtyI5KfmJUTYx+zjk3SRVuA19xe0T/hXzX/mhNu3W5qNd1zNkrjFWZuSNk/20/paE/MhGXV6p/qJw6v1Oga9BdmTPNhghwwiMEl/F5loC+1Cr+dfFBslnyh9llfnkmzkp+22IZAeUkPluzXka6OXk/f+PA76f/wb/5P6e/+9T+kb3zwrTQ8NCTesJeWlyfTxPPP1KceSGZZgxKooXJppGMa55kH4QsP4T38IfMggHt4TZmWgYwL/MsAfQJOX3SXw1Bv7qtp44Di2XQqiHKBl3jv+MJHPZAOuMjl9fChCzgM41iMyZ5VKR6GQQaeCD/jmvkjDiMth3l4nFYamb/i4IdegbEfW3zg8Kdcrkcd1HBXw0/MkIn3AONCrmdA1J+4xhVxiCC/HM35FXIEQ1eMjVdES6xOiH5FGHkR2ulhbIaPu/x7sbUI7eyfwmHwzPlmPyAbQuPKeAnPAddqX+EJ/GLEJ5+jg/20zeoVOWY9en9XcKnGiCrUDEZup+Jazbdw4B0gDt2RMc+HXygchp9j4Zx64GgT10XvjBdFwEhpxz04hC/DC3VPooThQ411LTnCkCZ81eNoAZQl0iyQUYKcH3FNN0U6+DOTlvRcF0GOX34umu9c+lyrOCie7fwU8fO7IoT6VZwevLWxpbw1KjLZQTgP2Tjo3iGLtKAPl1P1ZNzmHhkBl/GRHW3nJaaKo8hOhzzLUC1j9f0FQGesQvm+Fv/lwPvsMpxP53IgXHb//YD+kx3wevW8GCJu+f68y1DOM+dbg4vrrxT83/c5vZIr51PvXgavGw4whcKMYA2vai6SqyWZn5QRybjWcbUgZVcL/VUgx6uP/zqVymEuC/tVSfGV+RXXzBzKwLvs/lRQX78LnX5uR2ccfi8DsTaXkcE6D9ieoeK01KpiZjA1VTItLyx4Bg17Hj2feJaePn0i9yg9e6brk+dyU8X1ud7PpJnpRRuMHj58lh7JPX783O7pk0n5T8b12VSamp5Nk89n0vr6jvKN2UDs4bG8tJJm5xbS3OxCmvd1Kc1xnVuWcLmcFvV+eXktraysJU6nW13d8PI4jh7fUFqbmzj2YyqWz3k/pv20x8ymPZZunngG08kxOEBs4QtruxSOdvULmDUzN1g2h+GK5XDsHxRXiX8qaxiOGuRsbLKCwsaxbI7PPjQs84mZRp5FkvuGu17RLsXgQi+0kKpXCFvMPmI/pTAOxVf/MAjJ2VDEwIeiw1du5d3CMjYMTfjxTgJVXhpTGJjwr6URRimoheVgLI1wWnIsL0NGtaOoOMYieStKOpO03YDTaMpg5UEPZbZZNIOEzcCjelK+KywhlGOmlpcPOoEG010eBF0Oha9lhCBY1AOlULRouvTAWnbhR9xs+MJV8ew0y/Sv+6J4CCkAArLLoYH3xfB6KvLO/ajaRwq/Wtle9Mv3AG3MnXw9yIeRjXCRvwXLInyOA+Tn7Mr5lCG/z5Cfw8CDw1NXeFV+LMLXwr7oMlzkdxHUv1eM4q6abbUOrkfRF86FU8ByXnEhdnYRvvaUw+f2Q6HjfTgS8L0C46DNrNxkiMfw415FEyiWlEoUN42UihvCG8B7jKUsfe7oaE093SxdbJFyi8LDF1gE5R0LpNAoAiC0QzkRXIGqUKkr/nk2gJU2+ePMl6HxIhzvHUb3vCMt8kCAJg2EUQT0mBEQ4Zg54y/DOX1+8kcBIw7p0A9pD9IjTAiicY9wy7s8Kw6I2Z6xzCT3Qf3Tm3AoDADxLNyrTtTDs8n0jnT8wUXOM4kVDQMbyg7vOHGVWWuUgzLmfFV0KfrQTaTtvkTe8qcMDqYr5aatqCtAOZmN8fDhw/TJJ594c2OMYlPTk2lped6nrLJsjaUeh16GL75z1ilK4tTdbrVxV6p0VDyDr73Sm7o7YxN2jvwfGBpIA4O9qaePjeRVHz4INR6q/Bp/tlf9gWWFfcUW53167vz8gsc2lIfdXSlSGoMwqGIQwbjVzCmq8Ezhy4pysawv83LGncYrbcKB7jUesRzSy6XFN92n7NQfXsJTaKOaX0Fv4LXw01s/57b1s8PEe/DLTINMy4Bn9pqXR1yC0l3cFlKYmAHRonGju7s9DQ8PeWklS7aY2cKYjzHv+vXb6c+++xfpb//mX6cPv/lB6uvvTrt7a2lhgf3AJiUjrCqn09TV05kGhXdmvCKvxEmSaqfOHrdVh8bP2NeyYmWK2enx0YQPLfDfNudH/ts7e2qrMy8VVrE9U/Czzz9LP//5T9JHv/hJevjoE8kQbDi+q3rEzG+MWkcsoz9tUJ7daXR81Huf2WCtH7RGvak/cgX7cLFxPIcWIGNwSin9h37EzEIFLfAkpV8OcFsa3fHsVjFuw/EyZjRFu5jXyyGusSq6ueE0YbJt0ZVlTySDXGhDkHygF9Kkp9K/lJ0bjKVQbIbd096Wutub0+nxtmh4Ms1OPUxTzx9Krpvy1gcnatOG5koaGb2e3nv/w/T97/8gffvb3063bl+X/1laWV9MzxV+8hnGy2nR+obKyKbl8GPn6gJRu1zD6LfmUC4TqMAvA/fUtcoPCuC57C4Cpwk+iQ/LAG+qNFwCPztu9SMN8jHf4J6+VADtZvwLeEc7AZTtWM+5vI4vXKP0uwcpbXg7cXI9SN9pKQ3SoT/ZX1dcNpTlDwq4zJuz8QDZC8MPNOe+r/jZkS8VdR4C6ItKmm4oj676MxAE2sDAFLQX8SKMXFF2gCspkl/IUuRDvU5EFzH28C7Gh6hngXy3L31+Z2/PhmRmAueZrm7v4ko5gSpPIwvwqGu1ng6hq575AOVVKBqXKUc2inF66rHyI16UJ2Y32bnBa/UEuPBMHTB0xSm+4tNy3ieYw2YUj7Qsx6nDMW4xvjL25tnmHsv0oz6kl9NWjVRJSk0dwuX2pGyMl9nIRhlyuXIaQC29XOa4UiYM/XHAFDymdhAWEPHo8zXjosvotqXOPAkXOCXJs9tE5cUvv+cKn2LGHzNLt3c5QXnLvIwPD8xc5/RfVuoEBA6yc3l1zR/DgGpd+SvqA22RY34GKLMDlcB9WV6484AHKdTHKCBHejHiK+Dl4SmPlwO+ItyfGiLfcBfDpS9eA6Lt6sF5XZLni2X50+LjfHkyvssu4KJyl8EUWA3EtXD4veAIkp39ohNXfZ3vuVB4vBRIpx4y0ZeJ/1UQuUUZLwLSyqjJJfuTONKtK2cZZ2CnhKFqGc7HuBjK6WRX9ve9/18Mr5sPUCPWYIDKwPdxZXCCc596aR1fERm42Iz+8JDrqZwEukMpQEfs3wMzZ0BH+GTqsAR2DEd2CO3MbmDZAPuYtCu9MBw1MuuIPU4kpSBQd0rAbKvIT+FtCGoiPPcYnvQsx4bfuJw+RimMUS3NnQqrNPXcJBd7plQiLTmuTgvDD4qF0kf5SFIsKm3Kt61T/hqYMOB4sMNwgaCsAaYQ+PlSwRVhJ5QQBiAGsyxIRD18ZL8UFYxUDJz+AlttmBggEGbcpgU9cY9Q3YjxSOFZeuM9qXL+haNcITSVykm5/I6rylDnksoZFi0GNKbVJwlYKAhRbiiW2S3e30UOGbDqeJaLoZIyU1bqgWDHNUMRTp7BI8K5rvbTo+rpgRthzmEVy/UCnyE8uTwY2nSNtGqZ4JddDhsGpvPhcTV0q5w15KuU4Qifle6cRTmvesjplyHndQ4KPw/4csGFCsGQe/3lGApZewCKuGX3VaAcJ3hUtNnXga+adwbyy3nmNPjvez+HX75kOF/ugBzlXFlcrcBq0FW4ANGOR+K4qgX0jtkP+BWuCtyL9vQeekUoJL5aSvdNIhuMTi1eCjYw0Jt6+6Rsd9LfMUDtpK3dubS4MpHmFyfS3Py0lzcvLa2k1bUNCYdSSBUXQe9YSpQFPiRLlRM6yOXlWqareIeBiDgx0ysLi1mw5Z40iZPvMy0D+ONyPoThPZCvpIkQT1ze53LilwF/vrDTz/UkoV1CrgR3b5LrJgqeFUp2smHZAqvfic+cxAwilEIbn6F/BWRZHifosWyWmTicmEtrcpCGEnQc+Cn92qD0WDpIXoCXYpKeEgs+E+UgD+JyUIsNcIQDxK9QZmLmEoZA9jzqEL/rTS1NA+K5Q6ldrrNyNXW2D6eujuHU03U1tVdik31OVWR/rH61/+AQ+zpVlBYb/6+l5eV5zxqan3+eZucm0+z8TOL0ZfZ7w+B1diIFtkHj55Wu1NzYI9ev8indpm65LtUljGAsdwzai/bzuOPxJWiz6tR+5psaO+QR1fMVBx5w8GU3giHjLV8z0DuycThoP8I4X/eJwk8/+lkGFDbeBd3yvhYvlCwglilx+tjo+JiXy2FMYp8yZl6xhJ/uMDgwnN568530ztvvpvHx60rjTO/m08zsE/WlybR3EHsP9vcNpLGR62l89FoaGR5N3Z1dJkvokcNfUMLCCMYHIinG6nvMrMOQmPdNYyxlu4LZuXnP/mbPzP3DvTS3MJt+94ffpp/+/Efpk09+k6Znnklh30iHJwfp4JglgHHwAROsOIykt6s/3b55T+UY8fLV2dn5NK+0jH+1IcY2Tvrs6ubAHE6QZqksB2XExz721FxeXUzrG2uiS5Y+nkrBLPGJqtJHW9JnwW3JgV6/y22Av7xoC7lGxWd2Gl092kPp6YWoQu1Nn1A78ey8TlTelDram1NPt3DXeJy21ufS9OTjND31NM1MT6i8y+lY6bCX0lvvvJ9u3LiTxkbH0907d9O1sdHEgQ5b26veR+/p008V72Ha3FhS5kfCQ6v3rWS5m/dpC8YhoDSqm8tecqorIVDm4XfB5alH1Bc4F14up5nDcM2OZ/hOfPyXn57BtWcjEYb8nCzhC36l92Ww/KQwwjTBqvlSvsxPFTvSUXo4nhXKHwAIYZlKz9Q381qD8w8/FSDKm9MsPXPFcBK8EZkn5B0MUAecNL6zbeOND7AoZl7xnjRcaNODyqY/8sKBB8IRnsMZdkWb+ZCPTIs40nBbOC1BUSaPBSoTZQOoPzi2UUxBT+VBK/PxCD7GO+rL7DeS4nArjGIYpcmfjy7kc1QceJWNQhSaHCIXAfnpj/bCj3J5Bqr8mX3fzkxQ5cmhLJvrm2lna1t1xJBFVOFSZTcOVQ7kaMpGgvjV5PjANwZ06pm3eHEctQH4Z5sXxlzCEef4hPH0sFZO3XEfvLsYizOuVOaMT5df8SO/SAs8lI1iZXc5KB2NC17ZozJTTmaDh4HtyPjGgHUov33d+zAwDHkaf+NgMIx6+B/51GQOE3M4XXeLe667nKisMXxDeN3VFcOY+4jy56MXdeCDF/XO+DS9qU6A30GLAmoDXngyL8CPeuoXuNM//AqX/wM1v/OQ47wefKXA/2JgHHy1gv9RUKOjPy5P87w/AoiOu6gdXwV/CnyJ5gLxr5VYES4Tao0EL3Mvh/o8X6sMgnI47u38E7wkW5g9QDjqUHb4XeREKeee68Pm7KrlkDsHPMvleBdh5oU4L4EcNhMwTy+LDYHmPOvzzeCSVTsEUKQt75wfyhgiREdXR+rs6RWDZY+TZg1mDAoVuXYPbJ45JEXmSpMUmWYxP93juMcPYSRmEqHo5IEoBnT8yPSMmRjeDF6CqwYdT0mXQiCRWgJLzMqyYcgORosLg1OeScTMp+q7whCVw2R/JaprMGkFgkCEBimuGkD4+uZ3yhscUE5/ade9HQO5/MI/osc7V+GcA5/xLvJTTDztrxBxzfiPCKpDCBgh/JIHX0d4XeRfci6DrkCVLornDOXwfsdrX4K+GdzJC4E4Bh8NpHW/RmYuFE6tqFi0WQgQKGxJ/mpVx8TZCGGg/uG4DyeQogbq+YpnAdH4VKpEo2wuY45bK3vGO87JOGBAvYAQcYoHgGfoSddyWC9tEy2DjzLkPC+6fx3IoRQz7p18LPUyXdvzxbRyKerzuej5MleD/Bx1LtPIuWCXQDnNMs7Lrux3EWR/K2Tn2kj+F0Qpp1kD7kv+1XfhX9SKTHw1uXGXbxwC2uaK8Ey8UAgRFpmtgMGnrdIsxbUldXY1pdYKNI7AfiZBfVvK8UyanGJm7GSampywgsjeRuubLPOW0naMYIwyzuyPXl171ZcrUgowaoXChEPwJk0UDSDjBOGR/PDPSkdVGObLv56jrLFBvRVz+SFgghN4BlfC4MiLZ9LISxMQilmiA2SDF/6kBZA2cUiXK+8Il59zmWxIJwJtqh+zu+jL5IMBj3Ckub+74y/znLQ6PzeXJp9PpCePH6TPPv04fSr34MvP05dffpFmp5k5ImVFikQL+x9ZcaK8zJ6JvV2yy/WiKTEsem8qQ34X+PbhLWoXNrL35u9H+964GyMZJzRiHGlt6ZSi3pO6OgZSb/fV1Nc3mHp6MHS1p/YO1alViTVgZGQcPE07qsvK8kKann7uWdIL84tpa3037W5LedtXoBONhw3d4ic9SrtHeWHoqmhMaVedKh5fqssZxTdjRhfjDR+N8tgEbUK7KE60GzQoP7ztRBtXRDs2dhFOiChc0DuKY9BUPRhv9SC/8A7+QMwYG+UPm/J7Z0Sg6nM+SZl7RXPRRB26F22oHNAEJ/eyX+LgIMvljkUHq2l2bjFtb+96X68PP/xmunfvfuru6dQ41CQ8bqY5tjyYmUgcxpLScerq7khDg4NpdHRMbtyn4w72q616B9TPOhUGxUsKuejfhtrWQlkVLedl9PQHZiuurW6kqefMbGem2XyaVZ/+7LNP0q9/9Yv0hz/8Xn37eeIgGPaDOzjcSVuczilFb+8AgwD7/XSn3q6hNDx0NXV2toke1tL0/EyaXVhIqxtbni3GwBb7SxK+ktpY2ipa84xr41VO+OGkYw6p8cmfOxuJTfW3N7fc15EZcxsG7rkr2kcutwHtZKDtuWCI1B0xUbizDJgNOQoQ7/XsXqNnDtIZHOhLA3096VR9ZPb5kzTx+HPxuKdpbWVFffhEfaQ/3b7zbvrun/11+sFf/1365nf+zHEwdK2uLqSJZw/Sgwcfp4mnD9TGs+q3B4mDf/r7u9R2A8LXiNxYGugdFi4qihcGGpumIB7+JIPx4dWz5dRPMYzAZ+h37LfGM44DAFgeyD19HD6Dg75wWeEmXe6dPlXlH7jjTv48eyYUgojyDvSIf+hHPNopx3eaKluYZCKd7J/5ETRm0L2NmpTBz3LIV7qynNZliCI5rgE/+htpkJ4cQcijmr/Si6AROehI6arOzNKMMMfen/ZMeDuBbyoVZA0brEhbdcBQ8eb9N9K9u3eNt8mJ52l5ackGkjDy8EGF1Q8xRoBj81Ldl5/p+1ypN2NKi1yT4vFR03QmXIIBcGZ8UG7hgDEGR/ltAJQfRrNjldlGse1tux21+a7Sp+1p16BlfgGKquT4yafAU6AmlgpjbGllP+DOTvNzZiqBoyP2FRUe4E8ec1UOZFCWXFc/TAvyOFptV4GfCxrJbRMlivYnPQxmWTYmXG7jaLegJ/wzkF+8q0HOF1kRR/3BfaaBDOV4+T6X38WSg5a8F63SOxKi2c/wRMiEB1i3gmeorKc8q/zZwa/Yw5ieQq6wtmgnpSFeenB07P3btuiP0AT9EBpiUoDi+eM2egL0oHiUDzoEKCOH8gDQm2cq4l/g5Rx+VF7XhXs569O5jgXk/lQP9eFeABMVuUWaZVeDi9OoD1+Ok8tTJP+V4bJ0/9TwJ0v7HP5LeCiuZaD3nHcRTjXVP/Wmr1GkenxdVK+XvS+48ItAvV7mzj3R6mVXfncZlApyUcH+GHARCihXvOzq4SK/y6A+rdeNey5O4VcPr5tWGV4Vo75FSugpQZQpHP8jVGauebBvlZLCKYQIeVcwODVIwLOBKQxNMEAzQQQ0MUAMZBo5zIw9i0mMFwUgXBHOAF7II9dHA5U3u+fLvgYZktPVg78dzwqrwPhjSAvDkfyKsCgFEY5rOL6UQyDxTF7hF/4essWsUYCoT2Ar2iv/FEn/7fSaEPlLDy6UFvziOTv9i6uAwdZCgOPiI2GAhyIvsoXZM7sijHH457DnIafJoJnzyn5OS/mU/cPpJQOPbvL0dvJCUAojX8S189scL56JEbFC8MDfoXSpOnBtfBMApyCAr/yTn2kLw5BowfHUJq5rUQaG4KqyF3XJ9eEKGI9FXcrAc/iRB2kV5TeNyd9FymEiHeO7SD/7Z8h+uBym3j9D+Vkh9QOKctg/jBYIOLzFjzQvcjmtssttXR+mHsBL9F+9L0rCY+7TGXL8+jTq/bgv51mGctjyvSGaKtpJP/5chqIYDl/410Okc5HL/wUaOT0jSWFJF7mJirK80UYDNrdP7F94JkE/5Dz4CqezstdhRweHbaAsKE4DQj5LrufT0tJM2lhfkMC2LSFQStjBpgQ/hHT2aBEvbO1OXZ1XU0/39TR69a1089rb6c7tt7w8iy/s2PY59KNFfIwPALEUMMpI3X2vH/VgM2HPWEBhQBFWv+cevunZTRQavKujED8brIDcJjjeISxnxZA0cpqxeS5ZRxjC8460oMf4AFCb5QCdkR7lRKlAKaU8GNOizcQtSZPqyI9TDVGolpYW0+zsrJfQP378MD18+KWU5M+999Lk86dpbnY6rSwtpK2N9bSzvZU4Te+ITbQ5uMUHs9Dnlbp4QeAg6kx9cECeaUZdFDj8FBZw2Qo/rk0cpqK6sYyOo+wH2L+rq2JDZ4W2b1d/bJOC0nCQdvY4MXA+LartZxeep8mZCRtlMFY0ol0xnAkXfAxiP0SWNEIHLc3MRu6QH2Nje2pmf0VmLtsxG5qZzDFr2H1RfUKorDp4pXkgzN9jURiUdOM40LevCmzUEEf4MfLPQfYDB9EnClRcCDVcRd+s3fOSf+5MTsOKOuEpMG8K2sIgkemPNmsS4Tc3CbdSQltE88xWWVxcSAty7Jd5dtaQ7tx5I/35X3w/ff8HP/CR+iw7evjoy/TFF/+cZmeeqQ+uq382p8H+Pp80OTI8rut4GhocTn29/Z6hyV6TbIrPTCvqaqXWfUXKI04KGTwWGsGQPTs3l54/n0hTGLNnp7y9w29/86v0y1/+LD348ou0sbaautrbfdIoBoGotPDfSB/uUr6D6erAaBrsG3S6nGA8vzCfltc4le8otVR60pDKefXqNcXDIBBGbxxpYBzjsJaMK9ALPkGbiF+6OY7ZPEeefQ89CFkqfQB9QH/RBpStALc2fvqJitQ3Igb/UXars60lcxGN7GzskOPQAk7khE/tbG4K91NpcuJZWpqfswGbeo5fu5W++c3vpb/6wb9O3/nO99Pdu/dTV3ePcbSxuZx+/eufpH/+3c/S5OQj9eOt1N7alAZ7e9PI0FXxxTEbwTgJ0Cd79gykro5etRXbTajcxkKUFx6FcYWZQPAV+A79ln1FKQfGFlzM/GP/tzbzgPJ4CI6ywSYbyLJz2pxCeHiU9tlnSzz6CoKX3BkGBuhZfMw8p8BvxjVP2Y88fK8rZQR4Jl60UTi3Mf4KQi/SW7cDV/Mq+fM+p5fv+UUcI8h5V2mmCAPw7HSKew1vNjjxnvblowJ8Av4HPvMMY/Ct4G572v30+CgtLS8lli0yDnhGj/CdxwUc+AbveZkmjvcAhg5/XFA42qSzS+Oi+CynqrKdB7OmKDdA+TjFF8h1pobwRNdUY7kNaKoDYTE+AuCkuDGAR+KSN3Vx/VXnOPSqoAm9M30UV8Yw9gzsaKs4DHIBs7cO9nbTwe6OaCBOYaXvkZEnANAedvbylf2x4GFZd+F9QSHVZ9epqLPr6Tt8wT1PQREkmsNdBlG3mlGM8IyDeYzP4HyKtFxOO8qiNFRWtqL5xa9+k379u9+nX/3ud+nnv/x1+unPf5F+8tEv0o9/9lH64U9+kn7445+mH/7ox+m//vCH6R9/+E+6/lP6oe7/249/lP7bj36UfvyTH6ef/Oxn6Sc//Wn6qdwvfvnL9Lvf/3P67IvP06efc7DIc59WDu7hRXx88FJKtaXlGzkMxDVc0Q/Ap7BR0DJ1ONeXiF/QQa4jDqxn4M5O/gHUO+IDOU4NyvevAoV14ufd+fTKUA4YkPMvu3q4zD/Dq95nQCzI7mK47AX+r+NehHKeNbmjcPrJ55zf5XBx+l8XXp7XeYjefAFQpFe5PwZet4i5Q7wuVCv/GlHq0y03VnYX+X8VuJQoS2m9Th1zmOy+bnnIxTnVxSfNYFbBhGBiMCR/ldM9JwHiWPLH8j2AqPB1i/fqAGbaVzQYXZHwJ1+JgRpY4p7j03ExgNTyjTIwWMY7L8mg65w2Jk4tY3mD3zkPhA/V3UYWfOSnPM+nVTgL7lFGXK55PFexoHtewlaJE+8YVBksa2EiT5SUKw0ISqQTfmFgy+HChSEuO/ziBaGcj35ACFLFPcmDJz8Jp/JmyQEnD0Z05aUi5fqWHZDv69+X3wFqWv/zo+/1Tq5VePZeNG4j+akgZ6rvGQVDyqKeuuJUTM8AZEafsischoaIF+2TB/sif9o0ErWfqFi/KC9f0bgvXuiOe4UvDKa+L+pAuXEAcbMBFKiFCY+4Upaan/uP6JksiE9+St1tEUtcQ/DAZVzma77HWfEqwpTfZwdAFs6Pe/wdlvfJQg1pYPTAT6/0vpb+Za6+bOX8MpSf699RnpfBZWleBOWwOXw5nu/9dz5c5hWloA7nSxHmPOAnBL0AEc5xwKt+4Abjahh3mlJnpTl1dTZLwWW5Eieh8TVYPO14O62uzKXlpam0JLcw/zzNz03reVFK8Uba25GgeagUz+A/CPStaXBgLN25/UZ6770PpRx+x+473/1e+vPv/Xn6s29/N33rgw/Tu++8KeXtLG2ss/RpLq2tzaSDfQmH6Uj1Fi0X9OblguBGeODLOa3CyXPsk5WFxiviQZxApS5pxRNaoX7m1eLNmSZ4hp4wYiEcmz7kuM90As69VxfpClemSzneEy6+NoPnEEQJ28LMFvU/4jIGHEnh397YTJyqubyIwWsmPZ+cSI+fPEgPHn6RvnzweXry6GF68vBhmpb/inC5JcF4b2dHCsdeGLqk8LMvGHli7IFPqDjmc/BdHP0h7un7UqBUtmjXWPqZ6xBl1nuNWZlueEc9MECgwHHyJpuat4jHuK5Skje3NtM0M/umOThlNi0uzqZZTi/UldOwOCl3f0+K4zEfb5it1CU8tCvdZrUde6tJEW/vlJLJ0n1mHGGoFJ7gf+yZqEeaOs/oyvQes5bVHrpXi6giNadYikDZ4VeBF8aarDDJI6iEW5dC4+RZ8MYM1J+3pjDy8TMQuCkDz5k2Mli90CN+9jUPLwP+CqM74mblJZbexKxCZtiiXK+tMgtw1qcUYxhlFg8b2b/7jffSD/76++nDDz9IIyNXpYDvpv2DPbUJJ0POehZhZ2fFxpOx0dE0NnYtDQ2Npv6+IbVlf+ro6JZSHkYw9qXh0BfaQMiy0u0ZHla+OZH5REr+uhQ0Nm7HADbtQ3E+/+Lj9JvffJT+8M+/Eh08VVtvqcz7wu1J6ujsSO1WliupWXl09Qyk4atjaWxkTHyEfb720uragk8S5WTPM/GGzu6RNDx6Jw0N30hdvcOii3ZhCSIQfkXHNJFnm0ATujfueacfLdkgWcczAvXUpjGIU6VN69C5cGrnNoG+jeZqG7n97Fj+F/fV9lPgmDXJbCG1FTxD+dLfmOtxsLuRluZm0sTTR+nJk4fp+ZT67OqK++LY+Hh694Nvpb/4q79L3/3zv0hvvPNG6h/qVB4cBqC+M/VEfXpHeDuxMQE5saO9kq5eHUzDw1d1lRsaToP9Q6mndyB1dvUJt/RF9Z0KBmLqgrmHMlJUrsgQsUceRgtwQHu6TgWtRj8Kx/hZdoTPhhrPUvIYEHtteax1GhEXwwj4YRbLwUHMLGOGE1dmO/pe/Iorz/Bj+A3OcnEhJ9Mc8Cb83RbFM2W2E/DfbSJnQ4DqDl2QjnlZES54V/QtfHh2GPvWIOpxPo7ldN2Dg/yecjgNtT0ymfctU960v7mGrsThRxzwH+kG/RDeweSXHekRlrQzzrly8nfszdeWurt6040bt9zenpUpORZ+TBtGelHeOF0y+HvGX9VRniI//yg0ESMFvc9jPTJyMfuTj/NF+zoN4Zi4ZfD2BPLju0ab4naIPuh9zKTbXN/QeLWpNt9VvqwQqdEMfROewqAd7VLDjcsoR1Zc8eMh9IIof27HI7WFaUx0h7GSg0L0tghfqr/TOJ9+9s/07jaTfx6/Mz0B9CnKzP+AK56R++XDR+nhk8fp0dNn6dnz5+rz02lqZibNLSykxeWVtLy2llbXN8XbdrwHGG738MAzwI6geXAhvDYIN83q75UOTkTutPGTA09GxsbSvftvpus3bqQbt27b3b5zN92790Z6862307vvvS/3Xnrv/ffT3Xv31b/VdzBGq+x8ZIuTpNmTMWbBcaWPonsSpkQBVXyUnd/pUu+Xoeyfx8jsihB2sNKYVRv3CvCiq4OM+5wW7f4yEBbP1eN1IYd/mcsACVbdBe9fBuXwL3NAmT5recb9RRA6Iu6ycgl7eszuj4EX074YGv/23/37/1Dcmwxy97mkDi8AmaBI5gydaeHKfi+4Ij5Q/+4yv4ugGqYgqux3LoM6yK9elm6Gchjn85I4+X3VlZFYRMtePNqVwmfIz+XOVe/qob69yh09GlX31ZoXaRb3dFo2We1qOkyVhgNPufYmiTA/XTX0KxA5xKyAVTNMjpTPSojSyyUojCkAyxxhdocHxR4vzrNgAPwKZs47GDvMfLB/IPV2daWK4nKkN8c/7+7tK3Xii32QhtPREKbnglP5Pj+z/IVBEkGGOOX3DpPvjRjinElY60xD/YOpsbnBx4Zz6tPGJidgSljVoOt4delUB0oNkrhYEtEqZs7SI4W1IhSCOdVHEJW33BVvtNsjRY1RCwUN4ay3u0uMnwGHQCjUaxqglhPzWogTdY98I+/AG1e+2jF4gE8LY4IczmCFK+rr1BVuoL8v9fZIQEVYlEDBl/M9DdTed6yUjx0DIPUplLuMAxQS2pkj1avvFN7vyQshRuC8qZfIhBlo18ZHPaB3SfnY3dpKiwsrqjd5MMgjTLJ3CXvJMbNgX3RE3UmCa9x3C1+0MXRzHiIfrtAwgvX169eNFzBweLifOjWQM2X+UAKJMrTAuLS0lNY2tqrlD8MVOKbeXOOZdDpFoxxx71yKMpVBPiDZ/nlQ7OuNWSnMlmAm49SUlD+1GfQRvauUVnEtO4B2hrZ3pFyW+W4Zsl/mHyBjaGgg9aitrwgfK6Jtvt7xmnpS2gwXpZX7KHiEFhAc68MB+OXwHM8+ODig+5O0ubkhGollfdAKYdakdNF29GsUW/zQ15yO00KpQMmtGT1ydSgD73VJXVYcpdqdHHsmA3QMvhslrBFmbx9DDEtqtlwO3O7OjumVOMzw4kCMFim/ba0dqbOjR+00lAYGrno2yqjc0ICUusHBNC7F/Natm+nG9WtW+jrVFrTjyemelPh1lfVYNNWUpien0trKkoW6g70Dn5jHbNpjb5IdPNNtoyt18Vd7+aO4QVu5/+YreMs4KNN6victwnK1UVf9GRxmP8Jxb7zJ39eClnkGrca/8EE+5MdsH3C1xn5eayve22lZvHhlZVl+zJ5aTZuioa1tKQ/C5aHa8kj1jTTYpJ+v6gjn1JexBCUq8sn9iJwpG2PMsXCAO5TjqH6WSLEkrr2jEmHAlwBejPHQdVKClHVzc9PLa6gNAjN5b21vqQ673pdpS+/XNGYtq+zUhXfwGs9aaGpNZyfgnD2SOnRVm/JBp7lN74qljHru6e6RwtemcpzEl2/FP9C4JiynFgwyCsdSE3i+XhZ1DBpFEFDJUluFfePAC4of7Q9uCB60oH+60EYN4s1Dikv7q7+urHi2gpc+KSgKp8cUh1cQYuom0srXGH8BDCHgL94VERQX/Ec/HfTyPGYKsU+Ql7uKN+7BWxXX+w4Jr5SF/Wa4ZxYttALdYmzo7e0Tb6p4f7Q5jSOLi0vGO0bNa+K977zzTrr/xv00PDoivJ6lbR8qsGLDJDyNinHialdHZ7opRYqTFnukVHfZgCJFuxXDF4YNxnbajTZi1lWzaOBYNLnhWlEv3u2LFpel3MHrltTuGMEeP3ro2WALi7Oq26ayVF1QSM0HTqywDw4NGUcYLTo4hbLSrXDHaX9HtL61bmMdS3alDaZm8Yue/hHRaF9qautQ2zPbKQzYrW3wuwMvgQwjwJmN3fAm2hfs0+/d9MH5o258BVP+GHC7e3pMA+778kNGYDsDeD9tw1In6J8+736veit59YGY2ZmBvm/ZpK1F8knMBGKZ77Ichu3NzS3JHQeJPVqZ9fXuu++nN998O41eu+EZYPThre1lhZ+0W19bMr7Yuw1gtmxba7MPRLg6zAmqXU4LfsrS4NYWeLT6Ex/3+ICmehxKRtra3E7L83PKW3VRHYfHmP03DGMznsAUbdEluhrq7zXdBdWCLYKBvOB9ma7LdI4LvsNYHgYcxk5COo78wpgif+Enf2zwuKp3IQcoDTny9jJElZM0kYPhNeAfvkUb5dm9VdA98TLvytfgvxhqaNYoN8A974hTbj/XuYhrHBRxcv143BfP5ARzIIehTPRN04joCH/9M/Uhc7K0nDF4bX1T92fuv71q78GBfo11oy5/LhP5OH4J8IPPYaj49IvPbeSBvviAjdFzU2MDebPULmZrYTzDQMnH9JjdRPqkaxoXuOzU2PnShlF/xvXr4+PCm+RDtRP7W5H2CXtMKi78VSWK/4oAXzKeeWPcBf5IDWOv97okjDKA33FKMCc2s6SSpf6V9g7ho0P8UfgYHFLYGr6drssXbcT9kPgGfCzaA/pJaWZmJj159tRZx2npRd6qC+1y/do18Q7kAvQF4tXSexk4/SL/slHM/FgulzGXxXH0zN5ejJ9X1ceGhgbN665exV1NQ74Oej+/q/aXzKMw1Iv6DwwMKMzVNDo2koZHhtXPFYdwkvGQ80hvRP1/VHoNsj3vGFuIxwm//bqyVyR+/dKzbty8qfGwkp48eSK6OdB415/euH+/Wp98hW7pk41qr4XdlLaOhCPXyS1rWo4qvhxn56HWt9h6IHCUXQEZb7pmHNbDRb65DatQBOJCiQNqT5el/cdCLnfZBUQ/uOx9/fNl4LLHbRVqccpvLkknJ1A45Yiv08g9FWB8jPfxruxeDYqcE+A/cYp4OfaP/+f/138sbkVr+pdfEC1Enoj4Og44zyIjvXK6F0HOp1zxy8D1uQTo8PpXPJVAXhY0CudnXepI1cDrXJ6XgfMS5HpfBjk/mHLVyYv0yf9VuMlQxvHLgDBZIOLLLNdajhpcdOsyFUA9/KVLDm+C04kZxBC2fBqLrrHMgMFNAoMEUZY8ViT0IJzAqJST4sGQyMCJiOkWmcnZ+suApgrb2V/lsT/PuKifGbfSseLkuAjcbILJF1b9KT8LKkqPtNETcMxGyvek6SnRMFHKpvDOn3jcy0HxXjZgxQWGi5O/inZKvvo16127cMDMp6ZmGDLCE0I2TJpyYBBRvkrbAzZ1cVkUFn87Z+UP/2oQ/SkehjVmzRGYSvE/LqYRX/lHFRXGeM+DQyGo5bxzeahSCBnMUIiBgzKhhARuVT4XMNrESz95tAPXEkbk3yRcY1QAF15Cmmc3UFSHLepJkkV8edlI5QGePHmlAJTXAQkrBHhQ00v5RpkoNO2j/+y9wF5dbjPiqV7MQuPW6YNLAgqIa2VRhcLl5baRkZw7miIameEoVcRBOJCXiyZKU6I40sGb0P567/d6cN/hTdBk+R46dTF19UxF/PWaGnF1cCco3DoetEWoyNvhi3sKhY/L4bL4jdLgmnuw+quueFlNIB7pOWiEAyLt888BCJikICFRd8aDQxb3hQE7wpfiF/c5HZYGxL5FcfV9FMJXPxucaI5dlF5P6vvsB+gZhzyCbAFciNDGH0sQJKTy5R36NEkI2SxdZsYIp9B1dHBiI0vfFOaKBH2ljzFmeXEhPX/+OE1MPvGsHwzJG9u7aXPnMO0dkAcbavekSseghLPraXT8Xrp5+6305lvvpW988G3P8vqz7/5Z+vY3P0wffuO99M7bb6Wx8RHFaUob66teMrm8+DzNzTxKU5NfpOmpL9PC7MO0svAsbW0s+rQq2sazKYVpaONUAn/gG5z5xnRup/oys4JlQD4NsQDC0Y+PCyXLX6j1jKIQM6dIA/xBf9GHmO0IvuEzLAPCiAGwLAvHDC/TqCKS5uH+QdpYW5dyu5yWhLfpqefp2ZPH6cnDB+kps7seP0rPJh6n6emJNDs77b2bdrY3PAvkkKVGLGU6Ut1OhFeMLVKmoBPSp4wo9boIeBezwNinBcO29/3Z30m7GCkxWO1tJza1x6GoN6B5QBPCA7ySL/6lSsuvoFX9EYb6qHbxkx/PKEobG5s23m1K4Wf/GTZOlv6Xjk5UPhT0lk4vf2ti03qWMYqPekYaRhbdx7IyxgllFVlTLOERuqQcRTtSFLkqT3C19VDlRY4mKAI6RHbxHnqhgYIfy1/pUh/CRP9z4xX9hvDCkfqRU/Bz5FC72tNXj61KO8LhA7agx3iKOPQPpap2DPmBdHVV5ahRhKUs6m20j/w5zRFFql+KDEGhTwzALFscGRlNH3z4zfRXf/0/pA8++NCzhajjig8ZmEqba8t6PErdHR2pVWMcSnR3d2/qlaLU2381dXUPpPbO3tRa6bTyjMMYz/JmDOvM/szjHuMPDUt5MY6x5xAfNqamJtInn/w2/eKjn6Q//OE3aWb2md5tpeNTZmawmfSxN4DeO5RSrnjtnV0ac/mAR39sTLtb22l5aTYtLSyktbVNhVcfa2zT2MistDDwoOSeoVgLp4EjaFc0X9Cwxx5+0Al4P4VC9Eb4ijEVJx9QLgcPZT8efxhS/bzHkqBBV25Ddol2iLSDhpDn6FvuR+yNB/9Uv6monPAXjJwrq8vp6JgPEGHYaWqtpM7u/nT77pvp+9//+/Rv/u3/OX3vL/5Vun7rbmqU/LO7tSr+9jhNPv8szUw9Ev9b8nLojkp76uvtE64xsiW3Icav7s6B1NPZlzo7elN7hRl8Xf7QwZ5pnrElPGHIZd88aMn11YUa5r7EOOB68lIQPBNjyVHwGfgcRjD4jd7FzBJwLa/iCkSfUbpKswwYzQmlUcg07NbS9QgDteqDTNAg2RdZF9nLTrwXOoNGmXFGXbyXLbKZ3mFEJVyz+AUT55NwBH/EYAkfwkhUdvQRzzgr3uVyc8331Nv3ukb/FUaKOgE5LPUDHSFgXYkPTMbZ+TDIV9QB/kK5Y6yGV3NPHicqP1hXXP7wU9h4F+kB5TIEbnlWGGb8FsbeSjuGH9qG/tmmdiKfVtNI/8CQaBgjNkuPK3Z8dFDCpmHcsdJSiyt/F0QVQd5yyeSEE5eL0mNQO/FeVTt8eDIuVQ6M9zYKUUrkB4z7sb1LT0+XPwr2dHXZaMtsJvYtxPDMcmH0Gz5WnqgfbWnM39nc9tgGUHfTaJHwC7jRzzhBvpE34b0yxg79irRDTs9ptfhQjxaPS9DCsfolbVbGM/flfHK+Zb9Mq6SNvw2FxkERRvygSfhk0kMTs9TFAxtPRStHu+lkfysd7W6kw52NdLS9lnbVz9cXp9PS7HPJCMupQ3yXuGtLM2ll/nlamplIS9PP06JkrFnJW3MTj9L8xMM0a/cgzUr+mnj8hU+Qff5U8sTjzyVbfJEeP/gsff7JH9KzZ0+olOvp8qls0A0lpa65vuAHCvN45JflvgynOH99ORBKaZvua2FJ+iKIWU2iMAW9zOm/w2aINuNF9FfzNIXB8atBhIG+o9avhoyXyOOrQuQXQPyLHeNJGUCV0VUCUqG17NRGmb7Olyvnl90F4MSVXyEjlUOBKzCXcWf8fa16F3mUwG13SXrnQ35NyInkxsoZ8Z93L3OEqXbYS6C+QV4A5Zcbzk5e557lKFJ9+f4YeFkaF9WG0NT3XwpIH+e643EJnKt/cZVPXGE+CFgMrNHbHZb2QbYjHMIos3lQBsr55HTLzsyMAba451oPOWzx4LZCj+CeAQzBNxRAyhbpZINPzQm3drpX0TGQYSjiSzdGGhtqcKpTXENxCQUB5+z0L7DHZv/kraBOt5q/PAiX87XihKNMLhuDEgMdAk2RltLMSztTAwpPDHSkE/iDKuScP8/yLcoUAxzT3mPwxK+Mr7inDFHOXB/SqN67LCgKcfVAHZGjXXMpqI/KHmVQumoIZuZRbK+MtMNfV4XAsIcgH+3qKBYkjTQBqZJjFWhYgVIINBf1cNRCkCuCFO+ULkKD617k4VSzYyAlh4xrXanjORf1zXFg4ZQZYCAO0HMkfim8wJ9UgRgOuCe+rkKUhbdyPQRuq3L6URRHaWykDNBDOIw6V2gjt1MYU1APgkLiPhTxgqZ41jtnmAcWQlcHmXhWK+lKyHBhxNItTypbVIHw4R/hQzFxfCmG+EJPZ7l81XJGHbia3pxujqOrymCn+zAEk0+El9grf/acCvqEjtsrzRJUO6VUdUoIkzInObnSRr130872rBS6J2lpUQKXlDRO7Nvc3rAxFwEaJZJZMNBLS0tH6u0eTMND19LNa3fTm/ffSx+8/830vT/7Xvr+X/55+t73vpW++cF76Rvvv6F3N6Ss9yhv4eZ0N21vLabFBTbHfyzhlKPft9Jnn/8hPXn8ZdrcWJXfoYTYJs9K6+3tjq+iI8MWrssGQdrHKBRYIJcyogAWeAFokHuuCK/V4Ch6utjJr0m4bFY/QJj2HhwntH8Yibii5Lgf6mdaLWgOgxdK8Pb2Vpqfn0uTU8/Tk6eP0sNHD9KjR48klD5LExPPpOxi4Jv1Rtksa9ze2vIMGGYisek8e6l4tjAKqdrKdVMW8BxTCbSo9mPGDPtDMUuBI/N3lAYzhTakULDPGicqYoA4PJSSdgJ9wN/aUqWjO/X2D6Sh4bE0PHotXb9xN928eUeKZ0X5n1hxh07BIXlzdZ3hD/IxUCC9M0+Tg397pp3wBm6am+GTKCV8MIgrlv4wduGg75rLwG21j2TnsHHvRtPfCxAvDfVpvg44OG2pPysD9JsqFOUsnmiFS/u/l1ICFJK+qit9tuiv1WIVVz9X75WH6bmIpyvjW68UR2blgmP2d2IfMGbgged+tSOzwL75rW+lN996w+H29rZFf9PqU9Npb2fTxoXevv50dXjYp0EyI4qxrqOjQ079vqPLsyza2jA+xLK3FjmMbPFxrk19qdW0zz51q6urLjf5YxDiYIOPP/59+u3vfiVa/ySxB9yR+jE8giU3h/sozKITnxDb6pkQoyNxKmUok6qt+yD1V7rqd23t3amjq09lkeyjfsehB/AZ2iYbQY02IhT4inYv8Oh2IUANTL+mpUiHcDaGKm9ze2iTeDgSElA2p6/2a3A7Rn/kA8I2S5vUDtA3M+vFKNLK8qIN3dPTk2lhaUl4QImRDNczmN588730F3/5V+mv//pfpQ8+fC8NDvalo5OdNL/wPE1MSpmdepKWF4U74bS9vTUN9MFPR9Lo8DXP3MNIT/naKx2ps0KbdaZKhSWsYbjMxku2e8B5s3Lhjpkx1JnKuD6iMWqsyrge4a9n1zXeUP/clwOvID0MKITP/kA2JnDNjvTy+ywDOAyKOGkI4MX45bDEI13A7Ux76YrjnhlK0CYz9vys+jGDBVpmr7NKaalmNlRwPVcHAUYQPhBkI1l2PGfjmU+GpHwKH7Fq11x+ygtfBEibewwiNoIpDAYi0shGEsph2VLhnQbJ6Bo/xqwoZ8ZHhA98ZMjvqRf3uIw3Pqgzs5dVF+6/okl4umf0FXQNrcZS85qRyEXxxwTnEGnKE0rXg53D6dH+RFA4lq1Dg8xCYmbTwNWraUB9m2dmODJjGsMpK022dzQ2bW+nZfGuheWltKi+sazxjxnPG5ub5mfGN3UmP8lczCBlnC63Ec+0He3EOMUzZQtdocoVjA/oztVSeQkT4cBBjGfwNu7Jl7RzO7ltLgDjoHif08xp5fZwuVQm0oSOtrY20/bmetqV3LS3s5H2d3S/t646bKYDuf29DY37W+KRW97Tc3dnS3oUcpvoVGP78REfrA5DFhA/RV61LIpTk/owNPo5ZRB/wLW0cqCAeGglliwz847yhuEz6pjxgTtXt+K5kLZfCmcO+vJwEaYMhM+uDDzDx/9lob7eXxfK6fwp0nsVvBzLfxyo9MU1/7scLqp32V0E2bf+vfr56ydyGVwU53XSyWEui1v/LpNn2dXHBYKVB1TTqAuX/avv8bvAP78DyvfApeGyqwtfhvq4ZfcvDeThwZ378DKcExz0y3h0ubiXP4Nnu4RWz9QqGHk4nmHuhIf5w5hjJhV+8RzMvx5cHvnHABJlowwIzRiDnH/VxaASaTJgF4KJHvRaiRUGL+VNTvItrnGPMcGUpLCEZ5YKVwtIuoFZwtgRdCI9rgzS+Vpz1VSL98zQ4EtQo5R+XJRAwrUIFUPJKQYTOw0AejbonUplpcMGK/lj5GE5DTOVqsY21THjKeMiQ34Gf07N5WHGlPInXZWBdrOTP+9RJEg3A1Gdj8IwkMasM4S7GNDAh78qgle5MP6o+LryZdWOOqoOrpucy6j3UUkMJydCJ4YPxBp6bx5EKXeEAwdKxfFzG/GPjYDDca/QxOFZOIdaTbEOX6RpV8SPJOzc/H4uXpCn/kf7nscrkP3KznhVeBzGD/BrpdNO6bjdgcjMMdyn6FHUi7aiPQqlwDGi/aB97vlPPmqFwsk3p3/KvXz1TEjwF8moLuDbuAs8QksWPNSvXR7dh1jJe8oHrrmnfUr32Z0hrGCwUtpy1IPZTO5HpEW6vFMs3tfueU95VDYaTL5BMKKvK5VUae5M3R0o1SwhZCNfjL8Hae9wOa2sTaal5edpZuZJes7sJClzC/PzaXN9Nx3sKInjiniDlGUpYJW2btFjW+rpGUj377+dvvXtP09/8zf/Nv393/9D+sH3/yr9+Xe/l77z7W+ld995I924MSJFvk04loKxv5bWV6fT/MzDNP38QZqefJjmZ5+mpcWptLmxKMFvW30BWj0W/Z95VtrAQF+6fu26l9xeu3YjjY1el9N1BGMay6U63Z7gO0Pmd1nwCxlfPz1DS/Q1wP2aq+LTpt7nxT6hpDlNufy1Mf/wZ9YTy9wWFxZ9IuPE08fpMZvWf/l5evTgy/Tk8UPh8YnqN+2Nsfnivb2N8CuBn6/RcnzVx8jHPiaUkDZsbGApIjwf5Ub5q9+eniH0s8/TpoRoDhRgqSQn4W2mvf1t7//E8ewHSg8lhfpCAyyJ6OrpSr39/Wlo+GoavTaebt66k67duCXcjaXu3sHU0dkjwblDOTepHMKByAmDAfiyQlL0FZQEnPFiDAXQNcEjM/kQuoOPoYRmZUv34NlpRX/zmFU8vxJAgcpgpZx2KuI4Pd8F5OdymvYrXIa4z8/ld6VayasaD5rRz/2WvlTwA987HRwXhaPfFTwBf5bvMbOzFoeXMW7Z5XQLgNw8A0f5Mg4zQ5uZFcyeYFxaW1tO8+qTLLNjZgfLazCQXLt2zQZiThjc8PLaKdHmktryQPErCtPvvcBGRsaksI7aeEZbMSaxFynLA6sGMCm3KHZc2T80n/55eHisdFfSkydP07OJCS8jpQ9wMunPP/pJ+uTT3+v9jJRa/Lek2EqxkxLI8miWRqN0sqyTZbjXxq9L2WtVn99Oq6vr5pPQEHIHM8U6e/pUZ5bIMhOsBYIs8IXsIRwyTgtvlhnoK+Kn4cAh+Ky1K1fSzvRWbdeqU0p6r66f9tg756hQxmlL0tM/3epGQd1Uylc8llNwO9rb0iBLkXp7vcfV7MxUmuKwirkZLxM9ODpJfX1D6n/DaWz8Zvrmh99Nb775Vhq6OqhUjnxgxLMJZnM8SCvLM+IJW+KtTWqfPvXPMFpyeiZtPMDsvR42wY8PdSxhZR+9ipeyMnOq4naz7IIMofKFTKb+yLP7ocY+1QFc8CHRdaJucoEX6gdQ94yneAeAWxvCBOAUXlDFpwD+kO/NW3VPHO4z8Iw/fmX5Ktot3ud73mWXgftyWL9XPd1ORZ75SvrBi+IKfnjHNYyH4YLua7zLcnZTYzoRsg5Fu7sHB2lzZzvt8JFjby/ti9ceFUYawudyQMf5mo1q4CTql2ycwjCEP2WC2eaTL0OOxCvSAnI9wXMGvyv8TQc2/oUhhtlyADN9CcPHI2bWsSSQZc3H7BemvsPMLuKGAadY/uwruArZs7mtktrFF5oaYtsEZjkTHuP54NWhNKx+3CfaZ0ULy7jX1zfS3LzGwrm5NDc7lxbYD2tx0Ub7tbV1n0QaRiK2LVD5hROWurMsmr6OwZv9zpipCu/h4w7h+dgDPuEDue0oJ0tCg4cFvrORLCBoCH/A4zf9XH7egsaGwUxfQTc5XcKQTm673Aa5TYCyn9P0M3QeH/RzWuRD32NmXHdXt2fH8aGit7cnDfb1+aAS+jpuYICTfwfFn4cclrRZQjo0wFJI8W4ch5rgRlg2OSY3qvAj5unDcqNj42lkdFxtE9dRjfGjkpH46NDT209XtkN+pMzBE8/X57yD5xbvHDND+f7/f+HF+oR7Xch4uQguS+dF/6CNl7uXAymWy/+6rh7gkWX3deCidP8YaPy7/8v/tbpn2NcFCPlVcBFivkpl3EylNMpp8f9cM+KfnSA3czxdAkX4i8KU83odqIZ0kufLm93L4HXDlQFW+2pSrgEpl1NvlFDV23qSulo0OCkhso78cYjJDIwcVXwl7e8dpGdTczVhrQgnfuU48nIcvgKxnIHBgWcYfaQX4errR4dnyQUMu71ZA56Y99LqSlrdYD+QMOCQRjUfORtHSIsQusefAZmlAbsqp9sdqYu8IiIldThvBul6ncXAqgG1pbkhdbS2pPWNTQmRGwqThTcJDMQljpwHNfllIQrHwNMiQZ7p8Qz05E15rYDZiMRXQerQ6BOy+BJN/gyynL7V093hPcNoS4VOe7vbKsOahWNP21deLouuYUhRbAwOulJ+vtIjrPDsNhM+uUcw4eub89a9p/YLV+wZ1tXVVZ0aPje/IGGLDbhZEithRs5LSRUXJQD8ee8D+ystpYOSgmPfILWInYokRQqc6GosqBxuiGh/ZheMjY74SzGbEqOwzEmxcj1tqIu4DMCQDF/eIu3yr0H46xaO2NemENrIQ2/sUPbkBw4Q0K9fv6nsQyj3l+4OKV7y52seeAGPLK1ZkbCU06j+9Fik6nqAzy61HeV2tchOHN1GTDn6Cj3SG9Ai8KgMCEPsGcZ+HCiWCHmTU9Npd3fPdEiLKwHnAUTO3CgtOeoHnXpfC7VXzMQg7wjnMuqfDZq6up/gV6TFvg89PT2kKIEQA8aW2lkKi+qCsISDfpl9hLDHLCaWTNsPupZg1S6Fq6mVto8Zovhx+IHD0efkx7Li5pZGC1V9cswk8p5hisfeEKQLfjhlcG19Oa3r3db2TtrYiqPU4S2HR+BMNNrMZstdqbm1XXQ6kHqlzPUPDEugupZuXL+Vbty4K4HsWurr6Tctj45IWRN+O0RTGMmPDrfVF9fS5rbyWV9Mm3bLaXtrLR168+dD0RrLsRtTh/BKH2JWWh/LtaQEd3ezFIij2GNZ4WB/bxqXkEfbt3d0Kbz6ToXZEFICREvoCfv7h2lq6nlaX112e4B9NphlY25ThegAnomQDRCGtkLoRaiOvg09hqAcQvCJ6sHSwt20y7JPL29csoFwkdPslha8/xJLObe2NkRT4HE3HajMzOw6PmZ5IDPQMHBGmi6M/lFE6LbwUN5Bx3wFR7FgnzP2QIS3MOuEfs5+OSfHGOyh1+D/8ASUIU74q3R0Jk4Uw+DQLwEa1ynBu63SoTpKqRGtMLuNo9lPPPMLgZjTz1SKU4wi7cJRk/EGTVFGbwCuMoIrygZA6xgNN9j/jjqZ2jPepCCivOg9ccyHC9xC9x1dGN5CaWevqrKwGX2t5oAelZ92hq9vbKw5p33hV1lZCWNMAHL4KEtxrwvpo+zS/jUeTfhwNniQhh54ho7l5biraltwTH6UsrkFvih+HK8VWXUv+ES0I45DOlBIY8ZehJTzhbBRpryvy7poCh6wL0WRsSBmIQbNwMegp/XNTfWjNdHXjsp4xUuM7t69l956+22PnczKWmdPts01G6CgO5Y3M4OScR0HTXRLEevs6PapqxhRdnf2LEvQ15hNwx4zGE+ZRcRyKuqK4r4pHrGAwXdONL+ynJaWF93XMAKD0/nFeRtlzZ8lQzCz8UD98eQYfGi80FiH8a1f5WZLgN29bdPO1taOeM+O6QLDD3nti95j3JRSikVX8aFRnjFYYOihLRmbkD8wIqPYYZwibfgjij88j7GI8YG+mI000c8g+GgrssBAYcVVz4yzfCjwHohKF1qAfuHNuxrzWArNBytmIDHr6uTk0LM519gPUvhn/0RmwUHjI6PX07vvfpjeeOtt8VBmyDTondpzYzktLk77IJGt7TW1c8ghGB56xPv6xAMxenXSXuyhpP7Lu7z0kVmeXhrODBHViaVmHFhBGcEl7eYlYkW/Y/w/UUV3d8RLVNY9lXF5aT4dim7oVyOjo2r7Qc9EpRPwOQD8dFZaxd97zHfcb0CGX4WMA5T7L+2S+3wG4pXD4qIdYtm4070AzK+Ldzlevsef99znvBxWLofLUC5LPfCOeDk92hngCj3EDMIGy3/IDXygzIYOZeSwyNgsec9GE9IynxeQBs+mLeoDr5HDyIJh2XvGiUfQxsz6hB+MSD4Dzf7YVQBpUKYyDmgH9nl89Pix+xC8F/kOwxdGJ8/U1g//4L8N6lsHukeOjbp59pDCY2hHHoWGekR3nPyL4+ANaK5P/IMs6SekAY2vrqymFY2FyBhb4g/0RxsJ9f6UWZD+uMPp0SzT7CzS7jHvghewzHtsbMQbv2Oghy8xcwxabRIdIxOwTxZlj/IyjtBeupbaFMMRYWOLlDB28bFg4vlz45yxHUMfccEB/JyPatSP9wD4zbjNuMq0gT/h3H56zg5/rkD2o1FIhlvy4YY2YVsCeBB78Vakm6GfVYTXqlPfpo/zLpaLs88gByKwdyH7GLYKf52SAzlkhI+RrcEPPBs04nNlnCO9NvEePnBwzdvuBA6QFSqW9x5++aV5Ge1wT2OJy1sGPbvuqtPCzlnaOqJSjJNRv6hv4AyPutglqL0RK47HS93L0jkPGef1rh4u8quHy+ICZf/6cJfF+aOhSPaF1C/zfwnkMlfLXlfm835xPR/i68G5PEuQ/X70P/0/q3uGNf5tYQwjaNl9FTBLqMssw8sKAhRk/HIgbF0a9fBa6bwESD27Pxr+ZAm9HL4SDktwUfEwhvW1naXuVgkGYj6ZKcP0YcCZgbc2XUk7uwfp6dSMv15iFHIJCqaN8E3qROcLLwM2gyJAGoQtknZ48ikz/f6+fjHfjtTBZq+Ku7y2KuFuW4HJH6VdgwQDkgUthAQMOwxU+SoGLgZMvgiDZIXCQvkwRllIY6DJgzHCmordqYFsQIMjynyH4m9IQFhe2/TshqYWhWGGWzHQOf+iHLHPVFw9qLeydGQ/FDH9iIc/J9KxETP4VAwvq+rq4NQpFD0JoYrfq0H/0IK78tGPDdqXllfTkVAKbvANHOutcRbCEz4IMpzEglIdA6QwXRhmjHeeFY6rU9JDX6+EXCn/HK/dqnLOSMnY3mWzVQ3mDqp0uBK3UDCrMyv0U5ETU54RZA4RcBww8oUOCJMVieoIpCvpj49cU1wJQCr3joSo2dkFK8PgB/pgQgPGKvCwKyXcwIvsVJ5ulR0DAXsR4aUXuvom6urnEESuX79mAZB9Mdg7CMMOigTGMBWIknqT7dVVNscWnUEfmbYKhx801yp64OCBvd09G2xRHFul9IELrgiCKPEVaFgOhZC69kvB7entCmOYaGdlg0MD2LhWgkM7SwiaJVy02FAXgkar999oL7sOll9I2ZCe26H79naWIvCO+1o4NnBua6MsKl/LlTQw2CdctwnHB16yxNfOVr1v4IRQITtmJdIACNDHUk6kuOGkZB3LcT08ZmkAX6P3hDc9y+9I6R0InwdHnL4Ve0KhtHdK6GSDVtpjY3PdAiync2E0Y7nS02dPvLwJRbG7h1PielUv9vMY8AlknCDHSXLj49fSjZvXvdnstevyGx+WsN7rukMfCGVbW6vp6ZPPpYgze2xZ+S1L0FoRbayr7FLckxRHEWsbRi/hoEf9jMMq+nolFEvo7u3FAI/gHTPVurqkqPOFWEIeRh8bbETffEW9Ojgo/hKHRiDcWcBTe2IMOjw8k8C5JwV90sYw+hg0392r8koQB8AHvIo+hLKS+ytf79n4GgV6g03rhZtVpbEqBYcv20uLi2lpaVHC/7LquZq2tzbEh7cVL5ZoHAu37Jdi44Ucxib6IAo33TIDPAPAOEYbnpxychPxmT1A+5EeBskj4U78Rf0VLgDfZFkhyjXKSaeEeL6ce58n4w8jpNqwIwwcGDEwaHG0IrYYDipANzs5Ze8z+hMGJIwdbD5PWPi5+KPuMQQAKEfwJspvvqmbzPMAG2+kBNJvzV1gL8JlKIEY22LGBMwg+CV8kHREB2pjDJj0XWbSAOZrZWQVgB9f0uEj4A38KxnTOUVh+Z4Sr4vrEtVuBY6vCFlJhRdaMfV7/dMNNQPjbCjMFcNVGMPY3D74HDTnePDVImpAlD+XA0M1lWcmht8RsKBJysHYgNGaZb4YhbyBvhQmPlKQB4cnsBk+BigOTcAgjKHymnjpG/ffSLdv3rJxq0VjB5vlP3v2WGVdEs9qVR9qF21gfMpGsH750W+l2LaysTqzSBinW2zkQhmnX2AsRxlHWWLcgN8sLa9YseRjBUYwlvzCP548fpCmZqZUHQwxXW5vlmLRf7vEf1DO6QcsvUTxRfEEUP4x/jGLEYMsyy7hwfCAXvVV5IW9Qw4JYVzAaFDMQORZdArNMA4ytkBffGDBSLyzvZUOVF6euzQ2YdSJD4HQbaPCxv5QbiN81Zi0MT/yZByFptnMnH6GYQCceEN8RTB+PNaKx+7tavzZFe2v2CjoGS+SF2hr5JXB4eF0/82303vvfiO98ca74sXD4lONaWV5Lj1+9FmanHwkuWxd+DlUnhjAxBeFMz4s9PaCK8lh6n+cFmfFWe1OmyCTNYneWSq6t48xZU/lY2kYH/OCdzLrC6OhP9ip3ux7xofJdc++i48fjAXsQcgMPmalYgwbGhnzkjb6GCQsycX9mfFu0LMNzdHsR3u4Pwt4BqeWW3QP5H5Qfs7X+vscBuA+8+eyA/J9zi9fy+AwutZSDHB/K8KXHcC1vgxArh9xg97Op5rLmevNhu3QI8/45/fwG665DAB+3PPxhgOxGEMwjmAooQ/AE/jAwOEZhCvHzeWNX3yomHw+ZVqHPlvVp1kuyiE1UDg0gDEkLxclEqtLbHyR/Ncm2sOAgoxFPpTtWHIZYyIf/ejHlI/ZStQJgwr97EDps1co/ZD0GS+gwQHPahpO1yQ7IPchO4yOMnMpTjmFH2EUC2M8H3eZGYZRuTUdHJ6klTUOjtlwfTgoif0Ovf1Bqak9jgoH8GDwwcxYeAiB/KFcvHRBY/bExITrlD8aeqafHG10XeXrFs/hPWkA+VoGwlLv3M7gpzqGCOrjEoZ8KF8GXsEv6HcsYUQ/ajb/pU2QURkLmXkLb0NXkd7ndDhcIA446lA7IXMRhw8XtCVXllHSJnEtXOneZVd6YMu0pGIx9qIXPvjyC3+Mos1u3brlsuY6gpfsjhSJDfS3NZzDS3PNzvU2lREdlbJe6Mj/RfReCIQtw4Xpyb0O1MJxfc0CCMp5cHW7lvIsv3e9ClcLUQtTjgeU/cvuHBSPdb6X+38VqM+KvP1Xe5HbUv8uLt8LwPvLw9SnIZJMP/qfahvo2xiWkyi7WjcKyAmdc/x01T/HqQfSuMi/Hsp50eCk998TyC27DC/U9TVdPZTr9qeulfMr3KvKkYE39W8pI8awrqaj1HZlL7HpMwoVAxIDHcwIYQXm2qS02bBycnpewtCBmRwJup7kXUqdQQ5myLHquVxuX0EUMcLGAIfBqMGzSZgtxKaNbDa5LKVwQwOiiuC82J8BRcBGLDHFbKjIhjFSZG8AXCiYiljQVAgJMGUcuUdpPeNGQh+nI2Ho6NTAuLWzneaXVyNfMfYaTrmGkAxzz3VAaaQODPg727tWonlHueh1cQw+RQmGxj4lGHPAHMooJ1hyks8BsyTkixjEly/qzwAdOUWpGecoDjOiEBxVSQvfVmIPUOyifDGbInDlmhr1KLgqg5RkDDMI3JyqWKk0S5iaS9sIMKoLgjp7hmHgYr8wln5cETJYBkpq+INLhBhPJRdNWPhyDs7N9URoAL+SDdxuFoyam9Lo2GhqEUr40nQkgXpF9cRIGV+SMAy12OAEDakmNgpVKmXXbGMG+xVgbKq0V+THzBQ53is8+821toWQxJdOoEXl39/b8753NoYheKtMB7soXcuq6KmVOecn16Z8yAuHgamllX1CEE5oSykeTRxnTttDxxgeaV/hCsFF+XlGjgZ2FCGUw4H+XlMfXwynpieTTwSTMgANYBQ90dUbjUsZw7iEkRHcYmShH3GP4hlfQrekSHJKohx7PUm44J1nO+jK7C++vuF6e/okcAxYWXr6ZMJLZ0iLmVikyxdVFDry4T5c7FuCEk5YaPxIddlSemxWy2yh7A6V7kExk+j46NR7QDFdnjjr65s2BvJlv1ntiuAEP+nv41ShW+n27bvpxo2bElxvWEAcGxuWANqj/iAlrAXBUfyHWV67Uvi21tLG+qI3s0cphH5WVxfS1PMHam8pxczCEi10dVVswOjtZnZDnzd8tsFLrq+rx187fVocQrkFcjnFMz37i2ZFbShaUZ3oyxibuqXo9UupbxbdIExa0JMgbeFXYff2T9Rn99K0FPS11SUIxO3L0kCUc/gocSzgCY+e9aEwPCM4P3v6JC2wjFFti2LNabK08d7ujvKP07NiqQZ8GRfLNujY8ARRG1kK6H1kj2IRe8Rg+KLt85KZXeHuQP3Os6jE5703B31dZcJQwZJPZth1dkvBAI99ao++XhsdKkXfQaBNVzBuxoyPU11PT5hpAY/hiz94qog9haErZotIUcLoJXylMzgJBrPI2wpHIh6z8U7dX+DHVCqPH4xL4Aw8ws/BCcvkxAb8nro6nH6eiSN6RG/JvB8BC37OMphmlZ+84jSviH+RA5gZhsGZcrEhP3zNs44wXIi24V0ZHI+f40f1gBdnhsVLbi3guw7QUjEzTCGYabq2Jt6oQFm5bFE6jk88/az4EFr44+cElRYKHuSBQuvgjJtixMwYg18yVmF4QvnFmMLyI5RMljQRjmVGzECEruC1zAK7f/++FUtmI0FHLLfNHz84sRXD8Pj4mJVpDGAsmezo6LGhu7W5XXkyqyjGZ5Qq8MYePaRFG6HUYlBhxu/83IJnP3IIwsLiQpqcfJ6ePHmg6zMb3fYPdj2+Q6ddPT1qewxbjA3qv+rP0LuK43GAe2aObG2iWB8rX8YF0TXLIDHgqiy0T5f4AsvF+FgASsGnDargFWyrvHzIYCyG1qAtFHrvlaN3tC8zeJiFRtvx4UBYN82aHvXeKalBTjUGZ/mE2cHZGAYdQJsY0EmL8R16iw3rm9Pi4mx69PhhWmJG6Mqq+TMzMuC38NJ33vlGuv/W217CRFt7776dDeG+Kc3OTKbZqacel/r6+j3bhhnL8MfuLozbLAntDAOYx/ZQlMEPhsoWlrDpHoMyp1oea5w60ThImeGttB1twCw6DifY2NjybOtNjQG7uwceOxYX5zT+PUvPp56YfvjogqH96siY6RGc0EeOPAP1xB9Ge3skJ8iPtsGZpxU8EZzj8CMekPttljcB/AjHNfhBPHOf/QmPK4etdwDt505WQH6X8yPNnFYG7vHPwHM5X66ZhrjmuOU0IB7L3CUgTQwLGMOoP+HLjnTBTRnM84p4GKORg+iXzAxjltO1a+NkrOyiXhlHpM/VY5H6FLIkKyEefPnQV/pCGL4q6mfKQ3ExeGMAok7QMbPhaVvkMM/kQk7ROOcDIDD0Kh3SprLwQ/gUciqGLNKyUa2ZVQXMOGW5M4avsTSuMo+NjaXRkeE05Jnw8J7gNxmflB9eQ5+xzKO8dsXzMAix2T+zwthHDLwQng+Y8DtwkF3gVf02SAE0id8N+YM6uOGZ/W75mDU7O+sw4I8P+caBfvTl6zduWKbw7LlS2lyB/AxkuiF+DktekV+EyfEAU2eRVqTDydp7/shF/zQfE6+BP9SulK/WL0wzuoe3kD/jHxMc4J2e4VWEz4YvysbVH5LNq8LP4xPlUJmQh1BL4P3b0m8eMDNMZRrWeHHv3j3ng6MMXP3xXe5MY9PS3pW0XTpNEi7su/yvyONC0Du1WtzSPr4LMI70Iz3eRHK6RpK+z3ARri+CWvwcrhz+5XGBcvq57V+a5wvJq5zUsxQnyhTuMjj3rrjlUo4bGFC5Sn64rwKxlY7i5Pg8Fu9qaUVOOT+gnF8tHFB/X35+ERTbQS41hpWhXADgfMYFXOBVD68R5AWoz+tVaXydPMpA/Po0LqzvV4CMvxfwWFz/FEAZ69O/DHId6VbEq6+fRLDU03ycOpoO2UnEgjMxCOe+SBxdWpo0mGnAmJiakUIVm0VGUrqqMGZQPItpxHTbZn+RcDgK67CZ4UfYzAABjjJmxlQ7A6rc8tqalyxiWwqlE6UjJ6SrLqQVjF9eKCctYUjjq3IoTww2EY5qVZki/xTvTEolX6lQQNhouavSaoPC/MKyhAR1EmZ0namsxV5N3Jsn4gdGmf2k55ZGCY4arKkvAxzjpdi54iuOjSTkifB1ZmMYgzkJMRggaPaytEMZUj42/efIcZZJstcQcauz4jwA8YUa4QlhgT1QehyG5WFMZ2Y5XYUNyCXQovgwIwZ/BAkf0a569isOikQbwoLy3JDAeqQ6sbdLJzOUKjFTCeNSh2ceteodX9GZldPi2UyVDpRivjI1aqDET3EcTq5TYTsjHQxLzFBi/5DWSpOEh74keUbtc5CePntogV2IMm5iTzHcsZQJvmbtuQ2zEeCU2UoSapiRtMe+R8cSilH2rfAjULEZLYIOy7qkjAgvN29ct9GUU8KY5YPhrLO9PR1qwMcYtiY8/+Kjn6cVlpptb9jYhFvfWIvnrcKPDUh3SPtQysiyBclYZsOSm+34klm4Hb1jA1KUWIQuBB/2WWCW0pJo68mzCYXbVxwJZEozux0Ji9tSHPZ2D8Mpr/29IyloCIj0k8a0vr6teqd0dAj9SMDQ/THLC08QfBFmFI7lObpijLg6NCaFh6+9KS0vraa9HZYqMOtGyk1jm9qlTVdogy9/KEEoyyivGD6YAs/yBfXN9h4rRp1sKN3e5WtXJ8al3tTDtRsFs1fC6LAUrQH3C5SbWFrY6bAdUrZGhkfSbQmD7FkDvYGTM9HC/v5G2t1eSbsby2lrYyXtbK6lve31dLC7nU7V3g2iixZmeYm2OyR4U65DKWRHopGx0bE0Nnw99XZzOhQzG/rESzCux1dglvCxDADhDkOO9yCCV/jKjAfRsYW5WOJDF8c4eHgoJevg0OXslfCNIQyBEEEdYQ/jDsup9/eP1J473qx6fW1JfV0pKEyXlE2E+bxkzwmr35NO8M8rapOltCjFn7oQgPzhX2HMkhLI7AloX7wg+gH9g2ToFydWPLKCyD4soSiGAcxpWEkihvqYhFWMEW2if4x0nZ1qu14pxX0YMNhsuFd4lVIj3oHyQR1wKpXSos/CZkVjNvAHLlIDHykwonDF2IWgzAwBZrqIF6oPVgE+SFm42sOjhh7ABcYaFJdT8adutQv9FZzotXCXhXTzfPmxFJSZYaTAO4A2geZQeuCtLL0O3i/+yVXlZD8o04DGCXCVhVwgtwkuQ14mCa4xhuml+uShlUFwVP5g4qvvi/jFpWwMc3X5l/Gg8C6CrkS10bzwX1td8TUM0hobMEZ4IKMhhFtnEGMqcakjvBiDjGdni+e2dzSq/CxlZtwQrzjhVM9t9ZNO9cF+5bHq8WVHCgofF1BkMETwcerO7dvp9u1biSP0UU729rbE61guGXyZPFB+yJvlwNevj0tJHdQ4gFGFmWDqb+Ip4CmWyxTKlNoBx/iOcoqi7NPhxNMxcLL5+8zsVHr69InGiMdpcWFWeYoPlPsExpLO2DRbTeM8mOHCOIcRcXllXnxbPHuLMRnDFfvkwBP6VLbOou2irzOrjJkgpG1jGGgVmD6YzqAKQkOuq/z9oUPtgewA0J6MMZSH8Zd06IOK5bd89DjBAKY4tBEzb/JSSUko7pO0K0a0NqXJskPS9Mww+XvzeTXe8tq8Z+opksL0pTffeDu9/40P0htvvpnGx6+LTzHD/EhtupgWl2aNA3gGRk+WUrKPE/yQmbdsig/P7mLZqvhzK4YvlYN2ym3FLE/PBLHSS38PBZdxj/0BabNTjTXwEmgTo+Pq+ppoZDPt7MVyyJXl5TQ58Uxt+Sg9n3qaVlcW1c5bMBLhAR52Jjq8avwfMGbrR5+iL7NEcnCgV+gPOdFlkn+WG4Pui8YSgN/MC7nmPpfvueZnt0VdGlzLaYdsGe+qfELpUB79i2dBfkdY8imnl9PI9+WwgHlWnX++zycNg5NqbnoXBrkIywctDC/ckzdtmOPneuBPPsyERS6n/MgmtBf0zhjNjFT6Ofv62YBlPl7DNXyhepU/9IiR8vGTp96rCxpHP4iP6Gc2vhz7A69oXMVhHOIDXrQDW1TE9iLt/oDVaWMce1ONjo6IPkfTjevX/KFsXPcYm2KGFTPwgz7bJHvycZXZjcYOfU7148AB+h5jQIyDMX76o74AfOAADGHwC/o1PJYPsxjlwB+8Ymxs3OEyUH9QG2nElVlrNobphf1VL5atMqOV8NAbSzeJp1cen0bHxiyb1NNKBu4pg9Mr3ZNevuKAwGfULd771nGUku/hsXzEZBZ7nJiMPiGnemPMr6Ud6cXKGo0l4t/QAh/v4fXwAAxqjNPQAe1nnk470GfNM2qGMRuzlL/lFPEK5AH4BDIze5raGDYyku6/8YbD5/qV68rHgsXdlLYOVTjd+4AvCiqo/o+/80D9HV+ueFbKfsV/O73L8cIvP2Wof444l0Fup/PxLg9fDy9L+1K4JMrXSitDEZUkyjgxHgUv4un1IZrlPN5rIH/ekW/8K55flt/L3r0Ike55Y9iV/9t/fiKyejEpxMqcea1xzwMRLdReAi/GOA/V9P0/8rkI6O7VN6UyATzh/GWb6yVplIF8y+FyGmW4qL6vA6RLypeVwkvJBK9TzteBEP9fDcEyLwZK0np6lG50HaWR9t3UgOXJplqIFQVEQoOKzWyhrrYmG2j+y49+kRbXt8yUCHtqg1CuE4M6s35QICppcXGpWl/EPm/UiVFJUcQXzVSZkQDcuHEtjUo4H+zWwCjm++mDB+nhxKQYOV9hg8FiVXa+1J6RRUD63JENgxJTexGGEdYoPwwZBZPBl3vXqyiAxAQrubduXE/trU3p2lBfmp1fSB9/+SQdHJ16+q/jGB818MBHXeVJUgwIDBbMyrGgpbcMOC6X8iA8dScCG3DzpQuj1v7Obqoo31vjY2lLA5b3nZIS++zZw7QgpeCIGRdKgcr5h1ShP8IxO4T0mVEVgilKr0ITBlB9vXGygPB8kYu9eo7S7es30viNG6lTStrU04fp+eRUOmupOBzrFEkBQZUMGLwRJIwBvQAX1JBBD6EHIQf6iLalXMQjLIJDFvihkzBW/uAv/jx1iTaYNfbTn/1Iwv12OpPyHJSqfISjSgfK41limST5gT8XxmVAUOn1FzxmJTEwFsNdlFv/yJdycHT23/7d35nGmhVuZ3MjDQ0PpGEJXVsSIjXSp5WFpfSf/5f/b9ra42tmbZYHqbnO/CkudEY79/X2W2gyTcjlQbs6eOvHflTghPSht5s3b6U3799P7RLmpqdn0hcPHyZWxVogUfoY6kK+Fq3KD1zkNP2FTPf0J4QRvsJCO/IyTROe9wivngFCHKerAAIUK2ZcMpvQm0lTb+V3qjwcnwJQZl0t5LsG8ld8l0HO+elHOwZ7MFKcPvf80hUp+sqbJc0slaHvoTSiuGKgzIaaUwmoZ15mGfvFQHOKpjKLplSuZmYSIUwVwlZsmhuKq/fdkOAlrqX0mr0Mc3Vl0gLz8MC1CNek9KqCVVG+c45SB06zsEatQQN+GHsOVNaZ2QUbxLal/A/19aWbt25KkEM5BM+KoYgW8o5O0vLqdlpcXkm//OhH6fmTz/WOPiOedutOGhoddl/KfJA8AIRO4PHjx2ny+TNjFwXfPFdhg49EGNebPAURLRQ5paZn+mI2yITB3HsXgTvRG3jE6OflS8IL7Fo11z/FV1r0LZaU0e8wZPHWyBAwYwvFAyMSmw5DH66GiAAa4SH6prxIT+FzP8HoTrvzTIgimD+4AC4vdRGf4AAOuh4KDx8Cro+PJJbgYQxglhNCdMaL4yktNkWfnJxMTcrXp6WZ/+iF/ja21v1hQtTr8ODAHybEZwaHx1KHZ8GwZ+G224EwjnsBXL825g81zNp8/vypwqa0thofadgfxfsqCqplg5qclP6BJ/nDr6B9ZiS4+moE5+dlykU7ysET37h3xx8o+D169FD9mk3r+TCCwYl9n5qjbd2eonXlGWMo+1fFLFOMr/Q7+OORZ5qqb1ImpR88+yS9/fZ76YMPPkwTzybUVq1pZXkh9Wrs9QwA9zmU9BOVG+PZjpVFykfbepkTe/qp7vijCGNQu3P3rsbgLt1TPown8C+VU3WmmtVZ3Sov+9E9ePjIHxr4kAM62PeO2UPzc7P+CEEf8Liv/pSVPq4YejFEX9M4duP2HaWVZ5dhEGsT3h6khcWZtL9LmRs1xnIAQI8U73bn47FZhfLYJlyhkKPU8oFlXfm6ifSOmSvHGt8w+GD4Jf0r9HnhFNpkBhxjqsdVMXSWGw4M9at8h/6QYtoWvjE0Htg4pjzFE1nq3KzywnMZWfnYgNH1inB2pbFV6fLhoUW8Mpa+YazjdL7ZuSnx7/00pLJivGbmMx/bGP93dzbTDvxdbcWebbAHln91dg+koaujaXF+MW2uLan9JG+Il5En9aEtQj6Cd8C7aR/4vjqknfyhMdE14gT9fXJ6Lq1trCcOVKF9WfoW7XQmxX9P71Zt4GdfsD2WrFo2Uf/0knzhS7zkVARtWU75vv/ht9P9N99i3Z3LcKp8we+4xuq7N8fdZrl/5n6Go8zl/ptd/XOOl8MDXHHQFPSQ3wP1aXOPYywWAiJ9iARK0V9OM0OOR7qkn9PFn3x45zR0D96gMQC/6lXFtgwhyOmTf43fkrd4g9rh17/+tdPIeZXrwjXnC19A/ruiNmYbjonnU2lbNH91cCjduHY9vfnmvfThB99wfxW3dB7lNHO6fKRlPGaG4D/+4w8l08ya3/BBiNIxi5yPg9SG8NChWIH7KXKMDVuib2b/Qo8hZ5NfjHXgWJlVy487Up4slfbHYMWhbA6vd+STcRcfzql74J+XEVbjgGiVfIAYyxSO9IUPeOyjx098JWtmw37nu99VWRj3irQVVliItnGaDemdt991fwRPlJg9gj///PP0y198pGqcWk4FT+ydOdjX7/b+/l/+pWSW68YHvI1ymp+73EGruJxvBvyAsj9+zrv6DnkAnKju7l/JMzRX5aLuekN87n3Rv6iS+ulpOtzbN02od6Sezl4b6gf7MHaDL8IyOlmiN40oQztojGbzs95SJmgiVkdgoNSzwsDL5ubm03/+//y/baB/99130j/8239rY1juN7nu3pNRuXyydJZmt4Vv8SnKkGVbhdAv+mLuK2XAp+wblAK8GPYiiLIUDy/AZS/q88jPGV4v7zLUt/c5oIylNNX8Xxty0uCTcgrj50pPqwM1PAa8UKaXQG7biyH8qRHwqlQj34vSeklMI+gs/cf/8RvViFf+7//LU9e5PqnzbP1iCGQV6X4NuAgZFyHUrKEIW/822Mb58r6sUS7KE58XfQO+aloAMexKcXPYXN7L0i2nmQc84LLyvU47ATnfi4BcWk6P0k0bw/akz8YXG8qIEIkAQ1lgNL1d7Wl9Yyv9409+npbWthWTkhGOssMoi7LKI/Z8aZXSsK4QKqn8UGZiwIhBhDw80CkSAytTkvv40tvdIeG1OT2TojPH7CgparHMBoVBA4fL5SSdf6QTzBiDAIMlX3fMnDX428BDJsoXwRTmfCICRkE4kaDfN9DvmSodleZ0vLuZHj5+mnYlmyhbpVtrB+OhqHMwfr3jtdKn7RD82VuF8pzIzwOn3ltQ1pW8Ef74knvj2jXHZe8pjHB3b4ymTTaEVzz2Q/inf/rHNC/luq2jJxi9sgFnMKHD42L/EfslCxIYSFwGBlM8yVcDEUt5bAws8I1SSXnfuHc/3ZYS0VlpS88efak6P0mVnl6/l3imNCQ06I40GcwZ5Nho3AJLvHE+J0cHUohiKQrLsHiPouWv4GpvG+Z0NRNVFGar/eVf/IWNYSxh+cUvf5WWV9eUvlKVoAJDoY7tnbFXATMQuEZdo37ggY1Q83R2BkY76gmxO7xj2Cj7zjvvWUBhmS/74rAvHV+6UE6IcKg8Hj5+mA5PJOxiTFH61MNXubIhAtnKS2/UTywYC9wuojslX4CEDb3jkSD0I76wW4FVIPrUgZRWYSTiFXGID73Y0GIohCv9CwGMl+C+RIfyQ6EDD4En0bjal+egT4QPZn7FkmVmV7g/OjloAjrmqyLp6l7tRdyYDeEsRBMSfB0n/CN93sU9cRxQjn3iMErgxUbL7I83McmsgIdW9ro6mH0QX3QtAArfXqYgP+iYK/0XpdkGMflZoQaHuoZhWv37iP1/9iVkslR0Pt0YH0uDA8y8w5CGMUx4NU3RANC/iqdaBG/TnfyiY9FOXKk3IQh2RcrlSZqanU1bO1tpR8oGm/SPq8+y5O9I/TnPvGJ5spVh8QsU0p//7Ifp2eMvlBx9/kq6dedeGhwaJFXDsQKCXwRf+jD305NT6cmTRyoPQiMKs5QJDBmFgRv68hJx8GLcoAw0FzNixC8Oj7ykGCMAgit1hF/7w4FoAiMoxi7aKWZcoHypzam7cOnwuhoPAvKjNdXixhHtQJxDzwYGQ4RTu5smikddI7ZudU/9UHgwLpjv4R+vjeMc1p5yYQyLWU0YX8ZHR1JXZ0X85TA1qK7K2MYoxg/SJg77JD1//ly0Ieos2oT6grNttRubqFNEaIA4jA2pQYL9yHjiuH02CPYpg6LvDBQn6EH3VER/N66Np77+XhuVnk9MyP/Ey39tDKu0C6cYw6ArBXbUoCm1gB5I48yGB2YteNaRvGxVcAgKqD9wrnDsP/nGvbsFjs7Sk2dPNY4K98yMVNtzoAT8lZmw3m/phD3ecFI0RI/QFCSPosk9M0fFsZwaOLcxinv1pbfefNuK3MzsdGqvaAwRb2hrZWyFLtlInlmtu0pj3zTCDIo4VZKDI9gkudOzSzY3t90uzBK+d/+eZx5Ff0VhJU9hxDwUHMWMFO+LJ+UMnsRYzcerubnZtLy8qDzZ70sdXPgI5Q2DAnIJ9BpLr9jjhvbDGDV4dcT9BX5CGfngMjHxLD6IiQaYncJBL/APDHbQWCzTbBJ9MSaeqD5xIiOGHGYE5/Zg2TIKHB/8mCGF8Yh+ypJS8MsSQ5YJm+cdn/lj3NWrA+IRh2lja9NYhw8zk4o2o07MCmO/o1PJXZSrXfhkv6PT08O0ub2jsfw4Xb95y/sbMcsF2sXYBN7Bho2MwgUGL5anbmyspL0DtYHSRxFmqSt7bXn5d6VbeOLU3RYvvd7ZWhfvbdTYf8PLGj1DT/TrMUr4iDFUpS5oMgxiPOteeaOc7mmcn5qZE9+BV6HEawyVHwa+ufnZNC162thcNX02qTytzC5TeqZHZraK/uFHZ3KsIGBG2Dvvf5Cu3biZ2I7BY4zyZWwZFy7v375mfkV71BuX3OcE+dn8jjTAs1w5HPf5XRl4zvFymBwO//zOsitx4aM0hHCCck6fzXGBclkoL+/K6XAFcl4ZquUQL8Mg6UG0KGuOQxji5bC85SCa3/zmN6Z1nhkbMD7wHt6HIRLjEfIZ4x6blp8ouWXJ1hxIsbG15f0wbwn/b775Rvrgg/fV1krfOQpIlPyLPAHLt6obxv2PfvFrL2eGL61viu+KDyOzYwCCfqEnZpvBCqHPcMEvSY3nmCGI3CD8aMxh/KTf0jfpc8h7LOecnp0RzYgPtXeIByBXwdehWeHT9CpZQf6W3WgbXigv2sFyHGHwI1/VknJiwOMDEUawx0+eCC/s09iY7t17I33nW99WOoyd0U7Epey0EdwbWn333ffT6MiIw+AHXj77/Iv00Uc/V/pHnu0ILjokcw709ZtH/eVf/GW6fu1GQddBazHWR1m55rwA0s7lJmxuf1yVFnQN/UrpURbhmz4NjtgGZEn1YpYVtEvdkZlpWndsAX7hQX6kw4ds+r/kFRvHyVdxhArXnZ/C4yxrCsJPDtpVPtSNCDzjT5+Bh3Di5w//y/8uvrGb3nv3vfR//Id/iPG5gFwn/bMx7GOMYTvRdp5MUYQjRzJSsVTMKEMGniiPC6J0iKMqFHA+7AtQhAdc7lKOuU0uS6NWjHwT4evj5TYD8rUW5vWBuuf4QMZO2e/1oJa309SP7XIyGJfFo7HzFdOnPLiX1zHeFZRZ/H85XFyMl8Q0EdQZw/4fhTHMD6WGqbHn14NyXCAnmgnvosrT/6JIrw+k8mJKl5e3XKaiv7+0IerTyXG+CrxOnS6yYAPlspm5FM/lenxdqK9LuZzNZ0fpdvdxGm3bTY1iWlk5JhbGIOcvN6eB6KmUgZX1dQ14GrgK5gzQ1rmc/LfypvIfF8ofjoENJg2fBDBKERpGj3GB2TPXr46lzvZKmpx8qoHpsXSGxnSsojBsWphWDIm0RRqRULAthSAf/2KwIgxXBkVPpQafIk6XRan4+H8JoMODA+mdt95OXZUWr/X/9W9+q1FEihgDK1+gFNZRq3nh9F/lOUGwUB4oCdQVFwpjKLwMbCfgSYMKsXjz1pv3JHywjIyT4nYtuL5xazzt7OxJWDwTbo/Tj37yMw0Yy6l34KoyUkylCY7J00tmlCcGBYQd8sAPoQFFmYzIi72OcKGIwCKVQIxknn4+MjwsJajN+5BMz0ynts4e4SUEiaYrGKZIhfIcpmaly9c90qE64JJ7lBSUE8J5wC6UnhBM5K36MCB6qag8MHixUa+KnNqaGyQ8oSSIRhSUuKSb08YRP/uVnfPRFeB/3AmKG4XylbYmPP2JzfFxbPp7chxLKBHmoRiJXiINBlpHM47iEvUCnKLpt1CelYAFd9E1LRt0jkCnZ7z0DqMgilIXy/e6+9Km+s7SwnRqaqmWuIgX5SRb7hXZjlsbn5SWS8O9bh1H76Fh/AlOnUOgdAALRigdN++I3obGbHB59PDT1G5lENopjI+0p34IKZEPVYNegu5x5GYlKXJzGeIf7eEIbi9uj8Gv6l+pDKTx8VtpZvpZmpl5KoF4OHGCHQdNQEuePcJyOhR0EYSFQOXBTJgwLkIDXIVd0zW9J8rGF9XlVU5P5JTFjXRtjKO9h5zmmWjN9EN4C06UMVxRYpfT6cmFcY+2kpNwCs5ic+FVLzkCpxa86ct8OZWiwTJdlmEw8wkjAnv87e3vqC8t2EhzfIjSd5rGxsfT8PCI+mF8XUYhQVnhHoWlVeV99uyZlffTM8UhP5Uj0j5wn6dfe6aVhGiWgbW1s7S12UuyqO+R8qJfQ3d8sRclRSPxZdhtCD6lQIMDXdkHCEU2AtXwEv/Ar/8Hjclh/AWf4Dx4Ww2CVjPURlCEcGYY0T7nw9SB3oWcoPZSn2afPzb0v3F9PHHyHcskqXeUBT6CAZ7ZKA1eAsfMMNOq+6HeKyU2CubUQ2bImGe6/mo/1f2KFPOhkWupvas3VZQuM3YssBeVFyX4Cl2QJnDz+rViZtehZ/CFMWzLsx9sDFMbYBAhnwD6cr7VjdJhpg/4w/ADz4Yq2X+qsRnlJ/qO+abKOTYyqvanTY/SF599onyO0v7hvvtVzKyK8Y84NmjThroHGjTO0Jc48ZTxh2JgYMYAxKyoztZYxuelxt2dwjd73Qh3x7tpfXk+bW+vqp7MqIYfxjImPmCwjI4xLpYhtqn/sidoi/etYm8o6g4t3scY1tHhsuFUI7+zcWhjUwpnnPzGiZPMymN/PYxWzPDc3FzV+Cn6Vyzva6TCY6QhXTbm9n52zI4VbTFmsN8PM39v3r6jMnMScpxGyp5F7C3GXops3k4/Y58hTpHFj32EOGGXvblcPuEc5Xqgf9AG7XWVg7yhi63Nbc9goi+jVGJwhhbpn/CFni6NmWp7PiIx9rOcmlkiKMHkBS8jLvuQYlyEJzHjq7OdPcHEr/mIpLGbTfF3xT8wPp6oTd99/5tpdPyGy83BKRj/oPMT0cH+PvjbkduwgRZjAm0NX6V8nMbpk4dbKjaesrff3i7Gqi0r5i3qVxjDWFJJPNOU8Oy+rXpTZtos6FlllMPYyB6TW9u7aU/14AMAeCXNFdHNzMykrxjn/PGE/gZ9iwZalLZPTVZfANcsUWapFB9L4WHsWzp+87YPXcEYBiCfCdFpZKAvvXHnhug9eHStj0EbjHcqXeGX+Uw5TJn35PD5vnzNkPPAlfPL6TCm5ndlv3oIObCWRnYA/aIM+LuvcBXOTouxAtzlPKr5kUaRJsCMJow3//RP/+Q+ATBe8B6jC1f3ZdU70iJdjWO653CKyZkZtelOGlI/YrN5jGHf+uYHChuzlaBrcgJvzMA1QNN6pszInZ9++ol5MXjgwKtt0QjbOmyJRqFtZET2bcUYy2FRnFoKH4fVYmCJuobc6THKdQt/xmL6P7yLMrMElw+lHL7UpPzjQ03EVdJONxt1kW/gi9A1zxnHVVD+7JHsQwQ07q9KNmOW9urqml42pDu3b6VvfetDxym3A3Ts2UnKi+d3333P+4aRIFuB0J8+//JB+uhXv0wnGsP5AMvenxzcgoGbmXF/+effl2w0XqUTINNmpif8c5nL5c7lweX3+Vn/bNgjNAZGp6X3n3/5RXr09InvCcd2IzZQ8az+Sn+2gU/33r9WeG/v7PZHDQbRza11t43zIZ7oI3RUZxnPDErCAfoQ4VwufOi7KofjKoIoy3zgYHffbXjn5o30gx/8QPwQeaUou+MptN6fqAwfL6U0s0PxocGgQ8Z2QE3Bf9+/CBSwdkucl4evgTDrK+Woge5JpyjDy6Acr9x+f2qgPuW8crmB7F+f//k6BWCEDtxcDt7vq4DS7WvBRXleBLkIr5v8ZXXMcGG+Kvx//B/fr0bwzDDfyGXFEg8T+SXwqkatz/iy8Pi+PKUA2MOrwuY8XhfZl0GwohpcRu4X1Snnzf/XLcWr6pXhsnrVl/dlQF3KeMrlxLVK6PbMsNadJHVB7Z8HdwSkWi4ff/Jx+tUvf5OOFJ8lhOKXJVxEalFUBmIMMzFYOoz8eQW/F2u3H6VgQEE4RLC+e/tuGh2OEyVnZ6fSx3/4RLpsc9rn67bSYvkFwrlYq58dH+ao5DGEoUjypcXr4iU8epP5YlC30Kew5GvnMvD+MPVI0L91/WbqUJkPDnfSp59/LiYsoZdBVvGqcRwv6kzdyBjFDT/2IkI4BLKySxgG6zMP/JE3wsCgBsRODegoVRxPznr7IZbhKC2UG77azc0tSLk+kLJSkZ88SEPlVYu4Ts7f3gz+KOkoAwz+lI+yRTkxuPHsskcUJcMX8phpF8MPy0A0CFpoZdYFeKWtsgAl8BVHmmA+/GGIwSDx5w964aYIE5xaf2obyp1a1Y7dincqhXIp2kd1MZUpaCyx1L3ytmyg92eULx4IpbSUiwfeuI8yhl/tvlZ2aALX1zeUxtXOHP//8MGnaotQtIyYBtJXHKVhvJUgjF2RV7wJoYAHKIL7yAsaUXiV2V/U5HfCl3CleePG/TQ2fi3NTk+nhw8/k/JVLLdThCoN00ZF3lx873zCD6i+558EiuKuGjbXOUcl76vD11T3q2lq6rmU+QdS4Ji12WalWTFEN9BqlCWyI80oi3/Qml6EQbFURrlMh4EP3nFPnQnABvVs0L0gpXc+3b5+PfX29bkvWviV0GiFSS7TKPSsu8gDR/pFPqJK50kNmZ0wv7DovZv2pICNj46mkZGrSoulWVLMlR4xCUtazNKirhibEfoQ5mPZMJs1s+9c7G+CMQw/9uHCIMGeYcziYJ+k7W1msmyK97Es7MCGJxuvTjisI/aeMus8RRhn+VGzT5NkxgkKMfhDOKX+LC/K9X36+Emanp5SvrFkAtrN9MsSUfo3YTEMgADSQrnsHxiU0st+ZNRTSgtNgQJArzai+Icr+pcAPCOMw5dJ33gWZLrJEPkFbWM4hVfUG8NynFrcnAs0FYYDL8nFpwiT86sC/kU5ma2E0ebkeD8NDw9pXFB7q67sQ5L7ILhjtgGzwdiEd1r9iSSO4X9KA/wSFiMXxjAAqkHBh85ZJjkwct3LDSttHTbIwDcogflsAVW8SC2/dm0sDYhuMdRMPZ9Qux+mtXWUP06r7bAxjFlB0KjjGXdBs6Z15ct+WuAAeoEOz+ALKjOGLsqOwnp0oHvR3ttvvau6t8n/IP3z739no+i28Mg4gUHdJ3Fi3BRefIptM3s3tqoszNxi1hb7RHam1kpeTqm6N6tM+rGvIATDrKT9wwP5V8yPlxdn08MvPhVut1JfT1fq8p6ScZQ+hiIUbAxh7BdDnaJezV7ugvLIe4xU9++/kTiQxgq32oL252TK9Y11G3BYdsgJmZyOurG5YSWJJYpgmtkl3ufH/Y+TDpu83x6KMHwazsCej+ynd4RRWnhjo/g333rHyix8hOWQGMOmxes2lCfGMH/MkQK+p7ZeX1tRuEYbqJlRyXJHcMkeh5xoxlIeDHNZ6N+Wcs/YAb+gPNA0bRzjDzMZaacwmNOOlHVw8Krv+fABHmhvPnrRt5EN6EscdsPSU8+MowxqljittcOHbty89Ubq6x0QvbL/3U7a34lNv/f2NlTGmPXOUij2/Iy9QeOUTgwgOGa+RRu1il6T6rSZdlX/w/1DG7epq0+shO/Df/kFybt8jNQ+GEX429nbTezrSZ0wUtLvVpaZ2bestl1Ruy2aB6sTiDeduH/GjNNY3s6sN4x5lLNLMhwz+sgMvDLbk30y33rnvXTn3t10onYHv2EMS2lsqC/dvXXduMvAe/qSx4SCr9R40HlwfxSE/BB9MsfPaVAvcJX98nuA+3J4IMfJ78phgPorkA0clCOHz2UiXOb3Lp+isYwNQ4WNRoIcjzFbAU3DjCdc2ZvqP/2n/+T9uDJOCM87nqkb/RO6QNaCPygxb3myoH7IyfBjV0fSTY3Pd+/dSd/59rfEn+KDAzUgPfKOQb3Avx55B2/6wx/+WbLcmuvIHoDM5t+V7Lq1I3plnFFZxsfGJAMsu69j/PThM0ofPp7LyT2U6M4gwFACiuDO0Khy9hjEmMqJ4BE32pP4OMBGNd0zRvKu3qk6SoleKToTPS8vraQ90SF8CmMYq1kId/Pm9fTNb37TaeW4xrv6PltBOC+1zzvvvGPjOjIBhj/G4C8fPEq/+s2v1SUO04H6ODPYO3s4hGfA7fCDv/wrjSvXrDNEmWq0AuAHjWW6IF9cDpvrmuNlPxs9VSYwaNkcp9//9l//S/rxz35mWY6wp2fMEiSfkBUsO8vRhj7ISXzwzt23fMI/HwiePn3scOSPzGI5wJkI17oiZxak6jJnnBEIvu13cuC8QWMI2wvwpl08a3x4ML3/3rviEYHTiFf0Wd2fio98utKQ5vaof9CB0y1QBi065fMoFFDOSCsDdc/hXwWmRbtyWN3b63y6/xJAWevLXw+1+gSA09cpGfFehFfH/GOMYRkuzvtfFl7IU4W/0BgGlJF+WWFf1TBlyGnUx4ku/KcDp17k8cciOVh9DS4r60V4+Cp5ExJHKi+m9CJchsuYFfJ6YBZSis9AWqSaWs4O041ODYiVvdREmgoWTBhmoiCKjPezJ8/Sr379Gw2eEvxgFWL6QDBHJ2UgH4REBuFY5qYwMG9dQ+nNjJKvPrG0AYF0VAJqb5+EXz3vbG96byW+knJiGUapdikvpJkajkmwypQZkAAUFyplRiwFgM6KMEFeWTiLL1HERWlkYDmxUaRNSgEHBLCBO4KfSpbONChnps4vyh/32UCgVnDODAr4h9AW5cEbRhVfNcM7Vl0Gk9OfBoDiS7METspPVUyHRTjihxxIe5EOX1h4ygqz7vUPY6DblMCkIcGFGLr1IEdY/05QyE6loA/7BKjF+Vnv69EmRUqli9l+3sRe8ZWUDTsC41JX8sqCqZVIyleUQf/140IYjGskIJyoLKeqG7JUY1NH+sY7H/r9J3/4rYSbnVCGEMqJCwJIRBcGUfBLWCBw5lBu13Plw/lVvAd4ps2pO19N+/uvpls379mw8dmnv09swIqx0UsSqLbyRcCKyMSljUmHf+FPbkFu8ZzrT8BcPj/qfaMaj3qzrK5vYMTKzcrSQpqcepK6pGiyNCfoK2iYa4boI76rXsEuAipAPPLRW70v8g1U4KkyKbTa5+Dw2Etl2ipdaucFKTGzaWiQjeyZvaG+1EiqkbfTULycXkCUAxRQz5p/7T7C670CEQbDJ4amvQME98a0tb2q/rxuYbu/d8hCj/slcXVFoM192IJTUSeAekLJLoDA9VJf3pGSlg3G+xI2b4yPeqajlQW992wOCXYo1la6dLXT/TFKHUKfhLzDAynWUpb3Djitk1M7OSAhTrqioQ/3pRAq3NTkM9cLgxV8pyKl1zOWTAchqFIH/dcVAwSb8zN7i70TOdkvjGXUq4pjqiTH0jsMlSjU4eivUiwtmKKAxhf/wLPwwiw18Y2bt+5Kee7Te/Aeje/yiGea70CtzgtaoWFUUvE0+C1KDOVwnKI8GbK/6V8Aj6aN2IS3TKNADgvQT3P94NMo5+CRIPV51O6JT/mDBjiwgzZhqVknCo+yo01jv6UAp6VoGEyYVQfV0KYARkYUAowuGCBIG3qi35j/N7amgZGx1NnVozGKPcM4EZGykS64E/1Ucwp+G3uG9Yp3HiVONcTAvbaxoTxPpej32rBMy1NW8NPAXluKi2GLdqcdGXc40YuPJzaeKK8jNg1U3tkIZ9pXGd977z0buE4U9+HDL5RuYzoUD8EoxUEHbASPERT8VtoYP2MTY+oQzSMaUnjy4QMLS9kPT1guKPoXP2ATdeif/jAwNJ7GRm+kuZnJ9PiB8hLvv33rmvjVQKp0dHgGmA+ZUHvmjdShdfYTE2WIbqc8OwwcYPi4c+eO6YWZIutSLjnVFsPkuvDFptKrq4vet9DGJP1BY4Psn6n0FxbmvdwOi3IDhh5mQRbGpj31d/b/whiGobXS0S38nHqmxb37930YCuM4/JwyY1zG2Mapn8xkwhiGUrq+tmpcjYyMpu0dDkRhXzL2lhxKb7/1ju7PvNQLAJ/sAQrPgEaoN7OuMnXQVizJxGjpjx6iB2YKsvcYM9VYku69kBThQOM7fIp9Kjm5F57CByjS6JCSzDKr4atjqbc/lu82pGYbzObmnqfV5XmPORgxGlvov82pQtvrGRoGR8z2bG5k+WizZSXaiXZgeSSGwuVVKfzbO+lYuMAwclPtBD2Rf/4ooyqaRthrb1t4Zm+yTEM7tKdwt4gRc21d7bGd2jrbHXdxkRmFG+ou4ldqh4N9lnZqbG1V2URDzJrpamcGWKvrscsJgjuc7BmGYOSCb373e15iqwSM22P6omD8al+6d+uG+SJ4VxFdVsZ02qMM+AGZB3HN9/kZ4B7IzzmtHB+apB45foZyGoTlvpwPwHPmm9zndMqQ88rxueeawTIice3iXU6Da+Z1OS/61kcffWRey6w8j21q8xg7YqYls2VZJQBNQZvGv97xUYmDZN64c88flO7du5u+851vRTuQrxqMcpBvjFe1+uHHR5Xf/u63aXVj1fIGh09hAGNctiGaNlZanPLI0mJOe/b+YcKBHTOp4J75GTlENEljw0sZB5mlTd+CufEBCsM1e6BmoxfAmIyD2/te/pCQy12UFeeEBeAOx9jKXnq77HNXGMN8QrHC3r51K/3Zn/2Zy5XDcw+/YDY7z4R79913TeO0dZLMCxl9+sXn6Ve/+q1wcpT2xf92xAtsDOsZTCwn/6vv/3XVGAZE2V4E8sh0WaZPXI5DGAA/h1Gbua0AXTEk/tcf/bf0049+aT4LPTDmeN8wOTerfp4ZJHrDoEe73rxx04ccsV0Dy/VtOFd445x2UvTImtjRBgD4iXA8B9555beKxxYsAOXGMDo60Jc+fP8d86xcB8JiDAb4SP8ZxrD9i41hPEb5i+cCAj+RxougGMQrcFcPSt2/Glwc7l8SMn29DOrL/6rwF8FlOLgIdy8zhoHPer+L4PL8anBRPV4n3svgXHwV9LWMYS+DHKq+WJBodNWXA+GAy/K7qMLnwur9eSKVV11Sr0Ia6V0Uplz+XE6gnD/x6sv+qvzqgdDlGKRWV4XXgnJ5y2W4CLfl+gDlMrRIyRtr20nDLTvpihl6pMcwZSWLJW66n52dS7/7/R9SW3t3uvfG2xK0+EKt1nAFFMb3kTeDBowt8KUkivu45nAwTd4jHBRx5N+gcCieGDqsGBZput0pjwUlSo+iTH3xJk4ITLqRi8GcUDGIwPQx8BBOQoYicSw4jJuv6N0V9qDaTKsr81JyYbosRVFsD24hkNioRUoeNCJFpaR70ic7CWmEQdAXUF7npbJwJTKKGgILAycnWt2586bjffLxbyTk8NWWGSWBr6h2pEV0UszPXEkz4zveqxzFczWYIJePgYQvOKDjxvU7/jo+8fRpmpx47P15mpS3UaskGMdIm3SZaUOdPbblMqh83EcZav7EcZn0B+O8gjGM1/rPcpLGK63p1s37CnOWHn75iYSBHX+hbmqNDfSpt/PXk9tb4NbL6eZ7/XIVnV3xHkeZolykR/tLuFY7t7aEMsmU9cnJx16O29nZJWFBg7Pa2V8mPdg61dp/pZkHek8r19Xl1F21DIQkf92HrwQ7XVjaxLLXxiYJgVJc9ne20trKQuru67bihJLuehGXa5Gg7/Xg+nCNkpCR/arlKf7z3nspFMEABC2EUdVM/i0+CW9vdz0NDw2kdr7MidBYvkqi4Mp5GW9xBejTkUlN+ImyBVTD8U5t6jn66dizNrZ2pFjtS7Da20ycrMm+fCxF4uTGjCnScnJyvi8Si/rhSRh7+g9cnJ02Ke39NCN+xJdiFDZO4OuWckefZSIp+/ywxBFFjr2aMP4wCwQhjxlDlOdACh3LjNjLh2WDKLSkRf9FgPcJml19inecvvycTfHVj1USDF29vYOJEzIT++00tkqQa1AbC0d6j+HDSqb6TSyvpMy5D1LfUOaOhSOWfz198jTNTE/KLwx11DLfo8ww0wLgSznLYpSRrm3pxs27qadb9HwYCqQLB48TDqJVAPCn58IDBRkFHsNWhlobGtGGTAcAM8MwhoHr6JmkV8vhPET+2RhGPi5PXfhyXhkQnjHKH0kxGRkeSu3tLTZAgUuPBfAx/bGcAvyh/E1MTPie5F1r/bH0haWq7FcGz6ev0jKNfABR2w0Nj6XO7j7l1a5wWx4qnL5+Uariv6qKgevG9euiA9GWyjI1PWVDEKeDoWzSHuSPAsGMSNrq0EYwysKYIXciob+torYMvu/9EYsMWCbMclJm8sD7mdl1Q/2EJWTgneVzLW0xGysvi0fgIX3GEWYl+kRV0S97h7HE5Qy6h46VNzj15O5GFH74YVPQERUTHbV3DKSOzt60vrqcFmYmTbP37t7yoRtNnCwr+kQJwriRlx+RjmchC6vgH+URAxPAvlYsBeVUSGbdse3A4uJiWttYcxnDKFyM68ILewayFx/1XlA4dRT3Hwyd8C7SQnlnRt3RwbH7GadVdqpfsnSUeDdv3xIuYuYWhjDojhmDm9sbbicMYsgpR1LGNzfXrXQNj4zZGLa1te68err70/vvf8PywMb2jnkAdUW5zwor6TO7CfqDvyC30Ga0KYZPDBAxM6wvMeOPZWHbW6JDKcJ74jdBM7RDs3nLkMbfq3IDg7RBp2eBHhzuekllW3Onwh6mL7/8WGVeSUMD/Wl0eDi1dXC6L0tVazPAOAG4WWk2NTDjRu0iHHkJGfxddQWP8/MLKsdeOjna876CN2/f1pjPptix3yfGRpbLcRogfAf6wZi3urKclpYX0+rSkng5syg1lkF/aqero9fE/lp9UMGm6kr7QpNH4kfd3b3++NPWqfbAoCneYYOg+izhxF1cvjCiNqe33/8gXb95M+RPAds1eEbR8ICXSZ6ojOYZoml+jNP0rRiHA7LhiHQzv+FKvDL/KYeh75JGDsMzwHPmUbQv4XPYcpq47IcD8rscB6hPNz/n8uc4XHXDsOf6IY9BizkeQFycn+XY6+qXv/ylxzjavloW/hQOmc8fzuEXurJMmVNa2Z+Ofs1HUTbP50TJN+4XxjDCip5pmxj1VFbSIx0BV8oOD/744z/EbErls6arPyiJ5jBi7R8wa/I0DV8dVt6iC8l6bZL1wE3+CJaNWvGBDE6tSusPHDAOY5xln0GMZMx6GhxQ/1d/UXTFC4NolofE1JweeAn04E+ZeQ7cABlH8PD5+TnPfmR228NHj2y0pzz3799P3/n2tx0+A+nxDv7lsipNNoDHAA5fEwWZR3/6+RfpF2oTxiJkPj6wd3C4Rt+APy784Ps/sDGMvpbTpTz5miHKH9fc7jjCUI7symF8LwduSQqt6KcffZR+8Zvfqb9K1hVROQvS9r1wQSSuvg+cc6jYwBBLxw/Tk8ePU6P4BglT56x0R865vPgVtKd7l108kuDKxSF4UMl1o3Aqa6VFvFj88lvvv+u9Dl0m3ioN40L3Jxq3P8nLJF1XaMQ5EFSgtMiqyCLHDcjXeog4GaLMAaaf2mMJLvT87wK1+gSUy/vfE6BwIOM6l4tHKCf7vwwuK3t9HeuhPl4176+Ai2pYFfRrG8N4m0MQqZw95En8nFH9+wyEK8NFeV5UsXK4i5B9GVFfBuWyZuAJVy7jq3CS4XXyLEPOqx7q8XMRlMsebO/1oD7tWhmksJ0epOsdB2m0spuaxOQdWBeMNDB49g0j34mJyfS//q//Wxq/cSv9q7/5O38xZbYJSykxmDAQANkYBGP+/1H3Z12WJVeeH2Y+z/PsHnNGRM5IJApAVVcBhW6qm716kYulbrbeSH0HUh+AxRexJfFF0uKjpDeJ1CKrq7vZU/VQAKoKCSQSOU8xTz7P8+zh+v/++9i9x29cj4gEUL2Wtrvdc44ds21m27Zt27aPDSgoQhLpabDAu8h+FuqFYqxB9ISUq96eoTSrgeHC/LQGCZwMpzpQfqgJwpIKKBGHpJbTMug2Bn7C50QUS5ccAn8EMM+4kwYpbupsJ8cupSsXr6bV5aX0ySe/0MCHvTaYtcMXDAxZBd3152nFBcLgD+VCFwQzz9kBBHO+7acbSFHgY7ZKG8awq6/a/8svPvRgho3dYz8nkAYe49d91VATz/HC/3FfSVG/RZomg5+hmMogT07KG+gbkRI0kFYX59P83LSeuz0Q9ZJOx40ORyW20mIcxQ/5AC1X6Ew6To+XRSAuppeUEzLh/ZBUzuOThtTbPejByfzcI8U78ibIfM32nmFFZbt8SiQMp/LnuYDyfYYoLxH1UJQZCOUhjBtPnzJ46fDACqNnX3eXlx2pIKILX+mJXjAbP5SNa5XsAoU1UYv0fK36c++rlAzPzuDLJoMEIWlpbJNSr4Hi9nrq6+/XwKojykze+VMGjBps4Hlhz5LTK8JXBGEoRRhS9g6Z+QQdmqywslcaJ7Z2dXSnBtGcNkvxnL6R+IHEA6nvzaK+waviCeTw3JIPh2VfrcO0uXWUtqUYHx7saCC0I+XqUhoc6vegMvCEIhf51z18JX/yAeWpN9o3V5ZFMWjDsR8PS7xQkK1picYYKhjs7sqf/aJ2lCZGr0P52Sh4sOeNg1FOMXhhvDjAgKEMM8PVaVNItW824deNlO7R1K9B3aEG5Ldufa10NCjS4KG9vSv1sRFuO/vxQAC+wheGN/Kn9gX+4+P9xCmEIyOjeo46gTfyIOlYecHQ8PDBA+/HyJKhHMZyERzCx2Ad8LIQD3ZbvPfVlGQWRrl9Zvu4IuQoBATNlWLI9zEAZRAdM7YIJ9+oDIN5EfoX77gyE4V4pvcZvFWo4vIlDBOSoXmZJJDDlKGcFnIGw9DBwa4GTxhsY7NyqoVBC0m3iv7QiEEas4/CGAaPxODQM2R1z55UzEgyXniEaxLtRLfYQL+/MIZt2giBcaepVYp7wnDNjBrxgHBBzqGhwdTZ1S4e3k9ff/25BgpbNiycim/a2jjNjw8nqgH1YTYyKR88Q4sGpYk879dAiP7EM4G6OuWY2cOJjIVho7VNfU7s+cgghvixHyXGXvEV/IXRS/IDvrFRTfyIjPVMKqXlwxGUKHTE6MksIR9QwbLKFngnxUmtykdDM/lsTsenrUqrMe3ubKSN1eXUorhXrxVL6JowwhE+D1zjA5f/xA8kzb6eLNOCPyAze+kxOF+SXsAm+cyy9FJi5ZUIGJtoH8hGaM6g9oIGXcxsYukkdWaDtfiGmXfUM7yELKMW21pbfJpvc1tn2tredvyrr1wTfviH+ggjEXtgcjIlM18whmFEO9zfTTtb2zYA8SGI2THMXMPQwkeR119/w7yzoTDwJPyU90IK4zQGuQMbNlmWiKEQwxL8h/yEBuwZ1tHJwQzbaX5hLi2tLloesQSWvbImJqY842JsdDR18REIfhYtODV5e5ul2Juu34mJi8Ldlh48uJP299b1PJ4mxbcYlpwudKFuqSPqx7KBJeIYwKTToadQxeJjDBLTbHgvno09+FrSpSuXjYN9SskfH2woJ4YMlr2uLM17PzcMhuQHQwZSGbpEfZ6mK1dfUxn6fcLl+vqyP2I6f6IJ214IneLuu+2yHYSvKiu6FTNmWeJJnwfem6+9kS5cvpyeKpxlgvgUXW1ssC/dvHrR7dqD8EK+cHEd0WkLMIa6EQjKcgZcZSg/Ey6Hha+z7M3PZb/s8MuQceFfizc/E584+GXIfgDheC5fLa8U3josukkRN+MsPyMb19c4TfIDy/SqMYw3AtVTGMP42NdgOrGZOxvFb25ume8x5PT19Uo2NKfrakvsGabMuL2hlwkbifnjHimTd+dTvEbf9Omnn3q2PTKLzfjhIWak7x8c2iCGXoIMZeZof3+P+Jf+JOjrj98qY+i2tCN0AN1TVJUDnon98XaUsPhccUeGR9TOmNVIvKy3kCfFUcRMp7hWnwFok/VZ+J0+l4M7kAUcRHD37h3phqt+f+2VV9Lvfu/7rgdQZDxn6lNle+vtt/yRz21EQWiDn33xpY1hLMPMM8M6JKsGJbswhv3wBz9Ml8XvtK1y/gBwZ/7IgB/hom6rjjJwRUbmeuHZ90U8lhn+xXvvpV988JH7CM+4yvyh/PuicPot7p9aBvPxcnRszEZ8Tv1lO4Csi9sprF1Rd4EjcOGcF9UnYxmGccQgOT6KO6TGBO2SxRMj/eldlkmqbmkDQC4/tH+qfurzpZRmdxUZ2pszdevUAaUH/qJKzkIOUwtFXuu85sN/faibwEsD9KiFTLMXQW3cl4332wRSFKV9D63LeQr9U378/JaylnnoRfBr0UIF+ON/+FYFecP/8Z8/eCksxChniUji5wrzwZrlTJM5XuGyfy2OXxfqMfy5vCvIhKoT7Rkgr79uHl+24gAaeL38vIhGtTQuxNlLwVnRGvSIPDSktnRUGMP2UqOEq78o8MqE1V2DOmldpp88SX/yj/9JGr9wKf3dv/f3/PXgV7/6hZSxpxossNQtOjdwVmcj8CO/IuuWwRU6QwcGL/o9aVTncC0NDI2kJ48epQf376TBASmLGhBR7kI0Birlj5swlIAOfNV7wEkb5K/w+KqG9KM3RTzCsLyir29ISteYFdhbtz5LvT1SaNVxWbF0zCIN4464ceWtHsKjGkZlzzkOKPOGyopyckLqKAfDzs/s9C2/5asXM0zUt0d+wemOTX8Qr6I0ZHwCwuhC0XIylfS45nsBXwj3pKC0NHGaY7u/WsWX534NIjT4VMdJGlX8usvKiYHnyl3UsZ6rX+aqYC8Kog6OGVIcjX14cCIFvk2KWUrbW6selA0MDHggEyQDa/BftVMq0y+g3nP2q7R5XelcURhYEnB0hJLQKvqfOO1BKYDd3f3BT8zeCeYUHkcPAK8uGSdp5HvC+rcmXRdD5WamwNFTKXMagOhW/hqEnjBTaU/1HoNxs7LTxEXdwg8UPU8TNxg1PyU/C8OqXyVfiszgDcPMvtLa3WepQtLgkFkwexpYjaXujhjEs1eaZ/1FzAKEL6ctlFENubsD5FGkVfXDV3/ywBjG18SNLWZicBqdnPJx+dIVLwNi6RAFNy2fMlsxBhzMFDnUAJhZZd7DS/lnoMhsA8/cskGMfX62VaZdK+KbGriyB9zqypKXGh8cM+uATcMZVITyH4PVmCnhjktpM7A/edqsgVmHeS+U81gChmKO0am3u1eKa5Pz/uDhPck5ZpxhnJFyJ8UNwxkzgdgEO8rAYAaZETNpOLSjf6BXg/c+0+S4UHwpKw6Fj0NEZqZn0+zMEyvm+MOvAPiOpYiimFImn9CnfDHbo1EDi6mL14R/yO2Z2nGVqawRt6g/12xxLz/K19HJxvaxn1Y9yPwMkB+MYeQ1ZpNV3wG8B2rjoNhilMCokcMA3OOC3wseKPzIWz5Ncnx0KLWJ9sxEweBgOov2WeknPAMklknq1uXGz4Yk0Q+jCgYx3jH7kgF6a3NHamnv9OmDzMzE8Mbpgdk4isH8VFcMrexFh+GG8novy4nxtL29k25/9YXoIJ7bUrnUnrvZD0l10aDyMtBgyVoXRq72DvWJPaK1rkqHpeDMyPNSENOKGQHB92Gsjb2teN+nAROG688++oVoiIGlS2kwi0x8Ce+KTtABx+xOz/aDhzFc6crMJfzCUAK9MJ4GzZvhIWS82OKp+Hxn7zTtqqz7+xrEKs1W8ey1a1c9SMaQQn5oG7Rt6E7aGEMYPLI8cmV52YNwNodfXJpPC4vz3quLMuX6QFPBCA1fx8ekMKqx9BSDaZ/3EWxMS0tLMZAWLnitsaElsZScemCTfaHy6cfD0hFa27vSlniYWVLMDKMtkld4jrqemZnxps8M5BiQQxNmHLJUEX5iWdP2zr7C7HjAzSmQr736mtjo6IwxjJlhtFtlWn3XXlpnPyE9cZIrG9azHxZ1nPe+Qq5MTk6I9/a8l9aO4pCvQQ3gJ8YnvayT5fnMJGOpIUsG2cvL+2xpMI3RkqWYg0MTSqU5zS/Mqu/a8emqE+NTkkcdolW0x5AxYQDl2XoCdaS6pcYgGDPc9yT/H0/PpINdZqaxF1uLjcHM0mNWLHuXrawu+yRIZvJhmGtUu6Pm0OPoQzmt1AZa6CJ/dIQbN982jy+xcf72hvgEeXviQwcsww+OwkCmOoFmnqWkO5oVM8da1VbIJ7z92htvpktXrtgY5jahMNBkcnQwvfrKZRtDAd4FX9EWQh6CHPzIYPyBfAWox3wlLuAr/rrijwv+DFrmQXkGwmc8QI5DuJyfHCankd/neOXnHC4/5zS50odCK+qSpcz2K8JnyM+K6Y9t9+/fV7tRP0CfQR/FBxnqQHRDrsWemNEG2T/uzt0whlEPY2NjNtCzv+CN66+k733nXcvBnB6zIEV19WrV8uc+ij6YpYUYcQHa07b4h9mI7BvGCcSMd8z3qm+uPpDFNKjSMes+lEe++o9+kHKAG9mLYY6ZkBy0wJ67plsRH5Y011fwZfryQlffS39Qvpg9e6B8IfdZto7Bnr4WGYPRZ2VVeqniX71yLX3ve9+H1YPW8ivXM8A9y9pHhsfEf9UTPDGGvffzn1vuHUhOcbpxB/sB9g64PfzgD36YLkzFzDDLceIVOPMV4J40ymlm4JkylZ31F6Wf6QstOYTsxz97L/3yg4+Lk5kVRrLGExNyGOHPYL453Fe/d8W05oPC17due+UIYNmi/zBgVvMdKILm0NPjJ4dBd3Eq6gnIM6HUZiQN2tRPjQ73p3ffftszw1xbRV6MVzKMWaKfLTWk+V3hkh8xI0U9KigfNP1RMwpTA/X8gGp5gXJUcD4brxqesBHmLNTWz8tCmfbnQRn3y4T/6wLTieRLdYRfpc5+S1k7wwPfAM6jDf5ncCmjdY1htcnVouN9OQzdRJkh3CSKhHJmArEaip/Oxi9DrX9t2udBmehlRq6FnJ/ctT2PuNFsnw+18c8j/vOAGOVYZRxgL6dwXn6J8zIp5zC1Zct5wOUN9DlNslGSiiQ9gJQgiwEeguY0LSwspv/5T/40jU1Mpr/zd/+uBfmXX36cWhpPpdD2eTCAIA6sWUjmHPCMEAOnH4t01OFpEMzMiQGWHnV3p9XlRc9WGh5SBypF0wpeIVSZq33qdR/gjs4wg3307L86lVnpaAXQD4MUM8M4br+rvUcd16FnK/X3dzsfTfIvghdlqb1mXL6cVVr0inzEO37oIOKeK1/Hj6TxtUi5JV+ba3NS7JrS0OCQO0dsSEJIBEXRlTpQtxCAv5EZcp5IN3c+ARGmSN0KAQoGX+yeHitVDXZOTzQQUkc9bGNYu1BjDKMTc1TnNeM3uHy6FLjPvMsNkUsEsrFDFRzGMAaaUsxP5MeXoqOjXSn3zTYMeYNU+KOCD+oBkftaOJNuAVF+xXMeQ/nhCp+ySTEnHDFTg7xjkGI2HJtHky6daXAV9AN3Nc2MD3/f887PAH6lMHLUE7NEfOKW6LvLQPdQfhpTtTahCRx5I3noTbzARZqBPwB8IC4ei+T8Xv85SpEbP9jI7nYb+4qgCO+p3Gxke3h06qVjDekwjY+OeImMDZDmKxLJCQHCWOTL6eRnhQk61IaOcOSFgS7LgmNm2G5a39gSrXc9o+LChctefkWMmEGFQire4F68QX5jX68jxWdAzN5dnNLIMokdD5JZ+naAkq22gyJP2jtbm+nJ44dSmVTXklcMsnp7+hObNjNYgs8ZpDY1FzNv5OfNgVUfzJ4pWM/tN2aAHCoPLOnAWNqbOA3q888+Vv6goxReKXns1cWA3Mavor3AO1bUVG+0ZSXj5cfdcicnsSwx1y9X+jCoOTM9naafPFabjIGLBwGFcstsNvbsIGQ2hqniVIb2dOHSNRtOMIaBxx8g3NFRT3E9A/JDtmAM85d2QZXf9FqRys/5vrUV+rE/TNUYxjvCZ+fylPxsfJKrZwwDop+oQlbkOTb/WHQeHRlKHW0tovm+64vw7D0In3CPAzczwzCWeAkPfRfGF10Z8BDWs6MUnz4EmSONPjWp3TFwpo1AaxsdhYPXuRzRVzFISekqxrDxMQ/8Hj98VPRFjeojNLhRO8bQ5aVrHe3eD8Yzr5Qf2oMPJnnK7L4DicEwejGDMNcr/EalebCmONTn5NRlL9n54tP31Sd2p6GhEdMFAyyGFQyN0MoDHz2z/JOBRz4RMM/ispGXcmBFgkDKsw298Cm8Iv/1jX2fAHcoeXiwvSGZ1JpuXLuaOnt6FA+cGB3ULpQ/2if5Wl5e0eA0lv5sbbIX2Ir919aXLWcZkGPENg1FQHiHfJDXWMbIhvkxoMZYxTJJ9lBkuSX8jzzAuMZyUuqOfcSWFhdNv3bV58TkhE8DZcNwZoZdvnZFNAzjUOyf1ZpmZ2eVNzbQjyVb2RjGaYrMyB1UP7upQTuDd8rFErHXbt5wXW1JTkIteDX2DJOgUJkwAu4oTWbzDWmQCG+QX5/uKFpwYmNnZ3d64403TWuxWOof7E89nu3N/oKnqv+9tLuzqfYnvAe0DfiefcAwmsZJkLjm5i7hZW+6VaW7nyYxhjFbDP4VHU3T4gpvw7v82NCpK7Sn2pmFsSE5zEEH0LtVYRVBuPc9+J+ZfZQWFuecHwxl5IW2ZdnEoFb1yMwi9CT84cF28Tmz4y5fue7B7dLifFpemrVspo2wNx4fWvjY1q1ysUckBuqQa8zS5qS6bmsz5Bzj4FvfimWSbKBvkMymLBfGhtMrVy6YTmWg7QJZTsJnXJ334h6gDvEDuMLPQXPRqQDCQzR+4V3oSbyQA/gGnoy37J+fgfKV/OV0c1yAa84bwHP2y3lFp/U+q3pWE7Af74yHe4XNflw5ofWDX31gPmYfS5bmIydCBgQ94D3KSBz2xrpz757a7KbrCP2rq7tT8rEh3bz+SvrOt9+xERMgD0KgelZavhV/iIY2uqmMuK+//irlfQC3t/ekb6ivNh8cqB2j7z1NA4ODajedaXR40DMzgcCV6QIncI8jIWiLzhQHWuyorapAzu/I2Kg/ODimfyQ74VN0CfhM7ZQ2G3155BH64vjoke/zM3zJdXNzLc2qnWyubyktZsldT++8867SiLpxcuRZ+QBcH3p+6823Eodm8OHGdJbfV7du2xh2Ij1oX7KBjzNdvT0+SZ2+gg30OU0y792Z6zI78OLK6eR7oPYZ4N5trPDDSO6xhHjhp+/9PH340WeeGQ3RVIPmI2hKlo0HlPKz8VTy98rli17CzUoSZhKytxxBxHlKX3kknySk38jO2TzxPq7If4XBW0FimwDq7ER+J2looCf9zrfednuPmFVgluuJdMpPFxvS3F7By8Qvym85RV/mCRuR3lmIcM9CbUoBQh35rADxw4N3+R4dL+fhN4VyHdaDb5LOGX4oRTtbpvo4X5SPWoi6gPbVuNTs83L7TdIg7DelcRl/jls3TRHkGWNYfionmUU1yOxPpuyjWzneEzET2N1KTab9ymHqZKSAKtbzIYd4hihCm30Q1OdBJgR5fhFh6zWlMtSL/00qNwMxnheLfBjvC/L7zNtyHN2TRq5LcPpN8R78rkc5DT/S5WID/SYUIL2hY0O55p59hY4ODr2h/b/41/82DUo5/3v/yX/q2DPTD1JHa4NPQPKgU/itfNcUMNOOawjrqH1/bZRec6zBLbN2ULYYAG+rYxoaHEjtnZ1W2o3XMULwAQg/C2R5mxdx3OdbpxkvTU9zOw1Yt/phsHRAx4k9rEFpC+/m6mIaGOqTYtrtQRh4gLM4ayFCxaA43pf5Qv2GgyDE8UcZ4yseU8mpGeh8sL8phblZgx9mSSmCC6V/5xkEKrPLDd7iPU9FOrmswuZngJp0LSuIatRhMULwVYzTYqgBOrYTDYQGB/o8UwncrpmicTuMOzXyjY9qQWlFu9bbnA//xH2AwpvuKG8oGxoIahC4u6+OVnXdTJ2eHnvAi4HEHafLLCc8ZUyVh6KshHG6xSPv820G0xllh85dSqKX1WkA8PSYwSL2hNPUrwFQp2dIsReFKCWehyK5TLVQ8YY2pbLC78SJuhAOXVHO2LiYfau2NQBjT5aTo9PU3cFBEE1eJsJMkUgrO9LI9QeuahrPPlfBZdWVyYZ50BHGVgxxUk6399Pe4Wnak5La2HCUxqSQdnR0q62Fsdex4c3AJq9ICz51mXiUE3nMy0FbByn8I5yvmKSkFDLjgMEcZWd5NCRrb2k3Hx5LOSVvzKZgZg77C8VsEDav35Hb9Yw2NliGd2xQUJmcH/01SDk6fdqUJqYueFC2sb6RHj28b86VFDEfDw6PeRkj9IW1UOAhtfOJkk0ZxJP+Clrkxwq18umlmboZY1PrETb+3U9ff/UFOXeemG3R0zek9trp9IIfwAk5lAvdMKhsbWkQfzF7pMP4gazoUh6iYWh69PBxmpl5YmP8gXgVJd35VH6O1VYZYCKDYykUyxwwhnWkC5evpr6+YX+5JTypx5U8kBrtk0tRp3pgphAfGJjFwvvzwJzmyOof1EbJ9754mBi5fZiGRTpA2f95M8OAHDYD/qTBYQMsqWWZJIZE6sgfLJQjaEp0aIeSz55Ujx490rNqQf7UK/yP4RSaYWytphJLpWn8vQMjqbOn14YZDKteviiaIn/pfzCgkXf2f+LUq+GRIQ0Y+2xQ8UBa8oL84+BnJex0MeDyRR0jl41xkrXMNGK5KzNmaDvUA32ZDVXCh6GguSWMThgQmlu7U3fPYNrc2EmPH3ztjxQjoyPeW4m6Jw6zvjwrhoEuf44LX8VAilRy/sxvtFkxm1J12xEZ/UxrWlndTqvr25JNB+lwb1Plxhh2zfvbwMvMbOD0QIxd62pnzLbb2NhM+URIZpuSDwyCK6tLbrfUDxt1szdWF6cHKu/MBqXOWOIMfQ4PaHMYDJrSVQ066euXllYtQ+B/9vBhcEu5WMbIFgbQtIMNlycnPaNzeWVF6Xalm6+/prKFMSyMsG2x9GlrXf0NMuXI9DqRjEHOsM8Yy9TZM2mLWVlqc5z2+erNGyrvUw/m4TN4kk34qVs2528V3RlEQlfkOrzNwRvMjOPkRU4nnZq66JkipEEboJdlqTYG9Z2dDV1jForQeWYZxrtOH1TAjDZOBWUJZJvo0+DZh+zbxT5fnMbHpv/s+ZNnhpGPqGt0CF3lh3GMZa+Uk/xtbZNH8SIyWX47WxuizbQG/TPeEB/jHO2m2UYwykf8kOPwi35EO5VabQwjXY/aDTMq+SgwMjopOdSSFoRrkz3hjtm/jsMO9j3oZpN/ZhtRXu8TRvujfoULeouSzj+bqt988y3PDPMBTqSn9qiMeGYYe4bRnrMBi3px2xOfBL9XgXfZ5ecKCJ+X2ypO2T8bd8CJviAPh6m0H11z+KB5yHEgP/O+jJc2UJsOkHFlvJShfHUYoigMeaJOTCb58Qzk+AB1v6p6/Mu//EsbkAkc70NWgtJYC9lA+A3x/L3798X3J55ZPDIcm7oT7rUbN9J33nk7DF96DmOYruAhX0KIDOMfoC+/ffuWjWF8QFpfx0i+6/ZBv8SHV/yZEYYxjLSQeTbi8heZ01/kLSDqz7N11W8ic+BlG/7ZYxFjsWSL5b34Grlg/UA0zPFi/0/ehbHLOgcfIISPfgEZhI6EjIl4uhc+ZBIf2jjQ69Lla+ntt99SboLu1BGQ6xDHPadJjo9NGocK4g8T3jPs/fclc0QDtX3o0y09d3hw2G2eDfQxhiF7gIy7nAb8nnkCiHoNnspp57xk8D0yQG2M9mZ8klvvf/hx+uSzLyU/OLCLcGFMFqZ4LmjOA3E57IA9w/oHBj0z8MEj9pNkVhn/ygdhdUUnNB4926vAg6zHg9O7Xa0E9D9xyLPypzppbZUeJ330nbffTC3idVDkMrnscmyg//lSY5r3Bvr4CWGRLjyZjWGeNPAMVOkHlKhZXM+CsmacTqcAl8tp+IkfDcWC9hlMO0HZ75vAbxq/DNkYWi66Wpevz0snvzsPiFMbn2foYl/e6d+18BvSwcD9r4HnvDKewa36PGMM++9KxrAy0BwzovL7fF9C6ftzw5hTz74vg9j9DK56kNm7XuXlyDSwF0EO8byQtU2JsGfKVicPZobiHjivrLVQLx/ZDxzPy2eGek2/DOQtRGt9BiUNGg7GsEtdh14m2ZwHdfqhc+La2HSadnf20o9//NP0yRdfpIuXrqT/5D/9I3UY7FewlDrVkfZjxEEAKvf+Ou/4Tsb4oJ1d8UzqVrp0z2CGTvPkmDic1sI6+y0pWwzaJbyLeMQJvJFOTPNVN0pC4NSFkE5DJc9CwUszDHBc8BwdBcawfXWOKIsIUvZL2dteS0MagHR2MhgQpiCc48b1LJB0FfRQBM3KCGBhTUVIgLpO1BGhrLJPhwcEfNmXH0pC32A/fZnwhvgqmpCccyN//xaKJJBruFDcijSBiBcKggf46tRQYg80ELFhSJlCWdUIwMYwlHFmhYErl4t0I6lIN0PuDAnoPPF4lhg2MInMVjZQQDjVa3cXIwgb0mrg295i3unp7Ys6FBJm3SBdq5hKOJ0Gzj/xRj+hsEU+XFbTWOVWma3c8JVSg1QGz5y8x5do9mbjtDrKjPICnfjPChlJuQLBW3qu+HPxbxVMY72Dn3HQOiuFnLDFQKuzozn1dnVq0MuMFQ0U+ANfBVmRvhkGf4eIW/tHeDv+UDIipJ9ZSohRD6XeA3TzOAbBUPxSOlKdM1NGAx85UalIKyBw43s2LdPA99FeI05QxmGVnnlN+bcRUnKEwRSDMDZO3lhftULKrIG1tRVvXM4MmQbJFuQF7+AR8PurG4qR7jX094DLAzUpqOzJhFGEARp7cVF3u1vb6YmUNTbmxYDNF8yO7k7PRiSvMCH4UTwxfqHs8XWaNsR7jPgYGBpOJVeUjhVzpTyoAfpgf5cHkXfvfm2ewoiNUburdzC1tHap5OS3SidTQVc2sIbOnZ1Nqbu3AzK5zQN5IMMgH2PYk0dP0vzcnOosDF/Ok/iO9JhRx4wsWJ54zAwhj43NbV4m6Zlhas+uD+qNfBh7/EbbpP4gLLagOEH17J5hvlQAX3N98YJ9mqB7dWaYQhgdZXWQAPC5bCjDGJRaveQq06acjmlVRCYt3lEH3WobzFBhdi7tFGMY5UVeUIcxoIuBAkvYWB5kWQnPqZ4ZdHsmAW1d/EQ8DCGmeWNzauvo8Yw6ZnSx/JA0Ozq6bFRlc3TPehH/oMzbyK14GK4YdLFJOLPWTk4ZUImPWLarvCqTbmtIZZdHSeV0bbgSLtKHJuDFsAJPe9Ya9yo7aaSGVvVJDcLZkHYlnxdmH2iQNZxGR0fFJ3E6s9sBCYgG0Iz9OsMYD9+SX4jMHVWBvwPpSfQ/RbYTDh6JDwUrouHyyqbpzEylttbW9Mq1q4rbnNY21m1oxojOrIk1lZ/TBNe8F9i+4guPcDD7iQ3hWdLHfm9uc0qFGRDdXT2iFXx8aEPQgegHr9IHMTMbo9HNm6/5g8ja2nrwhTqxLctq0VRlZXbF+uqK0jpOXaojTp9k3ymWM1FvN1591eWHPhjDMGRy2M+29wzDyM4G+o3pqeQN7Yl67+rpTZsqF3v5wCcsC2UmCHW6qbRJl/rb3dsS3dSuVE6WSVIG2g4DfGYTelms8JGn8fFJ72fW0tosvt9RX7eZ2OT/4HBP/Mn+gI2J/ZLa2tt8kiPtsFXOhyXACy0x64vlrlsbyMxtxz05PkgXNHBmA32WUdrwqfox3+OQuZJJDPTJGzPeMAgj76inTQ3E1yR/N9ZwqsPl2XR0At7iQ4PKzOxCDAztreSnXQNQDPWtXu5LeYKrWBZ3JJpg5DhIN268LtnW71n8zIyjDWCg2N5Wmzf91N44dVT0Y9aYKjzaisIw4xaphPGPunjtzTdUxouWz4AkoN6epsmRofTKVfmrH4Pv4dwsP7P8AtBtsmzI/tkPcDsQRmbfkq/QD6K9ZmMY4I3mFTTkUyFP5YifcWf82T+nWw5D3GzMyHngmvNkHHoHzSrPhCn8aMHUM7QCh4rtfLlvKLVxPYQx7K/+KgxGes7geFBMuNETwEcy61tb6c7tO9a54dlL0ueJBtobr1xLv/PuO86HGrhxuE8r8EH/BuS27skHfP7jH/978dleGh4eSTvSc1jSaF1vT21PfRx8xviAjwujI5wmjeGNvKGrYIxSLoUT2pBB6y7yhxdo87RP1w/1RDjdI+t5j8NglrdV4Bm9i1OfiYecdljh5EoaYRzjo5Z41DgpJxQTFH0FH+bHxibTW2+/Lc8qH9QaqHhmJujgwJDbkuW92vBHn36Sfv7zn3vlA4egMMMUPudjN/LpD3+AMSxOkyzXWeYD8ljhCb0nnQz45zzwLvKveiqukDaPA6g5PvD91fsfpF/+6pPUINrLU+AapWSVdNBb/JFbeJiNe+M629YMqS6P0q1bd9yPuT8kphKw3lPkI+cHXLicZ9cp/VAlP2Yr3ehHbRr6jA8PpLfffD22zxBkXC6Trhjmv1hrTnN71I3elYxe4A1jmO7NUy+AIh+lm4AiKr5InloAfzlO/SWZfx1Ams9LS2XXb4QoZF+d4Jk2ua4zjQPCL7+rRXA27LMADwEV3P6tpvlNoJIH0qzkpwxlv2+IX/gqsRX1j//hmxUEDf8IY1hRUALVS7oMhKxNHmYtQw5Txldl3RpQ2jlMJR81BMhxc2MqQ66E2srCtzafGW9tfsvABpHuEQSEJyxP9tEPlVtp1Hquh7MSvg6QT+IYjwI5Xqm8z8tbPSinc16aL8YphUTK/cXOgzTWxmmSzGBA4JM1sCp/KjTGsH/2z//X9PWdO+n6jZvpj/6zfyBB1pgO1Bl2dIQxzF+xiKEopo/+ynXTKM/AGEyJ4uGBuwQ/xhnPBFEYptSeSnFls20GJ/g5piMrjjow7jPpIq9BVx5cR7yMFxGoBPigcNCBst8CnTYb+LdL6Ts+3FGH1Zc6u3rVOSi+O6qzOKplIkXKWE3G98WbDGFcoO6jw2JTZPaHiY1G1YFKEe1qbZLS2ZR6vNGyOuOiDviRamB6NvI1go6F8itBYy0YkvTMX6TrsocvuUHpQ3GHzgwWd6TMbktx4rm3WwODjjbvmcJeKm5xkXCgKKBSl6SrOsvGK6eBN/cmQuQDhYXO1cvgpJBgRKB+MQjs7R26jOwZw346LRpsM3iM+MIUFwM0o+x4+q/wj4MZHFp+vnF+oYnbrsqM0YOBGOXEKLR3eCD+PlWny140nMIVfGTaKS608wDd5ZHLiTlteRePNr4JKoYoPYPB6doRphhokA+y6h8F1uCV4Sj3qk5dUP6DpiTsNkd6Cq+WYZy5PHGv1+CEp/TgNqTy5TBZueS9lwwQT/zCgId4KGbG63yDhxvyFmXkyhdSf1kEZ5EOhbeC6jQU3kHJZxEmp6X8c9w/MzaYFcKXeJZg3bt324M+DALTTx6JB7Y1sGtJvZIbDAKZmRPLrLkyY45BFDOMGNy2F8pgKOC0AWaMDaqdKqNpUwP6Rw/uK16DFDfxlq4cBkH4iMMXTQYsUuZORX3xHrzODCsG5F5iRlkITdsSUB/In8HedrWZA+X/FphsEIJmnV39GpB3e+DOAI9lsWEgFA3k+IKN0aOzvSF197SZZrQD2gYzRpyGaMxAbHZ6Oi3Mz9sQBr1MY2jP0mI9+5QwUlfYGDBLOjS3pompK6mPPcNsDBMPmueUD+F2nQmqsiruaXds3B57hkUYIIdznRb32Y9BMfTfZwN9edmXYiu9eAred3jqRvcMCNoKowBZCf5FWccoFIYL6taGAOGmjfIRBF5EER8c7E9t7S2iyYHCxYyo/JUf+pEWm5uzZ5jrzPyKceoocVosM3rAA82Ii2MA/r3f/5vp2vVXU4fSbVP7j9pSvhX3qeQyh5gwG48Nv5nJygyXSQ3SWR736a/eV1kPPXPYhhfXRSxFga85ZRL+xeCIAYErxi4bOHTlo4evqgOMvd4DDL6HhHrGkMyyoo3tXfPZ6tJ0mhgdTWPjE4nN11l6Cw/yx7Jy1zT8J1r4T2Utqsz0KUOECH/3R7qK+9Li8mpaWlw2jsP9HeXnNPX29lhes7fQ+tqKD8lZWVmygRH6xsD1xDOqycLI2IQGjqNpfmE6MZOMvAW/i38PNThVmQ7Vv8PH9ENsPp+NvsiJN95808Y0Nt43/6mpsxegZ4vr7/hwP21qwE87835aw0OSCZ1pVeGRNa/cuGGaQlsGmvDr3NycZ62hV2C4wTjN/kAYQzgcgDawurHuvc/ol/r7+tKNV264QBgVIB8znLa21lxu+i0Mn5Qd4+mA2t3g4EgaGhlNfX3dkgW06Ua9f5oePXqQluZnRdPj1E8fx6b6yi9pMqsqnwbJDDD2deODDHlnI3zXq3hifW3D9MDABa05eW5sZNiyCl7zBxy1dWakYXxgGRkHBbBn4t7Bnui3nlYWF70PG8tFkZfM3kNWz84+ScdPJWtEfwwH1AMGsLaWjjQ+Mp4mJ6dsvEJuM6vR+9mp/NSZdTRKKt5+6+13VR+9aWFx1vIk9wUsoYXjkOltahs2moiGT1UW5CODc/oG2IcZcV09LC19Q2Wcsr7gZVSqAPY1Gh8dTtdZBqt8uH9T6jYG6j2ygGvwNLnK/B2yiPBc4Q0AuQrIy3zrexofGVIcwrEKwa/gw8I5nCPhHX4Zd9mv/A7I6WZ/oJwfyoEehR/vuXpZs945vPKSdY0M+DufKjuyDT5YWl1Jf/EXf+F6go+AnDd+c58d6ahtbW6n23fuOvyojWGXU4tlx6l0+6vpXZZJkjZxVKc5bzbU6RmaobtAOrYo+F//2T9L09MsH5cOq7bR0c3hGy1e+cASZT5Isi+s9S7xIDLRGTHQB4Y8wS/08tA/vNwRnhPf8HHN/aDS5NAL67PiXTEdnYt1nVPVY+hflBX8orOe0RWhdQbKxQnRGLIzmFwuk/KmB/LPIRvM8vSHCgF0gL65DsIzpTfffNt7ENI28GCW0k9++pP0j//kT1Kv96XtdDaZhYecQT798Ac/SBcvxAb64Mr1E3VUrfPoF4PPc/qENw+Uwp0BlT2MNXLKC9z4V7/8KH3wq89So/pS61Dm8ip/xg19KHXwVHJzN129fFF93aD4Jw5P4zRJeKCI5bB6NMQ18k+Zok9sVpjAabzKiFf5KG/09aSj7jMN9Xeld9QHeMZggZAcucy6ikLp85WGNLsbstHlMlDOIpycq/yFUD+QyVXAy+EJqNCuAPLyWwXPeAPnOXh5n+F54c4FCBhlqJSlbGx8ifK4fmuC4ReSrB7g/3wiI+drwYbacuXUnQl4PtSm+t/8wzcqGWz4P/2Lh5V33JQD1gNi1havVBWGHKaMr5zlMnFfJs3a4mZa1BI/Q8aZ81ELtfktQ21aOex5uDLUw/m8aqIM9fLvr1K/Jvw65Q0IY9hUx24aa91JjVKSThkwqp4QXrm6MNz86T/9p+nW7dtWXv/oP/vfWqifSvnq7OCo8P5CQSN01AC8Wn2GJlBFePWMDx2Av+yo82OPAZRQBH9nR7sE5lN1HL0aBDCoJR4uOuVcKhpc5C8y6casWwSmhWOReacWWSCQ84SSRyfLMrLdbRTdUxtm2lsZvHYpD93CEfmNf3CBJHAW3sVTII8wuipd0uSJtNSduaxPT2IfKS/b85czplAfWVEfHOzQ4KoptUtJJP90Oer2jCUEgxzI5IzfnYw6UP1RbtOU8ipIGFYCrByIptCYgfWx6I1ywqa6xIfWXR2c/qTUpIh7WSN/iudUMy5Q40f6erR3NRmXjxeRt4jrPRR0wwAhD/BjIEXHn/zl3Wm6UUcnnAHFxr6Ko9i+AlYOwYNTgig+PDeCN7/TH7MWuPeFd0oQ/uSPWSR7+1LeC05kSZyNEPydFnkW3owPRQ08breUQ/m0AYh3xT00dzntT/jIM8YWDHLsCUN5oR2bvfPlslE0pzNzHhw/0oPXbeBSfojgdiJ+5VXkKYI5/5XnMGKRb8Bh9QxJR0cnUl9vr8p4ku7dve2vuAzerNDJuZMRuL2QQehKXoSYP96jpLMxL+mghPMO3jPLOc2iXYt/Rken0pUrVzUA7PEmvariNDszo8FYu41QX3/9ZdrZ3EitGhSOSuFsbddgkv29pHSCL7LFxvpRHsoO33LPcsMDlUN6crp0cdKz7Nj0+fGDB5YdGLdb2lpTT++g8DGrlAEHShRli/aM0cCyS098TeZVGQgLzTHI9NkYtp/u37ttPMzwow13dfen5rYu4acOVH4bwyg/9fZU7alNA0GMvMw6iUNAKANXBsPklTpmNsbc9IwH75QThR88XrYpXLTZQy/lgygN/qrudlMYw/oHWSYZxjCMBbEEIeoTcLkF+HGPMs1g3oNXBcvvy2Cvgo+gFzO8aDvMigGclOsax7PCOslIl4EHcTB0MPuWgbaXg3ViDIjZVwyCMQhgkNrcWE8PHj5IRxgupIQzm2xgaMCn+iK3KDsGQNKDhjzj6C/ynmG0TQZPhIk95mKWRJ7lhQGts6s7/eBv/d00rPYwN/1QA7k1t0Evn1SdNTQcqwganImHUcqpyQ7J48mpa+ojdtLtLz9W/ps8m4JZZPAQMwxtnMTg1ShlXvc2iOFEMwaObvdu++JDBgPCDd1xBUea6EhzPlSsrK37a/yW5MTU2Fgam5hwuwl8tD/hNKH1j+VIV1W7IXAV9WCc3MD/9hJ9kAnIY/aBakxrq1ueYXWK4VV83niK8XUvLS4upNn52bSyvKhBHstjkQPCB98qLgYuFVS0bU1TFy6pzY8pzoz3xjlQeIx5GFow8CAXNzc2fYUOzMpjxhK83dzSpsHkm2loaDiMYWRSRGF2FjOIUag5RGJzfZnM2xjGAI0liavr6+Kh9vTK9RvmT+q7bAxjX7zd3X3Rcl/5aPApoBhlOD2P5X6ksaV6RQawTPPq1Wvir8O0vLzk2atses3ydpZXMTOPvdvGx8d8mAL7LMHjJ6I1m/Jz+A6mO/Sghw/upqXFudTb05kuXbqQODUSYxi8b55RG7ZBWDyDoZ5nZo0xAKcMGLmWOZxgZVm0Dj3l0sULXrbNdg7Qn5lYzHRmTzRmH2Ow35asJe/s4cVsIYzB5mvhxPA8qvi0x0eP1GYw+uoeYxr78jBjhZNz2yW3YBYMgRyQxB5wyGHaFn1ZyI8O4WtPN19700b55RVOzNymetz+NllaKsaD71layuyPQ+EzHylNeJK2yBIqL0mWPIAHLl68qHj0wdFG0AHHhoc8Q4VZfQBtEoBOGUiTfIU8oi+lLQfDcyWGea+4J6PcV8IoH8Qz7fHTP89AvgKER24TDpeNFBmMvyZ9nss4uOcdciz7l9/TdCk7fvT1GEdzWStlLsLAM9Ttiur6Z++95zaV85CvhANPzjeycmuLZZIPHX4EY9jFS5ZDGCYwhn3nO98mU6aZIhuXy6x03bvJnxxz0NOeePDf/ps/S/PzM9YvdlTPXvFAeuLvFs9obSlOVFY84koGAeChn0P3YnZXLKHG4Mq+iuiq8R4pyd5V5Je+Y25uQTwSMtuzlhXC8la8SD5j3zvqt9EGKnBDJ8tPlYU+BX/rAJQTma/4LqOc2yPtRXl+7bXXHecZuipcvr6udsAhBBV+kE7w5z/+cfr//I//b7WjHfd1/YND6bJ0osHePsm8lvSjHzIz7GKlPwMX9OA+p1EGnsHPNaebXYZKHlVRbCETKKSbihbv/fLj9PGnX6m/Y0a88qmXVC90oT9wemp7MBc67QHGsCuXLefY4+/ug0eWscYPWusHkcfIk+98Tz2zT6LHdZK95hf5I7fUMoruCZlykro7O9KlqfH07luvq34wngXOTBPdqK4b02cryTPDfhNjmMSKy10G/GrhRXjOqx/A9f/bhP8/NYYBL6Lj8yAkzFkIYxh5imc+QP8m8FsxhpXDZmLVMgeQ31VJexZeJs3auBUCq4FnKKedcea81oMS+5wb7puGqYXz4jwPyvjq0fNloDbd5+URIBWMYZe7DtJ4x35qesrXu/wlBEwIPwYYB+l/+ZP/JX3+1Vf+EvJHf/T3U7sUWZa6dbRr4CPlxgqJYtABw7G1DE2npWbjzpmBP0LzWJ0Byh5fb/01WMroQH9P6mpvSz1dXe6UiCnxX+AgX+eVCmGstMUbpBwk1A/50QWa2jAkhczL51gueLgrxVIDT+n2XRqsd3e1ekYDG1Sbf0mrqAsbXgA9ZiMMb+KXxyif//WO6HQ4Tlc37gzs1EHrma/s0nWt1LS3SZirQ6aAUu3M5x58GB34QebEJHhEWToYP+Y88BOdjh3P/OqftB1dnZou6lx4L9zq/Khp1YRrhrRcN+Ch9op8U1f8kffYw4mwGCkKQ5Ce9WN8XjqT8yEcxKETzx05+PgabuOO4u9qwKGALnfIC/JVTTvumSYvPMaLo6h6VnpOx3kJ5dJOxdVrd7Z0sGx2TJooZO3iJ8p6585d1XFDahWfcfrZIw2qW1QHjVLwyIXB+YFSmZ+EW3kmAAqDO2z+lMeAqP+gH/WvZ73icIix0SmfBgb/ffX1FxqIrWtwhAHIBVfdK6wSIXWUOOKhfRoHfKWXofiQE+VTYSij8+rBrh7iVREn8ot+c/nS1TQuZY2ZGp998on34yFtlBuUjVAwIp5++Hd8nuNPwZRP6E2iKFAEgDKIYccjvhzGMGayoGCjLC8vLmrgJIVdAyY2vWV52L3bd9T+DlJXd3fqYb8480MYbE9O2Cts1wqY6/woBu7Oh8rpzck1aCQPFyYnUrcGZhhT+DJNxr1URApfV9eY27B5UznNtIusqt6lRPOGr8tlhRIw3ZQmxrCBvnYPKu/fv2WD4N6eBp7KK/s6sUzyaUMo5aeq4+BNPasuWGbRLqW3uflEiiEyLADcyEmXVzIIJX5hbt4zw+BhBgFAzMCR0i7ZeKABBnnEqBMKveiAMezCNRvDdtlA3+VUTgpe5LlSL7rm98THKMXHjXKY/J5nBj2UCTrhj4EBf5ZgQU9iQH8GavAvA202/8bYyalkGMGY8dXegfyOL8TOv9KG3UEgNV43JHScVpbm0+1bt0lNzxyscYyqnHp7e10PuUwYELJMoBzUNcskjVDtEZrSvg6O9s3rDEL42kzeCd/W1pV+8Lf+dhoYGk6ffPiLtLWxqEHMcGqRQk5dIfeZfdWiuvOSDQ2qGprZGL8/7e/upycP76b+3i7PnOHUS8pN+amPPJgiLdoyfvrhP/yQ6X6mzcR73pkcKrZnb6qdb+3serYWRt2t5Tnz+MTUZMyeNMpqm4s2j6dckSbViJJoI73ohAGbWbHwGjOtGHB6+ZDe08aOPGOUTeC30praKDOaOB1wfX3dS/zooODrqAfKqcQpjdohywOZ7dTbO+Cl7nNzM152GIYwDUDhtbZ2D2gX5xdsdMCP2VJ8DMIQAx5mBSGbWZZpDlDZOJHQxjAlx8ywjbUV0UmDX/FZ/9CQP1atrq9VjGE+VVOOAS78Oq/2tCN9gsE5+4aFMUx5k2PzfGaHMfONcnEPj2Ikwwi0vLxogw7lR0YODo2mi1OXNDhmH0JOQDy1jGIJ5fb2mvIpflXdQYfBgWGVNfbjGhjoTZc0oGRJZIt5EeN4GEmzQ/ZiUOUaRnuwp7S4uCy3JNqHnJi6MGkD3tYORir2KDtwPe7sbnn21zL7t5Fnle/pcRjU4TNkJyf0shzzmujE85PHj9LxAXswNTlvKAHuow+PrBNxuAPdHGHZe8ntFqOxysmVQwIwLt949Q3RrSUtLi140A+QLjM26SrgUYxh7Dl4LJ7A2EofAs2zMYylV9QXM3AuXrygfChh0QK9olFhx0eG0yvXLot3oq/HGEM74x78+QpYLqgdwq/4YeSGpp7lpHDQm/AA5c3xsjHMcdWUwEOobEii9dqIrXSPiw8auCyHiMv9mXyU/LNcyJDzAHBffnYb8Q11p3zoIePBxSulryjIOuQw7eZXH34onox+oJw/IF/JE7TnpNO79+7bWDwygTHsovEhi27cuJq++zvvSiYoPetPUQ7jVZg865NnZB9G0H/5L/55mpuZsdETHQ2+oW7pY1h1ga7L3ov0bcz0Qr5bb1SdUt/MEoKXczrKMYQQfvXRukXOYqhmLy9mU3I4BisrGlsaJI97KKDbvT+m8aeywynMhmc2M30pcgT/PPuc+vfBMIU/LvICrRRfF5anv/nW224nka8ImwE/cL3x+psOC04b4eR++cEv059ovMTyZIzH7LOMjGNGMnn90R/+oZcFo/MAzrPwlfFnyO/ye9LhvlyvuAoOKhISwkmqNJY8/5s//8v0F3/5vmfjnzbqZaFThn5UgPCROh/h9DK9+dqr0uXG1J53068++kh9YdVYFW1M5Y/PMmeAfLBHHB/2+Dii0PFCockx2QOgfV93T7p2eSp9681XLR/L4PLo+rShOX22nDwzDHqrhM4neTQoHA7+PA9oR4aCZhVwXFBVI6u1Fnd+ZchvyVM9IH4ljQLcXorwZfxArqt6UE4DPg7E9dOlnVTgeeHOBTJ5Nh9eEVUAeXkeXctAtHKZXjZePSjT8qXTP4eeZSAIxmLdpf/mPy/tGfaP/sVDpxmv6kO5Yrh7Ufh6kJn/twlnGKYgQm2+cn7rQQ533vuaJlMJ903KDXyTstemmctVLmsZnlf5uey1OGsBDDaGdR+lyc791HAsJVbCJ77eRMfX2PTUHec//tN/kr786uv02utvpb//9/93UnRaU68GtB3tGkQgZAsquQHplo7FeZTznwRoKNY0OBStGADTEbKpOp0l7zraNJBsZTlADPzCVAMeIVU89bMFTq4kqIs8/cdVeVco3hLM/hGP95En3xNKV6YBJyn6LBFptHAhj1K43Ap5plwKS8J4FfEAe5Fp8GW8erbCQEjwF4YaPBTCYfIXP38dVhl3NrektB6740UJYtNND0TImvLkOKoSG/NUPmhsWtKB6xqKK0sqonzOg2lNvrgqjJQDQCg8IHYHqncLc7Pyk8KA8kFnTnGLcoNDCCL/fqF7DaKk0gYt5QhHPv02hwVEv8iHUeiHbqbZig2KDvuX3LvzhRScZu8dYqUDLEoHxRS6gTV/DTL/6A668Z4BVwwgSD/StKJcfDEg6+xJ88abb4mXWlN/3wAc7XI/fvLIX+jaNYBf0qDj448/0gC3w37Bv1VXKY8ABZl8MkDBQKRHl42r0xYhGPiq5PIreEZufJzTwCZUpcfp61tfaSC2643MnX+0AkFOj7KCtHRrfCh7PLhNOo7qx7+659H3/MQTroTTAAD/9ElEQVQDF/jjghTevv4Bx+XkJ5a/sDTHxlcFyrMoXUoSc1xwFAUTQDPaM2mjBBMs54GwPi3IPNGQhjVoZMNnYF4DZAZD6+vLHjyD5/bXX6ed7Y10JHwd8jsFtwrCQEBYRS72kxNtNFCmPTsb8kcWmMZKFoPwpBS1rs62tL25mqanpwnkWUXsp9PVPaL6YSmks+FiUI/ssUQ4fxVWG2dmatQbaVeBcg5q0N7b2+ZB4MMHLJPUgHqfvUiOU3fvkHjlfGMYyyQ5Kryt5TR1d7epHjSQFJ+7HaoBMgBksMEzp/QuSMEHLzKQ9/i7rUsex/IQ0Vh0YtAOHWKZ5NXU65lhoRwrE76WyxL1GIA/ODBaZWNYhhzPdFIdMsjyTBWVJTaSb7dS0tnFcq+Y3cUVRd9H5QuvZ7fAB+r0zE9kCdyqQ+SI96XSQJuvxRxKgEGEfap2tje9rxF85baFUVTlZ8BMZXmQI3wMnqgr7rky6M57hsFAvDcNRTMc/VPVGMb+bT3p93/0H2lgMmy5c7y3ni5cuqB0uhwOWUw/1tIQRgslkg7FQHv7p87vkniZk6+mLky5/shD5KdkCJOj1GQJXq48K4zfUyKHUwAIJA+eoT39EBuez0keMbDdWJtPU+LxSQ6KaIulwoSlL0CumJdEV05gPT5WfGZMimdiNqruJaN8qhofEwgr+c9sLWZ+wVPwWofq1jOgdtbT55994sNUaNcs3ycP0BQHfVqa28XL3Z7hxKCE9/DRsAZ5yLbZublIV/nh4xZ1z8l2R/sHkgPzwhOGBJZMMaMJWcshBleuXPEHi7X1DZOEGSos5cJYhrw9Vp7YMwz5At0HBoYlO7tsBGDG1nWWSYo2tA3aNS4bw9h7DSMu5OY0SZYSszwfQy2znvY0WNsVHzapzq9duy6acHrdhj+S9Pf1p/4BtkyQ3FJ5kQO7zC5j9tv+jvtbZqGw91dba0fq9KEoHWljdd2Gt/7+3nTp8mXTK7ddZBr30DjqEx6SXIcPzDPwSKPyL5kgPmD7Bnijs529AmNfMA4cWV5eTrOz02l5RWHE600FPjU28UGxnFE8An4MrZzeePVaGA1nZ6Yla9W3Kk1ml6Hb0deSFvXaob6hCaf2Q55ol3xYYkYxMpoluxjDXrnxmutjYXFe/LQb7V0/7I+EjgFkY9hT8RqHKmT5hxzJxjDogjHs8uVL8R75o7zFMsmR9MrVy16BAH70JviKcLS5kFniDOHkYwXP4AMIwzOQPzbJp+rHXxE/48n3+dnhCn/w+QoO+ROGPABhCIn2nsOVcdTiL/txpe6Ih5wUd5jvrUsqehkf4A8R+OklecEozMmFtMccLuOmPpWS41FiULDBPSs8diRrOBn+4qVLTpM+CmPYt9lAX3GR9+AAMr7scnm3JLv/2T/9Jz4RGfZDn7R8Ut6QRYfMFqONqV/GCJb7Ny+XK2hHHmO5eWtqpv020yZCZpNnyj81edG42A90embWHwuIzt6S5knkdgsfncgvdAtjGDIQAAd9QwYOAUFWsdUL4cmLgkQdoIyIHpdEl+99//tCWeWznGfC4Ufe33zjLS+TdLqqEcJ98cUX6V/+q3+VOLGVwwlYBs7BPnxkQR784Ac/SJcuXnYdkuVMV3CWIftFWpE2wDN05D1X8sN76wcM9q1rQwvlU7T81//+p+knP3k/Naqv9mbzfhd4cDkd/cpTcYTvW2+8nkbGxjxJ4cOPPrHsUECHo6wwCLOoy5DziIyHH1mqriiCSK94iCelMyC6vHJ5Mr31RtUYRl4qoHtxWvpsOZZJQm9RWD4VjIbzZoZB3rNQJ1ABUS5qvpTHWijlv4zJdCxHgDy6lMuS8QNnylgC18E574Ayjgq4PgXOwDl4z0UJvsDpIKpPZEoG8lKPrucBLSAHPy9evfLVLddvAOfRKdOXt39cNob9d6WZYS+qABNF9zgi5Yg50efFLzeXHO5lC5/Texko5wvI+a2FLArqvQMK1vqtwFlREQ2tzJj16PCy6T+Phrl85+EyQyg+GNqkLF/uOUzj7fup8YSBV4veRadmPI0Yw7bTn2IMu3U7Xb/+RvoH/+A/t+DzBr7GQ0g6DaVJr5LxZ0fnYWYMhiQIefNMI3Vm+BHfOpo6Mvb2YAYVvghzd1KKi1LmQZ/8gcAVChb5lYfuFRaLuvKEkuQBtSC+SuodiQv4Ss6gq1lKPqesoYSvry95sMZmxswcUqxK+Bw308VpKSX8GAQzCEHAQ43Il+/IrvyLvErYDA+PqnPsTz3dve4k6T8ealDHF3VOGTxSHXB6HV+fOzRwjUooOmLhtIFKfrRI8GPUOFZHz72VmIgQ77gSHnBxULoavLRlaGjQg8ivv/zM+3y0euYOyhNhIz2MNaaecLjt4gSQxPnRS+jKQLJs1IlIBehZRTewLOzVm6+549uQEvf1rS88kMEQBTjHUnjZRBgjKY2FDtD8qvcundDjx3IcluFEPlVaBcjyBaEONg5CeP311xWmIXV3dYh/Dr10am5+Tgo/x8R3pqWlhfT5p5/oPo7ApxzggZZGFQm7/kifwQEdvQcfRX4AD3ANTeY51ZSfoP+I6nxkZFB0O0n37972ILJDg/2gqcrjK4k4iv0rxrTwsV/mQe69cag4kHxBA9e3gsOBVBC5pS1MjE94Y2cK8tVXX3owjDHMS0IU5jQdqczORpQR3EYB7/Mcs3rM2VJIyRHvnIwCEgeZRpnV3DQAvJJuqI7Jy5wU1w4NLDltjOPb6ZA+/NWv0pYGvswS49THxhZ4PAYATFNAkcZASnxmtlAi0uJ10Ctozh46zEzd3d6wMo5xkj2AMDx09QwKZVm5inIZkcDGMKWDQlwPKNOABsJ9PW1SqI/Sgwe3JZ0abQzDwNDdM1SZGWbjO59fhTsb4jGGsUyytfWp2nkYw+BZiIzMYb8pf9lXntjse1GDdwylGCvygAHnzYH1DMB38Bxtg7JNXriS+oZGlCcGsqAOXsAB+T7qk3tmVzV63xYGwOQF5Tk29o4ZNTiU9djfqMPGLmZBsRyFtuZNdIWPumqMKWTBJ+IzeBFascwFY0vsM8RS8D3PsmG5G22acmOsCtkc9MoARsoCf7L3DNXP7B8+jNDm4PMwInDa3lZlZhhH8Oe+5Yi9v5SWZwqpXIRnoMUJhD/40d/2kpu5J/dT0+lBunj5osrYY3nEHl5iytTC3nLQTI+7GkytbewZ3/rSnNpxf5qYHHeeLHeoUzhDMsPy0E+ASiL+Ak8tBO7gl/ze7UdRNjZ30uz8gsp6JPm4nsZGxyQ3hlVHfKAS74hHbPxilpeIwwEVNh7KDwd9OdUS2jPLyYavfTZ9ZybTjsqhelD/cnh4kro6e9KN6697sMPs29uSxU2iITzACZIsMaT9Q8Pu7i5fKSN1G7ipzxO39wsXLqaFpUXxdvAcs5eQPcgVlsjNzs64ruHhMIbte/CKMW5yakp1MhwzikQIPiVsig60M/jscH83bawtmzGYmTU4qHYv2cmG/q2qU4xhGAjg5WwMY6YlRtZtlQG+wSDTQgevvPHhZ3tHNNlXGioDg+yurt707rvvitc7HR9jDf3qiWjFDDAOEWC/RXiL/ZVYIsnMQ9qHDcKKd6o6Yt8u9lc9Ft05gfTCpcsOC59QdmZSZTkgjnH9Q1Ou9DvQE9rOzS9aljETi9nI9HUc4LCw+ETv5iVPt1QuZq41qF5YKga/uTsXL6FHPVW+2lOn8tZGW9Z9X/+Q6+fJ4weWmcz2R+c4Fp1Zpg5PxymYrcoceYqPOtAD5N5KQHUIf1OGqQuXLdNZmgm/0Y7RTWJJbPA1NEe+UHeOX8g1ZqQdqS6Q2bRtjGHXrl2zrGMvR2IzG2x0eNB7hnEP0G7gLwCa0RfSvtEvkU+VvlFhuM8fm/BD7iKlHJcf0cL3epcht2HiZsj48j0SC8Avx833ZVz44cCZ80nZecY/p1GOh3+GnJeMhzD5yuErfHhgD6jl1dX03nvvuT3yzh8l6CNUdvfJkhFui3qHw5j61ddfp+2tPS/Bnrp40YxD+7x5/Wr61ttvFTIs6JDzwTW77I/e+P/8f/0/JIfvJZa1Ug/IJdJDv8i6PcWCj5FzzEqlAmivGFW9LFGOfsczYEVfz3oVUAY+Go2NT0kenEhHbZd8XLRhDQMwfas7CSHkj9UPHERzpDbuvQqLPgMe5568wOcc1oEf/ZqqRXmI5cu0UXgbPJMXptL3vvs9oY7yQ7ty2bmS5ltvvSOdfki5jv6Xer6lcdIHH3yQ1jfX1M52bcTrZkal9GTa0w//4A/S5OQF5YmN/ANv7tcy5PugX6Hjle55Tx54Brj3M/oH4xnLGdFaYW0M++n70nljmaQ/2pbwcx945ERP6vHtN15X/zOSNrb30q8++tj5o04r4VRHZWMYODLObAxDz8j5c35Vu6JchFM6/Rr/XLk4nr715mseQ5imelcpn+JymuQXK5wmyRiD9OhzlecCbwDpVp/hs/Mg5zHnK0N+Vsq+AtwR/mzI+gDlMwQ3fnPI5c95fCmgjgEXuhrvTPmsb1Sh+o4rTmkqPv6gKafvpli0xzJhCVubT8UObJShiPKycCa/LwH10q+FMzgznQT4/lrGsAyEwBHpm2S72lwCSOtlC55DlXNXzivFC2NM/TzlPGeokuPZdxnKYX5ToOy5vDCH70uJZjrU0uTXzUNGzRVsNhCVoEw7gNetGgxf6TlIo62cJsnXE5QKBmq5E0hSLNkz7E/TV7dvS3EdSa+/+YY7ssOjHXUqBxaeMXBH2UQporNnkITqQNlCUaJkMYtJooOO0p1lGLP6+gYkcDtTiwTezDR7GtCJSImVMmlBr3DkJWobCLymm/5zWb2RpvBSVn9FK6hBOIfRP+8QXqTb3zuYxscuqGNs8oBgdW1FnXO7FFy+xqJQSTjTYxq5I+u/4GoqUw6ljjweq4PNXybJH/n1HcEUjuUU11+5qU5mInH0eAzWGr3fCqde9fT0W8n98Fe/9ACmq6sjNfCFjI4NPCpPtfzgxVAhJZyNw3WPzIs6joRzfZtG3Dq/yR3x0NAAREt3vvrKAwsGGI2id9AnlMgsQ+mcikLoiXIFDVwvcigSQE4PqNDI+aXOY4bB1StXrV+wufadO3ecTnsbg4nA6XTpGDW4I14krXeuS92TB91DaxQ/8gi+4APS4kLe2Oy4I924cVPhWM7bJhrvpC4pVCsrq1Ik42j7VQ20vvricyliVYXEvCpUUR54h4Rx5EFpS9niXSSZ0+QBfgz+d+vXhb0vLkxdShenLrhMn33+cVrfWPE+QEVUgfCSljyIrwf58Rx4CYYhEW/21+Nt6SfiFLi40B4BZl9du3YjXb50ybNyPv7oQ9W1+Ftld/1QntOYewmQluv6DLAhfbtpvafBJe9pv6RMziiD8y5c8MK169fT62+8Id56mmafTGtg2eZNnJlhwQDrs08/lSK+pfDNUppGU0Nx3DfpiEv0x3IIZiU1eFkF9OYdDqMDYTF+jo8Nqc02a2C3meY02CYPWxrEsw9PV1e/6hKejHimid47m/pjwE8dZ0NT1HNA5iNOyevvbfeyoQf3bylNlkke2hjBzLAWzwzDECUZVzaGKW/wGye1xswwluYGXugDBO8go6Tkzc158M6myBjDCJMHjd7IHRooPHT3JuqiIXstTVy4kvqHhtOO8kSb8CbCykvkI9LzF3a1OWQEB1V0SSFn+SEKPwaCPJi3scvhmlQuZrAU/OiMFzwt/CyhYFB7oEG0jV1HGFsOvK8ZS7fgMZbAeoNc6KKBWPQLRbnJmMDv5OdXgvAO+oQxtD31avCOzKRNRn6IF8oifuwhc+/ePaUl3PQ54DQdWHaDsVrlUTldLsmnFsmY3//R/yaNqP9aWZhOrY2naheXbXTzxxAECQMjm2OUFylPeyrrwvKGy7e9sZxGhvotOzGaI/MZcJA3wkcbpoyUBcLFBT72DYW0N4OYoAh5ZiZVnh29q3Q2NtiAnKWyJ15uSnn5MAQ/wK/QGSMGM3WYkRMzvfbSPk5+hGFPQgYjUQ/KHYRWxqAn6XOq7uTEJQ3k3k1Liyuu18cP76aOVvUnkoOc1MlJyxgI4QlmWdgQfEhfH/kmD/DOK9dvelkMg3LkHmnt7Owr7WOlxKy6vTQ3N2teoN76+vrcX3kArPgTFy6k4cGhtCmZgK4Aj7CvEbO0qJMwhrFMkllJbalXAy1OqYxlkp3p+s0brgNwZ2PY0tJiOsD4p0EzyyQZUHMqLMv5+BAB/elPmHE3PDKiOp2QmzSfMGMMunLyLTO8OM2RQjMDkj6EZcDsAdkux4wwZjUziGcvw/X1LZeNzfr7e3rTxasYwzrEX9F/sUF3tOViQCf6wr8YMqAZy0Pha5aB7TMjTrKaPRE3NtZUv9tpa33d+4WxPxMGaPpKTgD1EkzkgvqzptZOy56ebmZ/Nxsfg3tmJ9sYNv1Y9chydIwF4qvjOKgEgwDGReQFrArfIsvop8gzctB5tjwQ/0xdlBzsTSvLS8rbrt8hUzmB1JZkgYrn9oBcghf4mEnf0dXT7Tzx8Y26Y6nstWtXLT8Iab1RbWJsZCjdeOUqVmDVmdq4m1Gh2xWOendaXKNi3TbpA8GtZB2OeC6Y7rnyXMYFoBMqRLy3j+hgHPGskPwYyA/v8hXI+JxWAfk+p1FJq4iX33PN8bM/bZ5y1eLAsJT10uW11fT++++bh6hH6i/yxTJoyQK1AeiZ4zJT8ksbw3bTqHh+cmICyaX6b0o3r19J33nnnaC/E9Kv4jlfekTnAsBF3wVf/t/+7/9XyeG77lMJA5/nMNUrdaq6Eb8ymzWMlKon5Kfrq8n6gWeEi49tQFUO/KtyDI6MpiPJD9rZzBzGMJVL5WUPR2QSfMbqDvLNyglmoSI/4W9kFHmAllz50EM7Rc/2ydoW2Mqj3kE3dE/Kdvny1fTd737XcQBowPvyM/HefP2tNDo+oudoF5SLD34/+clPPMOU8I1qjz4sRuVFPv3g9/8gXbgYOhlx4IUMzkPhjK9ID4g0g6b53dkwoWdXxkDq4xg//Nuf/FX66V/+Qu2NsYT81A94u5QyDsXGRV9/7Jlho2OjaRNj2MefuE4idcLBF7pxfxL5yQ5c9YxhADWK7uawemKZ5KWpsfTma9fdByPPHK7IF7TE/P7VWnNaOOAjIAY5VTbvizwXFFH4iFdk6dcGswNXEH4DyOX8pvFeHqA5aVDQUhrnGMOATMdyHQAFluInx492W0s/13URA4pn+tQDpKRDUnfPCVcPavP42wf4nfKRzulZY9g/+peP6qZ+XqXylH1yxFoE5Rj5XZD45aA2TaqpnG4t8N5y0E8BtfnnfW1+K2EKV4aMqx4TAbV5BOqFo7Mqh8zMUWa2cl7LOMrleRnIKM8ry3lAiswMu9R9kMbb91KTB/nMziBmYEMob6nj/Nf/5s+8FEK9hQYQHca9u4/yt+v2aEGHnCpiIoxRmhHApoQE/tmyB4240hlcvHAx9fUOSrFrSl9+/mna2FrXAEYDSr66Kjw0YnDn46ZqaVvQz8KUTlFpM3D0uwgQGcPx40f+WA4lZXhsysrurVufp6WVRSkGLAXqViClI5x02M4D0fWLPLYxocDhjkJhGdQwmMz5tZOQcVrqpNUzeTnGyNColxBQ+KZmTkaTsosxrHfAHSRGCzax5Ms5sxVY+pWFHkXRbxRJCWFMQ8l0R02Winf5fdCY9Cl3DGzZ8Jg9SBpF9wd376U91WGrFGllxnk2mSkE2Bw/rpQX2vIXz1HPcVtEMBAhZquhzDAbDS++WF2/dsNGMQY/X9/6LAYKSlc5NU4F99dueNCb7ipx8COI/SsyYCxBIXLHr/Axe1BJkogAHKRLGb///d9VenFk/O7OpgcJLMOBjxmoLC7Opfd+9lPzM7SM+CBQENer8q+8mC5S2oxHAxKn5rwFHRzBLsLiaBMortT5azdf1+vj9OHHH6Tp6RmRmi/uUWfCXMHjpXwua3EhK3IMHBmYOm3Cis9RDhyEZIEimuNI4JDvV65e82lk8OZXX37hpTXeO4N2Ljz+upfjCyLfUDuQkRRLOkkL5YZnD64B0iGs0opYKV25di299upryt+JT47sYibS1kbMhGtsUdv+3LN6UMb6B0dEB2apKa7pHM6zHZQ/jGGUjbxUaQpPJw3uhlJbc6ONYfPzs5YNm1vQpil1dQ8E3mgyLkSmL9DWHpvnwkPGSSKCHIYBGzPDBjCGKUwYw1T+3ZhJ0Y2cau2y6c7tmmXVxiFFUn4Yw9ifTrqwBs/ibb3jPQo5gIEGmYcMWVhYSPNzs+4fyA/+pIHjmSV6Ljt1Lf4kDvJg6uLlNDQ0lvbYy0dlx3BhY4DSzUsYMfbCN1xpM/ElPoxe4ERem8eVJl/UmVESA4nYyNgD82JmF4MOD64YsOo9s1hQmvMggAJYNlAumhEF0r1fiaxW+E2jKkhkOh/4giNoSINoVtsVjVUWvMgng0LoRxjKCQ+xgT5pMkkN/uY9hh33O4rE0ikbVnXfJnn+N374tyT7xtP60mLqVPNjGVtHZ7fogYwlafhY/ZjSoG53RdvZheV0dCDFfmM1DQ/1pwtTl20gID/0DdEPlPkTOsBT0FJPyhMGVC/b8ZXZXeIxyQXoF/mOwRvh2SuLEwEPjvY8o5KPQmzSfii/wxNmJqoOmP2genh6Ut2HqdImlRcKA17KzXLhWPLKIBnDrN6rzWPUe/Xmq2lmZs71MzfzKLW3wkPsQ7SmQdCW65x0WYaJsY5+cFADHXiTmVwsU7z2yise/LD0yPs6Cj+zozwrQ4hZ8j+n9mljmHjYM8N291y3LDFkBgYGqc2N7RgoK/7WdrFMUtiO9vfSxjrGsJgx2N3bZ4MaxjDSf+X6dctl6iPPbmR59uL8nDfI397b9Z5VAAbgbg3ARtT/cQJ2f9+AZ0oi9tc31r2siZlgra0MyBu8xIkZYMywwtGmvCRLfQCHZLQwo0TpIk/3xSvzC0vui9kfi5Pjrly9IhzxIQG62wig8MyOYbYhs7+2JBvjtOUTz6JcFx0xeB4e76eHj+6LzqtKqzH1qt/CSLi6umYeOjhgE3AM2l2e7cwgf2BoyPrWkXQJG0eFD1pDp9dee8N0ejzz2LNQRWwb2jGisDy4IWmgrv7QM8NoqwLaJ+0HuUO7p+3x8YQN9Sclf5jZzkb/GMM8k1k41zc2LHctX5CGSguZw+AV2UBbwPCBvoTRCh5lo/KLF6eCp0Ujt13V/ZQG48wMY4m1277qhGs2EOGyTOWeeG6Dug/QlVv5eQm37jEWZXB5yKfi+ZmmIRdL5ULmADlcvs+Q73l3Nt2qH/kDf8j7wAGUn3PcHCfjqYfP8eTtmKLH2vp6+ujjj93enF+1MdKjjdogLn60TC7iMzPsiy+/StvqK8cmJ6QbXHK7pNJuvHI5/c4775hP5SExEv2aJIwyrDTJT4EHYL/V//6//7+kBw/vm0+ysTfiBl15Nn0VFQO4PxYZP+U0OpeJG2QiH3Uw7nZgRBbf8+rilUvukxvkPzO34FlfHIbRomwfH+27vWIpjUPIwtHGmEGWt2eAFuSFj0Es5d3fl66ueOTNvKW4RCcPXK9fvyHd8ftFear1la/Eod+gXY1NjLr/heOReb/81Qfpz/7sz5yTzu4u8zt9VrPKzTVOk7ykOgrezXhzPjKQt0xDoJx+BsKbvsU9CnID+oj+mBUIJ/+7n76X/upnH1g2eM8wPAkfF19dt9wjw9WnMDOMWclbkuUfffJZpc1liCxU85HzRBg23s/GsOznK21bqbEsVh21dPHudPXiRHrnrdejDxYOwkY5gm+O1CC/WGZmGP0t7VFlVfRaYxh3br9FWvWBcEatcL6tA/GC2iwDuOsBbfE/DCghJ0bmS5kpxoXhd04mawAaub6ML/j++QWMdIPihVcdOJOtlwhzHtSLG/VajnxOAiUgrTIu85ZRYAx7s4Ks6W//F//VH0OQcsMCyn5n7gsH2NCDf3E944owGRxP/mV4Jk7haiEX/9k3AbXkKDeEMr7acLXpZgfksLX+QPm+DOWw2dnfvwGV+zoocvgMtfnNUBuOp7KrhfPwlKFZXV1Xw0FqT/tSkjjVJRQMZrT4y7X8UKweaWBL5yLv1CTligFLQ1PsLcHAkP0ymptxbBLZ5WsTz/jzBbWFJQjdfoeLOJ3qRDtTs9zg4KiNF3xtRdHGkNDV2afB5ICU5h65Xil97FHWo8Fdl8LxhbZwBa72NvArPZYxtHXK8eUWBU958n278MTGvwwQWXbR2zMgodyveK1SHLfdibMhMBvrMjOLwXxHBwoxX4WlFHeyWXT4tbU3K08Melk2wWawfAGKZUU4DGzsHdTaxvRodQTq3Ic0GOjtjuP5pXXpfdEBqC7Y14bWu7yyoP7qwPibmLGkME1NTLVnQKIgXp6lwQJapwd/DKIZHDFIZWkIMzY4op+T1XbC+XnHyhBlGxjQYFMdHIaElZUVT29HOWaJCzMM+DLOQDyW2CiuHH7M6IoZCFLIpfSzLIJOj30hGARxClWcRkVc4dthWc2BBtWH6mSZkTBlgxKd5ZOZJ4mj4dE9Ue7zUfziMCsKO9tshi1+lGOwEJtAP1XddVqZOTjgq6cUE8UnDINQ6QruaKUHmAfYm4Ev5C2iPV/EqSNw0LkzsGGwNj37WPRHMeJLHrNEWNrCTCwGkC16Dv/WZpaS9CrdMHg0en+huDq84nGKIc5+hWNj5eHhQcVJptfm9oEHUgxUG2lDdgw6Ir1w7NlSzQNG4eYW6CYe4L3DonyiJIi3VB5/abVfKGaIw4HBIQ0Ae2nqaZWT6lQ30MPpgZuwkisRn/tCAQMnyofesbRAAVUXeQNhFJIIV4mjfICLJZkjw8Pm6a0tBsytHuRwRY9ZXmYZmBRT4WaWhTKisMKJ+gFe3aMYgS8r8SpRVcaRVwXrkZKpKvXAjH2PrDgpHfLVKpmgAoX8c4PRXeH4WtqMFq3HrFhm5/6juHpvLCnLyMD1tRXjYpBkYx0DXBszQ3EjWr5XqKCv8tPUxLIM1RX5F17kKoMGwmHAgAdZahLLykIRhsZxyAdLPZhlFYOpMAT0egNwlqVdvXrdszMmJybT5UtX0lUNGC5emPIJdmzyPqaBJEuh+/p6JcOQhfAYVGaQsC++3xIvrqa1VU6gm5UceJLmZh/JPU4Ls9NpYX46LS/Oq+xLGjyspr1tDdL3tzXQ3tXAmNk1DI6PPVBluOR7HPeimY0zaB6WVyILNIZXcM2h2MJzwWe8o16j/pm5yNKtzF/2DxSmGQ76rHISovx5S12a/gpDnQHUgeWsQjHgv3TlFbXf7nRyqP5OsplTBFvaacNKExmrsPAw8WisjFW2Jb+QJci8ro4OKfpDNjgSjrSRO8hCToDc2dtTfe7ZCLOxte0liBho7XZ0v7mV1tW3ra4vp0W1g7mFGQ3unkj+PEqPHj3QoPJuWlld0P09tZO59OFHv0zTTx66TpglZBm8ty35w+yjIw3+KBuyglMz6UvVr7aw1K1Hfu3i0z7JSvWb7exZoz5UfSB80C7eZsCCYQoDC0te9zACqUHRV2HQ2GI/KclwCsmy3/hAllI3G86L/uZLyRAGm/QnGE7hcVWk5TjvqVsMp8gB2gWDQZ8yKsJCa3ia5YQsV2cWh3lEf+yfSX1Sl7RvZpdRx8gjDJEcALKn9GhL/YOcHBuyi7rmntlPM6IbJ04SrlP4+SDw6qs30yuv3HAf1NfXoxwxe4Q9xRrSzMxjG+1O1IcOiDYcoMFm/wPC3y+Z1tODLtKbOtRHt3ECrvLBpuFtksktLR3YlmxggATwPksth4aGXM6QZ3G6HbRdXFKbW2bGl+gs2bWwGHV+994t54MTHpmpg1wgbrd4lo92bIa/I35EN0J+9/UNpaGRUeULg26rDZe7W+s2om5Y1u+qTltTb/+Al5dSgzviz1gOBu9gbFA9kT9oK3oiG22skKM+oWnMtGIoRMqUj5n8/aIBs633VUe0fb1Q2ffV19MOQ55Kp1B/4yW1R/T/yNtG0456Bi/AMjOMFPCLZ6mpDtmlguW5A+IPRDj16i0UirrGcU/+Kk75dzilzdWQwyq9LCO4wp/IWq753oZm8aZ5T0DYHB4NDRqEjBF+4QSinFFeXPbLUH5XG4Z8OQ39YZDK7/AHynEdrnCWPboCe6ItH1Sc56KshOc5nISYsxy4KSsnyNIHswcgMsB1rXfDkoeclurwBNaP09YtIWgnZVz0T7/4xc99GAWGbWjOR2g+diJTHQznfHN4ErNMjy3HDsU3xOeADV+Zaaw8sdKE2Zx85EJv5ePg8NCI88BJ9+iS1BFLvqmvI+m75CvTBvBHc3KsDDBzE8M2tIA27H8Z6Uh/Vh7hN/c9ogH9NnGQ6X2SAZzgymwzaAbwzrxU8Bj8yjYUtHV0j5gN2+BtOB48eOA4LO3EoO54cvDp5cuXLU/KeQYyP4Mb/1yHOYzTlAPwy/kp4wh6kwuVn3KpPh4+fiKZOK/2I50IHYi/Ig0gj+f5M6ElKTgUgHESs1AXJK8yX0W4SIbf7BePceWjAfmGxuW885603N/Lj75osL/XW15QduJkXLn9InGW9xvT1qGiKw+kWfzbBRR3VY+6ECV/MUReq+hEznOh/Ir77H4dqNCxAHKLn1gT0sU91+JtXHLd81z4vQDOpKNb4+XP+M+6giEEJfyOE7dnoPq6BkcJ6sWrAceP2xp4ichlUPBnYtijIf34//s//Ld+FjT9nf/yv/7j4v4ZqC2E7wu/2GumPkQ6ETZuS3gK/xy/8H0hvChcriogp1dJswCeznMZwFOp9tr4NThr4wI0GIXSXe2bwqfmldMCZ4E3p+Fg2a9wGXKYijHyNwRSYyJqX+tJ6mk5tnGETgGhkwU+nRodqo+/l5LrvSWk/MbMgzYv98NAxBIC71OhewxIKNyc0Njpa4eUSL1vb7VjgIixiP1oMBhh9GHDWYwkKJicENcqpaxdgzjSYIZYi55519JCB0anEle+7qj/UAeM4saAJlwzX/nVkaLoe28zCXj2P9OQ3p0WHRyDChSzESmtDI4YqLOfAF/p2Yg2lqCw2XM2EIUhyPvgYGiSssq0cxRCFN2dHQxO+4kNgjnJBsPDjo1RbFQbOIaHx/x1HT3QX011w94aGBlZBsLMjHt3v05LK8vK41PFOXIa7LMCvozXBiblX4VzPtiglq/pcRiBOiJ1Yhh9bCTSFeMm98fHDVLSR6X4sBdNY1pVOmzcfJpYHpEVZPHnCfXOAF73umKwsLFJVzYfb27iy3i7eILBujpwxccw4xkIdh3CxBILDdYaMBJRd21pampK9cgStqdpZUW0PqK+2qWYtKt+wkCDco9BCcMsS1fAHwYipaFrV3efyqEWpPTAiyKfr4RhBho9CJ35pUsYw5Q78TNf7OE5b0CrDhmljZlWnvEoRYulIijrNu4YV1UB4J68sKF4DPyy4lkNFwYh1G56L72XA/pV3xjDRDnx9oYHRMzuIZ/QykqLcLjtOY7atq6hIIcfChVlZOAd6RCnCOo8hhKY791Jqq4YzPX2sBl58swHNs41HYUDAAdJ5njP4FGemeJPeszUcro4veF9OMIGDVCuGQSiBPEFFiMxvMkgmzIuLy2rrRwoktq36idmq5AXJ6ZfZA75E6+J+fAtiqkrifHAfiFsSKs8HdHutpQnlgSxbwqDbGZURn4iOL8A8gBFS+9O+SKMPCjyrrdSTY2fvCO32iV3GPixvx0oUMJ5hzGMPc+yoqcWJlJzL1lDusop8gjZg3zCOOuwRT4whMVXTvaJ2vIg2l+k9Z5ZJywZ9+bGV66mV19/M739zrvpO9/9fvr2u99Nb739rXTz1TfShakLXp42oEFpXy8fCZCrDELgI9q/5NDOpvO+Krm2tDST5ueepPn5B2lOA+75ucc2gvFuY305bW+upYP9bdcNAxKMGGHgsjDQFVcMClUWjCO+8qz0KL3pDS9DX9GUq5d2iibmbzn6FRteVXcxAIl+JviZew1qW5EHGFykCpsXY6ZDDGiCbsg+jGGuN9Ez3kWd+yQ0pxdtk0rFEMTSF9rvweGeDT/IYS8xU1r+Mu02KfxKE8X5SDKGvXUwuCMD+aBCmF3J3o2t3bSO29jS/Y5kqOpxZ9uGWTZhX1vlRMD5NLcwnWZmHqaHD++kB49up/sPbqXHT+6nmdkHdvPz02lxecbL8zGMYLyk3dIvLcwvmEb0RyyN7eruT20dvSoLH4C6de1VnnrEpz16xljOR5ouG2w62ru8Tw39p/tFauhUg/2Tg7SpgWZnV3saGxtL6+IPFT/tqe9i4MjgkFnKlJ+64INCq9ImOvyPzKTvZ0CJ/MK4hTGMDymKYPozs5A+FvrTx9kYJv6hXUN/Zn9YtqluMK4xKOdjCImo6O7HmDVH3YIHo44bpmhBH8l+dvAFxhJ0EQCjkweb0hPWVlfSsfqloUGW2V1Pb731Zrp65bJ1DNiBj16ra0sq+7L5qrury308fNTX2+fN3C03dd/d1SdaQutOf5BglhV1Ad9gFPW9rsghjFuWAmobYWgYtPGcWW9Li8seVHJSJ/uZsfwRw9eDe3fS48cP1BfOq5zbble0aWQjOgr6FjTmgwZ8hwGAWWcYM/koR/5ZxsuSThvWpSsg48PogKGgSeWQjBjsd53S37mdiRCk5b3ZVI8As9qr7TVkFUY5wtPWaRXUMfE4CZjBLOnBF64ehYcv3J6FA4MdOlxrs/hHbzEYIikY8BuV0qBfHhUfDg6pf1Q8gBnLBOju6kzDaqPZEGvZ4xvlpQjrtLiXX362jHH60gt0bcbBH7RzXXEVWcQ7wvFeLuedq5fdiT7KgOiJkUwyEF2KDxXSD6ExvEwY5E8G4lN34Ci7DMbPVb/8OevV16Z1LZj+BQ4uyEQAQ+PC4qL0x5CNyAvwQzPykGe55bjUFR8/qaeunl4frsOsOfAPDvb55GkAHJbvwusxG+nrz3k3fk4qPUx/9bO/kpxT+qIBecG4ZSf81kntF0ZGeIkr/hhGXZvCox/nj7rCcOUPwCqHP6roPVuzIMFUQdLB6ZtEc6Uh6WA86JPW/6jHok5NJAH8jL7kZbl6h+w4kqxh+ShxXPfif2ZN5dlJlBk9hpM2bSAu+CLzDYA/+Wb5cY/0K+rDq1FUnJmZmfTo8SOXzx/kpbux/QtA/ticH9lCOtU6jWuu51yOnB5hoTHvcljeEb4MvAqKgkdhlK8Hj56kh9OzelDb5m2OwlVhaIeRLo/RykZHhixf2LphfmHede73clFn4BY/KAZ/xBTlLEM5XZr8wgNwn0M7MmWhbLoKB/spDg70efzlNizI5TXIj9lkNobRPZCO/EwDBwiAM/nNxXI4ufyX4xS3z3f86ZqxGCo3dcBx5DKCl4RKXh054leiS5c8tb9CFQGNPzx5KPz1g5cg4uOKekR+F3EzLvwJn2W78ePhAPUhosQf1e5n0vFdQE67GrJ4B35uzS/hF6HkyI99Anxf5COHKUOkwTWc+cV+9V1EClc8xb3fp/Tj/6lsDPsv/qvnGsN+U/it4Ciu5wHvi/p+LkQTfNaVATwZ1/Pyfl58PETm4uEs1Pc9m/ccxjiKh9p4OV/8+q6cT+5r3QuBLkaCv/009baqc9BzDD6IricxLMKJDuzB/fv+YnPoL7X73rtiT44ZBvHFOmYNYZhhsMEXQU5eYomH/bd3pKTFZrQooyhl4ThRbMtfBhmctKnDmeOkJCmOO8K7u098TqQhLkYllD4GHYGHWUk8g5dOlq/Im+t8VQqD1IEUSI7Gx4DBBrfkC0UAx8wijHgTYyOpQwNJjHDMnkHJwTgkPdwGmafH2SjEl+7w44ofDkMNs3swVLBfFYYjrtA37hnAqUNNLeo8J+MrqIiMoo8xrE0dn0jsgTAKAKdv7e8zi6RLKJhZEh06gxOMCGF44p6BSY/jkh5+YeRQeHfsdN4oCXwdC8MUnfawOp/+Pr7wN3qwzOwsytDg2UKkI6eOk86rfM3veObkH4xDPkbf/nnwGfeECQEcwgmFCmVjcnJcyjG0OLUSRR2gNLNxrgop/2SFRZFCUS/iy0O4KWODZyN48FUIWdLkSroO6/DgafOMACvBCgN/MLsDHmMDXzY535Pf9JNpzy5DOQJyOs/ci14M5uAtAP9ILt77vmg/4YFif5r6B3pF80F/7ebY/lU2kAevJRN042tvFRfR6a9C2QCUV9EbJYJNn3kXaRAnHPicYMXFL6en9fZ2i1TMcFrzQIkvhLmdB1RujCtf4z722AJ/HugUAeJaAwzShj0zjM2UMWpjwDuQQgj/NfkkNPDQLhjweQmwAHRZHloRlEf+Igs4J/KzYi7X090hfoqlydsaXNoYdrDvK+0o+DXwOq7/4grfkpiXXihAfkNg7gCWRWEMY6nBxtqGlXPaN3zSqoExbUp6n/AQzzeKjgIfgy+We2OExajvpZQCz4RS22TvE5YvdnV0+wvx2Oh4unHz1fT2O99J78i99vrbXn5x/car3oR7VDKDGTAMipnRGrTR4GMf+bfpfeBWlhfS4sJsmp155Fkx7Ls4P/vE+xGuaaC9tbac2Dh7XzKTvb7Y1+jUM0rDyFWlvhSxbPhSG7Er3gQUdFLZPHgUH4XizmAzBpzUc0WZ9320oSwfMITEe4xQCoOskkwLWaX48qdpI0IYgKBYB15kaeSJgRcziKFozivgpbbiG/g754t8MLuJZZGcrEdfwKwmBoKtHOAg2amqFf8cew+27Z1d75XCRwIGkwxymlpVBuHh3cbWVlrB2LUkmi/Pp5nZR2la9L7/4E66e/fL9ODBLQ2G7mlQ9CDNzT1SuDkf1LG5uS55o75MfRAnLvLBotI3SD63tnSIF6bEPyFb11dpPzHQ6+zqTd19g6m1XTygdsMSeuSbPyz545DajeQIBszjQ/rU9bS5teZZfcwApC1inCb/+5J5Q4PDGvhOSCasuh7ot9vElwzyDjQAgvjZ6E6bOGbAL1pgBGKQxACX+mDZIe6Avk8hG5tUNxgKVAfsY8WgFSOhMuZ0yDv6hOWf4rNUpqe7T3HgR9Wh6o196GxMEEau9OMAspcZG6QP/7OMEaMTVY8ciZlNfFxqTpcvXvYSTmZIspyQWSYbosXK6pLysyGeimWG7D/W0c4MCNWzyoz8mpqaVB+Df7dkAAYwDF6xzBiDEcavNmbE62rekIMeGBYBjN3wHbOcl5dX07Lk7uaW5P7qig1gd27fUp/zIK2uLCpfW/7whgjx8EBx+1TP1C/9H7OdYulzh/r5ME4fH7LHGEb0LdUzMwXFS94TbU846J8ld1Qm6M+MSA7mgW74o7fpInpJhki2IdMA6sOGItWR39vRhtAjot2FZwzMMWIi0/nAB2/4ZDxByPbo9+EhPjA1tbR5Gwb6dfqSmDlyorRom01pZHQk9Un3w9DktIQHMztGyiH1XxhXkUK8IxXjJgx5ylc5spDTruRBQE8LfSkjQP5DJoSMAitBbUwRvfI7aEGbQG/BCBwznhRGgW1AkeziGSA9eBU+yDTgPhsxwiDEsui4p55pW8grCuUyCMp555r9c95zmYhHfklrfmHBOqk/AOi9+welS35os8TJjnazsrImnpEuVPBFLFs8TcOitfcQU7gMxMFsZR+yKr7xs66k/eMf/3l68uSJ6ugo7R2iY4fxCwjaRLoABn6MdD7lschPfle5F14q0uUQ/Wljw8OjzgH9ArIA+cGqBPW27muRA6HvFjJLftEnSLIWOq3IIf+Y5c4sLow8Nv7qPXnMeQCoM4xhU1MXjAv/XCeVfAq4sq9Wj+iYZ7fTn80vzKkvuEcI5S22KDA/wTty6KTQPddtvma8QDk985wc9+SNei3HwUWZiYOf7o1KYXTz4PFMejQ9oxeiDX07/oVmGboLba56BfXY8JD1bGbpzi8u6BXUpozc+td1FOnrsQIcXIUhPw4EQrMgQIRDNlEn6qxUP3zY8Mww6YvwLjxNOGMhE7o/lf/iXkPa0hjMkTMuhyqAcPqrQrzn13fGWRPnHMhhzoR9QURjdxqm+MuBI8UtcDZ+/FZfF+UoOYdvMHWL+8qrcPzkzPiZ2guI+iu/zG/qQX5fDZPzyjXfA5HL6nPwVo5Z8gf8GHnKb2piPxdeKpwCnQlXymvZGFa0hIBcqNrC/XUCZHqRexkgt3VdLo/u6+GudcCLyp9xZyg/R72Xsf1mUMl/yWVwByrAJwskSzC5LCQBBGQW5vXcWQhBS3yXQsIK4IlOCeVuf/cgbaxvednH1uauBqH7UspYG84x6+oMC3dyBK5GG3QODthElxORpFAf0nkzw6RJYZql/KhzPNFg51iKRUN8YWUGGApu7GOh/GugoG5U963KDI4ZR1L0UnFt4L5LYZim3SXFkRMa2YiTQaMGOp6dpMF80gBZ8TUE130YhljqhlITRpQwdLQzK0HlRXDHUjQGKuFsiNI1L1OLwR9GCgYvwolByQapuDLIsZHJftGZ8Rd1Ek0QetMp89WM97xD6SIP8nC8bAiL+8iT8yUc5CHym3Hm+o1nu8KPQWkemOrHcVForfwUcbgCgSPyk3mofJ87duKU3+d48YUi7s1PxlrlTcqLoQQcGW+1cxUuZ6n0LA/CZMUgh81KQjlt7gPiGYCPoTUKbHsHMxnbXfYwMlXxZQfU4qx9zvc5bPYDKuH8LMe93qMI8LUugM6gqgBkyHGLh8q9+7AS5HD5PZfsKh4FcBt54b7qX4Yqnup7y4OSTClDOe0yVP2Jq2f7QZ+o6+p7XSOCQhbh/HgWL4qdc4Af/+It8oRSjl81LFdkGLILB22LaA4juttIDZ8zSFAYlhzL+VlvrIhjYlFbAxjk4YM/s4PiHqd/nu0nPlZ7xMjTIv7iMI6O9lgaHbNTI48MBK9fv55effW1dO3qjXTlyrX01ptvp3d/57ueAcYm3r19PZ4Rwcyyp0ca4DLLaHkuzc88SA/uf5W+/OKj9Nkn76ePP/p5+kTXLz77IH39xYfp/p0v08yT+2ltaT5ts9fU9qbk7U46ZSDJkkbW+sl5jykp0yjUzEZjUMrAiUFKuIKm1JNctLdC1jEYZMBseRVyJ5/ERXt2WNEBHmeQwdItx5MM9KDY8pYw8c4za1hWr8EytLHRATmq9Hnn9BQfo4XzqTxHOwt6ukrl8APgCe/BRRlVJleSHGWyEw+eKv3Wzh71Lx1pfXM/zS2tpen55fRkdjHNzM2n2fn5ND03p8HDdHo8M637x+nu/S/Srdsfp5/+9F+lf/dn/zT963/xP6d/92/+cXrvvX+Z3n//36XPPnsv3dZ76M/yx5X1VeFeT1vs9XWodE+YRchsN04UG0idHYOpu3NE/dy4BlKjqa97LPX1sk3AkOjQJfoqj+Kh7q7WNNDfnUZHBnXtsdGLmdwHe9tpbW0pLa/MpcWlmTS78NjGuCfTj9Lc/EzaUt3HEiIGTQzumZ2AIbXPs8jYToCPN5Keekc/gpwK+YV8tFGkqOsYXIacNy2LwZiXPVfaV1ERBuEAl8PHu5Ct0Z9F+9et6pB+ntm7zIZ2u+Od6olhlzLueza5Zrnv5NREGhxmL5rdND37ROV9UswMpP+Mvb18KI34anxMdO1l6eWeZ1zNzDxKS8vzNiDBp3wgYBA7MT5poyA8hqGGvX1YRstJm50d5C2MN+GivwheF81UR55NomeMErCbJYiyjh8GqsWlxTQ3NyPe+Tz94pd/JX75afriy0/SyupiYtsCjIZsvO8tAhg4Fka04OcwJDGrCoMt9xhQ+ZiAYwY7S+Qw6kJ7jCHMBCePnkmmsqDPUB7KbBnuuirVi+sq+k/ec7URn/blP+Ui15n+ol4Z1NPGC/mo9zgCV+4FTs5KMbK6+KhBfMX1ARSSAcwyzwP76AEEjkdYcAS/IVdMc70I/gldFX/C4GeaFSgAwrjMAq7IhPyc3+W0+SNR550wci6x6MA79iF0KPk7D7SN1mgf5Mt6RMEn8Iz1SOkXIdPYciHyF7I0dA2S2T88sINX/DFZ8oJ7jEwY7I+PYwUD12xMs5EHZhOCrK8jp134og7wh4Q5XfzKzkC84grfcU95c3yAuJUyg0fv8zuF9DsoGrOGVD5kha4Y4Fg9wUdWVkxQBpzjkX6RTi2YxoWRMDzATloA5VM8l4mPYGypsS+6HHpmpHImvoXGyitxFDbyGvUWV1DqR/GjwOBTeMk8ygfksmY92WWUK+c30wXgSr+ZnwkXYSM8eXJ6Sr/CbzWujDvHr+Ip8iyAd5B1mafAB1/gMn0VuBJeGKq44L2ij0ZmYFiMGZjUK+/kxzu1S9oo/nqhZ9oeHwEk+wqHvLQuh+zDeIyxz+1BV/pvZBhyKaddOMB9N85+Bf3or31FHylc5VnlkctxC7JWQCLEUE6HVlsOVthkXhrKuH4TKOM5z2Wo1Fmdd0B+X4Z64eQbToTJ71XDblP5+TxcL4Ic/xuDojwTt8hC1f+b4X1RlWa8/ivSPY8PouX/B4Rc3Jctdi7Ai8CddT3Hu+I9NHiRA+oxSYbz8l32Oy/MbxtqacMT5cwMkIHyPK9MjmgC6Ef/xCW88blzCEGEAO5lzwwpr7FfDp18hxQnBi/sDYaLgU1LK3uVsHcXS6Ck9EgoIiS9N5IGICyJYzkHV896apRgVzyJeqUfU/VDsWD/MWZ4YMDCsVRLDqVIHZUQFk4CuzkEug1UpIWCL4dKE8Jdgrl4H0IaYY5yRZlR0hEXUgSlpFlh8TtT4VznGWAMJnDCZ2MYZah1RYeiRCr3mc782TgjxYllTvHVuRiIuMOgQyYd8vIsgMedm2jAPS7fgz/f57BxH1ccHTUdazwTijhVHPapwz+V+NCqSB/3XCijEU46VCu4dHBFCflCmXHh/KVTLuelFkxDufw+5yv7nXG8t2Ogrc7dNKajp75DsQdy+BeWR1DGfx7wBkzeL0VX0iO86Upclz/iPw9f+FfruV6YDPl9mTaZ/OV43JfpnePlMFyp3/ycod5zOU4GighkPx5zWDv+indVf9FLLj9XoNwOuNggFo/wrNsSVxE7lK2cb5w8UQ5cE8VV71CkQOGWCD6MYo0a7J8eSxmLr/cYw0gZdmDJY2sbLqW2jsbU06OBZ1dT6tJ9e1tDUhNW+2UJB8uwFtLBPoNv0VY0JK/I0bwvIu0cJXprcystLMynRw/vpK9vf5q++Pyj9NFH76Vf/fIv00cf/GX6+MO/TF99+ot068sP08N7X6b56ftpZWk6bW0spP3t9XR0sJUanu4V7lB5PlKeme0hxdsGpJidABnYoBwDIuUOGao6p/0yGPAVpTiuVRfy1gNAy9dot2EEy/cYCMJIULlXXJ4ps69yLItAxmYZBw4r2b7Gx5BsdKDu3EbIr67wIfGjxvSrshwXg0OA8OZhvafaXfdyXOMdXKA2KFzMJsAQMT3/ON19cDt9dfvz9OnnH6QPP/xZ+sUv/n362c/+bfr5z/9t+sV7/y59ZbrfSbOPnqTbX32ZHj2+lZ5M37XRi8Ery7WPTzSwOBVTNKpem1juP5y6O8dTd9d46urGyDWS+vrH1IfKv3tAzwNeJtPf16v7jtTRpQFOG3URAx5ozgCBATGznhcXltL0k5k0PTOb5mbn09rqRtrZZtl9fGR6ekK/yJLJAfHWoNyQaDiouurXIKVbV4xfLPFUX2sDJX0pH2nE2bCGrvAHtKV1eMCpOofzgwd0dRsLYLBOPuEHIkY9cUecuKPvAzCKMouIGVfMiMboxLLKfFImvABuqov0vcm0+IdTf1kGyQwpZn4wA2l+fs77I7GMkyWrLCcG59BAn2iLvnGa9va308rqvPfAw1C4ubUuvGyk3ZlGRka8JxIHyLAnztDQiNsj5YdPMWSQP5wNYZ7JxFYOMQC1foOOUPA5M7dYIjs9vZAWFpeCjgJmqrIH2K8+/Hn62Xt/nj765Bfpycz9tHOwmTiowgcgYKzEAMbMczVIxrIYgjFeYRQ2BTEeu76UtuhIHiJvnamtU7Tpkizp6PLG4g15sEreaCu6p0zMHqSuXDHIMzcL6F2tT7cPue2tTfHWamJZKnqf+1+MC6off0hT+ZgtFUZsjHC0w4wloMILSof7vLoAHDgywtg2ZrIzSxe50mSDPPWPXwDlDz4EkGHgywYFcOa0uBAveDIMZJZ5gPwJiz9hcDku9xmX/ZhFZZmveIqPUccGA+UBbE+d/aBbzk/OQ8aRcWa8PFNv1AVXdFtvB8KydvEYflGvzJyLWUTQhLhlsAEM44d4/xjjqRr+sRzGIA7pyOUCuI+/4l6uFuxX8Vd+9Uu9cA8e8k8ZCcd91E8A9LFRTlfeEx5H27UOJ8c2BNAPHvfpt8orhrFsuCFFksu0AlflXhlRU7YDf/Rbuod/5IjJwUts68Lppuw/tr2+mXa2tsIwJj9m7/mDLTqeHPWf8wlOl7+UPs+UN1zkB1rwDijHqfCWAHzWLfwucGQexQe6eSaaZCb9VbwPv+i/qmkAOS+4ctrcEzffR/8ZbQc/cEUakTZ54R9auW4kq+mD80xTx9OfN7WXbKmM5fxO/KfOKJKnHTIegnYh86O/EHLK7nvki+Igh/QenDjGZLksZZfHquCmTMxOrdImjL8sReZq/tafItjF3/kAb9YLYf+Xcc7XN4dcVy8LOT1R6Wz6ON5HsG8Gp4qV3UtAuU5qn7PfNwNl3u4/HDyP7tAyQ6WMdYKH1PxrApIlAZynFMvZQFXj6hG97Jfva1353ctAOW69ePXev4zLQDnzE9faXFVFZ30o4/p1wXnStZwXGOVFjTR3DhnocKrxhFPPvO5kM/kuNsYPIRyDKDoYBj4SoChuEqYxCEVwxuCJZxukhATZGUoRAl9CGhla3MOlQdcwDllYF8LWhi45lkh5/y/iOh6UDRf+fC0Eb7wXCsXN70hDYTXgFUqVD0qhsEM3/SktH5NO2Shw4bjPilz2rtwrtpdtCawA1DSr4lUB0NUx4kkv/SQ6W0GS0kr67VK86cTdyRbxlZzD41eur/J9vgLGXfI/+y6cEhbJTz3woC4dRi7qPvKV4z6Lo3offFL1K4c/6+dbgW70EEYolanwt6JTigNk3PXKXesXaVTveQdkHAbKpEeH1SP1aEVJ13J8IJe/DLVhylBOpxwOb+7NHcoTym7wdYSJWGfTKqfN9Zu6HK9MA7058/5FkMMRN9O51tXCGT/dUqcRt+DlTHsc7xy+jAtq0J5ryl9qV9HOiEv9R/yMI5KBhyPfgN/md6BBFqBlsz/eiXCdohRyBSeDd06z1MAU2eHIkiPsYdLMsk4NBNvl2cAS6/W0tjmb1jYep5V1Zp48TvOLj9PS0mza4HTYgz3vA3iiEdTTY9rUU8/smJmZTg8e3km3bn2RPvv0Q88W+Yuf/Jv0s7/UoPmDX6S7tz9NM0/upMWFJ2l9bTHt7W6kw4NdKYexjxcbfJ+eHqkYUqSLGV/sr8TsBZYmnOjKMfQMIPytmEKoYCw3aLQRisEWg+yqMp1dlu1hyGpKLcgih4/BOPctvmpwh19xDdfmMPB3uDBuMbCPZWYYucIv+xPGuOXyM/mg7lDsGRQxCKw3AAbIKyyDEu13Cu8+R/cucxHO1SiaPLh7WzR+P30o98H7f5Xe//lP0ge//En68KOfps+/eD/dvvtlesTsrqUZ7+nEkuamhpY00DecerqHJJ/V/7V2iR96RZuB1NExoT5xIvX0Xki9/ZOpp2/UJwKz9LW3ry8N9Pd6iXJnF4Nd9S/t4q9mDQ6PttPG1mpaWZtPbJgfm+mHoQcDG/0lH4DYa/E0tXhJftI9s8bYDywOpGGjfAbTsVcYh9V430X1xY2iow1f/iAkRmYwI5x64Wv00dFGKu2s+I32VrSvpniO/i4MF1yZfXesgYplGbEcJtq546ot2V8Of05WxaAUfBczzwAMfjkuh2Gwj6j3N1OW2auTmV9zc2EAXFhY1qD6KI2Ojad33nk3/eAHP0pvvvmWaNLuPcmmp++lBw++SvNz99VuFtLR8YHqpz0NDQ14xuXE5EQaGR1Nw8MjaWBgOPV2D6pOexWmixyrvPB88GYYvcSv5ungT+dd+WYGFic0zipPDx8+Tg8fsP8e+VvwbLXPvvws/erDX8i9l+4rPytrc16iiWHTW0bIwa/mY2SOys5Mot4eDuxhhjs2j9gvDXmEzCKMaaT0MYa1MfOoDUe9h4E6f3R0+1W95PbMTC9whRKq9Kgj0Tz+4h7ctBa2o5idnUmzMzNpeXk+bTDDdHc7nUrmNEiaWG5aflLnCNOoc/CCJ0PGGTImBt7lMMj+5rYmz4LlAAVWA9BYeU+bjSaOR5VH/a5o+xkPELRhUJ1nkrigUSbCKQ7xclyAe96XIYep1I3iVj7GlfLOQUMK6fsyZPzEz/nNkN8Bxq9XeRlj5D+MdVwJS735g50chgsf0lTITHRj64lc5Y/MJa8ZD460wVNON+cp6ussDR2+KLf3rvQ1Ztcah/6jrw7AL6cB3RXSNMnpuyxq51nPIRf0f8zOY99htivBoO1ZYxXDE2Ggj3AqLGlH+qEPOAz5UF27jHokD+iv/shiPscwtuflw+yBqMZKY1JI1QkxqkVwvoAyvbjiIqCwFfkKv4DyfaYPXvlqHIW8xNGG6UtthFJ9Uad+Vh3zHjmKgZAr+PADVxnyM+8A8oxfprfbedHm8cfQTv/pfpN4ZEJgPHIYTwHnUV7CFvfyc6t2csqHgtGn8ob6R0+mnpm1FbodZSRsFXjOLvIXAYxfLucZPvSYUM58jNwqXDYQZ3qdyb9LdD7kdMLlfOT7wAOcDVd1ZSC9ev61UA6T718UpwznhS/jqvfewDg2O9dgPXiWZh4HFQ5AJj3flQLXA7+reX8mb1WI8tCG4bzctpVIAbYJ1LgYu5dcAeDKeXwRBN89S8uzuSsBL7IBqx7+esjOQPH+heFKcG74c+K/DN66+EqQ378MLqBOVZ/BEQ07shx+Z99nVwv4QPPKezfcmji4F0AIiiq8TEPmjZlRVzqgXEiEXaUzxEPMFxvxRodNWcFr5kJhVgEirWo5MuM5vBzTl+mUdBugxoOBykYqOiu9pggo6iikYWgL3ITlSGCMXDYomfN5ES6U+8IpgaAFYcLxZ6Fc5C03xIpiSDD5+MuJ0rUfeSloCr6gp1EYcjwb5HI5ioZabcByOa+65lkMeqE/OtPAm08y42sXHZoPMiCM4pBOGAGLhAuI9MPPYYq8ZsjvcbkuDGSJrOkWfzob0gIUOn6LoPUg0+IMzgJqn2shskji5El0Lr76Eo1uNkc3nhpcZdy5rPjVy0P24xLPQX89xXNxBcyf+JXaHVC+1vrX+gH5PtdV+V3OL8pEDAzICf5xrYUctxZ/+fl58Ew8tyMobJ9zcT0Pv+lUp85rIXDrhsScYNzIl6Qr8f2K23jMF9GEu8wX4RsywLchp/QAxooC4HZCu+eRlDCSECEc/sg0qXEqAwavlFp17ZCy1dPVmfo0CO3mEBCM0i1SLJkJoEEBcoklPmsaFD7WAPHxk+k0Mz2XFheX0sb6pgaPR2lvn9MyO9RWe1JbM5ttczoes4P6VYqO9PSYWUO0lyZ/yWf/qNUVNtJe0cCYfYTm0vLCbNrZ2EhHGij7i/8Ry2Ok1CoPJyrHsZyzI4CXJJYpiYovR7mRexp4MnvLDvmBPCnuJVxSg+69VKJwvIurlHOMWAz4MXTZoNWm53bRoVBIPchGYc0GrBh0h382fOFfNW5h4A/jB/mIgR3XUHzDv5I++VRZPGNM4XywgerRJ4GpzwF4T5+UeYK4mSehCf7UMCyQBxXgzWnDFexRuLqGoZINx/d8WiIbMh8eMZyDTu2pqQVj06DqcCR1dI2mju7B1NrRmZrb2Qy8I3V2aADfN5RGRkZ9UmtfX1/qZnZXp+jR9lT5xzi5owHZSlpZWUhLi3Pe0H1xcSHN2WiybCPPlgZs8M/+AcZS0aORjeoxaCkf6jcYTDZr8MsMKE5v9qxm0RWDFrOsmQ1kGap8Z8OwSGFHn+QPQv4ohJ/ogr+c+yQ+EGUFs+h76TehmZ1xlZ7tYpCLo99isMW9B7yC0AlIm3hOSHWhq+omDnaJAR91yNUzRHQl39Qf/ivLy+nRQ5YD303TTx6nlaUlsucT2779zrfTH/7wR+n73/u9dOnSxdTZyR6dzDQ5SNMzD9OjR3fT9vZ6amtvVb1wKt6EjWDs0UldcaJvf+9Q6u7qdx12dHC4ADSPWYhVfo6BmZfzmneZ8d3ovRbnWD776GF68OBh1OX8Qrr/4Hb65NNfpY8//lW6c/vrtL7KnojFyXgqE5t9Hx6o3IdILPg+jJQYsziRkQMTmltbvAE6s7JW1lZsOPPgQ+SDrhhlyCP1zQwPZpYyC8wzL1T/zL6Dx8k/eabuMu9bn1FthD4ff8IW9V3UXa5jVYUg5CQz2Fhui6GRg1eWlxe95x1LT/PBGsRxJgVxH0D6pBfvaJ/0ezEztL+fPeY6Uq/azNHhgTdz5+ChyoAX4SagrNAOqPSfKkvmywyW69lqIcjvcpy4FvKBsGf8A7gHjwI5HOnYj7zUhCf9nAeuZXw46J7TysB92Q+8uS3lZ+vaeg9OwPlwXQkUzeUsHO8Awsbsp8gPf9VUHa0Cfu94ccWBi3aX9/ni8JS8XJM2Cg972SbLebmqb8rLOInn8oBTF27h91wO/Cu0kqOv0oOukXfSg89JjxNfWfLLTMtczmPx1yHGM4UDHYmE/qz4+kdumB+QS+Iv00I8E3ssKk2FRzbAv8x45PAkjPTEMa8JadADiPv8jC5PHrIxNPyCXrhyfWHQJ3v5fZadRSTdw7PI9DJ+8hHyNPrFaLPQHPpyBX8G4y3icg/k9IB8DXzR7sFPu+CwAHQZl7vIA9lpUhlxfITwR2k0CmQOpdEVGlAMl8X+VbAuSZr8O23yKnmg9Br1zFAvuyJrkW6JLqJkcdVFjne4XE6Xr3hXCxlnLeS4tZDpAxAmuxdBOUw5Xq37plAvbj089cJlwKuef304G87xXjbqOVA3b6CtuPPyfdZPoZyVHL5enFpwnBcEq4enzAdlKLjyWSgjyUaPepAz/owr3r8ICEcmnudeFlcZcj7KUA93rXsZgJRVEXU+0IxrceZ4ZRyEeZky1pbnPMi4ub5sHCQLXyLzCTl0UJwCEopmbJZP52fBKJQtSM8zNHZqfs4uC7YM+MUgl84/O96H8DOPyjG1mnhhoAGrPP1SpbLiDmQ8dHjhYuDLvfw90wOFhGs8e0njU8LFs50hysCvspHaNfjwrCxwURZFwd9lJ0MuKx1F+ANRZm7CL55LjngojhjISv5F0rqQb/4C6IAZMKKM24BXpPfrQiW9eFJBqsigtZUH+TkHfk34iAecjV/1B8r3LwNUpePoxqdoqozR5VUh4+T6zbC/GGATzLsuqtPR4LW5QYMLBiiu4GfA+SjnqbjPkP1q39XoD35HG4DeUa/y8++zUIsTV4bnvTsPCBVhazL2G0Bt+vk+6tl31TonB0XSfta9FaISVAfSzwJReEX7IKZSLr3gK65qVsoYSyQaG0+k8HF6XUqt7U2pu6dNg682DcLaUkcnXxpPUkOLFP7T1bSxyWl+D9Li0qO0sPjQm6EvLM5oQLCuVDBGoeArCckS77/UwN5EfamvaySNDk2mqcmL6dqVa+nmjde9If7hPssU2YCfJS+Fwcflov6jvPkjAAcA7O9ta5C5ktZXltLO1rrk8L6NBIl5XSqqBxKK76VqDNJpr+DF8cyAV3KLZeosU2BgnPfr4qQ7DCmOUwzsy0YvHMaAmA3DgJorz9m4xXPM7MpfadkEmXecqsesHOKEiwF5jpMH6DEoD+NbdnkvnVh+hsOfATxOAxr8hJO9zWCRTDsGCNAT4Er/RL3TdnlffRc8xFKUA/bkUf+1K5ruaDDHnmEYD0+blPfWntSheuzoGvNyxt7uodTd2Z84QXCgb9An7jJbxx8qWhrdP/R0YRBjoL6TNtZn0+oKhxQ8TnMzj+Sm09zsQlpeWveemrs7zIIgJ22K25damvpE877U2tQv2uja0iPHdgD0Oxj+NCiCnyk0RWgSn6hI3gbAZdI78wQ0AS8DHPGFAsVf9CUAM6LNQ9YIyo5WBx/ish+gniiQZgx6Dr7lnqv/uMrLeoLoD82hfcHagiJ2IQC9H53qkaUw6BF5kMdSSQyJtGdmmnGYDgbCTTn2Uert602vvfZa+hu/93vp+9//nu9Z2sjMyOXVmTQ7/zBtba+6nPALG+Gz0fbkxMU0MX5JYcfT4MBI6usdUB32FvuAsW9al/iv07zLXnXwPboC5Yir+iXxJjzC4SqLS0vp7v176Z7c/OxsWlpcSI8f3U+ff/Zx+uCDX6Qvvvoozc7dV96XVaqj1MNMwM448bO1uVP12qErJ2r3On8cWjA0MKww3ZYrW1u7cmzuv+0DGzh1GmNwpR+23oDjGZ0A3UYDadHN8hJ5iH6hQXmA6k1+lIcTfCtbABCfsHFbXJEtik7l6cqgnZnpcWp3zPrD6EG9cVARBwQsryzKLSUOKwFAGTxiFGZbHAZTYU+dbS3eJLtfdOGwh93trbQwN+MZf0vLiyr7tvkRHFk+oo9iFCCNMJgwoy5O7caV99by/oeUXXExJIMn81iWF0G7yCN+lAlwS5A3OgFLIKFbbgPkxbJXV9/Ln/c5n9kBGbc8ilk1gStDOX2g9l3OI8C72FKBeU7VdHif4+V0K3kAf1xcBxKKzks9gJeoG9plxsMekCGP46AGXH7OhhrySB/ElYT4YHMsmWoU6NdKGVoCmca5HnL87ExzwgofM+0OaP/7e2lrR20At83pvHG4Fien548jLqoxKkm5wB9lEAUdxvdKg34EHoaXodqxeGV/f0dy6EBPzP7GcMYMPNqU6r3IY6YzqCiDx0DitezgOfyqV42TJK+4r9QH+RQC/ngGV+S/qEe1u1ySnB4OepNnwoEfRx7KcTM4nXMA/dKGcOGizRHP+pHeQTOicl911J1yq/bf0sh4gKWOjFmUN+ko8EA28nFPf++Z3Eoj80mb0mIbCW+zoHDWfXIdFOWq3AsHV8YAAGXJDiC/5bI6k4Lwg5jVMGVXD87zB2rjl91vA16EpzYt35ei5He1dR3+8S7jyC78FZ7xcnbngGV/oKkLga8M4D3Lh0D0UfmBMMX9C0EB/UE7+KAC+NU49O/sInyVdk6yRKKKv67ZPQ/A9gzUi/R8NL8JkPsXufp5Og9qwz5PYNSDl02rHntVc3w+ZNFNOmX3MlAbp+zAmXGXoV7Y7ICcFy8RkBLEdOzqQKUQcsyWkOLIiU8MnhSj2vESN7ohvCt4M0SnEn7ByDA2ofmDwWFDOqDM4Aqn9xgnEJjx5TNCoWQInZwaXl76qHt0PaLnZ9LL6VD9frZST3pOQS4LiaCYxHBlUEWHGPtUEI64XJ2DkqsCPEYQh9N/WagDPpkNtUZ+2QhigA7OOGHCn1+UMToS95eGKq4MmaaRduQx+wHR4Z2NF2ECP47X8jGdrTAX0QmXB0Hl+gPq+dU+Z8h0OOui5XDvr9zqHLMCIs+cBQP3GW+Oz3PZZaj1z+8UxT+mhLyqMYDIC0YC07uog5xWhnyfcQL10srAcyRbLQ80CjzMAhS9VWbA8aOkfgZq8QHldPJ9OVzZr9YBkTZ1V/UDzrsHys9ZqS3TAlePNhnCr+wf5c9x/VpeEUq/BY4IFRCzD3hS2+TeCh0DGeGxHBAf6T3LbNgTqL+/O/Vp4NXd3ZQ6uzDcs7nualpfm0mra7NpeelJmp97kGam76fZGZaorUvhlsLJSUWnzam5UYPltv7U2d4v2ddrY1J7R3eaunApvfHm2+l3f/f30t/8m/9R+uEPfpT+4A/+IP3ud383fe87303f/ta302s3r3uZ1+bGitKZSU+e3E0H+5tqWxjlGCwUpQpSurjmEckAlSydNGhQx0v5NzarvM1SQlWu5hbVmx1KZgycPIhvQhnF6IThHGNSGLfC6FUYofTcRhk0GGfJV+wLglKKsQsFlY25uQ+jQMh83vOOgRD4UGzDIIZftJd45zbcjB/3KLgRjj6DMBjMsuEsjGThkHeHh8c2gLAUi1knM9NP0u3bt9OtW197toBFuOjEACTLM/iGwQFlY/BBuyrLusxbEPEYg6JukfsMkskvs5u951Jne2qX6+Ikw56+1Nc7mHo4rVHvOVW4ueHYy1NZbrezuZ68D85JU9rb2U8rS6vioYW0tLDkfbsO9iXdj9SmU1dqaRDfNLHsqydca5eXVra1d6seWdImenqQwEwvHIZZFRTx6z4tyhB9A7ytescpSDyHo4T4N6kP4+u+Zyebd3hHGKgBTYqwhfNM4+LPicmXcbMIGHR0HIHf6d544tFevo++g3rAMOH+0hmMdw6nfFDH5MXh5QXv9vR0e48vTpuF12Kwq7oWQgwA7KF2/fqN9IMf/DD96G/+YXr7nbfS8Nig8J2kjc2VNL/wJK0sz6putlKLBmmdqkN4kP3XBgaH09DQWBoZnhAelrViBAsDWAcncKrevcRQukzwJ4O36H8ADM6UgXKtrKwmZoDdvXs7PX78KLGn3/TM4/T5F5+mX/7y5+nzzz9OTx5jAFtJxwd7qn8GynvmSWZt+QRK1TdLMMnTxQsX0sTEmNppo8q8583v19fXfd3e3tVA/SSx+T17h1mfIk9kxxUJYeNCfBvFdYWu1KnEhJeK5Y9a8AWnJIeBIz68mKeAog2BLNdVfkctMXsferiNF+2ae95iQIFHaLfUGWV1/IhsIF+kRzsbHOxPw4O9wpPUxlV38zNpWrRkdubGBvs77ZjFWO5HSTh5jr2laO8Yw1wOG9urcikG4lFn5Jt2byMF8Q4PfVoqRjvyBm/yjisGi7iGMZa4XGk1bn96pgjwP35eCKlyeBayyi12tv7JzJcMpJ3lDgBO5AR+9WSS05PLfkAOl8O6XKQjh5HPs9XggaIOCZevVXxFncr5r8AtD5cJf6CcH8eJB9O0wk+mRbVs5KdC78Kwwcdi9vvz2AA9XX7wZORB5acdiWeYqYyjbzs275Cggiisjf7CR/m8XFSy2oYnXeGDQ9U/p9az/xXtgnqhQbh80INMKp0ovW6VtvPva9Ax54/ZiPAYh9KwHLkJkoLzBN4RTyg9DGfIV+IiTyi783MU/AJdwAmtKrgZFxVLVZHr5MkGLGZiiW9oB85dkd8wXkedUO7MCwDpmX4C0iId41VahMuGN/JUrsd8zzXfuxAVCMp1S+6OMTt2cDANSfYOjYykodHRNDo+LjchP2Y5j6SBoZHUOzCQOrt7pAup/oSKwzgmJqfkLkgPupguXLycLkgfunjpSpq8eEl+PF9OU/IfV5hxhR1UGoODQ2lsbNyzcmNp+oD3jeQjiA+Z6OgM+avyksdMg3JZKAl3QbegHXmins8DidBnwHjPj/LXCrleM9Q+14LLqTARrqhTQfZ7bnx42LO+i+fngXEV94Isd2odrS67SL+IUAfqvXupfNfAS4VH56njGBPk+3p1Xs/vGXI9L/GcuRdm8LcA5XTONPJvCM+LVy6P0yrfPwfKhBS5K8B93dTgphp4URp14ZyykK7zUcp/2T0P8vtATeeoZ7Wi6Bjj6k5AnQNNAYNYDIYQ/FK43TzoRAhPelWWqk3b73ldYlih1T3Cn86L9whD+eu5vMGjFUAL5mYpzHrpmV4Sbk/D8VHQm9AKteucpDUAPU3HhVMAKdP5Pq7kQ/H89Tw6W/osOnYENPk1XZReTscnx7nM5AH/uM/PpoWt2MTNTjgEkAMjXtyTQd8Vv4El42LAYgOVFYyIm52Q24VRKe5x8T46E1zUYdyXIT8Si3veW8GRxkpeK21G/mUc4fRM5SiMHotgcVOvrZ2NG/HBqTfCI/wqHwou+ZaX3hXh9KiUKjjqlSU/n+cA4kVc0hTIX6QtQRFe6aJ8kGQtnuwy1D4/A8W7cogcHh7jPhRK+LkIpQu3Zdz5vtYv6PdiyPWRr8LCk+/OZK4O1KZdccX7cl3jnyHnjdeZ5rzGVWPoufiNd8EPDiGetvKPj16CjzbAtVXKakcnJ3WhhLak9g4UeNFTbfdESvPa2kqanX2cFhYXNOiaTtPT0+nJk9k0O7eQ1la3NfDSoGhb+I/Vvpt6Um/XWOruHtagWYrg0KQUQpS6q+mVG6+lN996O73z7nfTjRuvp/GJy+nKlRvpe9//vfTt77ybXn3tppTC4dTWcSplfTtt7yykxaWHaXNzUXllcMim+wcaIO94wP5UeTtl1u0JSvWxy8xAD5nl/aAkQ5o4FEQuNbLfkwYWzbHfE8abvOyJfbpYOo3x2Msg5Fo8mypmWVluSWbmjwhcGRzTvthIu7XwaydcMZDBKBXyvBjk2FCVZ4Mx6CSdCEdenB9wtYbhDJcNZMSPwWrITuqTgQTGLjaAX1ld9ebnjx49SLdv37K7c+dWunv3TrpzV9d7d9L07IxoueCwVvo1gILXKDNwrIESuMkv/vkPHsoDQ9gHfiE/DFSY1eUZSHL9vZ0aELUL71463N9MJ0cbaW9nWfwxk5aXxDuzD9Njn8j4OM0tKB9ra2lzaz8dMRhWmuqIUhO819OZmqXIszF9S1tvamphD7EO79PVJBo0ih7M0KODwwiHzPGsrmbxPHYF+LaJr/3IcMGpZIFPS8YhF+B5xVV/4r8G3dO/CBF/jU/zc1UWyNfx3AfJaTilX/DRPzuW4gTO6KciDP5uf0V7cwqEL5wJWgZ7QefwDwPDQfEcrhwDmc5gdFADoQkNjBgMYQCjnbJslCVy1CunSl66dCm9/dZb6c03OVV1ynrHxuZ6mpufVX08SesbC0J4kLp629OIBleTapvM/GJ/NQa51DN4uHZ2xuyW2AQ/jF/kw+0Gvm6OmQvwK4NyyuVBr+oJo8rM7Kz3AMMQ9unnn6Rf/OK99OGHH+j5gZdiHh/tqXRsYL6bDvZ0PRR9nwpfI0bqmI3RLT7p6eu2UZtTLBcW5rxkdnVlObF0a3NzK+3v7Ssuhh/Js+IEamakidmUH+qY+qKOslPt6T0zTV1bqiOWEu7tbCf2JfMG8K7LMGjRjl2PQFFnPFX9uId3ivomrnQx2jSHF2Ujd9nQrZCqs8wDIBBri8872jtSl+iOQRNUGLkxgD16fF/lnvc+Thg821UPwxooY6TE2IWMZ48j3ll2qb4wWno2JgYYXSkL7d48KuQh76KNu56VLvd5oB3yLMpPHMDlU3bht2wkw6iH8YwrfiyZzqc7Ynzwsj3LoirP5xlVOS9c/V60N40LP6dHeMXPgB8uZFWE5Vp5lgOXwwqHjSHyc5qunihDxm8dmfoDlWMJwJOB8ALC4wAbqRWHd9moQNrE4ooPuHN4wPd6QV4I5zIRVv4sZe/o6kytoj98Z41a+bWRSy736YqgZ2nfoil7WjqtQg9kL0vP6kNOOm8qk3BHmYlJ2sLsbEcct2XFgQbwH3VdoYfLBX7qibJAK8WRP7OxmYnc1qJ2Jpw721tpa2PTK2Dor1UjNi7zYYvJAdkohYMOkUbUY3bgdl8rOQPfOsMCypBpDC0IG9coBy6D66BCq3gf/XDwMumGga56CEGOf7Z+q/xkfBBRF+jnmdIsdT0SHlXhgdrxIQfAqF7YkmGf94qLAVI5EB61l6Njz97k0Jb1dZZMb9gtL61Jfq+n5dW1tCS3vIJbUT8+m5aXV9LC0rKXlc9Lfi8tzctvycvgWQrO7N8t0Z28KJOmR857rXPmBZS1Sp1nQcOzynuKDNJMn+Aj0qnW2Ysgh3lR+Py+nstQzw+I8lXTqgU+QOQwVXqcAwiBEoXKaRYsUId+9fNVzw84zz9D/TxWw+f4L+NeBC4u11L4cjyyQV7UEip5Ml/UAbXRl0ucN2UHnIc0A0lnwcn0y8q11gljdjmFs34vBuPmRvjKcLZ88Tq7aqxw5RwgvLLLdMmVnCsgQ8aQIWOqYKxDqJxOflOLAyjXRzk84i7fA/maIb/Lzo2gcBnyO5zLqY4CoZ3TjC8vvotyFznkqHcGVf76qE7PdLX81XtFCVyBB5eFc6UsZ4QRsRC4UjQK2hoPfqcnUoCkBGEwKAiTcVgRdzj8/GvnX3sUuEvxbGyRv6cm8zIiWno+RYLKn8GFcu5O0AM6PUX9U57oaKJshArn8oET/4IezLCLMPyBg/fyU0emH+fDf6qQwCIfZc8zsQivjHsAQQcsWjdIaW/CiRZeAqWBaZyIyRc3x3Z6XCkzFHW7I+/kmU5cnSlHH/tIZA9242tM5CS5s2+RUopSwyyOJga7pO84MVjgKykzB31SZ+HIH5Q1qZUeV9IPv6INFMwXAzmAjhpFSrmXh41h8oPWOT7FgjdcdxHF1ypV44pf4HSQqhNBcVLDVMW6D/IU+CKWT7rhKicqWeE2LiGImtDbAiFX579w1BV/DEbPOr2TC14WUKbCqU9TvQa9KoZO+AflT4Twnk/Ul3gFHiKPwbvhzHs43QdEOfL7DNW2RPLy17+yxIPrgnxEXIGeGRi7jgp8jmp/KiGufq8yx/IyiFmUlzBFOFw1LuXRLY9ytA943zTXPU1OCJw/ZElL41MNIk+leHIqY3Pq7mQ/HQziJ7qqLbRQJg1atlc1wFpKG2sLaUkKFqcwkrfjYyl3ewd63kmbG7sanGNA6dXgbDD19I6kwaHxNDZ+MU1euJQuX34lvXrzjfT662+kb3/72+l3vvM76d13v53e+dZb6a23Xks3rinc2FAa6O1KfT3s97WXHtz9Mj2483l6ePfz9PjBF+nJ46/S3PS9tDz3IK2vzqb9nTXlAwO7eM5X+Fs0OIoy0nZQNvO+NtQl9Y8s88lNLC2gnUIfDYZjeWE2QmFsimVWLc1xbWVjb7XLVr1voc0qPoNv2lIYq1j+pytGLz37BEwP/DF6SblW20UGoGBHHN0r/axw886b5ItfMaSFgY24qivp+c3eh4p2fKwB5W7a3kY5XpHCu5BmZh978Hv7Hoau2+n+3Tvp3t2vfX306H6am52WQowRZEFxltO6BiGb23tp70C4Dk+S/q2kw2/QyYNMuchXswdSDAI8ECj+YLJKG6C9i67IGIykO1tS2pXW3MKs96K69fVX6d69e8onm4PvSiE/TPt7nP5JlUmmtTBA57TPPl9b2JxeNLdMFxuTB5akmj7IRvoo0cZtmTzoQpa4d3tV3dvb+SO3tBuF585heI9joIXRL9qj27HCkGi0Y+LpCgtV0tB/5X3wVga88tJJgheB8fSVvNFeccRXdSocDw4sIJzkkNo8afveaXGP07/iHZ8cJZYxgRr+1ThTtNHAULTp6mhJnZyQzBLPhqdqm+seHC1rQLS/u5+6u3rTG2qHV69e80wxHPTY2tbganEmLSxMp3XxCIdGYOwaGRlL42MX0sT4hTQ+PuEZByxLhjLMxupsZ7YBy7ti9l/MAIsT+hiklg299KfMcFpdWxffLotfmMmRxH+xp9+XX36cfv6LH6f3f/mzdPv2l2ltfVkD0P3EpvwYyw7YBJxlYqgrp2pTrV2pq3tA+ewRHuQ3g/7DtLG+psEf+wMy2GZJKfnqEN0wDKD9qK7hIQbm7hOQnVEJ1HfwRrgqxLN1C0qPbFXV0TYw8ISRZxfMwWNFeP3YBV/hqxpHDisyr/BG90BOYDjEYMAyJ+8Jy/SzFqWn+1PJhRb2LMNQZtwaPB/teu/Dh4/vRdt/cCfNzs+l1fWNtL3LLM/GNDQynF65+Vr61rvfTzdffzsNDgzZmEFbZSZbu+qHWZMultoAOhnlYhDv8lJBNRD1Bt3MvX6m7eCHXlMxZAgv+kxrh2SiOhc+CLQVBtM8wwc5SPkzWE4rM9C1bDw7kGOmDn7Z+fkQQxrLsmM2kQ1GBXCf88U714cZQBwgf9Jhvys3waKsBCn35dz5ucgifjYuyStCBThc4YNYiJhKyw+KbFlBiAiT80Vdsp0IOGNJNrKUfJNHRQOFfCNvyiN9mJ7z4SnMVuYkVGba0v+wvyG8iczIOkbWnahfPTlbRzas6rnQfYyf0OTVeYp8Om3+hMOyRuH04DbD1XuROQ4AXxJeV6Lbm0KQdPA7fR8z3LpU963iETqBg92dtLuzqbbOUkpns5q+IpUd/lGvCqNy5DCmpdpIpC4QPWmHxZPBZa+BjDffA6TBvXlYLhvG8IMv4Tuume8NBZ4Ck+jCXpviRwxo8OjugQ1c8B36Kjlhfz/6eIx/HZKfbPHAeCA+vnHKbrv0slZ/TGKP1d5uPi71pEG54b6+cAP9aWRoMI0z62xgII2ODKULE+Pp8oVJual0Ve7yRd1fupgmxkYrY0kM4Z4FqTxSFrbrwdgXZWN2YMy0q/BriY6A67e45jeUvhyKd/lQl/OBtzW4RRdfwZ1d6a/CX78lUBbDCS/OKYjXXZ+FOwMEzlCJXOuIH3ykpzoQBauUtTYNv5MrsWxMYCi5Iq2KPlLgDOCKX3YvhgovPwegT7mc5uTSc720qlk++67p7/yX//UfF/dn4FkU4VdGn4v3XIAoRQV4cB6+JYj3vItOm0eYoIDs/wJn5YF7okTMXwvAUIvD96W0al0l7Vq/OlAOk8ulH7uMx+H8exbwgxcdp3jO1zLb8Fx2ZSg/G1fcSl1+mvpbT1JXM7MaQujEO0LREBRWQutYo5S1NSl3GsAceWoDCnKEynnPTOwvJOos2YOsmudq+XPqCHgrdfIbHmJpgxQUCWHwLC+vStE4Em14TwdDB6hbK41KV+mjBEXnI7y6MluCjpj9STz2dONUR4LglfNXToxJdLyO1yTh3p2GB1naovh6x9cNFDjqhMEmS5XoeHOHhIJoR97BpWseaB6qE2XwRv5i/5swGqF809ljTBofH/MXzAbRndkTbJrf39flr5CMSujoV703x7rKCh2l0HECGEYx8k++FYa9jKBpV1eHOg6WFmAe452uKruyoPDKW0HjoBf0T2mgv08dGss5hE/SgWUghyhnpk0INGia7+nt82CZ8rYoHwy0Kd9TKTNhTBIfu+OPOKcNKINUglwhGIl/YWrCyi/TpDmtbWFp1fXEgCsMQcmdLzjY6JoMx8Ay42Xad4+VUL6y+b1cBXyLoTNO6bx48aIVTfPj/p47dO9H5LhS1HRdWlpKa5tbeqSelA48Rjkq6UJNvkY2Kn532pHSRDqmJyNAXruc/Bd50QU+xg30s2REA2yWvgn3zMysFedQ5KhXKTy+jbLIS7QIBz5drLhRl5Qb/0gm8GeADFmhpx3zx947nFQGMDhjU2QgaCZ6WpPLeMIVr4p3T1Mb1il5MBgo449f5EXkGaWFWSDDw4Oi60na2NhwvlnukI0uuzuineLQrto1OGEmAsakg8PdtLe/nfb9tX5TcdfT1taG7llKtWtZwkbnZBPlu79/2DidB/FgX++QlyTFVP5wKF4Xp6bSRSlkE5OjaWyMDc/ZOFtKXjNl3hdPsJH5atreXEqba4sevG7vbHhmx8HBbrrz9efpWHnr4UTANgb5Ham7G2NZdxro7Ut9qtv29h5RqTk9mX6kQeEKWXI++1TnPVIUechf+aA7yt6x2jtsxebUu9vbrlMGZZywFstQCqdBBm0P2cSMQssu2iFtu5AtWZ55sF+886wOvQvZQ/tEBiAHGaCgYMc7cFiGYeCR8zHqCsuSLb4kY+zYU50xw2tjY0vlW/eMntXlZV1xqy4zX3w3NPhl36cdhd3e3jK/sDEycpG9sPn4IOmoNqy0vYSyU7yF4VKuk32d+tT2u9y+MXCY00Qz6IbsiMe4h6dYahYzKeBF2vxx2tjcTOvK35bebSvfzMKhvbKUCuNFX99w6ujG0NWtGPBBLFnkFEYMgFV6yolOA73kr03KunALJ34shSFFfzyA8ZEV8i8rriE7cdEfKttW+CmT23QRzmXUtShBGhoc0JWnZLqSD9o8ray1vaPIF++Dl2oBv2gXfOFnpoPRi+b+xEAiiql2OsjgZcgyAZl0sL8rXgie4qQ3DLg+pl/0hebBs0ceRIIB/mWvJvqy/v4BDwyJz2BmX+2VmUC0X/aZWpccOBAvdUjmX7lyJd189dX0qtzU5KQwnSYOpFhemk+bW2uKuyXeO1FbaEu9GmwNDAzacNLXPyg51if525M6JYOZWcSHH/iSdkQ5mXnW3z/k8pu/aQfm+eBpyrO9tWMDGGkuLa0ofxjZmYE2lx48uJdu3/4qzc5Op/XNVfWrey7j8TEnubKPHzIZPYM+pCNxqid56e7pMpGRZdwjq+B9z6p3v8bMNPW3Kn9DQ4v1k/g4gE6gtq1+2B+xJD/pAzEMMqsxG06oEwamXlaKcUnhmN0BbuoiLyvknplV6FDuQ/ERq2AoYMmoMph2Vc8EhTepM/ISfKj03ZYaHRdjBzoJ+gc4TtR4kEe9Pb1RJxr40qfSzldWl9PSiuSn6nt7e8d6Dun1Dw6l8bHxdP3GjXTt+o00eeGyl7NSW2vLS+KVfRuRxkfHJbuHVV4Wikd/wl9XZ5vaQ6/yFTIgy0/aFpD9APygF7IBvzMGAgHxTE/apeiR4xIv2mrgNa3lqGd/rFFZeAavr64L8RM0kzMOvTN+1QtX2gbthfTyFQe9fS8+xACQ60eeFVx44OVbX/kND8JkcHg5dCT0F3BX6CIH3+Z0HU3yXP8K91RtbVn6x6GNV/RfFiei8dDgoPrJceGB+iQJP0SalnOCah4aLJc++vhjt2/S7mJJ3cSk+J+ycphIq9si7ZP+r0O8SWZYyYGskJdpRYaRjZFX0o6y8oduOSY5kfdUzH0ns4731fbNMzmfUVDXnQ+/UoG5z0C56ENdF4rnDAiQu9DXbUhX6qZbcn98YkJxqv0Oecp5pLz4jY+Pu9y5nmhXzIJ++PCB0LM3GR+wKav4UXGJNzV1we0o1xn4qvEzfeMe//wOIHx2OWyuZwAfx/ODS6b6OBLtmtKo5MrkxHiaGBtWvuVGh9KErqO6jg/LcZWbHBuVHKXfY+Zlu3W6MfmPDkuPHepLIwrr61BvGhlRPyI9Z4j7IcINio/6rO+OjQ6nCblRtW2MYyMjw9LFpvyh7pFkLfukYoC7cuWy2xdAuajzfBAQ44Llg6a0fVyUGee/KKdpYDqU6OeXcanC2afzgDbyvJBOk2s8/nahgjRSiJQyqHz2LvuV74GIZ1fnFjB9noEIUfvOZS1HzuDngichWCV+jsMz7x2wdP1tQqT5LO6qX86L/ypXXpymP/+f/of/1oEEVQnxa0Bt8hkqiTvFarjzwgOVd0WcMiBMrCTo/jz3m0A9fLXueUCOa3Ndr6yZHmeg5FW5rROuQk+5slB8GQBbdmUIsRmQy5nDeBNq56NIywEQ6kxLb9M7WCeH1j0dj5+5ItB4j5OCcKqrLdO65x3PxXt1S/KPr4xt7VISNRBTdyR8UjqkdPH1DodQzIYk+7uD1QARhbdw+HuzaL5GSVha+aUTc7b0Aw0Z5MjfSjJXDcbpkFnGQCfJYIHN1PkiilJLPAwd3ry4VfcthVOYhhYJZjnP2lI4FEfIoqR1DYqCw1PAMWRJAWZ/GDrWMO6Jp5WETY8N6sgqn90irwx8PQuL2Qre0FLlF23iC45opny3KDGmfFvZ1/tm0Y0lFHZ6VuqmMgnZEm4pr/vCOUHlwwMH4SQ0hjgrgb4qReXHhkDSx5Ev6FiULQZP8sep44Ie/pKscpECkK+A+bfgAfLdpnoLJT6ULe753kgeYuCvZ9OUrAunaMu9shLp2B9sGBHjyspX9oUwBXLZobMVpuB84uEX0+gZ1AqhrvBAZJhrcY+zdZG6UnjxAPXGgI1BJVcUK4yTXCkiih2DByvxuo8BpVAoYb6ItUBX5zfZGMr0ffLrpJQG9RwKj66E0z0DVgaifiY8Djx+F/XDNWbxsDwulsi1iY7UB3jh7c6ONg0o2Uy+XQO3NinDHam3r0PXznADXalHz/iF61Ic2n7yJvRdXc2pq7tJ8Zs1EG7VgJVBKzhZptKh9myuM1glQ57IUdaTo4O0uDDnwSbLkObn5zUInU/LaytpbZNZBLtpa2/fs4O87KylM7V2MNgc1iBqUor2lXTp0ivp6rWbUuYuprGxyXT9lRvp+7//N9Lv/8HfSD/8w99L3373rXT18rgUNA1UseGdctT6UlpbmknzMw/S7PQ9z+yam72XlhYepc312bS/u5ZOj3dEv6epR+WinI1iJNpgrwbhQ0MjaWLqktxFu/GJC2lsfCqNjk9K4UMZ7iQhimy2oazUEbwXA8zY6wr+P5YiH3UbyjS1bqOortQldZxntXjWpuqRazOGebkWZB2zXLIcbGoP52VN4gEN1NwmxWAMVmmvGK2RsZ41prA45ArjAY6539naTWurLGua895IDx8/SPcf3k13H95JDx7dTw8eP0r3H7GM8EmaZfPrhdm0uLrkkxnXNtbTxtZO2tk70MBMg79j+gANxJs7U2NbT+rs1sC+bzz1DE6k3qHJ1Dd8IQ0OX0wDug6NsKfIsAfW/QP93nwcIwDtxDNI4VuXA5zRDixn/BwD3jItaeOWI2oL6A3IORRq0wV5Kpnjwa7KjhzlgwVtDPq7vjLjFgBePIua9TO4wkAe4bP8Aipy9RlwLcddKfxZqMUjgJfIgzkKyGFIux6eIqd6JWr4+RTZ5aA8ZxkY78ysFajidJn0yqnqFl/LdLxFYwazyDMv2RNdCQtf057v37+ngSAHUcym9fUNG4EuXriUfue7308/+tEfpm99620PIJlxcnR86FmFnAS5tDJvud7vgZcGbBpUMwNsdHTMhpL+Pvab6bORhSV5GI4xzpCpMHipH8Ogq3r1lcGzrhjAOPl1embaeWMvMDZvn55+nG7d/iz96lfvp48//lD+D2zQZQ8vZo0diZf39jAGH7i8zJZi353LFyUHxsZtRECWNqmz2dxcTWwsv7W9IUpJfis/GOzb27okF/tSmwaUfKSDb4KYwW/mS/jTfS3ewVNAHtwC1GXMcI8wcYU3FB5e1BU89Jk4aON0HDAuReyIHw/OA/WIP0s1mRmEvoLMIBpLazvbu9NQ/0iaHJ1IYxpMd3e0ppODXW8aboP5MW1UZW2l7Q5ooH81vfP276Tf+70fpB/8/g91/RvpxvXrkqld6fhwX/XBB0O1bffH9EuklDOru6J89G1kLj8Dbnt6LtMmGwJwIRcCyvG4t6wt4mYjBOG54sf7aGtFeP9FznjmXXa8IC4O+QzPZTmN4RvHrLP8zDsceIzbSJWuLnzQ8wbye3uJJZq7+/u+98EfB8VyTTlmnLH3We5HuJK5nGeggj8qtfLsgEDW7fEPH9PYIA/0Gd4xcwiaENa8oCvPFShoqcpTnXemocGhNNDPzEhm0kbfQ9ntVH5ObeXACDVFJwffPBWvRT6rtAWn/0JBM35/mKxm0e8znIiHMLIzaw/dAce+cxieyG4eP3q/u4pOhvwqdLOiHIwl2lVf7CGJQX1oeMiG+JjBHWmdKb8g09jXM3I06IheGPkg/YhbKaMc9YfMzLO7cl5wGTfAc6YPwDvw8VzmP57xP5HyxMQFG1uFhj0lG0+PU/PTg9TaeCQ9cz81nGyl0/2N9PRgPR3vrqbDrcW0tzmftlZn0vrS47S88DCtLi14W4WTo0Pdz9qtLEyn5blHaXFOutPcw9CnntxJMzjJ8JnHd9Ks3PSjW+nJw1vp0f1b6eH9O+ne7a/TV599Kr/76ntVJrX/mDW7LB7fr9ClUk7uC1pkV4az1P4PA/Xy8fIAj+hSdi5Fdi+CHKYc57x4tWHOCwdUMvONIPjzTGHOgZw+/J/d8/JzFl6O3grjbJzFq9oq7jLoPWEcNnwyNP3H//v/wx/nCi47/bzQPROngPPuXwSEzKHPFAkcL8CThUhuPPUhpxBOMc5cw50PTkNX8JdjnBfL4UquDDlVOkR3irVYcpzsylDHH3rxlF0ZKjTJ1zrQJAw9zYeps/GAnllPoVhQ5hC8EtRSBhlkbG7vpIXFJa81l4hVbAkxX6mDSA9ASUU5o2OiXyuyYODiZ13DiIRxIaXBfr76SslVXDqh5ZVVKQX76vCI0GihT0R/aZWyyYAnFEEEqJ4VDIUVYcrXaVOGjkAJxaAHgVukLXyZHgy+hgcGE0uJOqW4rzOzQINDKBMGKV1JS+H9VZ70+DMOysySLgawrerY9k078NNRVWYYyZlGujD485dkdZTMDGNZyUBfn7+mKWf+297eVPnXWHCl9ODtoC1pmsZkXXXDc486cI689l4EwuURhfwhm7+syC8McHSyiqgXzFTq6daggsF1c2uaX1hKewdHis+AsZSGfpSMFQfK4wIbTqXkSPmT4xSgUBzVEVsBCCUyGFxlfxrp8h4laWpiIrU2Y1jp8te9uflF2M55Zi4+Oce4QLnj67rKTSYIIgcl+3r7vMcDp57yzq/JZ74RUF8sm5li/xnRANIcquNlZg9GXQZJ8B5FYkYLX7TZJ6JDZbJrbzV9WOrDfacGAcxcZE8UBnJ8tWZvmi758460ujQ4Yl+rDl05+t/7W0kZHBwcEH+zuXaTDWabO1t61+49Zbq6GTCxvxHKGK5T98THWNVl/3YNpjqZ0ealK43Kv5RslYGZkPh5o3UV0EZKlYmyQm8McX29vXKcXHaSnjx57D1SUNAYiLKUjFkMLAtgdmE4loCwF1Dso3IgnuY9sxJ293bCjw2LfdJXPuFrT3WFQrpjJXJ0dEQZaEibGxoMi6bHUljJJ3l4yKBT/swS6u5mSQWn6al8Upa7e/pF38E0qsHm2PhkmpycTFcuXk4XL15IFy7ELK/xsZHEKX/QniXVm9vL4oM91d+GB6Ubm8tpa3057Wyupa2ttbQr/6PDXQWVIih50Cr6Ub/M8OtTG+hhdpcG2f29/aqjwdTXx8bbfWK0FrdlaDIo+TA5OSF/ZqR0q367PcuDfRSRdccn8YX+yeOHaX11RenAxZKrokW78slX8syTDI4A2hntYZNNn7e39fLUA6gB8QpG4tjjiEF90SZdvzEAs0HHg37JPXi7eI6BCI7ZO9FW42Q21Q+GRtGCmTqra6tpZWUpLXvJIkat5bS2tpQ2NlZFz/W0LkdY17nqlnrl6zIKPHJGLVlyhSWebZIB0ELlxKk+O+Xau3TfDu/2hgGjh43MWZbULr7lC38Yu46O2L9rR7RjViAnxu14dmC32kBrKwPtgyibyuPBn8ByVXRENjBTGVkVhm76IMoszleZTxU+ZL7aA7SywaTVPNbS1qn+pNk4ieJY+kHOEj47oE91SL6fin/WlR7+GBCRc62qf/oekJTj5bgBpzZOIJuONejJUAlL6oQvLsNDA2KFkKhr8JIyFSf3aYCp9NyfIOecBrKOq37JvJ7BiUGV+McqH1enIn9jVTDoNTDAl/1hl4nlasy+hH/oZxlgwrPHkg02SrqvioE5RkRkF22BzfDZvL69tV38wkww9oFRn6+0mAF98+bNdPPGjXT5ylVv3qzq8F5ZzIb0rFHxAnk5UPulzmnjbLbcrzbYI9ykEUseY/kjjvzZONyMDD8Wns2inhs9kO3r61d+G21QYF8y703GrMUN9rhZtgy8d+9uevDgblrSAG97Z9sDZAyy9O/wVe7DMQ51tHeLVkNpSI6+Fnnnsm6vuZ/eUXwPQkVr2uPIMCdechocBzyEsdDLpFU75JOqQz+Bb/0hA3qqXPEhJepqZGREZT87M4wZSsx0ZGaYDYmVmWHgO3Q8BhsYCuHX3E5IF10NfHwQZNaexwR6d6Q+EB3E/b3Spj+lbdLH0QdjHGhTO2EG197elsu76xl/m6lHshIZSF+AkX1q6qLq+rX06s3X0uXLV1wXfJhhxuH6+kpaRNaInzs6u6xzLi0tuj8+ln7JRtvwh6lkPiY/yf3tkNoDxhnA5aFtyOW2DQRdwx/I/mXI7wDCA/jlsBknUE6HjPCX2xD54xr1zTLPkO1Ajg9kHNRdzivXsvwGFzI9+2MwRebjZ91WeHyvuHbCR3rwPW2R2YoYz5ipiz84gJz3cJEXHIAhiJmR6Oad4gnaC7mGU4bUBjjogTKHzlulEy7j8b3yh67wySefqj2vu67hPfo3dAzSzR8k8O/r63Ge0asjr+rPJDvzPdlzeU2roBeOjz4T4xOW3cjxQ/ECS+uQV/RrSsRGp2PhoU3kVRJ51UDeMgA9jD6IMkP72GuOfSS75MeBF2G8c5+r9z6Uo3/ANV+GXJf5HsM+m8xTXue58TTNzs5Kz3loGiG/ol5pw2E0vSSdhvaR8UCD7HK5M3BfrctqHeQw+Urdm4/ojwTIVfQ7VXiamX5k3WRvdzPt7agNy3Hd392WfqR7HH67W2rf0hEkL9mbeUS61pH0v7m5mfRUMuDpiWSj+mQbtNUf0s/mPfXQxTByMZpjn1T4yTmjTLpn2TizwIY1/mGftju3vk5Hav/s//jKtVfOlCmX0wjECzEzLNpBBIhXGWil5fgVKFD4ts57+sJIo+QAXZGJOU7ZfROoxBNPEDUc9/mZ94W//lTDxIrIAnx4pBkSJkP09Rm4J15xa+Guf+Muhwuo+D1T+DoAroy7FtjPskijkpbRlHBl1GVHWbithK+H3y8MtWk864JX9K9Y4VeBAr8vBV0y/Pn/WJ0Z1vQfn7NM8teBnLFfF4iZY59D+nMhC6dqN/R8YGrxN00jly/ns+y+Ma7CGcqIqr4vBR4EUO7CVfJYckAZ65l3csRvYmDfeJA6GqRwS4BWBC9LWopnBtgUdFcd6Oz8QjrAkGBFTLj026TG7g3iGxDmSQMeOhQNGqTk5oZvBL7nqwZPiqPBIIYqkNBZ9rKPg+JiXFrFGKbBGHsYUMcMXlxWFAjyrasNJYrLlXR8LDjKp6f+I4RD4fSgsdLBhlHHfxIIbL46JOWbTbo71WFubG2n1fUtZ9d7iFUMYISnLYMj7n3VH50cnWkcA03jK3hSaWKUSOwlRGehvI5iDFMHTAIsO2FPlYG+bnfkQuny7O5tewmHvIRLgL6lG+hmD3d0UhCVCRT0A5YhqYOykJQfF75MWZHiz0iguGiiuANeOtdlYw9KwqIU0111ev4qrDSYKIVxhRO7cNRlO8oCS9vkMHDYcNmugb3SAY+PqW5tdh2wnIxBL8vRwnCjemnTu46WND4x7NlQGI72ioE2+3h0Ch97FXR1tosXulUvLBFrSb0aJPUor9CME4FwvT0aJCmNUNg7bDTipDKuLGHjtDgGThhMJiYmXH5ocST+BT+KEJsAM3uQzTwfP3qkPvvIBtzgKeowOnGpvSK3nDp/lh2hwB9KCeMZZYOBDcf9s7cNHT71cMggX7y/L7ensJzmw9IX8NxhH6UHd9Kmyk3aGENYLsoSoc3NdW8avb6BW/USHu6ZPcFAhGVHDOgwVOC2d7Y8GNuREsM9BgUMCywL29vf8YCQJS3MYhADpifT0zb8sU+H972RY8nX0SGDIimZeuarIpsy44fB8IQv/w3MFGhSWvuWC8dsuioHr0sXQt+Rg3uTZ3GMjo3BFl5Sx4EU0AWFsFF1wqapXd296eLFSx4kM3C6fOlyunzxok9du3RhylPqOY6/C4NfC8x8qPwwCNOgdm1ZStuOeKBTA92Z9Nknv1QZOLWR9nFseQIPwkvwDcYMBnf9/VJufcXgJtfbLxwYhXF9Pk2wo7NHvMrG6F2iB21MyrXqGxwsKfNsrZaY5eHlM7Qv0Yb9gxhcMNDe0EAfBR0NBmNYp/iRNhhKf8gSBlIMDJBZLPXb2ZS8EZOinLMkwQo8jtlxkl15qU7eMNhKLwW2HMCYeah637O8ZB8kBkfL4hM2rWVT+iVdlzF6rS6nDQ3iN+2YibdtYwDtcN/GDpVX9crm3TFDpF3trFt5wQiIcYKv/4Nx7RLNegbUHns9GGBA0a42295B3hnkq+1ooIsyfQhfkpb4F4Pblnh8X3WI0YU93jjN81TKVWtrh+pRgyq1zzYNsFHokaUh9OCxav/EPYMwDyD8VqAbjArwMG0NYwR0hYYMEjAGYAxrbcMAG3uQIafNucgI3UcfEQ5A1tgYprJgxEExZRkhVYwRwB9lcpzoHRyvCtkYhmEyDHoA6B1SP5X0dWGpkhLze2YqIdPZ2JuEkWme8SxkOX9EzPdcoQ28Q1kon/fj8VvekwLRT4vlzCPmVwaZGEloO/Aa/IwRjNkopyo3OeSDSCxd7DV+ZAUGcWQ0hmWMRMjgqampdP3G9XT1ymXJnl7RR/SSTML4tbHOIHxb9RGnlCGfg3bMNO1OF6YuSfYPiN7s3cbAmvZWGMGUZt7zKxzLDY/E06u6j6Vx+GGcYckjxhbSXJXsZCP8O3fupPv373gje2Qne+gwmGMpIAZlDIPQGmMe7StOp2XZ5YDbHHtF0VaZ7cZsMZb/KrrKhiEKujKjtC8NDg6LN05NOy9PFs29bYPol+sn2j7lpp3E6XQYhRhYwv/wAMYrwpIXykuYHbVvG8PUN2HIEooKPtes7ju6mFVK24X38YwZSBi22N/ugGWWAl5Rdgyt9Md82KK/HhhU+xAdWRpN30K/tL6xrPuNtCO9ZHfvMDVJBnKaHPuAjY6MetnX+PioeKNbtDx1Ha+sYmyfF/2X0pbiHj09sJ4EPTHILC8s2JhyrH53ZIRlkkPKvuSZHA0C+qBjoBuV+RbIdCw/5yt+QduqXwZo8qIwWT7jx320zQhLPOo2vKoyvRZ4l+ODi2uGjCdDzgthuGbgHsNJ6LroYnz8qBrO3D/IYRyam511W8xooWPISmo+ADwQlo+IzACGhzvFE9SHU1VkdPAR9u7TYzUnkRegTDfw0T9+9vnnaX1tw+/4uIP8oB8iKxiWMJJhnEc35CRVVkgIgf4xCka7DfrIj1/u9T7nHdk9PjGuK21fugR9pxoe5RAjidelZ6I3SgYhQ7rVBtkaok+uu1v9OR8QwCmHDgigg/gjEfynNoDhGiM4uD2DTEkj04bF2zZKFmUmrzjqlCs0zoZrshvhkmXMg4cPlRIfJpBfrVSAaUZbvnjhouVo0KwYX5BHAbgz/gw5/bIrvy/fIwjiw5nSUprIbXTIHfW/0Mr0auuUzs7HvM5ir8Uu049Td+Ok6tbU2cMS9Vj+DtVo2z2S18hFxhx8yOzpDBrzYb1b8pxZu12dCif9juXsfOiFNuhiLJFvU1qUG53j9p1b6kMOrRdff+W6aZPL4fL5RmXT/dJeY8UYRn8WvFyC2ucy6BVviZtBKMLzeUD4+D8Xcl2c5yrAYLEC+Z735TC84V3VLxt6MpTxVr11A/5qMEM13Nmr4aUIIDgniPNR92UVr8PUBOHZ8Ypg8b7Ie9nFz8tBmbY5fonE5qQSuvyqbAxr+D//6yfis/qJ1jbEvw4o4+UOR7pV8V2Fl8lDGcfzAPy1+OrFeSZNhanNRb28vgioHOcTV0Z45qEKL6oLdyMvUZ56eSVU2+lRutC5n8batlOzBCcGMPB5c3nFokFiUmF54szcfPrxX/wsrWlQnPiqIwQISifnLNBBYKDhWPkWL72hRulQ6DjJV2QV/Hx90gBP4ThN5vLFqTTW16VBKsaMjvTFl1+lR09mNUiTxqkOEWMTM9To1FzqXEThg6Z0nnz5YcYMe7scq5Ojc4vOjK9zCisao1iFkY8v3ikNDg2km5cvKm5LGh4cSA+fPEmffH7L9PIGycowLvJOU6YAucAujJVPFHiUZQamhM37iWEk5DkLOo6OZ809ata+lIYOlf/S1KgGpmwUKZqI3gvzs+n2g0dpT4NEC0TyjdGQ1MEldyLlmU6BPVswejB4YShGKhjh/EW/APBSV3xRO5YSMDk2nkaH+lOvOraDvZ30cHo6HZgcbPJOepEGxXvKgEo48qAvBp9PvbzU081FS3CTXn7GgMkfdcxXI06nQWHHwPbuO++kDjpc4f74s/etXJ+g7Eo5YgALHhQIkme2DTiVrN5H2nTuGA1Q/jyd3ykp76ow8kwYSsI9A6sf/ehHUsjaxGstaXt9LY2NDEoB7LMyyGCFDZP/+T/75+IzDShUZwD4+M31zjN5wEDA5qHMRsjKmt8VV4P5LOJCF75SMjvirTfesGHn0f376eNPP4vNk4mpshcqt0Gco7h6Ax6DwlFmKRQsi+OrvLlQik6kTHIR30pCkRnECYO9Gzduet806PLFF1/4qzAKWTYU8Oe4tBPh5M/G7+JK6VE2CYbBx+GE39kjPUEoc4FvfHI8Xbp0OZ0en/rkNL7up3RsJatB9eDp+0JAHPMMzgrpnhR7vuryjFEmZq5hvKW9YqBkCRAGjbZ2Zp9NeJ+he3e/TJMTo2pT46lZCjfLn72pr5RuD36ctzAeOe8irBVxyo5y7OeiHFwlKzhZaXl1I7GXF8a3IfHLZcmI+GqPYVBxIIjyxITOlbUtDfxW0s9+9pP08N4tVToK89N08eqlNCpFnmVWue1koD1gsJ6dfpLmNZiBznwlvXzpkhVIvrATJyvGhM9u/3DftEHGnWCkFb2QdSfmVdpfDIZiORttskhUeVa2nDcGFrQzGxjE15TL+4bp2W1dde8PDqKnZ7Jwb3qq5Co66cNfyJN8ND7GYgbYwUfM0IXD4ZQcDxkimWh6i4byi6zpWXWDgftYCvLAgJRt9QGiovNPcNKm7ACDRAZcDx48FJ8h56LdmxYMctjnbDv29WO/JIw9PrFPSv7Y5MXU1asBv8rO/nSKaFkPkKsMue1fmJpUfvrS4QHp3XNe1lY307HeMSCIWXiCom+h3VXILaCfYZYBdYTBCMh8QHoqtuWEP0zJ48YrV6kgPT9Nd2/fFs81qR2t67kxdWmgJ6KZokDm21qIwdlTG2xYksQy5QxqXS7XtWtX06s3b6YHd+/4g8XayqIGRiwX6vTsaAw4zL5AJjMYJ+/wAYNGL9/CKZ9Xr1x1n0ZbYL8qBsTUAR8MOGABOQ1FGNQyKGTWLPlrb+8W35wK377xwe/Xrl1LLLWirpFR0DPLFvo0luNHGw6Zs7y6nu7euWP80MJtTHkijyxbZBN3ZtexpC/aPfVB+xCfHohPRRv4no8Fly9flvw5TCz9xfBJHZEvBpEYV6nYNsmwLgzm4h327DoWr/MR4lDhmJnChwdOo6UtcmAA3I/82pQcgZ7kmQ9g7KdGG6BclJMy74q/TphNpvZxTYNDZtfm2S3QBp1oYXExrUrOHJ0cSDbxoREZqnpWHht0ZUYGvMoHImhN/8sHC3hnULKFTc3XllddbiXjmdwsx2ObgGNdmf1Hmzjex0gdS/PcflQfLCPr7R9IwyxtZo+vAbUhtUN0ChvjPbOTDzLbpiP8x4fENslkH+IhmvGRobd3JO1u7aavPvvcxnFk2Tvv/I76qRvCdRgHrIjD+bY6MtSn9nDRfTsA35IXrrhKnSutfI8cCh4Jf9z/j7b/7NIsSe48Mc/QWutIrUrLBrAzLYBZDhfA7O4Qs9w9Z19y+Rm4+4LLw3OGr6kOye+we7icQQ8GgwEGaHQ3Wld1VXXpysxKHRlaax3B/+9v15/nxpMRmVk9gEXc597r193c3Nzc3N2uuV/SEJ7jAPkMED/HLYdznfPRj9vRAe1B+IBMR74GMn1ALV7u8zPCuM60AtznMEBPLM/RLwUtQI6nB94j8aOPPrLMo+eC5uhfFNN6Hn2PpkVfs1fY2tqGvwKIDKOb2pp56dGQrkn3vPP2W9b7eJVDY4YynZwpJy/z/pd/9f9LDx8+UTvKKyRavPUB4yvGgbzExgBDJWJIPqe+BtpcBrUzroviKT9GRYE/+pvwrHpVYyfStbR22BMOvYPxfk/yFi+D2FMxDI95bz/w+iMyagfoqj2F8zEYVgYwbkSn0VfaUEV8PWfcwJidfnRkZEx67bqICby5XvI519Gbb77pF4AHGghg9ENf8+XZv/vJj5WOuVC3vcPZbqXJ7b0xffsff9tesOAtQ8btcpSeZX5zznVAXK7zOYfRb+R7FdD8xBt/cnLS/CTEfbBocTRESmf3Xapv9AFLxRvEO7zh2TeUuuNld+xVqVt0qfFUZQI8yt35BWLdKx0vmen7tiQPBxKn/sGhNCM99hd//m8lI5vptZdfTn/0n/2h6qPaplwubpTfser9y+WGNLMThmHqmYdFDAN9pwNfAMr8ehEgblHsbwTkU4FynRSjDa/SKSA/ixRVHZH5/UwQHuT4NDiznM67yNN56SCv4zyyKEBhGUWmCZyVstXGrwWV+yRwX827DPklA+Uvw3NZUJMHaGLMWUDN85zP//lfvFIh4tz/9a+fPC+bU6G2KC7eKUw/IQw1UBu/jLOWfS8KZRxnwYkK5d53LwYZf7lctbTmcj2z7MrVePTjWKc0ijI8CxdAtdemq01zFk+hBGPYhfbtNNiIMSybFsCBsuNKgwnFYzDGpvY/+PFP0sKaBskoU0X1kg3iK475qnveEDP4WVleMjYUJxPaqsADKHi8Hli+0uCNHXs7W1JfF28d2tPX9+6lJ9Mz4akgWuhEnAqFLjRgIi8m1tzQtTEYZ+kYbzT9lkfPvf+VaGUwnRsa4f5SieL09nSlCyNDqbW53p4oDx5PpvllddqiLcoU/K2QLlpQPhgojjTJN39EE4NaBs8OV2QrbZ4e4xauMCb9GmBcv3Ldk3fiMWFrFb1XLo6ntc3YLH53eyN98OGv0vzqWmps7VRfLCpUgUcMUIQXoyIDJAoNXQxcmHDYkCMa1W0rsnjNhMQDjRgUQr89eXT90rVr6fKli14CeOf2rfR4YsoTRA0RNBgNWaLOQIX3CHuaxCbqCmdAINp5SMeJgeJAAwkGxbwVjJIrrQc2MZgjz4PDPcf9R7/7u+Jzq/fN+tkvf5YWmXyQouhgmYi0S364ZxIRCjl3usF7lq2xJIcBjweKkGN+cx20ceru6U7f++73bEhVdml9dSmNDA1pwtCjQfuO6q3Rm1T/h7/6q7RBp18MckNehE24wUYelJvBfVdnlz0OgKBZZ0UOAwB3GjQ4DLpNSRrThPrKpQui45w3Hr97f0IRNGhWBAZl9nZUmlg2nAc9IkdxsjGHQRuu9rxNzwOxzJdoB+RNGEcMvLlu62jzZIoybEreeCvq3Io4Zp0AGoyhCM9ldhBn51HcEzOy88n0ChPag/qCfxJY1wFfGmOChPEWscVLjCVnDFptaCWJpNaSK2QsG3Z7kqwwuPY+T6oX2hdhTOhSHQabJg2ul/3VufNjY2mof9iGm/oG8VRxY7AHH4NHpx6u5OK5y6JS6H5v7zDNzC/aGLa2spgG+3q9yWvevxCccIK6hfKFxbU0N7eQfvmLH6f7d295IsfSqHHV+agHlHisFRv3ignUB9d8oe7JxESa1kAV/chLhJ6uLhgqrPDqINqW5Jx01ivUA0wz7UGDL0gCUQrHew/jL3nWi0/2jLKhq1E4orzxxcrQjWQXchbySEAYuMJgh0HEk150pg5PklRZ4IEU6hp5jkmi6g4vUuk1DCiuX5cHCeEMSMaQJY90ijLpno3qMVz09LD/UJNiMYmjUIGDfDlTLtr/vXv3zWuAN/3IFvzY4aMLOtzf2LOVgbToa2xOQ2PSe53dnrTh/QKB5E8fyT58ZSCcDX/ZTBhj7aMH9wm1xyMD+87OHsma+iXxNLdBZLggyRDGsC7RdlTwg6eUCW5g5BX7Cv6I0WEMczmP09df37bOwdsPrYoxDAOul43X0AqAm3aLFxDX9nYQneRGHxK0saToMF1XH/DySy+lexjDNBFeWpyXXmbC2ar+czNtitYt6Yst9aUYHjH4BO3xQYDubjZNHkiDQwN+CYVewijCGe9Y9D3GKyZRePph8MFDjmuM+ny4AD7ai0Ro8QTDQIe3GCKYt0JAJimBjWEqOxMs+p219Y3EMlleQNFnsJw7NuxfTTPT0+LZQkVXItPwkzaU66mxvimx3J5l0myITx2xufycJmpsCu8l4MqHvFneY6On+k+WhHap7OxRSp3RRthjDO9Kxh9Xrl615wqb8sNtYNP7kKkvVrloV/CVZ8gxtPAiLZaqQ299unLlmrdTQH5plzYituMJG8Yw9t7a2Ny2LmJcgWGgTnzBW7m3r9u8Bje0M8ZBFw0NjUj+m9KqZAl52FM7Ztk7hk8+XoKnHH02YghvMBwfH55Lff396r8u2JjGxz1o27Sxvd1N7/+4vLIkGuJFl9SvjQHwgT4Xbz72rkQXwOPGxnaVt1llWEq3Pv/CHnp4Tr/zNsawm34ZospyWznaP0yDA50aL12o6ADAbayoQ/dTCEsBhFHHtWEcQE7HmaM2XoyTIpwzkNNkyM/LcTMQVk6bceY4OTxDxgvNoTtLccBNZfiyii+Dr3Usaoz94YcfSmY3LCfWeQLy5aUBhghwIyfIXvTp59K86mBiYjKtq/2NDA2n8bER6YSr6Vvvvq0qEI80VoUu8sllymXmTDjLdv/8L/4iPX40oaaBwSSWWU9Nz6pdS9cVdKIvoJw2wRfNSR/yGQY3DGaqdorsMkAfepN+x8sKL15U34PXY4fGo2yJILnFW35VY0fJMQbnQ+VDesa9yD/GaVYOoG8oN3RzzYFRn+WSrbQryWqdZJUP9WRPY8YP7Bt2TTqSvhN6gFzv2TAFvP766/YOwxhGHuiZTz79Tfq7n/yd+MdciG0DMPCrHbsfrk/f+Uff8Qd+6NuBjCvSV+Wbcz7IF4AGDp7Xxo0IEd8YUTi6whDGHq2RJuKX+33aMx2gdav0PPw9p3EW5QJti+oHPS7hcp0yRuLKKyiC9KdBnQ39jb3rpdeiLzpO3b0DaRpj2J99P4xhr7yc/ul/+k+lOySjRRmCvjrPG3hRfmejNc3t0ocrX8qkaHneCbyoMUzkRqwamj2HrEC01Vo4EeWbwlNGoYCMknFn5heQ69Lt3xmfkXmNMSpGMdW48NHwDKNVyE9OW0AxRnxW3hV5y2Dii/wynFHuWnAuufBnwKn8PxM/BTqdFugG1VPGsMyspwp2CuS4/NZkU2bjMyHnU6mkAso4XxRXBQoucaqlqxZyMWuyNzDsroUyXbVQpjPzvVxhZ/HUk8zimhhZAQDwBbE9gVvPCT8Tn45afpbjPoufxArPsO001LiZGkhXFAJFDloaCYNJvgLHm8m7Dx6nTQ3sjjW5oLF6g3C+HOh0HMWSRqVBAeoBBBXlDEVt45Cz0Y/+eStz/vz5NNLbb28lDBQPHz/yFw758hjGkqy82SHd4sy/6Y2so/NUaXWP+Y7JJZ05DTsPqE0CNCseNOB9whKq165fVSfZkNYWF9MHH3+Smtu60rEGg+q5YmCghPZiIL1xiAJlBd2UH88ZXH5tJKK4+jG94kHkG7VA5/HyzZf8ZRZpek802psbNeA7n9Y2d2zI2t/ZS3/7wx+kqfnl1DM0HnigWUJGOagH6IHHnMlhVwNx3uTQcVjtKZz9y5jAUA/cB2Pgx1G6rvJe1gAD74vHjx6kr+89SB09fWmPSR3x4SmdjsrDgAeZxUAZnWswAb7guYUxEz4z2M8GM28ILHqREIAlqyxfwkvutZdf8qbuLLn59NNP09LqmhhD3QZuqoqBCpM+u8ITpus8CMBghEs2EyKKhQy6dovntIV8MPkaGxMPlYYy4N3R3oJ3ggZIlpVYFoNc8/Lfe7yBp0jvvCFI4NKoXAzOPKgkTvHM+eo6/qCI+KBXvYFH5WcZroZSQnlobyJkhIOY7tgVDrsIszdcTu9nRf0RyLXCod8G1kKWMVpwJkpEVPVJ3lgGi+FjXZMevMqYXJMzbxDdASkO2MFLXs6K2wh1mPcN9DPSOLC41w0HZeRSj7LRq62lK42OjKWHD9mf544maV2prUMDT8Vl4OM9NOpZCstm9RiwmDhjUGGpVngpuS40KWYAaaO2zuzldXBwToPiXQ1g19Py4qyXVw4NDDmtP3qhsyVDeZUPIOoz7qHXxjIucnkVvrd3lKZnNSmW7LPX0HBfb+EZhiGuGByL3/aAUWGXVzQ416T8lz//cbp35wu/PMAIMXbxgj3l+OIqvHKeOiMvHtwq40cPH9gYRv5ecoux23VaTZPlOuSMMvK1tnbRowm66pO9y+ow+OiawTvx/GVIXSOv0MtAkrSiOnQxsqNrv6UnL/2Fl9kegmN2QKINSeI5mw/bs8vyo3pGlguANv50YXFgMsEECO8AJjShoPnXjw6XhfbujjN4Al6WyDPRHxxkSWqddOqW9Ex4+B2ozcETykP5GLDfvXuXJiM8YegAJfK3tb6Zdje3RaFyVH0ja5Ief8FyaPRiau/ska5qTdvSv2HYV1l1MMQvA3RdGB9LPb3domU7PXxw32VYXl5VPuxp1G2+lwebFAksua7plzAcsQQVLygF66BPoK3SztW+iKs/2IQxDC8f2Hn37m3zCQMPL4TauzCGqSxKC6LoU6t55zzZfwte2dAkVHic6QExFF2ypbzYp+Xm9Rvpwf37moDifYYxDN3Y4uXUkzMzNgbjqUe7wmOMpZVMkFg+g/zhBYaBj68RsyUCaWNJVKN1LEcYwVjyyLJf9v2JNg8tbLi/rrqCbuJeuYIxLCaObpcKR4bRh0yoMIByYLQiXwz7nCenHnnvuzAmnbPBh+X3yAwQS/hjY3P6HZZAMTHFcwSPBTygzp+/mLZ3d9LCQmzqTH/mJZAaBzRLnlEb7HWD0ZU9jKKOOYJW9AbGbIxHeN+sr606Ajp5SxNt8FHBGJPpw9GB0V7D+wXaKQthV1U3LB+ifukHeSlwtjGMpW/qo1WrGMSoG784kT6Fx0weMeLjJQ2N1NWqxlfrqlvkY5sXWooLb/DS7+3qTcMjI8LDHmldqbujJ7xDj1kKvm2jH4bDbeneTz/5WHRv23jN3l58IZp6JH/2t2tAFsRn8LPHW11di3AcprmZ2fTVl5+rLle8xcObb7yjur8a3sAqg704RfvY6EB66fpFv0zI+pADyLKeofwMQGdwn3VnBvDwjHCOchqeEQaQhiMbhDLU5kn8nI5zTsc1QHhO7/GoIOdRhowj40eflo3elfDi3vFVDr48/sEHHxSyo7wKHMg+9YB+Jy7jRTZD54XSvmRmdnZe7WZG486tNDI4pD50LN24cT29885bElPRzliiKAv40Bnmm+iKsZPag+Tnr/7qPwjPtNsFWgwaplW/2xrHMoegPUIH7Wd9fcNtjqLkcVXmE7xhvsCLr2CPwhURoxl6AeXOPpTI/Zr0NsawbbVHFkx4v9QG9Euz9EuslqAPwtCFcZ8xB3joOzgok+tAeiWWz9enFbXXBw8feU9Dyjk6NmavrzCkR33mdJknAHHcVs2S4NdvfvNh+vFPfqQyHUlPsm9o7FHZoLTk/22MYRqzUEfEr4WcH2A6BeTHAZ/ysyzHGYfp4vWc+ooICzpnZme9TYJxie9+oudEQXcpgXQs4zy8lwtjmHRLv8qFPmJrEl5S5r7ScwQBX64nDyBIiGtYY1olRzaGaYyNrmGMjR7CM+zP/+z7XpXy0ss30x/9Z39kPj8FovVAZbm91pzm9pAh0VD0d7XGsPL9M8GE0ttmmk+mY4yT6/Y0iLHi05Dr4LS0PDoRyk1tmCDjzjgyToMf5oSl8BqIlMiqLwI8PiGgyAAwPnRqTT5AHs9U8gTyuSr7J8uMXHFfxWUu52QZTuAMcMgzygRk3pyAwsD1NAjXGfhCkx2fNIb93/5m8jT0zwUwnJbNWWS9CJRxfmM8BZc4nUbXiwLD0jKc0jQrUKaxzPNTK6wGavEy4CEZgpWffRMe5DQ5b+jhspaUciOFZA6G4414hrVup6HmzfAMEyKihmcYohPLJL747PP00W9+Y4W2y3MpJibWdJoetNEwdMY1GndkFK83/i3yZWLOZDqXMneUdFoooGtXr6axoUENwMJAwzJJ3k6wWT/L2droVIT3yMrKKAyUi36VzpiN5OmsGzS41BN3RnSEDBoYJNDIYyKiQTKKWsq/o7M13bhyyRuh72mg/d5HHyu9JhN1GMN4GxGdBgyjsbu+lT+TK/ZCQdnT+e4rbyaV7MtBpFjSEZ1VpFUaXV7WBLlfkyv202Hvo9bm8Azb2tFEWOl4I/rrD95P00srqatv2J0SZbKnkXCwQShnvLAybSwv4M0rXkl0uDY+iR9MIhxHBMMDDFgoEL7+09XBHgFN6vjWNZlfU5nb7Rnm7kZ1BV7SMgnmzFteyk79iUrLRBi4KJ8eMIhFHpxeA0MFwyPq2P0tLUzxmnjrLBnx5roaCCMRXsqjZ9QlcclPWIyTUQbogVztUaLgB4F5cEAAtPEEXGEcVRlU7wyG8MLji4bsqeVJjGhjMgGNjq/8wMs1OLMRU7f8WtYzzojPfRHf6WgtLL9RdIXH8rVzaXBoSBPJ/rQ0P5+mph6nxhYYQv4YNOMNaH47hQzEZdxzhkaYj4GXYPLjIvZXUb7K3RNjKognlENpDiUPY+MX09BAf3r04GG6f/+uJit47bCXB1ykVigOjNNhvFFfERQDa39l0xGjbgHCHcd/RVw9B8ORytzc1OUJJp5PExP3dc0Eq0eDQU2MigkSnjrhtRRywsAUjy+uY+CGLCDP5Kh8nBHecceS2XUvYVpfW/RSNj4bjtEP2Q05DFkuiItzAZTXZXYg8hwP+aUEO7sHNgZsbO3Ym667oy0NSzfRFnm7yVtn3kjbeKS629vXhFQDvl/+/Efpwd1b7qMPlPUlDeIHlC7LiOVEaXP+1BD8mXyMp+BRYvkG+oQJTPYGAxj0oifxuvBeXuLb+QuXbTTmZQHLOxjQs0eISyJc9gQQfWGcjAmR5VM6gSVbiI7rjOjiFb/mOwavQsfCIowIeMWwFxN8JZy4YYihvSpScc0JGcCAhozhsQJ4uabO6A7A5ad2LC/QpVoQbpbr7e1tidd9KhPGQSZvMXnJ/AOQDfbaeyy+YZrLRmG3A13jFYYxjOaAXc9fu1WZ6hpb0uDI+dShAXlLM8YwxXG6oNuTwBoYHxuV3HaLlh23H4hdWcXT8ViTBIxhDQqrlos8g0qiQjPGsB7zHBmJcJ+g3Dx2GoXplG5ev0pnZnru3b1jji2vronf51JHV6/4LXlVZDiI761RFT+E0U908uJC18gQy9mpXaQ8PE9D57GXIkty799/oH61IS0uzKsPDCPWvfv304x0FZ6bvCxiHyGMPBiRwMHSGfoh17GNURPCfpjGR0dc1lbJJd5B7BNDP8XeapZh+lO1cSaElBfZZzN66hMjFcsk2bsmvDHYewpvL9o4m7dv2PhlbyZvhr/kUrEv4MzspPdbZM8rvOLwgmAfI8oPdHV0peGRUZWl23VAG/Nm8Bzbu6K3M73y6muJPezYqxRZ4tjcYX8u8U/thLaFwQqDNV5btE3qd1djAIziYmnq6elL4xcumE48TVz/+uNrrezNyAsIvOf8IQbhx6uQtsIHVsgP/NQb+yiyhxZGBxvDxGe2BphXneBVFcawLesj0u2IJxjD4BofAsgGKYSLMrFNQf8Ayy7Z3Puxy41nHZ7jjOPYO25sdFx0DNpwyyoAdA1lZQP8TTy4djaVD97r9enypSsux+07X7k/HVR7HR0ZTnhbep83tiVQP1+PEVp124hep07PNao+t7zH1ZdffJI21tfSjtrVa6++Zc8w+k5oRmKR15GhnnT96oXQH8g8z2gwgmhboU/dV5TCAOLxDOBMOPFyGqCsVzLujL/2GkCGuabu8/NyWq4Brst5ANyTvkwLz8q4MmSaGlU3eWxNukx/5V748Ax7//33ne6gMK5ABXFz/+ExiyVZeCUL6MS5+eX0eGIy7Ug++vF8li6wMeztNxVfY373u5k/6FGlp3/hWnKEHsDA8e///V+m2bkFlY2XWGga9syaTxt4Amksi6cWObPvLNumCInHYgC4M80cGMMwyjJO5WCcwB6U7CWojknP2rzckXT+2INkvqUJQ6vkRbpFyk50KJ3iKiNyiN+iDPCFPpA8CUCu2jCMK088JO9pjMR+m+R7WX13GMOqdQPPuS7L21tvvSX9OFzUK3w/l7744rP0k5/9xPqLvS9puxiGMYCj+77zj79rY5j1c1GnZSCPnNdpEHmFjOQDPPDVSU6iS3OL8/aip/J4JI65nwdyHt5rU3yBZvpWGIdeYEzFx5/wIkcuMDzZO0vAOD0yg0eExJnxDnLLWAOdRr2iv9nfrqe3zy+f/92f/RvrrVdeeTn94R/+sWQnXu5zQJPPkinNMNJXK41pZgddovEHeSjLoDrgGxnDCgC/UHPl+ypE2c4C8j4NMh+Nl0iOJ7r4k0w4vACu1Z0/Bc/D7UKD+puUlcFosdm985X8Gx+yUIx3KvjLwJjGBOW8qteRvcpVm86FOhn2FK0ncAKii+M5ZSLZifwo1ylwAk826pUgRnt4hr1UQXamMayMLGdOGGjzPYTlyjydpIAy8WcVlhjVWAHPwvkfC5TjlDo7i7dRdwLSnBaljOb0Ep6EnDVxy/Hhj3GJZ89ujkHH8+IERA50foaaFkiezRqAnG/bTUNNG6lekyY6q1C2CDu36sR1cefO3fTerz9MW5oobuggnifGUnzg4c/YlWVzMRjD0AJY4Ufh1LmghK3SrADtvaAOA++O4WE2tW71UrIvvvxS5azXYE6DBQ2u2JyWPTtwh3axdLIy1j/0eVmPDk+u1eHYIKNyxNIqJpEopegAPGF26zpSB9uUBjUIbKYjP97zW/G6xlY9wzNFYSoi+VAG5BnFxj3F4YtlefInJgRuPYdxLqdocBrOlFn5YYDCU4Hs8RYAV0drs+tUasq8ZP8NBq72OijAyh7UOpGT83cKMFMHui/yiZuoF+L53mTRSR0qf97SNnhAcXiw4w5f2UlOFEkDBLPGCTMqDaB0kI8NM+dUJ8U9//CZcP5Ixr04U9DAM4xCqgtNRkdHLqRjlZsv3Bwc7nqACJ2AJ9bKmDQEcasRi5+XjwwM8qACksrP8jkPGvDSGegfSVcuX01LS/Pp808/Vr3H8o3wtFGdggNEApe9KD/AvfnMY47MHIHLR2BEEgTtxGcygzHswvnLaWxkXJOAJ+n2rc9SR2eLZD8+tW95EYSccB14IjSfqdXiqpKPTqaFf/0ID7JEeV1Xeka5e/uGU2dXjyZBLMd75MltqwZ/tIkwsCIzEnLwOH9fmjZfO0zx8jPJGDSbF773byUeoLmmgvAy6fSePUsLs+niBfZe6rVhgkEb7clLj8i9wgfooOOONgd9QM7bNB4zAT9M85q08uGArc1Ve+8MD/Z7oAkuWkU22pHWfIJG5UEbJAOMCxJJD9hYyus9t0Q4S57YQHxTAzjLlepQYzLLkr0tNQlkQ/P4kqYm6Nur9pDkC4N8KhwvEPbKYiLCxLhvYEDtPDxUGBjmssckqM5feWLfMOSGNkQ4eXhZmu5pH1VvizbrVgwNDCqZAOCdenQcnhPswUR6v7kvaC83Zr7IxWSViTlhfkT9ix7zuOAZdQv/1KLCm0c0MEiG/xmU2nJWAaXhh0EwHmt8xAAemRRocYRAYH0YlWJAZuEJnpw7u5tpeKBH1w02xniAr2c2YqhseMlA64Ym8xOPHztfyh6GD+WvydcOe4ap/nKOGGTs1abyD42dT13d4RmGoRMew4OgxtrE9EAfaViC293TKV25kx4+vKc4x2l1ZT2xr1ynl0kyiKcMyJbJ0aHf4gb9EHuGHaQ9yQhxQztGHHgRQH0cpxvXrjoNUnz3ztcKjr12COno7DRN8CqWEHPQfpio48UHX6nnOskFhoxt8wyjPDiRbQ6Wob388qvpjTdeT/fv3rOxhTbqjY5VB3x8AURslNzezvI21bXw8MKHemAvMuilPdNm+TADk2H2D6OsbMbupZCmESMYRxi9fRbPeFHz4P5DT5KY1PPRk6tXrlre8ExgSRWGsvhS7aY9wtgUny8Sbm6yp9mR9w0cUf3glYl3F305GzxPPHpgzxFkh3pub2NZfr3b3zqTMvGDds9EFS8njFhsJI4Riy+tMvGnLWJwQiegmvDspfKiPjujvvRgf3dbeeOlduCJNRvLw2/2BSMOLQQPU17UZT2GgXRPOoT8MBjYWHqwrXT74k9junbtur0yoJExCHtu8cGB+QXp0qVl74EE36yXJO/s7YZXHvWH9x4v1JDt9c0N6bGtVK/6vfnSK66LmZlJdfHsj9SsvqDf+6X1qvxtqnfkyh9+2eXDLNKtakPoPPp6aGdizAdGBofGLAtPnjyWrtlPo2PDaWhwMHSU2lh49WKgQNdhnKCvqRdf69Ly8pr6/ifp1uefpc31NXumvfnmW+nmzVelO/bNe/iGZ/nwYK/awyWP63KfDkT7pO1EfweUr4Ecp/w8Qw7LcdAf+Qzkc4Z8X4sffgH5nPPjnmuO/CxDOb+cf4Z877PuSyqykqYSn2dCvSTZf++996yfkXfaGnKOR9QJY4sOxnl4p1IavFsfPJrwUmC2jjg/ft6659133tZTaRvxHx1VphHdbg8ewlS3tI8/+7d/niYmp5wvcfHSwuixJpln70/0EP0RZgw+dsH+vewb6DGzwsgFPYHsoB+QY/oOPhjg/Swbkf9mxQrjn/Wm8tG/cdLCCMOwxZiZ8a24ZI0OPTwNqPLOY1XRxDP2AMTrlZdrvASYl+7D0HftymXx4l3zNPfLXJf5wTUGM/QQMgow7v/y1pfpV+/90joJz1ovIZWuQQ+B47vf/p6NYeCkzF6RoL8KqQWQD/We6zDnzZGvOYMnn+m30a+0O1OpOMvSpczFdGlwH5L7HQXywpslyhi/Gfegf4XAX9fmQ1hDff3mCXJhOoTZ/V1gEHCPVOksoaW+0e/oL/o99BV7A9Jn8rIDj+A/+/6/0thpO7366ivpD/+wumdY5i2AkQvnhy9XG71MkhxZkQQN1C91HxGrbUxkfQMIhuc8hfZEmzsNyvSdDQUicOXopxhmIjN4WtyWcZO8pjDxXA9qiIQfp0EFXynvaA/5qMLJnE5CLf5n8kBRoTtIz/FUV6DQT0hNhIcs8VcLJ/Uv8b3PZW2+ZxltBCdoLspPmHGIjv/Tn7yAMew0AEk2ANSCm4Ce5cxzHJe9RPwJ4kpADHCX4ewiPo3nmRVTgpwuyqEKULIyJpR/Gcr58CTiR5zaZzkloWWcp0GO/6y4pzSbE3G5znk+CygncKYxTAfLJEebN9JggwZXDEYkOCg2upMADB8pPZmaSR9/8pknFN19bMbKW00NchTXE1krX6WS0mTywaCXt4cxWMcw5Kc6YUTTtZI01OvMW0OFxTIG3m7owVEsKaF7qX7ZDI8SKcKivtHl0BWqGfT61T2TGNeP86OElKNoctw6Ns/1S8epzrn+nDrmI94WseEwykkdoA0FDIqLJD4pHR2p8Ds7xy2k1Y/iWQ5TVB14LSi+rnmzYi8NxWG5SH//kMJSmp56qOR0ZJQv8Dpv41XC8lkQeYAv3rqBJDbPpvNkMCBaee40DBCKzsmDgHPpvAbsg4Oj6eH9e2li4kHqbOcrZTAUnpGrMHFfwhNK1CEuez4HLfGMOsi6wNSoMMET8UDnxqZ2TcLe1CAmpU8/+VCT1nUvv/SAERwMCpClApAT20PA6xNcMUGQGOKsA27lvB1QQNxroqyq7e4eSOPjF+1B8NUXn6aOtvjapAdYdZJh0oPQeEJGua6A8gt8cc5ldhwHc44w3mzzC9cweHYz6ejsTSuaNE6K3929fIEP70XaRsHnSl6Bz/LNBVDQBTier8lLPPZt0BwMQWajTnYwttaxdID9++bT2uqCJy1tLW32YPQXYJ1LqbwZtS+5CchljvwVoDiRr58GP9w5HWtgFd5VtD3e/m9oMHbx0vnU19ejPMMYZHqVGJk3D8AFJp8Db+AOiPxpT/F1PfadsEFKEz72dRoZHrZ+YNJFOooQ8q40OvvT62oDTBTY0+dQk2naBG0DgxIDSXuXakCI8YqvSLIhNBtk8yEAf3Z8e0ODuz2xGT5AM4O9/djEXfcMMtMRNOCt1eyvWuH14YG3jgPlw8CfM4BOY+ndzNSTGExL9nlmXuqf59SLJznCSdn2hQdTChPottZOtyuMYRY9lx19KTosC+IZvC50OZMLlnRvs3xO8V2XJai9hw4mKYRjBCk/j/og04AsG5yhm2UhTNBylHJc4oEq4sczZADvIL7EOjKkQbjSH2iATv7oNnt/qb4spwKMI48fPArZETDx4xHeZCz1wDOHe57jLYtwsTcMe4Z1dfclvqSFQe1Y/R3yZvJsKA0Z9iEenh8fV/wO4d1Ojx4+NE72qtrTBKKrq9cTf3Qj6V2eYooWOPhVXXV0iHaW3WFEor6QY2qxSEN0ZctLHRvDFKFBOune/bupqbnek07kpqOrR3IgGZGsWqZZVoZel8wwAYUHXNMve39IxaMBWGeSl+UDI+NRevmV19Jrr72e7t/7OrHJ+drqsnQiG2k3uw+nnBx4PrEMjyVWNs7oGUvgMM40NzHhZmnNtmX0mmjni25VAxiyGO09G8PCmCc6RM+dO1/bC8Fey6KZtEyc2M8RY9HK2pKXLfJlXbYUwEjs9uY+Ndkoc+HSNcsCfERW8EabnZ5M2xsrbte74gmGZTbapk03NmpS2sVX0Lo0OW33ZBhvFF6abakc1K0nYeIbSzjhNYZJv0CAIQLr7iK/dCT8GK/3NOFVnP7+QbdhjFUAnF/XNUYBaEZe2BtPrLBOgH+EbakvpBwsp3z55Zftyea8xTvqHm+7hfl5e9fwcQK8clqam1QHogGZUvuADrwttje2NQkXj6QUMEi1dnWmG9dfsnc98tDegdGTvST5yml4YKLfNjbXvBn//kEsb/bSdY3LkAn2/mpUm2lqaU8NTW3++M/i/ILyPkrDY0M2qMTydrxToo49ZqM/1xm9xDuSufkle8Le+vzztLmBMWwnve0N9F+SXmZZKsWBOcf2EL1+mY+/hIcTAL1ZxwChQyKM6wz5Hh7n+LSHskGDM2E8y8amMp58XY6Tw7jOkPFQV1zneEDGma/Bk9MTn+v8jHvAdIp/XiZZhGUcmU7i0rJXVlfTr371q0q/AX7H1XP6Q3ABbDnBSwpegCK3i8ur6fadu2lLbeLC6Jj1HO33WyyThCSUVAHgy2XLHEaXbGzspL/+2x+kx0/Ufyk+xg08jDA2s4QyVn0ktZ0W6xgMt/AfgzcGeHt0UU4V0Z6Dkk3mExYBHXyxmnwbRC97EGIIx9uQvoE5A5xBdwtFXJV5qYNzvACr8tnKVv/wkX6lWX0iL4mW1zCGPVAeSzZeXb9yJf0nv/stsSH4T/pcB8Zf8OP1N97wfnwY/gD4/+VXX6VfvPcL62LGJ1vbW9bdvT091jX/+B99O42PjXssQj/AHCm84uFFvMQ37UWe+Zyv832GfG+50z3jDQ7C8VzGwL/Efm3CzTiBqnVfYJ4hb4GbxNSfxxS68fxO+PBoM4gvka/y49A1t+AgrWnQBX/xT1zFVDr6K1oM/cfk9HT6m7/6q7Qnvrz6yqvpj/+IZZKRR+ZrIJUMqL5urTWn2V08S5kfUQbnriPaoKQkxj9cR7JvBPAJIN+MJ8NpvH4+QH8NokKOnoaC94pfxu2wUpqT+ZZwK12Zvgwn4pfwFBJSHAEvVCJ4U1P2fH8if11mY5iLVSRRDekm68xSuiJu5d5Q1a3xSL+KVJu/AuNUy2vBSZpqeK/4zzSGPZ3RSYQ8zTGIWyU3oJK6SJONFrWQceb8yngz1OL++4RgiwRImZYZUGsMqwJC4N9y/1ABylNOmaOcxk8gGjHxQjlUJKEEuerK2ZWva3GfqPgSSK34zG+ZynxFeOPxXhpt3EiDjevqhHjDgAKkzFDBWbEkTE/U4f3ND/42jV24mL7zB7/vgc2eOlj7YQgh+E0HjZqUupQKNF/tQaAA6WcrxezSyj4UdqmVMu7q7NFAqyWtajC6sb6iDlPKj46BiGSgxDYs6ZZ8bIhyhQSuwEvZiEN+OZkGKh48F/FJq5LyRRqWNwwNjqfzo+fTsia8t776OLVoQsDyBToLDIEgotOIbKAh8oNHQYczdRwuwV6uH/ZT48ucxiHIk7rW1q508+brpuejD3+m04EG5h0egBIVsYg05OcblwcoSDD4DZAe8Bf0RDo833xdpPPbGqyixw1pVBNCPgE/OTGRHj26m/iCJ2+A2IsIT0A6vchPnbMSo0BzHkWuuj+pYMpldlwdGN7gB3zkjB/iyMh5D/IeaKJ3cLDtAQLGU1CXdRboyDveYEXekUWUk/iRZ0i582Tg7RviBVDnB5Kv+nr2iunyW/ypJw9c5nbdM0E7kpIOXEXC0uAp/xa3BXATJaPzJi4yHgMwhVNuPaSuWaZSX89gsFWTlDVNtuZST3+vJ2K57oyHDFTpcVJY0Y4sCCWI+IrnWsHwKf4oCiEMCqCLATD1zUbwaqLGv7a+mg52NzxpYc81JqC5c6p4BpUAHjuv4lwOOx2ghDaufCXfm1uaYDGx3dLEbWM1Xbl8yV4LLKWw7BRowEfZo9oIjINwsqoYR5U3bQ9J4u3lzMy8Jq+7aVf4WZ7VyyfiJa+0awaheCIycfaXTA/Z/J2waPMYDfY1CeDLaVua/OE9sbePd8d2TCZ1btekOh3z5au99FCDZLwWMJbBt67OLntoYVg4rmtSmVQG8ZAJP58l5wwtDHxbW8RnpYMveaDnMqPbFPb40cM0PfnEssJAFL2GzjqAXskOA+bghfBrMoNewrPz4qVrNvDu4uVl7ildwSrfFnz0peWCiVh4X215mXBEzudMV74HCAvvnvDMykAcnpUhp+fsCY8mO3hnUZZaiHwIJ36EkQceAyw9HxqQnNSfqxjDwMkEpVmTKPgBfj5iMfHwkfCIj6pX5a546NrYe4aPqFB4Jhge1Cs/9pUZHLmYOrr7NUFr895N7puIqH9KTrvzTQFMEru7OyQHO+mx8iMWBhM8k7p7+xLLL2mJpHD5waI2Cx6XTfh7urolfxjpYg/NuqR6lBzRxZyrx/M6XgxhSBgfG9PEdVd92YGXoWHQwECCrCBvyHC0Ccm3SFdw6A5hhRccbBwN38MDMCabeFjgTcaki70dL128lC6oL19dXdTE+1gysZbqkT3JObKHVwPLXDHiNZCmuSm1tLerjmIvMIwpGxvwWTxUXnjZsgF+NoZRn3HO17QJnaFR9DMpv3Xrto1hNjToj3aJQQajz/zcnOuQZb4UjwMeYADEowqvyPFxleHSZfGVl26x0Tzy/ej+vTQ99dj7FrGMGZ3D8jCM2y2ie2AolvTR7+Chwl5XeEexZxhyhcpF1/C1PBsTlC9f3PNX8QS0CXQmfKDG0RHQ1iQd397RbvqyMQxY31x3PxDlxyNVbVvtCXrxoGP/NcpnvivtkHQ0Blv3KcoHgxd7qS0szNlghkxhaIYXeEHiAUi7IIzJb2tTi5dQd3R0ahLebVwDg0PCw1eB0S8Y/Hct/3jXeqmn7kWBvdCam9ocF6Mn7diGMHjVwsujFsXfl07f8IsOaBkZGU5Dw4OKE16kMW6grMg1Qk5vhe5L3i9o4tHj9NUX8TVJPMMwht28+UraOxAN9bQgCaz6bIziVy+dV7qinxIedAEHfCmf8zPO0Vaq98QhLOMAqNdyHCCfAa6pD8oDkB48AGksswrjGsj4cziQnwE5L/LN9HDPkfMt4yOES+Ql9BfpAyfXGKyJiTxgDKPtZEMfZ+RBEV2GjC/nQ9zl1fX06Mmk2ttGGh0aSRfPn/fXJGMDfZVTbTqXg3Rc2Qih6zjq7Dn4/gcf2ZMUwxUem+zlimGYJcbuM5QlG/Tzshn9jBGYtkOVqkTCGjxA1smPsSH5HKozw/hOG+no7tKzwzQ1Pa02x/LrFssVdEqbmBfwNOiCXo6sd5DDeOb646GAHgO9dShZ5gXbytp6uvvgvsqy6LjXr1xN77zzjtKEcdEv/AU84z7C6tLrr79hw/WxlLFCXf+ff/lF+sWvfiGe7NtASH/brjHDQF+/29F3v4NnGBvoo5+hgxdxYojoyHRiHOLaFVcAedZCpieDsDm951XCy0vAr27fSl/fvadnUXzmGlQtyTCa2ZNcTz1ulLzAl7auTvVLwiP61qQTfV2U23iIrzpFT0IiZ56BI2KA2xHF7MiDWwyPZMdHRNjj8LL6oO9997vu+8rlcBl05lUEyyRn9zQOMT2qQ0cjX3gOqH6LpGLh2aA4+bF5WwPl/E97HlBCUkBOV02TOVCG0B0ZMr1ApI+2VX6QyZFU+Pc0qOpGfnxZgG5K6Z1DgTDmFtV8MpxV5jJfMtTGdRyCVAGQVFsPtNOqMawKFdSlBGwnkCFC9fuciq3kX5Qr0+fwGmMYIvQ//m9uVhCe+7//YCqTcSZUmCDEYY2Na6A2cTW7EIQi9qmQn2QcZVIj7T8cRF6Rg1leEPPbGsMAgknN8TzaGZQj78TzwBvhITwTUgMVfBWpAcfJuKcJK3AWX3M49w3He2m8RRMQ9gxTZ+UJngUIxUwsJmjxRZJ/9a//dRq/eDH98T/7z9PG9kb64rNP4Irf6EuFRx4FLXkOa9C131boUXjfkHfRCRCuju/q1Rupv3/EX7d6dP9rTUA6U2Nzg7RndGZSsyCh8EpeIOfaRAZPK1A8LoPzLsL95lf58kZkcGg8jY9c8HKuzz75derqaU8tbR3ubKMDpHOKdOTjvECky3LTzoYN4gd9ZEheOvHjsIjDMhU2lB0ZvqiQ4/T17c9EX2x+yxKXjKdIEmAaAjd/UOJH5Os/AYXUPbJsEnUPLs7RWTHg1sC+vVsD8E4bABcXZlJf4ankPaxIWORJ2qAlcgaotxxmIgS+L4IIY7IDP6hXMqWDxnNhT+Oy1pYOdaznNNmZEo9ZasN+BEyUAgexYVcMpql3wpV7LjCFKCDIiMEq4MGOIGTQkd05M5lk4sgXzPDMW12etzEM4xif7BbDTHOkIRU/Vd5VeFDcn4B4ZLIcTW1ICH3vJVsabDHOqTvXlA72GBitpt6+XvGhNQbaBe5acCj5+S5DEVfhPGFwWYVqXAZWyDcTsLUNlpcxUF1Xfeym0QH25dNAR3njEQed8C2X0XiKMjoP/caTuOZMXF+RpqIU0QCSL5UZY9jG5p6/BophYn9nM12+dCH19/W5rmPy7mIICv6qgllGk13DGcxaboWfM4M7vCswarEx+6q9NsRYHSzL0vTChgI8QTB+7WkwjvGBZT42crGcycYu9u/Z0f2OcWPgOmCgLlm1R4z+4N3AgCaknSyd2k+3b91yGEZsPEv6B4Y9qVYC8U4HImhdHoNhlorQ4dL5Y9Q5Fv/NMx3w2oNOHcSdePwoTT6ZMHcZiALkxZIFllZlYxj6iOXV7JlWpwn0pcs3Uk/vkMoh/SxcVEgYciAj1wkQ/ATIG4MTXiWA+X4KZFrB44m/rsueYWX8OV6GnIZJNPmUScnxAj88iXZCOLSxzIuJeXd3e2qW7mfpOnEPxJdIE14axGU56qNHD8129pFBV+DhAj6MHiwdoy7JI4yT0ieaiAyNXkyd3f2qP76aiGFBda8/oO5IUmQexj2AMaxHfdHBwY49w3hZtLy0JBljmWSXy8pkCoAuAF0Sb9UVLhno1MTCdXqgCapQW+5Ec7woObRhiGW2lO3ll14NnPu76aPffGiZ3xAfG6S7kMd4SSO8yoqJAZMmjJzIBm0L74+uTvbXZCmSeNik/kz9M22EPdnwqohlNCHrYql4yRcY2UtqReWTDCoMnHgFtTW32ljU0iY8qh8MvN5HTn0F+3atroYxC09APEtYBhN9IRPRIh9dc7B8EK9EDGAYndbWVq2b2ftvcXkhvMBWFi0DeJrYkCKGUe+uWEEYLzFItaTBwZE0fuGy+pZ9kVyX+JAES4jZa21udkptQ/KguCyd3NOEdG5+zjwZv3Ap7WxJN0heuO/t6U9Xrl5RnRyKpnXLAHVUNYZpcii8XZ3xlU5Igd/IkNhk+SQMvrC3Jm2l6hl27OWe+8JNH+8JvMoTZVRZdPAhBgwEoRMa08jIiJdcHlEqxcUIR9uYnZ5OM7Mz5h8b9FNu8DG2wiurGaNe36C9f9G1HaKXJWZ4Y5jPooMvOCLLeJUjk3R7fIGbzfObffCRgTaVBUMYXjMY+Ou8bC2+5NvoPfPweMGLDEP0yOhIGh4eUp1gDENfFLKlsuP5qwBqkTsbNB4/vJ9ufYUxTO1U+vnNN95NL730svT3vnhP/YpHOvGhIfYMg7nQWtYzua1FfYSMlJ9zTZx8zuAyF7zO4cF3ZC2AOO4fC3wZP/F5xnU+Zzw5jOtaOsBlORIgbzkNzzJugPQ5LWfi8IIETiJjlbw8top0yMIXX3xho3TGQ1pkK+eFbNCfZKowuK6ub6THTybdR7OBPnuG3bx5Pb399hvivnJU5EwP9DOUo64Jz+XF0/WTTz5Ny6IBPcZeeHhtYyRjL74tDLbKd3R0OK2rvTPea5JeN53Ck9uCx16650wJ8n5lsa9wfWppDy96vvaIDmrjhbXSoqPQ+4EncCmx0yJ3lkPhhF7TDHbGFfypXIxVNtdiL6uV1fV0/2F4hhHtGsawt98+UXfgzfUDb4A33nhD8j9uuk2D8smeYRiceVnHBz/wyhzsZ1/TxvS97/x+On9+XM/D0O/EAlQbfCQPDvKrlkGRin4GyLTUnhlriwTzE2Drkx/88Efpxz/5OyXSA+qvPuMvyiG8uvU1YyHk48rVa/6iJvsE3r933/rOdVUlwQSfdHoJvVk23gbfecIf+0VKvzS1Ov82jUX4ONFbb7xuGTUG0xV1KOyivyHdWW1O8/vonhgvwDCyJUbUgvIoylti0VNwTrT5DEVBlKniPvMPRPw5Hpk8BUVGJyBSGC+gE1gLYguo6iAg0/s0FA+IUNAYUOA+q4BGWEZK/hE3o3H5dBXGsKfh9PLmdFU4LV7wjgsO8VI3kY8CefQUfTXgNPl51GogLM4nyp0zKoFuI70OPc4kBu3l9KJJbekbG8MAkLnwOruN6fq0hNWqziRV8qpADuEccQK4rw37h4KgM3Lxb0FUGCzKUKXEtKncDE7gwzeFk5iDM2CpZqm7Wle+GigLZK0w1gprhlqMOVZOzX3D8X4ab9lMIy3bqd4TA3V86iSkfh0D/UlE1nn/6z/9fhoZO5/++J/9sTq97fTJxx9qkJQ86LIRB8yiDfo4suygEBkIRgz4CEopOj2HdNyVhwZHNWnoS3MaLD3RYKl/oFcdHwqwWl63JzoF8tGB0s/P3BHqufUdHaFDi+dFnCookvJk0o6HVmdbtybOmlzd/yr19HXaUMTAj7SVlKDxGc5wRQkI1EE5RRcdl68VFq2AxzAwys0ZnjCIxUurtaXL4Qtzj9XpnvM+QHS+8IvoOfeQExeMC+MPvGTniH7ijtA0FykpJqHKk9R0tOyHhMETD5ad7Q177fT3sUdPfJEukAXuKpAfeXFtTKV7PeXGUAQ4d66jk2JfESasu3t0vCz54s3Qqgbbdd6rhUlP4Ai+GS/81Ml5F1cGXeZ8ycN8KNGb20I+M5Dx18H2s6H3UBOhNU9wO9t6lI9kE6Vd8K1I7X9DOWvFsUw7Xo4AEKm4LwbzGKTwGKCu8dBiE8vjwz2Fbaf+Xsl2W5tTZfmgUFUeRAvBIMSAIANFqrBa4cGreI4cZCrIm3Jj8Fle2/TEckcTl2OWRGvS0tEaxjAbAd1WAqnLx7nAZNxFhjkfIPMg4lfDMUh5uYTKvLaxo4nXlid9e2pbly+e91eXnK/KTHshKeNMv8WUfjjQgccNRi2MVFEOHZpIMinAMIQHgw1FCmM5HN4N62tLut7UAHxT4XhK4d2CEVDcE27w5cErAO14C/J1yDCUMNALY8I5DdiY0GGkbW1rSLvbO+nrr2+bDRgimPB2d2PU4xPxGNPIR7RqEMkG+Ew64Q9LF/t6u2OZ5KF0nsoGDZ5YMOhUe+D6kXTdrHQr9QW9wXe1MIx0wodBD40TX8yizuq9gf6FizdSb/+QvV+gg1qImhIIQam2inNMxDCMZGNYGbJsZwidXfUMw+sk5BP0WVarkNNyJp/sGQZVZbxcW7+JrsizGoahbl/y0tPb5SV7fMWUiQ6eDJmefMbgcO/ePZRL2hdv3ex0ho9s9u2v7oovDMyZUFnOpdNHRi+lDpZJtrZ5Y3DSmHGi49wRkz5ojQkJYbzB783GsMcPHLZuQ0ed+qsul5V6tBzpod+WIxeFsQFDBfLHl/IoB9nRDpEH2gpLquukE8mVydSrr75qmtmY/PPPPyMbG8rYb7G3dyA1Y6hoDoMFdcnyPRuoMHR5r65Gy0pUDz/RfpjI4nlzgIFVuNGHeDiyrG9y8mG69cVn4t22Jsb9qbOny95Kra3tXlJtI4/ywIsKIxh5MBGdnp6zl1zUd7M34MZbimfkDd8xILPlwSoGHE2I8URBLviyLUYi0q+tLXtfGzblRz8zSQXMV9U3dW5PELVLeyqp3PSfnV29qs8x1U0YkfBmwpjz8NF97xmGpxfPMAKyzHJ5cVHxMIZddN4ba6uuq171u6+/9obyTmltdS0dSgaof4xh0IJs8fEe9ltEZtljp0G85oUGdNH+qWt/QVG8oK3ULpNEXrnGS61VNB4esV8nRjS86iT3kg0MCfDt0sXLagO9mpiGvNM3c9z9+pa/oAr/0H1Nqo8ell6JNj7SMqqxWU9vf2pv4+UkLw9U16KNiSwfJWJ54tHRrsZWGMrabTy0AbE4miRj0IIXIfUMr1iWxssr6sJeMtKTLHXcwQvILxSO0ijGsKFhywfL3eCR/0Q7zYk+jCrdluzxEYDZ2SlvVbC+tuK9hN5++3fTzRs3xet9e+zAA3qlwYGedONq7BmW9Y35L1kG4HW+Dl2SdQo4IowDGuGj22MRJ+sRrsGR74EczgFkHPme5zluDgO4zmkzlO85Zzw5PJ8Jh8f0C5SLcA6gNi4AzVzjGfbRRx9ZJrjP8exBWtwrwO3fe/UpH/ooNox/+GgibWxvpWHpAIz+N2/eSG+/9QZDLy/7gyek5yxBD3qUnt0VoIyxzW+U96LaGs+WV1bT5hZ76PGhi10by/DIRD7YwJ3lwRjDMHyg6yDNskU+xfiZ4SxhZOD+WwGMS5GlLeHu7GIfwzalh66gLYw0uiYduo8/8OuPTCplEOgKdlgvowfZj5G2t4pn2P37YQwT3kvj5yWXbzttPjI4T2hW2GuvvZYGBodPLJO8fed2+uX7v5Lc7muMvW3vyw50rdom7et73/tuGh+74P4dgE6P+dRYbPQSwE/G7dQbOsovGOgr3JcFPVmWTt5TMwEup8J/9LOfpp/+4leqQvGRv6IoXONxTdrgCVSEvr5w4UIaUptGVu7dvad2ncsMXwHJommKtBGCzIYRFuyUgbG1OK4/+EY/p3qgkgWt0i0DvZ3p7Tde8dJZ6AdyXUEoL0jvrrekuX3mY0qfiRcmuAZe4njHj+dAXpFUgQIXv8EDPZeyz9F47CBHy/m+GOScjNNQlKmAUjUZzEenKvIRHbmoVRwQdAYdRlhGWo2bMcfT4PFpAA9Og2r+VajGjfPTccgVUD1xUVvgUwAqQ56gsaDdJ0nQCbIJfBpf0KBnyutEOyBuxb7CMzzDSsskX9QYloGUZRJOJNYDr28vgCuKVYacPkPE+YeFXGHligqWnJazqqESv+B8iWBQ1JbpRYAUJ1NF3vyekOuzhLwEuRzQWRu7tkQ535wGJeI0NfXUqIkjnmEjOuo0gOfNNwNSOiunVaNESc1Mz6Y//3d/kfoGBtMf/7P/QmGH6b4mI63Ndam3j0++B//8l/moI4fpQvh0dvbcR2NnUrrrAWurBnWtaUMDZjbz5a2gP8NM+kIB008EmyIP5yN84U2i2nFHEp1gpgFwNOdbgG7YE2NLil69vAaVrdIR+2luZkKTV03E1HGpB9YBrmpC4zRa5+CwIqAArmlsSFlOV30eb31iIsyGu+fOxURzY31enWRD6sYwpI4k036iDPqryLGCo1Mnr4hj1hIu0a2EFTQQjzeFDC5460Mf7IGHBp9MPvtVf15C4c6SNIHXqUt5AIS57Dwv6InnRZoIEugCgtTBHoi3GEh2diRfR0xsztlAQpl7erornWeAqAYHHS3ZuG6rEGXmKp7rzjJSSwsDCOSWQSODdjx88OBgnyw2w+7p7Eid7d1Kq7rCxgA+Pc9tH2xRnkqBngKeR25BFzcMJpBH8ubNIJ5hOzsxCa5nbzI9z3tH5DJYUesMNuos43Ib1OMMHiyQp54zUMoQ+SvngleUHRd8liqsrG+KDvFA/D5WPYyNDKeO9k7RwsSFfBhE5o6iWo7IOCTIlwJojWwjxDIkmohuTkj4kDPyW1lX3hpgshyRPYcuaXDV2cmG2+K/6gQ8XsqouDi4oQcwYFE3e8jlPl8hwpi2KR7ixRGborMsiDe5eDwc6syEij23WPrDsmsmpJ0dXalRssx+WXzVjCVVDKTwfAzPBfFZrMSLhsFrbnO4Z8dA7Jy/ttqs+BjZbt3+3GWjrBjuMaLFHifUV4QHc0gbg31kvKujU226PeqGOAVkmeI8wTLJ6SlfcxAvXx9IdnjpgGziAeSPHihf9r66cOm6J77bki1kTglMD7STVjfOIyCumdxirAgj1dMQ6SgKchkybO8Q8ahsDAMyjWUwDxXGpBjDDMtDclsopw0e50FnpCEPjBboowE8J5V+//CkN1q+pr6YBNoYJlnXA4RemM5Z1yA3GMO4jwG88mQw39CchkYvpPbOgdSGZ9jGRqleiK2hOl9f9MA/3lSPjoyk9rYWT2xYUo7LChMEkuEJQzp0DG/5MYDGvpC0ReQCzvPSo9WeZMi6bgVRljrpfwwQNjxIFjGUXL12yXqRjchXNVFrakWW6hMbwdNHsu8bzdV9osrOmG9fZYY+9tXZ31MbOmBvrT0bVA8V5knVPvyOsnoZgvr5gYHhNDx8Pk3NTKUHmsDVNxymq5cupG7xPxtImkUfS1jEEPOF9kNdQf/ExBN7a2Aca2psTnwmnz27yAeDa3iArakuttxu1zdXFZ99wOb9DL6x5In4SytL1pfoLibTyDteZhh6qHuWtdJevfRIZWRfMbw3r1y9bhGgLqABvfr48aO0vrqi/h2j357b465kkS0YMAjgyYGhbF0TdPLq7ur2cifkEU+Z0HpJE2S8qDQW0nWD+I0hLgyBqhOdMVDhTQWQlvEKQFvBU4cwAJyWDxHa1FCXYp9Miazqh7KxdAq5gB9ULi/FMEJKJUpuwwAPnx48vG/vROQLeRizEWrIHwFAxhAG9KZfcunY3GDz/JY0MjKapicfS888UV2Ggberu9NpwE0bb6iPL0B60/Ji2beXmlHnyKrOvAxgD6WpmTkv+Q8ZOzT+YfZsFG+RZcZh7ncP1FbEC/ZM4uMRtAH6h4X52fTl55/YMxN633zz3XSTPcOE7zgP8sSrkcIzjDyA3P6B3G4J48h6M8tmtV1TN1XdAXBP+cpxMh6A5/lcTpvT5bCD4oVGDs9xAJ5zTR7EyWfCcpyMi2c5PsA1BzyEp6eVhTPp+XjEhx9+aJ1epgFMOR3xMRRxH57GdWlhaTlNTk2ndbXTXo13L6p/vvkSxrA3JUaMU07yGgMx4wRoQufQpjAiffLJJ2rjy24zK7R1tfPdvYPEnmGMNZV7Gh4Zskdom/oevBwx9scyQPFAMaDb96p7D+ELgL8Y7RkbEIclz319ahtqCyQmLBvCAF8bQRx6alHiMWW2sUwAWygHxnf0Efp8WfMOjGFs8g/vrly8mH7nd37HeWR+53zK5zfefDMNDg6HYYs4+vvy1lfp/Q/f1/hEfZH0zsbWhuYUnbFMUjrq97/3vXR+/IJ1AjgCHxyM+ndeXBT5uD5VJ/FV1bhHljgA0kccPSSNztnYSMv56a/e88fP6qUjiesmZjzRZzpn0qvN0Veguy+Mj6Z+6VdeOvKhGpb1u88p0hMP/EE/41TdCyeygsyCD73sPaEZnwShBDjvcxr00cP2dbend9563YZ90+9oBU90oH1vewN9xmgY4yMvUW8e+Qq6ImnlXAugE0XFXYDzqIFMQy2cFveZQPmLszO3pJ8NFfpzNjUFCbpciIh08nERvxxInECmlp8v/56hmgcQrFOpC9ozNZUYnueg67gppyvTfQrocczxXwQKXGcJQgFPGcPKRNRWdvmeeNyVY5TFSrJ4wjLLZdGcK1BrlfUE1hcnw4FvLHjfAIruwr8ngQYYV5kv8D/H9CMFlCehZailOeN4ugnU4H5OJWc84Hc9FPk8u2mdhBN1VRwAddRwvJvGW7ZtDKvXoDpvoI+bsfM+hzFhN33wwYc6fpOGNZD8L/7Lf+70iwtznrTw6fm6yvI+oMrLKuScC8XtIAZvwq/Ok6wYcB2qg9rUBHdwsN9LHhSoeKHsTvI4rgkirRsLbc1PqnzK/ItT5Mskgo6FwTLjLL+HVIT1tYXU19ujyVJnIA4UAbq3wneGUdbyY6BcP2UQO5WezoE39OxZxP4eTJ7oWOp1v6lOkuUaPTHhLfBHBuSnzu2p3CI/gLhVedKv7un4ufdEiPIyoFFheeuzY08lDWjE2iNNlvp6ujQgZjBNvkW2JYh7fotuyPGKewIqaQoe5XgHPMcYdmBj2PY2nj2aLEtZ1EkpMnHhU+55EAdEmYrOECw+F1DKK55HTi57TqdffrinvPau0cSHN5bUNRNOzWNSR1tram+lnpV3/CtNltvAS5g7dIIEGXelbkgrKNeDalgTUw7J9T4u8ngvaZIneWttbvDG/exVxqCQt51K7LSBuLh0UITHZfCRuuTPOogHkqtcdnuaMAl3PWvQq4EkE8a1dQalGOR2lN9hGh0Y0OS+sxjcQDPZariCkBb5QAcyEyDcZEY+RVguL78YgrhHZunoyJ/9Q3bUpqlvluNQ10wkMbTTBtigmYN6wdjD21OWPu7tbtkYwma/PGPia48rPAaEF9xYLvnABR4hLRrcra+vpkcaxEIf9d3S3pl6B857s2faAEYpG0KYzIniOLNkSwNR8+3AdUU+LKGFd+TLoHugZ1h0baYvvvjYbZZBM3xjDx48dLLxkcGgCaBdKAyjAXLW3tqU2to1mRdeeIScm1eiy7IielkiOTX5xOGZr4Sbj8qPeoNib0xNnenAa9XGMNEYnmEMahn4Bj1C5Mohj8AZPQCD57a2jlM9w8qQ6QPvs4xhUR8B5WfZGBYGAWgoZKTAG3G5p8w8V41ohM2Xdvf32EdQ7UP9CYMK4sIPDmjxBEgHy+wwhkXxKC+GzHrVI2/jtxJf8MvjIXBg3GqQjhu9eDl19/R5Xy32LUE+2KAZko7x1lE+B9bTHEn90JD1I5O5z7/8VHyINq1SeJk1ZVUO7qas56kDybmLqJpjYsA+UsSHjhZN5PDowjOtubnVS0b4SnKT9AHbAviLkOKFpofiL3JJGwoPUwxeGHf48iDeMky2QlbiJUvwtFp/eIixB6WNbepnYslbGDjOncOTrCM1Swfi2TE//SRh17l25ZL3mcLohYEJbwLvF6Pq8CQWY6xwIesPHzzw5symva4pnb9w3vSxXAoDCPszsuxwZXnFHhdrq0tqT1vR9kQf7bN/cMCyMjs3Lz0VnkZAWyvL2Dt8zaSbiaM/qqO2KuZIVxyk0dHRdO3mTaexzMFL0UKbYhkhm4OzVLxRPN1cX0/rmrSzvHL0/HnTsb2xIf4de38tNq2Hl+uavALIazaGIUfs8cWyTgxgGJ8wfGH4o77Cs6VObavdPMMIwEcPEE70KrLISxHGHcg5HqOU2bpJcqFaE9927UHGsqSBoaHYiB8jgOqKJYtsY7CCwVDlIf82yVRsT4GHi3izuWHvt+1dDEw7bhN19U0ay/T6a3fzs3NpeWlePKpPFy9dEo4O8UX1q3EHvLOxHTlBPkRjTLSjXNQ/H25AyA9UpoknM2lLeteejmorY2PjaXh4xKLPVybpd1z/osv1qTEP/EYW5hf5IuZi2tAYjwZGX/bG6++k69dvuk/AM9Mbeuvo6+lIN65elPyHTARt6NqQcXATxjX1xTOuAZ5xnZ9l/ZPjcQbyMyCHc+S0tZBxZPxcQ0O+BzK+fCYc3MTJeeRrgHviIH85LN9zzgdpgIyDsEXx89e//rXbFGHoSOuE4jm8o57QQ8TJaecXl9MTjGGSuYHevnRZMnHjxrX0O7/zLY3b9l3n9LngAJ+NlOBT/yiKbRxmTPXll19YLgEM3JvSjYw3MLIhq8pKOnTQdPAVVo97hAf80BIGMK7hHeXUr+LCOfJF17JdgPPXc5busX8ed6SHXUrl++iHeQAeroNvlBfgmj/u0Z9soQD/8LLkQwR379/znmHEvnH1unmR08P7LGsZuH7jjTfT4NCw+ZKf8SX89z54T2NPPkzBvnyb6gM6imWSzd4jq2wMK0O+zzQDuc5ymOsXHume+Jkupy3SW68oOstbf/be+6LnIzVfzE8FjwQ2holP0T87RLiPrEuuXB6zZxjjuNu37/iDS3ZMUDwweCyqe6fjWn95GSL1g6yh8wip5+WL6AnpJRfdSW90trWk88PD6e1imST053K6zLrH6wtj2OyO+h3CGP+Rl7EErnKZ4qrMU+cWl6YjIPMSyDzPUH52EnK8p5/X4ihDpvFsvAHwNn9B/TTI6Z2Xxkwn0HmwU35O/KAJzheXBmKdTe03AAYFT4Gwm5ZTwHMEnj39nLLlZGVaDQrPZclQ5neFr6fgzvFqef9CnmFnVSqh+UkZscW8xJNKgWrYXcs2op1KwD8gVGk4LWfoLZWrhg0uvx4TI1T1ScgCWguniQsAhoyltqLOqsAMZ+GshWrTPwkuiw6ws0zyYttOGmzcSOcO+ZoigyBqL5QkG6rzZa5//xd/mW7d+jpdu3Ej/fM/+RdWwGyA2t7a6DeZ3pBbcJb8BETOlMtl08GbWTpP9rIKog7TriagAwMsZWGvAJW2ImCiq4I+wso8iispUsfJEYtQnxic6kJZYbDY1gCUSTjzCPZSwYOlt5slIp2qfyl+JmPQqz+T5t98VPPNkHM0VAgtyqqn2RjGRH9rm7eqiiMF0Sges28HGy17gEBaDiUjJWKF7GXeVlALZy7/Sb7Dp1C+lJeDDpRJPvs47GzvK2+WiGqiqw6iq5MlN21KR2eT86iewRP3PC3yYcDBGRpFXH5q0MmdpQe1GqwfKl8MH1vsjcOGzMepswNPhxYvx6kdZADZK6pWhk0LPPIN/1F+QI+ER2nUKfPW2suTKoNz9q9IyrMxdXe3pnblzcSISadqxQlzPUeZjbF61m9dMUgzX4uycs3ha4WyNwxfKvRSPrUnvlzofZ0OjjUQrE+d7WxCzKQU+Y02BsQ4Iq6z4vcgRXkWoS6X84MKaMj3isOSq7wckIONUxHsfQySNiAx0GZvGfH6SPnCXwYH5KUjD7TL5dEd2ZAzP9zFuXjuARkB5gUcUd7Kky/AsrcV+3vhGbC2sih+qK1p8Lm0NOdlAxi4/JEHJY3BHW+ANdHFpAM9OvwlTE3G42uyDIY4RL/qf1gDbOqJSdnEo/sqV+zd1NbRlToHBlO9JwWaIIgGltv5a3h4MpCPBMF7+KhYtJPgdrx5ZMIP/wc0Se/VhBHPMJZJUj72IILEjq5+tdd2p4JBlAH5iVsGp+dED/sM1duriCUU8IwJCZAHstx7z7DJCdESbZTwSh1KL2IYtGeGJtnWsSo7y0YwhrFsbqtiDKMm4jcbLWvbFO2MgWoYqRS75nkGwjnAi8EancQLkRyftOUDyAN24lSNYRsKC/2Rgeto7wpzODTHZBF9hCdhbzcT9TrJw66NC9QRdYi8E4+DZWj37t03Toya7JsW3nos89isGO8oL0YKvh4J39o6wxCsFJZJJkW8kDnQGdmz/Baksffi5StX7X3Dct+vvvrSH29gUo+Bqb9Pk5umFpUnjF42bqnP4mjVNcuCCMfYgocT18EndDy8Ul375QgeTDExYunluvDf/upz4T10v6DpqOueCaP7NulPDDAYMGL5oPBap+BdJp1ep0N5wee6BpaaKm+MYaJTydTl5PZZLx6zp9VKWluaT2ywf+3qJfd/4AMvRjTyZFiAQdYGE3tZnkv3799PUzPTqqPw2KJ8TLwxfCyrzS8usgfYsvtY2h1MtcGZvl6lIh1eStTR3MKcZQMDEc/xGkX28WShXYCXMQIeUWwMz6b5ff296dr166pJaGMJZXz5EOMyE3N/YEPtHpzbknmMYbz0GT9/3h4gxBFR6g960ksvveT81xWPzpb+i3oOY5hkRXTwVVlkmyXUPKc5UC7qAk+x3t5+0TRg3bKxgWci6IVHsorRXzUk2WhOgxrbMLbYUV4YWRlfsQcreeGhjcz19vWLMo0N8AoTfygXXxjNbRC+8LEB9sdjPHEk+bV86KCf4UViS3N7amjudD+HV9y24jc21qfLl6+a59QXR+5/EQvLTGEYcwFVCsuamHwk3BKX9GhiyktMvQ+Vyuc9MNXG0BHUk1/KaFxJX7+0OJ+WVbd4/m3vhCFUSewVQp9EW3vzrd+V3F1XfW0Jfyx5pWs6Pz6crl4cN4/Jp3xY5xW8oE0hI9zncMI4lw+AtFmH5DCuoTvzAcj5ZOA6P8v4Mh2kr40L1IbnNGXIOMGTIYcRt5yG63J+3OMZ9v777zscHlTyLNJRprzMlDISRp3PLy2nhw8fez/C4cEhb6B//frV9O6773gUSMWU6aeu0OWEBY/Zhy6WcrPUWejTGl+O3goD9NbWbtpR26NYg/39SocRuCd5f0+lxRCuXzFJZ13nMnPi5RS5Uh483tAfPMCw36++He9mJTMtpPNBAlAUeIAqzmoYQJkYM/HF2rn5eb/gwPB99/7dtKSyMC64duVa+ta770bfXgL46fQ6yB/PML4mCb9y2BfqJ3753i/dPvjqKu20raMjDcAH6c4/+P3f91Jo2kkGaMx4c5ky5DAgy0muB57lcQNx0PvmJxxkjCdG/fUP/y799Bfv6RZd3qgnimssAa5hCi2g/ztQvb7y0rU0Mjxmo+ZHH38ivE1Ox2gJUoidx64ZF+MOaMBYj6yxdxwPVctOwzNGeACb5/OV5Ytjw+ndt95w3wKUy+25i2j+er0pzewwPkMywQbakEsgwqLdV1M/G+BXhnKeGT9QjpOBmOUleC8KHgcV108DT5RziY4XgVPpK5fllOen0fAiuWb5OgF/T8awTGclGfV8Iopu9LAc5JfvGdRZnFZWINNc+/yEMez/8bfTlafliE8VuABCT3sSe2ycAiUtcgbLaljy2wJYTqe5FkpiXpzLAI5q+FnGMCBPActgvtVqTsFpZQdIfxoVZ4Hz1+E0Z1R8LajbrFyVoYyrUYOW4cbV1F+3ns55SYUGPkzUabxSWNK5Htj9xV/8Rbpz9356+ZVX0n/5J/+VOlR1sprctrbE8j4mrBlqZSjkC2WlZwixyJGakxLXRACjlAa2vJ0hWosG/4cHux5wetkBDaNAF0txdehe2CKwBORDJwHXa5+SkgyYUPHWn8nHrvLZ2NrWQPJY+fIG/DB1drZrAtulyIEhykInFdfOF0EQUVZepingRLnprYt0lhd1XJT3QAMT3hxvarCwtyv+qnPtbm/UwLXBg3w6WyDUuuqgyALclroiv8gr8uDwPfFIQ5DTZQMJkwnehO35601bmxiGDlM3X1TUZL2tLb5qBd94GxNYIr0vApnzz90NHRWcJit4yhX8MH91jUu7JzV7qmPJFR4Du3uiQwfi1enPu7PHCp0zyf1rIF+wq+oZYxT3+iui+L44TE2OI3mFPvaX8oC84Dk4MApxRjw0HkuNuogSRCcVdRSDsOChroTcHlMAD8hDfzb06Za8iZcHKH6uCkPG2YvBm1FLDg6PVBZXJBs9Kw8re+I6UXEdB29jkRXAvNR1GJhisEvGzpOJBGGKYy8RxYlJCN4kPFNEnZlYYAxDHDc06fWkFHoYJOvP9BT4wV3JRyCKbDTVr9NBr41zukBMKpMUKUuSY7Bg4sYyxY6OHhu6GRA+uHtHA9hGLy989PCBJkmaGOq6W208jAmxzOpYE+9jTcIY9Hiw64k9E36WdIpe5Y+HAkcPm5JLrrZVpqmJh5JfjGE2pals8VYbWhlyU37OeiC8DfZkibeaei45oL6Z/FEWS4PiMXDvVttgwH/37m0Rc+wJLZ6N7V19ojsM9bzFdtNDWOGZkmPobGo4pzbNkqhYBoZnGcBEBB0Aj6F5cuJRmp6edt55smI9o8J4iakmF9Bo7zYMmeJFfQNfk7yeenr6NVHYc57UlmWYM5UhQBeCLwO6JRvDToI4QBmKvDNwX2sMIyyy07k4gHJeXrImfcoySXBTVutKHcbOmVtj4hf+n/OGuiznZT8/PI4xhtGeAJ6TP7goB95t9/nKp+5tDPMh2VR7D/nNE8EiTO1CAalVsum9nYpn1CGGLeocmigd+dgwqj7toiYtTGJYhjs1/UTRMUQJT2u79ztkzyXwocuYrJkP/JkXtM1Y8svh/e400WM5I9f7BzsSWJY3ij7vgdWfLl+8kZaWVtNvPvpZ6u5sTn28FBJ+ZIU2Yk8t5IG8JBNMIsL7S/QTriO8fOLIZeEPHqZ6pEQ8l7xubMRypp3d9bS5upKa1ffGFyE73U4weOXNrGlTUcdMVo9sSHr8ZMJGSfjOnpurayveEwpDE/fwQCSoPqSDXSXwQ32CeMCSTzyrRkfH/EJkbmHBRjQv8ZPc4NHrZXpCgMcTL1wweLe1ddozk/FCh3TAtWvXFS/aVTaGTT55Yo/RrV32a9wVP86Ft6Doa2/rSEPDI5r0rqgM4d3E5I292ijnqsqDRMKl1dV1919MfjCms+E7Htzd3V1+wUL52PsMGWT59ED/QLr50qtKm5TXZsG/5K/VYgCg3pBNPuBBmXYVji6lTtulJ9rE986u7jTYP+TJM7qRDfmRpyPx42Afw1l4moADOZIY2xsIjxsMaSwnbdaYDHlhb8FzdS02CuIZt7uzboPnpSuq4zZeQoWBNib4bh7mQejf0JfcIzbeQkAXGPoeTkx5/zfkCN5isGUizL5465KLxaXFtLA4p+uNtC+dmY5FJ2MmxUUv4zF0qDEQctvY0p7eeOPddPnSVddxXaPyRF8L39hIf7py8bzaXtEficiynuE66zr4mr2MeE4453ydIaelXEDWJ4S7rMLJGb6U0wHBm0hXPoOjTBfpwJmf5bjlPIiTw4GcFsi4HF/3pqOIKwr4cVqe0w75mmQsfxTnlC8ynXUBYwJegNHn8Dzr8fmFpTQ5M2vPMDbQv3Txovf8YzNz5J1aAEfQSc7QEzSYCrVL+vEvvvjcNGAs47y5jQE6jGG79HNq7/HhnMbU398rWWF+IewqLnTQ+xojmejgDlYwrsHAi1el249owTDc14dnWNUYVklbTI6t48wg30K28MX4xu1I/GA5rj/GIznki6i0X5ZJfn3vjnQXxrBjyeOV9Lvf+h3rPdKW8+LI9fXmW2/ZGFbxDNP/559/kX7561+q7Brrb7M/4mpqlY7r6e5JbZL37373O2ls9LzrCTmrxW08BZBPfp7zBMrXAPfQydiPurCBXjynDf/gx3+XfvTzX4nvbBEhWfdL0GBR5BWyZhzi1bHa+Cs3rqXh4VEbw37z6efCl5cxQp85KTxBp38LeojDag/mOBjpVSNKWzxXfHFJf5JN3Xe2t6WL4wPpW2+/oTjVNmjQmetDtefsGYY86oeHwldqm6p7ymTeFUHPgihHFU7wW7TVQo6feUX/8EygqHGKC8A0+kJHJbA4AnJoBQqZDgBpNW4APHia3gzVcsLLak615QfIO/PhZHmfvq+A6UNu4jZANxU6cx0VNMKAp8pQAj3njxgnaVQeNenySpQylNM8RWsN/B//eWkD/Rc1hnEXISeJCYgnJ0kqpwFq0+UnFLB4WlGyVYB9tXhPhcykU3CcgCKexrLPgZOU11YCAL8itBo3K/UKvFB+RcXHTQXUbHw+rdll0a/WWVWBEILKr8DzeCJoOtpNY02baaBlM9Wrk9DQTPh4kmtAk8DtnfSnf/Zn6cuvbqVXXn0j/cm/+N9qUKUJn0Z6LZq0dHZ2242WIpM7gxIRyJUOgS4pCXfgpm9nKQpvgDDSMLDljSyeRJ0dbalR6XGpbmKjXNIrkfdHKa4z3rKswg/fE9csKOWvawad0MTgwIaZg11v6LqxuZMO9479Fr+zvdnLmvjiIWmMXsnwEstg1ILcaDkDlgmX+WkgTzyEmATwptreSprEHu7HZ9+7O9l7RBN/dfaVtwMVfOqM9ZslxUYOnc0NXbpTUkglPjc8Ku6ztxCeE0y6WObgfZqEtEkD+2YPTjRoimQCpE+5GRf56KQ8GVBwQ3CWMocBkjPToYfQF6kIp67Fc9W18VEW1bFlQeUkJ/4OyLjII/gqPCIIVmCgglhSu6MWHgbUdPqAvc+K8DhDJxjU8eqMZwP116LJq7tiha2sLpOdaTjCa42vykmWKQMZ2dilCNkIBbbMAw84KA+WGTDynDwFDLQoL2GqdQ/oVOWegLEUikLNzE56+SRu4ea1hJU/ITRNUXlRE4BxOqugjceUn0Gfy0t+otcPCuDefFedjw6P22MBvn/15afOGyMzgxuoZHxRGUBCRs6kAkz+VW/wRPkxUQogDnG5Ujno7BWH/WMuXrzqCfzqyoris9/ghI1kDeLBra++8tIBvGhGz19IDYUxjEl3+AsE2JPNdSIGsnwbvquu9g406do9SCPDg6mrvTUtLcx7uRxLcb2XmPLt6RlyXggQtDGA8rBb5YRqNtlm8ooMuTxRjBIcp96ebuFvttHingbJwPbWtvI/0iQcY1jsWyJC9STzRPWh+sSI0qR23dKMZ5L4rIF31BG8zpOUmIRNPHqc5mZnrBuyLHGm/tgnja9ReZKnuPUa3Hqvt0aWSV5L3RjD8AyTjEBBSKrOSo9sc0S7A2ISwpe4MCTZaFs8pxgAecfAO+SZZ00tLZYPdHTUPWl4ltt0xDOnGWjrmgE+/cI2S8WEnMkGjA/uK430TfAdOkWZflhuxr5I8AoDXFNTXnpUpi/yoxzsGXb/67tBr+LAT77KuLyybEMM+8nlJX3xhV7FqWtO4+ev2FjLZv32xtK0r7Ee3as6a22seHR5Q3pNXHo6+8yzxnraId5jEBPloO156aLyRZaYZB3uKm/JaezbxRJf5SGyldoyzuSK1NDkZYw6wuurSTqqK3V196fV1c10786naVCTR5YYwQ8bN/DKKowXrl8NLkhr4wWyDX79wU/4wsRHPw4D4CPtkfaAxKyubUgXbor+nbSzsa52UZ+uX7+W2KuLSRR4aPsA8rmxTvwVG72QIYxX6wpbWlpIs3PT6ktXVe5iaRwSqfriD0OKjXPCRxVSj974Xbzu7+/3pG12ftZGMDbdxgMTTza8lZEzvnos5qvNqX7a+cBNlydaXV3dNt6xXymebN5AH2PY5JO0uYFnGJ7Iu+bXnmjla5lsHN/XP5yWVta91Jb+sUdhr9gYxj5hmtjrDJ3sd8bLG3uwqk7xOGwWre2Snw1dY1BcW1+RvG27/vkq5WuvveHy4O3VpHxZ+om+o2zwLIwR6AEMqq1pQPXLctCuLrZn4IudGv80oFv4cAJpVm04syxJF6FHbPjDOKo2hlEx9i5jzzSWPRb7miEnfOTjkK/wrdpLk/0YaVdXL11WGfhIUHj6IUvRB4SMwAAmp8gJLY7+xi/wdijLjr2J7L3DuGZvW3xaSguLs2l+ng8qLHp8hea2oU14uLYOEDLLpC5ol5SVD8m88srr6cL5S9bh6DDv7yh+jgz2pmtXzqs9QUUVst7KehTDNjLuFzWuu2p84mYgnCOnD30beMppwJl1aIacrjY8X+c2CRAHnGW8POc64wEy/TkeZ+qZ5zbq6VmOyznHCYz8qm7VHt977z3LlSKZ5+RPfrRd2jZpo3+J/k6PbQyemplRO9nU+KBPffbF9PKNG+mtt99wfaGrwEM7Jp3bgPBhkMDAhW7FcxNvWZYkQxs6eX1zO+1ITr0lhuKxtUB/f5/7XD4mw8cZoCcfiB1nyhJl0u8R443o7zG2024oN0bfvr6BWD5dTITN01z3opOxNsZ3+BrXyGmUPcJi3GijEeXTQa7LGqs8ePgwjGEi5cqVa+ndd94VbdU6y/XEdT6//dbbXkpPf+3CCL788qv0q1/9Qrplz55hLBlmzzCMRK3N7em73/leOn8+jGGmT7gA8FNv+Trnk/PKkO85sjzmeLAxxhoae6oP4qXGj372y/TjX35g3A2k8fOAjNdplYYxwOHufnrl5rU0PDpqZ4GPP/1M9R50lSFq4CQwvublAn2ixwySH2QHyC/arVuk19vV318cG0xvvxnLJN1uiJNp0nEoPXFnozkt7Gncoz8+4BE5c0Bv4CySnIDMl98GqqmqdR6g69LTU8GP9VMiKqeoYilDlKEWVFPF1bOAONFH10Kl7DYc8c9P6LzToFrGk5Djn/U8w2/L66egmEu4amugECWDYkSZCpBG9y/wLFqJ8T8+zxhWi6DK4hIFJ6Aav1xthMaTZ6WLwjrGKaUm7xcRBRhguk/j3GlQcJPT6SmqocQ8zRgGSGdUsjSuWuYX6V7U+FYuK92deXNGmU6KfmTg+JzLdVlKT/hpAtJ0tJ3GmnbSUOtmqmPgLmVT6TRVyHoVYFMd3L/+/vfTF1Lyr2qw9yf/1X/jyU53W0wceMNLOgABLUhSGJf8EFqIqhQeS7gO1On77YwmJHseAMdX4uyZxb4qmtSGNwiKTh0oOOjAQO5iFHiL8qLgc+kcy/eorWocOkAGcUfqpBlg7R8zkWHJ4HFq1gCypRlvADr8JhNvYwN5OKuiUAKHca+DPpBcyN+da36uvwAmUcKjRxiibFQhvs5MEjjqmVgqP3Fd8UknmVaYcXKnM50K9Bt0H8+gQc+Vrw8LZRHF9+RTpQlvLcJY5gIqPJfYq8Q3mlAQVSkUO/A4DwU6J9ELLnfefs4EtMiTEOLp0meX19T53uWHVB3snUBZ2NB4aX4ynVMn2IA3IPwwnZHW96r3KFOBi7PuqVcvqVMC+KcsuPBYhL2fcl7sITN+/oJkuDEN9A+pw6U7TenO3bvesJr9e9aWl9Od21+kBvbrER2A6ZD8G79DIv9zjLRVTweSXQadIV8OUn5kyrnQXCH8Lsfw0FgaHxuX7B1o8PiZJ5UYh5gQQTeZMAjwmy+nB8AMmqCAyQ0yQ7kZKMW4izhciFfFYCXTlI1hly5c8v4z1NXnn3+iQfNWala5GSQx4Q1jQ84TqLkX+ga1h/CwC8MYxhmKG3mRG0cYCnhLysSGgRd7CmLsXVyYTXgkndMk8e7Xt73kiElQtwbhx6IbOkNuMBjHABGDMSUjj2xkRB+kcxgF6tL58THpnkZvgv340eN0LPnd0QCcOF29IzrjuWXB0EGZdIbHGgw0a9LIkkryyfyl/vI1vOrv70mdbSr3wU66f/drlTlZD/K1S75GyNKjMJIj9PDLXJfc4MHSnBpVrob6fZU75CS/BWay7jahAx5NTjxJ01NTpgW5AjibB/s73oMHsfCStXqWjIr/DU3pvPcMG9SEf9+TUgZO1E+GXB7LJRSoAKTNxjAgnnNVTUecjIa2xpf7kFP2MuJZhKu9q65op773b8gw9dSkcrKfEV/sg/2hC/IEsV51I52n8mAwZFLPc+QQTMhGO0uJFZeltCy35NreDsLvSZ4Olgfdu/O1eRr7vQXPMDrgwcNEzUssqQelx/tm5OLVdPXGy94wvZMv7ikMY18Le16JFs0UUqP+aJM29olnDQ2tmvDvprmZx5YFGh4GLrzNVFifoz0wDkGNQp/KKRpjCSOGrnhLH3tuUX6MdIRp8qOw8MJSORLeifXe+Hxq4n4aGR5QexqyzFjfKAO8wTyZMKhehZt8o80iafoVPdyHPNOX6JpwftSfo6OQmOWV9bSoSTH97sEO+1aGMQzPMHDhnYUn0tr6alpbYQnUho0q7BG0vLTkfXboP6m3tfXlxAcPaDuWY+UB3ZSX/O3ZpsksZ3jF1ggYzvhqGR9RmZtfcB1ibGYJJKWhnDZwLi+a143iW4v6D5Zxlo1h1AltIzb9D2PYFl+L3N6WHOw5HV5Y21srqau7S5PSgbS0spFWVS5oZVnuyy+/YrrWVT7EGoldFX+Y+ONtmyTv+xqjMKnH+OTtFUTklibreMDC/t6evnTt2jXjYS8iNueGXzbOWtcgE7Hx/tgo+2yNejlkR3t8HICJCl9XrK9vFq1b6e6dr9LK2pw/5tHdjReiyliMt8DBXmJlvtprENlCJiyDjWpPh2lubt5tnskxLzGvXrlsg6KXVOERq7q2MVV/eHqpCl33TGh5Sem0qht4RTvEGIZXHeWbm51Kq6uL0g+bbq+U0+0c2UcPSFchh5ZPMYyPt7As1ct61SbwtLt44bINCv4Cq6KdOxZdqu+RoV7V73nXARDyHGf0ZwZLt3RS7CvFZVn30SZjLIt+zOEZF1CLN58pRwbSULYy8JywnE+mKd8D5fxq86VtAODhWcZHOEceT1qv57SgLlDAX77y/qd/+qeSMekmPTfvdUaerGvEE156ogtJiEGZsz3Dpib9MoWN3dlAH8+wd995S3mE4T4AutEi6tucOSHQyzhoVzJ6x55PLGteXl2TvG+lHckI/QWeYXhWsv8mbXNwAMN3dYxFFnEWRt3Agzgkf+IDetfeohj6FIacM47AcMJYCn4zJma+Qh/CPenjBXAeUxRxvBSepdaiSffWeVzrsD6SHsN4E3urSiYxDr7yutqDyTVeINdfppUvTrJ3IXkxpuD5l19+md5//1dqK0E/Lww6pXfwkGtubE3f++7vW+9lb76MK9MPUI8846AeeZbjcq6FjMOyRABppbOQoB/8+OfpR4UxrF5ldRbgIh1xM5A/p/299OpL1zRuHbUO/eiTwhimbF1fOp5KWwDzNIx+eOSyTJq8vN0MkWmf0gFSg7o/8jxvXH3cm6/xNcnwPCuXUezUGKs+3dtpTwu7GMPUJnQgjYGQ0lXb6N8HlHkrbpqWkyDaakp+Is1T8QNyaI75dCyeVPEAjOl8LvBn3mQ4K68M+bkkyOdsQP6HgufRA9SW4VRQxROF+q8FV/szgLZcUV1nACjONIbVQhXX2TlHBZ1dsHh+Vvp4RmEdoyh1GVfQUNxnYdCRY0RIGD6c1yk4goaTUHlecJUYOV4EVfFwm41hjlc8zyIVT3KKGijSPW0Mq01V5OffOKPOzJvTpEFwsq4jZYWXZTgjfRmaj3dsDBto3kh1Gsyw3JFBKXTBA/ouvrr1p//m36avbt9JL73yavqv/5v/VhOMcxoYSrnqTOdhJZV5pnMsXXEQIZVwlDpLutyBKYzJU0yqmJxiqMGzQvcinWAfukF5MqFC2P0QXEUGpPZ9VuaE8YwUCvPh53FPJA+ObH4SN72MjaVMmiTScbKuHrrOQSO4FKzwyEaDogjQ9aEHcI6rIGhz+Rg0SaZskAIf4aRT+di/hsl4W3uHBret3oiUZVJ0xE3qHFhSyFv2I02EGbiYAtPMILVkLiOsgDBYBW3QQYygSYf+clyUO/s59fX2p07lryfp/v2vE5+7b9MAO/YJIUUYCfjjrgrBQw9WNUowL5iIu/1EHp6EOWb8WARNBwPtBk+2GASvaDJ199ZXqa6JIrHu9gAA//RJREFUfVQwpiJH8EwyINwMyAE6cBeqaKMgZ5LE22cGUH6zzV/R0CrlV8ZtrR3p1Vc1oBGOro6uxNt9JqiPNVliqRxv1fmy2Wef/Ca1qF7wUsIoyR5N0EKdGXeRt6+Fe08DvMobTv3lwSwHeRPd0uqwcxpUjKTR4RGV7TB99dVXaV2DRurfxjCJn5W3ruEcE8cKHuHVjXExuLVBCtFiQuy8yStoq9IQ93F9qEnXaOrsVNklA7duf+UBLMuJwnhGxgygdDI+7nzJLz8GPo5BvcdDUkUdR0TyobJ01i9LfNhQGbr4SiLLnleWF1QXremcJmJf37plYyBtyDzXZAmpzpLGwXIoJo68IcaDwMZw5ApGST4hfWyIzWjr08bqcpqanDQtTNIa6ptSR++Q4mS3/gDziX+lp/3Za+8g5DwD16ShvfT19aSu9iYNmnfS/Xt3nW5zg69aHqXOnl7l3WpjGHR7VmzK0SksS2lOTTZ47Kf2DgZxeiq84EcW0Q9MKrmemZpOM2r/wIEG5gDPoIFldHyFj4kJ9e+lkuIFHh8Yw7rUjrd2Ig1vWnN5y+XOgFyQX3t7iw0cQNVgQh06yPeZDxwteKtKQJgkYIQM+VK7lyBSjqxbwkhKSfE4jUn73tG++KRJuiqsXnXFVxKz55Un8TroW55MPPZk2pMe8Y9liRiLmUwQD7rJh8kDkynowWPg4b37QackyDpXV+hRjGF40TABZPk3ODo7e9If/NM/TiPjF9Ox2sC5Y03clRcfmjjCo0s832cyv3fogTxHY0tbunL5htrrevrNR79Uvoepf6DXhgjKa9oaMHCofnQPbeytguyhw9Bz6CfotfeK+Mp1DkMe4605BrJGLyPf2GQCtZvmZx+l0ZEhf6WPSSA8cHqdbTgv2jnKw+G6RHfxzIj51TXjF+5osdxTW27KktmlpbU0t7iga5VZkzZeBrGRNrpvRWX2UkNNbtc313W/ZAPPyvJiWpP+sv5VvXZ2dlq/zM3Ppt3dbU9EmahiqMG7GwMg3lXodeoPGfcLKNUnhpvLV6967zU24keP0C5ZGoWeY2yBAYoN15ELloS2Ky881zDQMOm6qvQqtPhS9QzDuLyxIdp3MIYdpMZzDZKtrbS3u2YDWntHb1pZWdfkfVn5HaWeni4bAqgKPFugg1phzzC8BzHSY1Q4kGwhu/Q7bB3R2NrM247ULj0Gb8mbvQZZTj2/MBf7dO1sSa4O1e93pIGBQS/zwnOiv39AcsSXZtn/S3plZ0PlXgnjRP+I2/ud258rn5U0MjRkj1uWWiF76EeWIfOSBx5WjKySK5Y+IgLoCvQmHkNT0jG0X5b6YvS9dvWacSGfWbdG+8KIgefXtuKrLlVX/nCI6nVzQ/xSefD2xRDGHnK0l5UllreG51rotfDIZI8++lPkQFpDdaP+Vn0uHoEdHR1KozyU365k/dVXXrMnDi/mMGgxeWMZ1fBgT7p65bxkB3kN/QmdnAHOPtABkptaYxhtDJryWJR+Mz8vQ8YD1ObDQVj5vnydgWt4kHVVhvI1eKCJc6aB5/meI+Mt33MmXc7PeYgpjIPmFxbSD3/4Q+tDv+xUeZ1WY00b7d3PIcPRBtERfIwDo9W60mCZuHblajo/NhbGsHffVtrDGF8UeaM91KpP0Ebe7Hn305/9RPKx449ueDmu2s+GDvaL4gMKjHl7e3utw9g7DD3oxqX2zMgm88f56Ig+JfqVfE1caCCqR0MqBx79lMtlLGTPMqgDI7t1ObxQIr/8Fp5jzmrLGK9RiuJuJe8oVyELKhsfhHjt9Tf0MOo7x+HIaaiTN954Q21TYzultV6XjH366Sfpvfd+pWuWpbLH5Kq9SfEcpT/NnmHQm/EBQUNVFnK+ue7zmbAcH8j3gCh02RhfKXtdH6e/+fHP0w9//msbT/G4JB1jU11EIgE4fKczG/+//soNb6C/rnr8+DefIXSOBxitjqpkV4Fw6puXGNuSB+MtcFPj/rqkCKN9d7SFMeydN1+zTnuqXDodSXffXmtM8/YMK4xh9GnuN+FPxD0LMq5vBB7PBWSaytmQdaDVzwsYmMzrAs6mhpqr5ms4A3eWgUxbGU6TCZfH/Ho6/t8nPIueMpwW7ySQpjZODZ6iQpCpk4CsPRs/T1/IGEaMaranI60WsBrzaXg2QQDlcaxTBLrotvz7LJCKi4sCx4sLf8at+BaUKE1lkCkglMEklXfiGcIYV2dDxinFXYZoxMZWEoqsZJUXv0U2fnwyuaF4HFDgi5Q1UOZrQU8ttGiANNa8lfqbNlLDkSZW6hzpRHIudXWaYGztpD/9N99PX2giO37xSvrOd7/nQRVvWpiIeP8iBpB0tjpHR0ZDjjyzUnd4cZ0P4nli3NyiiAz0j9PywrySigYGDso/yqYBiE4s74ilYyc7Uuef8WZLiiCHoWrAkj1c3DkqrL21229dm9VRPHxwx5sJs9SKAR0ZevCivzCM5BJl0DPRYNwFTr/h4onOOTa/eiw4ly5dYg+aIeXLpsqaqCnfqcmJtKnBZ2c3+yztpk8+/tCdqN/QO3/1RSW5RlbID2Bg5PoiTFGsUokbjwnQJX8A9KY0Pno+9avDgme3b3/hpS98YbBBA2wPjhUPFOAyXuelg4kXV7pkk3DO1EV4IvDET32daSSOkwsYCF2/ccO8WV1Z1WD/K3toNbe2GbeK6jzhfZYfJkQVMB42XmaQz34potWJlKfiZZ4wuEcWMTzevHHTk9R2TVSYpLTqPCv5YqLM3hOLumbw0qrJSoONRCbC+bhIBXBNp448wG/yjvBc9ipYZ6CZGLSpI+rv7Ut9mgTA/Lv3vvbkAUOcRgUuLw5nljVds2m3ZU04qR/aC5kzuba48wO/C8ZSYpJzS3sgikEB3I+NjnmyySDxiy8/8ySfgSn8DhS5rUddxTlfc6fsGqKu89ePaIcV0AMbSCmHwq9cuppuvvSSH7ExfFtLkyaFS6mjvdV98scffpjW1jdU9MbUNzCSmjRpsuu70oKDSXp9E3qAvU8YtAZtYQjTpe7FCU2UWHrRkDZXV9PM9BPThRcDg632nkHVebPLkYHncCsbw3iLe3DGYBS+9fb1pM7WRvFtJz24f8/pGOjvaWLf2RN7hlFqdF9dbAettOgUTVKUdwuGkroDTdw1yJO8IIOuHx3wH4MXcjSjifvszGwlXw7COfDk4EubyJq9jJAXzg1NaezitdTtDfQZ3JK98i5wnAawgklza3v2DIOP4mkBpLOuU8RYSideQKt4RTieOHjYoGTgI/WDMQjPDp57nzAbmFsSn75nTzgR7LLiKUY8dAa6ifJwFjlpbm7GS21YHklt0WaYUOABQDtgMgT+TBsHvNxSXT+4d991CO9j4ldMiMRbG9toz86vQe27PX3vn/yhZG4wffHpx2ljbV4TOAzgbC5Pk0KPMdyWFIrPyFqL+oaR0QuJr07evvVZamtvTiPDo6KN/cEaXCdRL0rnMikdE27lifHE9aUwaIcODq4VSWdnERXjsDp/VAWPJbYlWFqYVNvFCDJirwrrOiUI44VTempg0L1boMPjmcG3EYdTGCsjLtnOLyyn2blFXR+lg10MpEf+sMiu5A7+snTIS99WFu3l56VY6CTJJjxH1PAE7R8YSDMzU55EkRu0wnN4wNiBiTdpqRvKj1cY+6yhny9dvOT07DMGMLhdF7/xBqI4LPNawWCnP4xhGN5Y4ocMY1TBE0uMV37hGYa8YVzGGMbHDvAMY9kyX6o9OtyxZ3Jra5e94lbWV5TPYeqWbn7p5g3XxbpoNXN0rK7zZUa8GxhbSA5V4K6OdrcJDAp8kMFLYlW2TZUTA9bVq9c0GcebbUWsOlQ5m9Wv9zoPjIO0A/B5sri9aaMQSylZCk6fQbsZHjqvIjWkyalHav/rfqExPCg5UD9J+WwQttwhR7SrqNfgO304shAChmF1YmLCuoQ+ABqvXbsiHsSXOjH2bW1t20COF6qXRKoeWdq1urKclpcW09LiYtreXHe92ztf9PerHTDbnpufSZtra25zpPWeoOILW2ewzBgDYbMaOoZwvixsA7/4RT/ES9FzRw3pW+/+J+mG+ml7holmJri84sIz7MrlcUROYeilkO2sq6ItCfQM2rIxnuv83PpEnEUr8rysH4NPtIVoIxm4J21ZJ+Y4OX75DOS4ObwcpxwvA2FAjpOvM305jHvCczzuOXMQRhv94MMPxM9oezkdQFxWPdDucpoNteP7Dx66bSAjfLDjysXLqUft6rq/JvmuuhLF1/gLecr50LMBpoNnKisG0j//83+bpp488YvbBuoaA684TvvgK/HsMdff1+907GvHGAdOMF5DP7hmlIdpLV4s2ztc6XgZQl2iE/akM6CAPQ7x6mIcjxySNsuk5wUchCmTPGbXRYVvvJQBd+xHHDyFNtOia/QwfMFT8ebNlzxOoV4B2l2OD3B+66230oD0l+lUHipY+vnPfy6+/Jl4QX8YL5N6evtTb3ef2kFj+v3v/oE9w6iXMmS8GYKeqEe3Pd2DKx/Ez3GqaXWvwsMzFUnhKf01nmG/+LXHDnUeo5zMJwOYGFeyP+JrL1/3VzIxjP/m48+cVk8dj5hcRc5VgAbC8QTkw0mb6seIg4NDQaZIU58pfYBRDmPY+ZHB9O6br0nWwvM5t92Iq/JJx3210pgWDqTXGGcVhp2YR5tixz0NnubNScjPgUocBKeEsxwHeBqXnhd9LFAbH8ghOeVZ9JTzDTgF1yn4M5yJlySlR2fhqE3/rLxOg+fz6nT4pvkYkANOyqKcnizRKhlOw03ICWPY//OHM5qzSUh1U47OIJX7Iiv/Pg0Zz1nPXwQiH2MoCVOGYjz+XPBEErAQ/5ZQyp/JaBliYgu15Wgom5NQIaM458ine4aV80BR0NlVi1BJUgQ8nYKfIpYfxHUWPgTAaqmCCDhxU4nbdLyXRpu20kDTRqpXZ8RyR0/qlDdKmHnB9uZO+nd/+RdpYmpaE9WW1KPODYPG1taGOj02ht4X+lDW0QHFGeLoZOiQyd/KLdOdQWF0YCOatHfxFSuRdef2LS9zaFDniYGCNwkRVfhQiBRNaDzgM9DRiddSotQWLttMUlxGHf47kTcI6CM1uO3uSWMjY6lVg8zbt75IC4vz6jDZELmNfs2dduABVcisw2gh1BuHmASv6MT99sX4IZC8nKL4rfNgeUgTMk8y9cfeMcuLcxqA7vvtGoOID379vg03DChVKOOzV4avAsBHHgxYGLC7cxSf8h8AvdFBQzzRxR11QngpYZyh/Hwpj70e8M5q4OuK4CG+wHXJNUVRmW3ocxgDzwK3EIdXCHUd9eH8jSLwQCvjFrwnWLYoxGl7az09fnTX9dugSQyyQWr4CR48DIIOJl5BewYmAgeeWEU+mRdEiWjRqfLm/dVXXxbd9alN9bm5uZY6NclmiRWbs+O9wn43H//mN6muMSa0xmc8RX4uP7jhfhj0GMwzEWHyjbzluPGWSoNotQUvrVEKwi5duJiuXLosHhykjz/5yF4Dnqhn44KS2bONqiKNcNDZgxcegx0vGgbz/sy4s3POpg0agz7VicIsp8RRu2OyeOE8S03206effZpWlpdtKBDziAkap4dyoFJ3Dgf9sSdhsIFJk2PkyM4/rtwO9AD55sts0P3kyWMNeFrT2grGME2+xLPPRcOa5I2v2fUODIdRCR4UeNA9fO4feYplBEZuWuNaE0GdhgcwYEsHadI7Oz3FA3trwNP27kGdWQ6i0IJY8wQswsXbWY2HPaDOz8qA7GAM6yqWST64j2dYLJPEKzCWSWLcg25VGp6lev6UMcyeYU3+oiV6IcsJ/M+DW5ZJzs7M+BqeEX6g+HHmi2zblnO8qzBGMQE/1vn8xfAM296N9kEDgxbw5HwAl7sIYyLcLvnfUNuz3BFP/1UeqRwKO9cQn+inHvDooD1y4N2HAT+M+M0uE5NcBvieoCsOuLjO+GyYh++mKSYr8AgDAhPjeU2m4QFP0bcYXOEDupCzcaj85XLAP/Z7enAXI2WEHx5Vl73YM0n6NdOEBxPGsD/4X/2R+65PP3pfE7mldH58NLWxR6XisYSaSXyT5IaBORP9c+fU9zS2pR3J/cTje/7gCF6P8AYawEu92GOvKHtuO3Edusx85b4iw3H2JXxRHIzA6xtbaX5xJfHl25XF6TQ+NpLOnx9XXtSBymI8SmQQDhpCkV53yhb55ko6iDaDeiYKh/iO4YalbN67UsfmRhiq0A0H3utsz+1pZm5Ox6x0xYqNNmxODI/Rd0wkeVFBufDC5MuM7HvFlyPxxkM3hoEnJqsHe/te8ud9pEQbnmS0IQxX7ON46dIlexKwPxf9DdJBOz7Yz8awLe8LSFp0LgawDk3czzKG2TNsejptrq8WHwdgmWSTyrEpfrAEt0N6vzMtr6yl5bVVyeOhPbXQWcgnnnASOxtq2CQeHcFyVgy8jdL9eDRgxGIp566eYbDHeInRieWbb737ruLyZeak+zAGIYe0ZwxA2zsb7vsw8mH8qW84Z2MxXm3IVbPaWEtzt41KLD/cVXyWYY0Oj0Vfqbj0U1mu4wj5inYS15xZ5stytUcPH6fdvW3XM5uQg4/+lT0QvWRM5YC+nc0Ne/8tLeMByFdA4+uPjO2AMDhQrylduHQjNba0pJnZGX+lE08dwlUZXobMxwDo0/iS7sHujvnEdhjk09TabA/RGEfVp1deeSNdvHjJfaZ1qviPaI8O9nmZJHucZsMMEHqBMsaRw3ie7wGu6VYJ4YUrspWfc874Mu6MA4CnZSCcMOivzYNnHM5PcTJ9Oaz8HOAaIG45Thm4z89znIzbcQtc1NcHH3yQdiRbxOG5gceKRlt1dN3Svmg3X9+9a4MzbYEPdAz09FtfXrl8Mb3zzls2sqNrPB4irerEqzmUHhrQWRim8eb967/6qzQ9+QTNrvYgGZK88aLSYxjpU176sU0DfZlpUx1bh6BLFD9eCuEtyjYpeI5KXhSmyOofYmk8xnKWMTaqLc0vLDo+uBhP6j/agwpIXG+sLRB25RF9BV5yNr6SRu2HcQX79fFxCreZ4s//KjdtaqgwhtGGyvUEcJ/hTX9NcijqpICf/uxn6f/7v/zP/qAAbRrj0KXLV/21eOj5g+/9k8qeYRlXlhmOjCvnl+9z3XPmIG3WBY7rutJzR1eY6oS6++sf/dSeYYwd6r10MvAC9Bn8+5oy6syLqddevpmGhofsKcsySXiiTIqIhYwJIijCTb9o4UU73oL0ZzzzfnO6CtuCaGZVheqQZZJjQ/3p3bdekzyF0dE0gEcH9cUG+nfWW9IcnmG8bNK4hezCGFYA2VcMASch49OP7qp0nw0FHvJ5UTjDgytDpvQbYHxhyLIBuJwvAOU0wFnpauP9Q8E3zYfokqq4FunV9MgNMlzFxzOOchl5esIY9v/64YxT8FNNWoUcs4w4QzSZuAKq2VThNJwZTJdKUcm7LNgFlD2qnlXJ/9HGMCcr5S+5Jijn+fdvDHsagp/KJyPJUATE09PBclA0xgrNVL7SIi7VdCcx5LhNx/tppHkz9TdspHoNFvF/j4m8FA9pVA7eev7gb/82LWlwSIfnt4pSUnRwDK5hmkVQ+dJhsqzHnafi2jgkNKhmFLPJUJygW4eeEG90dCTxlSa+8oenAEsU+Dx4kwaWKFAAkqVGxRaEnuRRhgBRoLRe/iR8npBV4kS8oshRNdAgvnX3dKUhddYtGgx8/fUtu503NrZ7mQ4JnE+RkLOTFnikul0elLg7KJUZd98MYoOATo40olxxL16IwT/7ODBQhE4+eb6zu++3dLyV5Qs9GD1a21qNhDxjUgnZ3AHcq8wKrwzQJGwubxEnK4Ki+OIzk0a8aoZTr3hNJ3Xrzi2/tcdwhAEBwyOlZLDCxDVDrjvKaILISUGUm/wzREddyLLihXeUDuWNN+Gbb7ypgXCTBnHz6fPPPhTeehtYnZPSIrcMIMDBRwdgGuldJvPg2JMeJl1MeqMDDdkzFJUD/T3dvenb3/62eBz7qmBg7e5ot5cDRhX2zmLPjZ/+9Cee0DJQyVDmm0F4WRKFNwOfEOchccqyQXmDewXfCrKvXrmWXrpxTYOyg/T555+mR5PT4kVMcElH62HwGQnga+BwkQoaGLwx8AmDFPVwmr6ADi6Ek8Ti59XLlzVhHTGvbt+WfM8vmR+uTwAkSsSfwbf6KfKmjC3tmrgojM12HViAKAge6NrUK82VK1c0iLyp68P0ZOKR98NZW1nxMgHeLn7x+Wf+yhiDzN6BIfGUr6VBb4HgnCZLaovQ4714lC/c5Gy6/ARjWI8/4LG7vZFmNBinPOzNgQy3YQyrO9sYFsskmSiE3OZBWAbCa5dJKspJYxhGPOMW1sM4i+H+Yz8xPE0b6g9Vfg3GVQ8Zv+ko5TX1ZDLNYQzT9YHqiGfkTztiAI8xDOOMvxpoowsGMTzDrqbuPjbQPxA/aF8YYIv6UB6kj3yq+SI/eJsyIaI9gNNL/JqiffBFRDwn8dZERvhKXEsLX4YMgxh6HTm1jtDZxRdQ1/bKUCWiX5BzBvr7u1v2dGUizFe1eNPPZMlfwjvQxIeJOJOksv4QvXj3taiPgX6MCeQNTzjng8n6w/sPKmVl4kRq4rHfEYZDL2GkHnQ0S5d++/f/aRoYGE4Pv/4qHR9sawJ+wXoebx2M3Gwozn6KriMVR2jS1jb7yeypjp5In7SmC4VxCt4hcwzQs7HOsqmz/wrmwBf3xNy7PqIuFFiApVulZjP2zTQ7t6CJ7V5aXZxL50dHbWxCL+U35ySlL6C9wLUCpWWMJZ+8CMoechgRkHN4zASUeqJvj+VUylnPMGJsbq2lyUcPvLff2tqS9CMvuZi8OociD8qaJ118kKTV+hXDVGdnh+ieUftbs2GIyTBlxksQb48w9sZEFC9sJqMsX8U4e+HCRU+62J8LuuDLxjpGGPo0TWJ3tmxog9e8dLFnWLFMEsNaXiaJMYyJN7Jqz7D1dRutttVPMNE6VDs+lw7sgd7S0pkWS55hYQy7QdbWca4zlRODlY0/YjYTfzyn2McIr4d9+Kx84S8f0+AF1+j4+TQm+cBATD8Z+xLxxdt1ydFG1IHKiCMX+1Oih1ra2Py+2R6ypOPDH/t752xc29xcV1vZskF0dGg0ndMk0nJaGMDKxjDXEHUj4JY6Qwdube6mBw8eqD7ZSJ2XZ+QhvSb52FUYdcZWAXhI8yGZ0EHifaE/6EfhIfJFXqTnfPHKTfVJ7epP+PDBmsrCM14Q8dVdyYDa/BGePcLHMjaWqlEPPT19qU/jLYx/m+Ip4+sb119O5yUHeNTFByZUADF2mA30iz3DwB36LCDrufJ1fp6v/Vx00x4lsjw4ES/H4cj6koO8nFZAeD6XaSinpV+J/rsaH8hxrRsL3OhovzwkHfeKT/3lcw4Hch4A5zLuyJc+aTN9eesrL4MlPvVHPGQ2+pEYD7tv0Jm2fffuvbQmOWfvNgzZbc2tqr+GdENjFJZJhnII2kyL81IZKQegZ+RP+/qbv/ory0D0CYVeEpksucUYzbJfSoA+8dJFtYGAoA/8NrIWZUO32RCnvHjGS8Ax6cBtjY8xFE/PzEpO6POQc/0qHR+F4NKVrPR6IjoO1d9gdNf4QjSFXJNXcp/Ey8hYrk//xssbpE6HZBtSMMBduSLdAroS5DrKgDEM713wE87zX//61+nf/Nn3vfQb3cJXh/v6B1Ir7VzH73/vn0jvxTJJALoyznxdzqP2OZD5lccK5It8micQja52v3wu/c3f/Tz9+Bcful+vOz6I18tC4/rVn/sWrsBNuPqLV25cTwMjg5KvnfTJZ1+qfhVHdeznypMLcDu3QvYz3XjAYtj0V+slEKoN44ZGUSqea24pvdom/o+PDKR33njdLxpoJ+WyQh3xb2+0pLldjUHIR3Xsx9IbVYCuSFMLFKlAp4tq+3kuVPCdjrcKZFCm5WnIT5+H6beBQhwMlXI+B7IMZSjLWhlq4wG1cvj3AS+Kyzkrf8d3/ehap0py1UMRGveC03ATcqoxDODi6SQBlRQVQKErHKYUQnCaLJyQzXwDsQUzmfSSKQJ/GgKMSKegfRpyPicyPBuq0U7Hzlz/5Hp5KYkiTSbToYSV8sxXEUW/RcBpxrCTQaWqq+WD8IPGWRVHLZhG51XlLekIR7kXAcVZoDycxHHPpabjnTRYt55661ZT/TETijCCHR2h2H3lTZp//JO/SyurazZytbZ1eUDltzu4Ngsh8VGs/AfvooPjE/DkJDXtZ1bW5K00pko/dNi4JeN5wBeY7n19O21rIMqbIN5k8rbQnSTxc5Eq4Aw9WOMMC6GH2ORAVnCxUubI2sAm0F2d3am/b9BvZx/eu5WW11ZSUwufNWcpGWkKLpJWAG54APCWmE4XvJSBMgOuE5910OEUNGG0YQnZkAYgDepYGDDwdaoDDbIZzLRpoL+9u+n9BjY21vzmmy/4kN7Z68IdGPiKsjFpZdBtIxV1azocIQYb/JG3CaIjS+mmOjo8lXBV/uiTj9L07Iw66TbxWBN3CSxVRHlIkCe9oMxAVrF0p0GDnS3z18iDUxFXl/ClqDXTwKDj9771OxqENHofhY8++jBtaWLUoLxzWtC0a+LKMja849TFR2DGLbp6+3ptkMoTJte5n2agzOwF05t+7/d+z4auZk34tzc3UldHm994g589gVgG9Mtf/kLxw9MhA0Z2S7QQm/eURLKJwRLPslzXGSxbihweUgQoLXWhaFcuX9aA/6rk5TDdun0r3Zt4osEenTuDEPGHTjoycfooSxU/OpJ9aZjcY/CBDvI/WWZBZrwvda3jypULaXRkWPV5kO7c+TrNzS1aZsgvtwfrmSJ/IIeHzKbU1o5hOAbeUdd+GGf/ck3c43SZskq+mFBN4hmmtHhYtHe0S1hT+vLzL9LaKsaw+tQ7OCwZ4suOgUeVYrw2hkkIaR+mQY8zfZwx4g4N9GoApcny1maanp60fljVpJOv8rV1DYpHkmWlLaeLiyN7hjFgp32cBrSx3t78Ncltb6CvMXLa2thJe5K5bAxjmkUFH6P7dEYWqU7vGYYRpv5Q9aZCF7opD1xtqBdgOJrX4H7ySSzzPCgG1MTjwEiNURydyUuFWBal9qiysVy9p3/ILyrgP9qOFwHkw4SZOo4vFmqSqusW6VKME3yxkQE/y0Q8GW/G6IWxJdqpJ8sMfN3uxXv9IZ6HCaOAiquJKfsasvecDV4YunbFF+lr9uti4/owAuxqUI0nCEYV9JZ4LXx4XoPT+tI5SnfCF+pZd/CErwzyxU7i8NIge9XBkzxRZa+x+5rUAfCUA/zQw4QLjy082+A1xqQGDby/+wf/6zQ4MJxmJh6khnMH3iS5We0KPng5NrjpqYQfarZV1uWlDZXtIC0tTafeno50EeOU+gZPPBQPWnwgC4D5hlxEXQDGRxvzHcG0eS7EW/0RlbKvrG1IF8+Zj2vLizaGjY6Nud6DZ1FODmRlX/xhGRL8Q9fkfXJ4zpkXVXhkYXyyLGkSuL2DV9OOmxq8iOVx2+nzTz4WOXhlhhHaH7ZRnVIWDPeUuaerx/IH8eDHMN8/EPuazc5OiyblI17xogK9jZER2ZiZmVYZD8UHtfnePtODnOGNPDY+lvo08WQfMvoweIOO2xce+IYxenllSeGqX2HlS6AYw9gjCWNY2TMsG8PYMwz5qBjDxD+MWvV1yAVLZrvT4vJqWlpb9gspXsKxTJKyseE98oNBZ52vZmIEkx6Cp61N7NcVRmnGJhij+9QGu7p77TlGPwN/19dXhGfdZbanpdqODbJK772z1A6D1hbrOozR7J0IXtrq+tqO+sdN8Q4D8pYNsHyEheXjGAmsA3i5VsgRMgSv0BPOTbLBhB+D2rrwsAcbUTF84rXH3l8LC3NpbmFe/ehKOlA9Ux+epIJNwmGZ4k/0I2N4f/KxCV5ekN/Y+CXJRLMm/PPqDxe959yu8PiLu0qL/mmWHhSlnhgzwaZO0evj4xfSiGQb/c5Y6vq1l+wZhjGMfRg9flWeg31d6eq18yJcZBWAPNL2qI+QxYDcDgnP1xzkTwMr95aUCeC5y6uzvYSJL5zgAIjHfY4POIXiERTh9DHURzylH0BvcR/xuK7SRhzqKb+4cKpIXDnn8Jw232fIYZwxOH35xZfiI20XPR7jbeXouPQJrkvFx4jE1xK/vndXdbZmz0z2ruvUeAu5uq4xyjtvv6mMxcOifJkmwFe6x8AJRSyT/P73/9Qe4NhJ0PE2EqucjM326SvUF1j3oJeFjxes6OVcd8gJ/MBIFC9dog9iDhYvY8+lAekXPDHZvmR6TvpRfaIykcwHn1vcf8HjMBDzMoUy0OY9jhegrwLEM7UB7r28Unig189d3mgDGGffeecdlz/zAH5kujNv3nrrbe8vxjwot8HPNcb5y//wlx4nUibG8Xgm+wMgakPf/fb3vEwSHNSXGXuyig3lfMvXAPf5Osury4SeVfndP0GqePKjn72ffvreR37ZwxiUsS1p0GsA/WPgFz7Jy6Ha4Y0rl9PA0KD02V76/KtbHk8RhyM88zDqM44EQ9QDgNy1d7ZZRjCGsV+iKLUedLtVi2QecCx9gDEMz7C333g1+rhS2Vw+6NSg8fZWS5rflX5UWgdyMsOElwSFN+Bz4ZsYwzKQ37OAhvIMKD99DqbfDsplNy3VHMv8LEMOD0BD6nmJNyefV6EWT4az4n8TeCEcyj/GUoXupJ94iqRCJsyH6sMyfq7KxrD6f/a/+z/8Sy4cQiErPM0XVUQnQeGKH+kcEOfa4wREAB1hhqgALhD8CDsBFJj4jnP2ger3n/G8yBHpasMz+M13cZ/j69d/mcGVCuBcPuInzvyTvloHBtJGdeWjCmV6fOTwmnNA3EU84vu2AG50MALigQ+C4mySdA0tjeJzd+NR6mzSgEfR6zSAYeDmwZGUlpW1OpZHjx5Jee540ObP4CqdMPhZ2PuPVBfFWXgYvtd7FqVOBuV5zFtr9qSIiRJvKmNCxfWuBqQdqVMT5xYRMaeB9frmWuJT27zVJl+/kVUaBlz58ATME7HwoMA7AJwYO3Z3tjRYZ08OBv98Bp5zXMdnzjc1kFh3eYY0oG9TJzUzO2njCJt/YogBD581Z4C8yZe0wKeBpQ+ebe/4zSt7oPD2kuUd21t4P2hSwDKKHZY5MRlhiQRl0QRkcEiTql6xv85p4C/85O0dg00mTY8fTwgvHkB16kzofOo0oOStH50Y93FmM3w8uvb26PipWAwALKdhE106KgYX7Jujcz0eFhz13uSc/QuYJKyviw8qA88xTBCXtBjGMCxwHfdcM0kmHNngbXaLy4Z3Vx6EeINnyQ5hvJm25xfPNcjgLd/42KgnVwwaZ5eWVGfIHIZHxWcJnOLyBhDPLXjG4CPwI5xqmxKuNg0u3JEXQu83+UU8v63Sge7Ds5AlgtCDV1p8DUx8EY/hP3LOpGdqCs8cKVrFAycePwwOhch47RFBOVQ2jAlM+ENPlA8UtdqKdRYHaYI+6pvPi9MulldXNelddVnwlKrQTfqcF8mcvS6Mjy8pUT9ssr3nNAQy8DqhLxTOpJ7HkTWb1/Z4KRh7/y0uLknuqeucn8oKqkBXPZx3XNOJRN6xHDcmYKKRP/jIX4GLMxsk9/f3KzFfmFsV3xtVV3uSFWQhpaV5TZx0TznZp436xjAW2VFvGnCKUeCKAWzoGciKffOom3pNihnAM9Hi62YbCmazWtGnOmxqxstRZSS2wk8eGKvQX1G2HF4Lra0YtKTNpLtWljUZV17sr8O4s0kTWTaqBpmTokgNaFYGzMXyObzcNIEFP3nBv+x9SNls3FzjC1yxoX2GPDgnfvAqJoDGK/nFI2NgcMSfa8cojWdOX2+39y7B8ImX7Zja2fnxccn/BU+mRzShGBoaSHzeHq83DAB8ube1rTmWf6l8yA1LeVmahrfq5saKyj4nuZlO8zOTaXZ6Ik1zTD5OM1OP0/TURJqfe5IWF2YUbz5trq6kna01pd/w0igG1Rhh6SNsvNU1k7YYmDD4qvYhNiTqsExKGuw5pHoyR5EJEZf5Ai844x3GOfDBt+Ka+NSN0lh/6Jol4OcvXLNn0Y70OJ4QA0PS+yyba4w+jckk3ivoCsul8GxtxV5Lu+o7OtvbU18PX0QjnvpGJh3oPNc1bZd0tOdy3txHGMYOt12FueQilQ2m8eZiGdAWS4wwGOg5b/HxWvByRvVHaxsbaVWygu7gK4ir62s2Ei2vLtiwMTs/k2ZnnqRJ1c3jx/fTgwd30sPHX6fHE3fSI50nJu6nJ5MP08zMhOLPum2MSiYwXgBslo/Hrvdqo3EoBvzHE7a7qyvxMRK8CNE/9Id4buMpyTN0DBuuu19QvUVyjGixHHhdtMMLxhTgx9AGr+0x0at+SBNG5Byg/jGaMFGlDjFubqisMfmRThd+9Dp1gkEXfYO+cB04j3obf/gqqb+AqPwtCyqwmrOA5cKt9jThGZPT3p4ue3AwyVteXEzTM9OS6QXxd1m837Ixli9Fjrk9XUyXrlxJl65eSyO6b5duRX73Ne5Afh89vJ8ePrhneemSjuKDFeaR0kNrt8rMEuCOju7U2t7pttzS0mYPSHQD/Sp9KpN/l7nu0P1HV3e3J9P0UfARPtlTlH5Tf/bEUX0sLa+mxSW+ZLmqOtqQbuRroGv+KM+DB3f9ReEH9++kKbXj9bVle57xUpNJNDwFMAg08aEL1TmGPl4YYsTEEBnLPhu9DBJer0oeGUtRf3h/87VdvNvaWkNmurr6nD5v2I+8c90h3UO+yBm8wcCJMYwxHHh4idypSfVAf4/bSYasF7MuOBDNntgrjPsTh56xPJjnfimpg/pH1dC24ZvDimv/S1D8DIERIFNAvsc71mN6pyGJU8avwuzRJJwRnv+IrzilclC3oR+q+eVrAPpJBz7OBFPntE3knTx4Rt/BSgr6dvoSvvC5rrbJEj0OPo7EMmUM4Hjlshcg+/O5HjTOwlBDvShnj1GGhwadjyTrBF36Dz3GdXGmff3gb/8m3bt7t6KfyJMx5cYGeeJJHR/NME6lk8BaL5DeXLPO1JgP+WfpvdqAokQeogFdiI6G2/XST3ie0m+ir1ukN9DVXIslBZ+kT23I58uQsTSY8Rrlzt5zbAsCrxg70C/5BYpk0Us0RSvGfNobfWcG6EXeAXBwUB5eBNCnUL/UHOEs4ce4j/HbbVp6HF3FmID++vKly+p/u50X9czcyLzgD/4Wx1nAM/LJ1xyh+2L8B6/AC37wPpyYTE+m5yIevBVPCaddkGcYJCMMrvNihXZHm0RHLiwsqj6qxiqf9U95hEz/J2WZ7UfgKzqJFkeeHh87jiRLfMR7nBddLJUc7O81XmgmvV+U+XzkL/AvHTSnrUP62Cgb//HjO18fc/GMgyIruWmsPU4CZSyFOS3xIr2fc87HC8I3iFpADR1nQjlOQWcRdnr5quEemzhuUaYCqs9Ppq29z3BWeIbTcNVCjlOOBwdqIT+NeFH/tUekfDb//vZ//v/8X4pLjGH/vY1hQE4KeAlaBW2E5kZgAnxwE6fngqS0WshqopyLMRNcxMkHgq+Lp8KfOkhvqF6dDkUZKj8nIZQBj8o4awEcRcM7FaoPPJHlTJjo9FGEZKgtC8/AXY5Zex2lgK1WW9X0CvNvQZzRFfSeTFl9TuesaUXqrD9I7Y2aSEpzWeFIkcEPp9A1b5YePLif5ubn7R22pU6Fz7+z3wjLFRjEs/nvNocGcXS0DOhY9sE9AzuWATJZxcCxt0tndaBBL94P6nykNBkQDWqihsGEr0etrq57YnBwyIRXilJ6fR+D0H5xr+PgQEpf4YSJRClyjD9N6vQZIDF5Ytmkzl76iTKP4+hIA0iulYLBwPDgkAbZdeowt9RJbvq5PaXq1Emwlas9eDQA5To1qsPB0MQ1nUdM3PgyJMtS4JsH5voLTw4mw7ouJkrDmqwyESUthj72qmlq1KCfN2bNjaLp2G/SvdeJOlOMUIGDzoRz4KO0wqoBTZvKTpeDIQZakYs4PDnTgaGp0hvoCRuaMkCno15dXVY9rauDokNUXuAnvfOp5hcGG55FB4iBhE6eQajLW0wKoYv4lk/F8+TPGEWhBi0jo8MaLMO7pIn0vOuYCWgDRjbTfM68ZJLpAaHaEWFuH8XBhIpJGQZZT4TKdDpu0MDmpecvXozJg+4ZFLFpPktiMTp6sin6Jyae+A01eSph0FzKz4eAQVxbS7sHlfAz+FQcvlY8Os7MasOxJkGdqbevW9WjgZgmD4uaZMEQ0pkRPtSWdYvRykuzaZwKDx4mG5Pw9OGNPw2VMDdgGq3PRXq32jj4ZQLGpAIVjkcAEybqyvWEjlIi01782RjHX2Tg/JuaNdgs8s55uHjkybXzd4gmTRj+whhGWZExPAOa1EYwsC7Nr6j9hyGTr0liMI19GjVZER4NgTyogzbkGrTUf9QxmeuZ4rEfT4PC8Ubh65Q8Q6cgp02aXIYskk3Q5TMMETDJV0DcFGA++1A00dPK8iU8JTRJ9B5zoif2s6IuwhgW3aJ+FN9/zgLPLDw9aHuFMUwRieuvmSmOJ3saEJIfXnNMaFhG4iVuisgB3xg4U3+jY+fTxcuX09XrN9LNl17R8bLlGu+K8fHRNDoy4kkMX6sbHBx0HXR3d9qQ0drC3ll4iFGvDDh5cSCdvcGEYFm6dl4Tqdk0NzOVZqYxcHE8SrO6xrjC8kCer68sSOevpt3tNelsjA27KgcHb+ljMp3wLPYZfQTgAaETh8rqZaXWI9SvzjVtOyZZHJrgYID1JIf7iMM4BB1K/e3u7KZlTeoIJywG0pIh/hQvjIcRFzqor0uXr4knHUq7LR3TlAbFL7zQbNwSv9HXGLmsZ8UvJkgbG3gRxAsZPgLBJCaWVdImyEO4KYfyQhfpwmXhwBOCva+Y4O+pb6Av3NyKr63x4mRjbUMTMx06M5nk64fev0nlIM811RFLkCanNZlRvUxOT6THkxNp4smj9ODRfZ0fSHc9TI8fP0hTes4m9nML0/bUWV1d8kR4d1sTEvWTbH8AX/mwREN9syY7w5Kb82EcF8l4eTE5ZnJCPcB79r7CU4nJJQYP2sFBnsCJN8g48smyGBvpkWn45nZLfdJm9j0RpW7Qwxh+wMFzDFF4d+G9Yb1G61H9s89YGC7o8/dtcOGMHLE8k4OXYHhdoGuy3FDn1Df9OAZ4ltmTl2VMifkCNnXd0oIRXv2u9BoTMvLqUp+M8YQNxnPZ7Lk2Np6u3bjhtjc+OiY93u9+mUki9cOXcldW5tQEDty3sC8lywK7OzvSxfHx5K9HdvbZAMakHgNTWyt7ibV6gkzZmcxzthek5NDjKDw+0fOiu6cbHmvMgJwidzpoUixHZZP/xUXa8VJaWl4R/RglVi03U9NTGrfdk4w8SvNLczZ4Luq8vSv+7GN4jQO9IAkWD3okF/0qR5fHCO2qG2QCbzpkmEm+vyapc2dXjya9bdIJjJfEW16SNrYIEW1XaSRjQmk5puLQZx3iSWdhCIyVBaEXKR/63PpAfKeOKGN3Z7t0WrdpI32u33wQxjm39XwADpNMZPDEWvViD0rJEt5/hIUsxxh3T2WkXm1EE2EcWe8Qx/dZoSFTOgyla55m8DWqgL9SHGhEZsHJdc6HI+eLzNrwpj9o5hnxXVdkX+Dkxe3jx49DzsGrP5cnl0ntBM+s7BmKvnkyOWljNnLIslX4jg7DG3pkdET5ivaCJoPO1EEuHc/gLx6sP/nJj6VzFlxvHoY6jY7inHFAWfTrGK/ixaLHZQqjrMrNB3HIhhdtbreKz8tPFcfyv+G2faDy7Khs22rr6zZ874kWvoTKuJn6dbkx0EOF6KXvhizGhOG5fGg9zkdfbETygY4Mg2NPf69f3AIVPpQgh7FEkjkEfXbAufTo0cP05ZdfRT+udu1tCDCIFXLNF3vpox3beFTnypM6Qx7LcFbe5fB8DQkxFi/agsIZyzx6PJUmpmfMa+JCKV536DlFjH4LHEURjjUnHNBcDG82dDn7tKkiCrwxriIuL2dJB076waBL427pNZXIPAYldZBp0o9ljQplrscLgxHNiWJvUrVvdCBxkBG1bV5uLu03pi3P2SinjiiuoCAY2p8D0FeJXwNlXjIGjXJUj98WyrmVsVAvLwK1dNQeRazinKG4f14WmZcZzoj/dH6nQ+3z09I9D0eGSrrifOLQ87K+fBrgeub803n7rONv/6cTxrD/4V/GwJOHCtHZGfAX8SuAEPsZgSLESqqIB+RnVpimwwiLowpOTzr9scTMT5+O5rdCgOurAC4Jz9HzkYG4Jw49zWxxvMrFyfSVo4S7DGWcoiCKV8Q0/8p/mSEC7qsYi4PnmVeluAAVHBcRLS6ZGvIbxJmG4nDOJRxBf/A0H1FPYDgJFfw6483V2bCf2usYbDIhBQvCprJKQZOWfKYnp9PmNpseC2+DBj11LVJaTBwwwOhACVueGPDGZBGjGANwx9FzPId8706Qt0NSrIQr3eDAgAZF3amlqSGtaLAVmy9KOWpSxMaPxI1JR6HsawZAlJTBkTfLFZERHrhzGq7hTO5kKStfphoe6LNRamdrKy2vqnOlj1CeTq90Sui0UQbuwRN4uUZp06mypMlxKnGrB3wkXz6RzgQA3ey321L67UqLSzkb97OvA5MaJinR2ajczr96AJwpE4NVOn8rCIfzNOSFQQ735EWweaB4ff19NsgxKFlbw/tjVRGKuiCN2UTd6XTKATARYSDKIAtaygrKtOXriB7lV52xKbT3KdKzubl5G0nNR3SHwsiXr/DY+KBJkWkvcGWcLKelzDE4JKxKG8+dn+hhvwg8wzy504F3IRu6tymc/V4wdrC3yWMNXjwukFxmmmsP8g5+t9hrkMkdD6r5Fof+LI1Hpsx0sBk7m6giv5tMXhaWFVcyCc910OLywDcwgIM/XR1HuN8sit+8tbQci5ZqbnHktFnOGbf39HSnTg3W0CQrS8uajO+onMiucqVMRdnMNw5Sls7Qj+GTto3BJqgKyPGAfM3keGCg3+lWVpc94MFwgrGBemb/HwaseINhmEAnIBsAfFAylZP2yqD0MEgyav2I2KwD+RIRhkO+fLSlCSi4mSAzGWf/nWiHTuhz6Me4x1hlrarM/Kw4AOs+8Sr2E8Ez7DCtapLJ42wMw0jlZZjGJ37ohE1SAcKpe9He2CDentOAWzOLPJkh4oF0ImmQJQrD5AsjQq/0Hx8RuXDhUrpy7Ua68dJr6Y0330lvvP2t9NKrr6fLCrt46YrijKeBwSG1X00g29o08GRSKD1JnQo/Hip4PmGIXF/VBHlhNs3PzaS5mUkbumYmH6bZyUe+X5h9khbnptPK4lzaWF+SbOLZtW4PXJZO4dmF3NAvuGwqvMviojJoj3KZlz5HGa0ji4NrG/509gSIe8JFb9al5oXSeTJShxEQnS+5UL5KZbk/kK4EuCY+m3EvaBIGwHrqybpLVDDQhy5kwoYDyzAbRF81z/YlJ0yE8KbDu4CXG7z4wOArJkKK6wSdvL65YaMY7Y6PqvBVQF5+UFZkgRcg9uqyoWsnbehg0+G19S0feCnxUogvqLJX4frGhtsFRkg+1oJH18zslI1dE0/uq0zz6cGDr9OUJqwffvBeun/3K3t5PXnyMC0uz0lfL6W11cW0ubmqiTBL0+LlkzSI+Cyd3MjyO7x22lJjc5faQreOjuJgX6p2n/v6Bm3YwUMC3bMtupjEsH8VXzBlmT7LoPACi33AYgLJnnP0OVzTP3V1oV+6/dz1Kb7gYcUkino6VJvZ3tqwzKCXeHlDXVLXLL1jX0z0ORNUSYTKgVEbo0S0xHq1QSab7O/IxAhjGst6MRwyYeofHHBdg5slfPT/eHPv2ONc8qtKwhuYSTB6DPqYJG9sYDgKbxryo02Bh+XzfQND6fyFy+na1Wvp8pXLaVB8YmkPnuhraicrKwtpdVV6bHtdeuVAbb3RhiNoO9wPjx0+UIMRux2vqNYOyw4veaABWUQvMjnGS5qJMvoCoxhjJbzC8UJ325KM8SU69majxW1r0s8St4X5hbSwtKLxyppkCkPlmtv548d304N7kh/Jy8L8dGLJZjo68DiHifm6ZBK+0jZ4YaWGlppa220AGxu/4I3DGa3gxWkD6PKydfaSzhggmkU3L6MGxCPaNX1h1HW0NdetxoA2LlCbeJwdqi5snNiylxJyBg9olxyDwoXREHKsFywJ0vEdklPxEXmyjqD2XNfii9IRlsOzXigf1jlq56oQ6Ud0T73HiGGIiaMclwM9RlwAwwTlIS+ufS9dcCCZYskhz2y81j3X+UWG/1QANH0c3Bd06wAcrrhALpNBYfRVyIINI244Ciat/ui7bXghvv7xvJp48iTCCsi4PL4ugLB4IbgnPbIoeg9Te1dX4mMHGL94PqBxId6ipM78ZYzFCh3+3A0U2fAMz6uf/exnkr1lt0nGM+SB/FMfHo/rjKxzb4OQ6iOPN4I68Qyeqt9CPjaldzbwLmOJMktu1eYwlpIt9YM+ZVyILNrzWAdbjpg/yhu8HNDPSyfGHfnFBjQjdzaGqt6QV3ujqb7tya3nALzkC+Dj4+OSRHcJCqOXgU/Bg2xwHBoa1Hhe45hgueIep6mpyXSHvXj30FFNajN8fIOxZZ3ya0yXLl60cTvzGDosq6JTGIL2An8GynQa5LJWrrnQPVckqVP5J2fn0sz8nImnbOhRvHGVYZQdDzbdY7SjvYCvt6vDW3PQr9CfiUD1G7EMnZfIGLN5YWUjvtOrzxZe6pL2jeGK8ZLbrvKlbwYHwmVZkmyjl7s629Lw4KDpcBmgux7ai7KkhrS8Jz1zQN2SPurI4zl+4JdxZiDs6aPMo9Mgh0PbWXEy8Lx8nAa1ccoHEO35aahiq8Y9DXJ5ghG1h/5r8itDhHOOwxx1WMQVBsPTKV8MTsszw4vgLsepPYBn4UdGqkeVB/nIcMIY9p//d//Dv6xmK6jEezqjMpLyNVFP3CugNtN8fyIs/+Sg6iNDFm7OZXAHUzx7CmoDfR+BUi0+l2l4YTiRpFqWs3A969mLQjl5xlXGGdelew795Lzz4Wc6l2o5oJpUqu4wdTccprY6DWZ5q++09HoRCUUGLCwu+q0Mb7i9/E0DHhQ5nR8DoTCExYFyJOxAAwTH0cEAxxMh4uhauQgP96JPDXugf0AKWIN3KUj2k+KNZxjOUJLRkYMTMD7TWS0z4M5XB2+Fc/jpBxgZoPDWqT0N9ff4898M7BY1wGSwk9fIAzldGfIt4ShyBrl+O16KW76mjHQIvAXp7uokRPzBM6whdWlwyRwZw5+6WU1YpzzAZaAKP2NvhEx7Cbfw8XY9G4Zq4an4OkOHl0nhGabO18YZPgPPU/GjHP9ZEJ1io13Pcz7PSwOfxsbGnC+TdzwNWWoa9YpKZhKLsUF8ED94k2mySrj5ZTDOIJBBKPfxpArExVMF3rBRKTzEoHigCS3GMLxCzO+izh8/4s0qA83CGFbKD8jX0M9EEG9IoBTlaXCjIwKeYT0aXPVI/jGGbdrt3IlFFweymPPIbTXukPMIYyDJYB7jY86Yfq8MMUyoAnXN294OyTg60J5hG1tud85PB5jKZQVq76lr6gie1wJxc3zOXT3d9i7AkLG6umJeM3hlQCwGp8WFOW8Qzl54TIwxWimhC8lbTK49OFRpbNQICn3EdUTHGMbYMYxhaisaEOMpIULtGea249jEh0bhDzSeRHNBmwna4/ClzrAVg34LA0MN2tZWVtUGkzfQZjKEYRK9hLGRtslycPYjqtMgDk+w1lY2o1d9KQ0bC7v/oR0rzdDQiL9oyIa6g0NDXnZ19fpL6ca1m+nK1RsaKF9JY6Msaxy1IZO6Q46bvJ/PkcqbjV0romvRG1/PzUx76eLU1KM0hbFrOpYvciwtzqXVlXlNgpfTzqYm/mqv+/6yHF/vimUiHH5LrDZD2SuH5Md6gUP/ntAVsmNPV5WJerQeVz1yeMmN7+OgzXCQxnpblQYfMHY6ju856E/izTl6n/yZzIALOjJQZ9xjoMmeYRg8WGpC/SEj3EeeTMqgV3RIDi9dumx9j55mj5m+PgxFTAKalA9lU3oXl0lDsscynmF4CvCQL4jiEby5s6sJwpZ1tA1falMb0gm8wGFD8jXJ/dKi6mVuKs3OTtlri2WKjx7dTQ8exvH4ycM0OfUwTUzeT09Ub/MLM+p7liQ37dJJ+9KPx2lScbx0THLHF0rb2nokBx2SsY7U0sQSWQxcXbpuV3ibJhftOvgggCY6qgv0aFtri/fr87JfJjHqb6inrs5OL1FkKTPGMAxrvJ2nnW5srHppJhvyYzhuVlugCmANugCPQ/ocDDdM6jCQ4WGEtBApPoqgPlR4MVKGt1UYTNDdjAvo99o7OuxpB068z1zP4j36IntIUB9MmjqUrqO93cZMG+dVv3iu8WLJ9SsZiq+a1tuQBCr6J+7BgYFvRfWyvLzoMrPMlBdOLH3uER8uXrxsPc3kdmhwwJ5i4GMZ4crakmRtUfW7YkOatI7aJBM56O+yIQfDvtsKTV0x4O/Q8Ijqs1X1oAlxYQDKYxSMB/ZIFH+ZgCL/eOEh+xggGWtRLrHN6eknFxaW0orGJywbXd9YS0vLC+mJ2v39+7fSo4dfewkzXvU2UGEoEA95gQEDunv6NIFttjFKLSL4pXwxZrKhPV+646u3LBPlgyeLS8te9kb+/uqgysj+UvCquzO+Fkl9swcZdZXbOHWbB+ns/9re3qZneFLSjmOfOfR+i+rR4qI04MW4j54MEVBD1EVHR6s/9ANkHUB8t/nivhYI5/kJUJhjKzzKjv4Jgw2QdRTeTYxRc3rqKcfLxh3OPCc++DCakyYDRpf8chKZz0Y0wuBNvi7HyeXJtNN2uAb8TIfHyQ6pArSxzcPExITxEjcfAHw8gVdn+vBl9WcYw9okoxiabKxQkj6NURif5r24qh6e0s/UiXGCL8LB9etfv+eX19ACgdbpvo58y2UmDUYsPDfx7GUsQx+E0ZrnhxyUQ3/whbaGDPcPDCqt6kX6xvt9mcc7amvIWnzZkn4FHW16RSd5gyv0He1I4zs9w3hDXniRu/1ZBsIoRVqAvDE+owvIHzzhrVs1jnKQhi0J7G0mfhJGvxgemfeFSTpY7R8jE6gxFjL2yMYwl7XIE95Rxkq/CA8F0JIP8AOZVo4cVsEjICTu6J9Fz9yC+pdl8U3ypnLgpY9egm/0CXxUxEs6xQ+M83g/9nS1qI3yxXO8D7csg5QTXdTAyzeVg30TMTbyooDDfa1yZ4ysbEVntBvvN9isQ/ni+YX+RqezVUGb+qWRoQGPbQNCFl0c5FdlWNxV/3REu4MnUTL/egCsulDkCD0dMmuMMt+cApmnz4PaODld+XgROC1eDnkejnJepx1nwanPzoj+bAqehuflDYS0vhjuF82/nOfz8s9wwhj2R//7//5f0nlzRLb5OB1ejInVAOTWaRBYgnVkUa7GKl0XF6ThoFnponJfPvRTOdwenLA4l8FhxOMUHco3hnIS4/mHOUpFegpc5hLEfTXs5N0poPgncJQuGzWR66zX4C6x6S1GIBSQ/qQQQ/kEMJFmD4oddSLITEx4dNYzUHOf80D5obBzB5iPDE5XCkOhD/SxtwSDeg0G19fVYa+482ZwiDTkuou3ARlCGXLwOAaaGAxwzT8JudMAwGR0Oto14BpU3kxi6dzn+US8JmEM3Il0Gv21YQyMyLtsLKjGZ+AQ90z2GWwwUIZmBgJ8PbOnq9Mdld2CxfLJySf2JLBxRnRQI0ZSAwxQGGTzBoYBSoZyZ3kasAdJT3envdKYOCwsLpmLGMPgSU6V02dcZZzkS7kZDJfDa6HMd+JjDGtq1MRScjY7O5s2lN5eNuINKDjwvCEd/DwNt5dJaiAVA6cqvRmI7zdULS3+Ght84jPcLHVicsjbbZbQUMd4KT1iMHmA7MdAt3yUAfrBmY1hzwKl9pwAwOMRAySeeAwE5xYWzW9P9C3bUQbnV+RZvocXTFSRD29OrTD+ymDdSniRHiAdEzwMKsjbipfRVI1hMcg9iQfIeDjAwSSOspfluxZyvj29vWlggM3PD6Uv1lTXGKd3NQhFlutsVDceZLcFY5jCnRIKFayDN/Pgo34Bwlxe8tA//GLJmg2ch+yVs65glm2At96eDuA1RifjR4NJ58DShVg6532JQBZ3Pmwc0sCTryrycQuspixlRFYYkLJPHt5BeHo0NWNwkLw2skyIfPAQYBPpNRsUmFSwNw4E076Z/F+9xr5VeHWxZCr25WnRQJRBKRNpln7w5bpNTdjZh4v9E9mba2riYRwYvXTY4DU7aWMXHmBbmhzv7q6lg70tyTJvzXfVN6IXmHTp0MSBySg6FU6IHJ/jDwZQ35KLQjasQ5CP4pyvfVA/hBHf6SI+MmJ+q7zEYYDLpBsd5gmL4sNHh4thDJa55xwT5ngBwSba1Cf40DPgRhbgP3rWukHtAK+eqNuoNwrFM+IB4WEYtGMcvXj5qtpClyaQex6Ud2hCciR52dmNj8RsruP5g6FxK62qr8PTC37RJzJwP6c8WFK+vKzJxfys2vFUmpl5kh4/uZ8ePrqTHjy8nR7cv+Uz+3VNTDzQxOhRmp1TPNUVhhgMGWx6jUcsS88s4rxYOoehqkUTsFHzgwnK0tJKTE701yw56ekeED8kd3h/aWLBfpHIIUvuYpLCxF39b7PqogHZx4MCw8mSPYQ2t1ZVruW0urIoPrSpLxq0ToBH7KmJjoG/bDpPRbpO8GqgDWvCiicz114WJB5zcI2xDaMSkqQqdn/kpcD6s9eH0mL8wUhH/FwnGMTQF0xKqU9VJv824LgOVa9svL69vWEvCzy4wku6UW2m2f0o+9PYmCp8TLz4bP+2+rTV5SUb3helb1hCyBJPPPOYmGJ4Yf8rPDFfe+3NdPPGTbdpPAPZ03R7m+WPi7E8eH1Z+bJHpCZ5ygsvEHRqLEXGK67LnnF4Ruzv5mWZx6mzvTP1DfS7jcMzys4ZGmMZoA7agGU02gD9D/3gygr7PMVXLYnPvkd8qAZvT7y/Hj28l27d/jzdu3dLfegTe9PwoQ8m5OzZxX6mHhOI9xjY2KOLJZDeFmBnO7WqnlnaysdN6Dn28Grc2LARF0NYvIiLL8+yHLKT5Z0sSxcuJrLQxFLVA7UHXoaVJ/Vh5KEqqd965YPxVvpNOjfr0I72Lm+GjoGCyXlf30BhHECGlLXiiYXW8bxEYsxHXPKgfZfPHNQ9QFgZ8vMK6JIY6PdnAXonp7OsFnhct0KC3HK2vBVx8zV9V65n7vPBPbjyQVjWU+CFh/AOQ1gs40Nf65l4wjV6iDgclDOXlfHXEzzDhKtaVC6qZedkPawLkuFFSF4YfDCG8ZKOtstLrPGREaUgL/CJr6QBh/OLfDmoI15W/vjvfixd99gGE+QOerxXWDZwQbvkkLpFH0Ony1OqA/BR3zGuCXo5wyc8eAfs/Sk+q33Qx1vO1SZVkYoX4xO/zKB/UWLSgZM8Mt+dh56xxJm2AW35mctJjsfkH0ZD2vbo6Kj7Ktcvdah6ZTUM9ZvrlGXUGOQBd0HqZ6emptLDhw+dzh79yAP8Vxx7hl26ZHmHPvIHcl0BXOeD5+QDUIYsAxlyvFw+Z2LR4Jql+uc05qJNb2lc1KJ2y0d0mtX+VA71GehlvxBCDzUIl/iIzmVrDV4I4gEGLpaMM+6mPw6jmHDR71ivoxcYn7IEFt2g9q5yMu4Og5h4BZ/RcaaXsqhulFdbW3N4hsFnE0+9h5wqgeriXFrea/AySRtkSVzEs9BwyvcFmA3OJ8Lzdb5/HpTj16YrX//HQMZSm0/5yHBa2DeBcvrn4ig9f15u3whvAVFjz8cN5Di1+ZTzytflcNoCUI5XCyeMYX/837Fn2NmRgZzBqUgLQQSq8cBYuvaR79WwK89O4vN9TbjawAtBxlmlpgZKeBhcgFcpnOZFDv2cwH1anNOOWsjhVrtCSAwfhOe/IjyXPafJR4a4LnCJuuqTp+EoovrHeKxPCnw6NNRKLUdbqSXtaL6IyzcKl8FoKF46YxQ8G7Ky+Tf7JWGJZ7CUOy9TEReGPBgoGzOcnyCfgSy0dMThrdSuCagU39a2JnnxJiM8R6odRvWgEyvjVkcnxZ3zzfHz+eRBnsydjlObBlxD/bFMki8YzS8sqCOPt9jlNGU8ZeCePOkM8gadQHSykVcAnVXymyQ6QuqNQS4DRsq9K157gqlOYmbyiQbheLuEQe40g0V0frHRtwdRvCXLtVHEL9Nbvu7VYJ7BMEtS8aph81WNfVSHZ5c5jJD5gNdRx+VlkkA5LVC+hidjGmDQMTK5nJ3TRF4Db5dbHWB0gixvZCP/2G+mnB7gngmGB+EMJnRPWPkICDxsgkq+vL3F0MCeOGEMY2NlNoXfSxOPJzTZgv/idw2UcTIAwhjGgC/4f1q+Ab5TGLKNh09/n2RM6XkzPzu3INnjOXIdA7hy+tPwIV/wmz1C8jPOpD0tPQCN1DVv5+EHe75gDLMxo0hXBsLykQEc5A0PK8YwPXdtE9cB1TztBaeyAkyuMIyHMSxwMDmF5wxy2Dy6yvMC0zmMksLLoMyDPnFQspf1FnkiJ0yUoJ82hIGRwbI9M5UHRjYvQRXk/gGzY5SNAameqQAMyMAVBwYEBt8xoGsX/qZGtdGjXfFtUYhES91R2j/aS7v7O6qH+KiGl3SwBG59O/EhCvZALHL1RB0jBZMvdCltpl2TZCYNGHKWxAuW6N6/dyfdvfNl+lrH40d3JY/3NaB+KDl5kpaXZtPa2kLaWl9Je9vs1cXXGqVnDsVDTdzxUuFz6VJerivzS8LFRBgdjqARjD6jDfgtKkdRZhutisN8wLCAfOgZRxga8kROcYinMHv5+nkxqS/CI26BU9dM+n2fDQCa0BDHBrEibt4HyTQojmrKvHL+1J3OgOuxyJe6zp5hiA4TLnh+oIlWjge+/Bzvr+vXrmsC2GN55mBShOcXBjD2qFxZW0mLLAtbWvRLEb6QOLcwk56wT9ej++mT3/w6ffXVpz7u3r2VJp88SlOzT9Lc3HRaWlqw4QTjPp5dvFDxR06OMQI26dyoSUJnamphOR1HhyYTXZpMcFZ4M8vo4utulIWlm6sr66lTE5BWHXwsoa2jVe2IPkF1m/Bu2FBe6+ov2SgbOVyxVzV7krGXE/tfIo/srXl0qInFIXWvdqiDPcMwvLFEHq8KvJHgOQeeWeKg5EbxqVO1JfbxQh9nPQR/ka82vLV00Ka9p4tkCM9sJvVmvNpY1iHoAvQndZINEr3SFTaGCTcACrw2PBlXOvodJpI2fBeTWLxKmMC3tDQpf/YHDJnIMvXo0YP0ZOJRWlpeFG82LQcYF7u7e9ON6y+lq1evpytXrvqLbt3SzZRnDiOT6nhudlJ9y5ZoPlDdNEhHtdgDzHqtv999N95UGIrwmGqXDmN5JGXd2qL/x4hQHx9bGBhQmdkygglh6D+eua1IobmdqVyUlZcy1AXe0mx4z35z/OGZtrA07y/2fXX7C+sINr/H2A4vYDG6jOWZ/rKoruE/HxnAwA7d3b29sQm54np/Qgxr6+s2EtIn4G1DW9iyzEjPeO9FXrzE+I225q+OKj8Of/FVfTBAP5zbHGDPZVqwyofnGcbCbAiDVvQge0CFroo+NYxhneYd8sMJdHx8oE/1E4aeGBvAw3zOeeZnQH5WhnKY4yoZugp9AW4/B1eBDxrLODMQhhySkrpBPzGGzM8ApDr3q4TlI9Obz7kNcYYHGOftmSNZ8bJCHXV42hR0A8TngC7o5mAsMjk5WdAcMsVBevoxyugw61peUB+oD152PbJMko9fiByYJPnujWWSxVjPdSbAK4ooZfpJg5fXT376kzQrmaXviFIzb5AsFrICJrYCUGobXeIeg3HgAfLZoEvj1x+GUvjTr3ZkQ4p0IluR4J2NsdhfKRUuUgdtak8qK8TBo9znZp4RjjE308azXA+mQf/Qh16j3bBMMvdz9EnGX+AOIxkb6LNnWLsSxnN4zgc4HkoHkcZLCJmXSN44qIsLF8alU1gm6RIHbQVkXhBmPujI9HHOfVouX5aDajrhYD8hn0X3uYY0OTXtpbQssd7WWEmqwl8ixrDInrnsV4xcsH+v97cUj7sxgEuvUZeT0zMay20oTmwXwPyMPQ0xorMPb/byI3x9dU3tA0/jbesW9ibFAO84issYkjpjTEhb6lIbHxlE5qrllnRHGcU/lmku72vcq/5LBVJ5qCd4U+UP4fma21pwHM7+fTbkuM+Cal5F/r8lkPK01A4/A/9/TH4vAhn7s3I5ja4XhiJt7XEaEFp+Vm4nz4Jn4iRcxw/+p/93xRh2srd4DmTklQO5rA2rHM7rRDoCrF9LcCIN9zTeFyjrizKkDDmfnJbO8HlYyvmQNoMb6wvQUClbcVShGoZyo+N0+TmK8HzUgsOpOgrg+6fTcGQoopmvoc516Lp86NcKmkEIaSmb8egexcsbJSz+DEx4O+IJT+7IiniODyadXSYdGfys5siQ45Laz4q8PRAgXyt+8iJO0aFFTk7vZVWl+4AoQ7meavPNlW9sCi9uY2CiDo03uzlSLa5aqM3jqbwqEPyn41IiXfEX6VHslgMOhVU66OIPYJCVj3IecV2lsxZyGnLHAME5G54wOjBJIY+gplQOXZcnokAlL107Njdcn8EDjnK4y6Sy+lp1y+TIMpXloBIn6rAMGUclTilN7QHk9BXa/BvgOPzrzJt5Bu1KWTwNqMWXr8mzfA+QRyU/Nyxd5HQZr57Dz1y3Cohn+rcsFOnPAvIiDmldL8WRaTgdIo2j6Fy5ZsbE01PS5nLlZ+XrPOgqh1WMK8U9k4N8T7kczLXzz3nq4CQ25PsiWsgqHcxxRWPpr7gmkq6449/5WAaCn9AXn0s3Eg22GICqfsVz9hJqaWxO7Rrg4VXS2KQJegueXnhP7EkeMa5upo2txbS0NpU2t5bIzJPSxZXVNDU1mx5PTGmyvJQ21jWw2+MNN0RILzawIXaXJty9OroTX1JrbevUwLwxjCLsByhaGBDev/t1unv7q3Tn9pfp3t1b6YvPP0yff/p+un//izQ7+zCtrM5okLqSDvY2NMHdTMeH25o9YDxkqYaOo31dM8nAQ4CJHBNgXSN3+mejdGUsvkimWc6ucrNvCXs4nvMXY+ONdkzQYyKWDybs4bVSPNfBBI14+Vk+MG6FtwsHS8DgA14j7LVWnM1njCDchwGK+CfOxltcOzwmhBg+GKhnjwjqljjWn4DlqTgkz9Cb+ywg5Cr6GOSnTvKEgWhpac7LFzE6fvbZB+mj3/w8/erXP0w/f++v009/+R/Szzl+9dfpl+//KL3/0S/TownVyfKiDZ6T09NpZmE6Lawspo1tyYsG6ufq21Mj9d4ypDof08RoNHV0Dqu/HEqdXSM6hlNXt651tLT2KE536mjvTZ3tPYnlhv6gB8tqdTQ30fdIR7gMR2lvX5OI/Z3ERvgYLphkTUw+SVOanMzNznvDdOhiw3U8gviacEM9m+Arj7ZeTWZYBqqjEYNEp86det6iumP/LYyO5BMT/KIxml/wkj3biBNfEiacvj88Kpn4MGHM8mMeK477Fdqi2yP9B+cw9hwchIGL+nJ9Um/6i/499AVx84Eoc0Y+7H3W3mkPjLZmvoDXKj42Oz/kAS802juGJvJGtjDQDQ0MpmvXrqd33n4nfec730nf+95307XrVxN7KB4eHYh/c2l+fka07YmPq2p77KW055cXfFRnRBPd0dGxNDIylgY1Yevr7dczDGK9qb1NbRyDJvqkmQkvWxwky651vOQYuYeXPHM7UhukPHWaoGK4WtUEc3JyOvGl7ocPH2jSypc+5xLLOFkC+elnH6df/Orn6aOPPtBk9mFaWJ5JKxvSP1vrkgm+aL2TdviS9FGj+KnjQHWpuuBl0dBgfEwDQyqbxZunEhE8oJn82nhCnYquVox69thj6Tce6tIF6pv5ynd8OGEtzSD7fGRjdlp6aiZeyuR6d90VbS3f088Ln40y1hHwo8UvKrhmSXv0JyErytag1HEh8DX/Bf7ymQNZAio6QQANQI4TeUTcHJ841isYefTMaYijZ8QhrAzIeMYX8Qpc+ics519OV8aT885HTsOZe/JHhzkuWeje7arIN3gXPES2uMaozMs+dGboZ8mZ6gyPHeocw5OXDoI7UAuiDJDFmXZN/rRl5AEjOMZNDNsYi7gO40XV6FIuByTTV9trij7B9Mb4JJcNw5dxsWccZ+FDt/OxGD02TQFKIx1EuqwbgLgG9FztHQj84VnK2A2vM5ZB81JsRzqeLxnTHbodwkfq1xDp8n3GnMHl4y8IewrK9UwM9I4NuIJqkpAn4gDhkacLyqE40Gpeuu+ORK4L0xQ8y/cZRzkewLMsE7ks6Ff4bOcF9GEG2qHS8aKP7Rz4UBheW+jRVslKWwv9RZuN9z0dnakbT9dOdJvaqeKxhyTb1wz04qzQoevu1KdjQDpyoI+jNw329/gYGexLoyNDaXhoII0ND6WL46Pp8qXz6fLFC+nqpUvp+tXL6fq1K+n82LjGYKJdXMTQzlYA0I+s2aNQZ/oY5JEyIQO5LPDom0Dm2YvCWXUPgOub4vtt4Sw6nkVfhkznb0vvb5v2rDSSwMqhWBFYQDmv044y1N6/CJyFqwzSJ3p4yvNy4nw8D6igylH8lcNZg1yLBaXPkYHL5+cU9J2EuK+luXxkKN8/lX8pPkdWMtCvn6ee/7YAZ3LeqF465HyfjwxP5Vc8jLCTacqHajfSFGlz58Sj2kMp/AxvndypumNl8ObOJjrhdg2wvOcIk46Mi8zUuYRxpaq8/bw48n3tufzcyCwy4ME4oY614D/hwTMiFfEFkb64KSDjtMwV10CWQ8DhdKrEc28edHPkwQZGtto0WR4yKKg4V+NmPGVA8hkwcBz5HM8Vs8BBHkxImOSr6tR5upPzwIKOPA/EolN356pnkZhwUgXOXAcVuh0/JiwMTHlGeuQhBjZ48em5Br+eAFG3DB50xBIO7oNmp9ehTKr8cyZxXS57zv8kQFd+xuQ1aCvTyynQVfldxpuv/Zyw0n3tkXnBAcSghToCUeACbDDxHngn02eo8LIIq33G/Ym8/E8clUtZVsrmHzZ0pT6Chz74q8FRe+jHODibK+TLbT5yvBrIScvPuM555fvyAZxWZo5aGjMQ++k4CovHPp/gkcC8I59iMEkw/QYTRX80wHIdh43ebpMKVxy8II0/UBk37ZYlsHhxtLexNxHLbY+kS9h/aVdpNzUgX9akdy4tLeLJs+i922bYXHaGSfGC9xTa3trWIEyDdbWPQwxyypcvyzZp4tvayoScjyGw39doGh+9qIHeZX9t7ubLN1JLW13a3GJZ1bpoYg8xaGOCqjZFGTSpyPt01aXD1FR/lHa319PykmhaWvByTy+R0YDQXzSDNUfsn0XbFS980A7FB+GkjTIJ8cc+8LrydbRbvkpnWVPbjnYc7TvkL9o7xwkDl+5j4h6Tdl9b/8cRE7IwXvmse+8HogFzPvL+SEzK/NVF5Z0ncv56VxN5cMTkydcuhw6Vgf6Ft9QMgPHgzP0AdZwnI5Yd3XvCqDNiBH+8x5iEIrdLhSJRLhd3X9/6Kn3y0Qfp1q3P05e3Pku3df767hfp8aM7aXrmgb+0x9cA8Xjg7TX8ZWlId3df4gt4GA1YmtjM8sS2ztTR1Sd56Ldxq629O7XrwGMIGexqb0vtLezZpYmH95Cr1wRAFB0z2N9MGxvLiY3Yl1fmlO9smp2ZStPT057UsQG5RweS89hjZ1tn0VPHkjsMW+yz1a2JSo8mwHi6dencIR52qKwc7apr9m3BGMOkuFGKTjxolOxIHhJLehvU2urE53OHMFTxaFvRoOBdnkRyMJ7gbG8InVmmhDGDOqzqipBRMLjGdAH3eX7ARG1PkxvJNdccsXTq0JOdAHQD6Wkr6AaHuP7bWmNvsZ6eXvG8U3JXL97xxcwV5SXadCiriK9joHcwvfLSa+n3fvfb6fd+5/fStatXvU/nweGeDWBTs4/U7h+l5dUFTcQ0cVZbbWvXpK+Hj38MakI3ZkPY4MBw6u8dUDhfhOyWLHSqHguvPoxgmkhy+MuQag/mF/0a7Z32WUd7C0M0L6K2xTO2JHj0+HF68OBB4qtzGJZmZmYSXwX98svP028+/jA9efLIZeNDC7v7u6mxuTF1dmM87RR+jGmqT1UiH9zhC47UAPnkr0EODAzYgMEy9anJqTQ/t5iO9jHdYpySTGviy1cdvel/a3zZ0su/1G6bNDFutEer2qvaKhVxru5I+vDAxhHoYokwWwV4/KfD8qKyc64cogpZoF2jK8J4wxKtNoVhiA3ZiHEI7TXadW7j1GbIRLRnhxCpgEhTzQ9dAOR7P9c9/bvlUWM9wvLhfIir+uKc41veBdxnnFUaLdEU2WN3DsJJk+lmXEIYwN5WGSo06ZyB+xwXHHFVgMLBmdNx5DxoN4xdo7XFFxKtcyWL+UM7OR9+uc71Yw+uAif4aIvgIyJJ6C8gKeIXvBEO4mCsyAYyjBVhFA/DqssBr9Eb9EPoitw6FR5jbXhyZIMYX37EoIqnEUuswWPDl+tJUXUPTlHrdAYTBqHBZ3QEBneMcfQhPMLYxL6YOywVBndxFkLJeCSvvMzPolaA+aIw80YX0JB5DivgXQbCRamuFKaT8RVAOfxcZ8qLjssfXKAMwTOMV7HkM+KqruuQJeFRwUhrngpyfZXvM0T7inlLzBnwjqau+NjZXjpWPn19nenm1cvp9Vduprdefzm99fK19NrV8+nNG1fT2y/dSG/c0LNrV9JrnG9cSd96/aV0fnxY6bqk+zrSSzcupZdvXkwvXR1PN66MppvXzqeb1y+ka7q+dmUkXb08nK5eGk7XLo+lVxTv4vhgunxhOL10/XJ6+ca1dOPaRcW7mK5cuphefQXco/ZAnXwykdaWV0x7jEli7ocsM2bwy3I9o9JocwHBg1rguY/ivgwkrXLs2VDmbRnOCs/A89PinBVehqeePiNNxves47eB07ka+emnQtNZ+LNsAuU4oVXLx28P5TxOg0xf+SBNbotngZv13w+JZ4MHNBzF/YsA8TNU0hNWhFPAfOZPV8XxbMjpgMwo/Tw3aY73vIp4YRC6XBw3cHDn+3wor9PzK+iOy6fTlY8iWhkq5c7gazpo3zjP/BxFn+nA6za/gco4Ip6OM2jNnS9HxstBJ5aP/z9v/71lWZKld2LmWlzXWkR46EhRqSKz0dPdaHCIXotAAxjOsLEWH4DkK3Aw/2IegUPxApxZCyA5RKMxC8B0T1d16ayqrKoUkZGhdYR7uNZa8Pt9+9i9x2+4R0RmFWjuds85dsy2mW3btm3vfUzknBicGATIE2fmCBNkEFW4lT/icy28AuzDSEOYBBfDCSXROKBcRToPFEXaqqCKAgh8YAlhhPMlk68o3KM8AsvezDrunU6echIfn2E7X3nuHVeCYMx+iK/H8bWcCHEhtnEkz7Cr0nhwi698eVDIymhMuc6DXuALQNQh4LouxZVZT6GEsmeHYCAo6dmCiuNx5LnKiIKKMlsIVdyj6BoXKNnKj813Ha5rKL5SsgTDdOF4ITieRAs1p3f8y1Ne8gZGLjM0EIwr9nKChk5zOc2rHHHKdIijdJ5FI0eYjWEsR+B1ES/Hzff5GZef6+uZ4xwPJ57CJOBlCNCM6+WC1OCd5opo9uVY5fDs7YCVfUEb+NflE/HDleO+Mk3hnH+53rXCuP4ugfCMjzbNPEdOV2YLSmzUg8IRCt0T8AiH8IdDLzHtFG12Sqli01X6LZIrtMJ+Q+x9Z8OBrmurS2lpaS4tLMym2bnZ9GJ+VorvUmIjb/Yz8ZfvXRQlKbOtPYIXs2g62/pSX+9IGugbTz1dw55d0idl+HvvvZ/+8A//MP3D//WfpT/7s3+Y/viP/ij94cfX0ifXPkwfvPeOBMXL6cL5MyrTflpfnU1zL56m51Jotzc2bNzJ/Q0ceTaX6lZ01xCMRR/sh8QyBNML7UU6FN8m9kQq+qF5DzxIYcwwIQ78AOUDulI/bmrlK714VUv46NsKbxE/4pnZWy3sBcJVPAWjFXzFfRs+VfAM9Wv6eDZ8ZZ/7fvYxGywEcvpzGNmIC38kDGNAGL2oA2GGyTt5YLB3CXWzYUzpmLHKclWMChhDwBt0k684YGac+kofE1LBH2OBebzKwjsUG4yMK6srgs0+ixgv2P+kN1XaB1Klc1DtPZp6u8ZSV2U49XWPpJ7uodRTGRBtsNcSinxH6u6opKHegTQyMJQGepl91Z4qHWzk3pDa2ziAZj3tbXMa2mJaWZ5Py0vzaWHuhQ85WJybSy9mZtPC7KL3HFsVjcbeYRhI6Rtqg+YOXVUv1Y9lTRjdMIBwipfxDF5FD+CP9m9o1LUBCxvGfMIYs+D7oh+PmwKk+nts4qHwCjEOoTR7xdFPNdT5K56NX0UgeAzcg/NidlipPXiPUw+3CsxTlSfQRg7B6c4vpWhKiWaz/YAd4Sig3LNtQSf4ZWaTFDqW3Lx4MevZcRh4lqRE7Uu5JA20wGxPlt7Dy9kAf2J8wulRutk7bHomDpRYXV1QHjt+x3JuDGDkj5Em9gIbVNhQqnT1J/aXq3ASpPCP8Yv92oJ2YgzkJDraIsZ/n50oBIjmhBNwx1L89fWNNP2CZVMP04OH973kdn4+jJ8PH9xNX375efrss1+k3/z6F+nevVvVmWr0Q2ZoUB42v8cgy/LatpYwyvf0YPgacl05BbCvl725YvP9lWUOcFiw4YIl4T7Bz/jFuKg+p/K3qy6tkklsLKXFirbF0efop22K5421VT/6aXw0CxknNnkXLZBKcOs9dIHBc3193cbc3d2YneZ9iOBV0KHimR9mOpEjDJ5I23IoQza+2KAgj+GF91nBKfuAV9xHrZRPcaVNChkFF+WD98KPw5Vn63DlPS5f7chDF1Xd97muNtqTN0YfeeerSIga3EPXNsyRRklJQ9pcZtdHHrz4ua4sOKeRjzopXH/c+2Me9BfR7DLs7Gsu8ssuDEniycU4RR7By/mokfk4Y0jw+/jQUciJegePBZo3mFf5mfGVl0XC06mPeYnhB69QgdKhEMO+rRwAAB9c5dAIjd2b25w8uqvrdsx8lA8DWdGuomPyixpxF3WxMUn3LEW0TCs+qH9vys9ptvSLnS22twg5A/nBdK76V3kPMFQuy540cA1NhauVIxuvKEjINlEiG/QMB7qQ17s8rnmskwef7gPU5SiMZEHbbFMT2x0YXCGnBq371nCPtyflDj6cPypxpU3BNnuH7m1JNtpa1XUt7W0up9312bS1MpO2mAG/9CStzT1OS7P308L03fTi6a305P6NNDP9WLCYMbiVpp89TLN6fvH8YZp+ek/+ruSbwj+5k549xt9N0094vpeePBSMh7fT4wf4O+nh3Tvpm+tfeKuBJsk+7Em2vrKc1uSD/wf+ok8UY3ggQGG+uCmEWf2WXX6ON/VvswtIr3f1eH1Td1q6cvirYOc3xHmTMmQa/C7uTeC/qSuXtwy3Fs611jd+V/c6ON8VJ14JpmKamebC/74KjQtUhP82rhy/DKPoE3a5nFzCFzffxSndafX+feMEl2Ha83cC/LyUrOwiTfHwBu5VZFHNv/DBfIKh+DmihaPj6QJzZbPEPKA5LYOIGVgULMPLLgtgOQ1wMPpUDT8aiKxcaWBFmVNkx/dmu4UP5arZcVDcbJTBW4HjSzkDdnvxjq/gYdDiGjOaNOAxuDMQMbAzUPJcKHYM2O5D8gigHrBUV0544nTHUBrluWcg832Ug9kXpMcbD3gG18JHPsSLQTCEg6gjfwXC/cwV5/orvoUTvuRrcPdRyOQD3KoRT/B1D27D8y7fF22iAT3aNuCiCFaPny7yssJKufSOdMpMPq4stXKZla9nlFGnoiw5D8rkmXyUTenK+WcfjsrKFc/QBu1Re68YKmyGmZ9x9bCq8P305s7QSFQUBQccZqsAupzPSXUI/NfqXY5jB4xSqSI8+pPv9Q99QYO539TnE/FqMHJRTcvlOITxo3uu9uV7+VJRjMtAZygzgdtahHyXYduVbsNFQNEsx+PKRR7wi9qVKNTVN3Kk8TsJeAj8Fj71ysau9lbP6upol3LadpS6OuLa2ozyw75czKBiZteCBVzSYtia99K36TQnJXNpaVFC9H7a3ZOykzAYMROhS/2vR0qkFNzu4TQwMO69Ptggd2pqKl29eiV977330ocffpje/+DDdO3jj9OlSxfT6IjijIym8+fPS7kelfLcnTo7WMK3ltaWZ9PczMP0VALg6tKc+qIwC2L2JbjuSgCXEni4j6GjmAXTII4n6RxFASWSfoz4HpvK0p/pQ0EXwT/U90QnNm6pn9hQJZ+XPFoJlzIeBqa4t1JDfzYPg09Gmjy714Ky+FHmfXFfxBOMmM0lPiuPIlyFV8Aw31HZuGZ+5M1xC35A+aMsmb8CL67hgS3eqTJDSwj5zDBhn5GlhSXPjHr69ImFZeDF1/MwlgS91vq+AgolIcK5Bp2FMM3+KCzBQNHICor34irq2tQoPt7M7B4OMxBdVPpTb09/Gugd8JK8js5KbAQs/HPyJIqPl6SqTOyBwmbsiwvzUhpmVOZnXu42NxtLF9fXd9LGthS9XfZxIr3w0FZRuzDrRtfmbt0zu4urnls6xetjnICPgxv26WoRnjxbVzSSjVlhyFdd5Y0LjF+UrwgP7ftA4cz2OFBvZxai4gIVujtSO+mp8Ui/3HtGF/npva5lb1h14eTJGAZe2UeK5+wiTVwx6VXTFW1mQwFldOQwPrBEi3fAgUY7mEnXyWwrltJtpRezM+n+/bumi5UVZl3u2jB15uw59cuLic3w2W+0p6ciWme/sq20ubWS5haepucvHqb5hSdSspeU4Z7hclDP+Oh4mhgTD1D/HugfsoGxTbIERibP/uqoyLOcOgxgGCNrtAxth3ILH0ducf/UNfNf6sOslydPnvpwFmZ/sSfZ0yeP061b36TPPvtl+uzXv0g3vvnCiuYaM9R2OfRi23sCisjAng1Rne3MdI0y9XR1p8HBAfMuDGAcQrO5IV4kpXJJtDirfNiLkKXifb3M6ujzjDrqHXQl0lDZ+BBouQqeo/aHItQC9jyZd8jv78WsH2gRj8wBf4BPkN50qHYsu3Kbsw/c3NycPct8oRfoZl88UsgKuAVtkA/vMLLSxlaS9YfRIsehj+dZSRjJ2C8L/sEV2BhWeMfyqv0iHgY1z8qBB9tIE878ooCJHKsH9w+PWuYX4XG5TrgcDi4YwxymK13l6EB9Te/AMdjMBjLuRewOdzfVfZl34eClePLnH5fzzOW0Jw94gVykJw7lCxyVneMX97ioB3w68vI4A+/GasR7/4YjLfGpA+XGQePZBazA17GEctQNQxc4h/fiqvnBz4AHL1M42xBwEAOzw+gzGMa8J9UWbbmb2LcOQ5uwRab6Nzadb+Ak+HrgIvLC2QCnstNHvVehPIYy+Df7jOLgPygiGMSQb4lryEW7VusILnjDlaLrh/pEHPKMOH6WhzY8lvPAHqh6zrCyg6YxLqPjUD7uyRsaZVYXS5QZ/yKu0pqB+7GaF9coU7wA76CAvkf5wtDZ5I+Fy+IPq0uzaVmy0vLii7SyOi9+qnvJMaurc2l1Jfza8lyan+PgkDXDOlS77EjW2t1aT/s7G+lgdzMdii8fsK+i4B6pj7PXcgN9S+3QpPJ4vPGVGYy7KvauYO0qHoc/qXwaR6GcwCCuwJ3rUTME82e88bqKuoiLi0MdcKUw4JOm5IvAuC9cfZz8Dkiv8/Uup8XVwyu78ruy109cS+6kfLKrpqtzmS7qXY6f09Q//66uDK8Mswy+Pk722ZXvX+Xq02X3qvCyjHKSw6Z9auOe6Mgn+8LlAtR7/UTUuvA39R40TvLlzOucv8I4XhFQ504jFNxJb4CFM7PRNSO0XJ43ca+KS+iJ3mniWu+OxSPgDVyu30s48DPEQn5RPzNUHIIB75UJSgDMlROEzMTlScNLymhDDINU4XPJqksnCHOF4pXrJW/Fj8FYDJt7F0c/KF4skcHwwsBCIudr5h5CaChhGnSUnoHECpmVAgZevmyGska6KCODD0IrCl32IRREeZLy5aupFDXS6I8veeQfAqTiIkT6Co2Cg1y/AgfkoXs/895e4Fwt8Crv0QD0itXD5cmbGuqWQYRH72EFHMKL8tfyIQ/KF/CJRbxcT1zuP1zdTsKpX5EHNwqzIKAAZo3YOOOkNABO6RVH4KOsumTviEXcPICHMKnb3PTylAdhN7e/25oy8uf3zKZor9av3Bb81do9e9Lna74n5mmuKAheMMMIGAV0HhSCp0IIinJQTmix3kN7ofAHXnmGDgr6Ak4OR3HN+Ra/KBz0J4TgquFQb2iLZtIVcY1L/bqUlgDko1PQMXWL8IMJhfakDgE/14V4/svCRPXqllNchCUJLXoGdxJFdR/93aTov9pVWHYZTdNK41lbekHSWOJYKi+eeETQP3m6jsUvdYdu29viRLbe3m4pecw+0Fsp7zt7m2lZwtiKhbHpND39xLM5nj9/lubmZxS+KAVIwpgE2fiaz14h8CiMqhjKWbomuH39aWBwSArjeDozeTZduXw5vfvuu+mjDz9Mn3xyLX3y8bX0/gffS9c+fDd98P7VdOXSmXRmYiAN9XWmzjbwvCXhb0m85yBtbaym30pp/fI3P08P7t1ITx7dTs+f3E3zLx6njbUXEg5ZprWtuOA1+pPbDdxIkG1qRBBGMWDfFdpCqDHtgjHhpSGMR6EkEBYKh41GKN1F38TDE8wX/VVe7+BlxKkanjCASWH3bA+UWYXpvk2+Wc+tVvhDoQcG8fGmY+Vp/qlymT+KRmtLL+Gr4nsuB7wXHkp8eGVh4AIWZbABDTgcbLBvIZx9XJjVg6KOMeDB/Tvp3j35u7fT7ds30109E3Zfno3Pnz1/aiMWS4ygM3C2bwU6NumGrsg/ZoLFMwoEV0jPRnvXI/BF2ZhdxImu/f0Doj/VX3hta29JnV163674zSxl2Uyra4tpfmHWG5bPzr4QDT7zLBvqg8K1LcF/Y2c7La+up9X1rbR7oH7d1CEc9QgvvWqPfvsmliy2dsrrnXDeLD7nmXzgRj6pLRoaFaYrRlF1DD2rn8rnfX7cjXjWIzRVdCtfkd4iTDQnL/UhOiEIc1qUOvhQAYdXBW3Gvd7oBX9Crx3h2fPjuIKX4zk4LlZMSUf70i48ZR4TzgD0T4KAYf5HHPlQYLnnUXxC75E7Vr105nF69PC+/IP0/NkzH7DCkr6pc+fTW2+/mz788KP0h//ZH6WPr32SzpyZTJzwuL6xlp48fZAeProj+mG567QUa9ptP1W629Pg0ID3/pqYOJPGRifTyBD7fw17+SOb4MP3W9U+nI7WiRGsvd2eTejpM0HjQeem/aIPxMecRhte16XEUzeqShtDvxzEwAEZn3/+Wfrpz36cfvWrT71Ed3b2WdrYWJGyHyfvbcpjBNjdgUdIhfRy8OiL/ghIv6Wvqo13xQMX51+YL04/n05LC7EJ/urqWuJwFmifOrFvGGMNH8xibKNJ+OGe2UTIR4xXykkeyuDZSxnb2fQfwwxyQiyLxYDFvnS7Oyyro1VpT0gu0h93PAum23RVfWpe7fo0PX78WOWeTmsqa/RX0jbaWIXhgzB4XRw8Irwbz/C3GDO5Zr6VZycxnrCvET7HczsILo790jyzTLQKfjCiZQMa3gYzeYzuGO/4eAE/gR7tzVuC4vmjzDFiypnk4UG+BA83roMvGd+FC54f9E54rnuOCxDH1q3fA9cpwHGMw8Q5UnkYe51GYZSR8pGwHqbhkA5outSeoxzAw5OcNsxjE8E4YJu3xqOfMwwbuQQqy0LIelEDZ1StL4/ImrTxgZexq3ymPcYJvOSrQk7kAywwIj/FkwdWfMygrOSnUPIEJ8J3lrttnC7kUd5DO5yOy4nQ0Ab9mX3UWpVvp+iLLRVYNs1BFMwYZ2llg+pnA5LGDdOR6xO4ogzwOtOJ6MleNMseV8ABN7hsWKQc1In6GCsqt9skXsa9wviLONHfqQfyAGnhkZxki3GM8ccIKDx/5bY0fgpXMxIFrtpZZt3VkbokdyF7dXFCbPdA6ukdSn19w772shx8cDT1D4gv9g+KB3S6VHyQGR4cSSPDI142Du8cGRnTM8vIx+XjfmR4PI2NsLfieBqVHybOyLgPZBgZGVW8ER88IkS6DU3DLmMVQ35SpfQ+5GX+HAvaND3Uu1pKqM195DUu0+/v5nKu4apt6aBaO/z/29XX69vUlVgnlfxVtcl0V6a9lx3vyv64O0a3RVn5rS/1aXXL/k3dSfFjFqgEnppSfrJXXwqv+Ibh63GA5Qpxb8XppeocdzmLkxzhttad5KLg9ihCunF+XEnjfQwK5zIWZa1HQHZOecKrXKdgyUpfKk/kJlcH/ySf3UvPeAFxXYs8sickYkS6qlPkYJ3UuUhPcDnOCc71q8v/uGNQLW7liFXfpgiADChVCLyuMqkgEDM5RWAcJC/SBZx4R63C88xdOIxrEsXsic0SGYQiJVYY8FAWGfTIEjg5H93ZWBGDIAI8Ux5zqTBWcO+nPODq3lABoDv+vEeJ0jGY+qh26uUoIEXCBzCBbSUE4YMvG57XEWXTHzlBf8iF5GC7AwK/vIWVoi7UD6iRMzf8FvVXQxHH07ypvztepEHhoR2jDQXBmcVXLYQY41nxMfpEOuoKPrhlYPVjeH4AI7SxRMkKtyJSCuNX8eOLMcKyBA2UYpZXSGGIfX2ifVB8ETAQSixwUw7KK/CuVlZ4BLcw4aj85H9oYQOlnr3qPIgV3nkXRtBMTwZirMmpHRDaCcY443eORBxwnb2eIijeOI7g8UB76gICGHj5OhetAf7r/lyGwisKm7E7XMDBsA1FunJPqXyvMORiT6PXNZQF6KfBXyiBwTR+cE68VtF7C8+FB+cs1bXBV89tem9jSCuCmgS9tmYJOM2pA9/OXlns6Sff2WbPHkWxVxGKlBS2okwsIeIoa05QZbZAR0XxeG5nTyPdYyBgdhbpi2uXZ8egJDWmrkpb6pbvkYLZ29OZ+grPaajd8hyjT5viLKzq6poLDewDxlft2WKp08zMMylGT+yZNYFCt7UVM2r2DyUkt3TbqNDe2Z/aOgdSR9eQNyPvQ4kdGk4dvf2p0juQJien0t/7gz9M//l//g/TP/7z/yL92Z/9o/Sf/eEfpD/8+IN07YO30+ULZ9OZ0YHU3yOBuEXC/d5a2liZS4uzTzyt/9nDm+nZgxvp2f3r6fmDr71MYGXxuQRj9hk7kOK0rjrsp77uzjQ80CdBbyhNSrE+Oz6Zps5MpcmJKeFjQBXMymMhtDYw45Q2h56LGZB6hl4wFDHzISui8Cw1s9qHNgbfKHxqO4xNGPr0HMYnjP4I+lIYoSOFI7jn2V0ozJEuFGhmhXl2reB6DzHBIA/6VlbmMag1eRllGNU8s8vwUB46lZ6ZscBQXF1DSJdysxOneDKra3F+oTB2PUoPH9xLD+7dSXfu3Ey3bt9It25dT3duf5MePLxnQ8dzb8L9PM3OvUjziwtpGUUeJVVK6C5LbGBtKErCJ4opBhnqgCNf8BnGL9CpH7kYB4R9+poQySmDCP8shcMghlLOJvRLyu/Jo0fpwf27afr5Y5X3fnry5F56/uxpWpjHqLCseDtpeyel/SPq2il4jHngDH6HAs4eS6Il2gnjo957+ZjaBoOXP7Kg7LHxvNKp9fWMIYN+CO9gHBJ5NOQxRGXWHwYs+gi0A683+5Yz3xEOggfpmTDFi9cKE8M133EfK3nHhCaDJ3OqNPiSeu97fwxRxMyz4aTKxnyCsTnKGhwt54WPsVqQdaU9MCRE2QgXLHlqpZZyPNJyhzE4l7VdtNWn/ouS1FWJkyg5BXOO5aRLCz5NkY2ge3p707lz59P3vvdBeu/9j9I777ybLl+5kvr7utV/1E6im729HdEcxtTbaXVlUW3fEhvgj06kM+INZybP2wCGIocBrE+KXjd7wHWzx1uPZRocYxi0QvtFv6KvqJ+I91ke0b2NLeoHyJ0bm9viY3Pp/oOHovV73mAepZhl2o+fPU6//vUv0o9++L+kTz/9Qbp183PR/GPPWGPGB7NDMdIc7IqOmRXa3JmOGtvToeiktYMZbm1uExt21d+9+bXuw7AjhVzpWY6GobVddRCzFLtptcfwzRhtTENE6kc+VMPPtJMAE0Zjq69wi+00+o9SqV2ZpevWQ34CNkZb1ZsxG/liX+M6unmNxwdcPDQWray40JtoBPlnXzwPIxR7Na5wYiV0o7zAO7wMo6YNfsgz0KUoiaIC3bNMoDsFxPu4Bm9Vu6ic0CO81MZKwfOHAvls+OfDW1dHp/JpF19gxl8Y04jvcoMWpae88Bd7DDgsX9/eTbtq750NTtHb9HK7MKRhENlzH2AfLDaIt3FEfMsfP5B/5AIHIZeUXX4mf1XXWKPKcAD/FWms3wgW/Zo6GzEqK+9sgKPs4InfAk6+B54h6h5H0qrjXgGW3+i/SmDeo7CQlcO5nPJcwXd20X5qjyT+bEKCl9AOwmnRTvpJ7Od+oFtLcAWs4OFRKPMcYLkMpHGw2yRuFGRcqr6KE/InYwJ5hREp6AHjmmhCHjhBE3HPnz8iR5EEozF1qF8j57TqntnIG2uSQTbXfE//8jLN7VimC73SjhilSI8DrnJQXZiJXsQTDbikUU3lKTyoIso56qs0ud7h9E5hwDoSY6bfcNgPfTjv26liRx7FjLGqjFE41y97PfMGdAX5MR7GSbostYb/cRDI4MBQGpIfHNAzXrxxoDgchL0HMTIDqUl9qE/vB4cxlA36vm9gIA0M6trfF76vL/WI55Kul9mofcqrf0BhGN04LEZe/Jb9Can6ocop9PqjJrgJdAR9UXiwFUuwC7pFJiCK6+hLUV+wmutN/2DkeTN3DGfyJ7mT3+sewqwSZzjKHu0avnZ3sq93QKv3b+JeBdPlKXjQqY66FXXMdIjLMMs4yGEnuTJN53uubpeSr4eQ88uunN9J705yL0N92Z0EL7umf/p//Bf/8rQMy/4kd3LocUfaMnJ/b87gajDrHuOefLmJ/zdyr4tnfCBAcO/fcG8Kv96R7tS0dTjLDB3nAY6yFD6U/ONh2ZcdxFL/nrRNEsrbDzZT29GWBwE2L4516+pH4ljMxGAQYBDakDDwYnY+7Upj8fKeYFG6F6EzJqtwAikhAybeLCFh22FhXIJxUY9cF3nVi9lfKFx9YqQVCbJ8sUf4XFpescBp9kY5PQhbZPdzDNYMxIDil1k3EoQktHLKG4o3nTEMaaFcuY8WaY03/fMFdaCnWwITx6+3pVVOHFtZ815lnhUheG53PEIDdeEqTxgKLQYH9ubZl/AUnVLhCNMSrr3vDwIlApvKMTjE/jQcxXyU9iXYMhCzlAFBijgIfuxvwAl2LMdsY38fBnuERcGEBxMPQY+lm+1SJvhqxbJRL3NCCRb+YT18WUI4KeQI/fNz4P1uerqlCAguijNHbTcyi0SDVTtfxhEWBZsNWakTijEnefHczulnyoev6CgOoWCrfsIv+6lYMUfhblZrS9iOtg+8I4BMjI8lyfapr7tLysGG6OmF2yEbO1mSVFEe0A+Df7MF3fD+aicc9vb0WDEQZOOeqeDNohnww5JHaIUrcEbHRouma0x7EmC7Kx0WvtkgHbqIjYaXvJwCgxDGJQxNbfIYh1CusnGJE8y6Kp3CP3SjMIxKFTYFRsAWTvS+o5NwpdOVfkD5+gckYPRUVHb60HpaWV92+3HEvDe/VR4YuMjTSliLcNWCkIePutGPol9SbtoS+uYLNoI7X13ppyzJC4+xBUWRo+1pu4ODnfTk6SML8aq6v9QyY4l4u3rHRtJ7UjAR6lDquG7vIPCz8fxO7O2hsvvUJrUby1KYzUDYmjx7dnHl6+PwyLDLtrq8bKVkV3nQnnxjfvDwUVpWOMIzJ7Nx8iLLx9ramCnWLfx2q317JZj1W2gbU/uNj42lMxMTaXJiPJ2dHE0TumeWT6VD+Bauugpcw1cODlTujZW0wrT/5Xn5BeX3Iq0szXs5EsLu7s6m6Iep+wfGL+0OLDY/R2BEgGttFe2Lh2yrXiw3mpwcT12iu24Liwh3PS4rbcieTTtSmp48jpMH4XQQCUu4uiUkwnf4ogw/yh5lgDZdXlrykgTuUdIQLD0rQv0vjFPwNPEhjCw2tkDffD1GESSMfhPKgKK5v2UfcZVWvDoUBl1tqKF/xnMYbqJ/Mc5AG2y6eyCljqPQN2nn1TXhb9lGr4X5efEL+cXZNMcsqvk53c+nRdWD2Skrq6tpfZOZU+ue8bIjPBumsIJn3GB5O0al9vZe9Uf2Z4ov1WxODr12ig/RD2JGACNA8H/wxlhEO8MbwB1O2KziFFyusuxyib25lqKsCwu6RwlfE49T3vA48SrGBi8vbekUbwlDSCj9zA7Wvd73q/1QoFGMV5bFJ9X36TuMPWymDw7hq/A44sf4BruD7+lGDmUExTiXHfLAHY8XfHJwoE8VCobNcmDgoYhpQBKP6BD+oC61r5OQVwGs5FD+wQe8u+xqeYn/ql4suaMvwhtZdgx/gi9By5z8iCwQS4ZiOTL4BTaOe+rDvnoDUo7Y744yUjY2y8fgw3IYliXtiw/BB3s0zvb19yY2hGdMgodglGcvSxRPZIGK+CvLFy9cuJiuXr2azp49ayM7BmP40crKosq8aIMKdaTPYIBiXGbj+MnJM1b8mIWA5yRKNuCPje7pVzE7MsaKOACAEzmpL2Un3tDgsOgiZvJ5nBfdgovVtQ3R0mKanWXmIEv/lsVfRGPsSTb9PD198sQ84MmTR94Ef2sLXsN+Wcw8gi+j5NHSAZOlmYy1KInwH/DDzEUMhG3KH/qH7ikr4zH7jzEbJWbMM4NKY7DolHa2rC2onFAKvbLnGjkhB3DltEgIbEt9kg968Ic46S8MzjgMP8CpaDyD32zrGVzBF/KyRfAFDY6OjGqc60xbkvFijyhotkE8I5Y4Q2eAxUefgP6Jd+g2Y7xn7CNuf58UZ/FWy3c5vsAx1g6IXqBB9wjljSeNy1HUGaRGufSkiMHH1J7gmnIU5cm0D16rZdQ138NnwXfwUvFK8Fx+5r3GsXIaygo8QNMnuKG85L+H7Kx3XOH/tBNxuLI0kHITjzDkVcqOkRq41BdHvfzBTfmV6857xgBm0c7MvDD9Ur7siANsPC7Kyvh44INjMOB1C+fg3VhU/MHBfo+11czlSEOdkMNwwMVRDvL+1a8+k6wueUZ8E5macgLLnnFFuCMF/A85Kdc31wdcuD6Or3/I1q0aZaJObGcAX0ae3vUsxX3LMZuSN9BZTB9FOYETBkLdm/iAF466wK89s5z8aAOVDt3G7awyER16RmY6e3ZK9E8daPeoS6YFrtDwpGSRXvFSZ+9+1OAZxQ8fPizqzAcl8Tv9kQ94O3funGX+qDclO92RD+VGTsEgDvwD6Tcx0/x4YuJBGVyj3Xg69L59GOoy/WL0j32Mg6Y9y1xXp5GDJ/CBDF5CEPu0tkpGspzt+muccFp4UwGDq3DE+/iQG3WFbHwStsrLR5gOyczwfT6Q7UnGHBwc8jYUmVYzfVA13wuHS3staeuQjzPUKcrIL/4oHl/pToqS65pd+bmKv5KrPVOK4h4Gw+VYWnyN39R7x/Hv79+dBNdhb5BhOYrLWSpvvTsNXLV+ddeT3OlvjjtglOHUP5fdm8LE/S//w3/33xa3qemf/B/+639Z3FczOC2T7Nz0otIcr5wm378U5rvfoxPAY3lFqaqOwRyWxjuuZm/l+PInOTpV9ifFyOlybjyV48XAWzy8gatPX3a5g8Pscpkz4wt2XXOvYgY5bdUTFq/CKawp7afu5oPU1bwvASwYfGxejDKAAQPmF18ptrd30tNnz6VEa8BG8Bdvhj0TL2ZeRT6elSAGubMTmyMymChYTvVxvsVgLhgeXPSeE7g625pSlwQkhFSMYeubfI1hYGMmRMx2aIEpw3jFrD2jSWVjOjTtjjCPwAsHttAi2GbiCMGCy1cOvj42S/hG2UTpaZcQ2q+8YfQVMX+WZWxu7SofjD9dVkBs5Cn2D+FocJQgZk3YKKb69fT2WLlkgPdMCuXXxsljGJW4l4CLQtSmsgz093lwYdLQoQQkytzX2y6lkX0MNDALQwgqS8sobgjHyk+DF0tUMdbRihhzKp2xFIKjkUnjr50SNqgPyj0ziDBGsSSIKeM+xY1BSmH9EjC7VIZO2km4X5Uy0MCAxqCntm/TPYbF9lbRgxoMGEwrNyxoQe+YEWbhQd4GKYUh7CDgdjDrqLMwEpFOYQgECPqjw8OphTRqGzY335FggwJCGs94UvswsyMr9K2iCfAWp1uJVlqEAYhOCjADbTNGNz0jJwikyouAgRK2p3I1pYmJMb1THCXalcKFgQz4DM4YCVAGv/76awl2GF4lmCmdDUn7KDBxzDizENjTZWuXZS0sp1qWorCZ1jdWbQTa2FxLG1J8WK7DQL8pGmLqPcffMyMFHHDUPYZOThG7d/++aHvLys26cM/+Q2tKS/yNDQxMXPP+GRihNpV/LCVh2Ql7amxL6dja5nSnHSkgGKv2fOXUOTzLWdiUvb8PxVCKhhjFs+fP0urKioQ9CaGqP18x2auD5S+x8S0GN4RBBHiELSm2CmDZHZRJXgfqj8RBmT2QdMMyGlOt26TBivHI6Kj51ZLyot+iCPhrvWgE5YkT4UZGR9LE5GQaGxuXsDvq2Va01dSZ8TQpgXxkeDANQqcSnpih1qJ2PsRot8NskD33p8W5F+nrL36d1pYXhMNV4XLF+1vsH2yrLCxTFH2oo3WKdlC6e7qYxSaFXMo1yzSZeeJNs/mS2d0nHtQnpbFXtNijejWpfgfKb1v461J5x7z8CMUVevUMLvVtjCnga0t9lplRSxgw9AcuqCd0nU+MgjdaiKbfcK8r7bmxvikcSnAWXAyneTYD3gYv9VGInWV18NUwXBUCeXElPO4RbBF0lU7P+T0jIYoZQjTKmTcpFn1Bez65bhmD1oI3fcfANScFf079k5kci0uLaXl1OXCs+NDn2rYUcyt4whE6ruAfaczwUs0W+KX4Z5vwWWE/rgEpzoFbTl3sFH7BcY8UDgzK8Af4CcI0gjQ8xkY+9WdwCa6cg/AFXfEO4Z4lYjHm+LVxDO/c2tpUX9hVfUNhCKEcvtGcBodH1B+7VUbajVTMogG/wSMgZD6cZIG2V7wdvgs/WVpecl7M/KBvQAu0RSgglJU0eN3rJ5eb9qwJ+TVBgV/iMCp6PNQVA1WMjoc25MEDMUZTLowf0dHgeZEOl/PJrmywOslhYGQcIq+lxUXTB3yNGUHwcfiMeYTal3IrgfkgRnfGC/LLyj1GFgzTPFNsqgd9UQfGBTa1h+93aFw6VF+EdhYWlzwTdFvjLDMJ+BAGjobFIycmJtMZ8QXGKJQtlhGuriyJBufVT5bV7tuqO0pmh9sGOsfIwkyRoaERweAQBGgsxt5sVMaDFwxL1JEr9aZ+K8ur5o9uU/EVFDRkE/C+srruGWuzc3PuFxhgV9Qf5tU3WAL54MHd9OzpQ2+KD44Yp5ihwEcDcADMw0NkHMadTpUbwysb/sfHFMslos3Dwz3VT31LiiuKOLwGJd8fg1RHPlqti09gaIRSbICxjBYzxvLMburd0S4eYNkEA4ZoQzRT6eqmedw3IBdmybCnE30YB90eqE+paIZBGj6AhNFccRUP2gUGfYVlTyjLjAmMl258OfhKpn2UYN7ZwEMyyqj6gGP4EuMwhYF+ervhuRg1gKIf1Z2xur+vR2Oy+o3Dw2V6d3+Vo+zAIZwy5vxNjPovhwObWmRekt9lF3HCcStIxX0Bs3jvWXvwVrcP/Df4OnQY9yGDwrv9oU/x+biqF9X8cTnvbCzneV/9Kj5Wqd4K40pfdl+U4wMe7U/7MXMJwyxgzOdL5c/wCMv5AYeTk+GT0ATjn+uofwyPLGs75pQWGIajvwwPzwfE3/z2t+rLq6qz+pRomn0WiZf3hQRHlI10jJnU1oZzY0Fl5CVlltyGwchlVXviGR/pp6MT48KfcKk+jKGeMYcP7TtbG+ZJ8fFPtAzO9B6QOIxT3JITeAR28AvhRT7zY7LP9SItuIIHjIwqX8EwLJXHZdM7f2R2vKY0KnzxAZC6gn884yZyHnHhP9AE7Z8NihjD6OPRnuAy2gZHHvUOQ7KiCUXQHHkwrtfoJ9cjZoxRGb+qwmKcp70tO+App8ZZG/lMmwXdKB0yD7NP0e+6xINoA/hBq9oz6F2emdKGE7KJZY78Du/yCS44E1dC1g4Z6MhjJh9Qb92+ZZ7CISaXL1122TJ+4yqvcvExfzkbwyhjUSf/xm2u7qkuT8ope/B1knMep7hI6ztfwx+PH8/Zv+wCxrfz9e60+jrX+nQnF6Pq8utytNfh8zUg38jVwzitrt/GfZvUpxrDTnMo7OUcfEuhfam9OLUShOsfqz3doj7Nt/X6qcKseX7IQz8wrvgvXvFbvCu5erj1Xj/V8uJ974TKgp8cr3DgKb8/zWVYxzx/ur7kirBj77iXr2uSl+qWXWbux5wec3xf9F4qX+pu2kuVRjY6zGm4wpTwRGuwwrIvhYBNYRmQvBzPIBTXf07mNCh1GKj4ekN4vHWM+AWo4sZgJ8YpxmzFyLNxYhkXX/UxTLGEl/fd3ZVCeJSyhYGJL/wYqpQXwlXsL8HJXqGoYiTKwieznTDMsAeIjVISzmMPnhDIeiV0MXZ3VzptpGC5DsI5U/epRxiGMLohlHJt9tK1dinoHbrnVDEUCY13hs0afeJiVGxkTyTLpAzGSYq4FGTFgUEz24B0bHaLgMBgc3i0n2ZeTKd1KZschZ8aNDBh+FE4bYXxkmvj0V5qPNyV58vYjryEBD1jzMFocHSwK0mDtPu6smcRhoyYMdTd1WmPAM0+Pc9nptMOCr3adUtK0e7OuvymDT583d7bE05YlrK1njaZKbSN8Wc9rW8sixY208Yms0HW0ub2uo1CzBxa32SDWzaxLfZYkJCMwDc6NCQcNklo2U1fXL/uGSUYfNY3NsOIJGUJJYRZJqtrKN4Yhzb9dctGIhQCKaPLEsD4or+2VhiO5MNwhKGI/UEQ5Fv91Qn6pd+ifFVUbwwUGAWYtQeNfvHl52llXeXdZlncruqwq3BOOtq1YTRf93Y51bA1rS6vS9neT7v4HQQwCf1sNryHIFvz7JGBAMAeDJz6xdcyjF/TM7MSdiV4MINR/cBfzRCGFZ80/oSmMsd4zVX9TzSPQodQYQFc3oqSBA8U1FDyUPjCYIJBhH33BgaGUm/PAAzBuD0UbPbWch8VjXeqj3S2MzOBGRS66l2XfO2+YsGNvoECitHaz/L9PT2eYdKPUUkepWZYQiQzu4xxKWPdErjp25zMhpKK8evc1Pk0dXbKRqgutYf3xlLfOYTGtlfSxpr6/uqCPXuIra4sCG8Lavsl4V08QTIk+W9urKS5mWepp6czDQ4Ppp5eyoSxS17l6UXY59rT5zKxBMAzujqlbHar3swaYXNqDNziD549onuWu3H6GcotxjCU7hHRLfwDY3ecIhcGKIRGyY6ima30RH1peZGZYaqL2hNjG/wH+kPwRdBD+OQej5HWS/NE5/ADhM6BgX61YxjrQ7GifWN2iL+6InwqzLMvUbCslKHYqYmFFxs4paSgJG0wQ2tt2bOkFhalzC+8UH9jT6wXvmd218LKvPoSM21W1JfkMcpKYd7e27EStq/a7Iq2j/jK3wINVlJrR694XJ/whnFrQO3ap3bsV/mFTwnQGEjCcNjpmT7MBPJ+Lboy45GZxAfiXzt7G+IfbHzNXj7runJ62LrxgDCMkA++wAH4Ao/cQ/sI98xUy+NVKBYxtISCxKy/EMpzGmYX9PQOuFzwBvooSj+joD/mKE/oVhH1HOMbs3UYBzBWeCaa4NvwozR8KAE+YxT5xgehGDPLjjGH8lGfKK9g6xppish+lhKm9mcDdByGSNoWwx6wW0WfLm+R1iNvkb4KRy4bw/Y1vpzkkA36+/vS0NCgZ3VgOMFI0gpNa6wDt2EQ5+MACnUxmwWji+LgeKY+7OeFARx8o/DxwSWMHxjQ9qyIYUQFdwuLy+bt5M8szMmzZ6QYTjk9fIIPKBi6tjR+QIsrqxobRI97Pl0xlDJmVMBz+sQ7oDfGAmifvsEyHwxiYayuGcHshRP3Ifcb+GNc4bnIGqpl4Fb4ZuYIG77PLzC7kFmmnM44n2Zmnqcnjx+kp/LPpjF8v9A4s2o+wWxacAcPxOi6hVEIxbBBcobK0t3NkqI4nCH21TtSu/JhhT2LNLbZa2wTvoeGhs2nLMOZZ6j/qPzEYyk5Le+ZzaI9lE8MtSG7MfOi0wZIeAv0xNihirlPQi+bypP00BUzYDwj3fSvUMkGEmk8NiCzc7KfZ8crLsuzcMWQlIYxKqs94DPQgvuNfqEdrqQBjxgvTTtqJ3gTfJF2A/+0E31uQHhhBl8YRshEZdeFWdwYbe1UnuBzLoEdh0cwjhPbhg/wVeoH4I6n42G613PmF/WuGper4Im76j6C7IzXGJuRZ+jL8CqiRzh1oDzRT51E94RxxcPXbZCQ59k8znyq4FV+F+mrz2pL8nG5lUfGArNvma1IvsTN+CEevh4n9OmqMUxjKGNUYAljWF+a8Mww5JJaOjBle4ye8c5DZWFm2BdffJmWl1dcRnj/2Mi4+QTtbPoUz6WO0GfwQfF+lQEQgHc+6gu5/WwEAy/0ReVLnUZVJh+Mxbgs2NSBQ0x2NTYLQuCiSM+G++K0LgP0fYQ8hVNmwIQHZOMRaV1GwebZMpVkU8Z5H8wxOFgkDTzkq9uT0gnE2Pi4aJflf4EvYDFL9P79+wpjyxM+aAGfdgsYzGznAyXtE+NFwMVxn2FVw0G+rzzX4hqvqjeyA3HIA96LUSxmVEccDIfI4CEripcUy/az4coHcfFRU9kc7B+mHXiM4GIshSaR39BnjJ+CRi1/CFeWO9XGnhUGfxXvgRdXcSTPfoPoAfRvlqYjx9++ecvjw7B43dUrVw0TRzrXi/oX90v7ktMP4oNV4IDbwI9xVLr3c8k5rLg/zZ2W9lRHtPqopHX68PWv690b51VyUEG5rCf5k9xr3xfXgspOdTl9Gfff1uvnpTCHf0t3LG3p3s9v4MrGsIb/7kezr6w7rIg+yFjq8bRwTlR01m/jiJ379Hd1JC+X5SRnpl3cZ4du+ToH7HI0DFyvchnm6+LVO4QMC8+U8w3SBtOuufp836RuJzknEzIl+qaxpvU01LxuwwoC3KEUFd55aSEGFUWG6S0srqRff/5FWt3YSkdijEDJ/IlixvXQSjOMEcU/lAoxalU2pslHwRkUKQPyBIMCX1gGpDD3Syg6UDkePn4kpWwr7SvSocqCQsXA1XAUA5edGDjgnK8GOAw+MND9wxDYrXxIYCI+A7rTKa6/VGiQ3JcQi3J/deqMBPGmtLW6mr65o0FMyq430hBTh875EmdHRtSFsuv+AEFc7xgMWHJAuNtXmbjeQg4pY3BCsGpIVy9fThMjw6rHUdqUcNupwePc2Qkp0ztqSwmdu5vpBz/8u/RiaTn1Do46T3fyQwYLBBDhXvjCkFhgQQo7grjwo/ZSRobtAXBv21PsiUiZaAPKefXyhXT2rAbxtrZ0587t9PDJ89QzMJo0XCpiKNjAAWsrEnRQclBW8lc8qTugUYrAlhTCNisrzEpiBkXUnzYlHtGjPLQ3RsT33n07tTQcerbOz37xCwlmS+lA9SYNRSVfBGNkB2ZdqebxzjlGHL7aeV8Z4d/kJU+440YR7VCc/viP/9gDOKVZW1lPI0Msv+uR0CTcSChYVP3+9vt/I+Vfirdw6HzUbtU/7g079gsDD2vK27n5HX0griisMatEb2l+0StK1sjIiITEIS+JZZbDs+k5hSI4MZuQyHpSombaT+WExyEgOlc/QIpqF/VNf4WHcTg48vW9ruSHwIeL8qjfYhRr7RRY0YRoi/SNLJNz/yUPCRxGYMCj7v4aqld+67IFPIlZbh9HJjbR9Oz+UDAkwzD9YCSQ0owhVO3or7cYbJU/3gaLI3mu9NMiD+/Lp/KEkSeEL+/JpL4YOGD5EsarHu8BNfP0fpoYH06DwrE3jafPggcJeW4XpYl2UVr5wAte5TbdRB+HyhQrHSotxp/Z+Tj9jOWVI4P9aerMpGeU0rD0bVAEhpC1F5Y3RccL6ac/+UF6cPcb8VHxGPkz56fS0OiIceTYuhqP6r8WTpX+6bOn6dnTZ8Yzy7ww3qI0oGgiWFIyeJeXv0qo5INEbGYdOAxchrGCGTn0b+9HpDC+8sJzUQzgy/RneClxoCVOqcWowz24M/1AFwiz4K/APwaHUCSiHdiXKPbAUr1U7iyMYzAiPwTyffEE+AKO+rq8MYVMcMFhQUpytDd5YQSkzIP9/f6owWxNPpYgKGcFJmik0QbEe3fuOr35q+oGruB7G+urNiBRVuLTz6hPg2hncup86u5lGWyrl4BG29T6DPu21MbUo3Rmciz19nSl3e1NKTj3FIdldWvCYWPq6u63cnHI3pIK18Ch98CqtTcexccfBORxUVLqXSDAdwoT7V+5cF79gXgH6c7tm2oXZq+uKk3kp8rrHbRMjYOes4u6JCkcoZxhqMhlOB7vMF0QbV69ctl14kPPwtystynAKMyHhp3dfRt46b8Y5zY21qxA83EIeJ5tIJ7P7M5LGtO8ETzG19X4gMHsVfJB8WUZI23GLBSWMULn3DN2GNYWH1iY5aF2FJ1zpe08m1k8mb7AaYrMOmaJD/TQpDEaOmepInilf4yqr7FRPnTkMcx0JbyqTUzvvo92ht4YY5jVAg72LedEfNqPjyS8wwjG0swt1YmlwwdHfGSC1sPAs6MwaIstC1g+PTY2YSPB3PwC0fwhTSO0+wA4BWf7zO7SS89Ua2NJIifU7mk83Ux7inf16lueIYfxCLyxPIw2nX46neYX5sQHdi0bZYPLtuiYzb/hFOzVwz5IfFyg/nC1A/X5oWHxIdVvQfyMitOfmaULjwvJRDxpazO1SV7CkE2auaUVlZEDOSQb6R11oG3gge++825iryFO+KTtcbSll8DLUW7krE31RXBFf/SsNvWVYfYf6utP/QMDqltjmhg7qzF9UOUQjyrK3aC04yODotOzrhs9HPg491NoWm3F5sfkxSypHH4sDo1QPBNPUNI+4UUYdSKce9etcDwrashPhSNuGE1zGHGAKzjiQcAhjt8UcShDDgeP5ME7/L76Bu+cv+Jh2MPxTKkF+lh6IJpzKCy/54PhV199Jf4qOVR9xWWUBzZ54Y2Hojx8KLzxzU3PSB4aG/cy5AYNYrQRuP7wve+Zn+cy6kcF0n2BR8PSM0ZSZq7/9//9/5AePX6icPDI6oDOND0zY96TccGqCxy8HZpgSbSXUOvZcrProzZWGRijkU2EVbNUPti9/+EHsT+eeACrRTAArmjsX19dlPyNwT/y8dimPhMfA1g2Kh4i2ZySAxf5lLE1twHOuFde7PXGRznvgau4bAQ/df5CNR6yL3II9URmoCWI99FHH6XRsRHXi7jA++yzX6Uf/OBvFZcPj93mqXnGM/wcmXRSfNMfVRQnxl1wGjIZ+AhHGyhEA5KvBOknlynaVTcgym+D5m0QU3lCx2rQeLUuHrvpdsPB5zIMyh1yRKwkoC/zgVnE6n3FmOnKRxOwJODOJspHmylMeZOHQxSefZX+MF4KtzZSqlwdkp85Xfev/vIvxRvW0rtvv53+8T/+R9bTLEc4H+oLbMbixnR3vZIW9tSm4g3RCxyr6qLmca135XjfxlGHjKN6d1I+9e675vsqd1q+v4+8cvud5sBFfv+75JdzeFMYrypTdq+C+VJ6PaOj/jf/9FI1esP/9cdzivdyRlS60GuqTrR5DFn1RFJG1OtcPexv41yG12ARvlAfpSbcfjt3EixcxgeO9+ZFb+jCWGA28q3SZUddwHXG43etW3YtEu7CGLaRmo5Y3iCO0yChwAyYQVmDvPK4dfOb9PXNW2mbWTAaDByPNheDqzV9MOI8g4EBEQccBhPeUfbw4rcIpHrPQHD+3Pk0MTKUuqQEscnx7bt3U6MGtV0NqGCr0t0jmLFRZ6SHLcLUNXAKyP4exp8t59vcEtOxbSwRvhlk2PsLZzq1D0Goq6vDxrBKZ2taXVpIv/r8y9TZ0y+hjA1pwzjC8c9uL36VGYMcOGFPHZavsRxqWwM8eYaRSu/BgQY+bxzusmowVdrz586m4UH2hZGguLGaOqSIvH3xbFrb5ItWfJX/ux/+KD2dnU8DEhIxXFBe6oFnKZ4uxjF0xCCF4O79QzzIWXbxMg2+nPHFhoIpiIuyPUoXLwrX48J1pV0C9tN07+GT1NU/rPxj3wdwpLHJ91sSlgHIElKEb8rCO+DZCCcBAuMcuOYLOAUIpQPvR8Wn9nzlbJQQMCY6O7AxDCGKfeGYdQJAL+0QXARw8mKQJr1hyiNoMGAySxEF3e+UwoO7/nhfBLoMzOLDIJaH0J0dZvwxy0/lUZmhHzYDBqemZ0PRn8sPKMKofgFTV764gx/ouQg2bHDLZqD0naBP3gd9Q7O0jSQU0ZyUS/0hWyJMIcbxDF7zZqJxWmIo+Mxc8JUoCuedU/gZ4E7td3Z6gK5JgxGkq6tX9e1KK8y2Wl9wG6BxQMMI4GzkDTBoFJiGRzkApDAEKhRzaIF3LiN3RfzoT6TTe+VrQVzPHcp3cvJsunf3Tnp8744Eq57U3sWm7nyJDP5Ae8csCQweGFnUvtig9YNgbyOG2wJhEaUB4wZzI8Vbdg+9X8/KwozyGbUxzJvOKr46n+O6VCq36ULls5BvnqE41FmEHM/RZ9xuema2BJtjs0E8xsvhgd50/vw5K6XeINhwqLawrOf5xdU0p/760x//IN2/c8OUhDF4/NyUv2pjEKDeWTlBwEfwZDYn+wxxah79cmCgT8r0mMsXgiQGxGjH/X2Ui1Amot1VgiIedeH4+SOscJRNZYLveCk7xi7hGNxk/JGcvspzNgDDt8AFdTRfJhPxK9O7U0BT5C8hF0OAfMx8pO9L4FVZSYLHWEG7xRH2gX/vewOuyUf3bh/6hLVf0ZXC6a98oKiIJ3eIP2Asdd9z/FAIaSNoA553R+OR6184FFKMcPA+PPlEXtRf/Fx+Yup8qvT0JJbvbm2GMSz6KuUQz6EPV91ROjs5HsawnS1vvN/QdORldXsHDYl9zrIxDFrg01LACZjZeU9I8fWYNePa6i/ucJQRusMgeunClPo82wscprt3bqkPNKblpRWVq8n71TFDQkTouOabJ7hsDANH5XJkR9uWjWGMQfPzs6kinKO4sWye2bAouyiXLPuDR2IAYz8qlHraAqWzr7/fM7uYfchJnCz9ZlYu2bL8kVmVfBzDAMZsNGgfB/1TN2ZgPX78UEg4TOxZxEw84JIGxRWDGSc60l7MDIFvQDvMuGAm1fT0jNIGzx0ZGfb+QryjzaEZMO3+IA/JUW6U0HUpfCh9GPBoFxT1ze0N79PGksfFZWajqp33Y99KPlS4z8OP1VcxYNEP2ju6JJuwtLqSWDbYovGFjziz83OCy4wMtfvWuuCI96uN21tUD9X7cE+KocZsZrizhx7LyHEsT2c/LmZy2TiAEi18YBCceT7jpbO0iT8UuS+JZmkjjSvIbGxw3cYWCcqNdyzR3FN5h0dHzQ/mF8MYxni0KZmFGdnB/NR3VN4OpWXG/b5obFF0zuxH+jOz9WKJ9b65wXvvvud2x/hFPc0v5Jhlh6OOzJbmwxF8Dn5Ae3SrfZkNAu+g7zLj7Orlt/wRgI+g4iIqu/i32nN0eMD9AWMYci5thwMO7Y13C6v/HNIfPFZFf8qODy2Ms5bLIEq9Y2StjpdyZXi4bLQyn3eSkBXtwJWeHVc4ssGBILo9rwUr8yk8zzjuy+V6KR7UVcTJXm887uZ4OMpDPNoEnLBH41dfXXd/gi8Sz2OH/D7jhzwu1xFj2PWvb9gYNjI+YaMMMKnW5Uvn07UP3g86V1zydd56iTGsXH7GG/YI/X//v/4/6aHkuFgx0WZZe2Zm1jNAjUPla/oVX2GZOXtAYRCGBg+gOYztzktlht4Vn/YCH3hWgrz/AcYwlmB2pXXJyRh2ltQP2B6hQToLbY9cAmzyZFUI/ZkVAHxUsQyjPGwMk6f/x2wmZtMHz67KmsI5smzf4FC6cOGy60x53HtVNuJ4DDU+GtO1whgm8HbE/81vfp1++MMfCOaR+jG8oUNyjWQd862W9CeFMYyy+uMLOBZ8yhBjp+rvvALfeu0yRB5BU+AMf8z5o4ziqv/gKCNxfFANS/zRGYSnkOXCAYG+GzSmB9JQGudJ3dX2GKocTxEigS96o+jRLwTW7wOywqkb7yAs1Y2+6TSqB8bSv/nr/9kneH7vnXdsDHOd9GfZQzgJ+ldK4fruRmda2kP2Etyi7LUaRJHyM/dlV473Js75GhFxn91LuD7JEf9N4r2hK5el7MohlPB15STkTfBwLG0J5kvulDqWy5Hd71Ie3Gl4L+OmHON1cJ1Gaf/FP7lYjWpjWHF/zJn5F/fZmdCL+5PcaY12kjPsE/J4E0cOlOVV7sTyF9dXudPgloM9EMkxCJXdtzHwZVwCIsP7No68wXW9MexNCbHseNt+tJtGmjfSUFPMDEPIY2YYylSUUkKVbjGG/fzTzzQoNKQdja+eGWZGKCiqVM4fBsyAg/LHF2FYs5kmzFBxHAsk6B/G5wFJA8AUiuNQLKmanZ5NX3x53caobQmHEq0kdI944DqQMhJMH1gCYoRqEJTixRIqLyFq73TdYfC885dkpaWo5O+B1u/Ze6QtnR8fS5zGt7e9lT7/+pvU3C5BlAFJgwdMGgcTp4owbAYm6ss+Unw15+h+BljwiSBlIZW6CZecKha4QeA5SkODfYmTzjAwMHOrVXEnhgfTxg5fq6RYaUB89PhxWtnYTm0SslHiGIq9XFQDCwoywwQggesw1QNc6sHljexihgZlpdYh2HFl/zUJApxMiFDOrC4JUpI2lB7BQLGFG49hemCZDMahUEoLXCj/LPxSBl4RytWzxxwjcG+k61lF9B1CSIOUXJZzejmQystx8rSX90YQXAZs5x1J/Y4/58Ed0RyfOkFz1NWBFtII40qSPFMFob6nZ9DLsBYXpqXcUCfVR/6wkcEa45gzM2xnJ2fjg8tEkK4K83tfAwd+5zDSMh1ceSLsq3MeSGkeG59MY6PjafrZ83Tv3i0JR41W7KBEw1T8yBNEKszIssieuwrYdByiUW9BJ7uMEd/7pZ6FUtM2B12cOXPRXzkfPronZf5m6uqWAtYshVb0ErO+on8HpMgs8lBJ+JFDxIk7XYuwyFDPoo0wnilflVm/aU/PbZ1daWzybHr6+FF68fRhOjM+7BOHfHqp6AxDF4aEEP4oi7wERmjARhr3I4w3CpNwF3SmvPUeg/zSauyttr48lyYnxrynl43wVIZ/lyuuwMBxpdQ45eoyx3Jv8Bo0Dx0xg+P5i1kpnFtpScrjyEB/unTponhLa7UdUA4OpIDuqp2XVzY8i+SnP/6+jWGIouytNiGeNjQ67D5UFmCzsoVR+eHDB54ZZkMnS5x1xe+rn4MbO9WbGXPuw+CkscVf4FmySX28f5mUhTh5DtwJxxgN5EXcrjf3wQuCL3qWHUqzysWMrhCIox/xtZ02pQw2yNkYRx3g+UqvNsBDnN5vxGVUPj61jvLQtu3ipztgVvmHx4Fjk5B+VCPDIE/KwfJyllV1dbWpfhyIgKGLOFFOygP+MKigzN0vZoYRBj6Z3QCfZJkHy+uUiWBghGfWrGCI7sMYJjpsCWMY/CYcuFFZ4qFwzAwbT73dXZ7Vcv/eXcE79GwMjGEsDS3PDAtjGDiIds4uzwyrGsNUZ+NFuYEL8EBsDIYo/xgP6PEYw6BfZoaJalJXDzPDaAPlpHA41knuNGOY+Yaeaev6mWGLC7OpQ2MkRigOP9jeweCyJcVwR7kAK5bXMdYBhw9d1InZUMzIwhi2tbNlgwm0x9I3lvxixAnaP9AYyX5unMTHzDf2iuoznBcvntvoMzV11oZD9seijaEjllmFIReDOVdoQRxBYcw8f/TosZ4pWYrDNsbH/Y7ZzM5X/RReyEzgVZ8Wyiw06rUnZYw6spR41UYmrnPzL0RnzLDko0XwfiicE5U7OPTBCnUYvpgNxvYLNCL7NDI7ie0cWIrIaakYD715vvgVG9I3Y+STb22R7LC17XEJLs+y3RgD2W+1NU2Ib7IPEf2OjwTst9khPL6YeeGZasy0gPdJS3WbeGYYhmOVk1mPfGhi3zCa/qAwhrGPI7xjTumhHOJuqi3W1mPGiClf/R5jGAZxG8NW1tRP2k3TOzubkhViLys+AHzv3XcSJ9FxCigzfcATfZBZk/Sp+MjBwQN7ohkOxGmygsx2CeAf4w1djjJd+/AT8ddL6lN8EKQl1XYqzlB/T7p08az4EfJP9GV80FP0MX8AVPlJ5eeCt+Lgc+ZPqj+802kULk5R8MKaC56IsSB4ETCI4w95RV7k7VG5ePbKCQACVf2fMBupBIu4XLPL5SIcV746HnKW7sk7p6O0ZcMFjicbYxVOWdjz8caNb9Q+x41h8ErgcM1lZ4zBSHVdMi7tNDp5Jp09c8a0ANxLF6fSRxjDolKRRn98kMGQg8uw4NkYw/7Vv/rXPlGVMG8joj7xYpZtIFQ6gSE+hjK91ji5LDywBUHwQZqA8SXahtnSO64/+92a5+sPHvD2O28LD02po9KdNuiz4k98uOYwHDinUKtfeAJyBQc5tand4RdBg/AkjGP0Y/bngybhCcxKg+xxhDETlZmKzDAbF26uXHrL5aZuKqTxGc/weWgxZoaNjAy5nrQO+f32t79J3/8+M8NS6uSQHfFj7xmnNPTvv/8nfyK57IzzhIZobiVTGaPNcJEX5XWpfU8j6V8uaNJhx1y0W47FhXhffHU9fXX9Kz2DLfUwDOcuL7yRcT9oFx9Lvo98ImSz+AggY+9K2gRqKJzTU+YCgXKktxxOvoLJOIXOYbmCPqwXDRgFRQPwY0VO5zS+/vEf/VG13wSggnfrj1a7t1FJi/voJ4JV1I1fRAqBP+aq5ZPL8utJjrKe5DJOef8yfo+7DIN4p8H7Nu60/F5X1pNcOU2+e3VtXu/q4bxJncv49NW/ry5LGeppeWR+juOXe/LKbZ6fs6vG1ZW7l2aGnYTMPB223kF01TdFuvrUx1IWmZ/kIGIY8KtcqdvZUVZCqsafuDifYOXHXTl1vbGqHjbOcJXHaaVyuJKRtj61U7kcr3agje5OeuKCh9Oc63sCDtlPHgBVY1jx/F0c4FuPdtJw41oakG+WQEUhUY5EVnoPc1e9NBA+ltD52a9/m3aVpklKBdzbSpbiW/Es6AbBhC+6MDM24uUajFTvEFAdRwMDvhisuGd9fhen9UkwZEbGtAS/BgmCLBtAEG5v77KQ7RNiCmGGMlYVXUQcCVNslJya4ljgLPBQPpcBRxtXGyruezRYNzZJkNH9qgT1QwvflDk6lH2Rgn5Au8Uz7xG4iKtHBhX/yQEYBBOx4Ni0p5V1ACiuBXa9QuFAPWdWQqMUwKYGCdaKJ3FMyRWPAcuYi6EAwcG0gZczrYiwbACSwxijl/5H4PYgw70GJcrCl2wOAUA54DjpJhRtDVJWhGlHrvpzqV0ngnRVgLN0/gGTxxzf/9zLI9T6VwMrICUbqb1bJWBccdpb31xP+7sb3stFyBYQaMMA/J7cs/G0BtuZyUcoV4ZH8BLF5qd4XTgLWXsHaWhoIl28/HZaXJxLX3/5WWpTfduZbSDF61A4J0dKQbvl9g4lnf5gQKZt4Mc1MqJsmTrcD7hXnoFLCVnyk5NTUhjH08yz5+n27a+lSLV4fw0MUpCJgZLSefNljDC1NXgpsoIeiRUJdKdIpsOivPFKV56JoUTsA9fdPZS6KwNpZuZpej79wDO0mJHATAfK6/SCXYaTXVWYUFxnfvy14+d+5deUSXF21NYHjVL8pDAuzM2nlbnn6fzUhPf5yXto0G/hK1ZWlCbyp765LJQvYPPeV/50v7m9m2aXYiP3zdXFNHVmIg0Nj5o/MDPMX7JLZY10tXLirEYqDkYGEOnmVPkRBLd399PM7JyNAWwszumvg1Lu6X0oGgiAhxiI2ND/gMMWGqzk/eLnP0xPHtx2n8GGf/bCxThZk/jypk856hf57acnjx8XM8NqCgxCsmeroJAJB1moR0lFyGcmydmpC1LEK1aIUEDMUz3TzRm4/uaFyoc+jaDt/BFMlQd5odhGnkQK+rVwK1TZOCnPjJXGhhbVb8/4pX0YF8jAPMD9T8kJK7BL+0JjMTMY3ELbLohgkTS3RcTnCzpp2GidTZl7eyqqG3u7iJ+rDPElPsoNLvAcBHHnlnAtBz6pB3WmPMxoYllbvBPeCsMIxrDxs+dTZzczlDqkTK0HvqLnqzTBR+x4oTJPjmEMq9h48vDBPcXh9FlmDKXU3TNoQ40ownExhgWsDER3qjvGMMoHPtzugs3Vor3zib5NyssXzwtNGCcP0t07N42XqjFM5VajOmZeJomj/jlLcHrMGMYL8grkOJx2y8awB/fvWYldXJhLnRhdOtql5LKX2776mcorGtSP6JFTaA9tQMyGMIw9U+fPp4sXL3mGdF6GRNvTxBgnMW6SdnsXQ1nMUsEQ2aHxh/36mFXE7CGUxPMqU7fq6FmjNuqi3BZtp3rnWWF69HV1ZT3dv/dA/YETPQ/T2OiYlxeCVJbosscWnnJGmfekhG15ltvi3GzitFt4SHwsidMbOXk0liKrvdTmlJUDbPhINzE2oTpK9iE34TQMnByCwuEnm57NxWwSZt8w4w0YzGAGlx5fJMewZKy70p6a1PcxnuGpF3kiL6EInj1/wUuUYh/RmE0CL52ZnXE7YayrGsPU77Y31r2ZODPVeziQoCvvtSUZQu+Z/Qx/VEaJk1/dD0V9nCy5usaG+lK3kQEUjjEMHrMrgXh5VTKhjWGN6v/iR8JpNoaxvIkDGDgIwUZew+BU0o3E0lDGDtdd7YsRlD2e+GBJ2VmSDY2y9QXLXd9+63tpfHzMs8T2VAbqhDFsbKhftDUFgyh4etAwfDF4ip5Fk+AI2ZIwaKVM6+aLucPheFfAyjDyPWm54nEOK/UdHOUgnL4AXjzzn34smsywyuXLMCN+vM+esJwX7BH84WrxdV/IlsQn3PHVnman4u8Y5r++ccP8ud4Yxj1jCXAEwc95mSTtxswwlklal1Ccy8L1h++9RwGcH3iFV6AbGYdylMtOeIDP/qt//a/T/fuPnIf30VXffy7ZHZkLGADGyASWOBQrTlen/gGGsjL7GIchhg/eLM1jSwDot621SWPdlGkYvr2peu5gUDfNr6pA8CeNZyoXRaO+8IwD3dOvvI2HwhiD+RDLh/SYRcdMbWZIqg/pHTMtOcDJh1kIH+fPX0pvvfUuWHPZRJJFe9EujEnRLteuXTPtInszPsKvP//8N+kHP/i+ZQn2Su0QrTMjH9kfPsfMMIxhtBH9PbJQgaP5jTfwEk7tGWxTeNM7+J/eBz1EeHaBb6VQOLfQPlj82+9/P/34pz/WM+MTNFTIAqodqOeObofeQL4saUa+YB9Wlmo/efKYqPoHfuTBJfSroBUCgAkP5YMccf1nPFEKxRBu+JDHclHSse3IiOTRj95/V/gJ2uXP/Z92EdgDjakPt7vTwoH0BOpMILDwRf1pm7IrgiNOgZNjgYULHBx3NRzmer2Zy7Cq6fEnwM+OeG8K/VXlrHcnxS2HvHmNXnYZzkkwXoevXK5Xwcju5RqEK9eNPnAMpp6L7vOSy/EoH3wAvfKVM8Oqb0qhLxU4V7a4HAMg91L8kivHzUT8MoQ6p9cmGiqhCjl2Xd4w8jKU+o7hx3IEOxhCXXkLhhxRSw1bjVd7H2XJQIOhmIO+0lEP0kdKQzsxScTLrkwAuFy/ekYAE8ruVURZdqRoPdxJg0fLqa9hJbXADJUWM0zDEQImrAdcpPTk6XPv8TQ6OpHev/axmTKOGVaujPPXDTNNzCTDASEcg5b+hSe+3sdyM+ITpoFLjJHlUUcaIJgubxGD5Q/KHMjUjzp7o0c9Gy/cAIBRkDC+0CscuLmNMt1EfJ5ReA41eElh1RuOXe/XgMXeFovzL3yk8KHKQV4NGmiNXycNPHBf/RpC2QnP+VC3fE+mutcw7XC3j4AxoLKEiqP9z2nAJeKN6791ebx0idkQGLMQosjC6cgvvlqSKTN6cPEcjrvqc3HlGVpQjn6PcsKm7VPnrqRRCUIP7j9ITx7d96w4vsYh6HmgpWJcuRiQ0urH4YrjK3USfiwQViP6TSSIG7kYkNmsmq/MVy6/7dCvr3+edrdWJLz3WOgCTgzyztrlBUgYmAJyhPHeGHcY2dTonfQkjphcaD+EkkpXn2j3jPcTunPneqpI+WH/L9OxBCDDy2AEx/kqfcxoAa7Kp6txrHiUFVdkZWfB13EUX+G0KRsiVyq9UqZ60sryYnr+9GHq6e2SkFSxsAaU+LKtBP4npKibBALDV5BDizzjon6mdxkXrqjuMy4Q9HakjIiqJAS2p8WlOSmd82lseMhf6j2T0PEtYTldpAxHtu7Fhq9L8cezIxblikFJj/6JfrGzf+AZnahc6ytLaVP+LCfEDfanZpbAOq+Ai0HYIIswHnxf0ANBkVk4uvjG5m6aWQhFdntjxft5sS8bQhiGj0gUtMyVvpd5AoafmAElZVTl3YffCFecpskVz1dthPl4tyfBnH25wkDFPlYobSie3KPoIzyy4f6a2ndXyrG6meA3qo+Npb6BfqWtGaBwKC2UCWrhRLpnT5+CQL+nphhemIlDeVGQvHG/hHoUc4Tpto5KGps4o/sO0RdCcwjp/sLLk8JQAFCwCeEdwrqFcSkjnl1Km0s4ZaYouIG66YewtqNm8C9AAhaGOGa+sAdX8CTK6huuECH3RXxu6Qcst0MBNl1kp1u3iIGTHHqhPUjD8uf2tCccDw70Kd8GG1JQIihr8E1mb4SBhJl491lKL1jk4XwMV4oNM5ukqDkfec+CU19qFP7GzpxPHd39qaOtXYp7NpgBAw4XFQgqDnAT46Opt7tbbbKbHj64r7BDbzq/J57S2zso2C3u5+CBL/jh9OyahsMYRnuEMUzvVFe+mEc88oFHBj1cvniuaJ/DdPfuLdPzEsawo6ZUUbnhV/QTgVCaIg9finvB92bpogWMYc4F/OiGHuexS+PLxUsX0tXLV9KDe7WZYcwoot04uIYZVMw6wai4LVqk/IybAQ8abhIP6/bJaMPqe6H0Q+OiOxuAmBHF7Kd99XFmgGPs5EThONTGtKt4mxtbpnv2A5uaOucZVyiUwHO7yXMPjggP3oBv8ub2d++q/ErLEiOM7ZSJeuc9zjiUgb60urok/rvsmUwYw2hPsM5Y3KyxYGRk1Irf3Oycrxju0MfZp6i70uXZgRXhBqMQp6FxyASnrjFe+wRlxWOD/C6NMxzkwvJB+hVG843tddMIFMJJzf3MkBV9wxe8wbfqJxXdSjrlGR0dS93dvR634NN8QAhj2HRaXGRmGLNjgr5RwDm0Z1/lWtfYxgm34JmlvfRqZo0zBrFPlxikT+VEroEatrZ33NbAwbjaosblIxF8YWfvMC2vrQteBQI17dKebErOUqXvvf1OGh4cSGsbqzZ4Qcl7u1tpfTX2J6JtzXfhrSov1BonYTakMeF6aGjAtMgJtOeleDOrz/tuMYtI5YbKx0YG0oXzZ9RXBF15Zme8Kcz9VjC4QmM5HM899OL+JhxEX6MH+FKNhwv6ynQV/MT0rHSMJuX3GIY8XsNriSc6ZDyhdcmvyMa8yvF1JX1+zvDzNbtq7Yr0XIGHsRTn8ii+0xCHvPWeZZLXr39tmmVsIB/qTp9iPOAa+UaZ2Lvpxtc3nG6YPcOmpkKOEFB4z4fvvydaiNJwcVY8uKzwnag7ONhQO/+P/99/kx4+fKS2PEgcjMQYxUEZ0LrHUpcL2Z6Tk9eUjgMl2AIhdATaj3vAY2gNQ5nqqXCRjOrYELOo1BeYZbW5BZ2vq38teLy1gV10Q0tRb+pYkWzF0n0M8xy045mL+uNjC32JmnAyuTqlZ6F6FYvGKlayMLY3a0wck3z89tvvms+SFlpmLMRxDXkipU8++TgNDQ+bxsEahuQvvvg8/fgnP1LdDzzTlXHNJyWLh5F/nhnGzE8YM+1DLvBX49e5gH+905V88OhF1DHC9SfeAF790RRHpOISMHWvCvzopz9PP//FZyqb4hkgI03ECb0k0oE77jjI6szERBocGjIvfzYzrbi8iXRKYJpRxgp3gB20abnGsmU88z7XCB4eS/vpN+KFKnd/d0f66IN3C0MlcaJuLhYw1Bb3d7rT0n5sweJIhct30Bq/2blocWtnXAhgjlHFDZnUufK7fP9dnCEX8F/OJfI5Dr1auuIa7qQy4k4q22lxT4b87d2r4JyGr3KZeH9aGcvu9TFqZTC8l3BZcyflR8gxY9j/7SfzihcRCTVxy8HscRTcXwwKl9/jIFJcjpsdceqCqq4+7ptUmc0xcSchMcOjjPm+HCNnV37/ktO72pRg/xZxCSvCieO7rGQJnnwVd+DpDeqS0x4vJU88lxuTu5fhndSoOIcqyclvX+1Iw8ywkcb1NNC8pnuEEwmffDnwlDMcg3hKjx49SX/5V/9TOjN1Pv1v/vzPJezupqeP73vKD8ttGBwZyGCGZrB2qp1uXSOC5GMWgjAoxHqGBfE1JkxOnE29/UPp6ZOHaVq+UmnzbKV8aiWuylT9k2lCedAgduRHmGKAE91HB40yOXbxw8CDAjw6OpXOnb2QFmZnJVT8Svly2mSb0iF4F+mdoSiAsujedZALuizyEXSeYfjRWVwA9xXCIm7Ol6U+lXTh4lVHvf75LzTI7XvgtOAFcAsFeEofeXHjK8/EiluFkSbX/bgjvoc4wWMt/v7uoQa50cQpg9PTz9L0s8epr7dLgoOEBBQtolbzJhcgF1mRpesXdXFQNZ6finvqTaNIIDICUJL0fNgsRXdUcTAC3Fe770kx6POXfdJR9ywM8BuKX/Q3HPe0Ym3wj0vO1xFw4N35Kq3uMWywTKW7q9cbYXMSWJ+EpK7OHgsvHujlA/cuva8BqqincJLzO5ZXncPQi7DBkrE9CS8sQW1sYBN7lO+VtCxlZGCwzwph1Bd8Uh9yrWZh8ISUn5Wx76lfhBT1dlAOi9fQEzMXWFIoMT2trEmB31lPk1K0PHNDglFsWhp1DjhcMyweAwsv0VWRZ/ziIm0YN1CK9qQsbkuhkiK4hkK9mi5I6O6X8tQoQZK8DFlg3ZbCGXQFinG8c21KZcJRDlqGvW44kXNdCiGK6fmpyTTKoRTQiyJzIhL9jP136KsI6giRCOd+Fs/aY9aKBF8MD+wLhCLKBvQYuVD8WFrBV3S+Qj+ffircbao+CNWHqVXKL1QZvIw6qIDiF/yx1LlRCh4Gr65KRX2aI9QLg5vygrdwpTx8DX304EGafv7U7UWdEUjxMEWUIb6e2iBVzApDcUBZ5dRLDIvgxPhRfS2gqxy0KOXx4SGMTgAWnluUnpkt1Ms9SAndT8BqgWvua7SEgZ4v+ey3t+M40Xa8Ik44x8frHf0NJQ1FBNy5zeSjTSOfEKzJ26mNRwy97EeFQt3f35ta/YW+tlQUpQoXhnNO4Vz1XlMGJXz55DAXLHnZGAac6IqicWYZqT+CQ2aGVXoGnBfGsFBkw0VyyhV0BoDJiVgmiWHu0cN7VtI5dIOlZ93MYuKLdiEbUC/XiaT6y3hkHyxmPYDD4EvyRabGO4+K2yg+eenCOTW9BsTGg3T71i21f5ONYRiWu20MEz6U1q2QO4wcJcYRwqwbSBP8R7BggwPhNAIO09mzU+nC+Yvpwb374k3NNoZ5A33R9v2HD9Psixc2KqFswqdQclEyWf7oU2C7K6Zl3mF42txaU+aiQfCpLDBa+mRl9v5qk9c1TmaOJZDMklpaWUkbUrygXfjhlHhEXlaZvend/JHqqg1FW4GyJu/Ldfv27SqNEB+DCrPU1sXv5haWxG8Xbfw62NtUX2d55pGN3V6CqPi0c2t7JZ2VXMM+eAtzC9EWytKcUfQGmuGlB2o/+APt3NTalto7OTW1kiqcjijaor/D39g3jdmDOPjI2tZ6KL5yPuFXY16bcM07G1yUx5EEVXgAvKuPE08rnZZP+EAIzjo7O9KL2Zm0sLhg/sp+Zy1qT3DBbDNwAL/IPMIfGwXbMpauA1LYgbW4xD5LChNOOZkSwwJjLrPC2qWwY9CAQjhEZGmF2TIdXn2AwYsezOnX7HN2YeqCjQvLKwtpdm7GJ9JidMRozhYAlJkDOigrokB3TyX19PakocGR1NPdm+ZeTIsPbdhI+M7b73nPMIz3KqRyVz3UB0aH+9OFC5NqMvEC1cN8RGXF53uc213vuUafC8d7Gw9ccvAc8XKc6vsCDvc4tz/jUXFPmpyn8xG+fU88CKVw0JNpVf965TgZNtdyXN7hy2HEMXzhwAYnhXmM4R1EWKQJmOHhg8wMY+xiyxHGvTzWQXMYI5VQaSJP+jTLKtkXMG+gj2NF0JVLF9JHH3wvtYAnaISvOsK9P5JQfnn0JZdN9+sae//jX/91evr8uemM/gI/nFe/wziHIRb+CjyWQbORu5c9u78emR/C1zHogEv2eYRnIEMxRlNlaJqZp+CBU7AxAq+urwa9MasRzqiy2Lgm3CPXYABjywTknE71IzAFTplt6n3NfK8yUGbGE9Eps2EfP3niDwC0/ejISPrggw98b96q8sF7cEFHtEWDZ4ZxoqQQ7new99/+9rfphz/6kduBD66cgu99i1VOtjTAGMaJksjitGu0Z7QPbcpjbmc8NIGDtMAnLvKv0TL1cPsAj0JQa+Do+SeffpY++81XriedkXHRrxU/pycF4w7G1w3h4OzYmPdNozBPn884ruPlxOBE1xyenykry7opn0+8VaHBII646AMkYSsGjO/9PZ3p4/ffN+1SFHSPIrJ+BEOy9L2tSlrYZ6IAbZzzw4EXhSmOtyqQ4205xmkuSvSye5O039YZx8fKXZ8PpcklOs4PcvuUXbXN6mDiXo4d8YlLbN8rkknkW7p62N8BxImuvo4n1aHevUneGU6OSz4OEwL+xZ+XlkliDCvuHdk0Llc2HJWNYSe5HLfcOMApgai6Mtw3da/KP8P7XYxhBEe9+cHTqXiuueP1ceS6OAgSXONdOfZxl8OJh2eA1l0R/Dpc4zKeYXB5OSv39a6euLIjvNyBiNXKnmFNa94zrJnBzwPTvuArnpgPzA/h6enTZ+kv/93/lEbGJtI/+Wf/RVrfXE+f/+bXGuiY+SLl0IJZDJj6iQzkeIyp5NBGcdWvhkkPllbgVJAzZ86l/oERG0nYcHtgsEeCGJvYMwAxzAIr4BomjLHkcp3zl6XsSOP9OEhDzsTzfyjL3T1DaXRwzJvl3vzm89TXV/EAhlEw8lEqBszIOjI3HiN/wPHKZSMugVwjml31ve4kYhRCV7OEXhT4xvT4wW3hZt9LRRmwLfiQyrw/yhxCE0CBW27HiBuPFKYWzi1PCDb6d3nYW6K1LU7nWpXCsLw4n4YGpHxaQSHvGq4NCSAG6yfd8hf3tTJEPtk7FgQtpLNv1mFDCPm7O1KuJVwzs21pYc57R/X391swiUEQwStDUXqcBzk9F4/eq6jIBRdlKF4W4YSFsKD4GpC9/EL5s1cByt3q6oJw3y0lhllphTFMaWs0VeQhAPzhwEY1F8HP9HYMB4LDoEzfQX5hCR1G4/0D+kWTcLBtgxgnZ7W1xQwpvsKyR4VhkiVw+BV8G3Cr1Ys3uJwndF3O304JLBBLmOSEpLXNLbcBSs++FMKzUu6ZDel2bhJdFXAzHJcDYinyqjkXouRIQxlIE7QZOMf4uCf+sOVZHwjfO5tr3oB+sG/Qhs+cNvIIWi6yL+DpQXTgHOm7uqEd6Td76icb2xwnL4F7J4xKnAjLEi2XQXExjISRKwxcLNNheRQHSjBjBaF7T/3Axi6Fs9yRGS3MXIBWEDg5Vryjo9uHRNy5e9tKhfc3kaCHQtcm5Z0OeiT68bIA8x36Dl9r2Qex0cuA2mBf4qsoENnV+nNKjx8+slHaxjCFUx++ikOnno2jPFEIvHG/ruCmSYrmmXMXEqcLctS8Qs1yoZeM0/iIUNCz8oLPogR4RpTqjyvzkXwt0zX3XuKi9BgDsjOP17scF8c98VBuuWLwwBhjGiasgOcS6j4/42hbG8OkZNsY1qe+2d6mdokTIXHGheJhQCR7jA0P7t/3yAC+bCxT/Uz3oo+YGaaEKotP5RRJN7bEMsnu/gEp6xjD1qt5+0/lUe91fnbqz8w6ZEYQNPT4IfmltCgFdE8svLu7T20Se/+RWcYhjtuielbOPNsPQ4r+6J9k4/2O9J78oTlmg7FMktlEnCx5984dK4psSg75dPf1C3/0H2b5BU9ByQsjCJCjPTu7mPkZe+OAY77usxRVOSkf6IplMOe8cfndew9Sp8bZhfkXMTNMeH/05LH616Jpkj3C4FfMZGXWlff/EWyMHswOYwni48eP1a+20vj4iGQBxhY2v8ezbJIlQswGabWS5H0C5UHQzMyLtLa6bnph784LFy7YuARyTCMed+OKImRevrvnGRyeHcIsL13BnWeZba2llZXlND8365kj4BujQFMzvRK6RWdlBGZZMzNAmI1YSe2VrnTm7DnDB9fgDeMPyjqzvzxTT3iENlk2ysbx7GeKcZWZW8zo5pTL7p4eyQ8DNgqxDA0HT1wTnVE++AMG6ZHhAeGlXc2BwQESRT6hzzNjVe3c1WPjmo1halvgYyR8MTutdlp0+cC7bZtIFPAMwaKFOzu7IHnzG8ZScMeeZL0qF3TGKXzQJR++2DOMGYBsDyHsut8g61XETynH5uaO+GCP2k1yGDQnuNAEtDw+eVbl6khz87PeL25tY808gi0uWP7KuM7BQhVmzIluBwf7RJedNqquLW94NvzG6nLa2d9NH7x/LV2+fEXjFEswqVIYosaG+9KFi2fUHwIP5o0qvPGlK7SRr3je53sc78rvsyMsX8vvaP/8nOPAW7nng4oRLAdeVRKFhwEtxz+CF1POIiLhvM/3OMeTpw70i/IzqWKmFLnSJrWyeHxxaLgIa0wr6j9ff/114lRTw9O7/PFnX3QLL3FcjwfZGHZDst9GGhodswHaTg1+hQ30P/xA+cInkAEoV/BfnjPe9WN4GJD+43/86zQrWS6XWS/SwuKS+h4f4nbdd1pF88hGC4uLiseHojAmxgzM2AqAKx+h4B+MOdQbPMPvmUVFfHiJZ09i8BY/prIYZ/lggPELIyU48VVFMf+gSHR8xbUo6bqpTwseeTKTko9KyxpPHj56mObnFxznwrnz6cMPP3Qb4NwOulImrjhkx2vXPk6jY+PGM/2ZD1BfXb+e/u6HP3Q/4QMAPI39AsEbbfSnf//vG+/MXqvRhS9+rrZ5cc3hliEUnXv4iuVNvWfMwzmuKulxwWODwtROP/r5L9MvPvvS8sNRo/I0HsIFfMoQbU49trY30kX2Ox0esXxx8/YdxYAqiKt8i3TQY5SOUN3xr5fsb4g85W1y+LN8HQ5ZVwW3vtPd2Z7GhgbSJx98UBjDos7Aoc3gaGygf3+rkub32pwfaWuOisDs0NujUrwtxzjN1Up03JXT5jhvAi+7k9KclNdxmMQo6g6e3Sbfzb0qZc7zJPjfJcd6vET5w/0+6vAqGJZB5YiTYx0rj97n9MfqTTrR43/9j+tmhhX3jpzp1YNRneNdFSD+hDjZleOWXT3c0+K9qQMelSs3wLd1pMz1jo4FXAYNhRdwXU75iBZMp74uNUOWIcoTkAMDXrj8jrxgJPIFrDcyhuFL8U9qq+xOIqR6XBGjjZlhTWygv5aaMIap/t5A350SxixiO9xLc3ML6X/8N/82jYjx/6M//ydWtG/f/MZf8Af6e6QkBgOG2CIfoOtq5BEW+VOsKJu83jHm7u0dpp6efimYXRLW5tPs9HMLT5zCgjGsCk4uYAe8l51K7YziPi5cM4MB59RHXgPXLgJqY3vqZMN8CWXPnt5Tvr2pq9IjBKvd9E9+/iJxootyALq+PMdxzX10TgS+fQkIe3sxOwzcLLGhu5RnvrqzR4+NM1H4ElzKwEOBiKqLCMdw7ihRqMA308epM1/j2KRWbSWFfXdnU0rjmpT7Xgm8nODIrJaAY+wVMEkXz8AN91I7kE++4Rfh3IYM1VkDnwfHbQZqKXMakDfWVlO7hB6E5lguGPDKLmDXwqB38o3yyJXKF/lKdKmGUYZYJgCt7nJAgVUihP51f6nuqvQ5vmncxa7lFXCOu8jnVU7v1TEx+oLvXdEUxjBmZwXD2kv7wvnA4LAVxYzDKlyicKFMio+g4wmatJ3e5RL5WpS5Vkxu4gHlkK/CLIlYXtmUYCzFRori0eFOmhgbk4LbbZynwhgW8JxUrriplknPZE7JSjgpQhwPATQMaCh3sQH9+sZWWpHAjVIJnV2cOpv6B/qtTMMnAF/kbPikQxjjayIGLBTBqMeh6CeWP3iWg8LptyxB8HsJnAe722lDdIyRDPrm5EVmBtHuKP7exNow2Tsk+gJKsZXsQtg3XaqfQ/9skEtf7Kwwu2k73blz2woZsxzoJ0M+7a036u3UwBKfEE5DYdBIobbna3iThDQU6aCz8CgqWbl49uRJevr0iWAErRoa71VWjHUomD59syXP/NB9c3uaung19fSOCNcxY0oVc1vEKEapAreUJZoNYxgbpLdZIXIfKrVndjkcTxnZv4VyYhjAkQQPWWa65eoZT3LQLEveMX7kZYHleLgMP2Zlq8xc9MwSPWhlRAIyyjknQwInw6D+0DVGPYwN9+7dkyLvkug9rRCKAUr95gb7gVFQjIfNSS2jsaQtjZ89l7p6RYfeM4z9oqLsFCHXqYaXmBnWXelwez56cE8QpdQtr4pOmYHAzLA2pSFl1IssMWyQd64vvAb+Z3wQoAqTA4qCyyjPkl2h2UuVjkRrGMM4vZKZgWvr62xc4E2Nm9rabOgy1eY+YZpmWRo4Q8HEECxFVDTOByf6FwZxxj0+dJHf22+9nd773vvGIbMxlmZfpM7OmMllQ47S+DS2dmY1UBeMynn5o/qSaJX6U+VZpQVX5y+cVViPDf3syUNfzydAogT60A4b7zCGNabHj5/6IxTtinHo4sWLqZMZs4rDmA0+KTObLTOrBAPo5uaWysE+VGFcpDzPp595+SD0Aq2uMGtEbZv3EWIzd5aCApVytHVw+jMzBw/UNv2po9KlPj2ifrHtuuSN7zfV/ygr9cDwtL664tlYw+r/7Fu4K/x6LzX1V/jI8NBIunz5smmUZZI42ntdZWG2GnTCLLyR4aHU3RWH/NBtabdGlk2q3QnzrGHhjLajPvQBjGGzs7Pe08xGJ4xhohfTgrwVfNFBayuH+TDebasPbAgOxoSz5llQ5fLiokoEFccyN2b3sESSExuZEYKRdWx8JLV3VgQnuAl0i+GYE1VZjgmPvfLu+2lgaDS9eDHjfCgrhgtmsLHMk8MROtRvmAkDnR8caRxUmTBCM7vnxldfKN2KYG+ljz74JF25elX8eseGJGblNynrkaG+dOXKlHGXeUZ24An+hMvvsoc2y8+5TxM/X8Fr2REnh1Xj6h6aUSuZDgnPzqbHEmzduF/Dn6lDNvYDh2vwrihXuTy4HA9HGfiY45IUefI+u2oZuRctM87e+OaG+wNGSxvB1P/hC+QHbQoLFNVwvGfYDZZJrpsmzoofYniA38J7rn34oQ2+5Ot6FQ64ZeMdH4iZAflv/92/S8+eP1e5GNMPPD6ySf+2eISNyupTeiH4R16aycww6JmPvuCIcZNn+hh47pRcxAcz8GVZQf3As77k6IvEEcACphz4LZ7pR4ztudwK4rd6j4zCG0IwOoIj+j5jAbNUHz5+lBbm1D/EvzGGffThR+pbjOdRZ1yNboQfldHGMNE7HxyiTRrTN2oPtpShn+5qrKU9fdqsxjdmjOdlkhmnwHSZxXMxMmZayK5WnyhDuV3cFnrGMw4IC2pz0AJe4CvN6Qc//jT95Ge/0r3w1ygcGH7ILnigWedQOOPhnsr99pWLPpRoQ+33xZdfOS3J6A1qsiJl4AJoLhvl0D0ff6g7fAP8heEi8lTzmN5Yqt3V2Z4mRwbSJx99ZLyU68K9W1Y6yf3tSprfxSAvOIaVXcDEGBYrUcKVY5zkKPlp7rVGlle4avwSjHqX3/m3mge/mW6D3r6re1XKV9WjPt3ryuB2Ku5Pcr9LHU5zZZiZRnDlnMplyuEvhYnWv7MxzE4dtepy5BMcsVjeWB+Dr1JlR4zTsnoTl7++HCuXXCa2Y07lPalxiFmrSnSm48YwNbjecxfpazACT2IMJbgUpfZUdgUDVQRYENOA62v/KmOYcz4e/ZirJ5KTHHGOvVMSUrUllklupKFmCUISlEMxYC8MDW4I0MI0MyZu376TfvTjn6ZBCY3/9J/9bw2A5T0cx87XUI7oh6mDRfKp5kU+KAdmVoIHN1Sgyyy0MCBsb5OfBj3B2NPgwd5KIyODElrZGDoMJWGwAEYor4AHRK1KOU/iRQh5ewZMaYDhFbPqeN6ykiyIDa3K/yitrszasMfMGY28VeAn4ZSwjNOM/5Pi1VzEQ1nxIOmvQgjojWlrY8nKQxiGQkjQyyJd4XKdVBfwwf+pzpXURZ7BDYSEcMRSHTbBVbltqMKYsOU9evhCJm3RwrBBFHXLrnwPeAYqwgit9aGaA9vOW7hm+QlKy84OSr6aXQn2D7a84WpfnxRKtTF0lw0TuJxf4LaWd7ha2crlJM/oWS6VhUKMJRhFdrbZb0F50xUPd6QEdXlmGLTBIRFlOPk+8i6VxT9BX4QRnONkpyzM/5iJsbvPjCQpJaJv9oZpVj5SC1Jf/6AFQMMln4I2Kba7B7XQlboE/Fq5CK1vf8MpGARxoG0UI/JeXFpV/Y8k1KwK7/tpcnw8dbWzPFSIwBh2hLG54E/ZUbfiNqoHPnSpBhbX4pm+SRVUE+FcwpRoe0VCOnuE+OQw+ampSW/uTBoEVr6KojRCl+AGIwbP0EoI9CyzEO9R+7H5tpfgSLjalXAWp1E1WeFlOdTszHPhkDR05ubU0cUR77RrfGE+OgyBs6WZqfZ8PY6DOVpE817OQ33t4RXQYvJss7ZmtaGUh/t3b7t/sn8TSw1aOzqEvzDS7Esxd1mVN30LHoXxHGMG+/YMqE9Ddzjim0cqbysv4ncP7z9IMyq/lVkp1y6v4h3ofXxdRaCkjaTIw2OlEDQ2t6apC2+lnt6hMLQGcH6cNlz9Myyt2coqijQOmPUux49yoFzHgQcItgjBIQjjiBcPFrxFf6ShPTGGYdzIM9Boz3DEKW7l4la0Y9plZphGo93N1GfcKy79xfiKMlEOYJEPp6E9ePBA/UkCvPgZgH2SrP7YUDzvB0aBPTNM/K5R7T92Zip19Q7YYEP5XHbXVSCUnqLYEKM/2nJyYtQHKHDIyeNHD/SS2UOravMG8RCMYWy8nuvFlbIGbuB/+k29fXGapPeBc5GabMTzEhLGJ9EVSjQK4pnxiZjV1riX7nnPMNGq6EAR5Ju9Hx+0xhhG+WgvVUFZqrzKDdjMykNAoT/EF3MUVeWhOxdAZbr61tX0ztvvpoeP7qf21sa0ujSXulVP7x3peoRSzj5RHCKBgRmeRnmhibbWDs8Ag2Y31Nf5mHPh4nnPqg7jF4ZmZkIxnhUKn+tJnTk5LKUHDx+mNSnI7HsFrMtXLqWO9k63MTRKG6+vr9kY6E3Y1b94XliY875ErZI9hoeH0osXs4q/4T7KzBIMNBywEGNsow1Jra3CgZ77evtTpbvPxrADjX3rm+pfLa1eirWjPrfoGXHM5j3w7FZ4BfvZeObKxlpqVx69fb3ipxpH1Qbr68pHfRT6GRgYTO997wO3SV4myf266sKMFuJgmOvr7VH/wCAATwE/wg38SlfqDm0qY/WlMKLAJzwzTPVcZJmkygl+aHGWNVJnMVE9qeVU3l1m5YjnriwupSa11aRofmBwSO+a0xLGMNENXYoN9KFJZuB3SVEHHnwH+vAyd41b4AFcwYdIR7+g3O+896ENiBhIvYRWZYC30Ab0BcrCjNvN9U31xR3BWzdez5y9qKI2pBtffS7evSS4O+nDD66lK1fesgGXlQ7wErHeNDLcly5fmrKREBc8SWVUmbjH03+hLRxX3pc9YXjScCU+6bLLMHNcXH7OsJ2XEFZ+r55HYt/jiBPzkJIN2zjSlw1IOMMqPO9x+R1tjdvnowh5iwZ4R1wc99TD98Uzy/pu3rol3EU7EEZ6eCFx42TgWn3YWoBlkuy9xSqPyTNnlG/oJZcunE8ff4QxrGZMzPjKMAIH1J2Zhdvpr//mb9Kz6RnHY3YoOgOz1JgZFrJVQ6p0dJrOmV3NbGkOWAgjEPgABxHPsie8VPBdXtUBHPAxAzpk1iYyIsYyTkL36egaI7wsUP/V9jG6KL8fq456MBsX2Dj2sWVMZckzxjBOpmVGLEalc1Nn0yeffOKRIMcHPjiNdgJ+o5dJsv8usgtyO3nc+Oab9OmvPrVRaWtjQ/xxU2NOXxoaGBAfaq4aw/LHIhzpqFvAJgw8BO3lOK9zxIMyvcWL7sEfXOFvf/iz9PNffO6JBdICAseg+iWwClCafclXb12+6H3TbAz74jrEafigNBuMgnprLpeTPTLh1Yx55m1FTNeFOiFESGaqiOdPjvSnT659aB5r+AVsO90fqC4xM+xkYxh1PWYMe7lSdoTmlCfHiPc5f+KU8V5+V+9Og3csfV3a40/OLW6Fn9NcGV52Zbjl9+WYJ5f6uHsZ8suu3D5vAjO7k8r9+3KWsVSmnAf3lI3nnGsua7UUktF+P8YwX2oZlx0waiHH39V3nIJt+fe7uHpjWH1ZjrmicvWNQopc7yihBksFBix5vSvujjngxGCoFCWQYeQ6nkcNgjxJ8qNcuTxlOGVH9U55VXVlOK/Eg1y5jUjVknbTmPcMW0+NHLkrHGjI1W+hhCgyAtN/+A//Md28eTudl9D4X/7v/kKMWwrJyqKXWDANPi/hoYLGoSDZF0Wrtlc1dwR5KYUaILcxVGgw4R0K2JYGeIxhXkrA4OU0YqO65CVlpzkzaspduFhGGp783HnU1GyIvS0Be3uLL+UsbZIStbUs5bVXQl23woJpn5YTZXiJnopyld+BC+55RMgjXwYJlitSZQbnw/0tDZIt3j+rKnwVsAyHAUVpoa2XSmQE48mo9s63RTn8FUyDOMr1loTa7R21hnDkI6wl+PRLWWtlHylaXXk5PekAYTDkHc45+Dne+7G4ll3kK1pgcD0UrslXuPZXXo1fzZJ2mRnWw+wKBBsCBcn1lQMPtJd+ShkUtXcY5ay9C5xzJRQhDqEwDGHMkGLJhzfxl9LR1t6YeipxmhkCjXHotCfVpOaqS5KLuMaA/osf/5LvIcYdZlGwLFICz+bmrp6PpOg1p84OKR5SGD1t3okQWgIOZGsaVXsFrRIWCm92wI9yRlh+5/LoHX+kR4EA55wWxt5dKEds9jw6NKgyVIQ+1ZuqG0jUq4AYv7oYl3rHn4tIexTviJevlB+eQQAbQCOvY6ThKzT9mSnxPq1NAD1zhVkspgn2DGHm3HbaU1ndL8RrMFKgqDGrzstyUOoxdtFhhFsKNjQ4asVrAyEWo4hoCMW8rdKV+kfGvacWOIGebRRD4LdSHnSG4oXgiTcJUA/3E4zGLL3sTl3tLYnN2G/f/Fq4jRmGoIoj3vnieniEIAZceWZV6go9ofCybI0TETkZUYnd/9xGxlFtNHwiARxjGPXERdsbsWlfdAsePOvMgrLqwbWlPZ1jZljfgPuyHW1QRytlB/5QQNig/HXGMMLxtFO9MQw8RTryifRRp4DH8hPygXcziwcHzeZyvSrPduGbvbk4vZEle81sKqI8oItyOu6pw527tzxuisQMw2OM/rc3Y88w7rOhifGM0yTHJqdSd9+gjf/0CZdNMPm1Mcw5iCBc3qN0ZnLMhlEUBJbwg2P28GLZdY8UHAyTTqP4pif1K9rKfEVjHM/sGQb+MWoxs/FAY27ULPjErtp+F4OX6O7ypct+x3j4+RefO1+UqabWduU3oKJJKdF76qOMVGbFNmpUfsIxeDKzSO9QIJvF41tbmKHTljpQRMVzuR8c7PdMMxty9vbS2uqC8hSPPGC2FYoMMzv0Tg0Lf2Z8iqWPGMEqNoaBP/o4/YU2Z1YURhvyzr6l6H/0B+ksugc3KFYp3b57N60sLQtWi2e1YNii3pyeybJmH06h8nHaJDO/OKERXHBwBXvbjI2Oe7kRs8aYmZE3mn/y+GFsYC98YOhizzfG9wPhkgMndneluIueMfywVKtT/Pjd733PfZQ8oC8ogWVglBM4GEN2tzZSu5RnlhFuafxWjxatsR9YLKfs7elL7777rmkKQ55pXrDWxEPgHTiMxUg0zFSDJ7K8kv0k2aYgFOEG45B2DsU7ZlliLGRmGAYBDEjQPx+VMIaxhxtJoTGphzY6UL8lKfYYwwYGhtPAUOypuLK8pD6DEaDZdWd2GAeE8MGTZc30PwwrnCJJmZiZyzjCRyWMcv39A2l4ZCxNnTuXenvZZiDkFT5c8LFtewf+jY9l+Yx78EhkKca8ycnz4vVH6ZvrX/ok60218UcffpKuXLlqnsxMaMxKTSojM8MuYQzT+IUDn/jAU+0ZRznyc+YVhJX5aU5X5r/l+Nnl+Dje5fcWE9wfMCqo79KWRb7AxMBNXN5lCIQTp2ZEqblyOXIeuTw8MSOYdITlfLJzPOF0RbT1688+C3oQfPLA8G1aIA7lFH+hfZAPoJ3p6RdpZXUjtYpPjAzHwTOtzQ3pwvnz6doH75s+c7m5Up5cdsYiWohBk1nJ7I+1qL7GGL2qfgqv3t7hJFr1CY1fKqn339otxg+BVPmor+DqHgOY5R/FM365VZ7kSz+CV7HMcE/wZ15Mp/bODi+95dTomGWqOpvX1nBop/f5uXwlj/zMR2HakA9cHBbx4P5DG9rB7YXz59LH1z4uClRLU20f87Wm9NFHH6XR8XHReozvlOerb26kTz/9uXjZvmdUMg5ygvtgP6dpN6V/8Kd/6r3a9jF6Fg64UefAN55TnAPfkX+5/XGE4crhghBjA0HC8aHS/+3f/Sz96GdsoM/YQV+KdMec49N/DsQnmRl2ycs/NzaZGXZdvBvaLvBMZOVZP8EllwNjGOMHtIBj5imvXAfxftdPskWloy2ND/Wnjz98T7yh2TDp+9nRjw4lsz3c6U6LBxjrnXPJgSvFL4xhlKYeR7hyiEtcV+7syqGkKcNymYv7sns5t5qrT192x5+cW9zSdt/RnVb3k2t73L2c8mX3JnBOokncSWX7fbiToOZyBl+pPVfjih5fMoblgvNrRqQrBJhdtQERuKoORl9kUmrg04w52dWMIZFOXUugXpPoFa4MDwe846WkLvnuZEd8l6PkMF5UHYO4Lsdj1BwNXMYBHTLjJrtgIIrjYDozNy+X6ST8gfZq7BKuMmHlvOvLwR3teawucoTVBaWWo500lFZTb8NqajqUsucYaBcwX8UXE+TUtn//7/9DunXrdrr69rs2hsHULRyKibHhMQMD5SW1yaUorosFLN44AgG0DYxfCoIGEU414gojhvkfiokODrBsMpagBNPlmwKXSA84M8dS3evxYOdHxdMVXd6KO4IbxjAJeZtbEsBUXYTTvd0NCY49qaO9S3DYm6UoLnUp4Bx3vCgqKvdS3nJBp4FLyrevARCBhM1r+XLNQM4MFJaqsMQE5Qkpofb1JdLnYuTwarY0atwUYfop4vBInjlfTtDiazfGIQbvjs721NHapHyZEcBpLaHEFeOv01frRAW4yOdBsezKbeBYuh4cSJGVgMsG5cwM21hneQtCEMtiO6XwtteUJ+Ut2UfpQhjQTwFH/zwCvHC5TuGEm2N5C+cS4BHoEaBiZhFfprfCICWFsKuL5T9tnhlkI6M7CymDnjJkuwJmGHwoTvG2mj9hkTeeJUrMoOCKgMhXUpbEciBFuxTT9vZmz5xBMDFM0kgAirTqE6o/QiA0iaBGxYnHO2qZGXyUVRe8XlCuPOuSC7OtMEISQjuwPIrj89nkl5P1vGeG6m0DgO6BFaCjTNwbrw70iyI8fH721XnumxSxVXmWH6cW0r8lBC8vzZn2aJOllcW0ub4mvGyTgcsOnoirhIZlw5F6u2dCIRBKWIW/2NgkxZqZhOxnQfyN1ZX06OFDwaEsjalLfahvaEL0zGzPTBvMQMOzTJLyg+OYxcXMBmgkcCecykM/w4ODaWhwwMa5m998bYUCxZw9OHr7h1Nze4frmTHgEU3v3H+EY5RUjmpnU3IRnmNRFupmepen3Z8+fuI9w+CFGbdZKN6XQGkjFG2G0C8PP25ubk9nL1xOvQPMDBNslZ0vwYF7Z1VyNYULOOwp9HpjGD76Aoo46TgZEr5AeE5HGbMDFzjoinKivHOqHi7Td9llOK6zA5LStNooOtDbnThSn5kkgadaeXgmMgcn3L5z0+OmlyUDRzBoRwxhHL1vPqb4GAGaMVaKx41LGa+wJF/9n5mFwPSo7fLpji5XtCNq7dmJCW8cf7C/l549eShYUkBX15SiMfV4uWWrYmXFk5IJltoy6szsA9GZyuS963RPZVl9xuwYRXJ9GN/AAmPBO2+97T7K+PTVV5+b7sAjy4v6+oYS+8UxRjRLSYSPMG6wLw3LWWkr9uXqqnSmNuhf/cdH+qu/oFiTC2XU6Ce48GHRqWhpZWFBfeiO+POiDZBe3gtsweDkWYxr7JGHIYx+hQEHIw2nOTIDClxhKMEYRrszhtNeNoL5Hv4uj2FSz/D6LY2Bt27dstGIDxSZPuhjKI/Ly4vyS2ltPU4rxEhD36EfY3yD9CYnz6SLFy6lDY2lpGdJXkdbh/rTc9VFCrri7irNIUa+wtijYkmh7vbYu7vN0lIOQuixEQv41b2+RAgsIWS5NrCpz77Sd4Dv9va0pj6EosYm8EpIB7BxlL2vaPtsDCMd+2lh+MfBb1aWF8ybmJHDuNtv46xwldROLc1pcHDI+KaNoA9m+jFOzs2/SIsLGMOYIbeudlWfUVkGBwbUzsVMQLWwDXeq7+LsnOH0CX6XFFTobGlxwQq6Z91JrguDNR+Jgr8ym4Xlpcz2HxfttwmflZ5uL5ntqujKsjJmQ4qX7mxvet8xZg7SPofsvQgvVSlcN5WprbnNxj5O7OQ06UpXf1pf2043vvpS15W0pXQsk7x85arHq31kQPF8zwwb6ksXLkwUfTL6P457cJzDuOJxOTy/y++5uq+VYOT38Kt8X3bEz/wa5zxoa135sOO+xHPhCKHvluXunD7ns68xkCvhhB2DLUcY935SO+YyOUye5xxHPxpPl9Mvf/lL83QM0tAzV/IBNrwzLzN02wgcBglmQD17PuOPo8NDw2lsdChduXQpfcwsHeIKjzlvHPlRZvM1/Qm4jV03bt40LUGrzFpkthiG37UNTmfkY8NBGhsZ92oPTjllVhdVhtbEClxGYMPTXCVqLkZOuTHEMsPUM1BFU0vLK+4HyG7gmbROL3jGj3oQcAGU4eayV72ec63QOcDbgQAsi6ffv3ff+5oB4/y5c+naRx/6PuM8w8y8ndJ+8gefeAaV6Q4ZQHG+vvVN+vnPf66xTDxHYwwftLp6ev2xG179p3/6p54ZhtyRy4jjPucV9KFA4YJwj/26luMTrxzmtBiF+OqgtNZHheTv/+jT9KOf/rIYC/2impZrTutEGvs5KOSdq5d9wi4zRL/66oaSKA8QbQcM4h4ve3Ysk6Ru3t9NeBErsCOOTXWMAerUyOJjg70+TRKaxRms4vhenpP9nx70paWDdj2pH/lNdrSDgKu+rtcJ7uTQk12uwavS1Gr5ZrCN5+K+jKPjDkgZWsbx7+5y25ZdfchpJfoujt6V4cElyi4/vUl+J5X7JPeqWOSTdaVyng4SrRwzhv3ff7JYhUUonkLEBtV6LjccBGdHZeN9NbFcbr4iqZ0VzJKrN8yIfIuSne5iycHxaBSL51zOnDuP5Sx4Wy32KY7XdcV8qZzH4XJXl6DkXp4ZVmCmhL88u+IYfotClPtzfTnelEBIluv0xsawhrXU17iSmq08w3BQRvnTvarA19i//Lf/Nt26eTu987330n/5X/2FmHqLrfsYU3rE6BF8AU7WJ3V6BGIYYy4Bm2CyJArjCAPo9vau3u9L8G4zo+yVANaGwqn4eFIxeB6nheP5mPEoDJ/x5TiOF5TLoI2CwYC9KSGOLx9so4IxrL1NynQXGwB3i7nGF4pSdkXJ5Yo8KAx/+T7yOe4QDCUPSIhXvhhoNEhgDOOLLMsQUBAGeipSNCTIS3D1Rsg2AAYlZYgBXk/yXlZXfVG75CAzgaJsKA7MxuHLOUtN+GK3wwmDEjYqFQm4nQirHHXdojyBgA+gGYe+GJ6f/MvV7/nXlfb1G7Udz5ThYF9KoJQ69knDYxQijCGx0inhmGVrBd1Am5Hev76PGgiu8ynCi2t21WddM/OzMcmCJO2tfI9EWzywMW+jBCw6moUCCcGKRzdF6CFNdoTHTJvIw55w998afcW7CDd9C76kKz8jwMGnjg75eiVlw4qclAbDoH+qnKJH56t/0kMnCJAoctFfol7cOy/FjfTkWytf9X1xb/iCzR4etC1p1lbnTYPNjcxmoRUQ5DHXBlz++Cd/epxuBUMKKHAByJWyQoP6M44RkEkm+BgWO6UscSpqpdIbBgAJgvfv30qdUt7ZFJpNatmbB6Wvf3BEdN/p8tkQi8An4de0pLyYOo8iD42wKT3C6FEDyz72vaSYWTVb6yvp2dNHggf9iWMpPZtio3wjULK/kRV//VFuKshJn9QHwRVFAUMbwnj1IAOhD/h9vR1esnbvzi3XDwP2vpgqM4ta2iruo+APvAAbJZ/ZkN48X4pgc6v4SUer+l4owgh81Is8KBsCLjPDpp8/U97QRigwvOPevEL9lWWSKAWkt2HByySvpB6VY3unMLQJrtvJRQn6NL9wTSlizUjFzA1cvI/i43gkHo5y4DByYLjlFFZih6cdoBPyC1rLbQathpEmZoZleLh8T761vIGhcDH3Dik57EvU31vxEmra2TAhMLmMP2YEYii5d/8ejFUF0XvgqS2hefap2VyPPcOYGYYQ7/2qWtrSxJlzUkz6bDjCGGZ+q7oioKs08sXMPrUlYcNDQ86XPcPYwwsqw7AhPc0GKoyztB31jhm46oeghDq5jkdS4DpcBzZtJweOi4cGmdkTp4yprioH+Vy5cDG16Qp/ev78qfpHm4uF4b5b42xbW6dP8eNjFEs0cWoe15UlMOzvSZvYqCHeG7xffRg+zL2NchjpD9Lg4HA6O3nOBtlvrn+udLtpfGLEykwHM2eZCSY8YWRqKYxv0BB9kX4zMzPnGVjMGsNIFsawduMt2jeUx1gGr7FIZYAmOEFyVQr0shR5jOTMAGOPt6WVJSm8S4lN8PlQFSTCmMF4xV3wSgxUzPKcmJhMFy9d8ccd+rBPXRSeHj66m2ZePFP7aoxVnt7AG26n/sSJhsyoXF1jO4Z1wTzy0sl333lH/W332PLGNdEQH1RwdPUDvedgB/Dgg0lUP07SxMgATlkGhTGTgmc4vt9YNR8CHxipmJ3FbCxogb7E/loeI1VPZjpgUBsaHnU9wQG0ihFgfoFlkovC155xCMlyOt7E+Bikr7ZV+oKnHapMzJhjXIN2Orq6Be/AvAZDIx84vf+byk1f7RHfxkAMPAxf5M8pecglLEdl/KA8yGmcSLu+vpy+/vpLz8JEjujp6TIdYLjjxEwMhiyHaxVvZ6P9Jowg8Pmj1rS4sJK+/vJLlYGZYZvp2kd/oDqHMcx6PIZi5TUiRRljGPIQRmj4YuZLmYdkfpnDGfsyb8kuP9OmxMtjZYaB40pYffqcxvf80SZ6Jgb8FmeDCe+VlrikwQEHePQZXDlfXH6f73HVcvEgWue+DM9X/VEWCGBxaSn9+te/DqMyvLrIH7jQDbM8cZTR44vKAri5+QXxlxc+hGJsYjxNTU6myxcvpI+vfSTWI+iFz2XnPsP2RzrljRz721//Jq1jDJPMgCFpU2HMktxQ38PgDT+eEB2tKh+WwUMbPtBCPJn6AJN78wxqTRWdN+0dMhWGfzCA3MApthikvcycuohPksRtUvBsm/11ze3mfAI6T4A3XGZD0sd3xcyZGXYPY9jCvHF19uyZ9IFnydXaCFzkNgAGhfr4k0/SqPoffMljhvj518wM++Wn7oMYjNfXNrxMklNkaZP/1T/4B2lS+I49AoVKlRXeBkDG0ezcxpIniAON5zbAEY9+7vIQzYOO7nmtW9dWsihG2+//6OfpRz/5ZSFbgVuDsMvt7LS8Qx4Ur2Jm2MjouPSUrfTll3ESpXIv4tZo+CWn4F6NU9AaBxWBO2b/ATkmTEQbNWrMROeaGGZm2Pc8C5W4rqN4O1faVBSb7u90pSU20FedS0WXo86qMEyjIdqo3uX4QqNF/le5XKNXRXuTOLhTsHOKA1qGWGv/35dj7EJew9WXu1oft+t3c5kWyCc7tWRxFy4/fTu8vLpcryox+ZyUp/VAFfS1xjBczchUchmTRSxIsj6j+mQoCuUOAzGWnZmT0tQgneROJnAcKly4gjkYXoSRL3dVAjgFobx2GeRzUXM5aw1MBN+WXAS4wzpe8azbuCuA5GsVf5SVGC8BJKNjnbUeX2V3Un0oB0lyOxCnuqyrcLwrhwCm9WgnDTetpYGW9dQswQ+GdyihWEONBnfF1liI4ebf/Ju/TDdu3EzvYgz7i7/wcoFuvhpLUGLpDcuE7JREWIn7MjYI1yMeZZvBk1lDDJwYw/j6jcDeJ6GqQ8J3nCqjQZDBwWDg8AZuWDkHXBkf+T4HFdEdzoDiGUMSGtmEm+UWWxKkD/YO/bUJAw2GIZaVSORRGyjPGmjBgB6DsftfMPEUC+wT7nwpJgqan5VGeGSJHoYZZtAgtLIsRvqIB7dKW7MFGUNRm5l+ga0/hvFyPhk2f/4v3vEXFAB+/cIMCcGFMjgOM5b4O5QAqWcE6Ba+JJlOVF+McPrLg5LRrSsu56MfctBFHvQoDvHIMw/IvLORh+gBMWAKDxiG2Iw5JRQzlJroE6RFmHR8UCY8OY2AQy/4yEzvDVtXlyXiUy72ySAN7Ryu0bMaeN3bO6BBmU1A99OLF0+Fd9W9uU0D9rYFoKYWcK+I7quUB7jkT910LZ5pG5aXRCx+avjy1WG8BZ9ScBTe0z2Qerr6rYw+ffrAX9IRiph6biiCaT4SCDMM1w0wcuCGW6DT9jbc6Rk8R7/XW10DH5HWSRVpdGzSM0owSn5zI5ZdZWMvgg/ZImQAJwtatCXhhkl+CqduNnToPsfze4W5PNRZ2Y9IiZqcPGsFa3lpUfEb0vSzh56twp5N39z6Jq1vqP4dHemM4rW3dwsOBi8MYtQ56koOCEPSGkXDGLQQBjEWqm1VJmZPYDxYVds9eHBXsaWsMeVGYZ09/alZijHlk+gl2AhghSFJYczGoF0swBb9DRf9RJDUT/r6elJfd1val1J+9y6nvYbRflf9uGcAY1inYCDUKRunxoGDWLrU1ITRpkF8DGMGM9DiKzC42xcPAp/QQDaGqTRFHaMNec+sME6z9HIQlROjITNybAw7f9UnxG2Jf9LOeRk1fSAKVCuVG0YOfLJMN+/llet9ksvvKCN4w0hFDoTCk4L+guazIw1PGHiYDRKzTiJedqYXtUXxpL+gK/CSjWEDvV02Jh7s7XimEzAx5hMHhQSyWF5dTvfu3rPiBj2QwxEMTc9b61vym1YWWM6KoI0xEcPwxNR5G8MweDHbLZbsBr/wEhHxFpbPkB/9nS/4AwN9nlX09fWvrPxvqF6cJtjV3WcDb6SFjqiRHHQGphQATjhl0HFUTvDJjEeMDCiGnILaIuWutR2jU2uqKLwFelX5MJA0FmMQfR969UEQexwSwbjFrNMwcGHoYXwhDfUAJ7QGQ7i7lejHy7iEV/rawVFzGhwa9z5X7Ln3+NE90dhhunDhXOz7pT6CYaRFcRmbUKTg1YH/UAqfPXuelti7y8awlnTp8iUbbbLSSFujjKMMYvxiRijLKvEbwuPq+oqU+JW0IiV6eRUjD8sfY+N/0sbJoaqFqpNpBvrnoxGGLw65GBob83gKbTDrAnzeu3tXyv60jT0YcNiziFPSWBLao7bv7OpKyyvraXVjQ7DZR6wvvf3228Yhe5LhyH9ljVNDNVYJf5jTQGSn8qCNmWEtNU+y0YaNaJS5r7c3vfvW27SUjRNKoPsj5bMuxZt2QcGXvLOx5o8I8DJ4DcsNmT3tvdmU3TvvvJsmRHcYr1AMMTRicJqbe2FjIcYw9mNEyaTO42Oj6tcYITnogv3CJNcoT/Zj4549kS5euigkNqenz54qbEO4iH3RWoSvoaFhG337hYfOSkW4VZ9X37G8tCdYqiOzybZUPgWlc1PnXNYbN67r/Y6X3LLElZNqMYIxriK7QQd8eGnmoxfTQ1Q+lnXPziykG9e/EI6WNZZue8+wS5cue1zltGCMYUTHGHbl8pTlBMa4el5TvuZ3PAeNhtzEc/b5Gcd7XA7Hcc0eGDjgltPjfC3gZOew4n3O2yRDWv50he/juC9fccTPz9AMaQJepA0XZeOZtoHPYoz+5S9/JTm6MHopb96TF1fKjwzoPbuU1rKZwM4vLKQnT56nbeGcg22mzkylq+q/f3Dt5Q30XQzKpGfKRnpewT+//OJLG3eBvaSy8LGVUyQxovgkVsEaHR2xYQQahqcwnjGzC3jQcGxlEM9RbRGZZFGaFFjkD/9Cdu/jYAbRLPzVNEUaykZ6Qs175RRcbmPDFqAsp9Dvmc2I4X1HcJdXNtK9+/e9px5xJybG0zXhwvt1lmBQT2iDFsJ/fO2aD5zY20VGjXLeuHUz/erXvxLPUV+UrMMszorGgEFOMVb9WSbpDfT5oiIYLltweN1TTMJccj04dx70Xn/iGZYT9BfhwqHqCU5dPuA5Da8EUWHf/yHLJH8hhPDVhL50nPbtnZJ71UNjn41h4q2xTDKMYYxrRh5Zl9KXHa0APfExBoMob+lJ1A0ejjGMcVmVVzs2p/GhvnQNY5jwgnN/w5ypvLAhiHLTve1KWtr//RnDuMd5XIxbO+6Pww8X7VNy1Lk+TK6Mi5ffhiNPXG6icATiCYwX5TzrcfxtnfM0aPGDOljHivE7ulw3XK6fy17Uhfvvml89Do4/vdqV83T9VdDjxrCfLhyD545Q3IeLuG4Uvcjv6A4ZSqmedichA5dnuZCyCoe0xf3prgSwzqnLFncF8xO0gBdp+KUMLgfcu+QyofGbDWjFUzXHgjWUQsjpOJycV2CFp/r3ZVeLU4sX5ciubAw7mWxOg1+rT81F6cvuJIjMDBtuXE2DzRup8WBH/I7lW8KtPEyZgYq9M/7qr/4q3bh5K7319jvpn//z/72VCRS9NpZU8MUv109FNN6rRa2VAkbnJSG6Iohh/II4UWIZ6CB4L/kQbAb66Ly0a7QF7z1Qyhm+84hwAmjXUGgJ0yueI1IRB1IIwwokwRs2qUUgZVxt5sd0xWAHI+Y3YEEyGUbAJ7XuqVOGzWhImMsQV07C48H5KCzTE0u/2DiYum1urlrg89I5KTMIoJSJgRX8RH7Cl+DlPHAoR5w8hlBN+ZyPFQlKTl2VJ+UjTH88028w9jVJSCX+8tKC8pKiDroZLClhRo5hAC/gZIOVHvyaZRmKXsSXN755XcMv+ZImNl9u9j4vCDHrq0vp6eNHVgSZ4UD5cztDc+QJ7nguO+KwjIev8TakEdcoIR5IiDwpJrNgLl+6Ijy3SnEa1AvRs5I8fPjASjb7y3A6FydbtYmWOcAhl8M8Qh7jievHs/Nu9gyPrPAR7jd+LwceCHEdwJ2E+pHRNDI0Ijzvp29u3rBxmeVqhql/8vDmsdQHByjoXs++FRDghwGHfYCYWaI3eubiWM4fH/FBh2JLURpz3cHXNzeve1YLCisCEX2RJSnkg3MR9ENyUuc60W4o3NSnJmBydURfD9iYVW58ZCKNj0+YtjmZjdPT5l5M27jdKCXr3t07optdL9/pHxgwbPbxwXhqYzHKvq4IfNAyjvYkb+rHoRPNSjM5MZY62lulSC+kxw8e+N2WBDBmQfQMiMakgIEHcEs9cl0IY/aC+4LywLnO1KWoDuEYw/q72oW3rXTvzm1BP/IM2bIxzLwpo8COcrL0jKWMGJJYxtTqdgdmLgO0wzO4xBjGht/up6ojiotneamdMYQxy8m0hjFM7c7pfA3it1PnrqgcQ2pPac+iT8YO04fKQDa6tTMt2EW/oTwxMwyc+FJ1npHq9KFUkDRmGzRI+Y1lko7nRMGLArxT6UVEYOYWs4lQiPQieAY3RWbU2/GV2CXWK5LyQYLTJNnDsF2CMoYxK0mMScJH1EX1kDC9vrGWHty7L9zCX+FNggiOiKswBHqMpRiV6C+uWYMUc5bAo4wJp9CZDRT6cx9XHHiK6+6cpPifO5eGpIChzN2+dcsKIOMhDLNf+Mfoi4EGgwV0heENz/JFjFsYZ5gtxXM+CMFLgsQD40MbZcfoAC9ldlynxoNNKar39A5jGPyUcURxVUbLUsa7lOECl8yswNgHnYThV2F6ZmkkY4q9wry0CMJUeGpghpPGAeFmdXE+zc3OiG5TOn/+fOrq6tI7lscGDM9AkKeelN9touvjR0+83Mp1b29JV69cdd0xwLDckNlRGF4x0DCLBOPH0vJCWlxcUl9iCeKeDS/genV12QqU6Z7xSPhlbzL6HYZJlgOyx6OXWuoPwwl7L06dOx99RmWygVH5s2x6ZWnRM1N2JVfw4Y6PALQxM1Er3d1SflfSytq6cd/T3ZPevvqWx0mWRuKAubq2ojLCm0TTaq+OFuFD+aPDrrM0U3gnPrNt2SuRAzPeunpVqTGGrRf0epRW1zlNkg9AcVLbiuqKwZO2pG26u7vMA31AiOKxfxZLFMkX/ggdMZbNi5+yZxhl4sAAcAJ9cTgAcDfVr8E9s1nh9xi/MPwzW5dTA+nHc1L2mQFW0RjQpXzhy9Cn5S3VmXbCWMasOoxfGLv4iEPZMeK2tXam8cmz3gPq0aP74mN7aWR0KI1qfIPGyS9m8YpWVDfGS8+YoU+pjVZXN9L09Ey6+fX15MMH1C7vvP2eZ8NBDxwkoIKjDqex4f506eJZyzhwEM+gEfO+jx0AAP/0SURBVE5rPC14tWdu6orjHfTJM/0muxxeTgsNE4cr4dF/YnwDZo7LlTi4XIY8Zub0flb0KnzCdMnP/qClgJwXrv4+IOY6quwnlDenyfVeEp3//Oefuhx46sAVvo2hnPrwnNPnfRKXV1bT46fP/FGYZZITorerly6mv/fJx3q/r1JEfckrxgJ4Djw27vk4A618gTFMfQn2CV1vbvDBiL3oRIf0Z5WT01fh3+zdx0zTzD8Ym8PzHLjFhf6hq/ojH6DQDciXPPr6+027iOrwe9KBIq7irC6rHc/5Xo783AaKS3zKQ5+BF+2IxpdW13yy7vzcvGIfig+eS3/wySfmf9QbHGY6Mx0ZZlP6+ONraXRsVOHCjUeZ5NM9f/HZL33yahiRt1Klq8eH6cAr855hLNPMeA5BAhoRLgwHePGO9sJFXYUb3fCGMhHPVyqlez50eIYccVilIHjf//Gn6Ueffmb+TR5iPI7LmIkDNwDMMwI5NOXqpQtuN4ybTIKAl4B0/mgX0jOGUrTIOxxshGXnzHJlGTa8itwMX7gkL9IJYeZbY0P96dp770oeZ4P8cLndyIUPDg92utLiPu8Jl1dE6h2/pAJnxH7ZVUtW4AxXK61BHXNUBXTEPbSfY5RjliHU3LEYJZxkZ1gOLmVSdVGjMpR8dxKs01ytvDXnenCjd9yfBO3lVP+pXMh74U7ONb/mba5PPQ7yUzm8HprrfRKe1df+z/+ozhhWiwjAQFItaY2R4HK4r8fLVXXuz4VzfytcnGiEC2bhO92UonwrB+wQooGmgZPLCXUhHuyCcpWRmu/5LZe5CPGd2JJ+gRMRREaKexJya2mqeZ8YDyeGLlyUG7CaXv9NBdLi/Unpy+nKcU6K+2au9Wg3DTWupIHGDeUfGxVjuBG3EtgYrBDOWSZ5/Ztb6fKVt9Jf/Ff/3APCATN8GlBG6GSUAcZM/RmYgRHPeTDO1TbzlkfAdzv6tYReXRnk9sWMbfxx7Kgbz24NpbFRRoNPzsv4EjzCzeB55Ef3CLU5nsOLvEnDvggtzbEMgPZdXpj3VGy+9h+ZqEin32pdMix55QA83+N5pyv4M3ylqOKyiEc1h4eHU29XrwT5ntRVfEVnY2ZO1OTr0e7eZrpz+4YUwb3U7o3OAUQemZGRh8II1g1/bDDrr2TUQnEcwZGccYS7TI0+AWtibMxfwwF98+YN78uC4sGyHwIRSuJLW2RUHUYKYSWyEEwNiuDcyp3+LEgSTr4ClO9wlJ9lb5cuXnJc9k25f+dWam7rSO3Cg2oVRVY5UdB0MT5R9KI+AYcLg3oIeqTRe2iv9J68KBezwlAsyLdbQj8zKlo0AD99+txfxG0Mm5tNX375ReqUgsRsooxT/7tAwKN0etZgTp4oLHlgjxgRN+pa/JKWW1WEr+ZDA4Nqg/106/Ztz5JgDwkbH1V+hBCjFhi0NbfGiHBouLxXf5MABw1aISRvZxU0RyJIHBjZYUwcGxtJfRJOKMfN27eMN/BN+9Ju4M71cDL9cAUWcPnTM3VFacQ4FXkpAldoW1cEywPTqOhbStHZiUmVvDE9ff7UX/+W1K/Yd6mpuS3duvm16r+sNEeeoeOlM+aJIagySwzFvkFCHQqml066EwiiyssSM/Y+Gx8aULsepY2VZbXnI79nxk5Tq9q6f1ww2g0Tl4VvHG2JwmxlCaFOwa6//sxX9J53/X296qet5kX3mBkmfDDTaWfv0Ht1hTGMcsH/DNoOrFF+NiRmVk9Hm9pYPZ92Ix8UduDjeGaJ2ovpaQv88CrwzvJP/doYtidh1MKjPP2CDw8Yw86dv2qjHDNbQXwY0AoepL+yM0+QQ5hH8UWRpuLehqAaNXBgWgcfIkj4nmeGqZpbzIYq8Ogkehe8UPf8KL6N03Io1q2qJ4oM8OATONI5dfy7rn6vP+iZ2S18COjuapeirzZSf6GNyNM0CJ0Jd+CXgw3u37nnNmO/ENoagxICOCcSY4C04qaMaH825E7NnWn0zAXPUoTvsjzmELjkD60Qlz/6pDz1mJo6mwb7+4TfwzQ3O2eDLjwJgwLGGIwUGNsokw0AGacqMzMsoI/9XfYP3FP5mAm9Y8OylyzqPmYV8QEEuhqUEnbZszY++8XfiWe1W/mjDeBhYfBqtgEFo0wTfUHP1AUaobzgimfHc3sVtC9vYxj3KidKxpbGDWbBsXfT2uK8DdcXpQTSV4kDr3Ma5QXNmedQNXifrpwGifKIgodjaTEK8ubWhurJRtpbnp2Ews4MlnWNM7t7W6p/fLyhbOz9h+GUJYAYzWJZtppKvJglUa2qN0utG8R/2B+POOAMRXJkZDz2+lL8WJobhsinjx+n9ZW1tLmz7T0b+XB3pHuo04bKCjPDVtPK+prpC2PU2xonoEWWD3IFJrPWKOuB+FCraKyrPYwlOwcNaX1TspLww+l80CSG1T6N31evXHbdmA3iPq88VzcwKkU/BS/gAn5KDyDuwMCAeXfeY+fCpYuq25jHbJRbjEwsWV1eWrKBjuVdzKzD8MXm/cDG+MVhLfB0ZsJRz5bWDl07U3dPf5qYnPAST2Z4wEc89KiOzEjjRFz6kw2UgnPAQUoqH/2Hj0bsHdfe2hb71LV0ps5Kj/dSfOFTfPfT6OhoGhsdMR1Ae9EPVDFlAk3a2AH2paTPLyylZxoXvrl+PW2KHtjP873vfZjefvsdyWPq7/ozv1ffHB0ZSFcuTqkLBV9mpQNwQw4TBSsvcM8VRxxcjpMd4YS5THKkyfe4HDfH47nMo3P8moGM9+IZwk+O4zqqfmW49B+iEwZ/ChmtVk4c73Iat7cwxRMl8um4+Z3S4MkTn2FgiPrZz35mWqB8vKO83OMi76A7DGT0T3gp+x7eu//Q6Wi/M5OT6dKlC+njjz5SGsEWb8/54HM5cK6L6kba62rHFfU1SoOBGV0BAxv7+GGwxhgyNDRkWP29/eIx0ANIEW3QnkpnHqX+VTyZp1teVd+L5ZZ70cYqNx/QPAtS5Qm6IoXKFICKp+I+/n3PlfHMHviqEwZqPoZCg8viUyy7hw8R98IF4eLDa84n45Ar9cj0Ap1/hDFslGWSGH1CVsEY9vNffSr+vuvl3/StimQw9gyjXTCG8dHBNKT4wHZZhZe4hZYUoHuFOK9chnJb+N4kGHEYR1Q1XRkTMTopnsr4o09/lX722RfGX6PKTjmRL2gfHGMHfR2HHMHH3kvnJtKQeBCzUG/euWu+QdnIk/pTX5+uLfgCLE+5KA8zcSvpUP13XTyKjxGUljJn3yocMP5hyB8d6ksfv/+ux7eoVtTTTgHs53Z/uztmhjkfeaOm6LP+JTx4bb3jfcbXm7kc9ziuIxwPxKJ8da6cS7UOhXuTMhwzTnL1b4aV866GFtd6uMfztVOU6AEB64QYL0H5T+fIPej8tFxPq9lJztAKvAUFhzMLOxGA8tbLY8aw/8fPasskC5BxW7ggvMLp1e+CrHzsqbq+rzjzw+L+TV0uoRlftcwaHPKLqqPBqXTxeIrjNeU47qKMOW1+rS5qRpGfaq58z/uXAMrlOIKiDPmrOZcifovgGsFGuvjNacrXSJtj4PJb3MmhuNobjGHDTaupv2EtNSf2sQhhIDNmBr2NzbX07/79v093NXj29PV7ii8D/9b2hhhvCHBBkGJRvoRiBmfmmQHIOaqT88dghyIFQ43ZUAdSOIYkbLWbUWIk2dxat0KFoSrSCZDK5GnOhSOMfKsdHU85OOVNQX6na5W5cOU18Rg09L63bzCNj0iQk9B259bNtLi8pAGrJbVLyfGXJ+jLA0Wt1QJmMWDxLE+2IZgRH+GM+JEfA01mdOc1yA5JmW53XaVgKP6chEqNy2EM291Kv/nNrzxQo2zxRR6aYY+ZyC/y9EXPzDZgyYOPxxYuXX29Iy4+2sXF0I/eq94To8MSkPm6tp/u3L6TOB2NjW2bm9rTITvXIpg4L67Knz/aELjChzEh3IAVvtpXBS9CHEc9nWOhiEdsXzQ4S1hmiQVvOFadvZhYwsHpfC6fnMBagOa0NnDmpT0UBW+nXIRPhDvK6FkLApjpz4K0bnlmOQ17kbCJNF8k96ScoWTPzM2JrtijrSMtLC6kb77+2hsD53rUXM44Skc5OMobRYxg41h/xofyowgqQaThneqMUIeyMzTYJ/1iP929dzttSLmDvhAIBdH48BHjJNWP+wy3QA6gpkUb+RC6HE+OfheJdEsfBE60O/0LQfSs+upQ34CEk/30lQRXNszFEAjt05KiWv0WaU3vcro3xzb8VP1qty8YlIf+SwLuwbfLa8NQYzp37rwVS3gZSg+b5q6uLJiWEVd++5vP9LwsmG1pZPRMammvOA+V2Pg6PAwFikalPxm3zj3aHSMjtI4Q1dx4kDYlxD57+th1ZtPeBrVhb/+YYLDhKuUL/OQrLhvDspKT34WQpzrLs49PV6eEtt1t7xVF+RDMd3bFM8rGMNoNBFQddN5cGMP2LfwjNGKEhL7w4BHlmfvpp8/T9LNnFFA0L/6rK3uNYAjaV79mzzAbJKTIeIaT+ntDE3uGXU09/RjD9oS3aAuEfNqd+phu6hwKBUva855hbug65zYVXkPoj4M9gIchkDDjS+3UwFJr0aKVC/3ldzjqBe9mJp1KFLyD9tM76IUxBeeN00UoOS3lY88rNoPH4Bn8NAwQmbfiCFtZXha/vu13CPa8B6/MRNpYW7OhiZksimD8MzsltXams+eveO8WBPEDtZ/HHLURBhP2QvJMLo877VIeMa7QlihwyhgcQ9i6Oj+1IXuJxdJFlr9j5NqVAsBBIcVyP+NInvYQDMAwKwyjRTP40hUejpGz0t3vffRQLm9e/63GiZ40PBwzbhiTqHc2cnENXIZHsVSAMyAe79xW5Ffc0yljBioHaDSm1Q2MIOzXuZ7WV5YSp3myZ1l7hZNYwVmUE4UHuqMO5AsPgv/ef3A/LUqZxDgG7aHcoQyvrLDscVn9fEmwN4WnOKzi6IB+wCzJXcPjdMEzk1OpIv4/Oz8j3KlPCDfMuIoPGslGl128DVtxYiSzu/jIxFLpt956K3iZ6ky/xkj57MnTtLayal63jTFMdVDjSAUEN2rnri6PeewThPGNZYpvXbmiPA/S+npxqIJwhSEPIzXbCnDwclcb+McYlsRrmEUfhwu53QWHZZJXrlwWnTd4xhi8BLeme4xyqpjG9X0voQyFnPcN3mMResWYxVLNt955J02ejQ22oQ2WEHV2tvuj2f0HD2zM5qOdWkg0HvuQsZcXhjtOHB0eGkxjo6Pe84dDHhhr2GNOPVrKLVtDxIEEtBX7GTIbl/Ija7B0FwNYq64Y1LwPmHDeIrxxomlDY2vaVTuz/ItN0THqjY+OePazjbUqbzYKMZ7QzkGajBONaufF9PTJY425X7mfYrBkz7CrV9+2YY4Zxp5JJlwND/enqxfPpSO1AZwK41DmBVV+obZy36pzOYx43Dud6Jby8ZzDy3HKz7Qd13oXs5WRXeGTtJ7+ivjxnv5uFuE8azD5iftcB6440lMX3xMf2Hqmvjkcd6xc8oBk9uVPf/pT8z4cvJf3PJOWfPCkIz+uZLEq2n/46LF59NjYWJqcmJCsdDFdu/aReEQU9SQcxHPgD1779dc3qvS8oj7nvXBF4xyKxWmTlGNwcND8CzmIfeQySGDEB7m4x0e/iLxjSTF728USeQw7fFRsZ19hFTIwYFQYhm9EbAX4CIpbN0gYwoJ343dVxpXVlbQj+qfs9zTOL7FSQnHOS0699tFHAhdtlHEZNAdeCG9M1z752PjjHcv1KOf1G1+nn336M9XhwP2Ej81d3b3mD3wM+/t/8ifeMyxOoMw8XOWmisZH0E3gg1oEfnDRfvEuv48PMHFPqeCN6j7+GKO79KNf/Dr9/DfXFUV8HDlLGQEnH+jiZfDK3+2tP2bMXTk3ngaHRxMng37DzPiGFuPT5ZFHPmEGuDBjGFEeYhz6YwrL0uEvntWXy6a6cc9Yeyh+CC5GB3vTtffZQB86p42iXna67osXPNgtjGHkkfd7VV7A5J52IN9qWxfO+Rb3b+6AclqqnMPJ7+vz/7auHupxeKe9LYe/vgQ1nB135ZRV/Mu5vX+vDnh48oh86vPIT6+vTS0u7lgd9II+kF0tD9VfL19jDKtdieUTKX5vLgaKw4Kx4Nx/i/s3cZSsXLlwYgTqjIjD9Q6G5pM1iobNyCg3dNSzdh8GC4cSZFfLU3k5Lj+n4YZ3BcBjLuIbOsxej7VYdHD/Fs/gyTFrZcYTx1GCCdSc3xbwiqsiE4pQFnGPxw84EbflcDcNN66kfmaGHW47LNCAYiUYYkZMl/+b7/9dmltcMqPt7OJI7ZhyjYUfgYiBBuekYnoMBOQdzJ43ytTPka/r66Coz/jYeKp0dEnoavLpbavr6zZmsJyKeK6LrhwVjKCkW4fj/LUboDB0KyCiCjFcpJIYtHCRaziraMgcEkT70pgUDhg0y6Hm5uek6LZ774xIgkAHznK5sws8IhTB5KlDHiyDxvDUlzKEIEctWHYzqAG9TQMJaVkusbospWFXgqyUtO2djfT557+W8L+fujWAUmc6r2dIyXm4ArSccasHZpJ4oFE5XcZAeNVRHtJY+NY/0+KZlUa/uX//Tizbq9CmDIpOcKyeIbQHHFXTzzZiMtgqwMY/XV1v4hCXrFRuDC0gmnQtUvimzk4pypGEuKX06MG91CyB2/s7gTelY0CmLZA56Y9qUeeNy7SCYIWiAIHSjrm6WZAiDooBy30++IB9H6QASfHakmDVVelI86JjDDwdwgHt/dkvf2HF2YZHAMhRFt8abyqH7qkmszRQRKhZxlIul+70H4VBoYNmUf7OT51Jly9dtDHst2rbmflZK+EFsgUb3AX+siLoTYPJG1h6j6IObXHoA5AxWFL3KGnEoTxBe/Q/BJbDdOn8hXSGJTfC1xdffZGWVlas5PiobOUDBFw0XaTPnirRjznanHzo766mUuU653hc9WNj59ssFVIDYgzrlIKN0sSSHJTw69e/SOucxifBbGjkjBQsYAOyWpJQqFRFG4cILnDjvPSe9h4Z7Eutao8NKd3Tyod3K+wTpX7V289S3Jit4nKVrpS5OjMM4a8Ix/GcvWeGec+wzfTg3j3FO/QsEGYT9QwMC4cvG8OME+EexbOtReVsOEgdqj+zlBA49wuFhb7KPbFfPJtOM9PTugNlCK+qI0YWjGFSJhDYvcEwS7QEwwcKqG5nLlxOPf1DaXMr9iKD19FWlP00hyEgG8NIQrrcjrj8TPtmgxX0jmOZIHzF6RSFccyKIfFpLPPIgJEVaTZBd8UMj3GAOFwxULF8sUk0teO95WKpGfWPmZQcpILBBYEZF+1yEIK78mCWzL077BXnwlTrzWyFDdEXSz2sGMpjXO1o60of/sEfpXOXrqSuDjaGb1YfwMgjL3i0FXUxTxOsPdUNXouhhk2QH0pR4gQ9hhXP0DRPVAzjL2ZK2HAkWDHjgTEojFd51pbrTXkU1tgsPDhf8EE54L30yxbT2dNHt9Po8KBnbcT+S0rnfhF55DEJmLQZeOUZ1lC9V/9uEn1CU2Ho5k5O/RA6XVrdSIvLbAC/kzbVj6DVKxfDGEZ+AAv7I8o7uI39b5iNgkGGGWDG9wanE66Kry7o3bLoa0O4qvFl8ynGgMNGf+RhvzMOFeAUxcGhEc+A5kCEre0145qDKjB8qXbuO+w1hhINKXV0dnmmE7OoMGLxsQP44BejIctWnz99ltZRzHe2bAzjgwobNjPZm7GqvdIlPriWllcxWO2nfhuxrqiO+64Ljr7pWVgaR/gAp+6cutpog4a0tX+UNpgZpnbd2GQ2Vey/hVELOPRXZoNE3zr03mTsnQZfZ9zaxEgs+nL/EVxmjDSqHPA7xqWpqanUN9AvOot+6GWS7R3p3oPb6cH9R8pzw8bXLuGQEz5p64r6dW//QBodm5DS3S16V79RWlgTxtf5udn0YvqJ8LuhvsmJoKoL/VT0yFJVFFvPrGtl/zf2/WqxsRIlFWO8Z480SSFtbE0raxvek4yN0zEgjo2NptGREdM2+PXMQdULo4ooUdgU5SmAGXazc3PpyRMObLjuGYlbaqOPCmPY7v6OEoAztbz88FBvunz+rMcS86UgRt+bvguXn/GBcyiFti4IUI4g+jUFA6d5xil8IwwcguG+FHnVv8O7r6kOOO6936DoxD3L/KDIU+NCLgMu7sVbkJN1X4aJJw3jkQ0qGWdKErApcuTpZ4VnHoCjL/72t7/1jK8cBnzoLMoYddgvjBJ4+s7i0rJPk8SQBY9BLrt69XL68MP3bTQGUi4fabhml/Oh798sTpPE4M9sM07txggGX8eIRTkGBgf9kYEPTNlYFxBqsEKGjzz4pX0osw960DgCj8QQPjA4YGNYTmendMiKeQzgSlsDg3vGjcAvfS7GSLeX2oN+S1pmtbGBPh9Z4O9TZ8+mj699XMUh14wH6Acapbif/MEfxAb6gk3BMQR/c/Ob9LNf/Ex57adtlR/DeHdvv2eO8gE2G8PYM4wPCKY5tS5VCuMx/ahUv9c4ykUZAyfQOPQHHQm2Qn746S/Tz3/zte6g32LGtCLA2xgXMHTDK0hKJfhofGlq3Lx5R3Fu331gHsjWLo7h8Y/Zh8zed5D5A7IQ+iByN/zJxnY9g7tMR3g+gh2IRjgcZri/J73/9hXzH8oKz686xd1Xu3Oa5PKh+Jyphv4l3CN3VR1pas8nYS5gv95FjyP2SS5DOPn9m8B/lauHWoPHm/q3GU9lPJDi9aU4qfTftexlvvBmjvK+upwZIjFeB7/89nV1CFjqE2KiZWNY0z/7P/03/7K4l8uFYxAKcng96G/josgQcy2n013uNGWvn/DHHPD4qznu1Veco9+IMfiu7hpv4y/ulcLwI2V2hIePeOV3b+ZqaSgXWTDYRY5x5S87NxfKn65Rb/1TND/ztggvOde3iJtBxa3+gOUwrjxzn52EHDG1jiTF4WBDdBqzvBgwIBwPJBqfMcw8ePRIzE0CnWC2SxFkT5EWeQwZbJiKcs8GxXxRZ9kD4Zwi1NomX0zXb2ntlMDV4WucUMVGuB2C1S4BbtACH3uGrW+sKv9DDRwVC8p8oWdDZgtpCGjkWXjy45kp/AjCDJhsgu+TkRD65GG6vOPeG+QX4ey/w5IZjo/HOIVwBkPv6qqkDoU357jKEyWML6ZcEby9NEZ5xZUwrhFWfe8wDW5WhPiy32xDWE9Xtwc9BuwWCXgSE9UUDVZUUboXFudMCNSVL9H2GlD8NcwNC0GYUpQ2D+zyHvw1UGFE8OC/p0GHJRTyEpbY/2N7d0P5d0nR77bhEUUcgZ7BmC+zTJHelUDDfj17fEHWlc2jufezBCAEL/bk4QuST+ySco2hhP2NeGbPEmYNMrtv2+/iCHaWCo2PM9OhWWXaTs+ePbbRcwcFQXBJu6myIIygSCNkRdqAjxIPPPCAIra1w4wBluNI8LJnb5rwCGMI8uekWIBrBmuWl9D+CCkM0MyQ4lSuBw8eqmygkz0hhMbCIwCwVA8BGEG+oQFa6BZsZoQwwDOrEdERwyuDua70MZSBQqTkjy+jQ4PDvl9cXE3rm1J6WioqU6eaHSMX+6xwsiZf3tkIWYoIy5J0RTCyMU99A3r3lzM9NzWx9wYeZR4jCffQGDN5oDe+0jd6nwpOh1NhfVobMxTcX5hpguBlJTuUcWDU8gUGgquUR/VZ7kPAxhihdxbYop6Gw7N4az+bWg8MKRxlctn9gFkdHMdPXixLoAwoVZXuPvUVTjEFb+LLpmsMrdRR+BcdqAqgVFeUGKGUHNUfKnwdVnzalKUItCfLMzDStrO3kMteY3bB++KZfpkH2XKcHMaV5YQYTFDG+VpMtNjXsCG1saQYY5vHEvpgDTZP1JnZa/RJZiWCe8qXHUon8cEXNF7d0F5/2cCM4O6+XNAqcZuFdxs6hG9OxGsVTcTJeqQMxQWf61quGy4Ua9qRWZWEBA9BDs5RfQWG8Y1hD3oIwzdCM+2I4Irsa2OPPMflEw9F2ngTv833GAiYETAoJYZ+wGbK41IeJsZjaVV7e3NaWpwXDUXZoFmMicDD5TahnFYWC8f+SpyKl5VQj1XyxIaMWCKNARbaZ7+Wvv6hdO2Tv+e9mNivcINZS+I1nIq3sjybludn0uLCbFqYf57mF6bVT+fEV7ZU9h7v+3Lzmy/F39Y0HjFThv2sRL+d7f6owF44KDoYZ/o4Qr9nIPX3SfnB2KP+0NujPqhwZul0d/Xad1VULnmuXR09gtutvtcu5UF12T8STayp7/YpfymS7bEXFmMbYxF9N3yMLzYslsPkUYDhedkQ56ufwXHQEfvNwVtpb8Yixt4htVFbOzPDYk81ZpAsLi6k6ZnpNK2xgv3tZudmdf8sPXny2EuU2Rvw8dMHUrBnbQhjU/S8H5vAJg6o2ZfShxxMHi1tLVaYUAwrlS73WfqBl1ipP9OPG0RnNvToj9kvbMaNcbJTeOIjGf0DvMBv6DnBw6LuGOYYmziRF2UXYw7c2P1EdcfI4/FCMKk7cgK0iWFnvzAa4BgLYysH8QwFsRcgMKTDut+hVLK/GTHYtgElnfai35C/e7TSMR6hHFIXPhpiWGZGOPv3Vbo6RDPQQaflH/pWRbhpl8yEYKfeGe0qfrO+xn5M+6YflmZduHA5Xbx02Xu1secWezV2VNqF8/20tbHmWc986KJcL9R+M2ozZi5CVz2i16BZ0aWu4UWb6i+d4m+WvUQHbHhu2Qv6U5vAr5n1w3JKjPbgChik4yMW9BVjT4xBXpYJ31Ibg6/1ze20tLyS5mdnzYcwKo+OjErxHnT/Vi82bdICbG0w0N+LfSwc7SdfU/zhaTW+iiM888EwesHLiAO/xQjlO7epy6e8oCVkszBIaKxXOegrZVfNR20ChOBL0Z68Cr0i4jmPoqw4rpQFnprhEg/PM55791v6KleVjZUD8EMbz4GndN4HUGH+gKY/5KS5uTmPzTnPzCdzHpQVnHGP4wMddMQhDKSjL3JoxpDaYHRsxLBjZUdtLHGeuuKAxz1XlkDz4UG3ksfidFIM4Rha6PN8BOajI3VCjmDsDjhRHyFFzwCF1gM2V8qLISVm2DKDCjzqharARxLGTM+Q3Niw4ZkZZNxzAAZ+Y33VM7KQDZAbMUhh6OaUYWRM9pxcF5/A0L5KGvEf5BQMVHzMgR75aJzrH+2d2zI+NkI/4xPjwl2X3gtfRRnn5+fED5+43OAXQzj6R0X8jrTnz53T2NBnnAHPfUYMxnhRILCpP+kzrnPepzneRVw/FX/gsiHNzC6m2aXY1w0mHB+CJX+KvtDDmMVN2/jAFI0x8MGe7krqVP+Dp7LdAeNBTE5gbNc4pHjtGt/hC+hgjE+QF3wf/FGeoMMof6af8JQQOUzjQKUjTYyNelwgDmG5T3hCg67Lh21pW3I2NSKldV1TSXbq59aHAi6+3p0U9vtw1Kfsvms+LrcREzjKYae7/LaMB1x+Pj31SW9endfJrr7ub+ZI82bpHLPAR/ZlV67pm0AMGNyk9Nf/z//LfxuhLxnDwhEZdhmZvh58LmD2+ine1L/Lz+UOcbo/yVVD6+JSXumHHqOyxzF4KDenwxOeYcM08ruaKzqTFY4M39kVjufXlT/iHw/TYKRBkBd+Vj78mqvr2XANPxz3YQyLdxSLaH7ip3DlPCJCfuYtYiMwas7xTnDsHtLZsJPaG3el7MRgbS/GlL9Gc8T94yeP0t4RTB1GitEJpkV8MXMP4Cw14SqGZuMNzE5humHpA8pOLFeJexgn+qKVRjk2n/X+K8o7vs7sSyiXYo8yKWmooelI6aJOPpKezSEZgOz5ms8gLK+y7h9wihTLV/hiixGIZSvbGpS2rOAw6DGgYujh5DeWsHVIEVtYeOEZBx6IGcgkmONZumghXek4Bj7Cdb+9aY+RiK/dfAXCeMMm0GEgYoBWnps7uipcQiQDbJ+UJnDA9H/jBmSpGgj/GLDu37snHLB5b+z1wBe4nW1dtxACMBphsOJ5R1TUpGfeU744nZO43q/BBiu+zsnvsIznMLHnUb8U6aGBPueNILWsvJjlcqABR1EVj6WAEpqUP0YiCzXqZNzv6coXa5SKRg1cHGuv1wqDVPVO7euvZrrnT5Qn2sNYAl21pMnxSeG8WQLXYZpbANeiDwn+nsKN4Udx2jvY5LrF+TEYY0ThPUYg9pJiFhvjrJfmub+isPPVOgw5qTAOtWvwnjyDMUwKtuiKNmsX/fJlC7gYl1BMZqQoeLNfyqUrX9JR0PwFVu1kD+2qHAgICAe89146isO9Ch99UHihTLqx5z2CT5/wDe0vrSzbAOivbODQcOgPSu+8lAa41EvvM7xswELIDHwETsNoFT74E30srlgFbAxjua0eOYkMI6E3Nc7x4YQqVwgrSkIdKArlofX0wObYPFvgBmxU1S7iRfmJS12HBgd0z+y/ZQk5KrP6S5wiVRjD9IySxD4abi+jCv4rVagBxUTwlBH9ENgw7/hTRMqpvy7xINDOsqJsDOOLNPhrZ5N08EZqlYl32fGMYI4DftQ3PPhCIWJ8YGaSZ29KuOO0LF5b0FcxW6UkYkivCmWKX3UKg382Gx/MrBKeFZzzoixRryjLmhQSDLKAyOHZmaepc7ltBM97+slBo5wQ2iZ+CZ+CfQCAUpCXi1U8uV6Fg6fD71AwgteLe+g1ceDN9EuWBBIOL+cLrscBtQ28HKWajwMYubqk/GLk4uSo4cGhNDw6ksbGx6SQj8dMkVE892PeMwZjg/uBFG4MIJwGyCb521sbUqjmXZ7WFpQ3lN0D4TgMhmUlBGeBX2VCUVqSsp/f4xC+wSH4gt5oI0U2QvhIceHiZYffuP55evr4fjpkOePuphjctvDAsiLRuspkI4WEdIxofKBg1hrKFRv7s5yIUwzx7LvY08MX/0EpD7rv6pNw3yPlEkNXV6p0dquNumw8bW+rCHaneTwfhNpaUD6khOjKzC+UEGgLAxUKxc7WehjXhDMrH/LQLcYS+IDbR/UMg5fCxM/o1zF2Zx/h9DX6exiMglcwA5X9YLY0joCfMHY2WjFmuR77o72YfpHm5met3GHwev78aXrw8H56+PBeevbsSVpYjM2mmeXF7I2YWa+QA+icA3ZUd9UN+CzVw7jRobjwBuKzb1d3geNtjZkYkfl4Zl6M0VW0FuWlXvB+0aD6HkoZH0DAAwq8eR40K5mEsPU1ZmtJBhAtYBCDHuLUOhVFf3w480cTDFYah2gT4NBnslEBt4uxRo1CtUhrY5hgMdaxjJ94GA1QoImDwjs0NOJwjGGUi/SMw8wcQUmEH7LksbcwgGEA9tJejQnLGhvWpJh3i5bYU5R8bGwuTmdkvEJ+OH/uQpqaOpdGRoasYDPa8kFreXlBfQIZZsFGXnBMH+gRLOSUBrUxs3wnJ0XDA4PKR7QqeuUwF2aWtYlGgx75oBk06Y+OtIVoK06FbEkbkmn4wOZxVHjqFc30qD5Bgxor1H7Bsxg3wvDETEtODOdgAQwRc6KnXdpItM6hOpxoSb+HgYE/Ydp9cLC/V/kED8z0ZR6gOPjMM51P8R6X3wuDbnP+slGFn3jHvbySGZZogWDglPPAZb7iLIp8cpxyXN+r7DldNVx/pHeYfAHCLteBvuu66koc+wJO7tfA4J5wPrJCr8+ePRM/DMMk73M+wM3pc1jQN7O6drw0kHT0G/o9MxQHmZEIH5WnLtwTxzOoins2RwdnjCN37961DAV/2pVsuUsc70WofiF8kh65HtmuRbyV0hCWZwIDg9miyK57NlBneVsyusqK7pE/jpGOPssHUW9Mr7GDk1kxaCEDYNxaW13xeL28smT5Y0VX+BQftPAY9uFp3DMjmdMj2WcSQzz1BcfwWYy77O9LGC5fwanxo7JjRGV8q3R3mTYz7qenn6enz58JlmhWuEJ3oD+BB9qO1SEYn31wl/hW0IzaSPf4+CBZ0IoaC5yTL/Fym+Z2zc4wHK6H+CnoR+URL5+dXzIv5KMHfLZFfBbHWBq8VfnJc2V2V09Xh42YyDir65tKKxlAbWyZ0YxU8FVWP9sHbmhPZgGqQOI/O8ZVuazcI3O4HErP7NaxkWHjAfmLvpMdGD9Seyzvt6btIwxswUvsKQKR7NS/nDbCauHHHeky7up9dmUY2dsQXYp3LJz7/K7kc1i9P8k5vHjHr31d3IhSDsv3QZfZRbwaDrPL+Ze9wwv/u7gqrDr4ZX/S+9e5k2LktLnWr4pT9mXH4/98kjGMaOghvvo3sskA6oGWfdlhkHLy/N6h2b2q6K9yWTmIdNUsCp87BNey8/vjNHIsXi7f8WQvh+Rnqhr1rX//OhdEWS4fOIbBVMN0pajHILvwhNRw6exPccSIWEoHU4gCO+TVToJhOkhdjbupo2k3NWFYAhJpnaGuIg72+HjwgM0l59MmQqSYHAMIX1o2GIyY0cMApUGRLzAIfxhxUPJ4x74EGGyYHUQcNmP2aUVbCtM7pkL39vV6uQKzAmZnp9PiwqIGPgw5hxLOMQjtSUHY00DIPXvpMBWbawymfK1EkKAKGxsYulQGeY483pXf30PQlXC8i3CKkUf10jNfQUdHxqSctKTV5TUNksuKR9WlcGmwixkaokSN/wi9DGBVL6JH8McwgWLD9HNPo/c0ebWx7suMiQGOvTx6NRCiqjPoYJBq1WB0IDjAQCB7MfNC9ZKQ0tweghGDjWlJ8PgthCLCEWKZwaSxR+Gh7HB8saRSP8cXWTz3GmSVMwIPBrnm5gZPs19TOzV6CQSKi8pOVhrwGOy4YszNHrpAkeLofb4IoVChbOU8PKBi1KIMUDvX4p6lF8wKYTBWob1/CIY3Njtn4/RQ9qXICi4wmCGGsceGMPm41wBa6VYbIZBA64ELAdB94NtGKvUDFDA2hkXBRmncl3LAsdy5TfyVW/T4/Plz8S/Bph56Z+96UG76kuILNss8EWgwTgb+I0+c7x1WJPE7bo+k0Iq2+/uUhuPHJaytruo+2oZmZVDl6nJVYVA3wuKemTYoRiwlCWGE97U43NfC1A/wIgo2tWb2Ch1jUcIf9c2zu4QB3TsDPYcghxGK+gaO4h1L3niHUTW/82mWvldaCl/w+F4E6sEBPYYxDAUQYTCMYS1SrOf9TP6cckZY4FBCHkSsf38J1x/KYJQh2j28clPdEKK4epNaCcPgjf4H/be1c/AE9VNqylf4/Izwn4XLajtShaIOhKNkYnDgpFX2OANPGJbpa21SnlHWhelIE8kKJ2FWMP2RQEXIHwBy/uSLIw8ERfhgLBtVmN4Rj3f2om+URZIaT4YroCpsb/+QlXiUTHEhxQeuvCKj+EN35IvRnY3RbegSDWFMoSQIn7zHyIUiE0vM2Juo00YY6MYzuqQ0swSKL+CcTMpsLnjY6Ni4FfOhwSHHs2Goi1klzP6VMi24sI+joz0rOXzFR0FHUWcG1osXz9PzZ4/T3Ny0Z7FwcmJ80BCPVd2hAdXK7WOlQuG+VzjKCqc6LoiWCMOV8Ur9jHO9w7CNsaitpT1Nnb/oDzlL8y/Ul4/S5PiIyt6n/tltRRADI/Vgb5fe3gHhIoy18H2UM3jmKPstdvfYqNDZ0ZU4/bFT3l/WqXd7m404njVsfLfY8MfsYRtr8Bit5DHQ42NDcym2ogfG0TCGaUykHTCGKT28CkMPnjoTH1qwsQi+BR5UZ79jHICgdc+SvRgXiAOPjni6SRybz4mf0A6zho9E6yiVzCjCaP1cSt3jxw/TvXt306NHD9PMzPNiGSSzfHeFl13joV80srPFEmDVB+OJfHW2kMZztYpnEfExKC+p3JeCx0yowcFh421bskCT4vIxJGZdqV4qI8ZXxkvPYBI+Orow2rS5vTEqYSxUROEglEjomVlmKGX7zPQSToUBedGU4IErZjX4pEnqrDGGGWZDQ8wwC2MBjn6IDMP4D0Vh3G5VHvSnfY3r/ighXKL40/VEdu6PAxpb4VOM7by34VLp6H/wE+jSs1nVH1DYGX9R6lkaGnsScrrfiPeKswKt/ogBESNaV2fMRmxslFyytyn+uiTlnhMm53S/qPIyy29f+GlOFdUJgzVtYEMFxjnhDAPt2MSEcNon/IPLYua+ZA8MZxjAglah0ZiFaMOr8MYzdMPpmHE6Zyi69Ae2dLBSrbjUn/bZUHuvqq0XVc+l5WXv6ciYvrOzmWZnZlTXbcU7EF+ZEJ8ZsrLO2IbsJNbu02UH+nv8wQN6p53Nq+Xp5zj3d4dhLAkegceJ+/lqJ4AqluPme/LmkQ8ghMETM3xcziPD4xmaJNjpeEazl8txcNADz7zP5SORP6pFhh7r6Iv5PR6c5bikB1feuiGSxFVekXwlLrI4y0731Z9wpAOOy1bcM87wnA0TwEImx0PvyDTsM8dHi3NTZ0yjsaF58BOu7jsqP3nDYOlvzNb/6qsv0sP7sXfgOrxLdE9pMf6GMetQdCa5Vv3fpyNvb9h4Rv+EJm0EEy3Fh2Y8uoH0Co8Xq2lTfRmdgg+2XGdmZ6SHzKX5uTnz/0XdL0gvwWDPFWMX4zWeD03oH2zk7tljuoe/stQbvBk3xn/QDO3vmbOiNcZBDFYZbxmnub0CL40+hRP8+eAJxcPdvn07/eSnP7H+w9jHx2P6MEuXaXOMYfAz5Fcjs3Cg1s8Ey0WZMp+v0WAuDz63D56kAY3nIr4CZmbn04xk7SgfxrAYh8ieeE3q8zFBIdLQhj3iM9QLGRX9C501DORMgohymU/AHwp4GMx5x8oa5D6ekR3zzGau7R2szsG4D6/mw5N0ApZYC56rXtQ910lqVlo6aEvbR+It1NF1KyqqK7zd7ZfTkLjORfwiXeHq4zlt6X042rq4LVLkOC/HPe5Oe5vzyT6HneRq8YoAuVpYbvfjYaIaYjludrz7T+1el8ebl6HWJ16VoiCTl+LkfF6Zn169ZAxjwCknCQA5m0D2mzgbwkqOx+NBJxWdsFf74zDqMpHLIR4gSo7H+tiuizzXl8nlTdxJUI+7iMHv8RzK5asvKy6XLTo2V/6KZ6EiYGYPbupdvCvHwtfKUZ+GMEPXIFfMDEvbakgG1LKgwZOexTUfP3ue1tY3/eUaxYxZOc5RFUIdY2ND7lmy1SbhqrmpzYYoC+WUw4J4odQi6Bbego8UY2YO9PexbLLBAxkDNfH4GqkblVNpUYotUAAzYHkwEHwN/YllmsRHUAWmlQAMKRaKcnrlK8br90rDFGdmsiDwIaiz7wH18VdQ4hLP+cTV6YqwjF8ERpg9xgK3XxE3BqrwedAakSLZ3dOtexTdPQnYsdcJdgYUHgTCmZkXFo6ZDRQ4o86gQTAYsCyUxD0GH89YoY0RzPxer52AIhbxdTHtSThBYGcmHnVeXV1JSyurAU9lQRCizSz8lK5VL6DQBcI9U5u9nwPgSee2Iau4QkU2rJGvnhjwxsfYW0TvG4+83IbZPBZ0lcBlVjyf7ilY7KECEIL9Sk6xpIB1WogK4U58wnkwcP3/qPuvIN2WLL8Py/Lee3eq6pjr/e0eiONAghAQ1BCECPKZL5TeSEp8EkNPeAYCIz1IipBCECkGFQpQIc0EBAwwHE737e47fdvcdtceb6vqlPfe6v/7r53ft6tOnXtP93TPQFm1v7137jQrV65cuXLlyszovLiz3A68jo0NezDNhWDCSUR0xsSho8ZCYG52RtlAj8rX0OeLvygAe3jR0WMVgzLsonMd+a76KqUBc/SMa0+v8bcpXLM/jpCtsOBU+ZJ+kYZ+/Iyip3i1Y0BTV1/rcts/vM+5oJO4wBv4tyUOyjC9YfW4LYHQitFcrgJX1F/gUHnrU/jHO4KNlUESYLNfZIHwTi68y0OuW4MXllpBJGEZpoGYYEb4gb5WfGrcATFSa1uH6p7N+YkLwNypK+oCRZQ5S5FfpM8LzwwK4TxYKCA0U56gJQltWBYKrxE8wmfHM0IYPC4Lk/EBCELYxSEIZsuwTQ1YKSfCPXt8ZGWYZVnDXcpHdQqtGYeCLywRQ1HDwIO8cdAuA3esWBDUQzJVUso/XwwWEExJj/KZb5G2BHYUECgTiYMFl5fUiD4tgFaWLbIPUFgVNTc3evYfQdXWexr4MKuNMM+FRZcvDUyHh4Zdh7Z+wrJQvKKjDesmllPE0m022T9hQKPBzc7OZtpiwLu6nJYW59L83OM0N/Mwzc7cT7OPH6TZ2Qfp6exj+T9KiwszaWlpVoOYefHalcSJctThyTFLbFhSElaXLAGlfix06+IZZxyLhzFoYsIEl+ss1wFLxN3mFS8vX8cqCmVYR2u7B1ttaseUuxsLGbURW8i0YbXW4vbiZf31rebLWESgrGHpCP2UacPWM6E8sGCvPJyP6jQPYMKKS5cVCfihHKE8wUvwC4vTqFeUYShEUAZxgiJKoM6ubsHRaByQZvAM6CvaSGUiAn6iZ/gKpMQAjH0TD3XtqV3sqA1u78ZkFZapTIBs6R0COjnFMkN9u/CyqMHmvft30s3bX6aHD+55YgprJfCNEpu+hsmnsGpoTAMD6s86OpUXg97YwwpaZCAPXWOpQR/D/ls+hEGwo7SmTNAgCkjKhR/tHniOGdhbLkAkYe+8ULyBJw+khHMGVtAy/R91TruPgVqhDBOstgwTTuFtDLZ3N7c9aGNZULRlFGXR1lH+Qkfk7fanP6xQbAUtnKJgtjJM6WdlmPsoEQhtFBrhcJYB0YeXbx9hkc6eR5u2TEHBiEKIJZ/gH6scrHNQpmHpxhLa4dGJ9NJLL6cp0Wm72lxbGzQmCFU/+/ss/+JUTtJZSusbK04bBTLWpyzfRRnNILtL9AztsLcayx2x6nD7EV2ALyxesAZjcBs0jMI27tArfTsyja281G4os60KVX74DZM51AlLQ7GM61CeWGGzEfm25LaVtfW0qr5mQ/XAZClhUaCuCg/zC0/TzONHaWttWV3JsemBfc5QqDMR6C5AmfCHdS7LJPGihWfLMJzbud6zXKWvugcvj3c/+XsoHQgbNJXj4jL/5z3HK/cL3Mv5KAlf8CA/kwfpqc3iaNueCFWccprgzu+kyzflgWxFeZ1uKZ/svFSxcIaZB4WJW6SNYoflyzxnuHM63KnPzEehbRx+yJfQIH0SSlP6BORCJistCygb0uCK+hcM+nH/RbnFuygDijC2zgD1tDkvVRR9sNUJKy9QhsEHUZ7usBxR/AcrW2T81dXVtLy8qP5gwct4n87N+sJSf2GOJdkLDqPCebk2Gc8vLlrJRbmx3ER+o3ot/+IUNiZDqRk2h0ehG/19LkvIjRoNQN/UAfFVluyPTMZS5YHBAfNd4ufL8cAHfFdxOaWVCUBwhj/uyczj9PNPfmHY4XnEox+Fd/HMSZK0U5S3pEe5ysss471ah/k5w58dcYEZ/g2tEJfoxoReIuWUFlbVN2/tSm5pVruPSWwmHcwvhYNQABYTKPAuyWcdCocSk0nvA8Zxght+AfxuR7qMA56LXKFQFOQhN52YtsBrLgPPYXEoXCPbKxoK7xHhmTRtmUmLAvbiYqXJ5qlk7lPoDr+ifSguRjx+dCMif4JU43LpJwJd4i77cj5+kUGkHI9yTvdr3NeHCPciaVXzL1/ZXe5fLsfzXP5Wvn9V+K934Ovyi2SrSV+eL/i2F2238Huuu+T7V4YvOwU7pwz7e//pf/UPacA505yQN73Wo3z8/iKO8GXH63mvYNxmUJX8AJ4rv5+/cDmdfOXf8y7gLTteadikY5ZYSi+X7Vx++vOSF3o37lyF41t2PkWL+8VLg8miq+KtuKruInzPc5cFOwenAsQV7+FgDudj8hY+2Z/7s/DhUyeBpA1lmC6JDfbHmRETTsBzX1zRwEWMnQ0VOQEQ6yOsdYJwQzBHECdNZhnp9JnhRpjC3wNwBHjHA+aCFuRHZ4YwxD5WTRKwtyS0bupSVy7my2A5p4/QEPFdGuVhPPiio46Ojxlf/C2k0MAkKJtpw+upY8rFNz2hWGEPDZYP7e3uSIjb9GwEm8uqB1C4KFdEDhiqz+SvTkodCqfjsURR3VbxPS5Rp/6UF8pDvQ8ND7mcYB9zcwZFrRqA0REgqJ+oPth4nEER70GT3Egr6iTnAS4QQj0Dp6qrJQ/TaOTlARLhuJw/uZ6lPnXMnYKBGWsGDsy6SYIo6go8kX7gqIJfQ8xjPHvPN3WGBxKqyNFhFMAdEzAqz4iHPyFY7hGWcbaW0bUowYZllgzujS/DHTPsJEa5TCPyi3ukx+Alz+xRPvxyWSm7aVZExb5x4+Oj7vgRPFkmicUPCi3iMKtF/ux9w4DBg1LndfkF3Fi+eDNxoJVn+cq4iVvUlLpzW5Qg1NfVnIi2EQLXA9/Kj3ohMaLk8gk78gdnUR5w2ljPvmKi7X3hS7gEV4Evwcyz8R5+cZE7mzMz0G9zBiwJwDrTliSOSzg+VXFbxjN//LPHBMKKrQuyvy7JN0W+elNSdGYIeX1qyxAkAz8UBSwZon2wLwazuQyqaQ+hDEOxXk0VoK0MU1osGcbTSyhpxy4W4bCIRFmtAYMEYvYLAT6sPYjA0rSwfiNBoihO8cIdHoFDQMtlDUeBwt+zmeIJDDZRhlFYW4qonaGoCSsJ0q3GzmmFsMwzh0HE16BVfRPQMagLONY1cAR+vpMQ+9kh4OJCAJZgLprr6NJAV3yqp6fPirCOru4Y2OsKRVdbWHPpGhqIJYtjo2NpbGzcJ4py8T48MmJrrr5+8VvRBkvUUOSjGEaRhjs9jaUqe7sMXthTS4OWpXkNTmbFmx5buTX3+H6aeXI/zc7cs+Jr/unjtDT/JK0sPRW+lpI3x9agh6XiDIpOWRJ1tC9hmEE0yg6sBhCQNQAR3tmnxDjQGzSNwiIGjgbJuON71Bl9y5GVuxEnXBa4ubNpugcO5vvqG4SnyavXE3uloPRhln5gaFSDnm7hr13lb9HVaEHeM9zwXvVve3soTY7Fb3YTey329PQLXyyTjWXLXLQnt2XdGSBE/ceAyYMMvqlM1KVpW3wkFKb4MbjADwvKU+F7T/mdia8qP/HoTlvcoJRAIQh9xKANZQyHruxiUbSzbyUEG7Wva6C4jsJla0fXVtrYKp41EOXineXS6xtbio+CTHHWltOnn/w83b/zZXqoen06P2vl1cHhrug9ljORL/TqPlbwUG6WiHKiI0pS9nBEOUNbYWkSyg9aKtW3tbkjHoDlnwY/wj+eDFKhZfZTQzZAGUbzgY8ea9AeB86oClSXtXpm8LS3z96V0CZhWQ7dZH7svl3vVuAI31iaw3MOvU1CKEazBYqVQKL1LQ2mdwQzA3oUxrQdaIy8s0OBZj2K+A3NGesswrB9wL7KE8vNw7+9Aws5+tU2DQIPbaUyvzAnXr8iXK5bYWZLa8VnQrG9ozONjIyl6zdeTq++9ma68fIrGiRP29oSOkSGefr0SZqZuZ8W1aZoh2xaTxtiEgvFG1ZfVn4prc5Olux2Kf9OD+Q5HZnDBrD6YI/GUKxgYRxKSCstBbctwKBTK8BEn+J50Cv0C83RdpAfTK+CHzl5fT32mqJ3w9qc9godbqiet7C+UT1xKifKAA43uX/vrg/qefL4SVp4Opd2ttVuOTlS9YP8N6R22N3N8rxjK8SRi0ifPRs72ltsUYS/r6NYdRB8UnQBfaqOUfzmtpF5QFjnR7nzFf5xBb8OPlt+L9/xx5Em72zvwOcIE9+hcxz9khVvRXzSxUU6Ec/KAP3Rs+Ogd0P2nPzLjvQyv8vhwcXMzEyFbiMvpa97zp92C16oU4dThsgBKJiIz4Qw1rAsFUZRSq5c5/ESeHCbhh4ky9HGvvjsM7d3ygQPR1y1tZz+WQrpveuWl9LSwlO3CbblQAZYEW2w5+MmCuKNdVv60m6oV/Ij74ChTv1Uj9KjT2jyChDoDetreAgTAEyemmahX108uy6Ec5Q9yNhKyXROegAHr0A55H4PhbAu72eoNkFb8LJR8QSKnesh3zNeSZN+NluQ0T5Qni0szqeHDx+Y36GUZtN/0lMLMnwckFG1DAsnlEb68lJSlbwuOuej/I0fxWFbGvIlohVj6heDRKgppaF0njxdSA9nZiXrw6O3xFvUdpS3t18RLwJPue1QZ7aClnyF4pw2tFwo9WyprjaI/Gb5W/XNhIGt4o5jggpFJxMHHOqF4pNJJJSW0Aq054kD3TM9tqlOWSZp+Rmw9UsZcfwyzkQZtodlWPGHP+jJGLKv5MOvcipG5crxsrv4XnWRpscVwEemL+hePORfvSuXIz9f9Lvs+jpHkOeFPe93Pq9wwdfChd+zqTzrcn5wC4cvIplG4tEuh/MX3Z5RhhXPhBSRKASJMujg8geSfPYqglYuAAl2E8/yLaUHEPJ6xpHW810F+MqV/SL/7IpP5Oh7BSmFK4fNLsKXryKveNJf9s9l1Z3C4aofS5d+KhmRVjSeakdSDcoP7TaSCxzQkRAMZRTjPnAXpcnQ5Dfu8eySApT+ic89cENdRP4kyh1/mEAkErEtZOpeq8F6W91JakqHGmLTEZFGWGzpx50b6bPECuGaJYcMEiwo6Q8lQ1aehKIprFiwAmEWOfKXv/8FW9GRVPxxYsYM4rpYAqFBiE+swkJLxUJYoiN0MIUHY8TjHrRVTQchEQGPjW+9VEiXhYISM3NY0tUf5WKZ4YA6q6ZGwat4Kyur6UgZR4dKOPLRD3Wp8NULpyc90AEyIKCDICxZ+HIQ8iQ6eK1Jg4OD6jyxDJPgrU4EhVRPZ5s7zjrBLkjT3NwTdST7qYYBmRIkLLVFroafu5Ou8Ww86SD0407lF4OD4gJRuAIeytzL5s6CgSU67LOwsrqmOHQ2qtcCV1agGRou6q1IT384ZrkYNIJrYMx1Ee3eKJYrBEc9ub5U92ycjVKpQXEWFxY8IGMQ6aWdDhvLG3EMYEwtpCv8xSMHDbSGMO46UbqOGLDxPQKiVGvySYq2blN+dOKtShuLGayOqGPgf/zoketcSKjGv8Q11MWmzizzpUAoWp1R4XgznAGOhQzwHcowZg/PPFhcXdswXbsFKk/CkErOm3RKyfqdARvCHBvmUr85TK4PedmVogmWOBWRZZK0d89UsneM6zrKSpZxr+Lu4r2xgWWrWHQgcAfXoJjRlot0xLi4e4a5j82oKeu6BNbYM4yNVgm/sryidFR3CosyDFhclqIvBBcISZQRgSlgIB9KGrSISX87yhJFYk9AZpwJ573IBGd5A/18RUOIi0Efgh1KKVInzeKT4NazYKE9Qyc0THifRE3zM4RI9n+qq0OhauqUIxUFraEQ8A4J1KrfWizuzNDhmQot2MJKQy+u9zjiHqHROlHhByUQS6OwCOrrH0rj41fS9NUbaXz6WhqbuGrrpik9j4yNezN4lgFzMhVWTvAWlp1RB50d7VYUwE9ZqgaECMpYcrEf1e7ORtrSYGRjbTGtLM2npfnZtDD3OD3FmusJe0I9SPOzj9Lc7MO0MP8kLS3OKuxyYjnWrgb3PhzDAxj2SwyFEfs1Un6UJ76KtsAdejCK+ZEnfYx+TBMI87aQ8h5Dwe+x8vWAXHjCES4PcoOmDr00J9qbaEX1xP4s1DV+WC5ACwx6+I4y9srkpAd+7N/IwIeBH4pxW3eBJ/gSirB6DntoUjpxUMfJKRYIO+Y73V09Dh8K/VB8AjO8xGXRFctkC8WXYECRYKWCL6iNNgN8wCr8iCYYjOx6T0j2qYIEUeq2+M7hIlvbe2lLcGOdDc2sc23yvGMF1zoWvhpYothiGdHi8tM0r3qbU50+UZ0+fHinuO6mB/fvpfmFeZW9yRuZb21upkcavDEYxbqNtmG4dNWpr/fSR9XHMCc+YzUn3FnJLR7MQLulrc3KD+qegTJl40RmlDFUN5ZlwpTxhhUUftQL+1ZxyAF4wMIj48aDYiGBPqVJeAROrBeEPn9HsYhyEyUug0x4BX5W7Ajn5RMeUZKQPvwTKynaF0tY9zygY884lUHx+lACKC5KO3JRFH2PvZK8N5besYoMK0PJGcq/ubkhtTbxXuN0UHSgmGKbCPZdUzKCGwvNFisOBweH1VavpJdffim9/uor6fq1axpMc4hEo+JyEAj7Ha2Y/7AHKSeYrql9woc4kIGysuQepRfKo1ie2OE9i9injvI1NaHsg3epnExAqD72JEuwnyp9ABNAHObC0l7wYCWCeGWmVy7Tr3EaExMgAzygxNsUzW2LFuFhYYkfp+TubG9IjlhIM08epTt3vvD1+NGdtLSgQfjmugbFu2FNBg+VDMk2F+TN3kW2VBNdwO/hAbQXrNOYtGP5HnWNQpg7tAgtWCGiuwjOZQTXUA91nXkA9RAKguBH8Chg5Z3v3HmHr3DlsOYpcvme0/Nz5TfygWbpE6IfDJ4Dp4tvuX8I3o+MF/xM8XVzOMWPtGMZL8o75Emc+yfKo8/URdyVruKTNlAgcz59+tRtUYGFnwanQWMhjC1wFJJykg/pwW+Y0ENhbaWjZJqwFu5Lw+pDPDZQ3IBLaXAXvxOqnYc+uBy0n4++/1F6NDNjmR35YmWNpbtrnmDFQoxtUMiLw5WoDyzEqAchzTigzUKv7B9qGrayWjxZPIYJCZRZKHcpAwdoMRlIVNAIzYI3WziZP4h+dYc3W8ErPu50rLzHsgm+RZvgGzwEni38QxvCD7wCfGLJSvvGQtr0X3KuD10Zl/S7TETxrlwdZnVtJc3Pzfs7exxC25FOxGFiinYLreGgmSyzx7vS1x//PGf/nCeueoeQaAMqu8qUaQ7a4ZAEppqQ75mYZHzEBB/9Shwq1pRaxNNaW8Qb/c4hB02pWbjq7omDNMA5CuBW89rm1K6wreJXWG12tLWkDvWfndxb9a50OztaNb7osiV5h577JPf29UJbbLnQG4pBfWN7CPDOZOHQQL/KAc9DsR0yFrihDEe6Notlkiqt/qF72oBwET6FP7QarvpUdTlctJ7AY75y+AiDC5/8Pb4UKfgmAnSYfBXfKhdpUg/ZJ+dQOBvP+MG/51057GXfz7tyOQLW885+Fi4jXcb35Xs1v/Nxy1BUHGmVryJU5bXkKjDpzzVGGAU3XVcuXDkizxEn+1bSKa7s4rT9nIYcz/5cSq/UXrLzq8L+6X9bVYbV/J+/v1ZNSSHM6OSYhQtAHQuvC64EwDMu4hDCpKpMw5SRNH8zjsIG0/7VXJQwEy8up/WXgTnj7VnYyMn4URBwxHNYgeA0kFB54kRPfZF/rhf75GT1XCdGgjtWw8r+kB1/NWImpOgxl2PCHJmRwoM3hVHymKk3pb3UXbObOtOWl0oC3ckpsyrBcAyT4Ll163a69/BhWl3fFoOtU9rq+DOczksXZdXFoAHh38t/SIFwRT1l4iw/M1NwdXoyjY8MJE6J42j02/fup4MjsXJ1aChKyngsEzgw4PiOxRAWHRvqzPB2HIWthg7nvPXHMorBwb70moTSltaGtKVB7yeffZG2NCBBULR1k9w5GivljR/edCBsrM4sVyyrKMFXxA0z5tr01puvp/HREfmp45WA2KLOaWywN23tS1hRh3h8dJo++ujD9FidaZ0G3YCAZRD1QaoVnCk9Oj5mmNgLwZsBF65c3hw+YKUMp+n69FQaHRpM7erAOBXss89vqk5V27WNxLCA4DhFE6hsTklaemYWqL2NZRaNtjIol7fAUuEiHg7aQBB/7503UpsGEU3qmH/685+nxZX1qGMvUSTPU8+mkQ4n/Bh/+Ct+zgcrQizabDnmMskV3xxefgz8WY76N77xDQtNzKDtii761TmzbxAzYtTxuursg+98N+1oEMSGvzkPp5rTxskfq0XwjUIHnLDZ+0XqChzH3c9C4tSViXR16kpqUF3Ozs6kL+/cN21ximII0AV+iUfkAobsSAelLbOWHKwQgZWz7s5f38sxwLUvDYCmrlxJQ/0D+Hrvn4XVFQ1CGiwQmg/ACOTKdZgFKpzzZm8v+bHXT3ZRvgCV54h/liZU1uvXryu7k/REA2wsL3e2NizQIqDeun1TZdg0vXF0d42VSkXeSudE7QLhlvwYYBqHchYYnQf0mdJAb5fKcCxBezstamDPNwRwll129A7r3kSCjhuDpQJe+UG3PikUYTQXWx/hkSgwj8WPers10BSdsI8SygPoEqUVS9g6uwcShzxkBwpRjNRwqIcShK7Y3PzsDCsO6gH8MDhBycOyLugxll0gfKNkREkAXFgzcmeQEPsvxTIGisAPgyGlKPzq4ll3yuHDQjTwiQEgS9nYj4UNiRnwM3sbM7MoGqw8LxRY3vfHeApFkwujdysFfecd9FCGuFNGSprpBL8cjnqwgE56vFcQHOnxnusxqBa+qGfS4E13ltg3id7jQI0Q8CP/iAtOaLd3REvGh5KBVhRI5QHfWAOBYwbPYcFHff3ev/3v+OS6leVF8Z8a80E2MVflOQ0G4X4Q/KdndWlPPGLeCvs98fZVb+Y9PjbugQPpW3mjtBXTeeQyGBP6CVg0yBZN+U+0w4ALGoImgJNn4qFswCLm4AjrRhSXSlLxUH4fHx9Efan+mLX3QTCHHN5y6MGslTqueyZFYo82Zv+jj0DpHsI3dYrymUNLRobH0muvvumNzE9PofG7SSxSA6oaz+5Dlww62c8LRRJpURf7DG6hK6x1lMf4lUlbOqyKJ9LHscyfA0agS2SA/d0dn1hMbdP+Of2R092ow6tXr6UBDb4Z+GAJDtKQX9hgfV90imMbAU57phS7BwzgwQ/LfzX4YpJBfQGKTy/7KQa7C/NzaW97y3BQh5Ajky/0P9AS+2RxgrFPKNYFX2UfH+phH0UP9SX4UTpSHpSkDACb1F5VMOMbHGClwsl0WOkdHJyk9o6u9Prrrysuy12xVsV6DaVgh/oiNqpvDkWH0uDETe+PJBjjgB8spaIPGugfMe2yX9vu3noaHBhIoyOjCYuxoGnaBYN8yh0Df9KNCQDxSeVL3tQ1B+vMP513WcEze/ldnZ62Ag2aRRFmkudP7/BK2jaKf/iHy7nHElkss1AOQsOCX7BTT2tqF+wDuCHZaWtrXeF3XW+0De91J7iijYhnKB7LQlmSiZKD5Xkt7a3p+tUbLh8WkQLItFIjHA6r3NOuF5RUQcPVn+AHmS9YqaFeRa92+HsQWLg4oCX8qVvu+Tnzl/y9fM95cPFs2drl8Uc6FwXmReXkj/DCoPGfw8nxTF7xDDzBP7NCxLH14Vg4BmcEgvb8TN7KI8OQHfW8tLyc/ux//DPzAXgn4Uk39y+kbzop8kJhwvJWFCScELuzy4m5fWliYiLdkBz83jtvizxRSsIL4WfwekoWsOshugg55IF/8k/+SXr48L75bMiJfAycGB88A7LeUX6yfNpp48UnlQfrLvgBbTdPspqTqp3A31nKTh/J0nWslJDbgbFedeo77ZL0FMX1KXphL036Qn8TXLRZ2gZKYk7R5J0DXFCwAp6qVS7qCGs58PH++98wkOA903GmC+6U4913309DI4PygYb8Jd25eyv95OOPbYmFApn2yeEzlIty/t7v/Z4PYqGuIYmMI6zJySNwTx5AFq5c72VXpol4VljRJG3JdSe/2bmn6an6Mfo5O+oJApRzn0fmhFZk/mKiGOMC+H7QM21QRXQ4iikoyVBxdGU4VV/hwBPPVVw5TbX5lvaOtKy+4oNv/Xna2VyXfDqe/va/+7dcT5aTFMUTxaStcgh76dFRR1o9YY9YACBfhSFgdlb25Lxzrpc56ijgMs5Ig/8iQoFFffNDyeGRPQlczSuQ8kyEZ2CgPFUX+bvez7ngS1V3nofgzn9/UUcaES/jrZoO3/L3al4vkkuFJ3yFK1cTrkTSdgHGBc/nuJyUaaMCc3Y8c+H/VekpjGjlv/zb05VANf+Xj9aVZikxIR1AY3BJBZNk6XvF4XeZPy4AcYgiqxdRhpUb8y/riHtZvMvS5PkiceHwEbuLl0r5fnlYnnXlvAp4IHj+DEc0iCCYUECBKXUZ8tWTK4RvxFMgno1YYkU6/FfDgHt9K9KOhq8nmIzCwxgJa5aix8a649Req07heCs1nWynxrPDQnCXsCWGhDAOvDDOBw8eisnfS0trW1aEWRkmTm6QdDknp18j4Y+j2Ws8W4Sjg8l4556FApg+dcIeL9NToQxjhmF+fjF9eetWRRkmMdzhaci5OkmHRxSHONLxXi4S3tc2UIYVAeUiH8KQb0BMisfyHBjsTa9dnVZn1ZD2t7bSJ198mTa3sXYSc7aighTKLpdD5VJ80iRPFIDMKGWhDfh8GYcKqzIivLz11psaUI3g4UFBs0Yg40N9aXtfHaMEwdOj0/Txj3+YHjyZEY9ns1wEVCwfnG3FUT7KxX4FKB19upPzAy8RmPwJk/Htzkbfrk1PprHhwdTZ1uwNST/97It0iOa0VgKNomZlGMmQVm43kSoDBZaXtqVmDT7YGyRmN5Wf76bA+MOPOiOWflgm+a7K39osQbilMf38F79IcwtLquNmwR4WQgg3DByAAGVYDP6jvErMcDAA8nH7EgCDUxnUc459FJh9+xvf/KaVCRxUsL2xlvp7ewR7i4UUBhYo1b773Q/Txu6BBIAQqsgDl2nIb/JjWWin8L2yvAoW5Hkx16rLcVlmNynBCpyr1Xg/jC9u39OTyqUy2xJGjlKSj2MV+WdHWuAbQYoNlw2frkoo4zwc35jJJQ5LSKYmxr1sDkHl3v17aUGCCEIJM4khEClH1VEus+st178c6aD4JCy4KnzJ0ndoCoewSFgGxtevX9On88owTpxjWdGt27e8Vwk8prdv0O0bYYa45GpliK0vsBApKcMKuFCMY2HHaaicAMhG4wtWhiUNyjZdto6eQcGDYldO0WMZQaQBNSJww+eyNaUji+5sySe44Xnd7JMlOoU3zTx54rrfP2QfopPUqkEvMAJrDUL3MbjOCial4UM1kvDWmNicPWY647CO6WvXTXdZuEbAY9CKNRTlp0qs4FLdoVxgAGNLGZYV6Y6gzoWfFRLAhCLkmBlzDVYJqzjQHcqYah3pErxWwuqdP8rriRfBAbwO41/ehSvC6w8Ycz3gTCvA7vYe4YJ+uCPARTjiKsOCn8SVw+V3+GeUOdKn58MCs1aDq9iXKgYQ8DCuPMij/d+59aXTc70pvp9VdizEwpoEayEsvJKE8M70N3//b6X+of60vrKcmsSLrl5FGdYm1KsNChzzWpeJvrg27ewfuS9CGbCmwf6AeMfE+IgGUS0uG7QBF2DAcGxFAXhXvyI441kvgokBIEoqW8sVzyiSUOBB41wovVgaB7Db21seyHF6o09FVh2TH0oQ89+zsPKgDZsGGQyovVBPbtfiKeAKKxsGNPCYaptWWIUZHhy2heH801kluS8af5wawW1Dbdrd2bTFrg+MUDooQqxwE72BexRRPjhFZRsbn/Becxw8A0zAs6N+jTLBuw+EOw7NgB+gsMKyCcUMCmGW7I6Pj7t+4C2Zjry8RvnjWlSPLBelBe8JBgbvhGd5ky0gNbhCi5c3f0f5BI/d1UB9d/9AebEUT3Sl9sHeRsDF8kwsq9iXVC0sNbc2p97u2LMqlsDrT/ja2dZ3ZYY1E0pI9nGzNaQHsfCKlA7V9mrUnqGz/v7B9NINluLGwTfgCgsT+CtbRuRNwm0pc3AgWg3+ZuuYrABvbBHP7DYdsZ/S3v5WGh0e9lJCLMRsOSV+Rr9e4SGqX9qJn1XN1D90DI5Rts08mRX8KDdRRNWn6ekpT96hkKK9AoOVtMI5CkTofl/0h1URvAU49/Z3LWegAOEQBZTvvK+uLXsPPhR50LbrXbCxpx77DTU1xjJW+BKKOdLs6Gj3vosTY+O2Uhkfu5IGhTv6LaQlk6r45fBgf7ou2cyyjb5RPvMO7nrPbR5cuz0qNnVH3eCwRsyOb/ySDg4YcbzznP3L98gvZ0dcvTjp4J04WzDSh+sbfDbHJy58OKeBy2k6PSWUYXAYlZc+j9j0V5TJbVvfHA/+CGIoM3EUFiXwwuJi+pM/+ZNoP/I3FgSTJ1/5I75hjDJCJzhWXqxJdqPex9WGr0yOC9fX0ntvV5VhxKUMeon8lbFhVTrAx96nf/iH/yTdv3/fPMECX+EIp5qJsIqPg14pEwo5vlsRozLJyxf8izYDPpmYEuGZRuETh+pj2Z5gcYnTqJno2U0nomksiVCCRx5c0A99suhZNIkin2/QP+kysUffwbK/bB3lghXO/a3Sn5Ac8+6777kMud5w+Y7jGWXY8OigcF6UQXn99Ccfpw+++4F5EnKIl2KieFP56Mt+//d/3ysWqCP3n6Yb+DrK3MAh7dLtGtoquQxLDocjT979zWUJGqM+lHy6c+e2x28SmBwGg5eQMSK8eRnv+gbekHNa2jokx92wwp9+iPTcLnWRBuU1zt0OCljI37ApPdEzjjRJH17L6cyvv/GWaHZJNPsvzKNfeul6+rt/5+8ELyMJosGwcfI4lmz05KgrrZywEoAQokXfI327F1aGOYfqY04DJMk9k27F4R9hwpVzKPs/352DSS+un2fc+byFOuPzq93zv1dppJx7pmX8qKv8HO85vXKM5zlRTvF0uSOfEkuwK1Bdgq2aZ9nl78+D43wMQn11etlZB1B7lv7Lf3eqEqju7/0v/qt/WEa0n/VfDOXDExfehXseaNmV4lZu5+MYQReuX8ZdjFtFatWV03zec9kpJX0rXuy+rpy/ujs1R3F9wGYDP1CMvHm38tDA6NKdP4dXmGD3HkaHoqZIwQpMdRw1YqY1GgRxrz09TA01R6lVvLSjoSb1ttSmoc7GNNbTlCb7WtLkUFuaHGhPQz1tqUlhT/a3xajpYNUZMesoRuej9fXOM4Lc4sqqhNF94RzmEwzL2nrgBFy9Az4MPzqgqrVSdrneKq6ov14Jtmzqzv4bCIzMHhzR1szoo2PO0cp17mdnzsyvYJWwBwMPaCIvYOFOLO4sASBfhC9MnBlYYzmknjCx0S0nOhnb6ogiX11KI5eV6NkPwZNZWTpdOmn5ukjOR0KN+p9KWMJxMhvCIH7M5CO0dnW0qbNXB0LC6jiWFue9/KW2IWaSEWCyCTSdBhflpoQs+yOdipUL1VKgh3rIwkWkEXXJ0rlOL0nVAF/C/ZLqNWaauRhsRh7k6U5KsDot/Civ0mGZEd+oYy9zUhjjN7LWnU6r+s434g8PD5muiM8giZOpwCG4jtAsQ8OUnWVv4DN8K+nrfn7PsJxDfKu+hwUQAjd4o+6wxOMUQmbYscIAL1jHzMw80WCU/e0KmJUGaMzp+dI75Wxqif1xKki+4C7SJhenwrFMElpgP5tl4dvtlvyKduR8/SRXKUM48gf/4Jty8579i4e4y52HKpZoMuAHDpb7IZSooMZH5C1IRHe5nACRn7mIxyCT52p7zvnFd4f1M6dJdqk9xWmSG8VpkgiXDPQQoNlDhwEq7Yv9gzwLqPiVXlIuaA4lLsoq/JU6MEJTtBE9+VQ1PaIgsgWq0mD/N3CKFRBWEh4sERr4yEMO+od+PThXAix1am6ArkUvtFf51deeemPXOOX1OD2dn7Nif3dvS7wFS51jD8qxHGF/nP1DlBlYToT1BMszKAPLMLA6AQ6sKSnv8MioFWn4IchjWcLm8yxVXJyfTYuLM16aOOvrfpp7EntyPZ1hA/rHCjPj/bvWVpYUbyVtba6p/JvpULBhreF9uY5jkMCghnJ6Vtf1pJv/EMI1QBI+YtAcOIpnXsCz6kDvbju+4hl/yuZnhat+hzcFf6oI8sUz93zFHlk5PO/Z//x3ZGnoBbrH5frjDs2hoOIIfeLh8AOnKlwMuEppEhW+Njk95cEQCgKUClhEsIQNvodiGkUcKIv9uA6toKKewUPw+GZhri5tKz5KAw6j2NjZTpu6tnZ30sbupmk+NjnnCH/V6eKcBhOPvFTx8eN76dEjrju67ur9jpeS8T4zwyEDc+IRNarTbdHYbrr/4Mu07724toUP9rFjeS5K5WYNrjp0daam5i7xs47i3unnxuZO4Y7ln5zq1SJ6a/SyRRQtLEHC+rDTy+3avYQNXoACipN26cfYIB3lFjRPW4XeGSSifGXJD0oo2ib4Zb8c9r+CN1A3XGGVphYO4lUX1ImtHpU+ExGEgXdzsS8P/U2OT2UxyeHBvJ5RHLM0k36HJca2ZlQ9Ua8sG8SaJOg0+iUuDqVAWczhASiAAMCwKE2snVg6zObQLOOmjPUuR4dhPVD7pk2yD9Iqp9QtLdnSHAsy80LhD6UelhftHSwJ709XpqbTS6+8kianplJ3T5fxq8wMw66tp5bS2ionPq6pPneVzong5sQ6lk8W+351Sf6BV7d3idZYehjtVEXzHn+9vf2KE4c2YHEVfXtYPlaehUcUmlaWCT9YfTG49eQD/Aa5UO2gR2nRHrD6Yp+vVdX12tpGWlc4FICUdWdrSzxpyXt83bt7Kz24fyfNig+tiJ4pB30oshbWbZTTgx7JaVQ3NIcSrJbDj+AyeKrOsKjsYalUf69lIPZ0Iz8swXtQRgKja1eh9Qx+OHzG/Csy0EVKRZji4ht/ZQftRN/kNz1DT/C7or8tvkcYByocNAzMwTPiW1w8Q2fkDp9i3yzojWXo5jfCO3VBHrm/zjTJlf25Z9560QUfE+2gKBet0+64Dk9QTJ6IP4XSApyjcIeXMSHJ1hJY2mGBzfJZ2gbWxj7FkElirK5Eu/C2WfEZ4hCfPWfZp45wbFUyNjyicqoeivZneFR8Y0Dv2Y87cvqHH37og0zYt4sy5jJTTuTxzIO58GP/3igjyiqVkXKq7R+jcEd5rfZB+/Nm+6JB5B22XRDClEaDeS7bZzAeoT2zAsByqvKh3oArSIE+LpR/9F25PPTHnojQFXUU/QtRchnhPdAkpyfnNEnL9Ub6heN5RP05k7fOUj/4zc7Nppu3blbyoM1aRlYQ8HBlYsJtnnqF94Ij4uX+MzvG7fBeYM84z/lzz/Rzzp9cTOu6qx4ZN7L6Y26WE0eZ0Ng37rBEPUXZLV7LXroonMOaXHKN+ABy29DQoK2MN8ULBYmSY7857kpf+EW24M6Y1Jey5HLWype7YVR49g0DD4NDw+KJ2+mO8EOeLJ1kJUG13LTJKA9t5FT48Qb6eZmkS8jdGC8cGZbfv85RUcWjXE71+S5CVF1+/6o4wFP9Xo5RVFXJXQ77s+EucxcDVfOt0IRu1Sv89OQr3i/LP4d7noMLfrVzHRbPFfeVHl+XYtU9PyRfnve1KKc+/+l/+7+vLJO0MoyHcw2KUEXj162SbiQt4ueZb19z6aeC3vxU+fYVrpzG867nua8Kc9G/HNb+/kTjjQZ88fvF6+tcOVw1Hs/2KfBpMSHwA9NS50D+MK/YdyMwpzcxBxiP/sUQERaQ2OvUCUgkS631Z6mzsTb1ttamgc76NNrTbCXXteHOdLW/KU1016Ubg23pSndj6qiVIHi8mY63l9P+6tO0IWF9bWkxHe9upQbyNi1IoBGAZmrKizuZM9BcWmYD7gPDFwQS8OEqZRaMzNTwzCwhd9JFGM3lzmHtX1xY+7BsD2UYDJoNNlVqxUPIYGBJxxWCXhYu/F48+5KwzX4B0RmQkxi0ChBxQljMCh5mnFD8IZT1dXcqnsIpzvLKmgSPY1uYIGj69C9dWIa4ky/SIB8GuwifzNjS6XkGU3mSt+OoLDkeeQErm9d6Q3OFtJJAAlVVGaZ6lxDIiV7sDdPUHLO39Ra8yCPK784TwVYZIejQYebOElxRc+A0lFoIXwwMg6bAR486YpaeNAluZrYXl5cVD0ElBvFcuV6IQ2eccRwD3aqwR4de6cgEu+MV9BsdlC7SUJ0A+1ihDGP/FY7v39jYFj2J0lTPhEOx28xpkkrTA6RIueoUBis8K8MU1m3IeZ0PSX7sB4Q5Ot9RchxKyKfczI4jWCKgcGcDWhSoDBSclly+ZxeCVZ0tDxiI4whTvi76gTfKj/IRZS+wokhbWmXDWcJQ5mhHxM6XPvBrl9O1QCXc5pMsy/ngwtL0vKNtsjFuh/e0OPVM8A6KAJU7lmcW9QQsgo7f8IsLRqBiK++wIGB2NecJPrhMI8QmvBzKN04iZACDsgKlJ1ZL0AsDCATnwwP2N6mVAI4yrKGAPcMvOhF9QKcI65Ff5svFpXKxZ0WdwpI2A078saChjlo9SGbJlNpnE0I4bTaU+yj8T8+w0kH427dlGRvF7+1tWam0ixCuwS9Lqtpa2sXDTrwRNnutochkeVVDQ5w0WFMXp72enqoesdigraqNMOhoEH0j+JOvAigc9HCWWD6F5cqcBOaZ2Ufp8y8+S198xvH0X6a5mQdpTTx5fW0xba8v+6TFQ8F2oLy914rK6g1yUQgIv3FHQA2ll9DiOnP9FW0Xfh7CdvaTj+7BR4JPZL6aBy4ikMKfePmZQYXClfyDr1bDhtUK9+CZxIHvOp7ziG+Exw+LzeCl+PFMGAYnDFpivyPwSTx4HO0p8g7FLMoMHHTId/bcwQIn80LC4sgPepicntYgsdNLaIALpQLLb7Z3DxL7IG1v7yc2e2fAhdIYZQGCeVYssu/NqmiaExafPp1LM96P61F6+Oiu9+K6f/92enD/Znr06JYVXI8e30tPnjxU2Jm0tLjoAyzYTJ0JJfgNp3Sh9IPX1dc3p+bGVp82TFvEsmZjfUe4Ya899qfqSt0dA6KtUHrVi/5ioBWD3DjJkSW2lAu8c/IitBh9FUuYWG6JVRKWZ0yisFcTlqYog1Aow3fB965oFL4IzaBIY1khuKc90t8x6IYvQHAx+O5wfYBnEZnaFfiC70OWtNFYwsoyIOqBtEKZVqv+cED+sVzY5Oq6pX3GgI4+z5vki95QhDFRhT9w0veRHnRtmjGPqQ34GdypDMAMT0EBxuQPFnco11AE0ueDB5YwoUxAXoFHMkmDQtAnISq+YRCv6u0bMLwjI2Npcupaunr9hu5X0sBgn2Gk72XJ9uOH99PivHiG4jMBcyxeQ53QHyFvsK9YKL/Y9B7FBRMWKC+ow1bEF9MlShFw4oMGunpUVuo1lF8hD4Q1WW63+GFlSj9mP9E4yxrX1jespFdqqR6lr9Lf2NhSGeNUUeh8S7yG5f8s4394/1Z6cO/LNPPoflqan0nboll4ENY48Ew2x+7pGfKkw+FBLGH0oF4X9YQijP2f2NsM2qD/65CMQz8Ez2AfKU4EZHsH6npoYMjyn/feEk+Cj8Hj6au7JJtBO7RpHHWPjERewU+oexR91e/ZsXTdlg+0Md3iPXhDOT3S4D1bS3sSRffc/wFN8NVS2sIvFeVgCpPTo3yGUUEdvIgDr4VOLQcX311H8vMEIzzAPDJ4npWZ1DP+1LXqknqnH6G/DF7Ovl1HPnXRclhB/8Frg/eaDxNffCLL5WwnwFLXNtUNEwIoHJFrOT2YyUqVxhfwBayBh1zGjEPa/A9/9ENPskFfTKzSjr1tB/xNz8i4wMgzaGRfzzjg4sjtjQvezeQklrZhoRRtn7Igq/T195mu5eH9E7Ga9l61loGLyTp9C9iiToHfCvmiDLEygz2FW0xzKBM9uatyZ0e5uOA9KKmHhodNC8Gv4srKSXgR94GBQfHA1iIv+rVaK58esIG+0sQCkkkAQMp95/TUlNu98QhSyLvAOQ54XYcF7MQhb+MJHFHIwkVZq87vLj51FH7r4vHwRPoIYGG5KTwdXoMytKm4eMf6Th2SeFFr6unrJ0Hnzx6ktMe42jRW47Tbdo9l2vWOH6sX4JMc+AM/wxKeVULea1F8q0Xpd4nGtlT/d27d9jivr6833bhxw3jDhRwZgLve9M6eYbun4m32FN1HAXkrnN5FBy/sLoQt0PQVjhBfH6rsXA2VK8p2uQOWZ2Gn7BfrFnfej+fyezmt8I/wz6ZfjhtJng8DjnOIy6/L0nzWwX4rjiiXlOm8i++VUij8ZXgo89Hy/dmyluPyTZe8LlGGVSM6HYrI3c8M5MLZSz8MSuKbfy5xDlk8BoAm7Uj8N+ICEV+f/lcxELuvLVvV5TwvpnPR7+J3HPuDcWFcdcJnNZQ4US5wL3Zn6646XU21EggaU+psrEndzeoU2hvSSE97ujLQmq4NNqWp/qY02duYxjsb01B7Xequk9B1spVOtjWYWnqSdpdmUqcGgl2tzT7O+v69O2mVGUpmRDXgO5KgdqIOrFFCAgNFCxRiShUWzTuXYKPzYnNMTq1SP2q4Df7FMuvKA3crM4rvzHi7Bkrh3ckrLK67t9tL57yZrBg/m3AitJFPUkdIuOhMokMhbrXTR/hjsMtdaUvQhrbJkUaDkIEg4fwU17DT0SgsR+yzPxADZvb5wUoKk2wEI8K7wyRfX3TQKoue3fEpF7KLAaFwpMGqZyAJU8BJPlZy6QKXKAqwRgM2OgPSRBl2XFoHuba6ktbZQ6UW03OEHmgDnHGRK1b1UTeciGOBAmS5TuI7YcnfQpueA+e6FKdHHX1WhtGpLywsqbVjoSNhS/Gjevyj4CFURD3SKQecGefkDa5IF0EGfPNcRBe4PEf+DD5Ghhj8MEvcqHKy0WqcrKjEIorwF8JDWIZVmV5c5J6VYR4sEOeCi3Cnnr0eHx2LuhJumBWjvpskPHl5g+qI8rOnzc6uaJX6KvLJ6ZQvyuyT0yRYEKL87WL4/E55WBqEMow2wNJYaMz1R105vJ5810NxL6dDHYAT6jMGjdVveqo+F3cogCeEyp4eNtAPevPJhcQ3riMetEpn7bi+R2xewRtQZiVszhs/17FzwWmgS1H05LJqYEM74LAAK7dVj96bQ+2YOrdlmNJBOHM71J/5s+KQOII59WW6U5rR0hAmEV5p5zW28EMYZnYTa45mCfsItigGICf25Nk/YMCFRddm2t7eEO9atzIiNn9neaEEXGVIPuZ5GijW1KDEYtDaq7bFYPLYlhXA31QsYRroH079vRrASZBjKc/YyIQ30mVz+U21XTagZma1AWWccIciBXxipcL+U/saLLDXGUvgZmYepYX5We+t5OUpahtuMi65LvCtjoH4/iku6gHeEwoteanQDIKxBjG9g1fqUveYXIEXFXzLdR7hwXNMOMDfhF/8lAZxM2+t8lm+M0Cr+vnSoCueI02UK77rPRRc8FLCxODO+Rb+AXfk6296V2ncPugH8MMBN7BAJ5QdpTCWO2UHaqAf46bAAenyXt+g/nLqWurQAD0PEjk9eEP0sLoZllzLywtpfmEmzc49So8fP0j3H9zzaXhYc6Hg+OnHf5G++OJn6csvf5EePriblhbjtEDg2FzHQm/bit5YNisci39badXYJjyw9xabnHdpwBFWXc16RsnV2NTlMGxI3q3BAgM3rGu2NrY8gMAiiIGGTwls1cCiUW1AV6PKSJs5YcBppe5mXHtboqeNtLW1lljeiZUTsKHMA76jwxNb4gwNDpsnwJewPqOt0tbjFOioG9et8om96E79nW8o4agLBk3AdoyyxSwh+v1Qdqke1T53UQjJj/jUYXxnwFvrgyKQFzxYVr27H9VAleXItEryRqGOwyrGS+NNv+q7lW9WhpmmdCd9TmdFaZNPH6SP5RRhTnpEmUf/wbLHbZ9+CT/Y9bJJyuNllYKL5aVNze0aiA94P7Hp6WvpytSklZXIKi1tLWpXp+I928LhmnkQVnXzc7NpdXlJbeosDYo/dKmv7e7pEb57UjcKsE7JOe3qf9u4UIBpwKg65oRSLKJZUsUhRSgQPAkqHPQoHnQbMkzIFZQz0zj33HbYf4k4KPGw0MPyC+VuDfF0EQ+rkM2tzbS6vpQeP3mYbt3+Mt29eys9fHQnLS7NCScrohPhUOGoF6wgw9pPdIDsKlmhVzyQwS7WQSgMbPUn/KLg6wE/wjf7P8KfWSa/JTxvrK6mdfF/LAxxGRccLMBSWPCODAxNU6dswk2/CR5yncMSyY8y46AjPJFd+e4w+JTuEQ/iVNwcTvEjRITBX//FFfnj5+/Kmw/A4HeHR96K54BBPErw40evgnOv4jDRFxOfO19UUy4D/T4X/RBlJ18ikLPlzCIBlwG/gh/m+kfhy6QiadJHZXoI/g19RFzeAQ55bX190/GwBusWH2hSG6cM0Gq/aJa2TLuhnRKeNufl54UiBoUMDgvCD777nTQn+clhdVXi8GxeSFph6Yl1GrzF6bg8BX6Bz09yPBuNKoM+WxnWG8owJqg5MRrFGRZkyHOnpK28gp8oFmV2WeEXxUSt3ulPwAGTDCj6gYO+wXWgK/AaUBCW9slJuRkuyk04XLS/aIMTE1e85BgZgrISzgrlhw9dlha1a9eL4CIt4k5euVJVhgkm3aLMCpDz8TckH9dlyPJcGQbKSz1wJywu7iQW6fmuB+RVlOsou0IJhrUgVoMowHjHWhjL4ThcgNrAApYTq8kPmYq9NWnj8KoW8cVQpGWFWlvlmTAow61Y0zNpRh8s2FV/rR3ttra+feu26OrQ+yFevXq1Uq4oSrRH4FerSRunTekgMSELBuOKFpIdBS2/f40rwnIjtee5aDc5z3BVv2dd/vbs5+flAhy/BNyXusvSxq/s/1V5RDhgrsIfZXj2vcrPyt+yK/tVLtLXvXIVLn9/1hV+F75X0sv+Bc1DITlYbgfnXTkP4Ne7rnPKsP/gf/m/+YeFfyUxAscJaZFoCOV85wE/vbm3ep5zaF05fLy9iDOQvyHHdkgFOHaX54Vf+P8ysBA2Xy/mqriE2eVOwSbs6ijbm+rS1Z7G9OpIW5roaUgTXY1prLMuDbedpt76vdR8uJ7Szkra52Svpfm0ujAvAexJmtOgCouD1aVlXYvp7OgkTY6OpV4JHOwnwIDfe3iJYDB93ZPAyHIC/LBgYnbDs+BARnkAVXDlcsF019c20trmljs2sexz5c7PECSdBBdWFHzN38odO+G4ZwaPBUtbc6Nnp4m0siKhSWWgS+CigyO88WcXzDO7cr7syRKbbCopBESlTx6kY6FD96zY4aSqvq7O1KBBKMuiVtY3PHNv3ZJgU0TXkS/DIlwoL9dg0YNxZ9BHh8M+NxSATsUMXnfPThr0Gg2k+1OHcE0jxtKDDYI79Y4FCj1YncKss0RjXXiWAGBYHRkYlDZ56sbAgmdmm310OvmSH053x9L3wFl2ehbsPV0d6tzUeaneAY19GFh2izKMgTGDYmDnAkekQIceeyBEp8xsHIIX3yOcUldi1BO04UgACjoMi+pa4TitqKEhBifssbYimgJeC/IOySmQLIHDDP8gkik50mEJAN/yUprsn69wIaCPjY4obRRxdZ659DJJFDQWlID7NC0uLKaNbU5ZDEGznFb5Ijx7YHGaZBZi9cFxwGvl+Zw7S90SfLCYQpZGGYb1oYWzgjaJ5ZgFXWVHnrmdMOgD71il8R4BzmeZY5e8nG+bhBXAw+qB5VDRHqKspphKOuRVeuame+x7w1JpBqxVCN0iFNidpP1ZEtolIRLLsFMNgDZUB4220sjKMPYZ2dvfMTxYFoSlJvAg4CMsqt4YcDOmU3r4sY8R35kRJq194Z9TkKjTw/3d9PjxEx/bzl5usadQgwQttZFj+Cp0pUF+PVajLbqwpJGA2qhn4RQh0JY1oguEw1a1RZY69fT1pN4erBq6vRTiqgbD12+8kl566eU0NXnFp8ANDfamXuEX3tXT2Z5mHt73iYy7m5zSuKTyqW13qYzCdaVmdQO/KGv5XRGvXt9YTYcnGiAKD14ijJBuHHBHkOaZNqmraH9un/jrskUBdITADS79nUt1U7wHjgurg9oYNNlqi7j6zjP1g3VBKL2yf/BUnvN7Tif8FF5h4Qc+lU6XB+2F4iusHeKeFWBc5J9hKvtBVR5QacAStBVtgIswDACgXwZYWB7y3Ypt+cWAKPoq48d5KF/zQT2rjCjfWfb6ZPZhuvfgVrqr6/5DDoe5Y2XAzMz9NL8wm5ZUL5wKFvs0AceJ96Zj6dLRMUodDRA6elNrodBCsdWie1NLj2hK9yaWMLJssT01amAAbuvVvzU0M1hQP6cLRWkoIJmMCivjzo4uK57q1KawEK6pwyJLvE592sHRXtra3kjrmytpQxd732yrH2dQioIBSzOhTeliScUJsNQdlmKcoMjyPhTGKLwavfSOJSobwgf1wIAJeCgvm5xDpxVrG10MdFFw0VbcJwjR0ACDIJRS1IdpXP5MnAVvFpWrvhi4KjGnB2/P1g38YT2EcorBNznBj3wYAJbS5K94DH592ptwr6o0HeCyZRgABjzQbr0tuqxYlj/W2yjdEQZY+gfvRnnACZco3RigscwTZZj7ceECZT6ntLKnGgpUFGC2/pCMtnuwHUrvjWXhbiltqQ/z0ku1W6zMfKKtytUjvjA+PuZ0fVJeofjy4FH8h0E5uKRusFDkqsfyq65RPF48bp+JB0oZ1r2dkuPi9DvoWjRZtJesPAGn0AAWbVjqMOngcm5tWnm0Lz65KbzMzDxM9+/dTrfv3Ew3b33h5bmb65In9zfNX6Ez9h5E+YWIcaI+nao5xYJXF/KMADH9IHtgLcz+hCwzB+fIk+wptokCTLjZZSk5sqbgYvkVSmxOH21v7UitulNfKB2ge+iKP7U21f2p+1pOlITuynzAchnCHRXPb4GDi444XKZXv1f9eHdautOPc0dRRb7QAHgnfL7jDx8IqzHSAJaQP+IiDkoMp+y0yy7zJxy8OjvDoPiEttJNzvwLnsU3w6g/8uYjTYznSvpsDr/nNoj1DlabtsLjWX7gkPaFBVBue1uqExSVKEJYUolVD7yH04gnr4y7Trjg41zuEwo+rtydK3I0fOdHP/qhLSkJL8p0XVguEh6AkXLDC47VfkmLdg6d0pZwVfwRhfikH3kIEQV99Ol7vUhP8o/aGvyRNlen9Jlgzfjwsku16VNdWKSCImQEZHdSpL3Ae+En0Hfw3VCywHkCo6IXfUeBzWEp1b4p+inuhOdO2FHxCXCNX+4z5+bm1JeEMow2juxjOcf85bwyjEx9F4AKHhAYHsoU77jAUQTIMHHhR3xohutM/VS0IiJTF7Xih3te2WMLQSxL6WvES6hzp6N3JrCYNFBqriNOskdRTV1ihc8YkT7d/TrjAPNa+njSjH6GvT49RsC/+Ea7oE0wXqF+OS0Ug4rbt29aGcaWGpOSpyiD+wWVIU+EcR1pXLN5xtFuYTGeL+CsOnBTPF5wGW/nLui0HN2Ob+CzGie7ctzsLvqVvz3rCEeYuOwjAOL92bSze57/eZe/U6CLhap+e5G0nh/mV433rDOtX+IiDZ74rmf/8hqUzLNZa+HMsytxvsplvJTyVZzzyrBimeRFR9r5qjregtl/tSvFPH+71GUkvigiL3PlNJ6XjpHId/6eE0bNo5pO4edopevr3deHPKUTFdOJEyT1d3okpn6Ueppr0kRva7rSKSF5dznts1RG19riXJqffZwW556kxadPvZcWJ1th2YU1gWdAdbHJqdeA6xocHEgvvfKyhI32tLN/6D1OPrt1Jz14/Dg9npnxvliYriMUd0rQGhjor5BLFoARQnEwnaj1GltILK7GiYmSSOyLq+CtuBAMYbII0I4rv4orwkRnEnGx+mLQ3tJUr4tBWa2XSR5IqEYUkGhQMP5IqpxXTgt/hBUYO3uFICsBeSy/IU0GpEHDCJKkyxsD4F4NZL2PlfCxuq4BBidWMYjSu2c0FDcvcyQdD1LVKThTpRL7lhQbavOdDkJxWWKCsB3hAw7Mgr3fkSDAMgwrFy+TZIM0yia64Jj89c2t1NgiuNSZ+jhxBlLCE3AjmKBkYCkWAg5lZSNaTJzZEwY/Cwiqp4znqkM502ELqWYJ3+CVZRTMgjcpPwZunt3BgkppsU9Lg8JxUhYm36Qds0AaYAgWzyYJHp6BIY7DpkOMMofCB+GV+qnzPgQIg50S0hCcsZLypujUIXUjcFFQUpcovKJuz9c1s8genKnzpA6ohbIjHIKqlWESVvIMa94zDLNtLOkQFBCAl9gXhj3agJf0EArISxfpc6dZMCuP0MnR/TCVHCbyj3fCR/7Rfujc855hWAugDGPvPQYaysgw5LC5HPGme05Dd4RC0o0lmuTBLYs9hCsuOll8HPdMtNVloRiHlQhLFKwgcBlVJwY54lAWBCIrKfQcV9Q/J6odSPgF/25FUdRqOHki+LCfUI/KKgBsGcYAGwHVM4QSwBggMbjBApS2h7WCl0YcM6OsQf3xttr9rq23WGbEoHVbA6t9Cfw+gY2BtpDnZU6iJ5ZjMMhC4EZJAf13dKKQYODZbOuF9sIKA8GfZSF9vf1e3oBiln1B2MdvdHjESq/hwaE0rG8oMBsbsYiREKnCsinvycmBaEgwaSDMYHh9dT6trywY52zCjQXR+vKiJ5E4Oa1TeCBfD/LgR8KJBdaibk7U/rEqwSoHmmsWvyB8LHULKx0PeoX7sPiinXDFYMXPrkvdi/ZG+LDIgmdGOCu3irhWXtkvLgvwXt6YnwkHDRA2+G5+zv6OB18lPV28my588UxapBPxI9+4oOFII94DBsLEXci0RQFlRtHBd3BGWrk90Gaol7xMkoEZzcHflT7POV3u7NFGfGifvd1YGs5SQfAOPVnxYhhRUGHJxax2h/hEh9rtkOhIdCr4Nre2YimScNisAWRXd1+qb0KxqnjmuyxDYelaztd6g1QnOko1LA1mAmQ/Hau/ZtlZLM/dtpUgChxOiu3Cck2wMKEzOzdjHsjS2sND+Fmb6pbZew1OUOxaydUieOhnor+h32HgG5Mwwn8NkxZYT6E0Av/RV9JGe/t7bDVG2eBLtFUGrCgjqwdMgM1kfAOTLR2FZ+BCGWULA92PNdglrJJXO2RyBt6sOtEdvut9n1QHtMk80KGfZ9DJYN1LKYmvusQi2HmL3pjAwPIOHAQfYVIgYABWeDxtBxqLwVmtccoS403VMRuFc9IlexChuCEflFJtGuj19A14CSLLH9nLigGqj//HSt1WZCj2WDq7Jjypva+tiG420tHBruFs4SCY9jbJUD0xcBRdMFCHduGDg+Itba0dtqZAAY9lKbICdB2KBu5YD0Kr1TbDiZls8A1fhk9gbYsyzH2qysmyAvCDUoET61j2hiU9e1Gy7JWJTiaa4PcLkhnZE3Nu9kl68vh+unvnS8mQ7Em6Lprb9LJZ+kpbn+qPgW1zc4fh9Ynioi0Rl/eT47ACykl/Bv1AR/Thm1viYWobLC228k3xkHUCH8HvPCAWbmgjLAttVv9vOUVpYJ2E1ZxlT9Wl+189kidbOoCD3PbhH+5f48WXsaTv+GeXw8Vz9Fl1ekXKcFiyconjD1kJZ9mwlJbzKt6h2Xr8hS+sKRXNeRPfqTmOofFzjovL7/k5K9UqfI3k9IwzHoor+1mWA87CD1igF5YkfvH5Fx4X8Izicd8WoGGpRbsMC/poIyitmQRX5u5rkGeQe4FloL9PfR/7ZFXh5aJOKK/5OQpZ6FA0joXVh3/xPW/ij0xqi2Dzl8BFvjLMTPRg8YlCixPkrSQ7OhG/YILhxLIY1QA/j0NHQrHDwRQhV0u2F/yEZULfCkpKJhDpo+n39AayzH+w+qe9n+luxaVQyeSXlWbi+/SvwF0ZZVNV5C/5gj3DhlmyXpTb/KooTzjuNWl0ZCS1S56O+qTcyZMmDx48oPrUjsSjmXQmYfCgABwawvJh46VIJ3BUSp+b4MI/00jOP/s5mN55hocQXx/9PfNY4ApLWeQY4VD1hyxn5ZziuW9W+3a+ApE6QVGIP4pV4iCPe3WAwgePyv127vPlrzSiv83foq8XKJbTSVOPpjnk59s3b6oeDsVre9JLL71UwK+0aKtKy5Z0ugRo2jxrSQdnGsMVuOJSyhQ/cCIqsNzLM+XIV/G96qAWcF7EczDqjCuHi3TPO8eIx0tcxEWgJy4X79RPOV413XMglVzAVL2yu+h//grY9V9cF79zAUsJX0XYi45vv2l3Hq7qVXwt7hmP1GnA6iClZ8UioFwZr+fTO592ycnrmWWSlwSTi0qsEkn5ypmdz/jiRWaZv5TzeCbcL+kuxr8sjWf8/F746Vb+ei6tMvGWGhbX5a4Ie85lv+K6+Bmn9Kg+GH+dBMS+tvo01deeJjvrU0/NTjpYnZPw8jitbzCLuSuBh80ONQAUV0ExgdZ+Tx0dgse6OrXVze20vL7po5J3tnfS1enJ9Pqrr6QGNU4GmJsSop9snKbFYwliA5PpVAI+y/B+95vvpt/7t/4naWR8woLtloQaGCEDVXqkzEzplGKZT42tLhaWVgyHBWsXJ3AUzDkKnK1YmL0x/vguf5i0HX5ymZEymEbBgTIMRQXxUYZ5zxbFxCoCIRKGCVNGkMx7Z+QrmLQ6BZ7ZwFWdEANwBC4rcSS0x6kuTXpn6QmzHSiTGlJXm8Iqjxb5bQrn7N/V1CKBsBUFkcJW4qMgUtoWbjkBUbAp3zZ1nGbkYtxO23konOIQPsyFGWg1etkaQh6CLgMMLMO6O9hMNpRhamUWKNdUr63t3akRBZMEyxCgYwkp+GBZmMsuf/zo5Aln3OhiMO4ZVepFaKefhK6pAivDNHjHMgzhFyu0mnqUWrqUBjNwMQivS/tHsZdWc2vAwTOJ8Q2atGCmDHwEvWAxPTguChTqCgseFGR61jXEMkmFwTqOwShLNKnj4DtBQa0qCx0uAyF8IJdMZzgECWaYvYeVygNVBW1VL+NEtDQh+oYuFDuWSSKEF8oweBphsShC+WjFHXXg/LhD19X8oRE2S2UAQHpOl29Khe+E9ZvuITwy8A+rR5S97N0DzCgfESihT9Or8BXKD9UddSL42OMGfELvWGugOGKTWsrJO0uaPHgtwnhmrkij0c8h6HV2dKbWFtGGIMMqC+tC2gT5QVPeV6uSFhZ/1BkDeQSsEH6a1C4RhERR+qYwKMcY8PMsnJA3aVDWGCj1KDf2qlg1LAhitDto/v6D+xqkaXC6t2OBlXo8EI1x0huWlcfHCH6ql1MGvKIjDfxRAGDVZUWF0mlWeSgXs7ye1dTFXj5D7OUzOZUmrkxISB1OIyODuobSyPBgGtY1OKiBb68Glh2tqU3wNgl+UXE6YeniHlYMa2mLvbo2V1O7eAKD0p/85GPvm3NwyJLLNfG0bQl3ortTlgerIxUeWwULiojHTx6ldfFWSBBLze6+Xu9fxgAZ8oReoEtoBSrViy2Vdrf3vGwGaxGWBjE4iT1iqFfhWlceLFevqBNmdxmEWADVhUVqhKU+uISjLKj6PZ6BgThWSulieSYbYhPWVgDEQShV2qH00rvSzsIz93jOAjK8PODNMGbBmLyALfyIG20dpDDgYQ8X2gUKAC9Bhq8qXMYVzjhTeMOu6OAUa0D8kDUyfiN8DAhoi9xIxwN++bR7uRkDIr2cQtvCN9ZbLFPUc4M3nNdVH4omW+SIVoAYBVqT4mJphIIVyxi3edFCnFao/nufJbgouEQvVuRupv2dvXSweyj6Un++d6TvLEFSX47FjWj9lP1QwK/6NPaUZPkdya6qD6R9C0Wi/ZbU2tolfKNAoH9tVBjhk4kE7tQFz/qjb+NOuUOWEfQkKNzA03DdKMM0ELFlmOKynDgr8ZA5qBcssawkEBIZuJAetAhOabfUP5ZP4MGDblcC+12F5Qdcl4EQg3QG5OSP8irXB3D19KiNiLch1xCd8Y+tfvWd8Ax6sXBCtrGMovQIR5r0LQxaIYigLdWTYHry5El6OvvEbYuBv4bWtlhF8Y0VGJveDw4OpYHB4dQ/gEKs1zijv/TegLubiU3iV9eWlOeylZXIQGwr0KH+GKVZT1dP6uns8fLFjg6WurLnGMuWBJzg7hQf7O8fcptGVshKMPg9bRv5hWe3B7U3tznxW/qgHfED2oI7FuERGkShRjtB+YWFLxugr66uC07RmHBD/4XSkGWaD8RjH+p6ysTn0oIteLCgQaHP0tAYmGNRCaiSJZrUtzS0KkxTapfMwRIxaBwrEizaOlme2wxNcQDBdtrZ3DAeG+WHHIrVHooI4lOnLJOiPdXUNNgKx32l/KEBLEyYgG2XzEP/ARwcDtCtMh6doOg4dnooMtrUT3V1sR8dSkz8RJO65ws6CvkU+gz6I0zQV8jwFT4gP0i/7F/9Dh6iXSDPZD9c5lXcsz88z0/6IVbIESGfcOWlkDzn+OW8HLZ44jswM/hXIIeJtGOyDrrGrxLfzwELcGDp+OjxY9FeKL4oO+MF2icXEwDIK7u78bymNkH4TckgzWp3KKOxWIIvwA+YrISnRft0drqHrM+LS2YY2MbiIH3/o++nxcVFl/mMQx8U3pPC+k6fAj5tsaw7MirLx4GRBAlnS1uuYyxfdVmBF8oqykR6w+rLa9R30ScQhskwK3FFL4EnwSqsWaGrdJEzwCsyalYQYe0IZpFTyAMLyDwBg9wCvFRj0BJtrlMyA4pBl9zOYYorcJC8rxj7i7lI/pZsGcYJm8AOj6JuwS9/5DcxMWElpBV1ikc4xwXWsnN54nLdy/Fcpilcrg+u6Kvpz+mTwcppwc+P1N7gM/pOP6+2jbI6+mX1P/rDyAGlVfB2yehqo1jpM/GInGhZD3kC2QQehvyn7+ev4MHuF6EFFJeqR6zAWK3DklKUc7dv3/LSeRSw7BkGH8QZT4rv8igNln2zgf7eWcCoUvuiZLn89mMgUHIOVfmeneIJp9WwDhWPFXc+nXCXhSs7WkXZXZ5urqNfr3teehdh4LlctqDfMjwXYcvwXgbzZX6/DlfO82IevNlHP/rKk9xl9RXpZHcxHaJesAz73/7DaITByLl4vgyIZ12Ev/ziVw2WXwiPe5FufC8/x0VxzM7Iu+SfL+IHA7jkGwyD51KaqmanxQWHy7D4j/dczlJKsQTNCCn5FpfC4x+fwsKIPOJ7kb6ewoW/81dyAUv4Uko6gHpxwKFWNrZvTeNtKbWdbqWTndV0csTx1ZtpYXlJQiAn+sTs3qoEncW1rbSga2UDc/fDtH1Un3brO9Nhc2+q6exLo+PT6ZvvvZtuTE6kplqGrTVpab82PVzaSQs7Er7rW9KJO7XTtKfB6Mr8rPcL+cnPfmFho7W1WfBRMgSXUmnAFYNiMatdwTT3dN6mq2x8rUohQOCTv+I5lGEMgosN9HVxD5bBc1gAuMPyhTKsPbU2N1joQmD2Zt+cXGl45G9TbhiwhEcYuJ49iCM+nY3S4G4LFAubKG70rs4oZvOJF3cvWZHgpoTdObCxq+Rc5d0YQsO+Kq6Oo8EpRwz8AmbyYXCnZ+XLsgIwjTDvDYol1ESHBkx0SOAIegk6oMwd6jhZ4mVLE3UGjSoDezUw4+VOQKFQOi6tbqQ6CdjMzHJ0fq4RzzzrhQ4PnDKzzEAFSwDycn3pj44mwvIOBDhokqVsHamzrcVwsOky1lkKmc5UNuCmHShpxWUwEvu+odSjzHyoE+xYtDmMgDFsSreR5WzCeV72485RwoeVNKIJNipmT4o64azL1l0H3kjXSksNqOKoaw41YGaafWJQ3MiP7yyhJQ3dGQCxNMOz2JShiQ2mGz2DxXuT3lEWMWuP1Q+CGHRyrIFVu+g8lkmqhdQ2eoDB6W+Yl7e1NYnOGlWfcbW0kC4bOOsd2lT6LS2iPaGBPLEM4CK/5qZQGjXre3MTAwKVnwGI8OMTw3QxsGHWkP1aRFbCOJIQbUSjXZQyCGwaWJ+xLOqUpVH7tiQ5OcUK7kADETYw3hHdYc2CJZWEOglUPgIfYeOIDWsZOLB3B+H3YzZfAxcGpY+ePLSiFUsYzOb3sFARnVhwlnDJ0hyesRLhlCqU0SyvYSZ3R37AzQl7KOkRwrFS2yWe+II35lbbaZfgNDjAMskzW7o0CidYivgERfG9Rw8fJg5NQChmXy6WK9bWYt3B4FB1Izpr9RKaDu+RxOmUMXjlGvSec+x11NmlAZQGpAP9vWlMwvLQyJAtYrF4bVOdNdQJt8LZ8eF22t9dT7tby2lrfSFtrs2njbXq3cqv7bV0tCe8HIaADX9oVxuhPXOiWpvqnXx7NGBjYNqlQTD73bCXDxtbozSH3z58eM+nPHqopPJ3dnemDg38ELCzwIowzGDgWAMX6JclRSxjR4BncIkQjiIdxTtKGJRsCIrwIe5+tpIJIR4+Fkov+JoFYfx092BbvKORJZHiVyiwGNyGYB4Cs+PpOS61W+4Ff4s+F+FX7xag9c156pt5G8+078wjgVGcAKYgbIQyJaxXUGqznG9jkz0CYx8rruWVBW9Gv7TIfT4t6I6Fi5f1qM3THdNfeqBV4A8HzyZNNqQHl4RBOhDEwjy8LjgeuANelA5NtsBpTj29fcYvIeBPWKog2NOntKjN0m49iFMZUIDQ5lGackrnwvyc2te+FVxbGmCyr9OeaP5g/ygd7rNRNMvLsFAEZiAKXMZBKPSv0e/UNzJxkfupGJTk+uvr61GhRU0qKvuRoUDHeoLBIFZY4N544B/eq2e/i7/lZw8s9C1OUpSTH9AQLB5YPh2nvtLPum/fFh+GZyv9GCwy8YbiSbAIv/TlDGzAJy4G30e2WmJDegazTlxlgKd6Gbh8sH6Eh4BL9Vrm86HQUp0JoK7ubtU3yyzDsoz6g3eFQkP5iH44zZFn5Aryg5eyzIfBNYMrChbtIvov5Br4Ff0mlkzwi/HxK2l0dNwKsL6BQbczJhVw9N1PnjzyiYkry/OiWwbZ7NsmmhB9oEhD6cdFe4cHYN0Ej2KpN5Zm9WpnWORQLpQUlKmvh30HUa7SB9KOQy7xoTq0HdqM8NWgK5Yzh7Ia5RZL2cBnYLFWfnueIIV/M4nEMsTllWWfXPf40X3xnjtp5smDtLT0NG1vrornYfUYPN0TMr09ovFG0WtMUPrAGuVfLzqkHJQRBW9HW3tqVj9+csIAFvpW24XeuThUwKdNHqS+/iErzegrTkXvVpYLdj2KFCmLyiS4UWxRAmgIeYlJFvpv9rFUFZtvdncKT4WSFJo2rxIuusWD+3uwlGQPN+FOaYI7JJps2RJyvapLfzi3hcLBY6E1aBVrHw52IA/o2ktv5YccEPyZCQz2xWKrCwAjveA5lof1HpJUKISgVeQKZy6YY/APL/IX81MEf3/mW+HcRvVOfcO3CECcoln6hTtZRmwlQzg5K4iVJzCAY3g0/fHs7Kx5LX7ZOR8SKRzPpEN9rSDvKTyKXNpByOdnwnVvGhoOayhKCgSRd8DJc06RMCit/+LD79uynroXRg0b5WGiNOIi7SmeysyKAuqMekFxxWcrj4vcqBtnpW848AO/GR4ZcduARx4oLnzHE6XiKcaGk6iWl/KAc+KCE/Kkr2WSiYMurJgHPtGjLcysUEWpFssuqQz4EtbjxkVOt8Av5QJW+sfR0THJVx32h94pP4erPJCcQ3gU4VjEeaJTMMDD2IMQy1HgBtPggIs68eSD4MAfEgIhZB+8Pr6FCypUMPkrXyWW4cQzFJz0FVjTMU5hdYHaj9oREyngA9kBGJ2/4mMMEbxZZRWvgIfBO7grutOlvZJXhsJO+fJOvJyOrffAq/4Ai7pokKyMjLO9u5Nuc9omyjD1QVevXTPsQV8K7HJTFqWlcmycsGdYMdEO3+JTLqqc41Tw8sznklMY47Z4I79SvKKQhQOInJJgy7h35Grq0XaiLearmg73uHLdkOeLu/MwXH5BB89Ls5r/+TDn0wC0wAMX73GFq4YJcBw4fM+F+824y/KIt+xnSJ5zVcuc03Fauv71//1/V1GG1fxff7hZxs5v3F0kgnIB+aaxkf1YYlJ2QbDVsBddpuWCf1YcjRK/y9LEFc03XuSqT26JzziHLvKopKd7JVs9QJaky95fLImg2cE8zO/VydYr4lhbTRrtbklNNRrA7q2nGgkd5EgHvbCwmD795NN0+84XZozd/SPp1ff+rbRXKwbe1JFq2ZhQzJS12adiVqdKr0aD5f7WunSttyWdba1okBcnIS1v7qe51W2f3MEJTAjpbDZ5pkF2nfKs0Z1BBp32+++9LYY0ZQaf8V3GO78M+J8uLqYP/+JHaUsC1akEFjo0Sp2bf8TBFJbZ9ibPbMtLCchTD143zquxJDyKEfMJJn1lfDz1dramPglAdJpf3rqVZueX0oHgpiMkTRihusdIj6yVSGa2zOrCmOhsWHGIQ6APgUU5quPCOV9inSEYndkabbSv14cU9Pd3pEczT9PDhXWVj6We7CcAnGTGRVL5nmzNguIBgYKUOenGZRMxMytaW0+HJLwLr2TMwGJkWIP4jjbBcCrBciu1qpOcHBtN2xJSWD6LCDkvPN95/DjVNbfJr0n0JBpWxw3WPFBQOgjVQMIm32yMLOnKJ68YPOVHOJ+uZz86W3VOwgcWXCND/cZzV1uLOq5jlXk+HTKLy5IaAD0t9noTflCOwN8Z9GIJ5/pk1l94zYMa2tqxhBTwxHfXs/3jzjt1ARpfu3EtNWsMwhLNL7780kK+9ysDI/ruGfjmRsHAzCMb7QIJmSI0qDXplQFsWEyyh0zQUuA4YOEZeBC6f+tv/JbqQYKI8tjW4HKon9n81rSvNlFX15zmF+bTB9/+s+ShnNoV8OJyri5QUecIP+3trRoUhBWlaUGfYxYVOGjvxBVeNPYzDuTBngg3rl9TPZ6kzz//PD14/ESDglDKkgD5VAfykWX4Q03KQ/8IcsRhdhd47M+v84WeCR0u+0Hf7HU1OjKm56P06ac/87I8FFDEzTzXHTjx9YzgWO3gY5bUVl3CM4M041vpxl4m4YhHCdhf5tr1qfTaa694lvjh/QcSFFsS1j4dLCNSXI4c39raVRtvTYODI27XoQRDYETBUqtBqOqLZ/iDUvbJiUKk6Y29tZROU0tnWhd/WZh9IMFOsEi4g0GzJCLTQo34o8ui8LQ30kMoQyi1glt5IcR7kEW5dedEVQ6uaBCNoZR+fP9e6lKdT06MuQ1YEaS4FrZ1Ue4dgbSl9vu973w73b/9Zap39jVp/OpUGp0cl8BdnKZFaOUDfMzeo+h4oPSfakArChYf6UgjEvxZdobwjELYAj37pagc5Mkd+vC74jPgB0nQPdWoEM7Hnqq/UIYHPFFN/ABgwBJOabm+eSfxoGJ/B6d4Ka9KW/aABEUjs/rqx6z8EH9BMas2Cc0c6ju8hWe+Q9JYC8Eb1VzsQlUDxMpbOCV96oOZcxQ/8CwGvZEv+1VheRI4YL+se3duxTcSFE2CK3+nnpUeFksN9VgIo6BGQSR/DU4gD58oJt7t+KYttRcv6WJ6A9qm/HVpSgMXlJ4sY/zyy081/sIqG57YmLp7B0RL8EXVkUoCrZlHOjaYpNRx4qL3qQEPyg96tAOvrhTFIz9h5Jpo5kS4Azu3bn6pMtWmzQ2W0danzu4+ZQI+Agf5Ik1cpBV7aeEHzbktyCGzmL/qmXqYnpxIL4knPbh/35MDS/NzqU0DFSYskB/2D45tJWVFgup7Z2tb8Mcm8cd6ZzBK3doSc+KKFSRZ5kKR472zlBmTelgsgTckBZbD2dJd9Uk9TU5Npf6+Qfcz8lIa6hd3lJfSp+zQFZYEwIjykqKCx53d3cTeXtPTV60Eox6wwoKPsHcqm79jEQt/aWtv8yAQ9ITVDIp8Trxj2Xd9Ghgc8kbyKGaZ5Lhy5YritZvekCc8kNWF3GV+obRoGxU+ILpjn6+n8+pHmYRSm2CZ9fT0tOKq/1YY2irIyW2YOqdl0q5wHjyq7TAJsbi4ZMs30hVGTJ/UA6cwrqwupJWVJVv0Rf8I3Slp4cl9kv7oG5Ej4FfA2tremQaGhoXbmjQ3OyP6OlKfGIrDOPFaeEa5qTrjIAAUnyiJdvfZZ4hJKSbhog1TZ6TzxptveUkpe+vFMtjoezck01ixoHBEQFkMT0YmZm8rFM3wuN6efpX52EqTG9df8dKxkzP1wsQDeuFjeKg3XZueSCeCB54NzUAAwEB+mX+Zpv0bbSC3B2g/cK138Un2kTL88s/9N20WuAlC7+2+XH/Rdos0/BT5HMNr5BxXaUUdxTuw6UG0Th370eXNcGYXMFXhc1nwJ18957LltpvDo1rI4bkTBhn7o48+qtBCdsRweyyuiFfjbQfu3L1rpejw2Lh5rZd8qlwv3biR3nzzDclKxA+eS1zaIYV3H5PzV94sQ/5H/+gfWY7D/5STjeXg8dlFOVRvYgZWAKkOsFTTF6eZFfa5j8cPOT8wdqr23Jjeefc9L0fHunKLSTpdHFhytL9jmcrbGCgfgeW8mAxyn5/7g3wpRazhaGfH9GFqp2fi+85JkZkwpDsF/gnx/TffeNvpVsqse3aRZm16771veCIO2IlHff/kJz9O3/7Wn7svwGo0JjFE1XqHn/zu7/yO6R0Y4AmkQ/pOQ/VAv5kd+VsGuAAHd1wFLk++yPlb0DDQEmpxddkrbcAn+RE1p+F0BDfh/Kx/9pOD/vkjFfgDTMaKOpzD6WuBDsLxH8980q/C8kxvSj8A7aFQgjTm5xfSd7797bQvfvb6qy+lv/t3/q7LSDwrkXHF/UiIe3LUldZPQmbFH6hclsKFDFR9z64AKfAjZ7jkCrDtzivDyi7yz3GsDHOKYCTqi3TLaVVdDvviLqeX3cX37AIe5Vt8yvD95VwZ3gL/FUdGXNR3hLkMZb8eOF7cRXbP4udZdwldKNr/+m9dqUT+SyjDXjTaiwAajhRzw6ooml7Q5YrJ8csup3tZmkXzjxe56tNFYqi6HCbihvMzmegfXxgRkwsQB2y+VveW2tPU316XRroknCUJfdsbqiMJJAqxJ6FzZnktPZpfVcOvT8tiWr/47r+QOHCWhqdeSX/wD/6TtHZcm7YOQiA6lFB+qE7o+ICjrvfSycF2aq1RR7K3Luay5Q7z8LQuHZ2qHGJqsA51R04PmPynfHIXj/XKu++8ma5dm1bnd1xpgITNzyhFWlqb0pqE5L/4/o/T+vauCsaeWaRJR0dehFUcMU3vJaLBJB11xSk9K0fi0ekzOCUOwuyohLVOCeJs7k78Bw8feW8l1DJ0vMywILi4m1RWwYjogMFypM13hL/DI/lZQvS/wpJPjQUv+Dk4OFHHzeCtVR3sWF+fT+1sbDhND2dm09axei4NdhBzgLVAg2HOHUJ0Wswkhuk/HSkdMUu85CUH5qMhEodBJDBOT11JQwMa1Aju3e2d1CwBf3JszDPZWF6wOfjHP/1Jml9bSS3dveoEhWfVZa0FDGbrUdvQafCO4IWV0JE6k4aEugwlhQBRflgMhWUYeaEEi/KfpWkJ++Njg6lVgv+d27fTzNxC6uwdSsc1caoQM2QI6qDQG64rJ5QXHrDqj7qm/AyAUJIiNB1IcEZZgyMMnSBB3dm4o1bdqB7feu2V1CLE1kvi+uiHP7CVEFYPHkQqQwQBlknSwe2hiItiF6mSHpZWnR4wxaED/q84B9Uv5WTg9bu/89vuaIm3owHEQF+XaWxPAhGWIpj4/6t/9f9NB8KxFSGRS9wpJ396BA4GRew7hVULYdxGqGfuFXrDJwsAAfOVKxPp5ZeuC5+nPkXn7v1HqldoDNqGykhfd9Ip6tURdTed62JgD21TbkXSt0Lgcb4BoGM6Pg8INUferHWwf1hhTtLde7dsiVRfJ/xqUEccMkJxwDM0BVxul34WfYkeEELJh31ISB9/wIvwIaTpn5TS4ECvBl4DyjysnlpbRb+CFSsl6pxBnweHjhDxjkWnFkZPsTbZ955OcfqcBkvFwPlIg2meCdfW2pWuXH0pzc08Tjc//WnqVZ0iaHMaH5aWMWDljuIrrC3CEiqESpcPGPC3X8BDW0GxcSxa2D9kedd2Wpib9Z6CU5MTTkvMyuHAnJXMZ3VpY+cwrW1tpg8//CA9uPVlqlVbh54npjXQFy5cPuERl/GFHxzi/v17af7prPkH1hkT42Oua3AOz7NVFvAqNDA7X7Cv9IMHhCNN8rQSU99NB2qjRHAcRYc31auNR3jRJnzCPAu+rDT1j4KIgS/w0d/QxuA5eSkLcKIEgZfFAQWKD39TWtA7tAht+AATwRBKiKgT9iZDaWGLXvnB130pHN9jMHCidttpBdbh0UExgx0b5/M91yFLFu/fvSN/ykhZyFXwo4wQ7DjS9IBO8Rio1darfxkYTE0tbYKFb1hlQgfgUjzoBByDG0XWBSZZZo3lMKc13r17U+U78f6C0HpnV1+qVz05kqMQGRTkdszziS1dwSOKEjt/C5gjXNGe1E6qyrDTdOvmF6ZjlsIlwdfZ1atA8IvAGQ5cgJf8jmMZNDBkBSzuUmXYtWumPxRNywtPUztWuOeUYezThUXYcfJplOLH0Cb9HEp56GBMA+qp6Wkrs8iTRXFYEZE3ILE0fW15UXTDMqU60zgWR9QLsE8q7uDAkNJDoRIKZixObVEkoDlsA0tU2iLKGldzbbPgO0hDg0Pp1VdesRUlSjAvNaeNCnfQBO2DsqL8Aj6UMdQBFiHQHUtP2Q8Oa8Gl5SXxK5ZHt6SpqUkrwnzohuivwjfUT/FMG+M9lGHUIQcQHKQZyQ5uI8IPNDw1NW16r4csaLuKQ1j6YdqLLa9UVpaAHqovDeWlWCdtTd+8j9zmuvnonujPJ4FvbXgQz0E9XrIkGqd9mI6VfihiztTP9als8O3oWxmU0x4X5+dVfhTVsQE6e7Gxr5uQb3w10zYbmBBoSOvqm5kIUQmNe1Af9FOT3njtNS/pXVLdHqgMtDHqH2VYbqfckWeUmdIWTziMpZ9Y07A0EvpBert29UYoB8TjsWGRpJDqVD6UYdNTYxKVmWiLfpY7ZXW7Lt7BJbITDr98zzAQHnzxCT++4RdB6XcIq0oSrbiEDh/x4I/0HdQf8eh/cvzMZ3A5Xxxs132n/UhfHjwV8fIztMW7L7Llu8pDukFnUacOr8vWZKW0iI9l5/c/+sh0BD2qasy3crr6UWDiRHlRIt+8ecvtbWB4xIpfwtMXXb9+Lb3z9tuqYFpxNZ8MA66Cd+F7SzzhH//jf5w+/wJlGDCCM6UkfJIXebLVgpc9imbZNxWFEfTO5+hLVLeUlXfh32VGylcCpEc7fOvd9zw51djY4v2PsXbcZP8+tVdO3of+s6UgdUmfATyMK0gPeA2NntluwhM0ytfyeoFPvoFb+jnSGB+f0rjoPSEz/Pmer+wI981v/lYaHh1xespR5a1JH3/8o/Ttb3/b3zs6uy07swQaLKIM+53f/m3j3bJ8IRuDvUg7yg3M+cp1jqMuoA1cGRanoWJSUkFZpBjeP/j4x+nnP/+FceT0WX3AE3ghmmg95AA9C2YUq93dfeL1rQ7HMnVwG9a9ka5lBohWb8DnuIZXsIoIPdaTn+URfyv6ONUJSvoT8RM8RocG02994z3TcpGw24B+3H6OJSfMHHWnjTOUYeGvEHqu4uTrlGEXHbHPuxyyHIN6qbqqMgwXKdjrUic8lDJ5frjnO3B5vn6/2rkuX9CV0414+cKdL3eUlYsyCaZfoSzPc78MzJe7DNt5dz7dctnCUTe/RmUYFaXfIoVnK433KhO66C6GJ5zH+nLnFVeZIGhk4YOL6BHBg3+5Z5tC4RTMrP4CLB6kn3Px7v1qLnHxFSZzPh5vBehGMg2VvLDkaZdMMdzZmMY66lPjsQbvEujOxDQtCElIfLqwmO4+fpp2NaBq7x1KNWL4CxJK7/34g9QkZtLU1pH6R66knSOWNSEAHaVadSxYdakrtvUFM8buRA0EeBSuVF6YUB3AqYOJIumb3j34NqAgRh2qEP7eO2+mq5cow3DBWE/D9PfxYw362ORa2JawhICD+Ou04YHE0cWadGZnYKr4kSbCRTwHfoPBF4MoATYhYWiI/XxaW9KczYwfS/5vSkeGQ51qA8KB4qswAZlAEKPMTDmskehMlb6ShpEyw0FcOkWWKZCjO2vhW92bBx1YaU2PjKTO5joJmwvpp5/dTC3dxR4FKmBgA1zpP2esF5VYgwOE82MN+FsTJ2aFoMYuRDFbTCdtay3BbLoRaNOT46m/u1N+GlBImGjRQGRqYiLtSDBFWD1WPX/72x+kOayYJiaVnohI8LpWlX7sV6VnCcHUO+VH2Od4YwU2jlFmsWyNJUrel8OVA9wg5iRdlbA/NjKY2jWwuX/vfnr4WAP+wWFRVL0Vai4h9KNHTrYU1m3ZA3z+Sp0oHfY18bIX0TRL6VjGmjsB4sQD2NCz4japHl5/5XpqFM2xFONHH3+c1jY29Q3FjJADQSkms/nQBIMgoVNe4W8lhMJwfDu4Y2YZ2uLPigz9hZOPorDfydvvvmMc1Krou5s7qb+vUwODlrR/qLZU1+Rlmj/+6UdpX3IJS5dc5+QDyE4nYGegwMCUZS/gtupPWN3pwOUIxzuzrQ6j9Fiu2aU6pxZZasIgw/hRHMIDdc7LcXiv0B6O5bBYM3GUOgpOvkRZHU7v9vM/73Gn0CyDYdBkPnB26HZXk/RuxNJ2eJcjHdWrUuJNqRe4zDcC+XukH4I+Dh/okItXpae0JJJa4XB4yIa+7LNFHPYBicG19yBCCNNAB//IRz+1Gny4ntV+gAkc6e79ywQzdN/Y3JU6uvq8hPHxg5tpdGTAm2CHlUMIxlY2CjIGMraC4K/wc/3q0bxA7+BOWeh7vcpZmw7FV9c2thIb+K8uzfvESNoMy6aBK8RacAL/OkvrW/tpdWMjffjdP0/3bn8htOOf0vj0ZOobGHA+DMKpP4R7BhTHwgHjLyxzQhl2qsFCT5qcuGLLyLBKaQLIwIEFYNeUeEvcA/MMNMGXLsHFxAV1EYM2eGIIuixRij3ZsPYLBTrKIAYGVnYdMUCOwQFhrGQivvLxAJ+qUdkZNDKZwgXe4K1WNNIPWakUwnr0CvDtJn2jDDHgqdCr68OU43ecFSaCgaXJKNnh5yjc4KPZQb+kT/u/d/d20Y8oL5WXMrGRN8tOWSIObIbZd9FjQ3OanL6W2rt6lEajFWfRf4BJ/amMWegNkGrS+Oio2m+LeP2OT+HDe2NT9Cye3sVkRT3LN0p0pQCkmd1lyrDcluBxwTfAA/FP07WpK4Uy7CzdvvWF8Y2lFfju6OoV/hg0RD4Zbxdd2TKMOw65ysowXVaGaTD20rWrVobBW1YWF9QfiO6aC2UYyuC9HSsk1ZEK31vme7Hp+Zktl+hffNLqtet63nd5SB/l3b4GO5QMOWdN7dTWDoKB/aL2hQfok0ErS4b6+gY9SKddsLmy91rb5p1lbsdWBtHXQo/dvb1pcGjMcLBselT1Y94o3INrloB7/zYO21D5yR/aB1d5TzTK2GgrMg4kEC8U7je3NzzRgOITmHy6I7QtWqOOuJtuhX/e4zlomPhYzT589MQwYHnCcu3pqWnn41Yq2G3dtRdLzlHmgUMssNweD/ZsAceG/yj02K/t0eMHCQs2EMcJyuBhdXVZ5VF41QknUbJUsbO9M5R3GmTSnsFTTzd7QbEnU/Ci9s5OL1viMKa9HQ4k4fRRrCOPU3NTsy2PmwUrWyeIyBT2zCc9c4APLk4SRq+lxPT99ddeVV/aZ8swlsHCIKC19a1N1yP4om0eSEYIDOm76Rpl2Gjq7gllGDBdnb5hCyXqjDlccQ2fFDg80KdvY4pH3xV0nGm+/O4n1QP54Z/zzs848zM52rn/FY+/aKu0vZxWpEtcLuo4JlpR6oSyBnqjjDkcLsPlxO2QifkW37MjXOZZ8F3nST6GpvrdftA0fwUs8CneHUbvKCiwkP34Jz81bzG9NoTCFkddoUgE1pwPSrCbt27rvpMGhkfTlckrkkuUt8p4/fpVK8N4hg+77KShi/j54p3+aEN1/Yd/+IeFMozyBi59wQj0D0y0R+iMffSwkEVx53ToByt45Io8PTlH+RQf5dGb77yX6nRvbm4vlGF7aWN11VscWLGtsBk2+lUrxRtjSSL8H6zpo/GC8hu8Rx98pPhRNvK3coywijE+Pplef+Mt4xm84VxuwZcd/P6999/3vmGuL/EG5BT2Gf3Od76tuEzcdovfsCyeHi9Wrvzub/92Ghe9Ays9Ifk5D6Ms7pF+PLjudeW6yO/GlcqUwwGPQvu/oCYJC7Xpzz/4IH340UfuBykJ4wPI3n0fEeWcvx+SaWNsdCz1D6iNCk9PZmach1PUD09+Q4CJJ0WL+NQpMAEbadLf23kMJEd96Ju3ctDV192W3nztFbUp+nvgEmDkpT6VFFGGzZ32pq3U7pw8ae6Uog3hnqcMw+XylV0B0SWO0DkGoXLIqj9knZ1FhQuu4nVJJpeF/6twlbqVy7TyrAuauhRw+/01AV+4chnOuzK8z8Ie8fIVjjp8QWXY8zINV8ZlBvBZBMf7ZQW4rDII96wyDA+YXLw9L6/8xtfn5xcNM7vwcwy/h4uUqsHOp0UD5CJUPMV3sUc/+ZuYg5p06mw8TYNtGrTXi9HvSzDcWvPJj3vbm2lHQh377CxIQJyZe5pq6sUom8SgD2F2Cs91tCdhAAGu6GAEr4YEuX8xkExiMyyrEeJoZFaCcRkifQMo3hX2lMELvgxE5I8ixooUpVZXX1Mow6YqnWZkoa8FnuD/n372afrxT34mniaBSxLLqTuZwAVhAI4nYGOWlo6amUe+mYk5P1wpfYVhQIVQPDU5lYb6u1K3Bg6zM7PuYGslkB4yo6c4be0IZZQBYU0piimydMHpK0n2g2CfC5JnYAbesBBjYEyHzP477mTJ80zxAOZ0P7W1SCAfGU5tTezVsZl+8umXqbl9MJ0y66oODBxUcEG+BfzMWh8izGqwwKbqCLKEIT/UCwxiOMUL5g9QYKeu9jRNjA6lns42vZ+KHrZTs8rALP2OZ9ZrXQc/+uHHaX5tNfUMDCs9DWzAQS30IHKScA+O2XMkBLnYz4Wlg1hW0csBx4kHvih8hLMCbkOmuGxI2tfdnZqFF/alWVhcSq1d3foaSilQQ/0RJ5ZJ0onHEiWqgHQIxECFDhaM0LFXlBCuaPI1uv2dNEizm7KfHVn4Zn8gHxyAOAZt6gLXCJvEQkHgIunZilDB5nIoH1OFaA6Y3OECW2RsPwRJMrZFIaFhMMIjZux1dexZQUBweJb2jzlRS68eZJLOeScRxPk6igLSDh3B/3pxZD7GzfRCOAVEvAJHDOiPmP1n4KA8rEghIVBZEkpIC0HUR2STrr1Iy1gIYcih9eu2YQjsHFw/oag68/4tnR19ajtdiVMP19aX1BZotwhQhCAfhCui+aeaFpfeA4b45iD+El7hl995Fl9IGqgJ/pa2nnRlYjrdu3cz3b9zK/X29Ho/NgQlFFbkn2d0EYSgjbxXDPii/VDf3H0youjKgq3qjOW8x6cSxtl36ukT5TOaejQww3KrAVoQ80MYQ6BCYY4zfYkScv1y8zM0pTu+KGxoUij7l1Y5bW3LVi0DvT0aIGMZxv5OMdvMBa/FAmptY1fhl9NffPfb6d7tzz2rfSx6G9NAY2hkxGlmPBGPNo5ADl0+fvwozT+do7V4cMnSKpai0Z4RnBXBF/SMEiNPKlDH0AJWIqE0QHGkZyu2QtlWWQ6i+iCs82VWGHpzfSltgRUKPjCgX9og7Vh4DqsTBuYMUmJCIfYni3DAFEq4gNE82XVUo0G4aEv5Bk+I8BA7sOYZecpw5KWJUJX+FIcJn96erlCGaaCDsiKE/HCUA7ywOfqdW7E8B0ca7JvHoB0lA3zLln+CB/6P9hOLl6npl1NrB1aEjWl/j0kl5as0FF3l4Q4/UjsANfIbHxtNHW3NVobdu48yDMunXYWotaVWDZZIwqN5k2EBr9W6vqgMc/sFXXwnnvGido2feMJ10QzKMOLdvv2l+8b1DTY9xxJN+Qn/ZTomr/yc3dcpw6BbJmBQht27d1f4bDinDNvc2vbk2y7W51gEqT2gDMMyDGsjUmDAxJ5pKDauXb8ufMfEF99Q3tFPARV78iwrbeidts9pysKA+27ovK+vX/C2+QCg2CdU+WjAC41gUUGSnBbb2dmVhoaGYoldX4/hyANTFAK0VVuTKVP6VuqV7+QT+0iGcpk8Tcfw5AbhSUjhlNDdPZVVfXmnlWEosWIgjbIrD+5wtAPLEXLQvu+62Nj+3oOHeoKmDxJ7srE8HQUKliwsG/VG1m6XsVQTqywUt+vrGthvrptmUdowUGafHvZiog7Z24z9nRYXFryvnq2+FY4wba3t5hU+eAiFmPrOUACeehnSpuoJvjWpugbep7Mz6ZQlkYq/LziwwoUfsxUDdYUCrbO7F+ylDcknWD7meqQsVl4Iya+++qqXSS4vL4lGJJOgDFO4tY110wE4Y2CMMox3SxVWSp6lsfEx1Wev6UecIE1PXfepzyfiTbxjQcqEwmB/t/jhuPkC7S7Tl9uVnoCLO/UUlijBE6krngnHhR/9CDGyjBv9QaRJXJ5zHRPeeTgNpeX4kilRLEouR+GBoosykh6OuDxzz3lmGHDZj+8Bj/oafcc5nB4JmcMTBg++oWSGV2Z5GUzbX3E2RD+ffPKJ6kDtyxPG1fzN7+UP/DlflMy3bocybHBk1EpIxRCOj9P169Pp9ddf94mZWRmWHc/kaT/yVpgNycv/x//D/yndvHVLIWLVAnnQn2TlI3g3zxcsKMKZgLDFv0vLth9hbU7axp+ewQ15ZGXYG++8azpsaW5PO6JDxhXrKytpa21FcIqmqD/qSWlC+1aOKzIyMu0XmKk/ZEEmrmmDxo/gBZfEjbyjfMA/ODSaXnrpFZcz4kd95frBQXfvv/+NNDg8ZPxDH8gqP//5T9L3vvdd5ZESp7Cz7Qt9JhOkyDq/97u/G8uClScMOaymlHcmArmcV8aN/vVc/Wb6kCMN3nH0c46jP/fNuk71/uFH308fffyxYKOvok7jW5YD7HQDBmgNXs/hQ32SR5AdZmfnFIXMSTeCOw1dAbAj8+/0wBWwQkNMyBoi4CGy8ldxHa9eEbramtLbb77qeg5ffoghfOsFZdjsSU/aPGPMJFwAt0NF+XG/HmVYDlmOAe4Bp+oXsIcreVcc3/G+LI/Lwv+b5IIU/s0CskKfX+vA+HNq1mlU6YM6eiFlWLniL3O5cb6oK4ctM5KyC1Cj8VeVYRH3eXGyo4Hgvgqiy8HFs5x+ZvwlBnHOKRxB3BrypU5GQZGNgONwez0drD1NnXUSKvbW0gZm7ep82Ajem1wfH6rDF9MXk2D/LjgLAzaW2pCOGTNwkaBgqD3TgKmAxb90RAqhJMTkyBvFjmOYx2F0rq9Oy9AVDAzGUvBOMSR81IHomQ6WAej7776Trl6bDOZcuCruBYfAYUPIH378UwlPim3JXYxVtOKOCMSU6okNz2H6DEqArfpJ4SmDmSL+McjlRDQ6h56uZgujaxqI3r59R2Wq98wm+1a0trW4Yz1V3t5gU89sphoCaQg07vQBjQ5NmXKi4hnKD6UTSgDhS4zanS0BJXxxQlSPBM0WZvtOD9Lj2aeprrFdaRQzwLpi9rfACamQJ+mfaAAgnDOLTJ26zkCWXMBA/MgXGFHhtGlgxSadpMieOw1Kp7O9VYNUdc5OX4MJCaH7EiZsiZIEB+kpH4Os7zjwxsA4cEtdkXp8M0UovbB4CJ98c+cuuCgTnRGCNfQkNFtpWosJletUTn4mdz/zQqccnTav2eUgduRBOOUfiiOegVtQqdxtGuBIonaHayEUXBYdZChmyAcY6KxJsPArXH7OAqwHrwiLlLcoP2Ggbf/pGxtQd3T0eG8YjpOfnX1gXGItQv4+vY10lRYpBAw8UTKl4bRwRZ76y0oJPjiov/qL8/S7QGOvvpHRcVtQzDx6mO7cuZ1aWlEsZCu6oBPSImXq0/VXOOjY3xyWtq9EgQKPSrAqnNwDRuq0Ng0PX0mDA8Pp0cO7Gsx/KTy0qr1poMdMZUHX/lUE4pBsCFJRznDkb+j8nWy4O16A4+/QOe2BTW5b2no1qLuaHj+6q3Lfs4VNd3dn5C2coyRhQOrDMCw8BS9AecV3QCPNEGb5Tt60u9q0Lx60tXOQdrY20/rSvJVh/Rooe2aWOISl0RheQ6l7vOeyxH5fZEKafAMBlJETVI/T/NKyrTA311bTYG+3T6jkoAcULCRGdOoaheby6qYGqovp+x9+kO7d+dxCz+lpbRqfHE8DI8OeDaeMFsDFY6n7Y+GIAQjKsKdzc+ajvRI+r2hQiKLGPEoO61qWU3EyMIMKlCrsb+Ulz0oPpYHvKMqgX/lTa9QhcGIFa14kHHpA6P69xlaclJ1BQj5x0nEomMI5DepJcGBhQN26vvQO3DU16ptUVwi45Mkm2rkNGgbRhZe1qi24v1O5PdljnIM7wimMvrvulTYblsM3ero7UpPog6WybLhLngyagMW0oYu977AMoy6drxKj9hhshaLmQPBBOyo7gyKViRNzJydfSm2d3RK+OS10T4AIDoUzWNEg5SBqPmngPjqS2iWwHx3tp/v37hDMlmFCUuro6lG6zGgHnWVac2KFy8owFAlYUhk3fHa5Az4cLCMsw9QPWxl2rD7wphXG7BlGDXR296u9ZOVbNY/sst9zlWG6h+V4VRlWtQybT+0tcZDJBidZqw2wRDH2DBO/1qA7lGFMSrGvF4qyIysxWA7IxBP1gEPBw7I+yobl5/bmuvrfBueDEoulSNA1kzUsmevp6YvTo5W+FSRqGyjlaA+tKgvKnjhUBZpl4gXrEJbQh6XlHckKWE11dralgYH+1Kq47K3K8knaGsqvuGKZrjeONj3UeRJtaWnFllJYkHV0tKWpSfb6og0GHySfqKfAu9uJnGmr+L62vpnu3bunegyFHANTLK7oJ7DA2tvfFT/ZKjah3zRvwaKKvbpoH4c+KAUabkjTqpfurl6VadPKJ2iAgwCezj1NS8sLgh26weK4PbGUk8aGAg6lGzDm/UK5SHFIOJ6YnHL6i/OLar/BP1BY7h/G3mz6aLiYKO3rHbQScXVtPTU001/Uq+5RasFnaO8pXb9xw6cGM5nGNzyhtbXNjQpurAxDsam7T1cWfSP7jI+PpebW9rS/J/6gsFev3lD/OCy5UjwR1Ip3IjUxOTo9NaE8UZ5Dt7CmwD3PUDt5Ugf5nh20mN+BBZjLLrcLHM+kSw5lf6IzwZP7Q3g3k6A5TPD0oHv3TXI5z9wWjAc9BwwZVtK9AJ/aWH7GGRZ9z+WwnIS8p285PXj62sZG+sUnnwS/Q8ZVWL4B67HaEW0p5MRIC2XY7Tt3rLAeHBlx+8OaGN7DSfRvvfmWyis4LuCC53O4UR5bSuuf/tN/mu4+uG+44AvkzfYZ0Br5U5q8vB7LsHxaYQ5vZZj+gC2Xy5bA4Eo4wqrqzbff8RigubUj7aqdorhmImx7bUXpHllpJqlUqQX/p+0DK/0oPMfymMJwqBK8BKtL9yWCgHoDN/AjjxEou/xQht248XKlDgif6w/nOtH1zrvvS74bCdoQ1dK//vSnH6fvfvcD5XMmfqKxRatkXmXGQRnwBfYMqy6TJD0gEb24b666nBdoV63yIxd0lV2ul4y/8KQM0IFkFbXtH/z44/TTTz+TZ0wy40iadMMRP16glW3xqNHhIS+DJsWZ2RkYmiMR22By6Z00oFVh0V54sF1KwMPSUQLQ9vWdyMIBYVBw08a72hrTe2+9bkV+kYCSBR9RXqYMnxx3p41T4RAPfVMIPVfx8FXKsMucs6m44q2E+wvVcM7lOrnocttwGZ/jcrrlNMo0ldP4N809Dy7gzt8owV8H9OdhA4pnKyDCVOmDOjqnDPunP9r464D9UgcgmYgQ2n4ZR0P4KgJ8nstKvyoyaYC4yxsVrJbrWJmd1MZsNeqHprOjdLC5lFZnH6bVmbvpYAsGrQGLmD4dp0FTh8mTc1K++EWnp04LxZLSBB6xXXz0y55eVRgJj6Dugb87Udg+36PgLNmAHdlPvzGMUt+p7yTPQJ+gXDAuymw8ywPG//Zbr0mgveLOC+fvgg8GaTBrTtLTp0/Tjz7+eWqXkDYxdV08tsGdEDAraznYIWH1pI4D4YL4Gcb4pnIiYKq3xZ8LLLoDFKOuqT2R4BXpeBZdZWaZIWkTxuWwwi9wqc8kyhMPRZn8RWWwl9JwtvFjv8AJAwI6SYT0+ppmMWeWHkjgU/owXMI5vG7R6PWqH+OGT0UG/LLmHvjy9/wtOieWh8hPmVoxpPpjVpblax2dvQZ3bWlOoSINaIo6PqkDEpUX2vA+IMKn0ynoU8+k77IpCptIR65ySj/TMaBkmFB4MbAdHB5JPb09aV6d3LwEbE5i9J4b1IG7H4TeSL+SiDMKZ4uSAu9OGziL94AxlLLUEuXDQglLnobGVs+20W99+oufShjY0uBLg10stEwT0EukTDzSBoI8i+sP5E19uGIjnL1pG7gKnECF3g0FhMo8MJYmp66ltbXl9OknP7ZgxJJHLF1QhtFmvJGsrkgv4uOsXCm+6UPhG87+eOleiSOgoGIwwAEQ/f0jXtIz93jG1iXdPeypx6aq0bFT76TrZkQ2/Km+nbYc6eIiLz3rTsvhTvs1/ov8cxzqQePT1NbenTrbu9L8wpM0//Rx6u7uSO0Szmij3u9GvCaEj3AufSThtClcLnFOuwgVT/g5byCixo/TIXRT2yrhtTMti7bXlmbT1Ni4B0/M8JKuFVwqt/kBShWnrXRdrEjLPoSJjMJH33cPjtPy2pYG5Ntpd2MlXRkbTn2DQxLCNNB1TF0BuuIFvvTjuOCPV4dRIOooAuKnZ5VjXwOT2acL3i9vbXU5DaqtTE1eEc5EK9SVwjMIwkqAJYVbmyjmttL3vvvn6fatT0VHtOLaNDY+rgHHkAcDrmM5hGZmQY8ZKAg2lknOzc4qyYAEvkkbDeFaTu9u54IU+jwT3lDisiyaAatrsIG2pT6JyQHzXoXRHbyi7ALXxjf9hKrGFleKy4CaJZcZVx5kF7in1iE1D6p08R1c0pZYgsignzZ3clwMYpQP77TLrOhk4BN4VnTow/XMhR/YJpfoG6lnlBUoB9pam72ZOyepKpLTwxlnCseFwuvu7ZvneBR/WIdxAh6DQ7dnwkPrurAqnpxCGdZjKwGUYfDTUIYJBpNBpJfb0ogGBe2tnNi7Z8URdcIywBMN2LGgYUuAM9Z2yUUywEqocCjDUFqwfA+Y7BQw+nIela/wYfQq76v0w0coes7SHZUPRcUWyjCF6+jqdx2jMYi8qvmUHcowHPll/NA3qgoqfR/KsBvXptP9e/esZFpZWEit6gdiA32WOYb1Ekfin4qRMHmBkiXvRxbLJA9sGTY1fVW8HGuLaFvgFSUadITCa29n13dON0SxyxJBH26jwDduvOQT7Bggh/VG8EbgwCIK/KEsOuAk3SMsa9nTjsH2aeoQX2P/yJmZGeeJxdjY2FBqVhoocNy362IgG/t90RawQlUdCc7aejabP1b8uRiwKx+WSV69es1LFYNHgecC3yoRtAfc0CIyCgNzyoOSAZxQb+B8X/By8iInni6rz9liry/BbaWO6h6KIT8mjGhftIJQ+nULp+Mqe4tPYIUuaKvU6doKG2EvCXfiO8IjbZP2l9QWqVX4qpf6C1YU0ZzCiTXI5NRVWwHRFy7OL5g6ieGTgffAu3xEHAyVGyR/NSk/qGZxacU8FZ7g5ZqC25OESvOVV16xgnJ1bcXWONQ1fc66T/4ULMKTbrGfGPxDZYXf0bZHR0cM5+6+yqD6vX71ZdUb8IVlmLigYRnq71ZdYCkZcml24D/3iZFPPEdbim/ZD4efm0HVyy7XJfUVMMtTqDA/8wtFruZlhYgwYz4nL/inv/kfeg46oR0QhrRx+c5khdV8emfZMPdKGMeJfJyuAEGm43vFnzwdN/yR2dbW19Mnn3yutiV+B88Xv8AxAYPSB0W2J+74UzrwzS9v3ja9Do4Mp/GxCbUH1b2iYZX8zttvCUZoKXg9cTIM4CVgVmDdmRT4b/6b/zrdhS/qHT6C8md5dSVtb+0qvOhb/mEZdiwabi0Uw3tuV/DeoB1yjPRpp5xqC0bhhy3i06+9+ZbpuLmlw5ZhrKzZUB5b66ueJILebTEkGFEwMeEK7uBVWILBp2grwAc/CF4jAMSDUIpT14cHrK5QHypv+MTw0Fi6dv2Gy4kzvgt6ybiAP7z3/jesDIMfwJdhLT/72U/St771LdUTy5s7rQyDbtj+AWXY7/zO73gvV2CKPjHohjDZkU92VrIVLiZDq3RRDoczpSgMfAYeCxb/4kc/Sj/+2S+EI9FvDs9N8UmD5+BLetb/vmjk+tRUGhwa9pJ2DjMDv+AmR6WvPFbb9XuRZoaH8lIPWGnz7kv8hf4HF+/qp8Rbhvo60/tvv275hfjKxWVwP6rweQN9lGHEIwRlAgfZvbgyjJT5BSbuvIffRQccv4ojzZwi8NoJt2VX8f81OtfdX6OjPnP9XuZ+Vfgyrr4qfv4WQeED4Xcez1X6YBz+v/p3/v9UGfbVxBMt1JXxHISVG2HVOdciTsHg7aIDeNbRhOhU1HGIodWKue9urKalR3fS+uz9dLS5bIUKiip30MZ9tWmQOk0ZoZY/GF+usGABYrZisPIEUMfCsiuqUF8lcDs8A1gVg/SdtgpOB4kLJYXu3BS2Tg+Rl/5gFrlYCk8HhAcD4rffesOnwMHgcRW4dI+O+TQ9efw4/fN/8SdpYnI6/e3/6R+4Q97UQLRO6UYZA2Y7PWiIVHm2lZDgBHekyTfy0qM6M90lcPT3D3iAx9HmaxL46JiAE3yRthM3XDHAypYRlD/qPiDgz6ehwIBUfnDBNyeQGb5CMmuBcNg/MJzGRqfTytKCBh+fqcMOIdg1prKD2yo+ijJVnLDrtMM5DHmQV3aFoBrZBgUxo97S2pluvPym6L0m/ezHHybmSBF4m0Q7PoFS9cIsPgNrdyTgQP+U2XQMTIXAhosyZqeXwiN7Z9pAwJm4oo5ucDA9fHA/PZIg09XdIeE7rKSCYuT4ceToFsiSH2ctmBB8/bUkIGRHDfOLkEKzon6P5FVb2+L9WNA33vziMwn0297/i9k78iY8CCUplv86M1/cAjJwa5qk6gmvcgWNhguaBabAFWkdqa5bW7pST19Yht2/+2XqaG3xXiu1DGadhUQORSIdJ0tiPMhBA/zhW+3Uc47AETggAsKGW60yRvmIMqy+sVn03OrTDxfnn6a+3g4PkC28Estl15PT0M1AxHvGa6QfLvBQPJlvVd74MQ0iDGLhxPJqlpqtry1pcLWaBvr6LSBa+Vzwqirvk1M+kT+P8VwRoMplzndwL4S4Zejn9OwwHYrGDo7q9cxAfjVtb8yn6YnJ1NPda2GU8kLPmXa4Oy09e6kvTlkxuIusKSdl5i9OOVta3fTS5L3N1TQxNpL6JbjFZtUGHMCURrRbp1C68wj/grY986uKgh8waDgSPwJvqxpksO/RkQTnVg3MO9nHTnDAVuBf3m/r9EA0fKyBZxwu8MOPvpsePsR6iMEyFg/Tqbu3z/RCPWb+WnHiU48fPfIJb/BIBEgGMAz+vOxCfuCG/oblFzGwb0x1DU3mw01NMVsa1nUqr/gW4QOvlFV3h5CAzwAD2qWOKKsGKqISl4NnSgVObMFlKx9wF0fSU79e9uJ6Im3aDM+qD3k7L7+FQ6mFkmj/EOWAIaQq5BD8eQ/hHiqAp9JOqBeWsB0d7Wkw0+RTfpkYgs+DO9JE+UDZeMb6CGWY8aq0rNSC96psWDChmHAexp8G9Ax6NACfmLye2jp6bTW0v7ejENSmnBs1ZfKbXMA8NjpkyzA2/75//64APUubmzvCT01iA3326ImyhYu2RFpK0rCfWGGDRR+DMuNJP8ThOegRTPB+6j0lUZooRLp396bgr7FlGFbS5BfKsEg/0/RFRz/CtzwIxCFXwVLJhxJPTYxXLMOYGFhZWkxtGiw2qt9FCcMG+lgzMciGHnc18LUyrCWUYQyqwfHE+BXJDtdsDUrqKD9sGaa4WPaxNBArqB3F30fRqXYEbXV19aTh4WHvWYQFggC2RQitnO9YG+17w3sspsKKDB5J3WNdyobarZIXoMX19Q3TRn9/rwamwy4P/I26h8daMVy8WzFMHakeeWZ558MHD80vrQzraE/Xrl5TGnEwAvgHl+DRyi+VOV/sYxYH8cR+fFjDscfm2tpKWl5ZTNtbbPoPn4i94jIsDcBf7Enmg1HUpn3ypfoEloxitQgvYB9O8EKZW9RfzTx+lB7PPDSOoXHS6Ght994+7IcG36GZWoGo+MvLy1aqDY2Mpp7eXn2r8R5fyBcnogUsydirzafVqk4bBRvWmT4Ih++HWKVxIJHKvb3p8ltxpzxee+01L6NCGUY90/6sDNvacDsE17hj5eG60zdYUKvKgQIVq5VQhsWJx1hOHx0fYBQmrKuuRKic/DzNnmG0bYXLaVIf0bbO83fesyuHt4P3FZ9zHMfnnv2QkQt//ogTvCsiEoYr5Irz8BA8FBXEP3G/iH+OiyMtfp0vBSw5lFbAktP0pCIgFfnhjzIl48J56kL5+Omnn6m97bt/yPGPRZPQLHEzD+CZfV5v3b6rNrmjPnNQ8tiU5R4xfuF6Kr311pt6N/dznFyGnKfz1Tcsoknjn/2zf5YePHpY+c5ED0pUFFbkR5umPSLjYU3KpInbX91p2tvdCYVJgZO9PQ5kanQarKShT2tSmV565RWFR1HfVrEMQzG8I9nCS/HEz1Ce0H/Bq9ok37B9AValreI3nD5Jv9pcbN+C8pq2CI7Im6KyHyIns1M6FG/jkldeeeV14RMshAO3Fdzb1ZxThlG/FA3LMDbQRxnWhjKsRfJWg3iJQtCWsQyjDdCeYpIo4pGX+VORT84L+bmap6tdIJfowH5BJ35W2VTp8pOcrvdvfefD9L0f/FDl4uRjapa4DirHQ+TFhWNJ9KuSXYZHxtK28PLJZ58LMOWT8+JHQQW6HbciFVM428Z4WbjaN3A5mH7K+KuhftQHD/d3pfffedO8EAeNuxRKnPQ4VG7utCeUYfoL4wh9Ltoa7kWVYdm4JMOdy5tdFC8+FkF/aQfMJEsquW7K9fTX4Z4tZxWuX4cDV6Tpshd+z3OX5em4z4GljLdfBt483q26Kn28gDIsf7sc2LLLQP26kErsDHsMD1/UETbCX0a82Yu0n0k1NwwxLELCqhxKjQofwpfLhUWAB60n++lg5Wla0KBnZe5xOt7dsGKMvRaIBaOJpY1KB8bjxktl40/asEQYIHCpcSss1WQYlTdCSWx8X5CWwvhPDT5Sjbkzd6zqUI038tN/rfoFC9bmFxGfTwzgY0APPMqz+KPszeqo3nn7DQ3cJotOF1iVjwUagCS3szQ7+yT9f/74j9PY+HT69/7gD9KWOsKf/eSHFnCa6UTEgKGH2Nz5PHEbBu784OSBH2Gio66TAHo9dXePSDC9mx48uClhuU0MUmlyqUDGAfHhe3qA2E1/OXE5fy9c5BVhyIdXrgguP8nuhxoIDgwOi+lPpLXVlfTZJz9PPV0SSLHaQZhRh01Y0nA6pFHJU37GldIuYMnf+OMbYcA3wQEIGuAbA0sE3hHlizLs5pc/Qz+Uurq7U6NojJk6Bi4A7KWwpMt7AUvGrb1wfKYTARZeoQFg0J8HQEX4M0nACLLsY9AuoX9lcTEtLTxN3Zzg2drsAaNphF/h2UoQFxq0k7K+yC+ewoXCQvmIdgyb/OJiMAssMchgbzDy7uzo9lB4bu6JPp6knp5eC9ymNf6L9P3iW5QX30g/wxDfC/DsMkw5jbyk0AM6SdlNLezdc6Byz3nfNg4FoKBnKBLIQ/EqRMrNj+SrmxMPOLIzXOTlAHi44emuemZAouxRrBzpveasToOjrbStwdKQBi8MCj04AtFy+Y4zGLkwRQlzFtmZrooSV/KXAybqgvbL4JPTatNpnS0T2Mx+eHBQebe73myFqGw9gC+SoHzneCmw6BZe/AYswAcEWTnIoIYkWIJ9oIHh1oEGtIcSvnfW0/7maro2NZ26ens0SI22TEgveVFiwZtUmvCuOiuli7xKZWSJ5MLSmg9Y2Ntc8zJJrB2xtoQPeymY60CBlSi4ONYLAzkv55PgeiwGYKtBhfNeMIVSyJZP+CsO+14x88zgkwMyGOAzMDzQQJOBm5dryf/w8CxOg9vbUtXH0geW1wwI153dPcilhicPThCIQ3A9TU9nZ8XzHrjVAR/hDg73zwnKhKdtxrKvptTQ1KpBzLXUonoE71hhgbsaMqLuXXbKpQHRaSjXGFybetXOGJxCe+DHOFLuXiYpfJvvqe26v1MMBsb0eyw/cb25jgStGEse/BGOegw+w8boDd7cmyVSeGUhtMjMYZ2UXvHJvI6Z+6PDPSufWppU955I4K6ci/S5Izivr6+le3eKDfQl9LPEykv2VW9YCWHJArzAHoJ2nfDWksYnr9u6uUHw7e+yEX60IofVM9sPuFEUvyzfaiuUYQ/u35UfA9Bt472zu094xDovwpdpNLuqMkztQgO58As8VBXgYBAIsAwbN49CUXrv3m3xRpaEbrktcGiEN9CH5xLLcSOtIkm7sjIM2ic/WpIpjrah3saWYVev2jKsUQPQtaV5b57O4Q07GjDv7WvQiTWW6p32sq0yM0hqpp8QTlFyQS9DgyOpr783bW5v2iIERRjtBYVrc0NMaGG9gsKkW7x+amrKJwkyCYIiiKVe0COKNuj1+CjyxJoEtsQWBByMwZJDLMWwnqINsKzmWP3Zzk4cFIPyuL+/L42NDXsAnpVh4AEZovJslOvZ77XiISx/vS/6ibbX2dGZrl+75rJZIbXPxvZsdaH2T7mO4evUJdZg26KFdZVv1bwI6z/6O5Yerq+t2tqMekGBQd4s6fRSbsHfqkEyyjz2/cK1qmwoAqAl9jbDGmxPOCYe5adOZ2eepNm5WfGaPSvhwUOb4g8NDOoZJalqlnKYhx2l1ZVVpdnsgx66envld2YFGe2EAQHL2djM37IK/EJ0h/IOixKsO1gGDJ5QtNk6S/zlUOWH/6EEpR9hvzOWY5K3lWEXLMOod9oVp5YzcUq/hxLUe6mxJFZte3r6WhocHBJ8ojWVl20NGCwPD/al6ckx00Ju+5W7vnsSwHJDyEhRDjUV560H+eH4Rm8XTSXaA2nQiGh1/CMLCwNOAz5NdKx2sstpQiPuLwtHDpQ7u8iSvHkOeOPK6cU7Sz/57ku+wAgMjkM6ujhcgHyzo9VnWiINRfJSWvbzhR6hGULhjlVflCP3OTjioAy7eeuOFVkDw0PpypVJhhFKk2WS054YJw8sxShnjlsui3GhfLZE///d/+O/S/cfPlA7bTSN0q+wvNb9rWCAFuErTKqwpBNLQ1s/iz7p59yvKB/yxKI3bzZ/pDatLNUWGtJLL70sANQGRG+7Bc1my7CzYp9gyo0yjDytDFO+LC1GzkUZBj+KfQOZcDkyj4iyYEnNFil5LzjVvTqkoaGRdO3adaVLbQTucl2AC5y80vvf+IbGD6VlkkLmz3/2k/TBBx8ozaplmPcwU170RZwmOT7BpAeCQU4LmYNJqqhfwuV8SDfTXzVvaDXoqux4JQRUpa+upz//zvfS9z76kbdd4YtScUjium/Wa65nHCcAv6rxIDLVjnD3yWdfxCRMZF2kAA1AE+GXv+HBievsvwhP5jNYM+wFKVMW2neb+D+Hpn3j3bdMNwQ2ZPqhzECf9wxb/0rLMCJkQL7KFe0gw1q4jAdQm5UoX5ccsOQwRKF8+Rn3QuD8NTnjsVJxz3cvEoZyVmjSf385dzHPnHZ2LwKTYhVXuIhTpZfnKMN4RygIT9xlmT0PoPP+0bjK7rkFkXcO6hC86IEGXCaiZ4kWgi178nwh05KrxFeQ6HIImy9+aVz6Rrq8Oe247C+hMdi+3jX42VqZS/P3b6X1p49TOtyWPyqMYDuOoB8GqU5B9zKDwWXYjYfIwD94Wyg3HBHOYQu/HNR+5TTIT7fwInyEc+fsoEAu6JzA5bDU6/bOu2/aMswCqPwZHAZdRNlgFCyT/KM/+udpaHQ0/d1/738mRrefPvvsk9SkBDq7u0MQkQvhhCd+uAJGZp+yd6TKH4IHg8Dj1Nc34Bn7ReXzdPah3nvUiXA0uJhkwUWNn4KhOrUircIjygTohl0B8XPh+UZN4pSGHjAjP1C+zDZh2s0s1WMNdtjgt6213Z1X9H2RPmkHznkX7C5P5O4Q4Jr8i1z4giLUyijRgeW0+KTOGAFFg5bWDncM8+xhpTszrdytGCrS8QA1UvN7zt858Mgbr4rDLULFhxhsiR6UGWEYGB0eHFuIbGhuSrubmxKm1lJ/b7ethUwvSqdItuIi+bJvNUwVsvgNuOi4I4RK6vwR3g+YadZAmUEfR8Y3iHZsGSZ4LCgqSk6Z6DznfCqObArPqG/oiOfww5nS9U6+FgiV9/4hil6UEBrYba+mno42Dbq7QLAuwqu+lWmkw081o+yX6w/nR3lU6zzoPBLjmYED+bIsKAZFcSLbrgaQ/RbSbAlRAF65k6fgyLzLqetb8RqOMtvDX8/dTaP6P2KwIUETwZGlNOxXg7XA6MiQl7eEMizS5jln4Bvpk46+eWkvXvjLFcHOOYISwAK9Xijztk9Nw0JnJx3ubqfpqSuxTFJltr7ceCI90Qrlcx3kXOT0GDgJXLhY+mGwt7t3mOYXlmzZcKD0wWdXZ7fCMqt44j2JsA7F6hShHAVX0CAKImgCaw4NwI9QOu1bKMfS4kiCNRYpWRF1eqiy7O+mx48fCIdsfi0BXQPrlvZ2K3ssoFKCOgYh8IsQrJs0SGWpBTPRLAsKS6ygxbxEknd4zGMNJOZmOE0SxQ/jTQYw+i64Wc7FkiXiYF3IUgIsS7C6am1nE3j2sqpadvkk5DNqFRe4jDYduEbgbFIa4C1PWoQDdsLocl1kXsmyqRDKbdXk+ggX9UEuYEB/xTfqiEkMYGamv/CMezX6Oeev+oYy4PhoL/V0dWjggAUt+xlpACH8WpnntGOPOfZeunVTQrryxR984s8zFoP7Glip5CqXxGoNcs40mAKHoxPXUkd3j+DDMmxPeC6UpgFCpdzhztKY2kt7W4vp5OG9e8YbJ40y0EHJgAKWRdbUATp1w6OUgCPqJNnaiHrFCsmp8knhYhAKfROe57AMOxFdMlFw9+7tGESub+mdDfRRhsXSWNoa/XLkU3W8w8sZLGGtJLTYLyskqS9409SViXT96tV0T31eS2NLWlt+KnoNZRh7AbHEFeuvUMydmm+RTgvL2kWXKPdYRtktHAwMDHiTf8Jv77Cckr04m1zutrZWD0Lh8yhCUKzQD9EHouhj4/iZ2SfK49iTMihvUP6yxImBcZPqKfuBCxR3HCJAXbO/2PLySkEbp4YDiwsGnT55VnQMfqFn96lc/Bt3IVdgrXLnzl3XD+XDMqq3t1c84UD0GxYl7rt82uN22t3a9v5km3pms38sGTPbamnpSGz0j5XOysqKaeJIg372jcQipl19DooA+AsTbi3NLVYgwOCYqIBuD9VHsgcbyiHvraTwtHc24Z6XbLS0uGgrVJY4ogQn/vDQkPdPde2qwrngJ6urq+IRzalFeO/q6RWtp7S8tCSyFD0IF1jvbKsMKNqJY6uMI/bc2zYN0U6wejP/Er+kvmxhp7xGx6+IN7WkjfVVwcyp2spbuOUkUiFSLQLZLvqd2DNMmcsfy8IhlQ3LaGgMmMbHJ7zXGwoMBt1YBDGhPDo8kKZFp2ysHzQc7coWUroH30NeFa/nu96Cj4WDJ5Qd8ND/UF5bnOov5K1qHJ71iRbmd9JQtqKpahjena+/8ZIVJaE8qvpxkIj4ut7Dr3DKAN4Uj0E8uWx+5sdxq8owvsEvcJW0FIYDCz779DPRq+oH2apIhz4GmgYe7vjzDG3evHnbiqyh4ZE0ceWK8Kn09G16ajK9+UZYQ1Fewl90gZ8AhLbz//xn/326z2SO8Ooltmqz6+JXHCzC5M6h8qPZWakvHoFlM9nBg1D4w0foKwkL/2hrbTE8KMhR2jIZc/2ll1ToQhmmfgiFHpOK7EWIfM+Sznx4AKDlyQD4Dv0FeSgzw847Cm5kHspheQCZQmlCd5kPsIfxm2+85TQzTrnn+sCR1ze+8Vs+JMfLXuUHX/7Zz36Svv3Bd9xHoDCG78UWBDGxxQb67LVIHZFm2WWcZzj4HmHEB4o+O0fJ5ZWP40VY+LvgVZi8t++ff/ej9J0f/Ej8QrRPeIVz2YUTPystW3M6UQ1tVWcvT096TzlOv/3k88/Ncx3OcRwsXJ4ALhypdXV2uA/YU59pOQa4FDlb/YPDsAxrSoM9nemdt16zvJDL64xUNsrEPsZzqS9tnDFpQMZRZieo/tJWYXLAhR/ez3OGoQJ41V3mh3smLbIgrH++2lGWr3I57XLe+fl5Zcj19lflviqvSl3J+ffXCFs5nZxHdi+Sx8X6dL0X8Eb8s/RfnN8zjA30c0M773KGl30jIQQP3OXfcfg/71sAm4vkkPlFrvIsQi+apxx5ZpjKjY/YwPJsXoQmHxhqnS6WdqHawjFkEvvws80uFZhG7A7Q2QgvkpVqa47Syf522l58mhYePUgri7Mp6b3x9FBCjRqqArOvFc4qC+EDPydxAYfAnyuEK5cnuzIu87dqmatxyn64eOe7X7/SncuX8EIBp6+98/5bEoynJSAc+RMzIxEAnMCg2ej5SfrXf/o/pJ7+wfQH//6/r3RYOvkgNTfWp24Ncm3+DJMr8ijnlf0Rgrnr38+kjzKME40YXNZJgN7e3EgbnODW32uTevUAAkX1YsJQDVU4hmKTUH7RVXl1/sVz4RBMACdgUr2pf9xHKaVnll2wEefSwoJPdKPzIsuyAgi41T3lN7+fy9MARTiDE+D6wfjAQ53uscqNogKht1aCAYG2Nha9xwlCOAKNE3UZcj6RWBmvVjzYNxxKC4fLHoXDl/6VjoUOFqEJFCBkMyu3v7uZBpQvwjZEH0Lg+UQChrIj1XAXv+U6D6f6FZ0g5HKx3wuzdwikKEkaGmpTb6EgkUiqtNTRFfF8V9Lytc/zXODjfBiTL3fldSyBgwHd3h6zy5SN5Uqbqaejw0pQSW3GnTCtP76HKxerWqRy2cJV6wfhnPoJIQtLFQQ88M3+HHxD2GOAz+DFCqmiXVQvJ6mkqNvIK9L/epdpw3H1zCAG5eO6BicocRhoMeAZHcXSpc3CrpVg1SJXHJgo5w+7DziijM868tZNFwMOhM8tDbTYewglyuH+broqobu3D/o2p9QfdR11FynCS2kr4hNKw/RaXLbowg9a0rsH4qLdCHfk5eUIo1h3ePCqQTIDLZZgHBzr0kDW+w0Vp+OFwmtfsjhWHqShvJUW9eylBYKhV4P8VgmyWD3cuRN7UzHoqqmVADfMBtCdxjX9hKQ985fcdtgoF8GaC0s5OAfx3W6Fd56tuJH/o4cP09OZWeE4wuRw3I9Vhx6kQieFMAqeWO5w5ep1Da573K7cl6kM4NMtpqAZyqNKLp6Zba6zgg7FBungcth8N0EoPxx+DB5wWRnGBXw46CKeyvFh2Vi3oAzb9ztlyXFx5bAkAA8GdCvDVC+d7S0a3DNpcCAeQf60qcCL85cPVpYP79/1e8Zbdii5DnbZi0ZO3+uZ8anVQFF9zPjktdTW0W0FC8qGSLcKTy5bOLUXlMftbelINPTg3l2VTQNQtSmRgi3DWIKJnBKw5bJV0wMu2joKzthAH19+orYMv56oPVoEJwufWhl2lu7evWNF3vo6p0nSz6IMY9CQcVmGteqwNqLPRhkGXBfLxPvklbF07erV9OD+vdTS2JBWlxdSS3OcJomShIE4FlFYBLE/FXv7MGhkkAMtoAjzMsmJK+natWvmcRSItKl7lB0+LEaDPyA9Eg8iDS4mB7Ci6u/rV30fpKfzsya5ifFRK5Ns+aU0rADzhXIZJQZXLAXjwipsbm6uUj6W/rNkyXsOidcHfxVYhIfXCRIrxeRJ2+KkPU4lnZ2dNR8gffCOkoUlkCiF1tfWVbbNtL0jPip6OVEclDPQLIquI7U/rL2YWmht61D+Y6b7lZVFp0O2R2qbTY0tVozTaOiHmYxDiQceuB+aN6l/PD5Lb739jgbLE06Hg06wgqN/Xnj6NC0vLTs8lmrsD4XSasTKMJQB0RYoMwc0bWxsKL7wJ7mq06dF16SV5WXzFMJ6U3/1w+YR0Glru8Tuk7SxvpJaWbKp8jCgxzrWm/0LbtJn38Jp8Z8u9Z/rq2tWzJl3K51N5Ul9oLCC+yFjUPco0+iDwDuKgJHhEfMu5CGsBYfVzvQoWLBwE3xqL8ODA2lqclye0bZJlzoFDhSeLof+1PpVG7QJqjb4E/IRCi/zbMX1uAEYSUhwZn6R7zlevCuGZYWgK/xVDfGdnAQD6eJMY34QbVp+KtCpP8KVXUw0kjZt3bHsSLfsvFpFUWMiNXge+RhBCpthJSOUj5988qllymxNRBnAc66vcllZInjr1h3HG2SZMpZhwKJ6v3Z1UrTHnmGC3SBV+S75c6/gV+/b4g///f/r/50ePnkkuFB4xTLJZdEEbQJwqXO4G/0Oe9h5Dzp9Q2kDj4K/ADd9O5MFKMEbRNdEJj0U4EOj4+7328W3d49Ei2oXnM5/oPYJ3Bw2wndgxeIQXgE9+vRYXSyrBB9YLCNrosSz4kv5Z5whm6FEy/hiO48333xL5cq8NvDneigcePjGN/6GaHfUPCFvwP/zn/88fetbbKDPfpGsumi1sg7qgJ/ZMqw4TbJSl3I5n+yyP/cMF45wXOY7outyGoJS7yyPpEUELf+P3/l++u6PP1bZFZ769JfoF3K94rhTV2wN8fL0tA0fwjLsc/NdhxKIeWIlnDwUz3Ic8WvPUjeW0CwbtzJMONMfCjHouQK7wrYI933dHT5NErw4taIs3kdYf6fqt+dr+tP6CeMT4d7fI9tzyrDC2OMcaBcc3wTmM+4yP9zFtIrW+9zwf1lHneDK+YKPr3K57v4qnOu3gOdivhfh/E3D9SLp53o6X4+8nKX/vGwZ9n/78fZzUgui+iqXAXl+ReH/vG8BZM7cIZ+BhE6OMBB6AH++EqoM6Ty8Ts1PjhWJyEcPygTFWLjigxyMn6UDYoupXhHo9Ni+/mB3M60/fZSWHt9N2xIU8wlPDUqj7gy1iEhXMOVlkD6RhV5QfplpPc9dJCjeL1Zu9iv7X8T3V33D0TlQzpgFDQZEnMBHhCfe+++9ma5emxbjOkIOwfdceiwP+Pa3vpU+/+KLNKbO8+/9B39fzEqDgpUlCdANXv6A0EWc83CUyxR4yjDzizBjhYEHCSGoYla/K8FzsK87NTa3CKeCnQ5I8UKAKNe9XCW/ojy6YpmUX/3ZZfaD/h1AdS4hdE/5HtB5IqSo4Fsb6xLQYxAcyfqnUqaqMqzql8tcrgvixXuGmYzJFouVmBVniQKDbgTwI9EaM9Ls65E7W4S3rPjNaV+EqeovPz0XX1z+eIq8UThCk8cSCPYsnDIrx6cTDz45Ir1FQog7G1xkdM7l8uIi/ZxH9fccDkxH5IsCUIMolZk9BBDkEUQQkFmi29PN0rkYcOfy0lYjB/1dgKUMB05YKPhH5J1hQFTNZWaQsbsrgVy9Madlnp4c2PqkraUz8tR/RCNtHqJOIyvwHO2ZtMM/2nh+xr9cdp4pMwopBn5b7LdzdJx2NaBg5r2iDBMeiG+lK//cie/fwpEu+fAYPn4+70q0UDyjFGLfn5W1NQ1m2XRWeasc4yMjGnB2KEkJKGpb59IChsIH3Oc8MxUDi3PJd8IYZsUCh27Pse/W5va2rrDQwez+ysR46urqcjosEWHjeU41Q2BGYeolAnqnjVFnVm4JZ/AHZoljwHjgu5e9CgaWJu5ub3m/IzZO31c5UWw1NCOUQveqa6UPagCTwQpyNu9MjNRLcGfQBn+Ez/Cdi+89Gjw2NaAw3ku3b35Z1HetBpatqadvUAPUNvOSujrRRh14KPJTOLCK8gPLR4RvFG25bmnfhKGOEByfPHqcnnJ0ud6pM4R4Blq2XFV54YfeEF/CNII7V219c7p645XU3tUfbRnyZFCgv6LZ8e8yU5acN+2upalB/DysfPDP38rPiK/5Oc/YAkvmTbxzqRgVV46flWFxuh0K0hD6syuHzWkxkMYyCcVpV3uL9wxj2ZSX/qgMtGHognTB0fbWZnr04H4Fn9AFaZIXA/CsDMMPBRZ7bqEMuzL9kgdVLDnNeFCoc7DgAr6sDGutKMPw3tjaEmxnqaunP7EROPGhOytERSNMJlXxjzKs07B7mSTpM9Enf0I5PE8Ki9L06uSVdCL4oY27d+4Yl+sbWwpTa0sdL5PUAMDlKuD2TclS//jbMkzwsMwOHu/JAb4XZQMGrECuqc+/e/eucb26FBvoN7Y0po31TVu/2cJOOKKdZdqGwsAxmZLs1WvX0vWr1+R7GrQpeBGDWKbHUkorodVeUUKTL5YeDEqbGtu8fBSccCABSs/JyQkrHhm0YfUE3ftigkiJml8xAFTFMhBkSeYjtR/SAzaUYWzOHkqzqAtbgAhO2pQ374dnsORR174uK2vEOw7V9qz82lyztTRKMvaUg6+A13rzBqVpPChBlROF/PEp1ibIPrWiq06fEneovo2lk+6FxBewSD3UQB9c0B9SN7RvYKZvxoLFVqrid9DR66+9YSUFikfwCZ+iTjlNcnX5vDKMQSQTSi0KQ1tAAQPPAdectivkCQasCrvdJ65iGQbtqY6wEtpCoWD5h0Fsl0+33lhbTq3qn1jOGXwRyzUmD1D+qX0JZizDOiQnbYIn8Qb6FtCyublpGsQCBdqN00fhaeLpxQQFCgLq/lBpQZJXp6+mIbUzaMx9jWCrEf9nO4Ep0QQ0TNky/YI3KzcVzpOj4Bg/CKPkgIM43BXKFBt7w1XD5u/Z8a4gcgEHjvAs8aRuyA4oHE4Xihfagx5VRngA7V/4NbzcSQReWTBLhbM10yWw4keepOWSQsP6q8Ao/JBfDk/gje3N9OknYRkGLRA26AoL46Cx7HhGwXrz1m23uQHJIVempkzT+pquTU+lt995S/BhyQfcgfNK/kUafla5UEb/0R/9sfcMw1/dZWpubUkrq+sqd4PzN19WfGiSA2maWloFJxNB4Iu2AB9UeZWmFSe0V/mhJCMe5R0bn1D9nqVW0c2OxiK00431tbSn9g9dIbuzpBQ44bNtLW2m05ZWVn20W9EFHCi74FGeBKEuVU6WYWLNzWmSLh91pr/xsbH0yisvqaz1FRxYySbYqnVXk77xjW96Tz4mHPEnzC9+8Yv0ve99z/wGOkeRjXVnvcrGd5RhExMqE2VUuTN+y3jmGWd6KvyD78Y34HAQESTfuAgLaFZMUUXCMnT459/9fvrOD34cfJG4ZHEhv0hMN+RWtdGXr11NI8OjaUe4smUY/Y6CFqEdnjyIn+HIrqeLbQEO07b6TCoa/gE/yJZh4ADLsJa6Bo3zOtO777zheiGtjN884XOqfGeOu9PaKeMTaB/cQ68BLxC5D30BZdjzXAl0u4z7cloVPP2GXBmGX6kMGeZL4Mzf/qrdi+Z7EeZfFt7nhc84PY9PXr5SGVYOfXnCFx0APJ9A8K9+I1wZYIDMb5WQ8jivccbx5bxfpFOJdUkcwig/7hFEzzQgMTM1IpRf9ivScWzBZzNWfTvcXE2rMw987a8tpVOWaqiBIsCSpZqnc4Z5s9+BO2//KiX5uZkSXi4zMly+X1bx2S/fy3HK37PL+Lzo/6wjHTELJ1fkb+jjAj5mM95867U0PQ1zLjY8dPqEphw1Fh7/5b/8l+nW7dvp2o2X03/4H/4DdW61XvbVJuG5KwvphC5gKsPIPUSl7Ao/GK86Ysz+EfzwF/LSiZgoSwaZpVbC4Z9/AzA5vdmDn6KcDhuO9CuuCCJs+o5SikEke18gRAAHs1FHLPvoiTX+DDWyq+DD+Z13Ud7I4GKdEAeq8jd1vnS0CGPkuSuhhFkshM16DfpYnmJlAQxfaUQyF9Iq/KtFI0/d5AcVgjvDqucIEvCEYISS4jjtaoBi5aNolNlkBM0+9irT4NAJkYH+s8v5lctlT7kMx7lv2ekjeGW5GkvSOLXLM3oajEBzDH4YfHVJAGcWCOdU+NEFxTh5pc1ffMRVHvxUfQtHHQNXWBTFXkkoHnd3GJixX1NtamtrTB0SlJqbWqNjVgOJogRdBp7j+ZzTa9nHxYYHKFykEAoRhCAsw7D+48h+Tl1C2PKeM8LJyOCAhTQEgEhHCZX4mJ+KgjltX0V+9uSK8ERzffOui7RQFtgyTIOPrR02so6BKcI5y4BbJZAyUCET9qQz9JFcOL34lbvyzOWr+PHkf3IOoLzsAR/5M1iy8lMDYOie2cjmRrVl4RoLATbEpv0xIARX7C8R+2ShODvwID7vOcEgmn262EPEOSsbytYtnoOQtS2h/omEce+zp8w5sr93eFgDyDillD2d4HO0K1tYKQ7cGhg5EZfBCs3ANCDYqR/w3KnBYKNQdKQ6u3v3lhVb0CT8qFH4Q7lCHVtwV/uC5RNfgTSQkNCph7a2FsHZaaE/cKRBger8WPBzYfXz5NGjtPB03rSKX6Y7Bo7QblaG1ah/QpHgU/EamtPktVc0wO3XgBzLB/5ob4KH6qBugIUHXTlNlEK0OegQh7/v/AkPpiE5rKhznDxj60FNER7/uKpxcnjutG+UVgy8eEfAzY4w1EfFKbr7Bvmxt8yheH93Z5stw46P4RW0kUgjp88dqxcsw3JaeaDg9idaOUBZoHdoBDzb4qTYQD8vkwxlGLDnfpo8CpwoHsCxTLK1pSkdiT5D+cYm4VuC7TR1dg8obSzDGNypXEUcJ1pytHV4PQrFUKyTn3CuZ8sI5C9fpAeWSZ6K7lGG3RHdcSDE+tqG6a2jq9ttiPgoATxwLHCSL9JjaQ6MgTaPQoZukT09bR0tumcAOTo6liaujKd7d+/bIoyDa9qa2Iur0VbgcwsLbosAFkoo5yoY2t1Ptbe1JZZ6t7RwEEitFe4oe1Baojih/QIbNEcdovAhH056ZHDY2KgBq2ic5UlYEZAv1hhtzexdWbRVLuCGHpVHtF8GfJS1Tnx1Pd0X/A0NobBlLyqsjsAB/SywsCRqB6W86hpefKw2ZvpQG9jb2bJCDesoeNXm1oYG8stui+67xKeoU6xZsDJpa2xJTWp7DJAPxN/ow6lNLBrZJJsloX39fR5sLy0tpK3dDfOu432WaYWVC3TC3kjASDmRD8ClLYkFGwqXa9PXVY5x72lKGJY2M5Cfn1+oKMOQycAN6eGa9AwejFvxCWgBa3fLRKKdru6+dCycrBV7htE4ysowBsk9kgM44W1rcy01YZUvukYuMI0qLQ6nQF5DEdw/OKR8GtLG+kbQtf7ARVUZBj9SyxbDFtVZwYnSkm/gCr6SJ+mYiKXerNhXvQJbnepg0HuGccq58FDwp0znuPyOI52srMAvfyuH8a+e4RXZr+xcToV3yIIPxDu0X6Qrbytt1CZyOoQhb8oTlirgl7QUp06YQfYT3hRSF+Fpxnwn/ZBzCINzdvrBtywzkyoBz5VL8G6Jdr/84kvVSSijceAgaCn6JsJSNt7hyV/evGW67xvCMuyK6krgCo7r16fTW2+9oWd5iP6LXB0PRxrkzRv9BZZhf/Y//FmaU/9l5ZXGSCxpX15ZtfIKnseEFqhmmSx7hnGCN5vJAxNyCW0l4522wt6AGVZkG56xHPSSw47OxF5n27vboYRVG0ZxB49E0UIaxEMZBm9sVrtCiUxbJh3vuUkbVBiWDLJHGDijT0VhNvf0adFnpTQ0NJReffVVYSDogHJnOLlTGaDp/fe/mYZGhy3L8I0Ly7APP/xQdRInCXMwBid/0trJjw30sQyjHUda4YhLPrl+szvvb+wX/lRT9ouyB+2JZ4oewTn3b3/4g/Thj39meqkVvk6LPL0PoNIEpsgv4D8SDm5MT3oZLXu0fXHzppIMOYB2ncPBk3kLmg6YcCyTZLIbhb0tbuUXkxIKI5hoKwI2NQuOwd6u9P57bwgPwbOgV3DC+IskT3RnA/31MyzDSD0mK8+P+5V/8X7O+wVdCfRz7ldJ61d1GYbfRJ5lWvplHXVy0f1l0vtl3FflU8bT8+oPHnoRn5lu/rN/e6IS65wyLNgbD89J9YK7CORlCAt33p9gRAVIN4zCxRNpRrrA+/w0s8tMpID9giN9I0PPMHoYASFpuGEhFcyePQpgEIcb82npUSjB9raW1Qr3vLwSMLxBn1xAHamIzfgiAH6Yl1csxQr8BPOKZ+4XGV925bI+jwCyfw5bTvui8zd1HkBmp3D45Qs4vBeVn8/Sy69c96wsnUaG02mbcGrcAf3rP/lXnlF65bXX09//n/8DCTP1Np+3QkNCulIiKFkpXfJ0zvbjGRnBwkHxkc6NZRcetO8jtDJbw0lkgkuCEEsGEe4QKriiJCR6sb4ppb7qH5gr+fMlP8i5c9U7YbxkRZ00SinypdNuIV8F7+jkWHd1yDUS3Coz/DnBuH2VK+cZLnBpiw/BQAfJsgI2KWYwgLDd1tyggUKTZ0zZP4GwuQ5IL9J8fn3nWVLTpsJS94T0pTzz8hZvqK7y2ipNHTFCOPXHSXn1jQiqkXe5DPk5521ITMcBj+HTG7USNEe+lDc2caVTZBDCrDebFTMzjBDS1ckGwgyQmqPMRbUWomG84JSH86m86ltk4nwc2rBV8UyHGsoFrIqoaxSACPOYqWuw2Npo8/m6WvavAH6EdvLhmbQiN9LjjR/7gtvCI+BQON4dl7AS8JT3gfDMoAbrJ1tKqezUPbNlCPUtGhj6xB8IvsAvz1GNgsaZ4UldBreMMhJc38EzWeuOP8/gr0ipAEl40IOXASJg4KsAMWCIZ8K5vIpbycPpRUoukz/HgMYCRwQp4OK5yFielJGBAnwRRRQDUqzC1tdWrMxitpY9TvZ2USZooAZUKjP0yRJt4KxhgBRQCVdYmtTbchArBe8VI9igP07F5MSpzfW19OTRfZVLgpQGa61tnal/ZFqCb4fpDOCMK8EH2SLEI6BjfQPc9APkC0+AVigDy7Z7e/pSr/gayzG++PwT+WsATb0KMDbFb2ppF+wIl5km4FEIdBK6NdBjFrhRPKWtQzSWlJ/yCBhC0I86OE0zjx97L6D8PdcBCGCQeaS2SvuuUVkQ4EMZ1mRlWFfPgNoWA+3CURbSrTie4516YgDGoBolEP5Rz4Gf6kRClCdoPZRhPKNYyDypehE/HO85PfCOgoA9w3LYsiMdXPZXCDK0ZRhLWbs72tT1UBdH3ict0zkKtmyhxqD70YN7Eb9IB0UYkhFKoD0NbrBuQIFCmxPyrAwbv3I1dXT3epkkCgW3+aKswcWijFGWszQ6MujlbWxazv5u1WWSZ6mjq1fJYhmGkgOn+j0nfblkVqzCA4A9XJGf6gT+z+CEZgSY7JGE9Wht3Wm6c+eWJ2m2treVTl3q7O3ToCoGDZyyBgvJeUC78A7eSR8+RPugn2XQxcbnfEOWgd6v37hhy4e7d++JHzV7mWSr+iGUPk/n59PyKptTo8RmsqvDfSIDS/Nr1a9I2HgFh0+fLtiir1V8lW9YSmERxMVWB83q2xqtSGpUm2h0nbLcc21t3fGx8kRZPjU1aVioXyu8JKOEpZnoHz/u1Av/umO9def2XdMobYpTKbu7u53mruoLOmCJJ5M/R6IrLFNQAqBI3dWdpZ4eKAunbJzPfkTLy0vmR2CVg0CwyqKvoOw9CtOMtZQQz76ItmwSHVhJpHfoc2x8zAP81dWVtIdyX3XJclXkLVuwCaebW5uuf9oq5SRvFF8+UVDlun79RhoeHBa/VDyVn0lB9hdbWFhIa8sroeRDoS2cMNG0ub5hmgFHnOSGFQ5tnctKvLaO1DswZOpGmYYCAYdFV0UZpnyHhL/Wxmbv44ZlHnzYS7yULrSE1QgWWCgiWQ1APZA3Ez3gi3oEvzgrWNwW5C/apLzwOJQN/QOD7v+VnPE/fXXaFn3QqpDrOMjkg/19tgyjfwYv1LHrX45nlLRK2OXWr/3yu++EJbiStVyjx3M8zLEiHv6ZBdIWqwryyIvRg+MWgZxXdsqHtksGRLEcVNBqyLz6RluHtwCMIeGKdNxu47XiAp/0u3wqWjZ80PHjOwlviTd8/vkXViSWlWHg2nJQgXtgxx/a/PyLm64nNkgfHR+PuhJ809MsDXzdFl4U5DxvJLsAEsUT6bGc+k//9M9El4t6R9mucOrQWSaZJ8Noe6TNxOu6+n6UYfAt4rNPL3Rs5YgcdI3iiIl2t0vhkD0DURxBGt4Mn9UFkilZXg2M7FOGgotTwUkTGQG+jxIIBRR+RplAV40Uj9wpH7SisPUogLfS/QcPxZPWjGs2uH/bS0arOOCer+ziNMlR4zbj6bPPPkvf+c53PLZBkY1iGQvnRuGIdpX3DCvT0EUcZ5fzjeeAvRomU0O43E+CK8thNDCF/f6Pf5Z++HOWOgofyAiKRd70SaRJX+009Yxcd7C/k6ZVfpRh8Lnb4rGMkyMv4ipdvViWNFCGyl+5U09YBmPBRz/EFy+TBJviCdQJY3CUYf09nendt183XvCv4Bmll/5OJEfOnnSnjbMWy37UIrmc1ShdAxT5ilTtznW/v6T7VdMo11F21Tp7scR+HfB/ncuwXIT1l3XPS+dFy/oijrRJ73l5lfHkVvAV+D7vR11dUIb91x/vFCFgxlX3bFK/fkdjFEh6yjlTmGrOPFL4ZwiD4BW/HJ+OPadTdQQjH9geMx1Z2HeXpOA0tToNUrbXlr0p/ubc/XS4uZHqJIAzSDmr1WUAgEN3z/jo2VlRSUWjdCfHJcFIzC7vIUYFXEZ0v7S/f6rfAqJnw/McA6Hw548WRvlDmMQCAoZTjUMadfU16Y03XrEyDOUBfUeUS+noWTcrUP75H/3z9Onnn6fX33gz/X0sw9TRNNu6J5Q4Vq451QvOsHAHMjklCJxhMcR15CULbNSI4oANNFsa61KHOkVbK3mmkMiCVbADl5PxL47Uc85F+f1c+BGeR92gOjqAOBEOy51jCRM7FhpQSLW3tqW2zlbPUtu6o1CGuQyihUrqTouXcl7xvcjVD2RtazB1HrYWUudIB4nli497Pkagq4mNg9VZMqtLXTkiZaVzc2bV9HHgwPWjZ+oa/9wRxvcijAKgdIiBUeDaOJegQiSWTLG8wvvyUEbVYaQNnkPwtMCudNzpZadvvhW/1XzzHQWHvwi3x2oZakvCJX1/LCVQXSpN9vJBeMmKKGDIAoIejbugY3v5/aIjD/9l+MBHkR6ddqSNv/4VnWWSDF4s1J5qYOnENfAmUJE/8cmfSNAGzt+VHnlVBB+8BFO8x539YbynDJ95Rh4Rd9CrnOhAAzDvySekMmtOLQKD0+BOGV2Xiq+fMjyxjESuhAfqJ74H7HERirQQdJo8OAK+5cVF+Qn/dZxOCELAlWAowkd+3COd7ORr3mCa0B9Q8B0U+Q4ueVMyLBVi6WtHZ7cHo1jU3NWgvk20XdfYkB49fij/PQ3SmjV4HZJwzElLKL2YqWU5FDO3gTf2uvGSH/MW8W3hjDzBFxaFWKDsbq6muSePNGgTr1BQeEZrW7fQyzK7aG9ZIWzlAGXQxXtY8oADga4rBHqUhckn06GUYX+x219+7nJ6OZAy6e4bVFvtENUojtJywQ2ZRWcJ/lhBMGA4Ff5pz0FDONONHIIf9W/LsPl5l5m657vrQXXNEi6WqCFI1khYRKA2jMLT5LWXU3fvoJdqOckiLvUb/Sbw+AMv/gavb+F4evFbArn8/tef65CAxJOfaeNZyzD8cEEnfrTDn++khjIMBQjKsHN0VETwAEUuvyslPL1sGnppbQr8NaofoBPCSo7+Cxf0pkFgsUySNJyHkvBN7xyGgCUQuSCwu5zQUENT7Bkm2mwW3aEUjLZC+Uk9l4kXPQhHI0MD7pNQNrC/FgNwlGFYx6AUbahvNi+J8hM/cOD6ddlPvVQG/KGQ5z1wH23a/bHi+1ATpT0yNJyODnaUT0r37t4JBSGDFgVGCWprdOWFxeApp+9Bf3pHkWB86vI+XUo2PiGTAJK+Kx/LQnq/fv26lWF3bt9WHk1pdWXRfTkb5EMfQM5ADisj6lM5mh5pAwxgGeSyvJ6yPnkyoyKcpOGhQVtCYPmD0pXJLJ+MCO3WNaVG0W0DFgbUvy4snRgwobxoVfjJySsxWBbwHqSqD+Yb9Z0VYSiHXDdyS0tLgv+OkorBNMofnmnzKKFQmLLkcUty3Z7yQdFKPbhf0CUgQJfz5EQ4JscWWXJtno+lCkq6ZtVfu+BrFvyiRckMB0cHaUv9N0uzjvWOpRntl7K/9NJLVravr2+ortT3qY/fER+EZ1IeFJHbOzuG1/sU6s+Wg4ILfoaS9eWXX/ZBAPSdtEtb1bW2psWFeSvDKAMWdeAQHrejgTx7cMKrbKXv1CXrHB5Y8Tg8PJbGrlxR+HrFX9L3wB91ubnNSaWB38G+3tQpGcgWk8I1VmDtbWHBfKZ8fAovNK1v0D7wc5AFSg/3g0oTRSP1BMdGtmlublQ5wDeDb/YxW0+Dg8OSeXoUWm1cNDI6Ppq6u7tc16eWq4UrpTc80JuuTk9ahgFi2jH4oh8nD8oJb7fcUpSaNDN9EIY24Wahv5gIAsr8DZ4Re0wRi8kUoUH+pB1tOg/QkfGdFk9ElItvpOVXxaXfYvCv9Iq87a9nrHahT3AW5aCc5BVhcPmZdOELtqpz+rkc8Ix49l0XCt5PPv3UsmxWCvP9WHXFM/DwnvkRbfezz79Mm1sskywsKSm98HD9+lUrw6hrWnyBqnNlwUXeSTS3n/71n/5pml9YUNliE3z6cPiV9wVUOtApEgOTQ1hfYT0JnLC9fGgMYwmuzAc86aNn+AWWZryTO5bRjBGAxeKL/IJahHd+wRVA6wFZBZehJizxoBc8Y7nsmds+SzdZin7/4UOftoq7Oj2V3nrrTeOG8nKBv/yMo21+87d+Kw1wEqpo1N8E962bN9MPfvADK/dQPsKPWD6Kop+29Dd///fPWYblCSfgK9+fce5bgm4qJaMxVJz88K6MmQJX3/3o4/T9n35iGSvTMXUVp98yQRyHGkBrfGNiY/rKqJfRMtl26/Y9TwBE20AODf4YSswqnIZO5WELEPMl9llUWOOQfksJ0EbMwyVPtih+f09HevedN4PHkDjpGHaF0Q1l2MxJd9pMLcrROcS9RjAoPO0UZ9TIUYZf1eWoRVJ2l9aDXIY1u+eFexFHStAwrgz/i6R5EY6/Svc8HPw6YCIt0slpXYaL7FPO7evzVppC8n/+N88pw7YL+jkf+S9fjK93jAWBOQRwcrw8VyYaqo4IcauiQXcahd9J1J52PKrZF88hSHkAjsfxXtpZnk+Lj75Mq7OP0sneZqpVZxWKokjHcQ1kND9GWlZ7MbARMi2o0RDNIGEwMbA1xyi5cuUAw9dVMv4KxZOu/O2rwsoVPzl9wpM8TMcbmXKpbM6zSBZ4jxko6u+dd95IN1664XfyppMgvIUDpYFFzx//0R+nz7+8mV599fX0D/6j/1hCVkPqYplEE8fos18FDLgKU2QVmcV74AVhkI6DWU8UMzBLBi8oi+hsGHi0t2EtJNg9EFM8GKkYu2cXSJcLruF+jb/IA8e3wLHqxP1E4IJ3rGTi2HEJdbxL8GQGi8Exs1FYZ7EcCRSaNsmXztN58Es6xTNp6SHMhnHhz0/2AkZ30/Jg1jRgiAErDnkc2mIzc4R/wyx/BAFwQTtxh0ZgweK7mqCpAAD/9ElEQVRX/uSh0MW96mfYHB48Ce4KfvI3nkkHywHhk3cBAYxAIi898+MY+o90stAOyrm7DfCkcMapcUQ04sWdevKgwzGKb0qvvlEtUB+9j5UEcTpPJKOMbw+yi/CUBeUZf9RpDGJIJ/K1n8KcgGOAL7CB4sZKN3W23V1dyqMx9fT0Cc+02aP04OF91TP71rSmne3tNDv3MNU1xpJhOwiA/HkGbr9DC7R94U7txIJAEYYgxjvv+m7S5F25AQdWRl4up/Z0//5dtyf2szC/oexKG9AJT3p6jESpC72RPYNw2gu4hz6oL4chCdqeYpbh8AdF5OSuHg00gP2LL76w0Nws4c8CidIJYS8Hj4eKkqj4RXnGYA1HfUX7ijohMvzF1SJw2XNvdHTcg+DllWV9O0sLc4/VplGGNaVbt26qvR+mhubmNDE+pYF4h3Am3gosJKd0swBf34CFAwpJlItFu4FelVkPlgm6b64tpUf3JKwJjgOFA9b2LqwjsGwAftJgKYRLqnBYS0iopmRuYA6kuuEbfoHW3p6u1NlWr4Hubrp3+5a+c6IeA+Da1N03kBpbOpS+4hhJQQeBtVDyQua16pvYU5FlYLgs8GX8Ec+WYfPzKiPWY5E538jvSHjCkpJBJbPXoQzD4qMhXbn+kvesYgBP3opQ8BgnKwckfrCDLhhUsEQ2K8OAI18RKO7ZDziyMgzBnrzxiyvw5HLIcc/peKJEvJQNkSlH/pbjus3LleNS+cRhD8P21sbEwSzs0cngAkU+8Ukrx0WJcu/ObccNnhB5856VYeCEdkp7YaKqtqEpTUxdT60dbKDfYqWs+U2AIQfF4KBx+euPZZL0CyzvffzogdNc1YAf/tPV3S/8FCceQwvsHQcopCA/6AC+jkKBdoeSJLIKGQJic1/kfkiDV/VF169OekCHsvaTn//UVjUsx0MZaku0PHARHSo3p+Y97/DTM+kz6AJ2LJvABzgMtImO9AA+GOxdvTqVZp48Vv/dkDbXV8QPWd7KwDN4vpVKWNntscwbBRjKTZb6Nljh1dvbR4pWgJD+5NSEJ8YYwEKr7MVjS0bqQFeDaDiWXAa/mJl5kjhtkHaBFRmWYc22HKE8AWvQFO0yllFhjbK3FycvYrHO4J6yWtmoesfiZXVtJa2trur7tmUN+nYrIuDf8EfhlwkheAW8oV2DNzasZ7JoRXGRCzxBpLCqQaVx6C0UqB8U6kx4IAsyQHS9uX9M5rMvvfyK6vnESh8cNLslWkTeAVf0/7vbuxWao+/tEM7Ykzb2DDtJN27cSCMjw+aD8Css01raWtPCfFiGwYvZA5I2Ax1y+hvKPnDBAQSkiqwEPjg1enBoOA2PjpnPris+tA1emeREGRaKR5YpN1kZBkymLdUVSk1bUTvV4EvQK3uK0S7ZKsMWeMKBSDJtrK25XLaMFR/o5GRY4TjTJjREXbP0FCsxDiq4evVqmmB5sHAjyAWbalz93DCWYVNX9Bz4hWj4o+lkRznAEXBlB81DQ8EbQk5wFIet8iG3DTKTo3kgr1kBJRj0yd/iu17od4gjHEKXmRchC5gngS63MYUu+pCcV77z3fFIU+lkGAw7eSluhEWxq3fLWcH3nG4pLcpHnPXNDe/lm5Vh0AzhgYt7KC4iXd6zMmxLbQPLME6TrCdvpQk/ePutN/Ws/ioQVskzO95x9MWsMPjgg++kpwvz8q+x4ge+xRLJ3YL3E9cymOL41EfBzQQXOGBS1CjjR8kiD1GXFZw4Pv11g60wsaiEV9A2UesQDdAMkx7oAhgzRpoFzMW3wLkuwRbeoRCCDhvUF6xubKWHDx+llZU1BTlOVyYm0vvvvRt9B2nIZdxT39x5/8Y3f0t4HDJv552JPeSsH/3oh548oK9lwr27p9t7+1H+vGcYPIt08oUj7XxdxDt8Hj6Iq3wrKcMchj/FDaMMvtWkH3z88/TRLz6zfMFyZ/ZgpH8KxSKrceqFn5CPwPne3la6MjKQevr/f9T9d59mSXbfiUVWeu9tpSnbPT097WfgZ0CQkEjuancFUPvRS6DZfQO71B/Q/9JboCSCXC2xWhoAFD+fBTADzAxmumfaVVeXy8rKyjLpvfeZ+n1/58bzPJmV1d1jQFLx5M17b9wwJ06cOHHOCdejOFXp0dSUB2EYnIRXmKYUD9yQF47ckDHgRWwPQf1xUi10aP1T+p9ndokGiHIifDUpXzbQf/ftN1zeKCM0IDwbdNEsM8NOu9J6ajR88AeKFjq3wruc1H2BF//CZZz+Iq6yDipdZdovC/NVnYvgB6Wpv58lvV9GGf8m3H9KuL44b3j4OWPYP/vphmizTDjZfbUifFllfXEqVD7NtniL/yrAeSIoGcNM6BVpFoYVu0rLeNEw/Fi8gheEVXfmB9tpY+FZWnoyntZnn6TTfQliMF01cOtFpaQKpsJP8RENSBdGgIeXWDoDsWTdEQJiVNiRv5qrwD1lryz/WSMgQWGO5K1L32A6fpcLwS42f0T5z8oLypVHLiWwILQwChN7euR9PYopzErzv/wv/76Y+rtijjAuKZFsbu0CqjOSEMlGmX/yx/8ufX7vfvra176efu8f/LcGhZFSDIwEVUjBF2XBOb7LZW89+798w6BBZ+pfUe5QSkiAshEnsO7ukqToGHVFnSqs40gAi2yKf4IjCy3xakfaQBhhdXc84UV0xBKsOKGSpYQHxpsBpoBykZYu/Qyzn/3BHZOND75Hhn4nH17Ih/KSpxLVLWbqSCloYkSqrsEdyryECYR2lkPQgWJEYAN2L0XVzwDpRh42crkcITCQjwUHBSjnDTzycjh9IX976FkdIMsyvBRU5Z6WMsRMNY7EZqoy9QMtkyd5ZJosl4/UEVLie7xHmJJTuvhTF9QlUalbOsWRkTFkbAnNy2ny0YRH5pgR51Gj4kdHTXzThe8kGu2FEtNxQtMWGjDqFDBGRoFn/mFwunHjutptTerq6E6nisMpsJNPJlNdY7M67fa0tDCf7tz5NLW0saG9hAQUJ6VL/tmRDw6DLoI9y0I8i8mwwVmiDixwldpl4BDBob+3P3V3dSjMYRp/8MCbkrJE1fvsUQbFi7ICvsoPRnP2ThKcIICHoYjy6k93cIaLGogo8WRUCKaBAZaktDre/XsPrFByQATBWOZnofJMeSPtiuJbeIU3ZL+SYFnkQ5ERuTE1MqOqX8oXSvD8wkyqF00tzE+L5phhUJceTjx0WnWit67OXvvRDjHkeKaLvsWyRXhXCNR5xN78F6FKMF+WsoiRYmNZdDQx4VKzB2BNfVPqGbicqoqNzc07iWxYhSelgfKPYGjjk2PyLdoOz+C5s6MttbXUpaP9nfTwwX2lI+FfytuBFMHO7l4pmc2Gm9rCOSXFJzWMbWEMO7IxjOVP5q3gW7ikbFwY+2h/7FUCnR8VCgx4dPnFn1EWoUc24GWWB20DOh29+qoE7J60exBGSg5wwcAf9QgUZx3lw0jVqHaPgA695avS5XfupJX7kzyKjV/5KvOA7IhHPvA59gfkW/CncLzn9mSnqMwSlqfrkwMLWhvrfXgBSon5VpF8jkcbZUYKxjCnrXrAkTfvGBBZgoOCB77dnnWHJtgzjJlhzExkmRzOSbgM8DXSEY6VJHU+KEWHvcyORYsYjjjhjINXEKgaG9sUjvZPGyINWgGKqNqpaBZYoGGIN/pguJdwKRoyHvRGmU6AW7jEgPG1mzfFl4Uzlf3z25+pDR+lzc0dNcLa1IHx6VKtwmFcUmzav+JgYKKeUBS58kbRuS6gG2Z4sYyPcAxkMROZZbzQHEuO2DNsfw+j147unBS5K5qNpUiUkTZDuhgyMIRhTATvNkIJHxiVrkqZ5hvwgPdM7+U7xjHVg9oguHk8OWVjGDCR7o3r1z0DSgkLruMibQ7/2LNhC2Ubw0vsJ8jFAFpKc3MzaW1tVW0m2gLPO9t5iY7au+qPPAJPdalB15bKd3wsmmtqMC9mvzHCY0jj5ETygT4sW6nS4GPNlFt0w2y7bdE2Jm7ap/t/PcNnb77KoKIUd2ZIiSbgJZsqI+2f/aRsKNjGGAYNkPSx+2MPEEpBhG5u3rwheNhQvjCGqS1hxJ6bW0ir4nfU2c5OLG8kL5dV+CA8hzVAg8wyZL80+lZOIe1X+ZgZtrK8IoyEIQfDyLpgIx042a5wzGbqdQ2iF7XFOvFSZrSQPyf2Rh3q0r2ltd35UU7qhbIgq4TBglUDdWrP4FZ9u+LaqCu+Y5wCs+IEXdWn119/3fuGebDHNSaQxK8GertFE1etOJuH60PmH9CP8adwtG8hyt+gefDDPV/0J4oUvIRwiot/Dq/YfrZCTfuXD/WW45sAJMs4LbVTHGkRBwc8elHEwJEKoe+RJsaCnI/z0M/B80BM4ShPzs/p6hIUhjdgiPRwUXZ9l/zNic13791TWyjPDOMCB4ThntPmnT7sruT4TdV1r/ppjGHoGxgcb968mr6hukjiY+CkUrbJsFU+Iwd9+PGnNoZTd8zCZJYgB+iwVykwIU/39fZ6Rrz3DyzqKmbGYtoArqhL9+9Ryfaj/bO0uFXtCsPNzNyc22sr23qYR4fs5Cj651lHujtN+5OXi8BXw0xIHPmxVQgc+5L6BYxhj20MY3n4sQ37773zjsPm8oK/SCP8cO+++55PsM0zczGG3blzL33wwY9ddvqhbV3sd9bd2WX6+M5v/VYaHhlx+8np5HrDkU5lXuaZemYCRqlAcg5ToSwSH3y4XwbPoh8FSR9+djd9/Pn9tM1MbfHOGsnc8Gn4DeigPxAmFZ5+J6XtjdV0uafdB3ph/H0+N68+78gz6DJPow3BTzM8ZMdAAcvPW1ob3dd5MAIdQDChgVM64KVYp6JLZoaxP+hb33jNPCWXmZ9SFDT6Vdf5NMmNKvULgoW2GU0wcGVHWyrwQBP+/zdXsJSfG3bwdpHL9POy7/8x3Jfl/UuHkeSUFLTD34tOX4ToczPDNos6KPnZvRgfn8owEGwwyYtcLlQo1JXvPPvRla9UItWzSeuvCCTnzgBXIIwYpBEx87fixt3xFaboaC6xVEWN8WhnM63OPU+Lzx6mzcXpdCoFp8ZsEEcHR6JuZu70lYJTR0gNOENpxEBDh89XDAm21Ds00ChGAXpUMC/AG3DmSvf/4pnCuPFzIZDoTnis3QQBd0diGozQIkzwjHDIxbp5jDd0GKC6pw/FUqVSGEb8YoQm4jBqQXgYEEYgmFn0O+zT0pT+6//6/5C++SvftMBOWZnNEoAKPnE5BOM//ZM/TvcePkwDQ8Pp7XfeM7xscIyg4lkwwCvceaaQ4OaZurRQASrErBAayZ/vxrm+h0IqxaKemTIS6JXuvIRbL6Vi/xB1huCHOGAa4THiUi8BJlP3yYeXmOmkNB1H70U+CJV4ZPgAmKzZT4OjgOukfLEnDKfsVNdLWfASzagHEnb5FM9w4BkgFGSIv/4rbX8jHgiWH1DmeJRg+PJI6u7qsaDICD6C3DMpWT55pqNdwsRe+uzWLddXaxsb6pMcHRWZFXRBlryRj94RFMANwkEZV3xXO1XgwDD/eDlJff19EsCVtnD24MFd7xtCXpfq6h2QkXSCRixSIi3/9zN39hDIHTh0Z199jlak/Au6J40ovzrdmro0JuGL900JTuNSZjGGMZuAElBOtzWlDd06f6qNu1y0j5iZYLpXfhZEAUv+hk5ByYs4jQ1NPvYfo2JzU72PxZf8qM79eapv4sjrFu+h8vntT1JjS4fS5cCGaIe5/kgUQTwgCGEXJcxCL9CSKYBEgBIsEVU0pjbV19PrmWHMdHn44IH3pvGJpcRHoCCO84t0SM7l8UM4yknZwXemMRvOdAVpFwAojXgSDGrHfb09KjsKZkrjzHCSHwpOsEggIG2EXGIVcBf5RprwCtqK+CXw6Q//IgifC4B1KY3+vr40ODjoT7OzM6mhrloC5nxqUzsDv3fvfi56kwImoDnhrFrKpelT6dvQKx7gafuqeHgDNAwPQvDKdc1MKWag1Uj52FpfS8+fPnL4HfGMS9UNqbN/WMmo/Ro2IFE5C3i5sXcRAi80RprkC9b4mT8q387O9tTCEp/DvfRofFw4OPEx4wcS9Du7+lNdY4t7kMCYruJGuepEG3W1GCnIi3pjICIU9SzY8o4x7PnTJ14u5l5F+VqgJSnh+EDC64GUco+sqo3ZGKb4GMOuXGMD/c60ewAUKr3CY1TKvDGueM60gTLSJGXCM8PkjE+5cn3z7MeSHwoWz/Q5hOc52r1KrvCknS++ccXMMDaoZyYRdBP5O5x+OR1765/xr3LBE9lAn5lhtNMq9gVROOiAusKYg4PfrKyspMePHjrN4yNoVGmKLngHVvYMwxgGbRvnumrqG9Po1ZveiB4DCfARD36jm+BAOVC5M52rhnu7e1WH4keiA5b7sgSaPRBpLo2NbA8AH1SpjBMpoII3VTHSXi4f+2YRhjJYiXad0HajbQmAoHHV/M1r1xRJ7UDf8gEBKC0NTc3m0cxiiH23asPoagMXyxBrEstgaQdhHAiWQplouygq9BNsWn14rGeM4kqzS33R3Mx0uv3ZJ8IZG1xHmlzUR5P4JjICM7aoU4yINqgJBk7J3drCsBpt8/rVa1KYmNUd79SdZ7joznvZP9rcxMPJtCXliUEYNs5mNgY0DH1iqGEWWMg6+4lZhhiRNjbW0hpLHxWP5YXsP7W0sGTDD3TR2tqc5man0/rmhuLumW/Qx3u5lfKmzCwV3lPdo8BmemWZJAa2hUUpfrucPnfg/XKYQcyeRI3CcYvaTo34EydQb+/spUPVIUskVfVquxzq0eFZXRhANzZYLhjtgtnHMbMWmSlm59CGoBWogS0hMGohz0FDNzCG9Q8IPow6hTFMcM+fM4ZBpiz3YpkkxgbgZ2YYhtIm9eWcXtyseC1tHTZ80GevKL6I1eVmmSSnEfLMb01tandzy3ypQX0Gspf3cBJ+2GMxcFgtGqyzHMgyWozS8DL3h4KHurMhoyiLiM5KfwyMUe/Hnt2IUaZZ/S919sorr6aR0RHLQBgLaTMMsl4fG1Hf2WW+SN3FAHC0cZ7dP8iHPpS2H/QWSnXI3eGHyzI+eMdl+mRWFN+42DrAsiwgIAPj9J0kyvJMuR8mjSzf44CJ+qIuSdthVD4SpM6cpy7atg0WBSzZRXpBM8Shn9NDfHRJI9/sGKheF/7v3r0nuVH9ifLKsJEf8rbbfmF04Rs8D2MYRuiegYE0MjxqI3zMDBtLb37jdcEBiOQLjgAlYMppOG89YwT/5NZnngUJXa+tr6iPVNtR3pvbcVgShsj+vp60vrZmA3x9Y7Qn4qMX0EeSB2WnjP6BG+EVWR3ezEAt9bOyupoaGuu9nQlGNRtIiQWeeIafKj7lUWUG5niWs5zE5begB2ja2wyIX6+ub6VHj6fS8tKy+ebo2HB69623XF+5zAFj2ZHee+9+U22Bthr4AY57d++nH3/wI/NYZrCy7LhZ8jYzw+Cr3/72t31aZciwAVfGr9OQow7xox7x410lEwy6CEf5jbKALcOIg7aciv6h0X382d306d3xtKW2ST9QI7kYwxZtlEAYHMFl0BYzV9fT5S7pRR58qUnT84uSrTjki03shQ9+Kq/7GZzytgyp8kJXGMDhMT7Fk0FA5UG/JLDkaDcAFoeW9bS3pnfeitMkKYNxrKJQBiriWPnNnHR7Zpg89Ik8FaAotx2DYcWkmErv//wcwBkJdoGPsquEnefz338el2kr01clneAyvZ33/5tyf6P5k5b+SmnRl7zghAsh9wVjGDFD0X65I+EMcLhQHJxrdiLGqLjKcBmQgnmLWM8UWBFoIC7A+XgKJ5Yu7zBYmcXZ8BSwemmaiZ9QErKIDvMo0sKCzn5g+5sraZWTIZ8+TBsri+rgDhWXizI5J19kDzS5Y4v1zborEFkZBwSSA7JKdAR+eOIfoYLgiIcwBKP2vjf6jL+ZtRo8wgGjhTBM7jBGOheMQHGKWsyKcKegTh8GYiYih7AjnmjGwQwMlmqw1p5Ob1OC1y5xlaZYqWGLEbg6CVUhRCNccWEsqK9vTm+++WYaG758ptPMdY5wwcyw/+3P/yzNLQqHwizKBEoZQh17vLjlUr8ivhA6VNaic4Bpk5JT458RXroZT+CC01uaJKQiAIw/uGdht7m1VfA2K57SUdxqDGpOCHrwQyQkT/L1xr4Y2yTIoKTkXEph5fABXEGrp2oJj62pt7NLnVSVj7JflkBYLzhi9gz5ALZwUqSlUkVZivguo64seHi0hDgEiigOb2pVGE7v6e3qkiApJVMws7EoxoKdw2MpO12eGfHpxx9634VW9tVgJMUp5LxIUWkpbd6hCZSl/FzpImz4laBXxD4pEK3NTUrj2Js0b4hmOJ0vVdfpe6FM5fBORBc3JQJt4KCLIwQu/UzfFc70fykEbm8wHp6qn+o0cnlEj1IIJMBPPB4Xrlsk4DQbP+RLHBQ7BKro9MnUfyRhMBBaQ+CM+gnYCBFAWjnVE7PvWIJBOs1S0jhKHwF+cWkx1Yr2WXqytryUPr9728oms5SI6TKTnv5Mz04N3AddeZS/8Mv4IA75Ei984rtIIvX29KSeHvZYORK+71thYK+sAFllgA06NJ09tAw2ghfhSx4WFvSGcMl7FlyifvRE3gZb+ZOw/hTUxsee7g49H6XPPvvUo4MINRGvoCfiOHXh1jjFP+Agn9qaen+HP+Ty5nwU0u8577HRa1YIqWNmPTHbZ2110UuBmEF766OP3bYxVvUPjaa6hlYYVKnMzL6Dtsgf+rJg61wCJl+i854ull4wErmhfB4rzCXPcGQ5YXvPZRvZlBiQ2Tked/1iZlgYw/DHuVyq3+C3x6mdmWGNzAzbT48fjbvdcKx7zAzrM9ye0SQHPynhRT+MBRjDTiV4qpkrj/L3bNCxcKsPz58+8wb6vGf8wg/hYz50QBc4uCT+7aVnogPPDLv2imDs8p4eLpviH+rK+VzkwCt7QsG3c7nz3ZjRM/ExAoX3JfcbOPqjSmUAcjPMRZ6Ed3vUN2iVpVX7UngBh166BJfDkhdh8QvefSIkMlsVpb69pVG8IGZVkRb5mtcoHM9c7Bk2Mf7ASVpvFfnQd8B/6UuZaYMihaHIBxqob6ipb0kt7e2pHqNGDYcCCM9HojOFp6903wGRmmcxmHTipbxd4o1Hguve/Vvunzc2d7zkkhP68p5hdoLB5WQQrqIdYYx2nSo9yoMhyf02zyKQ2rrAFzOtOakRuDF0YWhhaTfCm42gzibaPhdlxNiOsYhBMGZ9YkxkkCqMK/uWeY5O9kUbKiP2GHijLjjY6OjNdOPm19LTqUfp9q2P5H+QBgfUN7S1qy6aPBuJ+odmWd7Ofl8MROSlj0tLq54VQpnqdLH00goTsFJ21wd4oIkzQw/aDZzQZz14oL5nnaXytPdk3gxv9YCfygKf2Nhck4K1nrZ3tsS/mRnGDCgu9WP9A+nK2A2F2zIdwr+p2+mnTzyoBc4xgjJjq0F3ZC0ciruNbMIPhk36evbpwhCztLysOgxjwva2lEfBRVnrJXO1SH6ijz1QuK1dKdHqk1kqRruFL3coHw4m4H1rY83lhK9hDKO8yKfMPtv2MsmiPcjFnnKqL9UdPOXm9etpQPKQ9zcU/qAXZKOFBYxhi4aNPcKgO6e/uZ0OdrdNx16WKHwyg4Z2jjGssVkyjnAl5phWVpbcy5hf7u14Bg80heOEPuDG6N4smJA7bYgQnXHyJnshcpBJk9K7dvUVy5DUz8Y6ByFs2XjJ8mS3U9Eyyy4Z+AN22iyw7uxtuzyckIo/M7KHJXt2d/eYpn2gFWUWrX/t5nXPHPHBAkBZtH/u4BY8i9AC/MKPi+/gCGdDt4LQN2ddx7CQl969fFbhjRGFI5+QK3jiWWniG68lGMibIFz4kV7AhhwWMJ71L9c3TyFX8CK49J07iRGuyMpylcsoBxwBc4Sxn+Ktqf3dvXfXs7Tod/hG2U2Temb7iMCr8IUhVvR6757a3caGZwuOjow6TfK/emU0vf3mN5Qv8AbPNjx8J7/inv2gL05OZGN88ljbXLdsQ5tiNif7hpFOf1+vZwkhg9WLj0T/zqoMY9bloA/1s2HRn9I7Uj44eN+JwrPXHnuOtYqf2oBHPMMUfQKP8a6Lqi7e+flVzxl30OKh+k63cfmtbWyliUePfZos4UaHh9I7b75l/pHj5Ht2lJk9wwYGh/wODFwYG3/8wU/S8SH7K8aS7pbWjtTZyYBrTfpbv/3bcXqq2ivOMBawVd6z49l0oOyBm3yzPy7LS7xyCJYSAIG8iM9fSh/d/jzdvjvuwTzkagZUGOw/0DPLF+Hp8Gr6BTam31NbHxIf6ejqVPlr0zOMYXuxcoUTuOHR5IGR3JAoO2Rj+M+2aKCtVbKt2uxOYRj1ypuiOAGz8lEZODSlp6Mlvf3Ga8YLadrASUOUYxbmsXjZ9FFnzAxzIuga1EO5LtBZTiQvfJmDxn5RB/zn6SC7XB8BJ64CxkIGwqCJ85cc7AJ3Po+cdiWN/LJcJV6oqpe5l+Evw/JFcV/mvqwsv6xy5nScnwry33/ncgnaqv/nR5wmyfvPWgIqg4QVTxlEFtHJnE0rF6JouBgyCJ8LZ8wFEwiX7+UwAtvvClR8DWu/moyih0/es0ms3x0bRrC9taW08nQiLek62FwVU9pVGogugkXBYaRAri7CP/hGdrnDPFMJLm/Fe+GAnQsBKcARqdORqKEjnDG6iMBKR8VpQ0wnZ001igXf6ChgbORlZq6L5QykQccGg4DRZSab8wMW4uJQzolPp8/oLcILp6gg/AMXfigEpIcxDMZHupFWjDR0d3dLAWkuOvizxEm+dHrf+8H3vZ7+6KTKxjAv8bLCICUi+muQFnfhkLTAg5mcQLayrodKg03kI8FYOBocGExNTYJNnfb4/bsSsrZsJGEGD1OPKbMwC4YdR4DiBSaiLE4bIQclN0bJCJZbKHnB8Pmh6JAzqbGsgHXr7JUyNfkoLS4t20DIqXSUIwv1AWkZ9ohNkMjX5aUe9AxsriflLT5ttPBKXY8MD6dOZiaofhDOmXWAsL97cOoRXGYg3L1zW8L6QWpsbY98JSBHfcVFPi6P4CPdIzocPWNI8HfiACEZ6wkcAa+FIz329yKgcmLmSXo4MW7FgPJW2RimAFXnjAR28R6OvBn0VTh9hhLzV0fnmwuuZ2CyPzRe5eUQouq0IyH63sPPPEpc49lBYFcRFI66YwZTbhvhKHeE4uRL2pAKJBQjzEbuiDx+cjInUupa09tvvyWaqnXHu7O1kZrVHlbXV5VvvWdILczPpg9++oHyZEaDhEnKRir6I+9S/rr5lDy1L0a8eKe9Bl3LuZC6cc9A6AF7CacNjY1ibD5Md1S3yyvLwn+LQlBfuiAZBS8oKvIVRqC9SPBUfKHeI/Y728x+CtxGWD0WMEKHfMjvCHkcTc9yE9rEnXt3vFEshjiDyH/SL9Jy+9C7L3uFAM4G2/gxwhl5BC1HPgEf31E4xsaueHNu8P/82ROVs1FK1oqFWEay7372mZd2XBK++4ZGbOxmBm5sbG/ozfPACwY8Zi+WYNJFlhg9urrahL2Ylj87PSUYqiXs7ShuXWrvvWxjW5lHRrsgMnmg3NNmLGCWXOCcMlG2jva21NpYa2PU48kHiocxTAq04rBxfW1Dq8PbFTTgelM2NsDUCB9Hat91GJdDmAUO+DDPXND59NNnaXZ21vERjoOXcArgcRjDpLzgB82z1wd8HoPfqJRRTkVk9gpUjzEM5QHYXdYKV0kf7OeBwpLxmV1+dhl0Qds4DBS8096ol5wW+ZgGaIP64YIfMdNG5Vdf4424SQ/45O8Z2wQlnH7wH5YBIuCTH8YwBldYWtpUL6Fb+Mvl4XJ+So/0GYF+/Ggi6rHIn3rAAIdhAlr0oJGKAd+hrak3Sh3d/alJwjr70NBvMWxGbJ9ORUO0MUx/GOFFLMOXR82v2dSe5bL04+tbagfiFZ1S4DEaYYSxAbSGUxOVotophi5wgFEL3sPmzygP9A9Bj/BD+l9oOhRX8rWxXW11eWlecovKrx+yAn0km+Zj4LLxy/iHfoVfcKQfA1LQN+045AbJAVJeLtWEQo4i49k9wgtbR7R3DqYu4WNxfkZ930N9O0ljI5dTc4valsoEz6Ec3nMLuJlBQDpKGzr0sr3VtaLsNekae35JUbVBQ7gMIxcGMUleqmMMdChIOzubNmBtSAHFiMc3No/HwIlhhZkmm+KxGPeYIc3ycuoZxR4DDX0DbWFgcDhdu3bTs7xUcTbiMDNtbm42bW2sRzsDP8r3lNllXvp5LJpm4FB5SlkFptb29vTa179hWFbX2OsLwz8zG3bSYcFDGsT7m5U+Rto9ee3sYkCt8ZLZoFPxBckS165fV3Rmg61zc91gCEApzMYwZtPx0e1MfhhAMZZhSKK+b1y76plh0AQ8k8FOBi4XFxfSmpR16IM+SFgw39wRLg/3mM3G7PI2G62Y1ceSNU6hrNPFyXAseWJGpcjDtL6r8m3tbilHiCal7fUNzzJjSTaGdvJvllzIiaLQIjM5hAC3rV6lh0K9uDgvmJYFTyxjZd8zeAb9ZF1to5eAsiSLGamNPrVa7U04eTI55fjfeOMbnuEHXYn6jSM4Ea31azev2cDIIBJ73+LAFw5eQBy3G7wEU/6WeRR3wuR3HM9xVfAU8iyecTz7nTojDT3LQ8++mf7pW3L/ktPEH2CQI2jXlXnn7zmPHCfnxYUDt8TN4SphynFwTlt3jGHeM4z6UTskPBe0D63RZgyn4pP27t5Bunfvnmd19g/0pxEbw5SQEsOYjTEMbkl7Iq+ol7OO9IGH+v6M/lzyFPmx5JZN9ZlxiDHMM/3k39vTa77eIhmA2WGWX+TgKeIQ5v2A4HwNTJTfvN3lD7rgRFw2Z2eGJhMgyngD12FkyH6lb3yWcx3KgQMKy50+DaP50eFJWtlcT48mH7t9qODp8tCgcPEmCToeeMj1F/UfdfHeN7+Z+geHDCvx+Hbv/oP04cefeP/L7W3hRO2aA4U62tpF8/XpO9/+to1h4CzgD5frFlfpz7O/iWbdV+oTF2XAH5hwPLPNDfKGw8B3dX18+276/L7kfLVN4IR3s/8XPAk+EAZjxVEaDAjtiHcOdbaKL7alarXjpVVOjD2OlTriIfA68mKQNAYEo40cHzOZY08ydr3o7ti80acYAzrwu0jmNulUtEHdtzfVpbfeeM20iyzhIAyY6MfbsfrD6SNOk2SZJOUq+mulE1TDC/RR4MBfL3b0jdmVcPolrrIevrrLccrpMwvcDliVr6ryl+4uKs9F5TzvV4mXL4ILfF+UR8kPXBXxLwqH+6p4/1ncz5reL9EYRoEi8zIQLzLMsiuYOcKlXCmOsf5lefOdJkEc3RWXaAghStBfcBi3qk+P0vbKXFp8cj+tzjyyEQxpl4brbkNBCe0GBBNxOoK7gKPcASnVouN1R0A83fBBiOA9hLJQaGCocYTwrjoBNu6VsKqOic7JexUoPPFgTAjDTElFEA+jVAis5H1RowNXwMA37jFdPpYswDwYuW2SgMFeHlykwFRYjGEWeJ0kd/AX6eBXzivyZXZUm9J5GVHt7e6m737/+2nNglK9GHunygNWQyAHb57WiiMNPYYfZcc/8iH1nDMuh4GBcTIVhqHa2qo0OTGuTntPgjUzwxgREOxUhcrBppuGU/mRnp3zjJRRLOj8laMz407/F7iMhhjx9KzqaZHgz8yZeimvbG6Ool7fgNBW5/iBkyIGZSjS4gGjmgVW8pYX9OCQ8ou85CflKhtrcK/c5Nj0Xk/zZiS4XooTmxRv7x+lZildnOTy4Qfve7ZWQ0uH01YJXLzItii/HH7eXFSdHPhQVfgbtJLD5PC+FAGcXxsb8wwAlNHbn91KCxJm6+vZ64UyE48L/EYLi5QKpxfS8QwB0RmGNNIGyoiF03/DK3/BhR9dIEaCd956IzWKhji+/dPPPvHoVJ3wDY6irKc2oFBn7CtCQjlN6pWycXQzRiGUglDayZmL58KpLhhxf++996TMVVtAxxjGFG4UMSt76rQZbf/gxz/2TCJGwZRJUQjKQJrcAgKUXIw6nBQG7oN36LtfwgEB76YEsROSwBg2fHlInf1BejjxIC0srgjfMeWccsIbS+0EI6KeoS0caSH0xMbSlzzKaOGRMIQlnwDT8QJb1Bx1fpxGhi+n/t5uC/b3H4ynVQk6KIN5vzCiAkMW+Lk7bSeolEQvGCn4vL21bUGWeiUA7R+YwVnAf5KGh0dKxrBnz6Z8iuS6jWHMvKtJ9+58LuF5QxnWpt7BbAxTORSeOBjwECip5yOENQEHPPkiPxvDJKxJPLYiODv9RDipEe/bUtz61NkzlKpqMbAG/ZIWjrRwNraqXLTXsgNjwBDCZdkYtp+mHo+7jNs7Up75hjGsvkWho28DF3yPNlY2hrERMZuSswSUMuX8KAdlw83NzCQ2xq70M09V3bGkbV8KvJUGG8MwqEghlxA6cuVmaunoTHsSUqlzeEQuUy6v66lwPAMD/UfZGOYv/h64jXB5dgMOwyF+lcYwh3ReylN15iRUh9AA/JC+qaa+VjxctEpQ+WX6xvHIaD/1SB9o6JUO9cJoOjMG5G08BJzQesDpcugjexXlmWEn4mOUm1MnUebhSeASQw4zkeI0MskMlxrT6DWWSbaqLOQFbaFERb+vQkuWiBlbNXWCQfU4ODDkg2I4YGdtFSN67NtWS18sXkJZwRVl4Y4yEk4tWPDDo06OY6Y3RhMbeCQvMBDiTekP92xgO9g/TF09fem1V19Pi0tL6a+//2dKk5Mo213/zLSJg1ZCjrDBSzRWU11n/kbdYHQyjejZyyatlNemqproEygb4cC/a1H4oH9dXVlI8zPTqaG+Kl0ZHfFMImWo/CJdZRV5e4AtZu5wPX8+XRjDYqkme341t6hdihaoaegDWoNvbKudsmyPkxjBA3WEkYjZXyjTLH1kdhF4Am9UN3gOPkh/zkbyDeabdWrb0GVbe3fq7Oo2/uhvqS+MYZOT42lpflb5Ybw+Ud8es8J21Wd48Et4RlHHOEbNo2DfuHHTxiRmzOBoSzZiAYt+9Uq/SXlCl7uUC2OY8InMRx1Dfyi7zEQG+G31NTjolaWg+wqjEjkcG//DmwJLMTMMesW4wNJIjGGDAyy9EnTCP31Xg/rIpYVF0SCnSR7Y+IRxyxvyK/0DKdz4d3R1CD91noVDXtRfjRTfPqUXyyRX3J/RpjjFmy0SMPwinrO0k2WDnNSLgTC2QmC5NnvIbSr9Pc/Yo89+9evfkMzWHYZHlYd95pi5x8bp4LOjs1M8v82GZAZbm9Rv1taKBtVeVlaX0p1bn6n0VenXfu1XXZfQJHSTZaVqdZxfu3FFsLAHmoATzqE5XCU/sDFMdWO+FISt8sW3HM7+cjkOrvwNs1vxnVoRH+JbKS0+FH2QeR19ppMJnpHTyS6eA04c9QotES73O05bLt/JBfrFgBzGDvp80qcNCGduswWMSh8/vsNDWTp467PPbCxHP8CfeoeWuTudHEd35GrPDFN77O3riz1cKai+QXdvv/Wm+qsjw4PL+To/pUH+gbeyMYyly/hhmGP2ETPCWLYMrTBzlZnxLHVlCTO0TDrE54L7h+zBX7mu1Oy8xM4nOIMK+dNm2jvai2WSVHuExWWdLceP9/L37DL8yEYsvV5fF12rjpCLHk1O+jRJ2vuVkeH03rvvVaQX8GY8ZIcxjMMpmBWVwzIz7IOffqiyx96V7BnW2trhgwRYav5bv/mbPk0S2shxssu4zY7nDDOGKN2KDzzksHwP/QNji1cFQavwT113Jx6nBxOTKqdoA8TKz3Qvuiae04hkDNPOxnK63NNhIz1bp6ysbaQ99a0Y0BBwwAFGzlr1PcDlQRjFh3fTtzEjVAKn9zPdV3puKiSeL8ok/zrB0dXWmN76xtdE4+o3+ax/Wb6lHR0KzpnjzrR22mS/SmOY3x2H+oj2UukM2wUu0v6P6QpYeRT+AEu3X7o7X94vK6dDK06h5th9EVyl9Ip8zuZ21l2E+0p4XlY3v0yX88jlK5ftNP13v/2CMcyPvgA0Imcg8/2s+2IER0VHehVpFVbbSud+JcjjpQ7gI4VIy5DS8PSBRuERx0MJJkvP0+LUnbTyfCId7W66HG5Q7kBzTMVVMpGG4DSzJ4P4hpGFVxo6Qnh0KFjSw9rtjT/FmJmxg/CDkghDADQEboRiBEI6Lu68kw/v0Zk5m6I8gQ+YEUsHIm4sX0QwyEYv9olAiWQEjVFmZmjYqs9sGgT9EtMIh4DJ5usuGzhwx607QfgXmbuc0TSjzF0dHZ4p5E8KR5yIR5jksv/5d7+XFiVInaj7qhU8MCCs8WEMQ2Al8aCj3JGCw/DVVxW59MyT0rcg42+naezqWBro7mdQIH3++afq5FekADZJwGWGRxGLugd3xLMX//hCadRZgHvhZX8fYTrK4O9xK5zimB4jVk9Pb7p5/YoE5kvp/v076enT5960EeMQCl64Mi4iY25FGQS7ZwGo3hgVi88RhiiM3MK48aO+Xv/662nk8qDZN0bGhlpJ16eHaUsCRFNLe9rf3U4/ef9H6py3Ul1DC4SprETHVtrIMndgfrXgieCB0FFZzvw9MBOOO53hjStX0uWhAQv2d+98np5JIa+pbZQipc6tosMlCerKtFKkh6M+6kSLCDYoD4GbqPvIhf+hpJcxKHVUZX1XwlaDaB0h4dbtzyUoHHhZqtDoPEArGxpTAAR1oA8hOdoMedBJe3NOhAlnEDjJ9IBD2MHI+y7GMOGQPJnC3drSbCFOGLXixPH8H7z/Y+FZArmUR9LnyrRjR7n0jlLdJnwze8CjWMArAMphMw5w4Qd9MMrIqXTCfnr0aCLNLSxbmUY5JVQkH+WkXeW4uAwLPIE2jxIUMy4yfZNnhM0Ob75lY5j3XVG9j9/HGLYhoaZReGNGKZ100LbhLtLJ705ffxjiUMJRakv+Ged2YDPciITI69evOb9nT6cSp8PGzLBmtc/a9ODenVA4he/egctS1GJmGPyUyke5yzwTgb7SGIbjTjvqxhh2KqVQQv387FP5V6dNKdOcHNrRM6S6YvkaEZQV8Quc4CqNYZl+KEwUVzDInw30WxpqbZCaevzA37e393yqFcsk6xvbi1FROfUzpGycKz8M1G7Wx8wM04PyQlGPvkXKueoyz+yZfT7jZZLEzd+5mHXJptgHUuht3FCa8DcvaaipF7+8mVo7utOu+IZbmeoyeHEIXhc5cMqgSaUxLIIKx0UFEp+lEzkNTgWFT4cxjHyiPpSbhG4jzDhDkbPRRmGYfVQrBLA3nvm1nUK5kQc/pO9kry8M+cdWJGB1CPKHqbe3Wwo9e/PFbAfypa3jcr+HYYrl9JSJ2cnwNWbHsaE5dBrwVhfw6K4+s7PrcrrxymupuZWl2Q1S/MXn63Svv6Q2wSBVXarFCKQ8MDSpUPoT3lWK6ioUjH3BzYyFwPMByxExDti4xYwttjo4lEIQftARs5oIS/2AJ/AnTAkmVFD6LJTkWgov+AbTlSs30+ryWvr0ox+mlpZ690/e3kB4oN2X+31wrXYiurdhTN98+R0DVhislJX4GnhXFklxKY2Kdqx/0gW9NHBjYzVtSAmsr69OY2OjohEO9yinYUOYwtMFxSwCvSvPqcdP0qrqIfOmsbExh4O+GHBgphPGvyPhBBmKAZ51KZ2ra0vi3+zpRfuIPcZW15eFp5hl7qU1yp9Zd2wnYNhVFJQvCsSMNTbab1M/wGAW9UEa9C91jfVpcuJhWlmctQIHiTaKhjF8YUBlCSgzORjYw/hDu+ts60ivvfZ111cYw1Qzqi9OSmQDaKSYWpWLmWHU267qeXsP41bMfoT2iIvhBt5HZ8aMELdpXcziOrDMKLyLfhiwlHfgVBdbFkDf0OyR6D8bw5iFihyb5cGFueXCGCYarzCG7ZP+3o7prq2zw/1ym/o5ykF+zOhjSVyVaGhtZdW8EEd+0Cx1jMyK0Z5l4TbUCp69A7bvEFxeXgV97ylP4Ub1/8ab30r9/UNpZXlR+bKfH4cgNArOltTR0SUaEk2I99H2BIbgYBnvoeVYjIO3Pv3EvP3Xfv3XbCBwILkT8x6Mrym9eu2K+nDJQPRT+hx0H8o4uOUd+QpeSlsAqcYpCXHXe/TT0WfgzKOLuMErxVvEx3Nd8C3nkePk9HxitRh87jNz2Mp72RHOIMnxj1Qi7+jnIw50g8OfsMjO2Y8WCwzQBt/LMBkit0H2vJp+Pu3Z7jjC2RCmsPRdpGUDiBzxocUHDx+mHfVlfYODadh7hmF8TOm66O69d94WzspGGuJkl8vHHTjQNzCGral/x7F/WTaG7XlygPI/OrExjPDt7S3msRmv+T9lDgMm8r3yFX5z34CsxgAUZYVzstSQZefu04lewMl/X/jrEnYLn7OOXIxr1SWGwc21dfXpR17iOTExIR1HfEj5XxsZSd989z3DCg6I4/5E7+A05+OZYQNsoA/skT8zw370/vvuE3Ylk7C8s6mpVTJFh/k4M8PYLoV0CV/pDLvyyunnZzvRHmgq+eGtdx5Dx+Bd+BT8pE2ts5LntuC5Nz7hwWWWY1dL/mPfv9AZQnd1VLUl5Owt0dJQd2ygD+9ge5x9NtBvYGJC8DBokn7LRjc5YIB37ajvZQYgBjkvkxQvwanlOhByHgNHQIxM3tPWnN5843Xj1pWjf9yizKJ99QNzp91p5bTRaVQaw3BOV/+hnf/8XECKM726/FGnQvt/Ng7eivsyuEp0KEfYX5b74rQyDsn7YuBK7eG8E+8/76J8LzWGUchgzpEZTLmcyPmMLsz0jMvfKwC5wBgWrgh7vgaK2mF5GCIkm+jBCEmz5tKpRJAqn/K1sTiflqbG09rM03S8vyZRD4GZxiSBDWFOsHv0QHfwwjR4H9OvBonAhaDGNE4LtBi7EFiUJ8YuTzFWJBouAiCClpcLSOhjZJaR12x8IUejTBfMMnAWHRmNHIWCToCj4xs4qacQbpj6nk9o4jsCZdxjbwoc+CYtp2kfpFvugdNcP1yM9K2yft/wEF4BCSu4AC+qLlLB5VeMCy1SDsBLJbP3Z90Rsv78e99Lz2ckYHq6rJiiwlFoOo4AlX/kkiy8ES9O65K/vIGWJBWldI/wqksxzuvXrqVhpt5LCWGZ4MzcvL4K18or6JPgsMCCqeSE9E4dUwfeWFhC3fb2hkiK0gdMCKQYk8r5qnx6oCPo78UYdi01SCF6PPkoPZaAz57UtRLsSnvByGV8lFzxSl9AZ8JyhM3NbXx0leGruhTLQKBx0uC0nmEJ48zKysawWiFwU5pJQ3Or6BBj2I/T0tqmFO4WKSCiI2BVvZNkpEvSgf9WCeBsFu11/OTtQvJX0H6Gha+8ir6ZGTY8NJDqJAGNj99Pk0+fieZUZ9X1RZkDVsdRXCdJErqDU5RuTqWDjn2sfpFPdjk/HIq1hRv92C8CYxgnc7Ex+ce3bqXNrT11zE0ewVJM10tLc4vrj31i8Cu7AAKBaEMCtY+zdnsLAKO+w0HL7J/y7rvvWCCvEx63NzdSR2uzv+2rQ2czaIzH7//4R8pPSreUrAz7+frGH2NYu9JcWQ4liraS4Qua9JOuctskr8tDQ2losF9fjtKkaGx2cdl5Y8RAoaH9uL4cN9NcFpSi/sA3fGFTQlvm1xXkedaRr2gOAe2qhK7urnYLIQ8fPkpr6xsqZ4Ngh54QMsvwV5Y5P1MmNtCGj6GAhQOmEBCzy5gYVn43pMQwK/b5sykvadhYW/UMVoxhLIFmZtjpJRS0ES9npCAWxPgpkcw3Eeo9RnEGNtp7Sj1dzBg49IbPc9kYZkNhbWrrGVKbbDA8kAb0GXvXBby011ASij07wtvl4eJbR0d7am5UjyKF/emTcfkzMw5j2JGExD4p3W2Gl/DnhQkr5aK3qlP2DKNWI10cZaMsvPPMnmEL8+J1ej8qlB7DpsvL4iTAur8pjGEsGcdoe+Xaq6ktG8NMQKrvFwziodTl/Ohf6G8YqQYngdego3iO8MpFsMU7Ay88ozgDrzf5p9ziX/SPtDrSLl2CG6Xa7VLNgDyhV8/eLvpC9h5hYIdlbRgNnjx5YriZOQLdsKE4fSIGpRpmkygecIGfbAzyzLCHD+wPQcD/KNOR+CgbN+MIC+6ob07z+s3f+tuiz6vGFzNPMFTjvFzu9MB7E2FYiVlbGCHr04BoFOX99q0PJR+wuTj1px6EuBSwcCggwEm7spFKMGKcct0JjjAU6lmwcIJxfBddQieOo36/vkVyQVva3NhND+99mnp7O1Nff69kjJiNhhxCGsredRJ1lOuqYAZCJOWzP30eoZG/BHSVjWEKonf60c0dKS+ib04R3F5fUR9Wm0avjHhjc2boGGalhYENnOuf0izXx6NHj9Ky+Gc29CK7MJMDBWhfdBv7q62lrbUNKcpr3p8KXLutU2+ChgNlWEbHEkDqkDo5PFRfrrQwoDc0YoCCLhmYVJ+p+vWp2IK7q7s3Xb8epzdCp/RH4JdTP9fXlgSL2o/oCRkNmkZBg9hZsoSCCkzIea3NbenVV14RYpL4a9kYRr1jDOOU1lrhqxmjZM2ltKf8Nj1js8FLoJC3mBnCcr+bN6+LOOIESRxtYkN8CV4Gc2C2i5dJUjPCJ3XZ0hT7vXqWtVK7fvWqDyKx3KAwyDUYKJeWVrxMknZhY5jKxExajGFH+yxL20/tnZ1uW8wMI29kH2Yz9im9S8IN/bWXjaqsnJpJP0rbxliF8Z0ZxN5fT/LM1jZ7/sG9VCSFgcRYKtXY0pRef/2d1N8/GHQvGOvrY+YqILsOD+CVupgN6MFkjGnMHB6zIeKTTz4S9BjDfqOQFwNXarVCjXiVrq/duCacSjYQrVQukyRcvgs849FlNU1hsKVvC74MT8A/p0+7qIxPWGb/FQHsD61THzwT1++61xqG6KsU2HmV4Cgu3vNFGHCR20sOn59xOT55cM9+5fBn/UkTY4TbO696x1h0986dtLC06DC0UfMx9BkFyuXnztLfJ0/UPja2UldPr/jboHkhvOjrr30tfePrrwnfyJJO/EzeTltw4rhDr7ckwzGzE8dss23pIBjBmJXpDfSFWwz6yGDoGRj2c9r8V+kjbfuUHe2SNhX8RH2ceB+BujoxtMaep/AmXI7t9Ao4KXf2419RDD+AB3RBZnVubqwrn2PPDJuYnIg9A/W7MjyS3n373YKXlq9IImDGvfvNb6ZByfPQCw683Ll7L/3o/Q/Eb9QX7W57yXdzU6uN5dD6tzlNcnjY7S7HIb3oP8r0WZkfTj7mNfqnb8GL/c3lA+oinuPrTd/Rne/ef6iyTaq+Qq9lv8tq9cNx2Bizi+lToUMygZ/spM62JvPfqppaDxCYj6o/ZGCKtkAbiHZm0MwbzNeFy9iCQPV3Ip4hP+C2jlCUh0OBnj19almhvbkpvffu204LR5uljFF+tU0lvFjdn7YutfBVl8rMvbApEB4/I+WX4DLOs8u4/zIXcFQ6eVR6ltIt8PwlDjguyvvnhe+LXCWY8NOv4sj3ZTD+MlxON4oLvfHwFYEr3It1UqSrD//kImPYeeT+3O58zgI+ko5G6oZaUZizwfHP3/gQH2n6akY2cQGnBdi9rbQ2N5UWnz5K63PT6fSA46BZinCs68TKCh0QPBumjsEBwclLEdzp00Hwo/EonBp3CK2xfDGEVoRAZnmFMOgRbeVPeYAjXwjZnIJEXJgcI2MNDSxjbCiemdYfm9UjEIehK4xZMDIYGukEAwSeSBfcZWLDgQ2eXI/240FlCLBKDuPTmph6acZVnrkgR7xyfL7l9JkW32bhKXfAfMsdOM/g9sdi7k9nZsJ4oTLCaIEZGhWWSvVJHoy6Uz728DG0hINhGYaiEekHPXCnY8IYNtTf5b1iGPF/+uy5akh1UMspIoEzwC2XSOk6dR6iRtkngz3XNoolCkTi52AAWpQdurLWLT+WkDES21RfnZ49e5IePpqSUKmcVX8n7qQcpQT3eUfZoAOMm4yGRz1Gzr5TVuqzwO0b33jds7L4ui/BoUHKFYbIdQmetVIK2Jvmg/ffT4ur66m+kSUn6iAVGLMwIFNW0jQsupj95L1NELada+CUPyvJ9uEVP8Egmrg6OpIuD/SnhroaLw3lFJ0q75lV71k6YSAhFk4xi3yz4wm6Z18QTgm6CC+l+DaGEUedpMr69htv2ACoSk+ffPaplIp9G2dEcY4DzbZIGSYPlHbaf5QAEAKGTgn8LK9B6cp4CPjoFIGX65wxTLhgaWZ3R5vb6746beoNAfKvf/hDlbvWSydxleXJeeLHyWht7W1pZSX2laGDj8+V8PFMHand6B1eNDw46DqXFpKmnkym6TkUyHrFR8CDtgkfQgPxc3mzI13oC3jLM/EU8iVw8ggeGRG+MjrsZcBhDJvwlHfyRgEHyYTPVziec9qkdVISPpmNV+kCzxX0KDcyMuL2hPL6dGpKimaj8c4yGc8M43AMFDLhu3dgWAoURufIh5lW0Hg2eEDTofpnePxkwb0bY9iphE0JmnMzT82vGd1lZlhn3jOMAhJDcaEiZeJ3+DAn6qEcO10jrFwe+B6nfzY31Hh0/cnUOJhQ+YuZYYUxjDbpuG6YRXz9asXDROqe3SB25BLkWVu4SnzNz86m2Zmze4YR7kg80csk1X/ZqGNjGH0TfVV9Gr5yPbV1dlvxcBEcB+5IuqoTgURYILMgKkd/xtJ6lAD6taxMVNajZ1gV7xle0qQ+bbhRFJRPHqAh2la9cI2Sw6wPDA8o4yjNsWQPgxQz5ehPMeiQBuWnbz1Jc7PP0qeffBJ4FA3Qh7NEncNTUPoyx894AS63g82NNPlw3HgS5G5r1EPe54dBEeqZeDHLqDH9rd/5e6mnvz/du3c7cagDsBLn+ERKGzO/9Ewy9A/MUGlr60lvvPFe2trYTO//6K/UVA9Tb0+XjS6UxfWiO2WzHKF3DOaU0cYu0Tv822UWBdIneplh8T32EQGhoi7xguOTau+1yIE1z0RzA33dUlYHXN4oB7iL8hCHusDpSf/AH+nxKeoS/uLDgAqDNzPDiMLhJsyYWt/cS1vKixlcu5tr6j/r09Wro2qrGMNEL8qPMpInuGHwgVnIjPhvihfAi9hPlHrZ39sRv9717JD19RUbkmwQOeREOQYgg56ABMMLxitOshwaHDE9Ly8vWj5j8AeyqwWPypuleXuS+dgLjgFMCg0szYKRDfQHxUMc3sYwBhXr0/Ppp+Ixa6LzMGqSTq3rQ2kK/3WSX2iPBwcMgDJIg9FzwLRnI5PoEBpyGTAS0aaFgxbVO8awXcGxs8usx5pYCia+TlxmNF+9MiYEpxKvJB1wxcArdMrMjDBk0S6jLWD8RZn2jGXxwDPGMIUJ2bIpLWMMW122kZEZPvQdKKZ76icxhmGc6OjuTO2tbTawZR7DMslG6lS5zs3PpY2VVccH3+xnC29BdmK2NvyGGSHsG7cnWBsbOMUU+bDJ/i3NramphdUKtC3KJ/xgTFb54Cth+GIGyoHgF39VGQgHLTL7/PLQqHnWrY8+NA5+9Td+3dsiqDDGuwQRXUgDp+mV61e8RJlinJ8hnB1lIh3wHO1D32kH4VkKzw0azOG4Z2eaK96zP6m6XckJfMeN/p48SLccNueRDSK0GfhShqeUpu7ZL4eFJiu/5/CVzzn98+GyPyaNjz/+WPLrM9N6md/DJ+I0WhXRtMLANvuGYZCdX1xSW2/1th0Nqs9333lT8sKoRLNikKhIJ+OLK/cJ+Z1lhUtLC2lNciB7AG7Z+AmfEG1hyFIf1tMbJ913drSbl0W6uvQHbnGeGRbZGde0T3AIf7EcIB5Lf9PR2VGSRypxYEc80tEdnPh/Uef0j8BOOwX3vKMLkocC2Ej8YCIO0CKNkeGR9N4777rsxDMuC1eZJzPDBi8PW4chH8LHzLAPlDanGmMg3FZf0ullkvRJ2RgWMnsZl1y4nD55vlBG02XUh/thRUG/IAQlJiyyn2Pon1qf9LZZHxpFmbNRKga9i/xKtSAHDPpDxqLvprYtu5C6/DMkOQYpBCyCQXdwRdLkheivlGz0yjjkwAxWY/zFn/952lrf8J62v/u7f8f0gXM3ZhD5xw7gVWnmlNMk2eeW3FV2fbOxj3wBwNAEXf6y3VncX+wChkoHos56lt+on6+WbqaHvzEHivkpG/Lyhd9XgO28c12ci/eLw0/882lU0GrhXpbPi/VShFUS/+Q7QyVgq/5fH29fnMLP45Srqrh4kfNj0TExggwA+FXgKgj7rIsyVaSDk6dSUhYnaXpqIj2++0lam36UjrdXUjpQ5y1hBsYXM7nUIE6kHIgZWNjHkCAGilBXW6dnC6fBsEIZgABoRMCKoIhffGPZBDMxYF4IS/UNHDVensnlmTHyRwiDwYfBC6E1rOyZMLibefFT0VB6w+VGEW+ZmCKevomJ80w8/uxfQtk5HMnxHWOYZ4YZkeRXDue0nE7klf2gfgwqTRKEs4Nx5Q6QLHn/5NatNPX0eVrbiJO0EJA5acn4I13XEiyJWSyNHsnbUieAK8NBCJ51jz9/o+4QAMMYVpOmHk+myaknVg5q2N+I0ULHU2dGJDnyx0XaUVZm3iEQb0p5yVm6jMrJN+eIIzy0cpr6ervSjatXJOjWSFCcTQ/GJyXgSpBRvuxlVIpWgF1KgwxES+RL/XN8PqPB1BthIj8Fy9Vt71Mbw4YGB/R4aiEWw1CPhISNHSmodZymtp3ef/9HaWFpPdU2stQBY5g67oqWTZ4kT9nYQ4Ej51lyQtiz5ZTTI2/GB21RuL6mDmh4sD81isYfTz1KE5OPbQzDQOGezHkpliO96BDYw+DbkDbY/+ki50z5Bx2RFMaw6vT2G68732rB8vGtT9K6YGczdWCPsFIqWil3kqK2I1BIgyscZc7GsCMEGSM203qE45l02tpb0jvvvOP2X69rc2M19bKMRHCz70mN2u6COuYf/OAHUkKFO/OHcl6VDv+aWtpKuxQ3jqe3p+7lPHGl+OBatAA5XGY5wtCgwhylp08fp+nZOQkGzMRjjmvgOwRs0tB7kWZ2pF1pDKNtKlJxXeyIwxKtkeEhG8NQJsYnxsUftjxTwIoyAd2Ogu9lB8eiHMKi02HJC98vMoZZ+FHY4BcpjYxeVnu6qmc2SZ6UotfkzaybpPCx6XUYw9bEs2ukzA7b2E0TgT7gHeALwQjBCWWt0OOdR+A2jGEdHS2i5f20rza0tDAj72op98yaq02dfXkD/YicZ2CAXu7g8ZDla2oLFg4JVpQll8kzwxokjNkYxjJJjLNS7tXfnJ8ZZqCdBBmITtTXMOtSHFJKhgRKKdQ4lETKRv7QLmVcEC3MzMw4blaQuHMxu+Zwd8/h2TPMfVktBpe6dOX6TdF3V/AqFYGlbGSPMx6P6edcLJWHMsVMBy6EcOoHXBAIg04M/KgNKLF6DAvq93xh2KOPA27BEFsBCB5mMtXESDZ5xwASpsughzBwghr6Bz3oOhUeWFqI4oBxgD1V2Ntpakr8R0HoNzklEKWnqaVVaQRcSqrkwAtwobw8FC2RF+j3cvQjXdShLuJFf6z6EOzsP/l3/nd/33sZ/eiv/zKtr837VF+Mg957S7wpDHdh0FLE1KA67umW8r6zm+58/pHeL6WhoctehpZpNOQL+G7GH/RGdPzckuwhqnWf6KKINigTz4RBa4CjY3zY2TvyINLC9OM02N/r5W0M0pG+0/MVxrBIoXgkBb7ZI/y8nYSuEzWi6J8FL9QhZDOjaHUD49VWGK12NlWuWvXDVzyLjjaJ4gzNshRwc2vbiikXm90zswqjDnyYmdgsW90RnlgKh7ErXPA0K6SkCDwCDGMOS+leffU1KYjdej/0ckvShT5YvoThLXgLy4qRvaI976k9wCNZHtnZ3a34XXqPgUn6fva1mZmeNq9nma55iOoS2mMJLe8opp1dHV7CBGagAfa1grZi9iu0y/LRjTCGibZqVZ9tkmug9R2lwcww9ndE0WWGKZjv6OhI18T7cBibSIMy8IzRSWRqw4T5qPAQxlEOteDwIpYt7hqG69eupIH+PstF0A6ziJk9t7S0nNZXl42nTQZFRN+eASycq2syL2tqa7G8ykyuqKsD8/vRK1fcJuE1GLxYympDg8pHf+hTQFVPjWrvA/1Dqb2rJzVyEqXyRa4yjxCszO5idure7kZ6+mzSOCRfBrrgPCz7dZtQ++AUVy5mfGLwrKlpTE3NHTaafPohxrCT9Bu/9VuWF41z2q5pG+NjSjevjaUu8WGoR0iOehROoSHw6nfnKl4nP3gMeGXmGe/IwbnNZJfjccf5m3gFeK/0r+wXHEbP4Br5Hhd99cUuw5fzBmZcvufvzqP4flG4DE8pfMU7jnDGge4fffqJD2LJYYLHq68Tr+IBfk8fwDNLo9kr69HkE9fxzRs3PDDKYUMMlDJjCLhyHjk/XCWMkX9VevJkSjx8Kq2tbaQt0dT+AcYwtTXROvTnmWHiqSwTzMuelYEupU298yb4qHeSzwYr+AgGtVw3hGbPVmjLkeKfy0v53BHwp0TYe8/LQ0ExeSgM4awb6WIWsPFh3B67Pc3Oz0s+YtZ/Vbqi9vL6a1932TEikj+Od66Ml29+61uxTJK2WnzHGPb+T37iGVD7kuc31d7b2jt9KjF86re/8x1voI8MkB3xct2StmEt3rNfpXEs+xWx41bwVxVWd7wVRvd7Dx6kSclizM5W43D9IhM4EHThdEjvxBNHdsVjgZf9jXd399PM3HPRKuUlDzLSzffCj/zJiJaoD7RrG57JXwoby73hNy3q019/4420uLiU/vTf/6n39+Tk3L/39/5ulM3pEDvoGj5/JP/Zk7PGMMOqfiE3QRsDv6A9vsxl/Blnv4B7MWt5nPMsvwUdfTWXY1WmdR7W8reiOBe4i8uXyw2oGReuxv9Irky/L3N8Px/mYvy9LK3zdRPlOz1jDKv+vX/4T/+geP45HWnp4s+3il8W+vyv+KZAlb+L3VnIaUxF4voTgzs6cKfcIOGhWp33oQRyqRRmjs2cViPlpbWpVgyz0evKG8ToOd2IpYl0ChwvzKwIZrWwFKCluV0Muiv19vanocFhn4R29eq1dOPGq+nmTa6vpevXb6Rr166LOV7zyStMK+7p6ZNC3mWhihFKlsjVFntf0Igpa2aeUUngoxBm7Uux9HzBlZ0fKbdq08Y1pYcwwuwU0o70Iw55MCWajuNIDBZ2xLccDqUghPUCBl/xTFwrPVJyeK6EwbArbxzCKvtssNEvyor3HKJMBWxOq4gKw0c5QuGJMpAfX5Q+cJNu4W9fMeGuzg4rzowIs1eHl1IpfQyYLKFziRxcaZVwSbrFpR/LNVDaGI2Kb87GnYCfi/jA4Ztci+iDZWSc7gi8TJPmVDafYBkR5MidV1IFJfyPZ/CIEoVh9ED50ifjx/e4iFvkp7pkxDf2wWBPhP3ECU1trQ2e/YhChoGWTbU3tndE1xinFNHZU2qVu7gHsiX8NjR5mjcCBD5UF22Fi+cMCYAZEt27JZS0tbYo72pvOr60vKJA1eqEwGsphu9UFfeoq+yfLOSyJIUlG+GvizAOJ4cVo4AxXNDxYH9/qle+1PPc4oKn00NLVvAMLUsx2FBX9SFBKmIbcl+0BwzRfLMwU+GCFooXhUXwGhpkGUDM6mLPvyYJ/nXKm2VOKLQoe4yoMlOiLOjm8p51tD8MgBwhX4HZkss4CvIG3hBU21paEsf7g3tGUFnOx75KKA2EjKwq83wxbxtEhDfaeDlcGS/B9c9eCAl51ieOGW0YTWOUVbykSIdb5UXRIAPKAMzgCd6BgF2JmzIc4A58nHpz8u7OTsU98axBFHkELJRUwqyurFhIPFF9+9S6S7FvmuHlv5K0YUUAIAya4p0P/Ex3/1WJ53qxvA0rO9ub8rzkWSAY+eqbOYEWnhcweoYkSTiVMLYhKJ/ndzj8yJc9FDHeIkSvrS75G4osdMOSJS+pNcSKH43EaeEXM4PwP4m7/FwWwUg9HsGjFYf6xHDPoQhZ8OWe4YpZV7EEm5NPOdmNfq1Z9MTJbJTZo8vKhw2sd4XXMDKVjcROR7yNNsP+gt1dnam7p8un1Q1djoMdGKVGOB8ZvpxGR0Z0H1W7GUp9vX26elNXV7cVGc8QUX8XR+Sj5Ipfie6YGYLQv70l2t5cTesrC2lxYTotzD1Jc88ep2dPJtLTx/fT1CTXg+K6n548fpjmZ5+nXdXf7i7XtuhzT6wollOyP1fuU8ELLtMiAz8ry0vxzViH36muhQto1nWgCz5zSf0Csz7Hrl63bLCxsSgZoDaNqawDfQOpq7vHBvaujp7U0c6pX2we3GHFvaqq3rx1d3fLswX7FB66ZW+kJtGBZ4A3NhUGBQbIGoWbRt0bhB8Gy+pFR9yDX9JHYdCkHBymw4CbT3jEsKEy0IewPxNGXtouxndwAR6IE5dkHrVhywO6bKhQewqDBZfCcFcYlmRWOXy8G5/GTbVn6HDqG0Z6FCS2gfByf/U981IMOVxkcUF3tqNYXpCyPZ2ePpvyCcSPHo1LAZ6UTLBifLMHGMZ3aA76Jn0MLBhNOfGUwUY2vm9rbTfeuNPYgQk+yPJEcMyyQ4xWMCHkEmYiDfQNGuc1l+p96AFLSsFJi9KAH+OifOBRfZrkB2QA7/dVKNL6Q2sWfvfCuCYaZsN+2h5NlHpHKcyzNWir8BOMhiwZxQjWqDrF0bKYe0F+zIiKVQlhpO3q6jIs9E842p/7KpTlglV4jzOVmW+EJZ734ZHyT9tHFsJAFvoqdRX72dFXkR/1Dz2x3NiXvtGTMEgF/lYkw4AD+grzHeGYWV3CUmIrDcrLPrQsF+2R7Dsq2faalFKWnN6QAjx0edhbETCbl0Gdg4Mt8akVH7TA/lANjfVu708ePUwb66vi7dWWaRgQZGC1VRenSLa2dHrpKDPm4Bts+8BekRhNZ+cYwDj13kmUBeRQTzj4OzDSjzBjCYxTHzjwkx34g7dHu494cFvz0vxdF3FyPPCNw7/kHIb34Jc8OU2+KZ7TyN8KOHL8zKuzy+BV+mXe5XSKAGSXw+JskJCf5WN/U44igMizHA93Nj+FUZzZuVkPEPBOftALZT2WbMgduuFUUKBnNiSHHqxKxoYHdXd3mS+xTx2DQLTn83niMiyV+dMnky+HCmH84mRGDq2AxhlwpOTM/KN+qGdkNvgD7QxjL3cve5ZuRzuxv7epYUsb9WOKB10ACbnSnpHjOHyKwSIM9RzUwgxxt+edTfVDG74zs5PTaRl8Y6uG9VWWGS+n1aVF6TOiZ9HuytKyl3rDf5AJmE2NPskhEvR9KmyJLrMzzk0Hp2lwaFA03lb4RdiF+cX0bHrazz48RWWCF3KqMLyXvRXpi3McXI6bn6kzLvxyGOqF8lO/XDk+n0vpGEv4gzHdFWZePHxJsraIIZ0It+DV8o/5I8/iO0qXtKETBjrQZ/v6OWjkQLhhK5QiD/EDrpwneKDf4Tu5G14ulRNYCEPtMau3UTynp6/fg9wPxx96sAV5hAOX3C6VxlmcCH9Ka/u0KUmCdPqlS+WLULzRZs7S6ldxAX9O5ed3L6YQ8F3sfpb8frYyUZSLLv3390pXWe4zX18M+jfmyvj/kkx/AQDPh448U/r3/4//+/+18Hr5zLBKz8qEXgoPRPlCSjnAz1aZNITsAJoRTD/7RpoieoXhVLZTBC91/tU7S+mTH/xZmpWA3VB1KEamxskGgTAfdaR0AGy2ymb0LG/wrK6CMXlmlzoDhGaPaEmghFm5QSqvsxUlIMwE+M47TT1cBs8CuX3K7mxacipMLmdmfrj83Xey0s3MyZ1CCFswLjochBw6jtypxIjnvsvX0xcMHMeae747rOJ7dEQMFc3fI+mFAMaeRj093YbLgoTiZ2bvP4V9/Phxmnj8JK1tsvm4BDnhyaYIJLYKRxqM9NGpMAJalLpUbjO4Uhy+kueRlxcM9nV5j6G56Wdp/NFjlVU4qmHpHlPJywKOy6e0yqkgrJxYMMSQsu7T/oqcFcjKcPFcypNL5R/o7U6vXBtLTVKut8T0b92+45MdEbglsTpt4pC/8y258OeChjwzTJ0vZasMhqJBflQ5ncTrX3/Ns4Sg3V0JJE0NEkKknG7uHaZT4exE9fXTn3yQns8upEv1zaozUQ/1okT9c5Z0L0pQeTFt3DPDVMdVl0Lowp8fdeC6lBf5iwL0LfYMG+jrSc0qMwrOvfFxlVV5Kd2od8JHObhzQashMEYnTB0j3CAEgQPywZ+yGsbsFAdfC2i1VentN74hpaLGy2E/8UmWG7E8kVlpSgdhiWWSCFned0WRc10GHMwME74kvKA4nsmrcISDzlli8d6777qjlf7gjdz7ujgsotGjl4yYr0lQ+v4PfpB29kXVUtacYeFyuXFZwGTfC5845LIGbLns4RcAGVPQjBoJSyTZRB9amHr6OM3Mz6W6GvbtQgHOBch4e7FApPvizDAQE99xPJYhB17BowsDR29Xu76fxtHhq2suN8ZH4DaMipxHqXN5uHDwDA6TIE8vzSlcubzxDA8VV4kN9K9es3D19OmUFaFtZoaJ/zKT4dHD+xZQj0+rU08/M7gaFZ9UxOOcFsYbYCuMb+CFS/VumEyDVbGBvkQkhODFuWl5XfK+HyjfHX3DnhkWJaAZFzyn4G3MdDo8xpjKrCrS1Lf4K+Gts6NV/QTKBKdJPnQftLWN0H6UOrr6U31Ti8ttfgmNE9lwXvLmtLVqi/RRNdX0CcFvYoYMaMbQFbM6psXrlubmzZ/ziPgRSkRxxzE7g2VO3vRdim2d+q+Orp7UIiEcmqSfi5lbGGHo18JwaroXLrk8W0N1hKEkqhZ8FvUuZ/4KjlUeljghwCMY52eE6F0pILtSZJnZc3QoBWQvFBjCseQkwkkh0jNLgj3DwGmDYwT4qEvTjiqbZRRBQ+APD+FfdNna2uWTFVky5WU/wmmmNVzQ4lZ6+OC+/Y1bvhNf/Rm0B0+GV1DX0Dv7cf3O3/nfp57ubtXnfZXzIF0ZGRVdYjhVuRWZ9kgc8ECtSY9UmXXtbqfZmSepq6MlDQwOqp9RmoKBVgidmmUKj25TXhui8opg/A2ggE+/wLfKovTtLaca0X/Kn9LW7l5aWVtTnvtpTQoMM8PYjyaWpJEPcJI22ZE/3EP56R0nFap4BpbImTzBOso2fQlKEDRL/7+ytukT4Ki/o/04rITBmEP1f9sqM3tqrUp5hEcyOMXyzcND6p9ZTtGW+oWPPskcK4vLUm72PesEnoExmqP5gQ+ehRwG7aHoIscwK4kyMOjILDGUNb5BQyxvhDiQxTBK93T3UCjF2fcMDuBHjutSXeZZxBgJkX9oe7MzM17aSjoYiKnTevU90Mb62obbTXtHm2dIkSYzwwaGhk3DsZ+XnPDGkk9mgvJySfjiqqOdKW82lobXMJsL4z6GKnjckGQp8IIs4HqnXqWc01dhWKN8+SASDBAMKmFcP5JMti9YjsSXro5dSf0DMTMMfoKxi/52dWU1LS8tSPnfjSWcSssGepWLdkdbxSDLLDqWKpsGhGMMrswMY2UD8h6yL7ISA8TwC/gDM+7hOdThodo3G6CTz97+jtu+9/4xzI1paPRqOjrYS48nJmy4ZYP0nt4epxUzR2vMp5ilaz5UQ5tlQLNG9XGUFhYW0ycf/UToOU7f/vbfUtnYogNcifbEA6EfZZpevX5Vba7N71zk73ZAuUCsLgznbhd6LfEJfad9VjrilOIV7zxz9wmW/qOl0AdEXlz+YD+MqmwdEjIB/CrSijSyg9dhiMj5RJygoRyMOoX3E6YIBqWU+ilwBu/MxjB/L2DFAR8w4PCD/33y6afqb5+6PyAs/QjygrJxXgxYEIP0oekVyW2TU09Te1tnunb9igcH3nv7nTSq/ptIpEsa3Ekv45YrO6AReUle/Un66OOPTGcMKNJHkse+aB5YmXVpvCkt2iIDRJQR+ZSSC0CnC57ok72vs+KbJnSRifeBVDxmYkKnlJqo0H4kAY0oDd+lKxU0wzec4aYsiruvdoNDVwAeZlG7nE6VWWWnqb+/P732ymsRx6HPOtIjzje/+S31CUPmq3mw4oc//EH64z/5U+md0oPET+G73WojGNioE2aGsZ0E/XvGL47n7HL6ld9VSj3HO3jFUUc4wuXBDgxg1AuOsBOTj9LTJ0+8N7GAUVuH/or05UcYp6s04WPMAka+wUgFP2BfTwbtqfAShALJbTrQKlcBO/9okHxUmpRzc4OTyGvSyJWraW5hKf2H//DvxaM30ivXr6W//1/8ffN66s9Gb+I6M7ZIqk6zp11powo+Tx4UjDvlj3CWvxznP40ja0Ghp8ApHvxwpboLJMkVPOorucpwL4uT0/0iVxkmP5fTc1VleP0/g3tx2l8d/pe5F+OXk+ShDKPxKa8M38tgOttOSK/8fCaGC3aa/vG3B0veLzWG0Slmp2ZVPFUmKLC+hPD4WpGMnd+LaDm6aPhLHUFFPv5/bGFTTOx0J9VgENNLw/FOmp96kI4311JrQ60UBV0IRSgFMCc1WHFfNzKELwv9QoiRfMYhuMpVwXDsEQhWmyMekLCXEt9yXBDOc2YsuMpUcwfCt9yxwKxwMDOYBP4wdEYGMXJxeeRDSgajg2w8ffvz2x7tgwHgB8NlBgRlocOwJV4ZM9owJOX3lHd9u3/nTrp7756FJvJBoBoZHbWCzmgOG5STz7e/8+305ptvOkx20alHE2epwrPnT9Kde+NpcWVHeK8RnUAH+nZSUEmBN2DySJDKmYU+PoBShEHeA7161g/8IGSOXRlN/ex30dKQFhbn0r17E2mfjvASI4PUH/Do0XURzqNpTgcKiRP36OC8TJIf8eWMc+Ka4LgwC9GhJAlx3enGyJCEgep0tLuTPrt7P23uHkiAq1dE8Bxxcj1m52f9AYJnSUk4RkGjXsEjiid+wWkoc8D/6o3r6mh79HacdrfZM6wmDfX1eEkHyxTZr+ETCRbTc4upFoXb8AraynIrD+pU3hLqO9KOBPiYhRflxZ9YnoGgskfeUQaEzLHhIQkonamNpRcL0+nufSmH9R0UKsI5tpxuWSm3UioYohNmNmEsC84Gkig3NACdK4SVQqWkOgDtVEVtTVV6643XJYwzg7MhffbZ7TSrjpFlkmyoTjzSaWlp9jOjl26XTo8rhLKurk4rWGEMizLnunEZ5UiHGVnf/GYYwxDANtaWU09nuw2XzHBEcSKd7//wh2lr58iGGcPs/LhHmjjeEWQ4Bn9lhdkQF+dbdoXAIoZ6eZBZOAMKcyyhZNLLJNng3UuzrSSQl+I7KTIv54sjbYxhCLq0W/KshO0ih7KLcMkR4X2qaxRB9oZjzzAUuTI/DLjBa073TNr6joKF4INxm/B8557jOrjaP2FHh0eK0yRPvD8aMy93hGNmBlAPDyceWsk+PrmUevulONbEEhnwlfkZeEZIY3aHsCgKyPARSm/61tPRKtyyp9Z2mpufdl+1qnbPgEZn/0iqsmEzUvbmy4ZX77pQAjGGoYyF0zfBq5KnI31HOO5obxUfUyuVsvfkMcv4TsTPxJtVzM6u7lSntgNA1Juoq4ANIwMHeWC0Ard7ykLtmrQFvzCncNVuJ/AsZlatrCyl1dU1CZuhOKKYw8OY0VMvPgqtomSzT6P7tDr1b7WxNJ+BH+rF6HclwPd1p5CU1yUTrxPstGEMeyw/gz/BL5hN5hF2+hsp9NH/bDscgyscKIOB4kRxmHWCokG60BXlDoUj6CGUEOoJfFJO7hc7wwpwGW9KK3g1OLrkU3VZAlpTDV+I8JTXxlE9gydmBEyMP3C5qDdgMldXOkxKZVkbNI7BASMs+y/+9t/+O6mvrz9NP52UWk6fc8UDZSih1YoU/agLYDj2Vdkb4q0YBRbnZ71ki5l01AF6BTTJRSFcHEOiNCIB06lfihsO+O1FwbNTIaENNixfUD+PEWdVfeDloX7P2GsgP+QY4pCmwlpRJBPuBW2jxFnxLRRJyxbCCxvPu+5UX/pTyVkqRR8i+hfu96TsrCwviL5X07LuGKbgi1vyj9lKAlF0RV9A3jjKzey3waHLVhxXl1dMW65LIyPa09Y2M77UP4m+5GXZBWWUvqOvf1BKoRRxpYPBDWMw9cdsNeADzqbG+tQrZRoMs/TKgy/KAGNYt9oh8hB4YUZYnQfD6m0M29nYSrvCIyeoUaUMdrER/8ryqpeGMVMXxRtcMZuPQSVoiVlL4BP5hs3lMTZBEZyyuC4YUTR7+1m6ygBOQefGqfIQLTHDkPghC4CH48TBOpz6Z7wrvXyKJXyBtFle6eVEwgsG79GR0dTa0eY6gx7rBHtTQ2OaEu+cfDTpgS+UVtoEF/XsZZhKj5lpLMdiQImVEU0tbV72yowtFFqUf2ZBK7DyO7BRKxu9mGmD/MEwJ0GQ4WJ2ZY3kFNEgMxyFq+bWToXdEZ6fK/xxGhQ+kKPMk8THoG23C13w3mgnIYcw63BmZi59/CHGsJP067/xm45Hf2E5TeFojywzf+XG1dTV3iYUQqchQxMO3JFHvnO5r5WzTEgZ9c5p8grkuLjKONAhz8UH55nTxmWY9aR7pE8y1Aff4Df055F8wJDT5zv3gCnaK3EFDP/OhI0r3vlu/aQIWRkmx8nljPDlMB/f+jRxEAkycA4PPTMblZnCGMMgUn3xTNknz56l6edz0hna1V9ftW7wzltvpKucCCsYwB+OtHA5H+5c9GEqptnRT37yQXr//feNQ2YAASOGMAy8VcIzM5kP9hngYYBEuohoxvXjfFSnSou6pe2XjGHASh6iv+6eXrcf+kO2tYDPAQvGHdLwwIfozo1J4MLLLf8oPt/g68HHAmcsw+aJQQ10RNpDUUy3OeL19QykGzdveEaoVyjJmaZLd9eQ5Mtf9d6FGIVx1N/77/84/dt/+289mAs/YvCWg0LgD9Dd3/6d3/FsbOon47XS4Vfp+J7zPh820wN3vkGXOIzR4A4Yn09PmyfSvpy2ZbWoR78rSdoNdQpf4SAETp5FlgO/9E7IGuGADZjBQwEnL06L50iLB+Dx1gjmeZvyr/Jg0vzicvoP//5PPPngpnD8d//u3y21R4PnZGlDonfJyDNVXWkzNStFPoScSttzZq70/zTO+AMEOWSOeFGZ+V+gBhflCg8b3n9mF+le5GLw7Wx+X+wyviLNDH/ED1oqO+G5gBuXw1a68/T4Rc7xK3D0cleZp54VmBg/F+oucMgo/+S3Koxh//yTnQIeZVIBWaUxLJpSeJS9AeqLi4LLlV/piPbVkaf4Uhx8N+EjaEkoFjNtOVxJDYdqsHRS+i52lurEBDhpUnwySc+SU6dFXvwpY/LNndQLsBkk8gvY4jvPcTcT9Ws5Lvdszc4ux7AQSqegvEJQYfSx0YYD9mzAAEU4viMAwci46CT44Blbio8gDPNg1GV2dsYKVk9PT2JPCMpH8WIWRXSSLa0tHqll5Bmh7c7tz9Knn35aygMB7vXXX0/t6gDF45R/dELXJXRcFnN2SUhULsoJMCpn1XGaX5hNt+7cT4vLO+o8YFLR4WRjGGu4Cc8zTJ87022VUHxXupTXqZOsbqgNfGOpzejoSOrpbPPpIutrKzbQ7B4qPEYSKYZe7gJsFlCK9LiTfgEzswDAB6POrgNd1DmdQLkz4b9jCicpdUuIuzLQp45R6aqePr93P62xqXs1U5oxZgFh2VXWf75InwtjAfUGroGDDgT/MAxFB3Lz5lVv2s++dpwCiTHscn+vlwueKj9GeDl2/OnMfKqRAmcjGHguOh7+01mjuPLC8g7yRXE1rKLHDCN5YwzLbVpfTOJjl/slNLenVinem6uL6fbdu+m4tk15CWaMmvrR0RENoaVSCaXW6HBZasxIFHsB4CgzZceFgYrYuqvQpEQzocN78xtfT43svdXSnD67fTtNz82FEUp1TBzqjNF+jJCbnlkY9VbpEPjDGMZsOOpAnqLJSt7C5r0oBN969z3DzcbHm2urqVs0ZmOY4rJnGG3yr3/0o7S6ta/6xvD6osvpIrQzM2xZih9Cz0XOFA6f0DM4Aa7Lg0NpcLBXz0fp2bOnaWZWdYuxVR09PC4MYZFHLi95Zn5FOj+LMYw4cZ1IsRpKPSyRkZA58XgqLa8wM0xKi9oVLqeT04wr45y8mQXIEscqt+eMixed4NUnNp69JuEawWrqyaPU1tyStqREYuBkKdjDhw/SOksSjjGGMYMLY1jAfCTeLo5kYw+KyPEBygb0XDZSAB/CbqfqkYNT9ve20uLcrPHOsg9GH9v7hn18eMDKiLvKVOShVy89PDmibuRJuxJ+6Un0YC/CsSSQU0/ZBBfjCW05jAos0xd/0zcbYHRB96fHB4Kc2WbkEbC3NNeJVjsSS7vgtSgmw5dHXfegnfbAyDE9GHunwd8pN0oFlEAY05IfAhcA6HwPyZslkbQ7ltah8GDQ2rEh60D8wRtai6/sH+waRvY/OzpiI3IpJKJ/G0jctwathoGLPJSf8nTfBl1yy7DoBhgBkx7wJqw86Seh2Ur6ccRSeJ6VBp8dtTCG6Tn6aOrpkkelW6Rw19Y0qHkosMKAK8qAox1imJiceGi4yZu7MGRwLwlucXwPBjBQAf8jzd/+279rxWX++dPUoKY3duVqYrP4GtEA9QAwGc4TReLk5OXVDSsIzMhhOf3Y5WHP1KEM9F/ZSEVxwA6H/FSpvyQAZbEwaYtevPNKPwjZFVTp8rM0f3NrR8reUto7PFD5VgVrr/LsED2Ih0tjozrCyM0VZUZWyHIGiiTPxoWUEIxdR0d8YzBMNCGFmH6D8iha6ujo9UylnY2V9NFH76edrXWHpd49U1G0AT5iSfclG20i78A5M5rYYgKeuLa64iWHLCHHuEKfgSPc9qb4hmoHw0hrW7vo89B1yPLS0dGrnuHFkmowosS9jJy9qWjTGIzpK+jH4CmcVgfZYjCmH4Av5j4+zwybm51NO1Lo2OSeWXZUURPflBazq4CbQUZmbZInRj0OWMDwVerPlPea+BQ0x4AOCIuloCfeKsM40M8GJYzMgretrSMNj44ROfou4Y568YmNwoeVO8Wjzl1XpK23js52t3n4NZ9ZlowsB4WpcIKvPrFX0nP2Znr61G17WzhmRiirHHAsn6Yeenu6PWCDUY0BPWRB6sBxBD8nSHJQCUYv8meJlAIorOpZiPLBEzXFjLFihinGMIwGGJUvVTeINlJis/31tWXRZfLMwF5vki7eJf4LTi0/qPwexIQnUAkqPzz62bPn6eMPPzDcnCbZ3s4yM4MR4YQfBkhfvXEldbS1uE2DN+o594nZ8Uw+gVfFRybXO4ZBEzl+wKALR3iunB71yzvP+Tthczgc+xhWficuyeUy4vIdB87K8TPMEYdwlWmFi3R4J03u+d1f9Rx5Bj3l9LO/HtJHn3yc5iRL4YdsY2Nt4aA9BVT7U3i9Y1SefPJEbXZDuO9MV66MWSZ6+80307Uro4IG/hH4yTI0jmfS5934ozz69IPvfz/94Ic/DFlT/oTDEAYPin37jkx/eZUL/QzpQG9eYqeEMKJiICdtvrvoNHRBA8/eVZ9WV98o/WPRs84oDwMawpL1IW+nQhUoHvoEcuuRaDtmCFPP5Bu0A//DsRdebR19cAz08i2yZalyt/f/g36tY+jKLmCk/lJ6551velkx7ZnYwP6Tn/wk/emf/qnkpS3zGZbcd3R0Wq6hXipnhmVXmf55l+s6P+f64Dk7vhv+wo964OIdA+LyUmwpYNj1A6/QppNVGGicusGozmxh5JuBgX7VT5VXcdCubSBV8s5C8Uow6936ib9F/txDv4zte7bVt0ETLJOcFzz/38IY9sqNa+l3f/d3BRftPjtoHRoXvavvXKjrTzvV4hEFzGRumVnhrJu/xGWcfBX3Mvx/UXziGIziOV7KdXCRU+3F/SvAVYYp0vXTuXg/uzHsrMvwR/zgl2WHJ/RfvH0JyF9WpuA+4b4kqQoXMJx3XwV/L3PnjWHVv/eP/4c/cOnkBc5NYkW+0LUZnd8JAxmSeQEA/l/iLiQupxcJ+8e94iJT50AQGKQak1iUvgmJElaplLp0mJpPdlLTiYQBC1gnSeKu7sEA4M6IwhgRYHDRGQcDzzC9kC9+RZgIp+x09/JJd+JqnCBEDn8cBhdmIHlduhRz9tRiY22OyUcYm1fHxB2L/NzMrIUtmPDdz+94yipCFyli2GDEFWEIAZHOAZiy4g0zXVphCcKBl0swggNDZS8ShI/sUBb4xkk/dkp8RQwQmIAZ4uFOGJg98DC6ytXb21P4RweYHfRm/Kj+UaAWFhB494OkwYe+CUvOy3Wn8NSflTxdFgAJSxqRmC9+fEBIotwoqxh12MSf6doIaGwWeyDcwDwQkKgL6gHmV0pKSRsDRfoICcAPU8eZHuQq67nSgYempgYLXIyaohQtrqxIiaRjU/gKBl2ik3P37CgzQojzFq0CL+XTi1JCeAgwmZFlAV5fWJ5Cvh2tTcIv8ZSfpEuW4a1LgaiSkE55Y3YaDqgoPx1NPNOhH6lTRVkKHyWjcgAfuHB9gi/505qovM721tTS0ui8jwXD0uq69PcmRURwYKo1RkCWOSDckC202SDwMIqgrIeATB7Ur+9USvFMbkCTMwYu77ui+hlQZ0gH2ygaXpYwzZRsCylRk7rHhsnySof7jFJHmfIFvWBYpj2YpglImAJHvmPQ0zdww55hwAwOmQmDUoRgHwopCtZxmpmekdJ0aDqrdGfSlGPfsUbRy64UCuA0XyQ7LoHhu2s2nFGiMJwWxnJBOgOWd25u7hgm8ov25oCKX45b6SgLbR4asxH0CxywZnihHfaGaxa+8FtZVvuVIMzyhEq8Rfjyc9BNTgMjeoz2x/Ioh/T/Fy59RLFhdgQvKLjU5ZGFc4zaKKPL4oPiISoTe/6EARL6CWWBf8aN4MPQxHvkl3FNe2CmByPgodSxTJg0mNkA/TIbwoK14mBgYj9E7tBdLNEgDXgdigUtFDrF2KT0jjlhbVtxpFxjSNE7MyBYnkV51sXzvak2ivMusyo4qVht2aeJCK/qoWprGr0JvTdaV950XBirGCG/5n2r1P5Y9qgw7H1mxUV04v1FlPfezlba3l4Xnayk1eXYf2t+5kmaffZICvGEL++79Xg8TT5ic9y7aerR/fTsyYM0/fxRmn3+JC3MPUvLC7NSeObT1obqfZMNztfTgWCmzdPneGaDGrhHk4V/O+NbONE/SDP3n7l/5Dt8FuHY7UpXPMcSkeoq4V3tCqMkgxjEqVEdl8IVYTGMmv71jpGQb3GxPxJ9XKPgUp0rS2alYlyhHZAHfJVZg8xgwg+aMK8XjLyLuJQnaYmOdUFrLC29cuWmeG+zl3rC+7q7eqVgsfxYMIjfsSdVjXigyyAYGfRhD6ajI2bibKsdS7ERbTP7IpZfKhz5UO5LtM9499IthHlhEn0cmFg6ioHpQPS6K+Vwm1lLqottXZuSJThsZmtfealOwE1TI6fosafhvg0rGJBZtud9blal3Kyob19alLwxK/71LD2ffpyePXucJh9zjP799HDibpp4dC891PP4xOe67hT7fD3yvl/0VWyN4A3ZD/fS0sK82wk8M9cvZaSvAmfIGswAC+MT32NGErjgOydIsmcPA38Y4TCmsGEy+6dhsGX2F/urMUOU5VS5vru7e2zYQlnFQW/IGjYqq+4x9O6o/Bh4yY9Znd4UXI68kV9w0IT3YxPsHpTyzBS1U1WAknRbRDFmRjD5U+fIUITH2AcNQkP0pdCTKs3GZMiJf6YlESNyGbPRoGtmatZWS/aksaiu2WenVWUmOgYARQQ0l4d0amo5lKHee4IxMw0lnkE+FMbdXZahRjnZzxY8Rd8PfOIRghVaAS8YFPtUF1euXkvXrrHH7Y109frVNDA44KWpwAq9bW5visa2PQPmyZNH6dHEuGSLOcFL+1B/XMdM1EbPoG5jjy/PINMlvswBBc0qC3XbrItTJevr2WqkUTgKPDGgAC1gJPXMM9FLDEhi2AC/4qGq42iLtNtq0zx8dJbN3oUo9ugFp+AMvIfCjayaPKOZOlahXU/gPMt2OMK7ropnOzd/6jz4GM58q7jjzz2nZ55lekemof1GHecw8Z3n4G/w6hzeNFGkict32ju0ZBh0AbMHMApjEBf8LBuMCYshlj6QMMat/CJe3LnM2+S4c+X0KfS09Ax0EsIDE3ccvIn06lQ2D7Ir7Nr6ZmKzew6uoD0zYINsdvnykGmTPoF0c364nBdpl/z9XpVufXY7vf/Bj32YkvcWVv1ygjR7Q3EKLLNC6acNqfhbCWf6s4SvduXTyTHAwovdVqPPoF1z4iXLr2lf7HPIgA3GkMC/6oh2r3JGH6R6cZ3FlVcwOJz8oSfXncJ5gL1ouxTJ+KZuxDvQhzDSe2AKXBv2wDkuo2BoaNjtxkZlOT6DAyYvADsGenQty9RFfGaFMVBb4jWF47nyyi4/V9Z55XN+x/Gc8ZtpG7pAbsx0C749q1zPim04rTMoPjAxa5z4rDTCgBr8nwFUxQfH9N/iS8YxfqR5/q7vlhv0Y09jNtFn1jx7nbLUlS0OkOF7errS1159taijaHPUa7zTl9aknermdFAlelCaAsywQTlR3ijrRVd8v/jb+etl7qKwyrH4lR3+eJTaxkvdV4frIvdiOHzJE3rg+4tX/q43XiocceTPxbP+V175qeRH0Ox9zp3Kj5AXwWd8KTLvP58DPlw5/vl8Xub4Rv7l4lPO0zN7hlX//j/6H//AhVOAnJTv+aVwObEzGVc8v/T6AsThKr1B5Iv5Col0anrmu0d7RPjMDmpIUq6SFGX501jjpAsuMWqYlxqkIBDcUXASqYQNV254ZQU4RlNj7wUbuzY3JVhtunPkwhEfgmcPrdu3PksP7j/wiMzW5pZHR1GaUMoQNrlyh9ctwROHoQMmEAYtBP9QhoCDdGFguTP2MsmmRi/L2tsVMxMzYBNlBEAYUQ7PheO0L5Z95HpnaSXGsNwxEq5NwlLMvIhODYbFyAXpEi7jJ8pJxxrPGG4YVd3c3lXH5BCuF9UIAZxhjgv8lIfy4/AvGXR0r8wDhswBByxTQAHFGMaa/4VFCelkBFNVGIQ3AVSUhRLGFSYg6p6OHyYq4VI4jxKrw4Rpu1MIpgkcdHCXmLUlZuu8W1sktEkI0rWkMrJvBUo6SgnpIUijGFOu3MHkDgdH/fHIbCTCN6kDZrPIGHmigw9BnLjemJaZNgqPsYc821uaYq+MIj3wzPKchpZ2K3FZAaBjRUA2TPLnnbxR9jh6nbBWEBobVK+iJyHB9UyHoXeARCxkLy1m+4RR6DCtbWynxtbu1CAh3KPkEny5czoXcNWqHK1tEkyVRz1CMeVSPuCYqetxmILwUCzlquaivOCQmX3ClwIZf/19PVI8k40AaxsSnCRAMSsMoyeOjrpRAjcwI5QAc65tnsE5NO5lJwVd60Nx4TJ9hQGJ/fCob/mmg70dCfYo2hg5QpDnjtF6a1e0ar5RpOY0uFPPfjQuwfPuTihJYbwqxSCIsi3u2U/vGMPYYBgfZnaxVMQdvdMu2qE+5jzjPZ5xvGce8VWMYYTHccc41aoy681CGqPCKH4WVsiTmUlGPW2ffHnXxbv8Mfqh4BA26kNBM2iVz3qgbXF8eBfLfpQ3G68ihGN8CUUDY9iKyiChXWHZuyeMYdGmjY+ktn4pBB+M1fhYYBVc3DFkoXw22xgmAVQ8m9kO8D4L1U0NEp6lsCu895VESFWYgwME81gWyKyGnX1mjmxLYN+1wQP+yh5YhwfHoi1OWGtUO2Wz+8O0uLTgsrO/kKhGgqzapWgUgdpKUnWDcCqeDK/Rr94DFfDwgJly4FC0EPhRGpaXVtLC/Ex69HA8jd//XNetNDH+eZqauJce65p6/CA9nbpvw9fM88k0P/vEp2auLM+ltZXFtLGxbCPX3t6m+MiO+i4UDqk6ahMsR4klbdQKdUm7ogXwgJAqrAoWKhW+EO/iaRZu4W/gPGiT7+aXWfDV5bJVoXyE8Gvjlr770ALelVZWSBzW79zjPXBDWvAI9RXi+/ihMLCEFyMFs2mBl9ldlfScL5be0d8CJ3zAYUw/ugnfMeMA+ONiadCVq9d9SuX+zpZnB7LPEfzLtKkwVqiMB/oHKZFC4eYOuGVmw4GNAy1tbcKhvikPBmv2hfNd8aIdLvX7m+INW6KTje09Xbuir/Bb39K7eDoK4sb2to1ba1IYV9ZX0rLaJQe3LEo2gB8uLC6kBfGk8fu30/jDu+n+vdvp4fg9GzMwdE081GVjqK5nj9L09FPLII6/ti6ZRTTO/nai5ZMqlrir76hhL6m20jUwcFm8eNCDciqx20ALBw/ZWBWGMO9Vp4s+hfpiCSFL15mVxwAge4hh8GLPLwYa4FH0EdQrdVivPkTk5zZkHky/5bSos+BpMfuguiQn0W55ZvYSlYksNT8fm4MjixGP+mZgEX6IwqbKNz17xqv8mO2LjIXxEWMYvAOeTz1vqwzQJXmbp0Kvgosyk+6R6jM7Zkm4j1H6wA+cLqPKYByRBkY1FEuVmX6XmVrBg9mziTaiQlxCnhArEi9iFhkzzJaX1YZV92xMj7Eglq6rTQhvbHaP4ZD2R7tg/y/6XGTBXvWfly8Pul/jRMyGRgzp4El0hcFUaa4uiw5EUxuiL+BnE3tm7R0qH9Lq7x9IXZ1dqbO9M7W3dajeW1Oz8IiBHiMsM+eod2QA6hCDAjIjcgyGxN29YlaZ2gVlZdA2G8PAS77MG8w34B/IANVpS/RGXYaxIKXR0THFC9maJmyepIsuCSMNB95k2ZE2Du1kl9s9ftxLfWZxpz/IfuYPhYv6CT5SiiPHihJ4dfbLefmd/qQIamMC9KYynb8od76HHEw/H/y0Ejdc2Y8wxIl+sAxPhsM0WNyBmTt0inzNnXeMYXnGE450Me7QBnjGGOe4QgM6CEZJdB2MPsikhBno71f/zSy9sh6QHbDix0U6vEPb3O/du5c+v327VE/hCMs9+kBeqG/iBm+Oft3fBJPbq9q9+QAGM+OXPKQTsKecYIIOWX4Z/UjQFYdAecBJ+VE2wtmgRVrCjQcglDZ8BNmJ/NHrkIU8q1NMnkE+vnFxWi18Dd0LfOQSuewFDnCkQ/tk9U6zZ3GW6Qb+uCl9sE60S/vlsArPWhXM8A9OqsyzbEmn0tjJHZfx7HyLdMH1eZfDlZ3aAizPcSI+5QIfZRqNK4xO4Djaj/s58ac99QVo3rRp9B4OxIB/Or7ieSBB5fIJzCoTdO4BJT9zD9kSqDCCMUACbXKgCXrmjuSv8fEHrvP+vl4fUgcuqUMuaCJ0T7UJ9bVbqTHtV8WgaThSjvKV/X5ZjrZGui+/ygakIm/TdzxGmItdfPnq8Dob/RM2HOuiy07IzjRykeNbXH6z33loLB++cOlDfi7nFk/l14IvBoxnPtgV+CpcTrvyOb+X3Pkk7LInfLgSmnCVaeVLrbUUjvdKd8YY9g/+0T/9A0fKPwIX10WJVTr8zlyEP/8jreI7//I7zqzdEfUHIVW4nDcf2ejvSB0oCog3p0VREqOUKpzq0oEqUIhRSC4aahboaVhWmmhLSssMshiZgQHS0JaWFj06tSjBc3FhUcrGrJTiuTQ3r2uGGV3xjuLCBpAIQEoYEM041lZWFRelhA3EUZJDuIIh5LJWGk8YZcAhpMAYYECMyhAGpggTJBwud3DMJEAAWkaBFJOmg0AoIX1gIDx3woMD8ofZACfpr0jh4qSUzCyJ1yrBB4WHfSgYjcHBmJtbmvxM2Jw+LsoSTHuDEaWNbSsC8C7qmf/xV65z4ICRnTGGFffcoXCZuapMdBIYDNhLyvuj6NuSysx0aOodYQEjGZ1fFhwon9PVnbrBj9yjDvRdL5fErFGSYdAIvShANmqJkZMnRgGmSbdTD3VKR+9sYIwRzh0ZG71LuWYJAhv5YtzCMIbwHLNlAg9eqgDzFjwYwRj1oW5DkWCzXYxHMfLV3tYiP5R99kQ6kOJf7dk7zAyDzoF7g42NN7dTY0ubhGOMcgErhgPogtESG51MW9CPhH3nE52UZzVAU4zcghfajjiWa1Rwdqium1s4LU/pyndZNF5d1yp8kYfqRR0kJ69SNjpR2hXCeCiWIFbp6ZkROmBACOHZI+2GiQ5RCoNgswAtWGkH9cJnTzcnDR7ZKMUIPhu6q/UqSfAZ9YaxF3phbxnqGJdpJrcbOvgQHKDV8neHlwd++TTJEIpTOpDC1tqsOlE5WZJMuTAeMI0cIy9wUy9xURdFeYN6owz1zPDEIIU/+QUdxrvClZ5zO0oWJtpapUTL+XQjlRs+VQ6r/xhO9AhHc2sJ75KDrqFxyv0yF3CU77RZhFtolzbMiO2e4psmokj+R1sNHIbwSbkhFpVM9yrRVCzp9B5twIahouDH8cxFShjDYmYY5SA/cM3MMNoZM11WVpetZCp5GyZoS8z8ra7GsI9wxSgxRhLSk1AsNNXUwOuIETOZMPrU1ZN/nKKIYoUyz/IqNn7GiIHChgHDS8UOTyTkEQ+6IGHRLHhW4jbA2AgjvophTt8w6LRIOcRgq0ysrKI0YLzjJOHBwcuppzhpcXCI98HU19+tPmU6LS3OSBinbxLcFjaZXSlaE9ow0rM30qpwwKym1ZWl9OD+nTR+705amH1uJZYZSBhrjg52xB92pXQKV+q3UNKoT+rJTg+mUbUHHPVBpq4L1a+VfN3dH7qcKF+6alSDNnYJf4KvirauNEwTerfiKhzQR6DgZwMVBg7H11U5s6ds3CreFd7f9A6PrQyTZ4jQjuI5hGkuhyUd+ZMv4f1d9BPtKMpPebnTt2y67w1n/OhnngDtKo77BOLqO4r6aDErz4Yb8b6u7l6VTXxNIaAHlhSyv8kes/5EP8z646ANYMI4wX5JLCfBH6MKPIOlwyj4tOl1wWMDl+iemVsLS/Npdn4mTc89TU+ePUqPn8SsrYlHd9OjR8zUepAmJu6nhw/v6f4gPZ58pHrfS/MLM2lrcyV9+tkn3p4AOWN7Z09lYZYhdQs/VZ/V0Ca+3JHqG9tTY3On2lOn+oxOD1wwMNHYxJJw+Tdw6mKHLt3r1M82NHvZDkrw1uaO0ovDShrF4+G9yBMskwJPjOIj4zDYhxGD/oDBM+gNntTZ2W0jCrOFoCn4PjSa+2dmO7I3qQ206ntQaDEs04ZpI13qD6gbFFKUIHmpDjCGqZ9TGoTjNDgMapaRoBflC74Jy+y24O+iW9EydLWtb5xQR3gUYnh4NmZBO6Y9tUuuMPBAczHryP0dzEwOXstAEzzHiqxoEuUbukIWY3+/oHFkKfDNOzPbWVK5aaPD8sqijZvIcBikWC7GYJ9niwk2njGqwXvgQRhcObG0o6vL8h+KdkMTxigGk9RuBRozFXe2N9SXrEoOXTIf2WRmnvjf8RH7IdEXS3YRz2qVDAGcR6JjNiVHyedQho724iT0xpjxBfx1tTEjk1mtNmzZqB+DtuCMd+qY5aeHolPqFlyhNCPzWKZS+c1PqH94kL7Hu2hX77QXjNgMQIFl9u0DVuQaOxUw+t/T1NMluVR9F/jHUXe5bnDkwZUdz9QXCdufuquIk/kHjjv++HHpxXDiR/7AY1kLf/NZaKfgr8V3GI3jFi7nlS8cshn0QnjTt/xz3viHCz94I/6ZJ4ZfmUfmOPhTJ/5e0PGM8IlhGz+uXC63GfLnLv996T+cVL4j3kW+yN/UH2H7enpsOKXtwAO48M+4qHznmbLh7tz5PN2+fUf0Qd+qNMUbMpyUGV2Mfj3k7lrTF/QEvXCwBm3K7Qi4Ve/AygzJffXpGFJai4FEaItl2Dau6L4n3sTSX2Zqwz/op+kXvEWAZDSWa1N+eAjtGrjBGxMdCAd8pImjXHYqE0u0wcPAwIBhyo5n0sARHlq4fHnYbTTHx29qasr7PHuGLG2HuqKMtCGVk9Mk0blw4ClfmWaAOfAbelfkdZaucDxXfit8/YM2ueGfZWXyzjoDAyRuq6orZHd4FtVJMShDfWOd+Qa0hS6Eo14ETams9JnkgR/tDv4O37buoTrxUns9078gBzHwVK/2zF7SDx48SMeqR5Z1X7t23XmSUpQl4Nab6EE844wxjCs74Kh8/zIXbbbsXoxbQuMXuBwk4BTclXF4jg/xLpfrKFy+V8KRHX7lC15P6MrrjJPs/WVbVp2Pn0ErgVg88Hixc6Dij7opLv0iZ/13ZGqrCFty+J11JTzke+FK6eLPnV+FX+Ht55zTlzmvKKwISSzSwOtP/9mZmWH/9A+K5zOuCOvrF3EuVOHoXEgw+/Fful+8V/hXuiAHh4yfHolTe3qYmk62U/3pnt7V2E5pMJd8ahCM0sIpI2Srq1I6ltLc/KyUpXnv1cXFceGMJrLZJCMazPBi2vaBmCeKIkw2G3FwMJC+vj4bXDJRc0fw3ZBwCNPCuIGQUdlhISjynJknxxfzzqwfjGF8z2GIx2XGnZmW0mBUjGWSy8w4k3DF/i8wcwQV4uXOyYxUecDo2GsCxsT38syw6MDwQyknvpdFKhwOxszyL8JkBpzvCCJ5ajMnLS0tSzCFa1IhylWldbroyLwRh04RgwpLBYiHIwwxcJFrdAR0hHSYrSonhrB8Mtrq2qqEYjFfMUMET05AskCmyzkpkSx0ZWMYDvzgjHeFYQPM+BY4oVMGXNKAiYPrDgmFTJluUt7sabElxSNmzlCX6rR1BfTuCowT0nDnoGeMZPJ2ntB6GC4kzAhuhfRyG5dfF0ttMNKAFc8QlJDLkglG6TBykQvKB8skayWoqpDRIesO3lBSYMDkQ/VhLEPIdRnlj+DPRUdkhaMwamEABmiqrb2NpS8NqRGcymN5bV18FYNHWRjEkQ9tgfS8LwNp6xuGNfDu0RuFMZ1AtwWerJgXRhIFdHy9CNcYhdsV51j13ehOEXpCWScsnSb7v4FP8sKYQRL5Cj7C8rpmdfAsGTk2vvRJ+YlO9Y33gDHSwVBB2hgmbNSQn5e/AbsEXPCEshmztWhHQSeG2amBddLVpbLEkfxs7E+7CDpw+YvnHN5P+KuttEnBYTYeMFK3PqoaunfBwJfScqyAn/KoJUb29sXYiUFCfG5vx/7+xFflwbJQ8o7gBby6qRWHoiJcq8BS0lelmEr5VT25XvwrYKBOBY8VS+OB9PRN6WSDBHzLZSQvcB0Z+puSM87b2ltTZ1en8csIKbR+JKEHnoNRBcWYeMzeYiNrHO0mZt/siAdvSVjdTNtS9ryp8+62lchd8R54M8L8vpRB+IWq1AZOln/C/xF+oaUm8TgMsGEIEp4Fv5Vo5Y9Cx6wvjJpcLElqV3/AjDb2Z+rr7U4D/Ri6+lJnW2/q7uxLl4cup6tXr6frN26mK1euxgh6R7t4abMExuD9KINPplii+DRts3RebYpZahi6gZM69B5MKq8FT7VN6n1+btoKMwI8bRWDsZcwcJmHqC1RBuiFi7rRRXvPhmfC8c432qUVJMpelJ/KIS5+LOfDsIWxyoYr3aureIZnFZfwZIFZl3GWDVy6eC89V/oXz7nvcrzCaBbP5Qs47S+aoAwcHhDx8Y90DLccxlLK5DZpOotn+muOx8fxzpJa2iztAeq1MdDlDvpm/7Fr119NLW0dNmo0MPtUYbal2G+jHKpNM4MLIxcyBP0tSxehqZ09Ts7c9qy8hZknkh0eqq4n0uQUy1TH08TEnTQ+fru4Pk8PH36eJh7e8TeWpz1/NpWmnz+3cWRDssb21p5omyWx8BBgZYYR2xZIAeNQCdVHQ5P6oo1V0SqzDmttiO3uHRCddaQGBo5Et5zySjkYCIGWGSBhWSKzVxmYwIBHP+86ET3VYExx9yn+q34Io5ZPXlY7x4Dkvlf0x0x0LngFbZMBJfgKfQF9W6/aBu0ZVsOyQOgfI6IN5IKdOFzUC0Ys2vLJScyyAkaWTB2rDbO0iGV9LMPzATBAoupCsWV/GRxhOd3QmekPxZNBJuqZ5TvILvDloDnKWWN+cSzZA97uZZJKk1kne6rb6J8ZtIkl8gyOki9yA2miNNspnJVI0RV5I6eAH2gKnoZix4wVcMegE/u9gR/wjTEPw+H2jngYM3AOJD8xkCvks/wLIxcGRGbUsf/YyMhYGh27quuKZ0ox0wr44N+cVkk6zPjC8LUiXsHzNvLg/ra6FGagYZhrEB9r9qBip3Da0abLBq9W8WX1c8KHWoRooiH19veIjmLGH/16nercM+eEA19FO2WmHTj1hTG8Ngw0zG4EbzG7moOb2kwHmV+ZR9GXuA3GQAt1wSAIMiQzc+bnZkUPp2lsbLTAPSinY6FfokZOxXvbBWMMHEaVBA/AAQf1R71Tb/hzJywwOJzSzHHNC3ThDx1mRxwc6UQvXLjCXzEjjiEKGLJxjgxyvpVp4py/HMnwHO9luTr7xXPAFjJFfMPlOy77R7hw+R36n5dew4xI0qcs6AbBT+GG0edgqOBgik21dQz4Xr4s3oFRnHbNjCWWSWY8cc9Xzj+XEz8/yx89auLhhOsxZD3EDfq7wCG3rNdAM/BuZF/P1lL7iFNdd8Vj1b/rG+2OMAfyQ4bt7OiksOJdNV7ijoHbbdwDRZzYDE6ETyhc+SMpU5fZAFgJNzRP+rTzTNt815/T4CIsbRBjGD6U1V8Jl+++LvkAEQxnlXhhksX4g3HDCU7I0+0CCHXHAMxyZOLktHJcvuc7Fw7cZ90w54MjXI6Lc1q+889ectI5xeMXxM9ZTcEVy/PFV9y3CfcFPpjFRWRmY8NHY/LIofc8ZB+xDdHNhvgOs4LXJMOuy98DQPrGPZbxs5XEhsOyZxo6ObLZ/gEzEY/Fy7Y9K+/5Mw7fOLLMdf36dZUlyhrlgdZ4D91p+1JT2k/ZGEZdcEFbbpG6cEEDFztwFrQY+OYez5Uu3qNeI9zFV2VaeTXPha4ijuP5ntP267nrbPiQ/MsljVyzU3kV57xvZXx4X+V7vi5yF/tWOsUtnkqu0AHw52s5D73rm1lBRX75+WUwZHfxV3yjjs/mFddFDgxaEeJy/PKt0hhW9YefbovMvrr7sgL8Ig5Qo9rP5lNS4CmPQ0hZON5L7SdrqflYCqX9EPbFkO/fTY/Gx8Ukd8zgmZGD8oGDABkVpINgNOytt95KU2xG+njKDZOZX8z+gbnAHGFCMB2YEMLD69/4hoSXZjcp4IMpYUx7/OiRhUYYHszNgoQuHGFw7gBUDhggpZh4+DAtquMiDxgujBJHfviRfmZ+7NHR09cr4fqhZ6nRgSD8ZSMa8HIRl/AIWQNDg8JH4PDh/QeKO14wf9aBX5KwPWABCEMBwiTwXh6+XMxcC+aMy3Don/1Zpjg9M58++exB2pZwZ7qEsiRoue5McHpSeGbuUG5OECE16s13fctsCYGC8npUqLY6DanjaZUC0NEWRrF76kzml1bTwYliCm6UXwSjQwl1MOiMX9JkCjIZgAfqi++VoyGUhW/GmTpOoIFRAAsC7Uhvj+41qVtC5MPJqfRsZk4dL5tcxwww6ijQEunQSYAWhF7eoR0Le8qTMoUCAl4kBApR0hMUX3Wl9wEJoq0tUnCUAEcWN6jso0P96iQkXCoToTk9f/4sPXz8LNVLGa+S8BwzS/RBcfJec3TytA/oHEUGxZL44JWgFiwUFuMfwCOYAA8b948M9qferk7hW8qUFKRbd++l49p2xQ8hFkd7QyFlJhN4Q9knvrg/WFA5MZQxS0kKBILNwaFxhXIHbhxUsCCUBKM5tWHy5rXhVHW0n4Z6u72f3q3byluCNloaeUJrtAscM4uA3XSoO47//aKVFbVbhCjyC1cpfMlPuKFNvvvO2xYWEZjYQL9XAjaK4J5gZ7QaGrl3736aVOeMIcAZAAlJFXnigAEFhWWHGF/4HsY3wjhwhPdjvHt5nODo7en1dHA20GdJ07yUYpRCZsBEQwrYSSl3YOAt0tZXfYOmaPcoEnynTC66ASW3CB1e4YeygeGmpZmlJqfiWc+8lAuDkGfRKh0vNSQvPcNLcKREGqSFEI2CTJLUt30pFv8KRzHZcJzlaSzfgdexufvTqSduG7sSoFCYERw+vfWJlLlVPV9K7R29qUZKPDSHUhcOY7oUsUuiZxRZ/xAg9AnarKaTPUkDvb2C98RC8ezzabU/8QXx9yaUwd4hG7xQ2Jl14I1rnWYIehhDYvm0LiV56v0+VCLBTzpggOVEKLecbHskhfT0FAE+eAoKft4DCoViaORGGro8lv7ye99NE/fuqjuCD56k0eujPgDl5FDpKg9w7A3qxXgYYGDJJjODnj97qhw5hbc+tblPqDV/9kwpC4W0d+GBi5+RATriPZBjH9eKUSVcmU7Ame7wOjhf7Bke9UyZXe8O41cFim+lPM7dsyulXaTBBY2U81X4ApgSXTkMnsUzF/GJhwItf49SH1MPahOiPUaSzbt0wYepE3gsxoapyQmnxTcu8xrdq1QnrmOFQ6gn4caGlvTrv/07qbu3X3Wm/kPC+d7hngR19gOTcr+/recwuDIDkmtf/Rx9KvjhYIIp9fcnLD2Exyr9phZmFNOOQ25wuaExvWeDX559WO6LhB/B5fKCIzkr7PLnTntlNjp94u07t8y3wBgGoO7uPtOE+zKhlC0iwB1px8x3aBJD1LH7e2YbM3iCQQcZBFzTpo4PT9Krr7yW3vjGG+mx+rtapTUz/UR5YAyr9mx5FB5OtWR2NFBur29aiaZ/xfDBzElwxF6fvT19NhySB0yJ5ZRhZJLiK7wtLcwJpkMVtFZtvtOHNwAz7sb1V1KPyszekUGh7Ku45dl5ZIwxnGXB8BYVO7WI/2LQZHYZg5psRA1ewTX8kRMlF+fZJ2/TPB5jJ7Nud8Q32WMNmmCfH2iKgyWoW2bJofjKywaFTE/eyF99PDJKo2QP9tZCgfOgKTQi/DA4kQeoONl5UPwPGsVQyz0u9lBrcN+BEd2Dj6JreAyzZlAcaJ/wHsJG33qYHj2a8N5LDFy1idboPz3bXbyMtuDlVyoz78i3xoN4Wr3oDeWbk7jhyyxtRUagv6ypqUojV0eVZqPDYAgHdowIejAN+vRd+I7u1D3kCZ7ob2ifz6bZFmTNSz7pY4Ykc7L00vSuwAxiwosZ4GNJPG0KHFE+2sWS5N+PPvrA/Pbb3/mO+zbwjasSjcA7OYji1etXPIgU3CNcbjNu77QDvQcfCt7i78Kf78oz86dIP+o1O9pt5XvISIELn4LtuBhNLcAJtktu2x5krAAqp0F60HXmd+EfsOAfA0hl+HkOGMrwkRf1eaQ8ynCHy+HP58H1048/8mB/1j/ADbQevAE8BJ/A8DEt+XZplfo7SZ2SkTBGMBsbWenalbF0Iv5oeaTIvzLPjHOc+x/5/dG/+p/Tv/gX/6I0yEi9ssyZUKx8AI+KlNrb2tOp+DptIgZWqTXuPBC6wKNrPPBBH37jlVc8cMGJyisr65ZhNiTLnXKCI3232rfpuGgDDF4fC9f0z7GShrLDM6ttLEaGop3ndkS5CON6EFti5hnLH9+WnghUfAcPlfWBXIR795u/Yv0p+xPmo48+Sn/2Z39m3HBwEIN+DOrQw5Hfd779badfWceVaeOMk3MO3HPlcLmOccAY5Tgbj6Dvf/hh+ujjj4UfBudVGxVpgGPTPXVGP6FvGCL7JLNyCi31zsoJnOvb0fQv/iIDuQw/4bmbn+SZS3rXV+OfWfjUKXyVbZB6uzrSr3zrPdVb9GsRl/QwclelI6UxV92TNqsYOIUuuKAZ8qUOcjvI5QaXfKvEQ9TVi44wZfx/NZfzzeEjjXB84yq7yi/hAt6Lwv4srlzeKNtF8L/oI5fj+RZ1X3q9wJW/5rqvcJ55VVmKSIW6/iIHvr84RKXLkJ2H8KIUwq8okhx0VzjRkW8uxGn6R5Ub6P/+P/6nf5AVr69y/U26l6V+SRXnb/qH4GzSrzpO9Sf7qeH00CNdfKccywuLEuLmpRztetkao1t1EjgwErBUh5RgRB4Z6+mxcEAnzYihNzmUPxdpZSaTL8KzRxKViOOOMM4sD0Y0CJMNQMQFXyGgRWdElXDykT54ttauZ2ewV1bMxoKJwZhJ1x2vHN8xQCAoeJSWKfBKi3AxHT32UonwMTuM8iG8Q+/UOXlhUEA4znCBG/JDeMKYw2wP9k7BGOZRlQIWwjpckR+GKJatzcwteR8pGCMVk2dQwcBMT8ZzzO5i9o68/J0r46/wdPooedzppOol6DVhyJSAx95CW8KtchITV/6CA8GPJMBDJEO6grEu4MUBO8JK3sA2550ZLUyfZ5gAdww4zAxjc9sWCYgcirCyyol9oi3BBl4xbEU6ATrpCizFj/KwzAEhz3ujqMNhFo/Dkx/CVAUvZpYOyi74ig30q1MHigWB5Knuw6PJbHJK5+9NmuXvE88U1jOwlDdCLYoSR56zBAUYyRs/viMk0ClgDGBfMvxJh4uZMAjiXhaj8jOSc1rdkKoUEeGcI6u9wa40Z4wUzkd1ivLlKc+CvVbfvRGv6130p2fS4p24HI1ep5d6Xao+0GWYuyQQVUviaJWAjyKBEa1W7QBYUBDATXMzeyyEgI8SYlh1bzTMDa6nGsFC3TU16buUOOKyDxr0jWCHMkmazOqk0hBiWfZDXNJmhNSzCNQWZ6anFUbKdkPQrU/WkowBTi20oVcUTJQrNktVfUGM8o9ZYRhpeBedub3FEhiUgjjpi6P81X5mpxNL+lAclKpHL2301+U40IwulnF6XxYrtLqr7SFE5r0vmEnhuwQ37h5h1Tf4EWWKa9tGZJSwY+X9+PEjjxIyi4MRur1iRgzw7Co+cRl5jfuOeUO8c98Tz8RYsOcBBy78EZzIi82mMcC2qpzwSxybfdNmzWNFp6eiEQw/YdAT3Xf2CufMykQpZBYCe+ypfTQ0685paAirqlfhjyWVLDdFkezs6k6d7e0SrttSd1ePlLHL6eq16+nGzVfS1es3PRuwp6szdUqRam9tEE8Rb8TeWiUh/0Cw7rDsa1ECNUvQnqrveJrm559KmXiS5maephX1I92dHcLRWvrJBz9QmGeqnn3Vwa7blVSD1CDaaBI9NjWxH1ynaLAxPXk8mVaXFmwMg1TY0wdB2IdbiFdYaZM/fBLHMiOWDDHLAwUUIZEZI1bqvUQJg5iu2gbhSLRpHLG8gRlXGPd08S7c2p/v+RLuKi8v0RCPwhhIeEbZg7dB7zHjw0ZI+fHOLE9/z+9F+FIc3/NFnlJGlL7D54s0HbY80g2fzBud572ayDeWdoY/e7ehbLg/1jvskzSERfNseCvCdF4mSXsBfrNj2qAe4qQyZqrAf5Su2vG6aH1haSk9f/7ERsjxifH0aGoyPdP7/PyMv7EVAHS/v0/bOxG9dYufiCaV1vrKmmFHoG8UPfYPDKe2jh4pDZ3iPR2pqZmZOOzjxNLFNsHfXtAy+8upfnRn+aL3YVKZ3ZdzUXZd8PjW1mb3C+w3t7K4JPoXXlU+jFi0I4w8bFTPSVwYXJhBzdJbZrJtux0zmwIDmPiQ6C5wCp0oT131dewtGTIQezKxbQP5YtxwX1EnRfIIXobBDnpQefUjbw++iC6pA/pgZnRh5EFGgUdRD5A2/S99I8/MWmaPPhz0QVh4nhuCeoVOtV/2HfMscOQ9wYIhKAxMbCUgxVeyFjjhO7BjGITn0U5Ykk3dB31Rz9XmTT4xVWnA6+DhGLKBA5g6OrvEr3bV7615ny1g5ZTu6MPpS4PeS0YilZul3sgkyGIcggKvpb1293ZJduoyX8LQl2UB2kSn8oE3MePm+vUraVhKMysEGBhgFijLHRkQ2xDuV1YXvKXFpngm/Rb7kK1KCWX2Cycg9/X1eF9V59POxaBOm/kFG4yz1xf7tXm5o/pAZgty0a4wHlAuysH+n93dvQonujQvEc4Ea8wUpc7BYeDTs1lEB8avLpR7EOhDRPaZGUaLZFsDBjSqhZedtCzZia0P1te3bExkn0XkTPJnqS/9zdLyQnoy9dgGU/YLop3DMsE3chn5Ie13i4e3NDeZXqAFXNBYyJLAyLPbvuktZD35OL/gsxEv840cnyv74fDXa7wLFt71ZwcNwIPgL8JAyRVRHRYYKtMuP6sspfdIn4vwWY4NR8qUKXLI4XCV6QJzzsv+4ErBpiXDMEOH+iRdcJO/M+sYHIMTysEgNXIJfM6z1kVLLBsf7IsZz8gh7qvkcr7kiSNNHJBxojzp37l7N9269WmUANwJUQ5H/opLDHgS7ZV8oQEvhZZ85NNxdRHG//Vnw7fiuozCPYdscLoh24Qg11MO2rP7YmUK/zK4Cs8eYAzOko9hoNL4RBkUCOMY8eEN4Ar+S9kMZwQ1jtGjusRbwGWEDx2Ky3C57qrcvpnlTn+U6YmZYVOPHzutmNkrnqB6hR7Ja3RkxDjP4Ssd7wFLAJPf83PwuaJNFvSf4QoYg7dGfMVVmMdPptTPTbHJhA2ELGmPpZFcxFX9GFVRVzs7++Yn4AAEM0MYHUyZ+R3+Fhd9d8wkd/8Nz1Q49LHo03VXncMLq7mrr7hUx7YEIet4f2L1b8hquRyUgb6E9gxsqEWxgT4TEqinTJf8jzLisj8uvoV/uMDlWZfjlvH71ZzivZD+F8c/+1U4lscXx/hyl/kKoL8M/hd8ydi++YpbpPPipX8RJocvbhGnjNPsffb/L+oiVVasxK/wKrmL6jRcBj2XweWJLyX/P/1n/7eKPcP+8f/lDyLAL9GRYL5+RmfcwtQy8C4AArAuSuBAUtTFMptO91LdiQRGNfgIx1TQOJkO5bGjszvVSehiijjAYFSC8TVKEUbYYp8J9itiXweUShRoBCwzGV00XuIBEvG6JSihlInFOD+cl7JJscxCGeFgUBjh6CAyg2K5Au8cu82d09QwxJEO8eikeIaJe0SMvP1+KIbUJAUwZqLQgRGGET2Yjpm0OFg26sQymxoJZO2CHFfl43RtDBNHcXjgkQLnI7fVmJgJVC3GxR4VLOdBeRd6Sp1C4JZqYfYVHdmxOt0Z3ylLoIIOEeFZL4QXT8J4gUGLqbFm2tSrfnRGFrT0jmGFDfMRwBFgUQIwnHBKHOVmI2FOvoO5sq8Asya8xxUMV1nF1H42s1W9Ngj/6my4sqGJ2sPogdLB7Ci+IWiwHBLDF3BQUIw8HW0SIGuqvBRzEyOpBD3HE3wYXLg7TWVs2HVRXit5gp08Mb4YTwrvU2qEGcKZdoV3j8YIv4zwNgKjvI/2D5VvjY1hzDQBnYyosWxvS4pNrWAjIRtZGGlTGszsomzAkw00sXcHdYGgREdYGEiViQ8eQARS3tAJo7NtbJTsDfQvpTkJUXOir0MxnUMFi/0iEF4ZvT9U+9gTjUkAkeCB8Io/YbxvgxQKBBoLIHRgwidTra246X2fkWEJCR4plhBDR90l+qwT7Gzme+fevbTO8hJ9B+eMWtqwonpnNHtjc8sdcRh2wsjDMiYML+uiD4RtFECm/MdSJ116Jw7vlHx4mJkDCA2xBwyj7HTACGB05hiHPvz4U6XBcpTIg03VnaavbfvvoiBLSRNavfk1MDJDADyw/CNmC2CgYiaA8Keyo5AdSZBCqOCELrU4Kd1zaW1z04IHpzkRhvaEMMUeeTyTD8IiAt0Bl97hSzQuZk2A52j/CIbwjcC5BQl9K5qvhcoOCXTwEIQKNm0HTk4GVcMSTiTYwPOEB5QZ+C3PWYHOM9cwxlRX1wtGlBKEImCJeKJygRW8j/bRI4Wtt7c78luO0yRRiFHMWNK7vc3G12wS3ZMGBoYkfHelTtFEd1e3+XJ/X58PWWC54mB/Txoa7NW9W8p7h4RTjFvNUsIbxNtZdnqctjYYIVa977E8fiWtr85LiZxJywvP08Lc07Q498wnKy7yPP88rS7Nim8zaLIu5XhDSi5LjaQAq93Ui7+wNB3DPLNFRCI2FnRK+bwyOioYWTapS8pkV2ePnzs6mFXaSmtLT588TmsYw4z8qtTcxgbVEnpVT+AR/MA3LEyrLdAXkf6WaBl/+hiWHKFcetmb+g6E97xsCd6Xlx7C68NP7zaKYbgIgwBGoAir767f6NMcxgYohZNf9HdKC37FM/6Kx5XpwuGLvEgn8ohw9AEhFGNpJCyCcQjHvsx7oQ3SiHTg+TX0A+BCfkKUeSO8BtqH7sEPuIj+QmFQaORHH2KFXT941MrSYtC62raqSk5h5CFMOy44hQeAZ9obpwRzSh7GLbV+wVcvWmq3QZN7a3NPasGwpecG/FvaU5foFMMkygyH4zDjDJyx11JbO6fdYXioV10xQ0d4qhWM6ktYugbobJ4O/8QYfSSZBd65t7vtCx6HYRhZBIMPxj2M5vRVJwo3/exJ2t0W/9lUePEV8qJdgne3T9ol+Teo75S8U8dpf3UsgW8TLUsJw7isegk6UH2onqhTcNMl+maAbm11OYxh2yqb5Zha8xsMTyhLyAkotyifKCgsmaR+4JMoeszOYjYWvMoVIZzzrCpVbcCnjmxQD3X31IZt9uThOzTQpXaPoZsZUfRr2Rhm44beqecdlZ/oKFwNkg0ahHuMXAyQxSAedAjeg+5ZmhP8k74p+kJmkmHAUgY2UpkwBFWD8MRMYVYH0CYZdFxb42TwJS/l45kTwxn8XJUsBU6AwYfVePAmlF0MUvAylFwGHzCucXI0S6iQUej7WGoLntfWFtPKyoL4kNLWOzPUYDasaMBQhpHLNK42AU319/emnt4B9SMYv1iW2hLGL9U9tNxgPhE0WAMt2sgVvEHgqkzwOGpA9Sd/eC15QRPmLaaN4P0s5XS/IOJ1n1C0cdJBiaZv2ijkbPg+Mgpty4Mlqmf6WOQEDrjgoID1tSUbvqafT6W5uWnhdNpbmDAABZ289trXC2NYyLFWguXPoSss9aQtYNwIJTlkGO7moY6DX8Tl3TMjdc/yKeWOyo7wlmn5cM7lb8hMfI5war5692CVnGVcpRPxI70cj/xzHOBxeOMuDFcRj2fSjivHzWHJJ8Ke/YbL6VSGjzSjdM+FT5Z3E4YUzF/1BfmCNgHOCE95GPxkOSIGEHSfjs520QF01u++OLsoT9FfFRfv8P/8HR5+586d9Nnt2+L59AXKFRzC/IhrSg5+zIBRniHINwwznK6LHzIUshOzCZElDyRnIltRlr6+fnUv8L0ay0PwBLZHcB8qvLu/VUDyZlCJwQNwAk1jtMKQD02pYsQzGJzDkHvkZb/0hRE9IKUewRnbJjDLE/k893lOX3f3afSbeh4eGXV7j3rRJThmZmfS06dP3CehV2Igd/tSGOKOSZaoXCaZXcY1zniseD/vcjzupJnhg8YwPEZ9CddqpzOzc2leMj5ynOWGYisEnkPOi/Ig94Fj4qMPMgNYH8RPQ7fMZY6BtHiP2V5lecADYnwXni0vKB/kAHgSA3HwcIdXWJBVqzCDAyy7Bw7ai2jF9winf2mnKoxhKhwldpmraJNGQSX+8r3sV3YR98XrvLsY3y+6yrjl54tSrny2kwct47yrjJuvX8S9GP+CFAuvC/MSX/dPd+PlTKBoY1/k8vdc0lJ46q94vNjxNa4IV6TwxZFe6hxN/1yWIo1zxrCL9wz7eR34MhEWV2QcFy4/V15nHO/nvHh3PRjxmMUupRoJlg0nO6nulNMk1SDMeKu83JHlBUxfZ3onjZy9IRAymHlCJ4lCplZmwYdlAAg5THUnnAUMZnepESMEeDNyPdNRIzQSphLkmBnGiUrbBhshD8UFJZuOx8xJzMKWeF3dzAxTGTBsMTICM7EQoB+dp/c2UZ0jKB5KCMIqjhLdLgGIvUbYwBZFlvAIeuw5guARBgBGsiUsKz0EnQJp3i9seWXZAhwjMJT/9TffTGPXbqZBMfHh0StpaHjEyp9PPlM0ylhJ5nQsONaEz0qRXxccAl5pobAJP3XgqVoMH8MRyk6N4EAYQ2mJ2TXe70h3wsQJJIwM0MEQQviSMtrc3Jgaias0FwX37Ny8vkRnKugVrhCSwI06KzozYU64Q/DGH6MBy5iY4k0dhJ8VUToG1YGt2XwrwiO0YQxjn6N6MW02uX0wPm4BOitmflY473MgBYU8mH2IQYZReGa/McOQjTzZwPbggKOkw6BE/RCOOO6A3ckyittoQYXj31HuWArgPYRUAXT2n9z+LC0KFvY9cuescMBBOTH2IOwjKJM2RhwMN5zUgrECWIEdYRRjDgYpZhQheOKPYNkpBb2tldmTl9Lzmdk0v7TizfpFtaZFlilBM4z8bkgRib3f6oTvmKVBR4shlpHe2tpG5Z0kXAk+fXc80Z/QLToWvulgqxBkELhrUh9756kNU/8Pp5765DUMLKRHGyU+yjVLeVBeSYs96vQpLv1D8cNQSnmEHsULATTC0J7iHUFveHhURCxKUrs/UF4YUmJ/PJVWyuKe4B6fmHQ+GIeZyQfFRxsI+jMjsvGHGaDNqu99vcPDQlmw2MkzjQcBQB23BQErFZdSKwpSW2yYiiC6q/qs82wRjKgxA4rlVigm3G048Dcp2BKk4CvMMKJ9kwd8w7NZaYMYhHmvk2KmO8IXsy+YJcoeeCjzza0dFiygYZR5TsRraoq9fuAxTOVnwMAzDXiXgsuMAxRdZmMhIOPHTBCM7SjSnqHV2alvHeZtGI96MGgxmq80UsKoz+EQSkNCFbM/2O8HgZvZAFfGxlJfb4/ag5S/ZgzgGL0RmtWuj3ZUV5tqT6tpc20hrSzNpqWF52l5QcrU9DO3M0aLZ54/SR/+9K/S5uq8lDFOm1tPh3sb4g9SvtU+qi+dpEYby1XmpkbVAWURvIK7o70rdXV2C3YprbowbjESjELb0taTqoU/lD/ado/KNzw4FGUocAXuMNqjmJ+KrqHBp0+eptXFBVMNNNcinLQoP/hqGC2Dl9I/IKBDWatrK1YaIR3qFWWa+qO/MS3QD4l3xvHxCOPcQ+CERvyuuo2RWfFYvyPw8p27wuqZTfEtpIoureCKNh1fcULwDEGXNprfs2GLvpCltTyjYKOYeDaa6JJRYBvP6IfVh8GTEcLhr/AoG86luNDnea8RZjJtrPn0RGZzL6lPmZfywIbac/Oxp2ecmByKU8yoo/3RxoQw7soLPraivg1ll7bLR5a+huAmfINrl4N2GUI1S/66RDfM0GIvEnVk7sdog7Qxb+asese44/KpXPSNdFPiaOrz19TG2HNO31U3lPnoiI2amZGl/nlv07P82DOOfUsxnmHkwgjDwIFnddJnCHYGpgARvmijArjU1dvT73JXi34WlhbVvqMP4Fsbs2qhA9dpbWpUHTUqbpPeG1S+RgHaIhpprb+U2kT3tekoVUtOYgCxTvCLSlNdle7KuF3toUV8cFt1Ia7tWaL1pKO6ZRZUlWDwDBEYOX2L+jJmp9J3Hx+ztJS+UP2Z+IG3CVA/Y+pW/XCUfiyTEk9XnFh6yL5Zp+LdCiv+jCrEOxvoNzW3pQPRC+FpK6SL/AMXtmFFsEGTKFreq6uhWXUeh4rAV8FHbNINz6wVf+DwCSnM9HvmA6IXwcGAAQOkzM5iGTKKMXdmGyP7ISuwPw6zxaLfPhA8Sle0Tz/APju0AWiIpe8o6b26elRn8A3SUfFFEyyfZCAHwxqz95ZEO+Jlm+tqB8zwj5ncDeJLGOLY17Fd/Ki9jZmFbe4b6L88q01l61Je8Ni6evb5Em/A+CW6MI8QPDHgB4/QnfYoZddtW7RhAx8DKHSOJyqL6KZLPJq+At4QbZ42Jd4CjpFDVVbkUOqRPp6B2JU1jIFqv6Jn6JOKAhfIWswIpm2vrC55huXszHMbvTgtd3V5MS0vzpsP0IYs+ysH5HWU8JuvvKp7zJLyLGm+K0AYZ3pEo02GLxTkMEbQHrKjDdmowLN+yEEhu8RgETQcxrSYUWR5ClrQnTzDSBQ8Gb8TlZvtVeBhYWgLvu0ZW/KzZFDwokpDBXDh8KfugJXvLi+eULvfA79uD/aH6vVT2oGbMMiQXk4/4imFIs3seCY1fB5PTZmvwItxNi6QmuLwzKAld3DAibMYoWxQFh3Qv1H3g4OcMspJ0GUjzVkYws+NT8+GRz82i79165a/e0ZqkS+NwX2OaJPysCUJwLpeJIuTMknFag14qepD+Ac38A/SAkfM9KZPy8Yw+AOnpyIz8z0bPP0TnMDPzGAPphRwQkMY/Rns8swx0QA0Qb2fip6BAeCoDWBFFmBvRNcc5QTXupdwoLQZKGCJMBv8O3/1M/TRc3OzaWpKMqXAsrEc2gAu/UhjZHjYslXGaU6TO9+zy7gv5VnhKv3OxBeXp03DDygz1/TsfJpdXhVvECySA5D7XS8Kx2U5QZfxpHf4P7ISMh98Fx5gY6S+5cEU6MV9vuJ4Kwfd4c/A4G04jLlcNl0URc8uEeUSPeqfZNTadFn1m/MPQzx4oP7gR5wm2ZwOpH+U0nLq0SZ4dvfPI2/54YyLOHFFHebrRRc4zy7C8VTpH/HK6fCcr4q0uc6E4x0aO+t491URrhy+4vsFV3Zf9K3kKj5a/CkC+bnC5VdBUPq5/J58UXbnon01V5SJ+0XljavcBpyJrxfz/qr5l8JVRKg0hlX9y1s7Z1M/5wDqZS430uwI+wJCvzD1ix1pnE87SlAm/PqTvdRxtJpajrbVWCSAFQicGB9Pz549S0srq6mnb8CCAoYVRjRZioOAguJIp3D9yhUpUs/S7Oy0OwYUG5QrBGMYltdWiznCWDGWXL3GiTds4FeG7enTp76YoUIHBPM8EnOuq8vL4jB2HBg+uoyr164WcE5Y4Ccl8s2dF8aTE0470+9IzBxGzXTaV195Jd29d1ewzpmBI5wjBMIwmIUE02AkzKOKUjZR2HAQFCdmsoQClJIf++hcvXZDzJspuuC02JBbAn1Ha5PwSScI43cS4XiWf0yF/iylGgnnzASQCE0l586n8lQLFCbKiiCb07LAojo0rcgvdy6M/KHcjI6Mpq62ptQuJfzp86fp4cSk6+NYnSSzXVgG51F5MXI6fYQd407fYKSCxCPQVgT1TscagkwY5Oj0YOLkFZ1QGE4YARobGfKMNJQX1vvzsa4RA6E6DuEYIx8OXBP3YP/Q9YRQSDrkZyOU6gcaYwQM2qN8h3T0xxAvhU9peGQwtasOGdnYUn50ztdGLkug3JOAwGk/h+m73/9BWlTndXlkTHk3uaOhbZCXDbgqP3lmgQ58oEBb+AUTCsdeShjjWILjKuQ/s8YkSFy/frXYM6xebWY6TU49S90Dg+lYHQ6dhRI2XikryzhIEEOIBQAl49FTpYdhrll4ok05L5WdLzj8EFKikxOswhUGsKsqv7pbdYI16aNbtxMbD7N0yJ0U8pOiWwFUeAx4CKEh6kA0Sl1hMFyzsTWwCBRHijJGfDpRaJL2de3qVQkHtMGqtLO165lFLS21Tpt5pizJuvPgvtqQ0lZe0SEHjZA+DYAykS4CAMuIqCvCkCM3nuMdL54luCl/4gIgRjkbv4T/vb0N1zGCnaGiQMo7l4NXhG6nxztpKpw3VNe7lRrnS9p+chiXv0jDAqKAv4TAobaKscYzBI/i0IGTIm8MF06E2C5r5MaL24ifKALp0Z70pmd+4BcX5VZb4BM4LBSedKnRRpR9KYU7W+uiKSkl4t0YtI+4RIfUQRi4JRwjlCpN7/MY2ThdeE8oQ5QL5a1OfK4njV69YSPK/dsfp/7eLp/uyMwmLwmuVXsljpAZhiCEvhD0KJSFLGVAXYNwodZlQrA7UR0fnaiOD44Sp1nNPHuaOttbxCOGLdSH8Bd8hCoQ1GlrX0r01n76/l9+Lz2+f0cYFa7kP3TlRurr70snqu/gty6U7/RL1OHk44k0M/0MbcwjzJz0hiETHo/BE/owTYp2yDNwA7ROSHeAj/rmmZ+CyEX4ImR8J7zwYQceTHR8E70ZT0ETha/8UVxUFix98iXdPNIOv6NPpS5D0QyDPTOt/Y5xREQBj0SpQWl2MpRFMLK/YS00SrmUN3VzInjg30OXR2zUpVwYuKyoKnNmJ4N06pIZdY8ePRTeBKf4KziK8qiMlFPvzFAGh+bFqnr68O7+AeVX7wEkZiFQTs8aMH2HAk2/gGH+VP3x6PCo+twmn/D5ya2P08EJ5ROO1IZYHuvR8YIecBgiTk/xg84oa/LybnCMokd+KAEmHv25xhQIpY1rbGxY/Yv6sdP9NDk5YYMo+MZYh6EUPFE+oS3VK81aykpceJfSdBtUm+H7+tZWWlV/ERUa8Hmmsp5tOJIiwuxU+jUUxDCssl+V+lfVjZVWhQb324IJOMAxs4Oi7k9E3wM+bAKeRjgFMH+kP6CcDMosLS4qzX2Xs6tnIO2BW+Eegx/Lm7v6htKO+DAzNBU9bWxse1ATitvf2U4LktNAKDjHGN/e0R19j/qkUW/AjkLHLHEMlY3Oj5PmMGgxuwScUT4M2+CctokBh4ul3hw48MYb31D61ZYHgd84EDyWq9RfM4AF/WG4It+YyaD2Idr2QS+qR/o/ZoQsLs4ajwwk0P9hzPYSVNWh27UvZnKFIhp4R3mFbmJmHgZEZg2CNxTuvr5e0xOKLrTu+oaolbNrVMgN+hfNQXfUs2iBfnL6+bTLg3xCvV+7cd1lMinIYQzgYBLPnlNZkCdo38z+gm+4L9fPs3Ys5xzZgA+ukHF9yIHiMvvR/U7mI7pjqGMVBeWj3OSPbHb//n3hsyH9V//N/9EDJjjAOVXZ6G/orl69NubBQwgLHkAalD1kyYLnFYXgDr0GfauN2FPfFZe2hywC7oibneOo7ec0cro47rRzcJrjBA/345k4uU3igA+4skP2Ccf3DG+k4/6cN+UBfNSk2QI4xM930iM+BqMyfC6765uauZT+9b/512n84UP3gfSlyBw4D4rYgA7NhOziwXXJyts7+26/N6SbIIe+/eabkpfGFB++mOGI8uRyGhfkLTjC4JXS//uP/ij94T//52p/MWsUT4UoyX8B+5H4V4d56o7apQ1Rqhdg1WeFhQ9LdlB8tqkgXdJCnn7v3W958KFa9MIhJ7TZNek2ezubXmUArbifFHzEMS/VM0g2nAXOKAsHkjHLFpoGhox3wKZs1ieFT/jK17/+Bkm4nBn3cQGb4ijP9957Lw0ND5oXBk6q0kcf/jT9xV/8hflhaysn+TKzPtokbeA3f+M30vDwsNtjhotv3DO+c16VdZ7vuMDzi04lB9vxDOz6/eUPf5y+/+FH1pfEcuVfjhvpxHskqfpRv3H9ypj35t2VbMMEAQFWhCJNXXqphMF0rItQDKTCJ5hM4DZIAD5SHj1A98RnJn5/Z1t67+03RaPoHtnR7li9oSfxw/mqrrTBnmGSBcgBhzwKlUH7qgqnd95V4gtnOcd+XDlCDpPfL0joBXc23UoXXyKNr5IS7uWpnXUZ32fooLh/lTQq66sStvP4O5MWH+0jXJ9HckV6dufwfZF7Gd2edVHHZUecs/EConAXpXkekowz5BrcP/zNgVKQlxrDzhPQf0xnvBeOAhr3dOwFMvjfKCGx7Xg1NR9ueUSTjoRoj9QRMFV4eXVDilG/BRMEEC+BqY2NdxGKSefq2FianX7uqdocgd7SzElNfZ5RFkpydKyMTjGacF2dhWdxgUgBBYPCEDb19LmFPpglswwQFul4EEAQbOh4GEnd2d1Ob7z+OoVK9+7eTXNzc8JzMGYr7vrlGVSM9HH6GXkzg62zqz3Nz89LkOOEQzV8MfGYsRSKSBwhvJfa1NEw9ZaZYQha1OOjx1Pp8WNGKCQ0y+/K1WseiWPplEdwxMF2JeSzEWVXG8cDo8iK8RcEA15DsEpp4tGj9JMPPxSbqvam9qdS+B1eYQMvjmJH/nTC7DsUtUZno/wUDrgyjVEehEpwxtThzvZmLxmkvJ999plHMk7Y+A5c2cBUL9ywmTGCaijJlIMOBkEFfKP8YKwhDPmAR3JDmOLdAqTqkOforFrSZSmgTXU1qvv99Mknn8q/SkJ1k+uVDgQYSYPOFqR5ZLQiTUZkURpRqjBQYphiNIj4BA0hCkWe/Q86JEw3uNOg00FhG+jtCUFO8DAL6v7DRxIgt1J7Z4/oot69fVVVKKQI9caj0sZBq+TrfdPkxzvotbCBvwVmhdePP89YUWfFLAhm9TFbgVmH1YIZQwCCAHUaaUsAloCrLlp4AAdOwP/ptFEeMRDhwUwujAVkzo/9oTAIeWRO9Ucdkiz7kWEwYUns/uG+8ENqYbDzHocYP/QLsvE/XW46LlfQmh8KPyiMcA6lK8IXQaL8ShN6rToBP6qQ0+ikBb5iUEoEM+5FJF3UGTTm1PHjXvGeBWPe+Yt8g8bNyJyMaEUPdXUc/tCUdrc3xAs4kIA2BR7ACwwacJyS03C+vJ+55Bdkp3CEVNpuf+QreBRGgfzF4ZUoSk5372BqE0+Yn3mW5qcfWzk5RvmC74g3nsWxMqBQACQXcGQDVQjGlDtykSNL/QhH/lWqSz2JFo6V52B69bXX0viDz9P9z2952n1jU60N2lWiE2oiz1riHqPH2XAVF8uZ83fjCzBRGGubUn1Tm/dUmn06mYYGelXOfrUv8U3CQvK0BYVndp431/U7OJdzWkW55Y9w5tak+6lo5FDlWNveVfvcTMvzs6mzo9XLJBHsbTB1KrRg1a7S2djeS8vrW+kHf/mXafL+XaFUbVkhhkavCq4e4w5eDf7gYbRLZk2pKaRHkw/VF027LphtN3z5svmZDWK68oxDLrKlBGHkijZIXcd3oIKeeKYwfvQ3nOtJ9BA0hJBdGH+Ubyi46k/Ew1BOvMG87sxwRWBH+TU/UXzKQdlMF6SkF/JVyq47Zjgz+wRf7xkinCHYGndqi9QR/RuwM9Jso7BgzAo0m+pykiI8HDgwjJMu/DH4scqoMjNw8XD8vusOYx183fWoeJQVfDgPUGK+BkTVqVF9fGzSHYa+jB3P4jY+7VHQ4qU0dnk4tbUwG3Q73blzy/WGAZ3Zq5Yz2HKACOCB/NH9hBTPCgUzyoB9HcETfTdposBRDNOm8gR7tH/82C+qSuGElVBK5U8/Sz2zgbrzUBahSBd8QuH1GmXkQcDA91jOtrS+Hh/0j7JFe402G3DzP/AGzuIVTij8F/wAv8p2z3+Mm4RxnahOmZHjPHTBL4RaQrl/RsYwbcmnprE5be4yu1v9s9K4cu1G6h4algxz6DYA+MxEYtYKOWVjmMsm5GJgapesxcAX8tOYlDbaCfWPcYXnpYX5tCqFf1t15uWSB/vpSLSMfAAtN0tOAh6Wp+KHkv7uu++q3XH4zsEZoxWGTPp0YMEgnWd8s5cZs/0wXDFDubmpVfTQ672ClpcXEjPdWWbF7FEG1Lwc0UYJDGB6zm1D79AE+KcM1AFL/BlkZdY/8DBjhxm18DbLLw5H1USdRfVGHbLPLs/caDekwWFPwEwbYrbnEINsgoVZ7dlIxgU/oA7hjUHnseSRgTVml0X4CMegHLO9mtl6RD/aWjbggCtoG0aMP6soKDcyNDCTBodC1YsW/pvf+z3VaZvq3ozJ/aXbhe43r4/5UCN/Iz054sOjSBcapvDmHcoXXuntPwQf+cHDaDPRzzm2wxGXb+HKfpEGbYxmEW0k+xPO+QkueB/+ONLhmcv9oC7D6LCko5gF7KQTaXFR1ghrP1UYdev4+mYDj9KMuJE/7akUXq+WR3nXlz/8wz9Mn9z61P1GDo2jCcP3MUaRNvoNcte+2ltdbUP6+tdf81YSGNvfeeusMSy7XKacNxSHMSn4d1X6n//oj7yBPgOF0ABlsXykuMjPMXiy73YGWliKDNxOW/gjXWSOTAOgNhv6kFfeefu9VK1+gD10N6UHYQxbX1X7Xl0JXol8LNwhQzCQ4f2F6W9IDLjBI4+6s7Q56wYn0HJBB+DMM9SEMAxil4fHbCCHnnLZDaec4yos7TAbw1hNgYMOPv74w/Td737XYVpaOzzrlJmr0CS6xK//2q/54I9sDCvTRTzjSId88h2X7zkM7/m55Nz+lZ5uDIjof/reD3+U/vKDn7gu8j7c5+NV5s/eiq9cv2L+tS1c37l732UNhMaN/qzSkZ+9VGb2coXf+IRgeBIyPn/gzXdgU92qvvo729N7b78h3hjGsCgj9EZbUBuR7LbIBvqXOMCLtqAyk4YyU2ry411lOgfPxS76S1zG5c/uiPdi3DP5+3PQMu7LQPt5IcGR9s8TP8P0Av3IvZAeCPftbNjz4b6snLiL8nvRBb8sO+K8PN75NIGrBNu5ev5KxrCfnzgudufT+2pIULiKaOAeYg92z1WVGk4lvDAz7HRbDUpCl9JFMJycnPQpfCsYw/oGLRTR2A4ldLG0AMbDKAM8dmxkOM1Nz3jTyaXlxcR+Xl3d/WKULW7ELIOwIUuCPZ3I61Lq2MgT5QcwQOhjTpN8/CRxbCxCR1Oz4kp4sEVbrZjjtxl5RJhnr5DXv/51CT/VEkwmPZrmWTRiMGZ2AopOFUGLTsPL3RSGUU3erYiI6VvoF3Omw/HmleYKIh2l09ISIxCDg5c9qs5IxO3P76bx8QeeIcOSJo7vZv8zhD7YCIwfpsRm0K0S3kLxlb++uftQOcC/QEwzM9Pp089up+r6ZjP402rBr/DVl1AoJDBIfCEO5UHoA07W/lOdHpFThwxNeDlo4VByXR7yb2lx/bCfFvtJMXrFjAGMFMTHqGXDC8AAlXBghV9v1D8/ww1KhJssrIMbvlM2hwLfZG76RJC/5LRrGY1SCix9BKksl3O6ys7CFnHsgiIdH5p2YjjlVXhh9PLIET+980xeEDQzIUiDD6Tru/I1OODRdaCyEAzhjqD6zsEREc0fnC3pg1NP8SZv3+Mbd4RAwnPhS0y6fgyjGGvB85H3dQN3Tt7CRJSXkIHfEFJITzccxhHEVn00OPpWgKB31YJeoE/iK0GHR+ZgHwH2hKJ9MBvm5IhReymKqmfCGlbn6xI4evjxwJ/SJlk+5Qc+OITgI+/C38obuGR2itpOe0dPujp63Xv2PXhwx/VN3m5Cl6J8/KB/56nLuC2ecWDQVIQfFaY7dJZdQK1v8spxKU3fwEgaHLicnkxNponxz9UepSChGDHDknZcEI55JllFQnjpIv0yPPbXBW16xF7+JfjkRwjqgsjHR1Vp9Oorqbd/IE0+up8efn5LfEJ5S6jEqBBtRUF9j3blfPhBA0XZaDF+VuDIKfLKMIEV4mJsBADIpbVzII1dvZamph6kxw/vp8sDg6mjvdOKJe0ZIwD701hAA24B46V6ytcKdnH3O991WdDWhbFqT/L65tpaWpmfTsOXB5ONYSiZhAU+84lw5rGUQb8YqQdulURhufjqKtAzyzUOj07TkvqRrZ3NtCbFtlvCHSdkhkEn4CEOwgElX91gU+iV9MO/+qv0aPyeeOqRZ4ygdPar3GRzJCWEeAjER8dxyhwGH5Tnmennyv/UPPrK2KiVcM9y0eVldIpPewVPypiqdRsiPRS/TPcYRWxo8xUGrUP5sTyWZTH2Vz+YDfeePYuBTD+MFiAOXuXRZRERTzXix/rsvLwMi7ZKm1VbRrC30ciwwUv1rYAVvn1MHPF26sQOWid1vZt/C5enWMCVNbhACWO/Q4xCdWL1LMfTF6UP34feg0/WKR+W7T+aeGgFH5MzQNJ2oQkMJa5rl0d5XmKWbmOqrW9M167fSM0trYKdfa5iqWoYoqlP+lYApZUrZ2V2eXAgNTXUpYP9rfRY+SFz7O8epEsqPwNgeaka9Axs4qqpVryavsozFOTv2VtAqLoQQKAToqQqray7f+KbFVb1pwrDkEDIB45JZH+jcRtm/Tt22wBmxSeO8KObHTTPCY+r6xtRNr7BGBxZOXMnnO7kRx7cgA6K4CULjjT96BNoP/RWRRn0L/gsDwEXMJhHkkcRDh/CUEui+rSywcEpe/I7StdvvJJ6hq9IVjpUWGiwyssUkcNIc29nK60uLRpXYBHDSYPkGRTazu7uxMmQtfUx48jLdkWTD+7dS7PqX5CfKAPtiNmZa6trgr86XZb8Rxlou+zR1yeZiNMkCQcuMSRSGmQ/ZmaFEYg7s+MwUBIzDCLVdRh6a1NTY5vlLuQWlkS2d7R69kcjvFYyhuUQ2onSj+cw+Js3qczccfizX+rKyqqN0bRjZob19/elWvGCHF6EJTjAc1GRcuaX8WDMU93sI8WKiSPBj4NHMrCVeTt1BA9gIJAZYewxyxJfwrvMB1LYVafASl7wFAbSTiTTYrSLJdzwgeAZ0JmfqW+9e3BYCnUuI4ZGDmgYH7/v2T6/9/v/p9TMzDCFd/rGvIqndxTy9nb2hoQsymWFxnIeOPeFqhcGvYEP39I3XUTjwi+nUb4XBii98z0/43gH5rMGrzA85/S50y+gX+S6wY8rnqPcleFJwHK28nJh/aEMk/mcrpxGzj+ni3GciG73hNf/f/1v/k16cP++ZWnShccroEnV9SJ6Na/UNwY1qBNmmr766mvqlzssi7/z9tvp6tiIUi7jIZcnyg4PQuYPYyx5QEv/6n/9X9L/9C//pftySpDhxFFPwE/fwzJv+hxmPdImKHTMNlXZBBN9Es8xqKo8lRoTGN588y3JiOoTm5rT9h5LkHfTOgfPrK0oXrRHsoNf+lAq0VwMwkR/y3O+s/we3Q7Hqbbkm8to2Y9yKywnRL7+xpuSSTCEB6xn61GX2tk3v/VNhR1SGcEZYapsDPve976rMFXSldiTsqkEC33mb/z6r5s3gJdc57icdsZzxiNhyJsr1wmOb/hVOte3fsg3hIK+v/v9H6Xv//SnLld1wTMq03Y8Pcf9xHzuxpWxNDAYxrB79x8IBWVjmJIv+gzSFy3Lnzc+kw6HMlCv8BNlpz7TQUthXQ61ozrB09fVnr717pvCTcwqDHioE9GbIp+oR12o7k2bl5qpAaUn+MnJ+QcPs8GyyOOLXbmuf34HfFxnXc4/4NdLBUC5H32Zs1x3gfuyeLiLY365yylnXATc4SrTrMRVJTQ/d75KrzIv3Pn6oJ7Ljm9nv593Oc2cKvdKeoDmsnNqev+Hv95f8q36nz7bVRovAvbzuq+SzvlCf5HL6QlC/QIh/G84KYxhJ1tqZIjBgbrJx5wK9Vyd+Wbq6Onz9HamYdKxoGQxOmiGpIZ4VQrH3Bwzw2bSytKKhauW1u7UKCUVRgnTgmEzawfm+iu/8s3U2dGmXMpM6tHUk/RokllXp2Z27DXizUepCsHOumzgpVND6A4FaN+zxHwEujpv7wUlhoFDVESshxnXYIjRzyigVuFwPAouC596Vkj9Z6RSMIkRw+SZSTY6csX7C/H1uYQgFCtmjHl6upgv8T1zTEiDWaOssG6bZYLgHELxSDp1pXwNgv49eTKV/uK7f5kuj11Nv/5bvyM/TuxhTw06XYVxLfBAjHCnokI6Yfvos+8Axo30lUZkw3RqlrKwnGFPOgEj7wELDBGlEybtU2aUgAm9yMbxCciDy0T9xBVw5XDCk8MqLdLhRS5Og2vznl8LC/NWbGywKxmtHEw3YIhnimj4gU0/aIKPMDXgC8WDz45loRBc5HgInxikxlRXhH1w77YSlVCFYikcuIAAThbk6cT8gFfcC/gJ5084Pbic/qZLf65TfvJHPpL4kkbHrqT+voE0OfkoPZmcSC0tUhRRZNFCFfZs/1oAwsUfrxmrzjuejY/COYaUXNqnO2V9Y3N4Nnj+2tdfB5r06Scfe18o9uCCNqO9F/nIQV/Zj3s8v8wpTkUYp5DxI3copaa9oy9dwRi2vJJu3fpQ+XISYCgqqRpjo+J7alrhKtOSi7cyDORVWQdhxOGF8iLswoSpCzZS75LA2ZNmZ5+np1MPU5cEfE4gwhhGnFzOEHYChvApcuQ7+C1g4plvL+C84g5dHRxVpbaO3tTY0pLmpBxOT014c/tG8TtmONlw5DSLdAuHn8vHi/LwiDt0hT8/x/HHchg9UW7wcKDCn15qVN6daWH+eVqYfZpGLl/2rFUbdSin2jc4Lz8X9e3GHTCEwBz+OU+KvC/5d2PnQErbelpfmkujEka7xfPh815hoTTC6BWuDK9SU36kgRekS9mijJQBns2MxaO0sLiSNnc2JHQvp+6OjnQVY5j4JOmCAzEjpaZ6PqlJS2sbPsn4r3/w/TTx4K7onsELjGFXUl8/e0Cx3DeUAuoMQ6SNVeJzz589N5/GxMBS/bHRkeRTTSU0Azd0hJKAsQR+y8wWZs2gVLhf0TfS5cK4DC9i/z0b+1we6NRFF571Dk6Vbo1oD5h8WqUUDZ9oSDuEB4kX25hjpUSQoTAonv2qpZxRzwpnrBZ4Mx3rym0COARVpGv8iybws0KGEY4rnplVqkZo3JyqXG1qHxyK4hkdygcB2PUGXYE/ZcTeXAz0YIw+op1Bn8ILp6rusMH3IYZ2wQV05m3M9GlMX5Py19reJj5fbwMhvIm0oZsGgc5MbuJVu1xqP2qnzDzgJNhTBregU+HB/VBBBqYvhVevGThWOjb9gAu/kJac6NytSi/hHeUJXsdnh5KfexGXyd+JwHfl65Qcjz4m4tNX8g0Y+C4vO05GXt2Ik5FxkXzxXS/un0Qr/jkf+gcH0WcHtp8jBNh6hKcBV9RxJCUIS7CTGncSAQX0j8gdqns9H1bV2BjGjCMVII3duJF6L19Rm0OSgw5OvTyQpUwouofC+aaUXmQ5Nq7HkAndsqyPTev7BgZVtWEMY38e+u9Hjx6lRfXlO4pL3rGFgGpH+GKZZa/aJPvhMHjo/lZw0H44LOZA8p9nQB5jiIolvzAKodgGg5g1xhLHWl+xZx7tJbZmyPvItrW1+BRJ5BrTE+1OCIHfgKpsEKPuov7BGveqtLi0lFZW1tzumR05NDSU+gf6Qy4EENN1rlMoChlD9SJZEAXU1z4HumDAowwMWCqsZBpohv3fMHL5cJgtTnzcttwLL2HWDnToPV11hyeQJelT6eCR2ToMFBCHgZ0wKOmb8AM81DXOBw/pfXV1XXBfKvpb1Z3yf/DggWfy/f4/+D97ySaOuNAINAB3uXltxNtYyNt0lR3hXO6C/mhn7r/dT0V7pswYP0IWwnhWnDCpb8CH4T7LgNk5zSKfUh56N/5K78g01F/gP4cnTeozjGURtuwXMOEID4+wwasIk2GO8BFOni4T37J/Dgd+SJP2knnGv/uTP04PJyZcZtL1ViuiR2iZO4bh0EGKPbdUB+gL0CgGWwbt33rjG+rnYmYYeRlWpZUv8OA6hvqAQ1ljAPtf/tf/T/pXf/RHnnRgGPUhxwfPwfNPiplhp86bfgRjL4PPGQ/Qe6Y5LwhRfGZ5vfXW26lK/Bq5ZXvv0O16Y3UlbawsCfHHyq+gAz15BRAzOQUb6QInd/Qc2m6zeAHtw2VSLJodGOXgJ+MbYld7vCx55WuvvaZwGMMircq7QBOtpvSrv/qrafDygGgraJ7vn3zykY1hQr0nWmAkp1/hGzwjL5OEHitdruNKl/HIBY6yn+HXRX1kZz+VBsqg/6Ee6Fe/+8O/Tj/46UfuB/NJ17icDvf8jmOPz5vXxsxbd/f20917993nwdIJEapRhCX+GWOD/FubOYztxCuW8sotxyEvvRhm0UStytvb2ZreffMN0xGO9GivTldEgDFssbYvbVczM4yy8t0AlJ/gn6J3XAFWyZFcpPlyl/Fw3mUf51FKGN9yWKfvT5Xx5RGeJXf27ayrjFnpiFPON1wlnIZb9y8qH2FI4XyInwee7C5Kr9Kdh/lndRfF/qppGh9cFcG/kjGseP5CdxGiLwLsywiu0lXG/7J4VLeZli7+15/seplk63HMDKOgMJGJh+Pp+fPnXibZ3TvgjVbpUD36q04SQxSpoXS99trNNDszk549feoTF5luz4lGKOY0YDZ6pBNp1p0R+5s3rktw4jQ1RstiWvkyJwFtsZF5HomP6/Bg13EPFDZG3REe6QzImzcBrPLXqXOGCcPwUQzovBD6MV5trKykY3VYsDWUH5dBDKRDytLT59PeW4VNwBH8YOVNjc1i3nFCCZs++iQuhVmYnbPS3SihETQjpDGKh5EPGMAnIxrNzfWpU3GpC+9fALXQAROC6lGH81zK9L/5d3+chi6Ppb/3X/xX3nNl/OE9dV7HiVMJLaCpWnN9uhG6muPumUL8KV1yzt+VtJn8lWvXU2dXb5qcfJieP5n03k7sOQSSAMepIrwofbrjknN+XEX6eoYx6tGOfDJMkTMPqhPlK/nbJ9qxRHNxfj7d+uRDKfDtroPoYyK/LHBEXnLkU6SLYFP25LtyoWDAwXd5OU+9kzssm41pGxta0/XrryCHp88+/UDwHCY25qazpCNzVsSnbODA6UWHmhN1us6Kb3jo4h79guPGckU+Bb5Faj6ZiuVbMyjiT58I12wEXm8ac46FwE4KZB5CmdUkOT2ToJwNlmTJd71Tt7h4D3GddBDAUdBPpYCzJxJ+VmSP9lJnZ4eFlMBVrqvIN8pGGvHgtCLr8OfujBWvEHqoY8rgj/pGudlEuaa2KXW09Xjp7uPJ+6m1rTlxwqMVZldhkVnhAo6Ijwvch7BSJG1XjhGOOpbq42epMmq/ojUJVGzSvSrhbW1lIfX3dIViIPoOYc2AOn3987Oz1bPxoh/p+q+Ax64y8wpvwhKOAwiYxcMsFjZ231iZ894zKJTUtXeYs7ASo46Om9NX2h6Z0p8Foewt/wJEO8OlC7Gl6iQEJu+3dSjBT8rm6tKchdZRCX9d3V3KB4WuwKMSivJHOSOzwIPbnP10gxbiUUEupV21n6W17bSzuZW210lb9KxyoQiUDXzZ6Z2iUX8CDngzrfBDkHK++OsGBaMwzMwtpk3xy4219dTT1SHhdUjps2cVeIGnY8yRAK8IPsRCSuUP/uq7afwByyTD6DWoMrPBNuEQAOFzLCFjdhx+9AuPJyc9M0yav8JwAEmt2ihLkTIfQREFNvcchldv7t/yjCyWYXlWli4UEk4QRKFAQWdpGTjmu5UMyqiygyucT3jiJ+UEZ4OmnnkzHvWH8kSezJSmTmzc4nRE9Xcoh6DPyjhKFD9lYoOCvnMHVy6L/uAtKEKGA94k+mNmNUtZGQygP2xSv8vMTXgiig2GOBQ6K2KKx2wqZt+MPxiXnzkFSbtfADsYEBgB9/6N9VzsN8npxTU+UIJZ45xu5eLpn8uqeIxWAz+z1DC42UCrdLyUhxwoq0PTXhRej6Z/l5cywrfBJ98dzA7+B814aRH408dob0pb38AN+DUUeob+2V8QaqTLwy9GiQP/JE7oavit/fWdgHLgM7efja3NtLLJMslIl3497jlP2i1pEUcpEk4/uyLfuER7fqf8/uQ4dgKJMPhwy3SbDRXKMtoL8fU7Ei9c3tjyzAHwNXztRuobvpKsS5KP0uOQEeQs6plTNZnBrEqw3AU9YeRhU+funl4PrjDLj8FIZoSwufzs7KyNOtW11T4MgW0BOD2ZGV82+Cpd5DYGI6FNjGLs9cUeq/Diru4OyVCxjJHlVswYo4/CYAAPsBFM/rQpL5uuZrbTcdrc3PasRPZh7ehoSyMjYwpH2xRFqF6MtaJvdR25HnW5zqLeweGcZBFmmOFYITA6PGKjuum/qEtwgVzoU4wls4Iv2hsGOfDOv0O1Ue/lpbCbHOywxT6iu+lQ4YlDOsGXoF329KxTOntux/Ahl88wAVvQCPVLnD2WiSpt2hj4zHwcowB9atA39F7tJZV6sAzNO8YR+n+M07//D/5byT2tTtfpKxaYgo/fuDKSurva3X6MPfllWHA5Dg44iWna05X9svEKhATsOVx8j3arNIt2Q8xIUe1LZciGsJymBwPkR/nO5sM9f4vngMUhSu85XniX/XARPtLUQwkOXDntwG3wXZWNsuj3ox//OD1+/NjfCMdAXKSFEfA4rYpf+kR6tR/296NNcejN2NiY+COHMtSld95+yxMFaGthxA78lstSwKb6gN/8/6j7syffluvOD8ua61fzeE6d8c73ArgALkASaDTZfnCEhtDU7JbUrZYtd0hqyU92hPUoP1GPDv8H9qMfHB0OiQSbtqRmkwDIVhMEeOfhzPM5dWqe59Hfz3ft9fvt+p06916AbEd4/Spr753DypUrM1euXDszN8c0YEz+/T/8cfmn//SfeoUmcdF/Ik0YHcPgG2ckC6UNYODOD6sQFwA/95FGeemZYxW++93v+QUNixa2NTbzAamNleWysbpkmW0+qF0hcdgWzYt9OIMe71WMKjO4+cJvtHHOR1R88Yn5EBzkDNMe2qdohX7O+nzzzbdEVehyWW/JC+QZ4/IPf/jDcuVarAwjDng//PCD8tOf/Kn0zhN/cZjz25rGMNHz2z/6kY1h8ABIvibu5AeQ93V/0vFMPWdagHaIsZqGI1K4CDrLT/78L8rPfvELycNeG6XwBxfpuUJ3zFWjjg9ZGfb6K95RsLt3UG7evE3Dd0LTQXoYQDqlAep0Mo9hpSaySdnrT/WvaMzViUf9sgqakXJqdLB8/71vu16CH5STePCrWxKkqyz3Xmxuk8Tfcap8aad1Y9h5kLT9KtCeInJ7EYgH/lY94HN+7C/D8a8LyDNpOy+fJk0e4CPG3yQ9Lb58ffg6Kb4Mb5P+XNzgF9cBTqWy/u//dm2bJMawX6eRvAzgZR0qvr4UKMzXyZ9mT8PH8d/GsKPVMnyyo64h5Vs4wHNHg+v9Bw/L0vKatzyyfB2FkHepLHVl62GPBjL2tb/99ltSuNbKwtycl4P3ShlCcUIZ5/wHiTorIbHtBKWfrwlK2dCzz1aRn+sCYaBOSCemH6PASmTqpyDKpj+fn0FHrSrv+ESDGeFSCDY0QeWNNIrUkeKPTEz40MIbn3zkr0NhtOLAYk/YVIYpCdDPb99RHfN58DEp9b2mudE/KMXrVQtiliKjvHG/MPfchj5WigHbWztW/FD0LM2VJwKdA4I5FwXBAi8lIlWfuhfdVuJ0nXs+W37/xz8WfVfLv/3v/HsSdHvl4w/fV/4nZXh40Pxj8gCYA/ypEZgN+ufm2NZIaAOsmEKBunzlqg/GffrkcXl4/3a5MD3hcoipphOEIcgDJ7zlnr/4J9dEXz1XQP7Oi6ulMvWhSd4Rb27G/WWojTUmV1/4wNah4SHXLXVIWlwgj/vsiPbWP9e1AO+I24Izz4rAm09WSfF54/HxC0b74P4XZKfnCdcb95Es6oPhJKzbHla4UZCuDgu6uIbCfRY8SaqiofTSDxoD8VZ8bXXFX3uaHB91W0KxQamItqucXJ5QAoyjQm+aqg6evCCsWVaF4eu+QL5yh+I59czbfSaaHH7e1X3srUYxMY+0lF0aiZ7iLa9SQ0oGG1+CyTQdEUj+Zovuky4mT/vqr7qUvp4BlX+/LC4+cz2PDHEANhnCZ+JXZTVEGfifdWC8+EV2TVr8XA8A9MxkBMVzd184NPRvSObsbq+WSxcu+o065QZ34K+QVDhDijRr27hNm1wVJaugBQ5AUZOTcsaZDbvKny2/rHDa31orM1LyMPyzAsiGI/gLC6q20yp/3PPUWQ0q5MdzUBXxkgbqmm2Spxp4dsl3jwlwV9ncWC7b6luvXL1uYxjtO9tJveyp5NjffY+64MEqEDcK1U+3O/tHZWFpw2fu7W6tlGtXL5ULkps2AIEL5bu6gtLphCFWMeo+spE8D4US+UbfwFjh7YPy2tzSpPEQPh5YoWZyCBb6LpM5Vi1hrDk41mRdfmyJf/+Xv7D8SmX12rXrZWrqgu9T0asoqUThaXn48IHTQANKOvSwOpYrSiqA8gjfujp7JWd7NDHoL6++8YYN6rAvvzCIsblDSnfwS/8r/mJsgqcUnEOuoYV2T5sPgzYrd2I1AHzglbfrvqKbCZRXKemerfoug+uNvq178TVWAkVevIVn1SN9j3pz30paqCFHldxnwqZwSokBqqGx+Vjjcb8GRbbLM842esJwxwomDd9uF9DM6hY+DsNRCA05DCdMnFiRzWBDllQ/zYoVPZz9aVIpF4SrPFEMchcN0vWhFn/GfVa2Qhnhbosubkw+XJckE1AWYia/Ig9HdhnNd+jQL4wORGCEDT8Q5EQctNl2aO0x/pDeCEyfeSoU2TYcT/egJQDDAe0YmtkmubSxTnSn4RqoyD3Ahk3TBH7y1i3BrrsA31XlNQIiKKLLy49ECHlIE/8otzMDVDbK5HYkHPsayJY3ttW3Dl2f119/s0yrn/Biiu2IbJ9ktZIPuaY/SF77AxzqD4wfbAODL4RfvHSlfOe972nSy9d0c9tuGFvEFMUN3scWrH2vxkcm8kW6Q6VnMszX9Kanpspz6Uq8GO1t9JXr169K91CfV3vCSABejPje2q5xG37zbGOzCkEd7+4eKv1y4FcbbhnDwhgdBgG1KBqawG3D9RD+6YfX7PPnPjcVQA5c0qSU7aEYNZARXsGGkUth0eYqw7McxgCMDZzzxZlm3jKs8E1WCIoOtia57ZC/XNYXfvTbHeKr/cBPk6d65GUIPKdK0dfgx94+X1DddbwcxwjHgAR4m578WDWHMQw6MdpjeCFPDtDHUPgf/kf/sY1hUQ5hoNPqQtt4+7VXylRlDCOMNkQ+6QCnqa7BZ4w/ES/KFn0l0+JHYyZZPEd6yzBnHXiIT1kil6gH2haN/GyesfKrjgt5R3r4wsvsMO7UaYj4eR+r4QQOj7AA6GzRE/hb/RJ/4hL2y1/+sszNzZqewB80c0YYq57m5ubL0sqKuynPJ1J+OePu6rU4L4wXBd97773yerUyrA7kkeMR44C4HHlQV/r7gz/8w/L/+u//e/dN5itMQgmnTZImeK55xvCw/E7VbnZUp7GimfbsOIqB3OIsPfpdjPt8TKmnfOMb76qfaT40OFS29tS+WRm2tlLWVxalcxxZ1tvIKizkOTAQixmY97ASzMZi9QuMsbQ58oTDyAkbR5Wes3OZb7j+hYvzst55+x3FCh5nnXA136l3pfvBD35Qpi9OOT+qhzby8ccflT//8z+zH8Ywdu0oicPoO/+r3/kdzXeumNY61POIOoznqPeA9M846UcbwLkR648xHTp5YfbnP/+r8hcffGiau5QEdY6kvBAA3H8rPLgD8fe1q5dtDGPF7u07d+nYjus8yVZ5WdZGdmfo4UVvrAxjsYhnk/ZPuj3PkD9LOaY5QP83viMa2o1hGN/U3qQvLHROlfVOVo9CgynV/8gr/uPf6hd/ExAUtyDyaUF7eALlS0h+tMPXxfXXha+Tj/U3gE4EqP3866AneVHnz8vAMV/CuzoQ42U8di5f1xj2//x076tz+xUgeZlAn2yHYAQdLp6/DtDsWVFFKUjfe7IXK8NOdjSZk1BXOB2Dg+KfzT73qgT2aXM2gpVJhKV4guWbpe8oYXxtiWXDLIlHICCUUTRQvi1PJLwhkXw9/ElIW6m1YAyqqAR+gA1ioqJXghwD0ubmlpfGItz5zC6GI5QrzrRgW8qQhOO4BPbSs0elIcHACpEjVdw4n+q+NFO++PiDMiA/zkZhckcBdjWITGrg+vzuvdIhXBemJuKtuYQdn9u+KMGF8OXT4Rg6AN508lZ0YAhjWDQMyKcMPEE93Btq9JeBwfj6DHlp3iFf/avKzURpXuX4oz/6/5QJTe7+3X/vP7DSd+/OTU3IOryiC0WqXr8xCJpZBi8/FoA3+UZjDb4jQAetmPKVsKX5Z1JQY/UM5auY7vqkoUUHwKGsZJ2EoA1//a81MsjwYxXuSYl+BwdMCntUhgFvV519+sifMB8c5lBYyqPBBGVXP+PRL+4qUVz984Syyto0iibnz22TJsVR26BNoCxzcHxPr8qn39LCMymJ3WWcA/MZKEhjR/lITvuihQVABUagZrwKuMtym2b98YRjoGFgYguYDV4a3A52dvxFS3iNQRgN1H0GnJCPS/y6Rs2hpKj1VPmQXzNODRxbYfAFowPnMO2KxxzcjhFmUxPZ7t6TMjE2qUE1Vmk4w2aewYdUpF4GEad1T1yeXef6pcKFYaOzg60s+2V9Y1n5jpbhoVHFr9oPeIyrQtbEKRe3VZnCL+JFiNMbiOFAxzs6xRh2UDa3NXFRG2cr7uH+drnibTpDVsSop5jwRo80Xug4M7g7FqG6r+I0nxMgQs/6Qx5Rbr4Ut6NJHxPNzfXVcrS3XS7PzPgQcfpnrKKKpGE4quEEj/4R7EOZwyuAqNUtwL3biuKddESZt/ckY/ePNSlbL7uaiL169XqZnJ6wnAABRbBSWREQ+btluz/VmOp7fuSEUXhrZ6/Mzi+X3e0dteH1cuUyZ4axTVITOJWb3u03hhJkvMCgvyPXeZNNGd3/1SY51wv5Q5+kXcRWxNiGiB9KNG/Qt0Q/HzDxGY7HGFaZhLKyhENieVmiZ40dxOeLgUxI+iXP6M98+ZQXC6Rh8q07lxumkR8ffXny6IEeNHERLgJ4EQMdAHUdXw3u1vghZV4yo6d/sLz5jW9qjBkSTvFM/PJqI8tGyoZiTE1yrZ41NthPcViVAz9ZzYWMhhfmMTLbFLhGhE9tpEcTHPGONuXJoeIrwH3FZdCFmjH4ngkwK2p6lA+TDuFxWnp0fEDDW2HkQfvjBUdUt8rZA36OCZBDFoGzIojsaGP40T48OVdZkWvk4czFq8AlpxuXT2NX9CTShEwhzGVWfJw/EAEW5CIIKvCLBGXOfzInxDSRt57AEQo8XtGWnXeFgj5IFoE7yk0g/cpZUx8qb9AcdIURGLyQFu2YZI7jdkOA/wKPfk4rD/3nn9NxwwH6yxxe7jIFbS6NSSZvXMSnHkllFESUo24Ah8dNVd4ou/MhYwfJDzoUEx6Rgh/0Rz3oSWPbifSf9e04pxKDB1/3HFQ/2ZLfyor6dGVkQZfhPCqMYRvLS95u29Pb722OYyOj0b8mL3hC7w9NmDch7ymgV00pLVthMap5gq9wJnDwGV3Mq76kizEJXl9bLxubm2VwaKC88sqr9kNW+egL9WdPLFU3nsjp52fyFC5eLPClYlak0c95YTo6OlxeffU14ZCOBi+JKzBvBeCCDrHIOJOfyM7Z2dmyKj0IPtOu+sChuOhl8JOXs/RhJvOs9tne3rAMwn+fr4MrDkYr6ob2RV/kIwZkzfEMrXNbU/6ShBWRfPQJ3STOXfL4pLKzqhs6QRAyoVfycMvb3DCGgQH+u0yKQxuBD5zRh6ESIycvbAcGeO71roL33/+lefK7f+/veyUJ+YOHF71ceUn89huvlfERzgxDTgWNiZ965AoOt0NB8hheQDv+uPRPiOjwNsruxq9nxgelaOLEeXWi2zzFV+umv6ouIs9Il4AfcWz8r4AVQ9Aa+MAR8YBm/gLwep4hP8s2+7baTJQVmRS0QCNjm3Eov1/+4pdlXu2GtmSDVdaF+gN639ziYplbWFS/YGWYxreDQ3+UgYPcMYawwu83vv89n6cMv5O3XMHjfAT0Lz0Fj+CV8vtn/+8/Kr//B39gQw80Mw4Sx21W8XmG9lgZBk2MbZGHzwasqgcD90Af29I1B6nK1qc++Pbb31C76I6VYYrDyrDNtVUbwxh3LVeVHz2f/Ph4BS9wGgNDZVBziPwQBV/MZGUW9FAnzPcA0mM8hn5oQpbBl/fee090V1s/KUAF5GZdUYT/1m/9Vpm5zFEI0UYJ/eij98vPfvYz1UN8TRIdgPLCZ84n/u22bZLJ22w/rXYU9/X8uQcyrB1UM6INOYiRkLQd5c//8v3yy08/U111W6ZTb3w4x198Vhz6ZOKnHAd72+UVf8F2xobT23fvN41hTq02jU7BiznaGpBlAKhnwrdVT/CYtghkHMsflb1PeU6ND5fvfffblpNQD5+IxlgM/047emwM22JlGHg8ziAr4D6xoSjvfj04j5et0lTQFueFcEGdB8B59QO0+56H668L5+V8Xj7NeDWZFQsMWnCm3G1lTHhZWX8d+FVwfXnMqt2pbdRx0n7ajGFsk0RkCWqFt5JLYi4g0LXGpxqjIoygaIw80onVKOVJcw0Ioekn/4u43HupJaHKgA7DfmbQ06HZaiKRGHlzIC1ndiC8jnZKz95q6TzY9FJMfxlFnY5l8VtyCFTQ8uYMZRwh6IPE9WNgID8fPq+7HsWzwCYfdXDOp5KULAfbu+VUeH1OiJAhNDqYiDQGyrIUNgY7jFvBq84yNj5aJqTQsT3x6OC4rGuiPzU16YkSb8C2dza9hbEhwcxy0MHGcBnXBGdj9pGXih5Dn4TukCZ0U5evlpsf/cJGMnHECiO5HHf2lZErV8uNh4+8JWDmAgfh8waly/lOTEyorLwV4ct1cf7X4sKSFQ1Wh/GcnR58hgr3kJQUtqYoQjUY+NZhKDm8Nfn5L/6y/NUHH5TLV66X/+Df//cdZ3FuVul6lfek3wplfAIjLzIJOKn8Q2jFgMPbd7/NPBB/Ka0UsP3dbU8+MdA0RBflS2HnHCxYSRvCDzz1CQxhLBFXonz0P5db95DAig6e+Wwweh6T104NvqtSuqdUFoxwnWhjSkeadghcIJOrhYPb/hVwH9tDg+fwlsGDMwsos0YFTxB3Nlel0Pf4K58+R0rpGAzonVUpdRc4XBZfTZ3uA78S5FMTkhKCaWNewaL2ibJI4Am8l/IMr2lDXm5s+skffJEW4Dlug47wr+cW4OQGhYk/rIr05+eVF4e24k0cVtL09naXSZWZSWoYEY3ZqW0gaj638gn62iHCqRe1rLh3m1HfVZ8/kkzga2VMJDDsosiPjwyX4aERIaQPKaZlQqSF5zy1cgq+Olx/JiGihn+NJvhimSV3eKq8VNdrGzuSISdSuCSzjvbLpZmL/py838hBpvMyERUCeUlrCR5XwH2VMTKpEoyEVBDPpHE7QwlV3uubylv3GD05i+/ypctWVpjstOpUUKFqlbqWv/uaQuhnzkZhunXTdnhckfS0b+p6c4etTPsu84EUzVdfeaVcnObMMAw7TDZo/pFXyKTqnixoN+qPKFRMJpik6NblYGKNbOcLjj48V32ZVXaatajgSidl7vD4QGnUx3V/ZPnCh0k0FhzseQKHAs7bT4xb7osK85kq1XjB9h++WoexGmPY/Ts3LaeghYngmGQ9shzZ1CEljvLQfuOFgCbQkt19vPhQ57Zxm0mW6GaCzoHSlBe6mOA/fPiwPH38UHEwGmSZY5xiRYFx9ccWMBT57h7J6W7RwAuIrh6lgV8osfqnSawqPmSG6PGHKagYgnRBGWbMgEexgoBo0ed9rU0g8euWH2Wi2hlroRHDCka3jnJkf/ouui0rsmjKOCYaPbrxymLhYLJBXM7hMsEiCJnN2If8C2MAsjEMGXGoMbj5F3IQIA60BQQt5BhtRimb4UE/7TX7ZqgaGQ49EQYd7i/mY5ZdWFWnwRf6FO1atClphJMuJrgAF8YjrqQFcjIe6eu0EQfaaCtKJ8Lwz/EM8OTBeUTawB3x9BRxKvqAMDa10uNPHWxu75SV9Y3Kt2pfRljRGaj0QK1xxVUFUCC0QbeJMAQvfEe8+DO4+TkcXkIv6apy60feB6qrQ1UWcoExSDHL1euvlemZGRu4mbT6zLd9tlGdloZfIIpPSosBjAO/Oe+Nl4DxlWXxWH1+fXND8n2bzFznGBXInHsmXkxymYRy1hdbHd2X1D/BQbtncozuiJFmaGjQRizS+Iy8qp6C32rj2S70s/yijcmPF6BPnjxzuenbHEoeH92g/yiN4oDIuop4EGPRsXSrONeLF6Yc0YFs4rn5Ek7x/DJHbmen0nH3YvUZ5+ttayyjTjAcQifGG+jjJa8NzvhLz2KbJG0CHtjkQxrkg4A6olwYw8DPRLrRgE/IF+pTvCSiyhHG927hj62WKpH52d8veShgyyr6EyuNkI+0idS7AV5Y8GGln/zpv/Bqzf/N//Y/c72SJ/lkfF5iv/X6a2VybFiyF8MIfSn4bzxVOdNRHsqX/Qy/hIwLRPulLvBT2XnWH7jp4zjLBkrsuEDkDWRekUerj7fC6GP0P8Yiyh35h8yFftpn4K2n90sL50d5Aj+GGCDjRN+KFWqO63yjHb3/wftlbva54zNWMQ6bKuXJGLeyulaW5fxiUvOSA+m+fMzoyuXLbpvsQvmN773nMyvZDRNlCt66/HJQ5zmSfaCJ8bCn/OE/+6PyB3/whzZCsdJ/bX3deh99Z2d3x22Xfsxz6P1gOvU2Sdo9eeB2dvc1N2LnQKzuZJzpVzt66623VQ6MYSNly/1gxzs5NjCGacxjWIGXnGVJ/dP+0BU4Y2xIDkMXNLAriLkRq+VcJ4dqV7oyZ2ULMTygrQGs6v7Od76jeMFr4reu1EnkyQH6M1cuhU4tIJxtkn/6pz8JWpQ/ixN4keRxUfzCGMaZZMGHGC+Dz+BM/rwcMm49XqZzu8XBFGSwRtg//+UH5ecffhLpXC8qu9oMfCAux+1YPlGrSnYgmfLK5YtlcnK6cJznvfsPpFoJs+lE5sZLqDgjTsmMRUCbkwdfmGW1I/UEX5LeBF50IbvQfzg/93vf/pb5kjyO6KpL2prqfbHrQtnqGo72R5AgeiMUBzDKUOSvC3WazlLXwvmV0J5h1TdeBhnqVCpnez4mqYYi0NPzzkLUs+/k6DtG1/Q5C7SIF31fhLNxsihfzlMitSIkDXVoeQXCFt0vh3poRYbLXId6H8iQjNuCZmoEVzwqHSn+6zNnhn22q/JWHaBK5NUmvqsSEiZuwJCkpRVDzdKc4pkJpULUSTSkKI0yxJGDidZA4FzkiKcr8boPyftQavW+Zo7qmLzx0kQGwXW8j2K0IYF5WPbVqY73tzSBkSKgCc2p7o8OdzTpUl4qZJSA/MCPQJLgtTJqskwmilenB1tlA2OU3+7ampWKfeHCGDYsQT45c7k8uHmrNJSot0/8Ia4Uru7hsdI1NFwePHxgoTo8NmLFggnLlITG5MSULeUsS+cA2KnpCSs6X3zxhZeLYhwbHh7y5Kand6j0q6xrj+75bYXf8onQ0YszZeLKK+XTX/55GVQZ4q2i+ATNXX1l+PL1cvPxYw0QfWXqwpSFLJMvDHMoFAgejGEIV5SgzY1424EC6Ims4IVGpUk3BrNBDQQoBoSnUMp7BpM//KM/Krfu3ilvvvVO+Xu/+/dUf6zuWVd+fWV8bEx4YnJ9VvDV8kKI5k9CM+jo8MBMHVtxUFomuPtSbCcnxv0ZZM02I73SkSdpAPJpL0sTajSQX7YNfvaTICe/XU169zUgYDtj4N2Rwjg5PiFhPhj8qhflDLRoqEeq09Pkgy72J3858uXw2l0pvCia1o3VppmkjtgYpgHHv1DgGIQQTPmWXrFBVRWRf/HsJ+Lmg4A4LrfzxUjAEnMMAhiHmUsovib/nJHiN7xqS9QTOAP3+QC+ZvkSgpQKdEMdy5M2xdslDA6srjkSvx1N/ryNHBsbdZmjbgXC20J1BqmA9lXdngtRw/xH9qAQ+sBx9UPeeLPFjeKhaI8ODZSBRkO87UVgKJXCnI7U3LUy8gBMmf10FpI6U6oH+EJqlA3qd0eTmzWfkXNc9na2rWheqg5w9jkSzjvSmQdOTz0ao8PAXn+KOzKLJ8D1Xj1zi0K8LeVydW1dom7fW49QQK5evVJG1N/DKEPRYQh8jTwSuLfSXveswHkBGWZazT3jxOi6psnh+vpmTO5U7ldfu2ZjL4dA54otjFwovbRNmIwCfShHvp6I04bUduI8C/nrnq8j0n84C4dVELu723YYV5lEkjcTNb6Sygov5AvbZuh3lju6Ut82HuiKQYmtTkwE4QMHy/MGYnxsojQkNw81Dt268RlBxtPVM1AuSg73D7CaQZMbjTNmgX4ed4RHyb0ln68hnh7vq+8y+gTfPFmvjD30v3v37pbns5pEq11Y/qrcOYmivCidntBqnGEVK1XSKfn/2mtvSNGGBuoN2ephqmpPUR/k0apCJrtFY1q3yrQfhi7FpdZIwSotK+zmiWKbFyqfEoOdMkEvCix4qTAUXz4Qw/ja2SneKACM7j2UBX5DGTQoP3DRzswL6oOfw5QOWgKx+ZSTWhxhGZ5+6eRpWoEMJy15ekJIuNJSLuIS5vAqPpC4M8x4K8i8E+rpiZdpM309LZD54899tkOFODzTA0k7z4mnHg5E/oQFPlzSRxocecBvDkhfwQgeoVEzCj+D06giX2or/ISnuqZ8AjJN0kasNJhVaOxreRB/zht61jW2zq+sl321fQzPtNsuteNvvvstf+V6G52PyZmSQztbmpgY9/b3WGeiDwDIC8YS5Dr9rb8xVB49fuAt6OhXU1OsPg1jF2MaDh2IaxxmH7j4elm3dCrkw+rqiseHPeFFF2JlGAYer1yUvGLMYIyiRPRfT6CrAsISir2lyfSjR499jz7Hl2EDD9uro94whrMNEZnI6jfLJvRexWDymHoJ8TbW11SmDYcf7LMt8kC0sJJDsd3n40wkjIDwAuNVGmBpH3FGESvvj1xu8nTbEu3wgP5go6HwwUfkGGmZwFIodEvaKX0LAw55sEKMlxl8aAoDC/mxxREjAjgw1oNwS7I/2nhn2djcVnM4LQN9rMpRvn0N0VTKn/yL/9F67T/8h/+Jx0LT4tRRP8jPd15/rUyMS6+VrA9jmEotB51RzuhHHi8wVvNUxSEs27njkUbh+CEXmJHESlGlkV8YoOl7UK1bIuuBfOBX5kk5FWC8Lb9W/44WDwb6YRhdAMpnGVjRFGmJTzYtXIGD+LSLWj81PnCoLYqeLJ/TqH4++fjjsry8ZD/C6Eve6SJad9Xfnj59VhYWl9W2pF9rnFStlkuXLpVrV6+6/BiJvv/ed70yjJVbSTc0Uv+SXB5LJOXlB82hLwF//Cc/Kf/8n/+x9TleYPM1VK9QU3vZpj0pAToH8ogi2yAs2NnW+L2/67bIcS2M6bQl5yYaVHP+cIa3K3ao3Q2NlC3Rvr2LMYwD9BdFEKucAepVKVS3A9WuHMZHDDN89RR8zJPgHX0BONg/9CpmDJecp9xQm4dv5H/9+vXy7rvfVli8vKIesi5oK647Ff+3/tYPykXxkZVWpINvH3zwYfnpT3/ivsf2ZvAikwjzyjC2SV6+7P4fbTjaAOAXpFVeuHp4xgHwz+e8QifAPB7y4B8G6V98crP84tMvfFYgL2Opa15+o5+ievmYBbVr60TiHy8wZyZGvEvmRPOvp3PzNsD3sN1TfdNHJSiujWHOkNakpJrT7ku+sU0VozLnOsKDiNKin5diGB15gTY+NFh+i5Vhlh0tcBsTv9QSy1L3TLUyzCw30D8DW/jh8vnLoMmjihbgvHSZz5eCE2ZMPdQSfRUt5+I/g0+Pvs1edhYCf3sI7Z9r3Z+xKtrQl0MtTa0oQUMCuZ7xqEHUb/IX4L71FBSfT/dZqIdG/C+HM9hq+deBctB+Ak7Lf3XWGLZPl/EDJMe9ClSlcGMhhrAgxB2zCuOCkQYmu01JC+de3Sn8PDBJQVJHONUE/EQTghMNnieaoBwd7FYTl91yJIUAK/Tu0abuFa5Bf/+Q7SiHpeeU7Q2aTAgrW096dXfCgK1O2ydhKpkmBSIEMwMvwgHmczAuB5gyweI8Ld6IsVKLQZ23DLwd71LHuzAyVrbmJUyVz6mUDMn6MjozUyYuXyq3P/60DKpcfb00JEXhnK+R0VIawz6kckAT6fHJcQ/+8GZ8bNIrvxgoUXIwhk1PT1nofvLJJxJ6B/50N4d2c14SE6ouFNXH90q/hB/LgvfFp5HpC2Vk6nK5+fEvyzCGLuXtt/Aq20l3owxfuV5uPX5SGhJk0xcvWGFBeGI0Q4lD2EIDAj/qr6pHAYIF/vDEpCvCdRUv+doSy5FTwIInGzIc4JBLlkLfunevfOub75a/+3d/128VD1SHA1JWR8fGlQbVhg5BbudANC9fJAqNH9mLkmVFVI52xRdGWMGCkYTzpRDmQHRK0aQ42VYDG2BPPab/i+DyODyUChSFPbVPPtWMAY6v1nBezajqMb5uBJ6WAAciPRB+L5Q1gwXNdLpm3vCXN1YottvbUnA1IKAY9It1nEk0NDpqfociQp9Sb1LBQRstsZUnpNTvAR5No/1JHc+ZL5MQ3n4fHhzZqNBQ++0W/pHRamuteE0/8SQWnBX+OpsNZCG6a1k1ocpVLgZaJvT7KieHHu9JiWGVDsG8RSR/3sT7IHnnq/RKTuq4xy+RZ11E2826qN8D3OMoL4YRG1vVD5mEYBzhC3mDjd4y3Oj3iptTDfYeKhhFSEtfUx4eVHiGHgfZg5hVGasn4lRXe6t/c08bQ9nYVd4cxL6/GxMgMaTMXLjo/srb0jok3iqbs3j1z2XTj0dojruAMzygvtW+Oe9hS4ogK54wGKHETU5OqK4b5jNtim0ppKV/RTatGmSiayCwws/FJYaWvBemgCz3qSaWUrpZ/ShaUH6YXEqMGhUrEtU6FE/9UMosHxuxcYttTUqXq7cw2vhlhQ243LNqC6PmifrpWGExGF+UfKzJsL+SJDrYMj46Oe3DcHnj6UkvLxUYMFQytxd+vODQWMEkEFXO8hGmwhiNOcOa8PVirDvaLbdvfa52gJFNY0rfQJm6MONz18DTxdgjf690EU6o8IpnjY98aZcJY6ymiImQFU45TwhE8+NHDzVReaT2xuQlJrtpBONcIyb+pMuvPvLChXGHc1RGxiYqZVPjocrARIB7VlxguILvGLHgUxq2+tTmwO+XMvi5tFGDGLAovzApL9IHjdALczw5pnXQxuVCJoV8IZ7bEeWmnKQ1L0ke4zMA/3GMUQDtBXDblsuxK9sz6fIeCNkYePBPvOel5Zr4SUdYpicsHUAYkPGSZhzPddeOP9OkA5Ku9vRAe95cwZG0JYC7Hkb6ejpw5z1h7XE2t7fKsiammXeGARnHLxMrWt1AKiAuAM5Mk/mlA7gat3+CzEOCk/borchyyKHFjc14MaJ+zPbEweHR8sY7b5WZi5c0zol29RVIiPKG4RAjAjIcA5H7BW1cuNG7WJ05LDmwMD/niTYvHNGz+ForRu7QjTCuhI7kM77IRzSSBxNdVjctLCx6XMIYz9jPoeIYsdwvKBT/soyUD/roAwSZ551lfW3DuiFlh170QT5WQlm9AlX6jctAPxLPkRd+YaJ8WT2DfCYO5cBgwUc0WCWHbkhZevp6lC7kQ5xBRVs/9UQfXoUcEz3EV3mDdxjSmex3l7W1+KooL4BUBIWzcgyjGNvFkMPoy3ylkxXkRyp/HD6u0qqr8yECxks+zCS5gTxVuZHzsAZ+mzfyoy1hUIMm5OLmlsYflXnI5zVJPg8Ma2w4KX/8P/+z0it6/tF/+p9J/+BL7dHOLWHAqTTfePN1yXnpYm6eIVcoU/A8+qgqptkG85p9kvCmPyiQzqTTs8d15i1VuNs2Y5LSEpePLQT+6Id12QIfyRfAD5dxqRN0YWXPk57t7fCkGxyRvtVn63GahkFF4zn0sQgL/yhn5gk8evyobKzHxzJAR3zwU1aGoznNdfgwA0YfjBTo27zEpo1SHj408r33vltevX5NfIn8o9yh12PcoH69fU3tA+OY25349Md/8tPyx//8X5SB4QGvFMMY5q/1ogOof9FvB9XfN7Y21I5C18OAybyCrxVirnmo3wAA//RJREFUIKLMHLjOB78ol7fXdZ56i/Dbb76l+uoOY5j0dc5C3FpbKZtryzbAuLyqS16vwDSMYei36FgcE8MZZfRJVmtDH/0NgEWMpRjJ6Kf0FWij7qempsqbb77p8sJvHG0gr5FVR/mtH/6wXLg0o77QMoZ9+OGH3iZJnqPisedpSkMYefzO7/yOt0kSXofss9keAO6z3rm22k8819tApquqXmWB7o7yV5/dLu/fuF32trYU/0CyZMDH+HDAP+2DF6Nu0xWu7Y21cmFsyLuNmNU/X1pSPR1pPibZQb9WPGSYje8kkB+6AtvRMaSh2xNnzzr3gXFCW9KHPmJjmHSMMen/v+FtkmF0BOKKTONMsi4bw7arlWH0W0BFo4iGSPUigCfz/DI4L8bLcL4AEAIkYRV8Va4vxZ/4BHGr+vbTWQj8tbgqJ2yrx00+1jFEvHqsgDqbsihEs07YhJeVqiXnEpp1WbsHXoahDl8nxzpk/Ix7XvnOQpsxjDPDeCIZAsAAo3TLE4McEwy//SWImLrnrBSWpmKw8NsLCTwMXEf7TLLZprhbjvfkPPllErhVjtUhDjURJJ4SKr0GX2paf10SsshbdS3mD+p8yqOzx18R8ifqq4kGhjX12nKoyDubmx6AO1nVIRFIp6Tj8lVFJnrLy8t+a8aBjc+ezfpLQXyunnMcfFgkxiQJyf2FpSKi1MGlwGiCNaiBYRRj2EcflSF1WCYViCG2j3WNauLRN+gvVnLez+TUuGiIs1xyXzhCkq+KbW1hDLtQGcM+ttC7cuWS36L1oLR095cOxVl7dt/4+SqmFQlNzjhP42hvq0xImbJwFZ/g/2FHTxm+8mq5/eSptw/MXL5sIWuFRi7zT8FJo897cVR4EFzBcwNIq3sUJLZK0ojahQfGUfbo//6Pf798fuOL8u3vvFd+9+/+rvmLsjjQ6Fa5Ri24gGyH7Z2DsgAEM1AzuKJMYfjc28VIs+NBmwMvMapSdwhfcUcJklic7vORW6NNv8rT/2txAT1aMVD7Y9DhzSardrYlsDG28gUaJop+0ym++g2wE5/t6GeEif3pE9VzGxCXFuTBXXnyltdv5lCAt3e9HYslw2NSIjDM9EsRoJ7UEwK1/ocxLNohnumfcEbQQBsDFfkqCmHOW+3PhoR9vj7FlsE4oHtE7XhYPG4MYDjoE6urwY2KSHzGT36Uk0u0keYgXKMp4srpyptuykrbZwKE0dNvw6XkoGyMDKuv9jKxpw/RdqgxEx001P8bb5YpYlKXDrQf96IJD7ct3sJjjMOYwT3bSpjsxBkg/ZIF3sblwVzplBZxRHv0QK94GLK4kkUoo1X5m5DPcYUmcBEv6CSNcAo3eP3GEQ/RRN/hrbT0NyKCxOkSvNVCcq16yiiOYyXX9RJ015I168ttQM92TiNclE33Vm7tJ0cM0SCO+RngEop0QPhHWQJXuAQ/0xbyCkLRgfGGWJyrtby8KHnOW9CjsrbK+VtqB8caP8R0JmGsXPPqL8pNvQkXYxJfk2U1FK2fN5IYtpAzXZL705OTGmP2yqYUt0cP7ounUqaU/aAU5ovX3ypd/YPGAYvTMVbgA520B3ChAzLWEU65mRDTZniT3aN2eXSwU27c/Ex5q0aOVUb59bElSHw8Up26X7pO1JZO1ddVaoxMGKNYNcsWTvq+J88qF23fX4uUoy1y1uXzJ49NE/ljvLIR0jymHUoJ7emXnO33G2YOoGab/KVLVyyraHN+wSK8iGDGbGhSKT2hZPzAgZcy8pXFZtsWf8gnVrfFGEH7J3vzQ/coychClN1s06ZVP/pcTIgUW4469Lk7ys91ph9jUraZ7FsAbTWV+5Qn7eHpMn09LK85IcABxMl0Of4ByLt6esJw+GXavGY418y3Hi/TJhCW+NM/0wOkSxz4pQO4ZjiQODJOpss46Y8DuNbLlgDfMYatbmxRTa6zpD/xJCg3X4mXkPmmq0M9LeBn4tFw1C6Y6JKXuot7nHNVmZj6YaxmGxOrgfqkc3T38kKiksP8pPPx8pDJsVeMVkB5MGgxce3tjbOneLF5fHRqnYs009LfMIZBDnIu9SEc92rFTd5Gu2WLZKyaoS8zXgyKLlZ0oScyNmPcACE0pgGM0tMvok7ihd7KyqrPDHO4IiBb6HfIXPq7V2aLRnTCzY3NGAsx/u8ymRfv4JLi0hehnTBW5HPmEQY914NyhmYogMcY7MDDCwN0Fl44IL+ISxkpM/kyoedlAlfkEvou3ZcyYBSjBfClOfjLSnl/fVUyxiB8tC90QPKB5+QVMiQ+iMNKE/LCqMFXYcmfyT/HjGxsbpnX6FdeqSQadjSx/uCXP1ea0/IP/uN/5NUz5OHsYB7pdXkHYxhfFdePsYOyZ3skPwoRL8vCQU+2Ta7JB3jFnAPWqdgqv8qtuAGKp1vXbWfwjv4AFt8TV7QFL7OfgZM8aNbRnmgL2b/qz7HCK/ySpsSB3hP3Ec59XDF8Bd1R3xHHbbiKl8AzbeyTzz71F0i9wqeKTx78EZ3x7vn8vA2/1DEvRDkS5JL6C3mx9fj7771XXn0ljGHgzTpxOzG/VFYho7cqifsrH4L6F3/yE7k/8SrOXo1T7EjpUr/GGMaKdFZ+cZ7y5uZ64Wxi2iBjBW2Xr3vzMhRgDsC2RjCzzZe82G77xutvKMeu0tA8a1O66+4O53iuaR64rqicSSXK1C5trFNMxkioZf6AnKDfwTM4CQ85PkLFE3/JNQD9mLB8OTBz8WJ55513xJugzemruo46wbOj/OYPflAuai6G7BBKw0eaP/70pz9VvodlZJS54aD7A2nTGMaqPNoHuOrtBkde6ceV53qdkyYd8etA3XegWBoX8rSj/NWnt8uHt+6WPY0Hh4e70l9ibsXLYvobNBmP8zgtOxvr5cLYcBnXnJrw54vL/mgRiybgETRln0iq0LWOJGOY8w8O9EuvC0Mou7ySxrzyko7VZczhxzQGfPdb37Asq/MhrsIv/q/0Xi7bPSPNvBIiFhT/9SDx1OHLcJ4X/1eFr0MzbTn/t0OLhnroV8X9enAWo4D256fzob0NAtle6+nw+zq0vJD/V0DGz7j1vvIiRNgZY9j/8PkOPcyChHAEsAU3AzeTEzXsU12PDzRoH2yHYYvVXJocnHDI6d62G/+RJtgnEjZ8HcI/CTEv+WYLCYOP8LIaw9JJgB9k++tQinO4uSahuSthwrLVfQvTqctXytP790vH3i7qi9/qozAMqHPuqeNi3BoaGdKEetQDOJ3y6pXr1RbBTg0KK1a4cI8ePSqPHt638sWqCN6wkWZcwnrt0ePSpUkZlcmbhcZFjGEz5caHH5VRCeEeOi0DgpjUMTJeSmOsPHn2tIyMDFvx8ooWCXnyaTQ4HPKk+UnsixcvSNHarVaGHfpNAAYeBoLu7kY53lgtS4/vxMRJQosKRHAdMP6oHlDdUDI8kVXYcXdvGbrEyrCnZUAK4aWr1yycEIgIM799qIQaDv92cDmFq37FDYl+lhOnH4KOa5XKg9bv//7/UD678UV5993vlr//9/9DD55Dmuih5KAQsQoPxaTebZooBGIl/z2AokhhoPFbSF0xzsQE+cTKjw/0l0DlwOhAIifaAjP3+MVTvTxN0C0KAtQ4vv1itRBvKmijGGj4bDDKMANZv9oFE2AUQZ9/Jpz8Ei25uwxBiv9BRlLVzF8XU8ezbljVxwTRk36Vl4l20EE/i8FwhLJiFFI7BmycrvBRDrqO3/LgQb5VGD7OpmK0veXqNIWRgTx1NS2qASb1ujIx7+vlbRgpNCjDRykDCZEN/4K/OJcNhYFAyqc0GJ9cB/jzI26V1PkRV8xS7t4eRUIr5YoQS7rDEV/RBaJVP9pKeIKtCiesopH/QQvxA6iTVCAAJkDE4awnsiAD3sIbp9yRnLcNUA5hwXClgAovVMS9CmHcZGQ/whwXNNUVEn0PjaJdt37jrr7rvql7FEIrTqp3lEyiG1eFA4/Ih8lZlKOJX/kxSTQ/BW4bwTCF+b/TOE5FP29G+VIoEZ5KdnlVkBREl0OOUvvB/0njW0Hcw0sbO4iPrzxxkEgZAOIoS8FpGR0d84sJjFJM/DgX5I4/tNGrvtVbHj98qL5+IDnfKBck5/ulmHUyERMvYkuSlC1hog/4sGfxjpZC5dFGUKSkmpdR4d/Z2ihbGj9mnz2W/EFhP1W+kvMz1yyX/RU52kbV9lHy6fuMcxhqTbHS4Bfb9tSOVUh4eGF6soyPjpd9Kegff/qhxqZDr0jrkPJ/4eJl8VRKu/jiupH8trQQfajjGNHoUz2a0Q30awKquoSZ1Iu3GcJb5cGEj/Fid2OjdCvck33VDSsG+6UceuWxaOQ8oF7lhXSgXIR7ZQh9FsbTDuGPfjYi0q70o85dX2KoZYT+sHu5rxJG+RXmIug+48AEwtyPdCWC86MdVM/QH22PcuuitoAsw4d08JGXWwB402X7SYcf6bjPa73/AvjjgAxLl+m5todnnpkWIDwneegNmY4raQgH6ukzTuLFJZyXdx0Iy/wJI07mkWF1/ADh6Qdwj8v0APfpXw9PB2xoIuozwyxrA4hXvyqy6jLSVLVtSDxJH/eZJvEDTmea5Kf2EDmpHnXBcMwEtk+6EXod4yoGbpXaMpDxji1PSytrNowjq7r5iILSMollgoQOgAGMlUp5xShO2JH68OqK5Kn6N/es5piZuWSakVlZv7h84YJ+iNylSvDf3d33ii7Xi/AMjYyUV197zYYdG7Q8JEtKEi6HvsLLOybPYYhiyyZbsZErEccH3OuZ4zE4GiB2QsSZYNDN1xVZXcPWRvQmZDUTV08ulR65Ch7SMInGGOY2JPkIXiC3fHLoPyxH/1ONQan00h4qRnGpQ/D22rCGXGCbtFeCqA7gIy+G2SaOVGWMQh9iNTNbwg8ORLMm0JSROqHaqUd0aXR/tm/6jFr5IbfQnTiSA5r9Ekp6PR9wIR6rk+HFsWgonb3l4b0b1nH/wT/6TzVmjKu80SepGLcgZfbma9fL1PiYm5Z6hdsafIA3eaXw1CdAfWYYcbOdRrvlPtqqV7XLz7z2VdygfETTM9icokrPU9zX8YWL+4D2vI2bPqEozreKS1jQ38ojyhIQ8VMHB1f4p9wCMj54GK9u37ursWRZz2pDyhPdIM+/Ii46zvO5+fJ8YV71GXo3H9169dp1pVF7Ur9gZdgr1QH6QNKGgRZjFLQwz/NqZ+m0/rBER3f5yc9+Vn76kz8t/b28KOovm9u7pUPtAaMV54dx/h1jP+eWDg5yvAxfDuTYiNgyTBl4MUnbbqh/+MWLec2Y2F0uq0+ra5b+4bGyrfis5uScaI5CYNeRSuhxBwMfx1BgQDuQjsvCCHZc0I8oL7jgIavjuKf+eRlLOaBjQPExwiEHrmu+9u13v63KiPrMujOtuseB4/u/+Zvl4sxl6XktYxgrw37yk9gmaWOY5lf0VdKSpv0AfSDxJ2QbybypQ+7T5Rwt43C1/FDa3CapWtJDl1eGfXTjjnQxzvDioxcD6rMDNlZSvqZ8Aa/y2V5fLZfGNb/mPF/JmfnFZfEdeTWgPKM90b6cn67UE/2Hj5DtaszhJSARWeXKPK9eHsDzDbVNVopODg+V733nXctF4lAmoxTQr09UN4tdF8tWZ6zEr4KavAbSL6Gdl0DQ+XLIFJF/xD0vxYuYf738XqDZ/9rwuB+2/DJN+hD9xXwitO7bhvUr4VdN+6uU9WX46ji4g6fnxc149Xr6MngxjtqQEP/XP6oZw/4f//NfnR7sbxW+bsbXIw4wRnjrIoJDg+EBA3wcPs8bHg3xIk6I+dPg4aXi6gFWvslQf3QkTcPsx5d6WC5Nh6HjLK6seGUMy1T9pUdRdGF8uuytLJTTg91m5x2W8Jh55fVy9/PPvU2lV53Rb9bVjwbGJ8uGYj15+riMjY/4sMYOKUcI5AsXLriz8lZtYWHBgpAtWI8ePipPHz0SXk2SLkyXHglllIGG2tnyg/ul5/jAby5OjjvL0MyFMjA1Wm589GkZ06CO5dor2WD8wEjpGhors8/nLOD4ihEdGClAvl52qo7PW0oUEwxkCFjeEjDZunLlqugZ8mSICc3xxkpZfXLXyhB5KAvzkHkNNxwiydsOD4rqFAcq4+Rrb5c11Uu/yjw0EgdwA1zhsxuQEYXQrsPLGg/xeBuDUYvwjJdxGVwZPH78hz8un9+4Ub7xzXfLP/gH/9BGvF5W2IiXnAPkQaNSqpMGysM/UNl5kiWFBOVV5fJkXmkQrh64Fae7J7az+kG8zQlX4AFhlMu3Bm5aNDv/ytfPEeoriVCcyZcGB2barAggKysEvlFw1EOm1H8iGypc0O3nyI1yEJB5+oEYHjhiICNfC3jFxRDFnntoOmRbr/xipZIGdSku+CcwTeeJN2XgQNkBzG+y12NMbhWLP8chTGVU32nSpDiUlwmFV4OI5yydtnFGfZL48QYw8o584EHcC41LG4pY1E0YhFo8hSumi5/pgMeUINKODI0o7rFlzdLigg3KGKqoNccRDppP0O+C+R4AJyLS7cYyAYlBvpEH7c6rWwgXDbTNSxcvKWVPfLUSApQCAzmGBmTB+tpaeajJUP9Qw/URTRcaKvpdvgqqN25NRVWOOE4C/dCp/G0JUDriwG/OjxkdGVU3Pyz37t32asQhvuioPuuUSuOViMYHJopEO4+8wYuMghZ4Dg/SEAVAivlvXnANXpLuouQUsgie3/jihvw4WHZIUaATZTYmH+TtMhmqaxBiw2UaP+pxkPOgsRGcDMXbyYlJy+LeaoUubfbZ04deIcWXxW7fumlltlfy8rU33yn9jWGlCqXOZRQurwRWfrCHlQbgJQP8vKoKno6OaEK2q8ngSnn86IEn2p5ga/I8IJzBe9WB2hcljJV0JtK8g+c+B8jlJh+mZqHokt2ExpfhBor0drnx+SdWPo8OFKB4F9SmkPfwhjSdXSh64NC9/Fj+T0+me/frvge+EVf/QE9ZeEYp5BE+cgN5ERy1D09ck4qHn2WVgVjwrKqz7IdOp6v/g7Ny8rIyzS2I5Qev9eg0hMNb7p2apqE4wUOlk3/IYYHTwqsA4yWRfJxGiRGhPJtm8c1PCnO5yFf3AM/GXZULf8KBDMMlvCwch3/izjSJl2f806Vf0B5hwJelBzIcyLT19K3JQdBKHFyGc8VlnPZre/4A9/XwhHqc8/IANiXb+ZokFWIDaZWmTjtAWzRExZ3BUY+X9/kMNONVbVkp/R+Jz5lgIxzCrLzZKkdc8qZNgIMtRLwQW5Zu2KH+y9ftBjGsSC73Ki0y2i8SemJVGPLcH5gRnfAa/XKBoy7IT+M6q/G9TbLShZi0m6K2exy8hAZw3L9/3/eMGeh2fOyDdgydflGH04SabYxHmsDiTznQ9zhigZUnnqBL32NXgHdHKI6y0VW8ct9BTjCB7vKxHehsfSojMoH+b46SQHRAP8Z6jG2sUOPFI5DyC9qVvccr8qXs8MZl0s9nJyELJTvBhaGK8ZJzgngxHWO89A/RwDbLLfHAOgnP1gf4QFSfmwNf84QWSAM/h5KzlfRIvKCu0ecpgwg3H5hw86ESDF8Y1Tq7+62LsyOCcnYPDKpeB8oHv/iX1j/+8X/5T8r42LjlC8Xjq+O0IEbGt167XibVRtAXlbUh2x51iF4dWxJj1VbWKVeAOgpe0fbwibQ8G2hHyg2+Gq/wME5QbteJ/BJHtB3yj3ptjXnBFyDjZrqWPAgHzfFMeugM/T3oq/f7lFfggi8ZHvgZHyM80uhSPtZ8aXFxReEqj9KDExdjpvStw5PyfG6uPNP8JQ2405MXyrWrV4yzR3r3977bMobVy2KdlVpxmwJ7lIiXp7zA+sVf/rz8Uo55QG9fo2yoTRE/DcDg6+nrKlsbW5q3jIkv3Wpjh9Zz6U+RD8bXA29lBLnP21TebMm9cvmKmsqpDesc88GxE1t8mXuPXR0Yaqk/0kQ99/Z2CVfoOew02dnacf/FCIeOwAfN6BMqpI13GMPYrslX5ePcwtNy9cql8s7bb6vaaT+tuoNWXMqYa6++Wt599zvGix8OY9if/MmfOP6I2i/nQtO3iM+c8Uc/+pG/VknZAfwT8j7bRD6DK+oi/AhPcD1X4fz4YIZlpJolq6s+vHm/fHLrnl/sYaDGAB7GMOEQemQrZXK9i4db66vlwkijjE1MSJ/qLwvLK95Vgk7ntqB+x5wcWYbaIU/pPex8wRi2aeMftGzvsuU72mrSDtBCO5QP6SeGB20My7lsMw5tX1e1uLLUNVO2uitjmDyJkTiB+B+Q6c+DjJ9Qj3teqrOxA16Ml7FquCoviYi/JoCohYQn81HXoP3FvL8OtPOhHeqhZzF/eboztH5FHl8FpH5ZqcyDWt29PK+zWCKe2pC8zhjD/pv/9v8sX7Z50AEwdAVgiUUAUKGefEtA+YwXTeS8aoxOqkGcNzxravh+my1lBdqYkIxMTnk7R19Xjya7S2ViYtyd/ubtW142yVkKTM4QYJfYSri0UE40gLIM3crI+ESZevV1n9vV23moQVSdRHky3HQPTZRddc45CXQmK3zFkFVjGLfGxyctaOjUi8qXgX9YHY2J75OHj8rY+FiZ0iStixU4orNXZV57/Kh0He267CdH+t/fWzYxCO7slYkBdT7NbDzhE63H/UOla2SyzGlA4c3Y9PTF0i2ljfxQHFilBbOzovBHOXr//fddfs6hoOxMJHjbub8yV7aeP6S3m7c+xFAVJRkhQcPS3/h6GKsYUGSOu/rK5W99p/RqQPCZNJ7ZR61lw8hr0lBvMNDT3mgIx48v27H1su5XL0cYw/6wfHrjZnn9tTfKv/lv/VueyNNubBhg+BVN/PhLxYZ/iQvRHf7Vs+7BjyDH8RUiryYUnp2dDaVVXLQSYQ+hYoTGCS5w8JzGilRoPGk3LQRzDX8ntVdFq5CyOoy6wxBI+8I4w6DJYN0p5cC8UN70BSui/FUeCpVf5BFlUVWycsQ0Q3Xkd3IsHCKYe5BNTfK1ykGfjcDqN/J99uSxt41hIGEL5b1798rJIYM5X9MkP+gQbnAIouxxZfA98qDKAMiAJnroo6SDd/CjSYDo0e3E5IQPJ1ZoeXj/nhSLbRuhMVKr4TlepG9do+yhDHAlL66+b8YlWvBG3VkPwcOsGyZk16oDWmlT9+7elqI8UAYHMYigLOcgzkSEs8XAEwYLIXAe/GfgPJAixQQHAx71Y4VR6RhEYTgKfUOD96uvv2YjxcjQoAbr/YJ9+8mTp6VvgK+sDpRlyZ8bN78oA8OcAchKS3KhBJGXS0YGAmEXbWxhUX+tJleUtxmRW8U1CiehbXSY3xjDeGt55/YXZVtK3JjkHKq4WqOulFNOZQmekpZnrsKiZ7+Nrdo29zYaOk6kIa9Ip3/mF3V9YsMU7YxVUTfVf1HaBtXOUPybGdRp0C/9DGJIbO1jAhiKTRhvMh7Avcotmsak/DGpRS4/fz5besXwhbmnZVjytE8y9OH9u+VACiwrIScvXLIRFppiKxFO927PUR5WdSH/jF958qntzs7eMqNy8Wnu1dWFcufODZGgyRj9uX+wTF28Xnqqr5vRnN2udEXRo23Eaowoi6vRGWEM1zjGrfxH1TaGek4LW/sX52eVpxRz1Sz9jTfIrGCh/3eesPUI2nB6FjpEM6sAJc2NGoUUDpFfs76kPEIPLcgJ4XxFJ4miDwcPzHPVgWPLI9IrHv+cL3XCSE6OKiOEOZ2ccOfKPhz931nImR7CdOXZhi85lch8iDYZSin0KOfIW4HgiAOoq/QqC2mJy5t9/DDuZ3mj/ShzQZQnwr4sPGUNrh6WLp8JM32KR/20Q+JIyLyBDEtXx5v3iRsH1GkjDtekD8CP8IQMy2s9f6A9PZB5AJl3uoTMJ+kD8oo/q66W1zaa9ZYu8+ZqV6FU941rDVe6dkjaSO84Sut4antcvSVdOtHA2ERZ0fiyubNrgzjbfX1Oj1x/Y9Btjgkz2yUvadLLcQ3Id1ZDehUkfVJt3xNNXYN2JpXd1RccHys+elLIuplLM0qHAbxFI9f2Modf8dh3586d5qQcHRI9DRm/r8mdDfOU5zAmgGz7iQ92sOURIxnnYLIFMfBykD8rbzkCwHyRvEGfsDFeNLJShRVj+KPbehKoeEz2vXKuohXdEZqgh/EraQboK/CbyT1nlcFDXmi63JK3rKjlhRe9FF2H8XRzfa1wYDk9FPschjDrGxydUNHPC2xWrakSvUrPX0SUTtNo9LoeVBEuE8Y0PkrDtrY8ggFeML6ywh8932JF+CanZqx38zECaOGL7F3S4X/xF39WOlS+/91//l/6wyoev5FhVVPjLNO3XnulTIyNmj/W23SFTvjINXhCf2/JANoJ/gDxEyJ9GHjiudUPAOPU2I7eEKvWo61EHdbj0lcxfOSKvlZe7fdcoYf6Iohn0meYWmbtvg4ZJ56gDbqDRy/mBTyefVbWObhe8WgP5MmqdI6XoX3u7h6UJ7PPy9Nnz6Ltyu/C9HS5dvmq2iBfGe32NsnrVy8LacgicAevyVv80D+NsiJb7Vn50x8YPz/4xS/sujXmosetYlCV3ouBiY8GqSRqj5ovrq1pfI4vtXtO4/6FoTXKCp28ZMKopZztT5u8dvWa62VIOhRfyOX81y2VFePOabVNsvpHE/X5x3wkrdGQjqe5Jn0WnZOjSDiagK9d03cYs7myRZiPDa2vrbtN84GjN6U3sqghIOqp7gA4P622/YMf/i2121Y7WVxcLB988EH54sYNbwHmGBr6PXVDf2ebJAfot8oeabNt4hd8j2u9zQKZfztkuJqn6EFnoh47yqd3H5fbj2Z9dNHJEQZqzTW9yERcVhLqH6B9sZU5jGEDZWR0THryYNnQfHh//0jzXVac6s/ti76m/lqRwkeC0NsO1PfZucRiB2QYx5XwAo6dYO5UIFAY+gLXYc2536tWhmWZo63DS9WjBN1ST2UMi+IFnkQXt817IKN9XainTfgyHBm/Xg3B+/BoH0/rkHjPyzPbQgtaONsh2kArPNPl9WVt5GVQz7d1F9gzL+9SOwcyL+bvdWjhPIsxop+l72y5W9DCfTbcL9/OT+K48P5seIWn8vyv/taFJgEd/8f/0//hlKWKaoEW/qzaYkm0hjml0GCpAfWylJPHDx6pEx2W3g4N3BCk8g6MjxbeCz2cnbWAGtFAzIqnxtBwuXz11TDiCN/K2orPduHcmM8++1QKxn6Z0sSQgRsFZ2JkrGw+eVKOd6WwaVKEQBkaGy9Tr71Rbn78Uek72i0NvxVTp1Vn6hqZKnuaUM0vLJbxcfY0T3pLCgM7S63p1CzzRhhxMGRDiherPh4/fFTGOVx1+kLpRCgpfo8E8eL9e6Xn5ECd1VNxb5k6hsn7x+rQA+VIkxwvB1an7RweLacD4+WZBpRhlXl65mK8PVPH5Yqj4rJD4xB2rFLjnkkiChzlxtC1NfuwrD2+owpDyYCvEgIMQggAVuKpanxQqRQSBo4DTcWuf+e90jfMmzIFkofSUPEpLNshhUpCNqw64Ed98EY2cWUZeObKeRH/4//0P3lV3MDgcJm+eEk10mFFkLeAx94GJNqrvBDBkW+k962yttGo+hHOj0AEK0ainh4pwlIy7t+9Y6WqMaR21cfy/wDIZ4LIlX9MAmkX4CYfvD0oScJjrCMuwt7jJIkqRC6XfshjvkA1JsfS6vt3b5f1ja3SrwEAB2LwBn+hGUSBxOXy1U9+pr5RPPXoZ8B8UDrics/yaD677s/G03ZF3Nzz5+Xw5MgfIuBMr48//tgDzpDaHIONV2BWeYA7gXpicCVfawEKd7CjkWdVYDxMh2vGvObMAIyvd+7c8qQC4wyrajCS0BydCsbVUCREc4065M03SrP95RcKYkSitm14xEN5o1Bfv3JV4afKc6PcuX3Tb6gGBvhggfqB8uPHCj36XQy48cbI9BuPFCvJBIxhNn6ZsFb+AdQ7y+T7y2tvvGnjxKAGXbZ6o1whP8i3XxOvleXF8tnnn5ahoXEpRv3GEXgqnGKr61AQRhUpU1Ku6kp3HdIveaiWaGV/dGRQbfXQBkAmWUPqxzYmVHgiVTI7+kZkG+2cVQXwgxWUvN0nvrhv/gpBk0bAaeG7qntyasoTUCUut27fUEgpDbVtzm4BNyYWABoIi/YKTv6yDQU+wM/cOjzaIHdR16zOmC7Xr71iv9nns2rfJ2Vtab4Ma3LVo0nQZ59+VDY218TXnjI+fUkTxwGhg69gDsWPemWSQ6un7FQC/PZKKNd5p9qwJlBqA5tri+XRw7uKcyxZdOzti3ztEaOYDVSihHbOG211FKWXAswkVP2NdoFy7LwlcHlmwKfZ+xyuijdKaJ4gaywfwQdixeg4kYx16RW3avvw0gYo4YU/Fo2KEXyN9mV+69mTNOpK2MDtdIobYeES0nCV9cKkjHB5VThZ3anyqAy0fwXqPsrgNmSiSRv1ZtxKG97ky6OuCB2FEQzlhEU9EMZkGJNbhFNPrivCnEYO3OCSX91lnlwdv4oTdAU06aog4xHHuKv0QOLN9OnPRDCBcBscBDYiVDgSbz194uYKJP50GY5LP4D09fBMD+BP2wUyLOMljnr+7WF1Vw/P+Jn2hTiq902vDGsdoF+PBxDPFZVp/BB0Zpm+CjK/uKedRR7UQId0okGNKzuSW1vSyybGx8ro8LB0Jc634guHfD08ckX2XtHYyFckkbPR38MgmPfC3qSLOmVyfV86HCuPAI6uuDAzo/EDA1LQAWSapNOGLk3UdlllsrlZVldXFd6Kz9WGL+mrO9KJWY2C0YevTmK4ZwyhLeEsi0UafZitleAlPc7tTnKHLYfyiXJobNvc2pZcZMVWX7OtMhkEMDQRj3wwXkE7H0ziasOc4vjYEd31Sp7CcF5IxzEA0M32TD5AEh/kAA+6+frqssatQxsE0M/5+AAfAfHHdKSrI1sw4PHCBj0aYyQykbNVGTf9URMMgcJL3myh5MUh5WaMhmaM+6xmQ/cPWd1RLl66Ij19ysYw5FV3A51uoPziX/2s8AXdf/yf/xPpPaPGKWap3cI75DLbJF/x2bk0LPyAVlsLQxP6Buksw6uwrMd8hnfcVo/2Jw7+8N/h9E3HEx7d2/gnIF7iiXTR/1xHKi/6QELGTfxA0FiXCVyj3+KFq6cDqqTGnbIg+mQE4B95t/jyVx9+4JXYPlpAuM1/BWYZ6WfzC0tlXnMj2gVGUI4FmZ7SnIi6lz763ne/Xa5fvaLyY6RpyRWAdslRBn6hJD9egRPUo3H3zieflI/f/6U/d7YjvMvrm+W4s1vt8Mh9x6hUttWVZfEj+iJp4bNX97ntiEbRxeH3yC440dMTfeTa5cuu54HqZbENxWrjXswh2ul3NpirDzGe40Se8Gqcr+rRPOFK3wG5nsV1x2McX5WcvHv/gWXKm6+/Ll58V3nS1gMwzCQE/bRV6dIXLpQf/e3fbtZdyk62Xv/4xz+2ns1CCb6SSVvA+PaDH/zA84CsW6DVPgJ/PnONttIKPw+a8fVDc1E3EqiudPPRrQflxv1H3trMtlJeendIRiJP6G/Mn02G+M5ZXlsbq+Ui2yQ1z+Wl4srGps9Z61O/hWGuKzm+BnkkXYCskbfHGMbV/zH+8WKTDyKwJTdWoioldaC4fIkU4xj62fjgQPnuu9/yghbKkLwNHkieqfGs9Fwqm3xNEhKDXdavq1v7530d8P868KumJb755WurrgBu63QltOM7L09wETPQZYrzYgYEDe35x33g+tWgiaeW9iyWVj5Ae141MmpwrucLUC9DHVq42/KWN23gPCBuvZ0EVHgqjzPGsH/8H/1dxRcjldmFCxfdMTYlrNjiwdv6hgTl1Vdf0WT5dung7VCvBjzj6Sz9IxNlV/cP556XERSckWGfacIkC0MJis2RFJ0lDcCs3kLgfcrZWRJ2nKXFgYKdPZyVNFy2njwuR2vLEp6UrqMMsgXxldfLrY8/KX2nB564cJ4Cb+b6JmfKbt9QmVtYsDFsaoqtiqzO4gD5QQsalr2j5IyPj1rwIpQeP3rkJZ9XRJut4hJKHeq0K4/ul27lgXLvbWMqE2dXNDp6Pdgc6B5hq25aDqR4DFx6xcvKmUiPT2B8i6Xp3nIiB9QFHMA9LiuT/52aCG48uVdWH94WLfEGkRAmYtxZgeEAag0AVJ6vvY1y9VvfLb0jY8oEISbc8KzCW88TmoB6A6qH14FBb2hIipGEdQrypoJQpUfB+clPf1KWV9dsqR8eGfcknokcRgsGKugRlU7jvHj2vTMxHsC84Gr56Egq76km0VNS7jqtaN69HQYaVrD0D8Yh0XUcAI9uvzwIB78sYxpRCPWkUJBx62goL2+BJ2i/GiQxwi0vr7gd90tR9BeulIAfCUlqHH42CucNr8iHQaK59c3/Bc2bgKtXrpTJsXEPJCgD9DeU8QMphvQlliN/+MFHfsvClg1osGFPGacylPXCBSNJKMmiQ/Fcb8IbBZWr4poOvBWPs/NYvamY5f69u2VLCv/o6KQN4LQp15HS5TXBvMDF2CbAGMZb0paikMDUiri8pdRNVdaucmnmkmniK4APHt6TojAoBb1f7ZxJReBxV1R8v4G14h/g8goXZSFf06JSsErKRRVh0MsgSp/pb/SX1994Q2mkVGmwZQk3V9oxb7z6NGhvrC+Xzz/7VBMqzhtk8lLLTA9k11xZpwd43DwUFKcAqHAcp8D0QnxcxEFOjatu+ZLPzRufeyv1gGQfOPw2papXcNGnnJdclCXal41AisZELhTVwA2fiG6obmjXhNEPrr9yvVyYnvB5Dp98/JHfCvdrIiSEorJSEOUgNZJHmZttTbiQjeTpA5Rp6/IL2iMv3ysdK8PI74033pT/aZl99kT9qpS11aUyrP7EWTYfSmlek7LV3z9Urr32VuntZyKErKEcFJoaNflSmDBQQY8mPmob1H13l5RyUY4iz/b6w50NKW8raltMANhyK8VTkzpTTzkoj/CirFFi141oi6pRTpRPUTFKU2fuO1Di+lfbU6CDePYfsQWihf7jdgBOMCutJ3PiEeGUB/pZ7eoYwqFbEhsp5SEuk07Xo/MMgM/6p7uYCJGQN/PgJc8Yb8gTZTTrg7IiL6ivyB+8GKz1GGmVr9OTWvjoJ0E/OSme+GzFXxFcHvJWvEgTaQFKFDwhF4pT4c1weUZZIx/A7biKk7gJS790+GVYAv6ZPsNNWwWEZXimzfRc6+nTr55HhuMybYYTVnfnpa07gDBkFJB+7eEvw5GQ6RPq9AOkzXzwJxzI+w3JuyW+Ikg6+ZMfkHnnPaGkoU8kZF6ZR9KKA5KOvGLA8tX/NSZJL5BCVoYmp8tpX385VCuZHB/32Ifhhv68uCS9T7olq/V7NfZcvcqKTrbdheEozhEUbfRt3XuFpZ6TtpWVlXL37l3rflA1fXG6XLp02cYw+ia0Hmkc9TbHyrEimZcZ8Az5iJyi/7AiAt2RML5yh2OFPn0j+Nvpl7reXqUiIxOQN1lH0Iseyuqcvj4O+kd/Qx7QN4Ne9GAMV5zVgy7MJJ4XnkDyNgy3rI6Pj9zwQoe84Blf4GTiCl7OgWSLIoY1v6QTAza3N8uO5Dt5SfLAAcs1Xi5tVAa//kafeN3jF228BD08xOh3YDo5GoVtnhi64gvEu3JbNoRBC01mWDoZ50Jucoi5wm0cEh+pd2QR54ORO1s7WX3C+YroMWyhszFME+ruvkb5y3/1U9X9Qfkv/ot/4hUoHvfMWMke8aFHs+a333itjA4PxfheyRuXTddo67RLXQzwjlXylV5QxTNjoEgX6gfItg8Qz6Bw5SA+wLNod5lftn3qOOhMf+oscNT7S8ZPPyDzZE5CW4Mm6ME/8EJnnTbloTqsupXDkxYg8kJfV7tSX/v5z3/hl0+0n1zB4bhCwEscDBJskeRlvnVV8enqlavllevXhavT7fq733m3vKbxWwndHqA/8+X1BzoozjhVJ7TLfuW1JD3u8e0bSndY9tUWniyslKfq29vq21u7B5IFokPl2N3etSGWNmyjlQZleM2qKcYdaMcoh7wib4epTuknyt6GLOYKsWNEz5RPeN068OdO9DLWU5dk63qo1QHlwuF/IvrQAdk2uCg5eevWbcuUt996q/zGb3xf6YOPyYM0iAXvw29Kc+cf/fZvu3/gB1Cf7EjCGMZqdcoxLH0FQz+8fkM66fe//33TE3IjKtll1jO4su2AM/HmFSDsPDAXTisdVP9pYx/dvF8+vX2v7En2HR3v2xjNC4l96ZLoOMgR5hHKwPJyk0UsbJNkniKZsyh9eVfzElb1iQuWYxyhhJyF02oZ+jFHP4xtkpIr9HXOKcQAj42Bdho/aCLZqet2dLDfxrB8GQAEb4mk2NLJl7oxhknGq/G5jgmhLRLXT3F/HrQ4dhaSt773/xbU05zHZ8rwdaBeX+4sdVBQzlsCXsQZ6V/MvwVfFR5QL8MZml4C9Rhnsesps6xfAYKMu54aaH8+H74OXXXwkCCwPGqDDAPn2XDVnDzgxz/54XQVSz3g3/jhb/xeA2VloF+NfsKNsa/jWNduCae+whcCR6enytqaJi5qmA11qi62Q2oSzzkvx70NnwnAFrtRDXbsE8ZIRDqEF82Wt07DI8POcGFxwVc62ICXwvfaALMj/Bp5lSYEPx1tbXGx7G9sesm8+6gKgULU0xgqR129hUOZB9gPzmoDKRNMUFE+ECQ4luMzsQ3lZL2sKg+Wyw6NasIrgcaS/C7lc6AJea/w00VJh5AUp7xlEWXFRi5Trbbc019mrr1api7OWCHgLAcv5UdQK426uxUCuB+NT374+56nUOjoFKwM25GA2Vlb8oBA+WLgUcUoOudiwD8LENKL5mNNmsenLko49bMexH0rRDP5mQRyZPikFeiPisdPWaps4LfTfcQM4SuO+9nJJKAQxKH4SMh58FA9ihcPHz7UwLaneuspA0ODfruANR9ly5NQnoWbumfS6/NzhJ968KfB5U8ctpl1y9kfP8LU9vx1QV0xhm36E9Hx6XQO52clEP6sGmMFF7gYQEnnZ1/j8GnqDLwIWuhD8ePcuWjXolFhGGVQEKGHMwW8rVf1ub0pRVBtkTMxWDXktJrN84aKug4XOMOPAT2uXd3RhsiHgyHtqnTEMV3Kk89Z0z57VO5QjlUf4jPGIM7jwOC8rsGICS179AkPHtN0lIerivqPNsAgxKgfBgPqlYGe93ZCRHumfpkwKy8UIhQxBuZhla9HOJeXFq0M0y4wXKHwM9DxVtxOyi0KLv447jGKEAeD3S5nhCg92yT2pUTHORF8Ullx+UCBJhe8Idrf5a3Ukc+wYuvc4eFemZt77iXrh4enNgJixKZvo9gwiNLeeLPIhw542x33e7BLk4XdsiWFHL8dpeHck+1tvg6KH9cduka5oslRtDUpysLpw1V1RSnjq0OsDLh39578jsu+lCPwc6iyP66wT77huOcDDyhEW1LqkH28pSSdPyHOvSYWbE1AIeeshAO7Ixub2aYJ4StLS6bZX1GTTEDfwrFhnbdgNmior8cECqd6UW2y9YYvNIpEiQPJNvn7nCuuKJJMAOUs99Su6ZP0wXFNNDizgpaxurZmQ3tvv2ip4tPOMDjyFtVKKv1D8h8jPdtGUFL7egfEN7Za0sbpw/TvyJs+RFr9c3qMfpO8KFDp1ldXSkMTw0PV3aCUr17ksZRN5VSG1a8vanI8yNtfjTv9avhDncdluPOwjHQdl7GukzLWfVJGuce/HJSRDrVdTauHdO05lGJ9fFAaSjvS31uGxZ9B5TWoRt0njvHGuudUE05xtltXDrHvlD90qfm578B4Js02MlEb6mQpH1U4XfFGEuuRvuUy4y/nsYIqVeXZq5LvCg/DFv2S9HiRVpEIc14AMhrJH/2avImDXzOOrtDpfq1rPYyxCj8bCZUWb+qYq+OpDwFuH6rjDK8iOC/SgiNwRzogqIrxwbRXz63wCEOWhzGvlaZC73aDPMw0gCdnAvzAm/jTj/AMI20zf7kMq6clToYDxGHsSr/0r4fX07fnj8v79nAAf3Bk+sy/nu68PHiuhwGEZ5zEkeG49vCEOg7C8po46g45h9zUg9IxBlRp9acU/lnHUfvwy8AaEC/1gHwGMi+ueZ/0+aWdGoONu8oLmcA5P73S0/qkL/JidHRkxC8/PN6ynUpjFS9PmZxNTE75ik5nx3gteYNMstxBRsnleZuc4cXklXiUsV8ylfF3S7rj8vKSV+VzrAUfqeCFE6uRMXJhENvYWC9r8nO8+efl6ZNHZVW4Nrc08dvbVgWpDvgJb+go0gnFT2QyhjuusAb9D1kc9RJ8Igw+QLeCPE6KM+YxuBib4Cb6CDy2UQMe6i9kfb9XbfXCJ3Qg8Y+vqu3s75Z1vqKn9D7HS/IYHqDokSfjD3pE6KacSSb9pY/tqHx1vNMfSeKjR4y/+yrj6spSWVkNPs3OzXubGF9/XF/f8qrCHY2FnLfkL1GKYOtL1o2GNBZq4nwY4yF6NnKTlsJLl3iZG3Swi8Kr0M0T6SiMLfJ/+viB6D8p733v+9a/LC9pw+igKhtHh7CKEL2PVXnZFrkGz2jTtDravW+qOoh22g71/mFW6x/tN56D915pVYubcDZuPGNIhR/N9KpR97FmHOiJMBy0RX8BT/SjTBvpAy94bGBUfB4jKHC6bymNktqvBR3+OA66jF+SKLJD1S6UgmDj4wUz22DR86BtZGTMuxSIQPu4NHNR87NRhTEnCCA/0osC/eK/ByXwKkw1XzaW5nz280D3qcZdtS3pZmvqX6xQ7lMcdICGdKDJ8YkyPTlepqUfTE2MSRceLeNqHxg8R9Quh9RO+vu6NQ/oKv3SMegT1q/V59FdV9T2eeHs43s0nnvxgHnOFXrUDrIOTKvApMKF4CF0gzf4qTYt/Dj65ILkBKtVJycny6VLM86Tdgtk3Z1pMwJ2NVy5eiV4XvPf2Ngot27dVFtml8+xP+wTq/Y6/GKQY3Ny/ACoH9yR2j4ArsSX18w7aIl0CfnMfxXL9ODHvHF9fdM7bZi3NDRPHmoMem7dj86kvjfEV681zxmQHjWoOcdgf7e/cM/cyF+WFZ3sHBpRvCHFH+zv0/yh30dJUG+j0m1HNXdBxx1Xn50YHVGdjqh+R8r01Jh0/vFycWrSq/mnp6aEa0Cyd1nzgx2NP8XtDr2XXQ/Ijujr3DMGlbLdOViOO9m1oXLnj/JWZQzZeb4jvOmia6jF6hosajqvGOK+0rWaLuPWXDuI9PMjCoF/vr4YHP9eDkE31/NdcEP3latq/gVAozWNhvPjJAbgLM42IGNw+MozLnHqgdszCc88CJwgbmtwpp6+xLUgaKC+WlkG7tavhbceg3R/+H//v/539hB0/a9/8Ju/F0YGdZDBYXf8jgM+c8tkR8JRA+mEGunS/HzpUaMclL9XbqglYSE+7mlocN6RcqOJtQQqh4GyDYbzkAAUDhT2UXUMhDhbF+nInCGGYQqDCF8O2VlfK6eaTIcRiDcOEgga4Nl3jEGDgsRgizFssBx19vrtVRrD0tCDMQzlg3ugfh2WwELADYsW8u7vGyinmtBvL81brkvUSF5qsBIurNj+tD95kt6c1qAiJWaMlWXiGV4+F8VQCSqYjxcdVjdBd9AQz9lOxGfF3pditrU46w4Kz/2pWZQ9RSSeFSnSiBbq4riju0xiSJDwYTm3868aAlidRxSGJ/6RsY1ZKE8IQ64MiEyKl6wszpdFKUJ8aIDP6FrJFA/IG4eSSRkQ5pyzhKCyIZEzOpSBJ30MQiYBPnATRhmEPgIty4DTv0ijOmYA8wCge77wyEoPlteiRKG4eruB8kYgonT5Ky8aWA7lMOiwQgYjDM7PUsIYSHDhH3F4w4nxxs8YLDTY8fYXP5Q8lNyJMbVfDQYs42YQ89cfj0SX4qJssvWW+NBko88eX4mSk7LI+RjgI18Ubfz8RlX3u1IK9nZZqSje6woevrQ3pgkB7RnjkD+oIJ6p9RW+ysRZYQ8f3BMP1kwDh/H6MNqa4xlayIuKZruC88LwtCsalU86+EJcrtDJVgcOHx8XDb2iYWlpwe2B6iG/+CKP+Ihhp+KnBycpf9QXAxYGHhtCxDsU5jyjwm8gqVPFRVlkaT5KFwMa9Y5igZLRUDra1IJkgo3OrILM/eaiw591V92zfcMdhLZGu67u2RbDahf8oo/R/pEVTEzof9EHGcgvX7rsOMgWDHlMEg6POfOr2/lQN/OScdDQ2YWygjwJmcIVnGEUoj/0Wn7wJVAM2jjnqTDihnFBDpqqK7QMD41I4RhQ/A5PONhqwiHCTstP6ZS54kv5U3zKQB+Xh/nAlbeXGJvgK5MvJbaz8Yb4eoRm5+l8LQXiRYX6FS1sZXnF9Ymxy2U0z8hDV/+CFpdD92RBv8XIjELKpCR5qVDJi/hyYr8mV4MS4MO9nWVcCtVIt3DtbZej7Y3Sf6L81M45TaTv+KAM93SUK1KCL40OlbHerjLccVSGcJ1HpVEOC2tI+qToNuT65TBs9Skcw1avwmzUkszoFM4uXXnDDC2UlQZBO6MRqVTBDxVCzcQu73OSQn1YLlWQcoowGwmCxf6XYUC8pIj4EaGVNvOkDq10E1aF27+SjZFKQDrRfCatrhEUODOtFTW5gJgwcVVwpVhHuoRIF/dOL4cfwDXTk12GO47443wJV8MizyYvm+libAEIcxsW1PEDibOePsOA9jIDoQwHT4DAHw4/wjI809dx1PHX887wTA/gV8dB2syDa/qnAzJOPTxxA3X6gMwj88mwl4UD9fDEn3mlf5aB54yT8fDjJQSGfT1GeyRcV/ffyjl91ZbOowvIfBN3HYjrdLQZ8CiJV0PiJGf6MJ5I/nVLvjLRHsTAIR0KQyqrqBgvMI5xjuqEJkq5nSgmqRjCMIKhl+he44bxyvHCYV0T7pXVFdPEiyXG5ZXlZb/gwWi0vb1lg9va2kpZW1+1sWthfk666ILk8KryX/U4DQcYG9FJOLzfL6jggf7C4BFlJU/0onw2P3Sl/DEGaCzWeIg/27vQbWjLlseSSMgdxgUmfshY9CsMVYwp6NScccSXNzuk4+5J1m5pTOcly/oG+gN6Bu7Q/ZEJJTshyBuayZuXGj2SqXxgiRXnfAAKvuzubIiubfFivSzMPbees83WJ/FrXdeNLVZwxLjACw/GbWXidiMPy1LKzXjJMRm9mgxz+Db8QI9x23B8tTvRAzTYjkmdMzfQPXgYozCGMWY9efRAjDsu737nPcVjy5Z0NfGKvMGDDjmusYvzLrPF4Z8u2yuOMoYLucGVcc76n671ePkM7dRH1HsYfgl3pVd5ZV/A8UwcEe10qv0z9EQc0kXawBFx4j6uiSufaSvQk1fCoYFw/DJ/oJVHpo0r8Gz2mb8smridziEVbbrb3Q79nyfC2AbHWabEIa9LMxdUXyMkMoAHmlwO5UU7sJ/pkeyFFv12VhfL3tqi7uDrqXXUZc1vOHqnB1oU+1BpMCLHukf5qK9R/+iBzBO4sj2TNsC9bqxnQTsvs1V7ZUl9mnHGcz3kjNokbZ6+5JfGyAldvfK0J+7jWfMZnF9i82KcVZVx3jNyBj5yvuLc0rJl5tQkK0wvuv8G9fV6rvq9y8XXqwfLlSvXokzElD/hLMK4efOG2gzt+qQ0NAcN/bDDOtl1r8hr4SVNOp4pN7xP5/ok8xrU0wMRrtpVefAx5QrDuH9ydFD4Ur+/1j/AR4Z6yshgfxke7CuNvi4/N/o6NO+Wvip/jGbIGC8akBvsj7PB+3s6S0Myhp1i/b0d8pOTvicU4d/fLdnXpTpD/9Yzq2TFY1buI9s5p44zyD/96KMypzY71Ogrb7/9tuUs9ed5vuRivNTVs/z3ukc07+9zXcQvypXgu8qY9TJHqkwT/9ugxsc6nBu3Hb4k0tdK/2sC4yw0p3NmbX5N/xrQTl6I8zcAmdWLeO1buXq4H38lyLSMJYk/r18GRAnHv3LWGPZv/OiHv1dJs9LPYfHcHu1baNDa/DXGsZGysrhUeiUMeatPg+pUeB8rtLr7NUBvF76QODQ44kkmQobVPCZWDGeJN47OPD8vYak8+LKaV3Epfr/ctpSZTianosUNVlcMZXQc4gP4ga8Li/bkBePkKx3kzT34UAySKSlQuBKGwMdwRp6syGFie6RJ8ObyvIofij3LRKGTsjM4c0i92G58EkvSBnrK6AXOuOkxz5guQmDsQVV+0E5k+ZF30IJz15VjUOEuJrO7UsQOd9a9QkWFj2iqBGgwLuEl32P57cuPVSMNCdHtvf2ytrFRVqTMrWhivbQspU7KzJAUToQtApxymyqlYWD6/LPPyuzsrA+0xqEMojQisDFa8klyVuxgxEgeAu404j1KwoP798u80rAqBuHu1TLiIcYgjDxsv+K6rytGM4wpGGhQ3mxUshGK/f66VvcoIrGvXIJ6dMJvFzBOcfYBX1xiJY5anI0iLOdHkfFVDj8bbJr3cc4BgyWfdEbZsUFG1zDshMPPShNX0ckZBbytYGvVhpRzFGy/8VQbcXMQI1F+UPZ5PpGyaGWIP9eX6lT8ZuUMtMF3/qE6wH/XPXExYOh+5gIrC4esWGB0YlBnsOFNK29xif6cQ07FHxRj+qWNHx5IFVlX2ht9FwUc47OKYjpFiMsfyovuPdBj9KA/yN/9otPbVVjRyQDFp6+31AZYDk2Zc4WQ0zdxtdKGkYezD/qlcHCYPEbcCGvG1zOGVeJ5kkCYHDLi0oWLMaEQ73kTB+3d4p0NTlU8lG7yo149+XHeXOlXnZ48oDyjlBHmfOmDCkscALIB41vE6fDhnqwMw7CKAZq+hzHs+fPnLrddlZdx+T6fObRZfbDRsMEx4kVY6568I64NTfx075V4g5KLonedFaF7h1bGzNfETxV38qY16pEPmbTyZ3IlBU6RTqQgcv6K09AGnBc5KRn3yBfJABodX3viBUCfFA4irCwvqe/xURKM3MSVrFVMFqj3St70ya9frGvoOiBCBnQdVISR3lPdH5ehrpMyIaVoQgrTZH9Xmezr1n1XGZVSNKmE4+Jtf9FkQ5Ovw6210qvxpOtgp/Seit9SxjqPD8qAFBxWg7FyixVbnacHNnCx9ZEzKf0iBiWUjuV1Eu5osMTNHlCxakDDR17Ck/Cxnx5COYSvkZDn9EvIsDo4jtLDVz/LBf7AWceLXx2Q3/ifF5bp6v6JE7Ds13OmTVcPy+e8JrRoCj5E3PYy019aOITVYTG5yzRnaW+lzfCgL9JRRy3IsEwLJN1Ae3jiqJc7XYanA4iTrj0MSBznhWc6FO58Jizzz3S4vAfqeNrD0z/jZVg9HAB/Hc6Lk+nbHf44cGScevpMi8t7/JHJjHWsaGWCASS+LLPHNP0S2nGnq+NOOtKvmUayyYYRZaUmpn6rG8lTPlTSGJFu0tVbRkbHpYdp3NHkFpnNrgNeavT1sVWpzyvHWM3kCZhkRODFCMUWxm0btZY1ZrCiGD0GAxcGLBsyFIdVyhsaz3ihxaqnxYX5srq6XFZWcEs2CMET61aSMUy40FmDHxi6kNkCPdtgqLZCMVVE08JLJQAdBSBf8Nh4pr6VfEGuoyPpSXkwlmlSbt14xHooK9zZqo4BEP5hGGQc5LDp9Y1tb3VEh0FPYkzyRFH5x4r27jI4IP13RLqvJppeFaM65IUiB/tjAISvS4uLcvPSpRbL9pb0GvFuAyf9BiMjK+4xUB4f8SEhlVdjMqvyVNte3ezxX+W2YVP40S1ZwYV+3626YuUz+lhMvGkn8EhcoCDiCdskGX85i5SX7kJrRnrVstrKs8cPJeOPy3vf/57iNeQnPoivjMs2vImnF6Ym/KKWsodBNNoE4Vy9StD3YQyJSTT3Ec6V52zH+AFcW3IQ/7jyiCwMPTFc6Jwto5p1Td1Tz6FTxrN1SpWHuMSLOC3DftIAkDb7UT7nlThcgyZYFunqrg4Rt7M8evLYK8O4d2m4Ki4vi+ABq3vQvTe3doI2/UaHR31MCPF4CX1xZlp9ML7eiV/SA05ac6eeoRS9y3l4UC5lb3257KidsfuAts6K/gXNTYTFcQ7gg/DzQo/5pSfxKh8vR9OYheygv2HADWM9fSzkNbSRI1sO+bADK93pt6w8pD94Xqf7MHKFAZ05HFff4197DhftJvW1bemBswsLfoHMF7ExhlHamEm1+K6iG3jG0R+uv8IZqa16xJ+6uHnzC7cRZA67PlgJCozVjGFZf4kf4J5y4zIsw0NWtdoO9wlOhx5dKUpe8S5Z9+zZk/LowX0bw7c318rWpuZxG6u6ym2slE3JyI21Jemmi2V5ca48e/JI8udAc8ILkkH7ZfbZU8kVzRM0JzMOyZNt6Xfh5C88m8K3YZx61nVTcoaPdmysrZU1zfHnNP/c1TyDjysho27fvFn2drbKhOYiGMNEqBhIu8g2DW/w1nyua6gcdsQH3lTIcDXw01mvF+AMf6vrGXhJ+q9AG/Alkb5W+l8D3CZ0FcuamVRN80sh21KdHwCPX+3OSadMY/5R+eMRN/G/lubF9Dy3/FsOv7PuRaCNExhPSqV4Z91LQUF1Y5j6mAYLJWCAZZIq8eNCsRIKYcSZXw/v3CnH+5pASlB5wit/BjuMCAgvhJAHJAsgXXVvvLof1mQbF505FFAGGoQjnTwHKr8F0OCpWKZFklZxYsByEaFJ9zE4cN7RZHnt9df95SD2JmPsYhCsFz7vU2AEDcIFF6g8PadVFQ8MSJGXe6InzbzhilCCJGQkkCOYCRoQuBHS1RDhZ9oC4Xb6F4M0wpqBGoEvYaVysu995+C4bEr4YuCCVn5xPoYS6/lQg8u9x/fLLz74oHx844vydH6u/Mu/+FflX/6r/6X8xS9+UT757LOyKxx9/Zw/xBtLJdRflEfYRAsKLwYvVihRLqzynMVDoIsv8KQPuisPaOE++CeFTgPUwGDDy5gxcngAot6bb27Dko9jQEPZpU1AUxfO4Qx6EcdO96ys6WbLlcLJ2V/5VDreSsCvaE/RVqK98BzuDK7Kn+1b3VK62UaWzgYO0ejtDHYMvKRBSdKzKtUtQ1fe5lIm8MU1nGms6Iz8uUehr8J1z4Dr+PLja3c4Dgn3s+NUebotRnsE+O/tDNk+VIe0F/OPNOKly6J8wUeelOcU2qEFhVpXRXQY5g3itVzQgStVGgZL17H4gUEIvuBnY1iVj53oxnVSVvOVchEXJYL6hGalKZRT4cIvZLoqL9Wb+z1l5Z7+TJuioUElConLpzzMj8ifdFZS5KwkkVZhXBWoK/KDPBRm05HS4SqeNnHJ2SDntMQJfnNxu3JclA6FqcOFjKnikr6JtxUmJusZHrXwRvzAFUBO4ce9+5D7EenlTxqHwA/Vo3h4ghNuTavKCTxUmHKAyxWd8tKzHsqxkp3oygpWe1f4ue9kUqP2gwxnNS9Hjg6wlfBovzQO98pkrxTeRk+50NdVLvV1lysDveX6SG95ZaSnXBuWG+ouVwc6ytX+U11PyzW564MdZabvpEx375cZ+U93H5Sprv0yxbXn0NeJroMy0HFU+jsOSvfRXuk82CndyheDF5/cZnsiLwFc9SYXZQceimrxEepRsPl1M7mUEOWcyDj8PRIx6QQYB3IsSP9cacpz+ySCvCK/F+srw4D0T8A/Fc1MB2T8TEuaejiQCisuwxJ3HW/IoEgPJE0xyQ7cdVdPS5pMjwM8Ma74gMM/UJMuJmu82IBfJEnaaFuMzaAOw1jwsc7rTB/1EPwk/6Q9ywskXhw0ZBiunWfp6nEIB3eWL3mSfAEIY0wgbfIl4wCJN/PPsCONf0DizzwynLiZR+IA8CMtcbjHP9MmjZkPV6CeB1DPAwBHlgEgrJ4HeNtxEJ5xAPxTl0o8QUfoaeKor35BRd6UTVVqIwY6XJUuXb0c6dIvaUq6Mk1A9EXiYQgif1YZKXJTznP1WM54abkfOOwneWD9T+13d2dHk7JFTeAelBs3bpTPP/+sfPH55+Xu7dvl0cMH3ta4vLxQFhfmvArs8aOH5e7dO+X+vXvluSZd83OzNoLt7THxxzhxJHp5Mcr4RRkwaDGWUu+H8o+xF9o97jC+ik1hOIt+CR+glXTmhfoJdBMBQ1S8mEGGM3732fA3NDLhQ78HRsY0zg6UvYMjf7VuUxPv5dXVsrK6VliRlavqqBOMgI3+XtPUIxk9NNRfRllFKzc01CjD0sPQXdne+fDRg/Lk6aNy//6d8ugxZ+M+Lo8fPxUP5r3qbnt71wY1j6MeUXhpJ973MqbTpmK8beo18uODTV4tozz4wSPGb8pOfOqd/Lm6LfDjKuePWcmfVcR+qaWyoNfAS0Vz+7HsEK959lhIfMWJVX/014gHT0L+VLqKAuA714AI59k01Rx+pOPqtiXnPKp7nL8iKDpjJSDhYVDBHyMe8blnfsFzOuJzJSx0PvpltKnML2hsjS/QjSEVPdy6uPRwnv0yWPdcvXr/MF4WY3DjZTEr9zIsXT635IRkgvAzFzNdohvaY2UPR4CI/l7Vm2jCcbyGmNucp5hP/KgLOQD6k+d5j9MDRa3KB4QcdJ8X7dat9YycMW62+yg+/hhfzUPR1ccWPdHGSzr4y8rB4C18lfNVcwDXEe2Wl2RqT/Lj6BA7xYn6Akfct54VDz/wVLi4cuYeRnccuKkrz30gkv/0a5fbj4LgQZRfT5WjvPDeRlI5dkuYP4I6z0IPhfqEJmJDpgn8rfQJ5AMkTniR7RcHkC7ltGmSPMHZoKlwtCvOcjs51py2ch0YLTUepLN+xlVRMXjylU/O84t8JSuRCbqqGXkVmLq1z/RjgYwd/UgyZUB85uglzn2j/fGRMLZeekWZZBkytiJa7S/7N1RGOyKv5AUueCHHX3Nizb9fDZJ/dkby//+Q7YX/OIZaIMv5rxMSPbVJ9fGY7mWQNLXTRh9ppQ6HHaPdvRSSAefAy/jQ3gY6vb1EDZlBB2QILp+nJX9v3WJCcnhSxlhBYuXgRFcNNio9gyuFyMGJhpwDEZB+XHEYhF5//fXyrW+9Wy5cmCkjI+M+dwuh1YobnR+lSDc2ksUS1hgMAa4MmOSTA2W6BPABgbNqGJWD7x7kK3xMtnoUD2MgOj79jXSUD8OIcagD21ggZcGrSTTQhCFQ5ZXz4YPEa/6Eg6vyYfLAqhO+ePTFF59LqfuifPLFrfL5bSkxc0vl0zt3yxf3H5XltU3TAF0orZCHHGSdyNr6dlnd2C4Hej5Si7eBBB4pzqmuE1MXy9j4pLRiTaSVkPw9YQk2GBDyGMFMm+hyA1ZhY2ITZU5IIVS/wm9W4+TAQ7txmXFiajxH/YeRRMLaCpbwCgfEEG4FvBkf4chEIJQg4pEXQt6Dlfgab43IJ/D7DavyCEfaaIeBD0e9yB865GyAcXocdRg4Mv80hAGU1QqOyggNqRyA32nAWfmlEpbhcY1w3djQSbtJ/pA+akZtOSqh4gsNTgOMBg0Odnd7Vz+MdIQHvzKPyJekmkAoLl+OIw6e+CmhrnEfiqX8xFP8ldjPxus4cvqx0hF+AATpf3XPNVzeAYFfN6KFN3v2J2vd2FFSh8ezRlnRyZSsapPyx1gLj/3GV35p8KFNRlraaEUv2yfFNJ+jZYWeehOf5Gxs8/ZKEgW4zAlGFsAdrACQRyFDgk/8iBFlJpnuFRapqmfCSC/a3V4ryDBctINox9l/cFVMIrsO4Uk8Ki5lIB5N4VhpCFJ/7WK1rJSYLrYZ6srWwf6O4zKkdEPdpz5La6LrpExKQZnu7SgX+jrL5cHecnW4r1wbwfWX64PdZfRgo3StPC89q/Plen9neXtisLwy2FWu9J2US71HZarrqIz3HJWJnuMy3n3k87qGOg/LwOlBaZzul76TfeV/XPrURvqoL8olWi1TkFUqGfKIs0L8IoUyqnDwGhnmfgd/GdSqscZiR8/uh65HFQpESuQJvK5eZUIfJsxB6jua/9e3x7Z466SVC3nFNZXJvOdKOsITMgwXfayFN8Ni0nF+2gwjTabPsEwP1NNmWDves+V5kWbC05+0STNhXGn7Cm6GEZeGRngdP2E4AD/C6I+0zcBP+pZx0UZ6h0WdhzubnvwB/I9qBp067YThTzj3+BGeDiANcerpLSsqHEFf0M995l8P/7L0SQOOe4A4hHOt4888En8dR5YBwC/4F22nnQb8kg6uQIZnnAwnjwyv8zHz8LhYxUk6cABxCHMeVVNSS1NXk3yRH+NprsDwCznFoa+BJ/OrlynpBmedhwDxMn/SZptwi0N+Ox/xQ30fIxiGEnQcXvww1nEWJ7omxlle0m2sr5Q7N74oH3/4Yfnk44+lL31hwxerpBfn573KiSMdZvX8QPrUw4f3y8LCXJmffy43W9hCiCHYBzujlykvFa2iPQwyFC30BvKN9s2WzThqgW2CGMs4wBp+q74VD38m97R/VhRzJIECXUbGMbZ4Do9Knx0ZK6MTU+XSlWv+IvqBJqObOxi91sr8wrKurFjb8gqUDbYo7u57NTvbWHd2OK6howxIfk+MD5chye8hye8RyfLTk4Oysbagsj4rc8+flUeP7ss98Ko3tnhCXxoAmP5qHizaeImVL7CkY3dxZpgm/51yenZdqpyhs9AmFF/XeOGrtiVe0UrDUIB8j/4Jr4jf1COsq1RtRE4P5nc+01Y5O5X2SwW02kfqQUrjm5CHzliPHl6rvPGPsOin2e5ynM90XI2/ip9poLMeBg6uGDqBjAdwm2UjXjqeKReQemfEDaMqvA/DWBjc8OOwdPTJMJrFvMHGIAxWlT/p8pl06TDMkWeWMe5b/OCe9othjLNZaZPog8Hv6KfowX5xLRz0wtBbwKX04DQ2XcV/UEf/P7aBp86vhNR5mjwCGfdyxMPgpYakdIGfvp84GD8wPmHEQr92+Xu4ymHAEh9873YMPzBkRZtGRgS90s8dV+HCg2GL85N74DP6cxXfaYWbfKzLyw+jGKtPudrhL1zwi/p1GzSPnZF1mzxeJXeuYJjEcJmyAkf5SIRcSENlriKEl+YfOHVF93H8CvKeuiRendcJ2fYSiFNvC1yzzbTaq/zl0KPYZgo9rMadlGxihxTblvlY1tjohNx4GRuZkP9kGR+dLuNjU3rmy+fjhS+Qi2K3q/HxCZ/nOKF55vjYZJmUmxifrtzFMlk5nsfH5EbiOjEufJKFHMHDfJ9dOID1P66U2cWmdoP5lIlyJD94Nn8U7Bhco/iG2q0h+VN3dQgc7anE6yrvujvP7zz3deC8dO3uPPiq8IT2cn1l/Brer4rbAuok6yXyDKj88WvijDjt0N7O25+BOl0tR19ABoE0EMdd/F4G5+Fqj97JQI5xKw1DGsIUMTobQhSlZVhChqkMBjAOcIZwr6pQOF+ke/2118vMzCXvPWf5N4I9JrZnc6OzzszM+LP7rObyyhfhsGHGvTeYgsJBJ3bnVjoUrPBHyFbCmbLIpeKeBTQeQfrVw06ZpSG1q0rDjwED4cn8TLHc6Y1D6cif/JS7O+G+BNv2waGVm8XlVSk38+Xxk6fl3sOH5Ytbd8uSFB0rEaYtCeyQgDwo77//fvmzP/uz8vOf/2X56c9+VtZ3D8rkpWvlsKOn7IrrXQPDpUsCnDRWOqCXuhA+L//tRegPlN7GYDkRjRbi8mcwQsljK9SpnkWps9WfacCaGgYFlY5iU0rdU+/e2olEQiDDUzEh+QUPwGFeC7KOOH+JAxfhU9RdNE4UG+rC6fTcuor+iqfhF/njAlr147jEq+hlsHTaCn+W6TwHbiDvm2H4+cdVjnoWT+LLRDVQXJdd9DAQR2T9a7YXFC+kdzxHHwn/dESvyNCVegRFxoMGylZNJORlOhRiFuuet8B85am/nzOp4uB+yh5v8tJZ9wwn/BouhIPtCzxHH4UGG9PIt8pfaBzPrYr8dcd/rjxzZqDf5IrfXq2n9MZTc+Doqvy559rFG/YqL79tzLzk/MUOClfxLWiNOORpulGQJAcqhtRcjZ81o1FciR3KcECVJzgrZ7/afQvArf+6hC90xH8rdlW6aPdVCMgrwBCQ/KSvZfwIC4wJmX/6R/yASEl/Q56pHKeHped032dnTXadlOme0zLT6CpXBrvLtcGecl3uVU2SLneflEsdx+UNhb3W21le1fVao0PutFzpOy6Xew7Lxa79Mll2yoWO/XKh66CM9kiWHu2VjoPtUg6RNkdSjjXpUz49wtdRDkun8uf8rY6jQ7Ff9UKRxHy+YnqiNisVWpqV/OQ4sNkGSNeownR/dKqJpfxpr2xvZ2WjEmXV2ylUKGk/eDBxZ5sGyiT3x+IpkVSvyp/8NBeVck5S6oY+Lec+E/07+co9ciL5DRBG++A55QF+6Z9tpx4GZDjQHgZk2vPwMpHAcV+XQfV0iTtlIlBPn2nr4QkZD/9UfHkG2ulKx3OGgR9I3K2wyoAhXPgRjiGBe/zq5aIO6i8gAMIyPXizLhLwxwGEQ3vSUMcPkA7/pI/wpB+X+OvhmT5pCPpjIgm050FYToASf6bPPDI9Lv0zfdJQL0PmQTwgaeAKEHakyRHXOo2Zz3k4kg7iEoewxFOnM+nAZTjO+aievCKrOba2eGo8di/WX93hByR9WY5Mg4O+pCHSQDNlVx0oHPGhKOrLynd/t2ysLpfZp4/KnZtflM31Ve882PRWnZUyP/esLC7Ol4XFOa/64hyku3dvlTu3b5XZ2adlbm62bGys+dxQtkUyWQ3DF18R5DxDdAd0IfpDbPtDD8LwQdul3XLMgWpJaWLLEhNYwnjmnrKxSskfkxF/eKllg6Hicgg2WzmHOPB7bMyTvH7pZV5JpnJztAEfLGBlHGdjcQ4Yh99z6HxDk8tBPhJUGUnQlzlviAk+YyHbs5YWFsqTp4/Lw3v3y4O7d8qdW7fLvTt3yvzzubLFcQZb66JxT/lxVEDDW7T6lQcTfVZmM34jL2E4xk4htv7Ky1zueTERK6BiNbZ7puoqX6rhl3VZd9keaHPgpmqpd9oW4dwblS71uGyrhLeUz7qs8qUt0ixShgA8J3iVnPVR2pjkm8ambGtA5odLvwzHZRhQv2b8dLTIOi7uM339SnvIOHUHkCb6gh8rfC1+AJlf9td0xIUGgHvCuUZYl9sIbQaetTvCmLtwZANtnLN2SQcE7dSbnnVV7lSX/fRfEVQux2OVKe2VL4bGCjQMJ6woSsMOxh9WsnHWMF8c5+uAbEXmmTScP8sVXPQfZAMALYwtVufgiWaRNnZhtGJ1lu9xYZzCMMbiA8IxmnlnCfxSv7beIAzowrmq0QY1pQ/jV1+cY8ycobrHAMYW5FgV1m8/dlMYrw2WYbhMnlFfrmsKAv/EKp8xRpuVS36HoS6MaFyzTk1X5cdz4It2A1ivAa8e049r5pvPQNRf6x6IdtVqd/hnWHt6FDh0eG9HFT0dKveVK1fLa6+/VQYGOVqIrcfDZWgQN6p7tsqO+UMXHHc0yFbugSHNOXt9djJGTj6Cxxdfvdp1WHGHWcwiPCOsflU6OV4G+Au1nI/r67A/AsIZg3wx3mcNin9uf6L1iDJ4cJAX/d3Et8qCMy+y/fKfG0XxcxWn3Z0HObWow5elOy9+wnl5nIuj8quHtcdph/Y07fG/LOw8aI9fd38T8BIWnYG/yfyAehnOc4oREV+Al4dpfIzPQlu40Kk9WZFw0FXiXVHUVN0oaKj4hCHsFAVKnZvtiq9cf8VWYwZ4hAUCwYOxMn2RyISKhfKKu1DciINF3kYpBXrSXAlwzlZCyKQQcFxdEZSJP/0RHBHWunI2kgdkhJ+ufOr3QGVf39krG2xTZJl7RQ2iF0Bn4qDwT2/cLD9///1y8+69cufeAxu0fvazPyv/y1/8vNy999ACmDcVKBWmV+nAJapMD2+MYnluf+Grc72NIS+b70SANwZKBwdp98S5ahxIzaQS5cXbx04ZFPt86CzLjMGBZX9SStjM9FSZmp42zxnEVFhRHg4ioIU6gwdiQpNXxl+VkVqh05N3U5mu3ibkswfJfT6ji6JVDeJKGEYN3XL9Eud8fI1n0huHIOoshH0db2wZVF6qqxauVrx2R9x0pGeI441SyzExYAWg6kOOtsAKOysgug+9oUP1pIFSz16RZnzRbiKPvI9JY7ocEIMWFMQqv3Qo61Va38uPslBW6kglc1rwUE7SY5zCINbLVgldMUL6S5vpFNflqsoaq3Fo2sFXIPlm3MLHas+kgXrE8CFyjQ+jOMZOzqViaTPnp5Efb/C5snqSPJMOvtrVizIh/NAafIw+bF6Znip/uSwXA5vbqfJFoWfAJsz0Ng3WgKYeuneQDWItFwapiOtrM27kE1Il8ND07a8ff02Qv9seP8IhSH82Tp0LICK/KJ/pTFeB+1kNeE4/cgL8n/xUdqPRI+amRjkql4e6y6vDveVa/2mZ6T0sFzuPynSHXNdhmew5LsNde6Vxul36O/dLb9ktPacHhc2VPUKCYwrIdye7pMDEkncMW8n3mARy/iCGJpcSf8qtJyQ+VCIHQrmnbOHrEPH9+PRQV1ZIVHynPiiZ7k/kf6R8T+R32qVyE+44SCD5ue70JyVNJFS5hfKJs+HeEznGHxgjeskbWnWThmSoxTlt0okfYXLJ83QJGY5LWUe422rVbjM9YYk7wxLwRyYShj/pMxy/TN8MS9eGO8Nxma5OF5C462H18KStHh5bHFu4PZ6bY0F75B3+TFKVi9MHbgwdcJ30yF+MRhGHlTLgJutMX6c/aQv8anOijTCgHl6nPcOBenjyps578MJ34tTD6ziSB+AgLOUpzzjCc1zL8HoexCEP4oEXl3GApBEH1GnE1cPrfKjnQxh5ZBsCB+N34ko6cQBp6nRwD5yXT+aRDlxeZU69qV6Z5HJFZKllqU8xLsSWtkybAN7kd52epDNpSXqC7lY7jHJW9+L52spyWV9eKvfv3S6ff/pxuX3rZpxDs7VV+MIjWyLZ2vj06aPybPZprPZamNOke9Py4+hEskdXxkPGWCbarMiHd+QN+MWmaGBFBhNepAS6S9IcdUsZok9AH2Hwlm1ptA3i0daP5NC3mMANaoI4OclKh0lP6tDzjg5PRfd2WVleKyurHOK/4W2JPqtreVnYJdMbPWVgoNcfq+HsqwtTrKoY1hjbbSPH8fFB2VLZV1cWy+PHj8sD6ZLPny+WpQXO9Nkt+/uc94be2yd6e6Q7ipcqKx/J8Xa7nR2FoQ9o4k9/VX16fO9Rm+qlXKpjdd98Oaai2c/GMOqculOVezwVvVS/X8CZX1G3du7v1ZmV4hXzAdpPlVhXLtWzINsHdYOxptmuVE2uKz9XVzlfIobzsg6NT1SrxwDCs01ne+Qev3reQLaHzDfbLs/QldeExJnpMj5lJm5e48V8yNgqquMmn1rpW3I+/QDu09lQBN8rGhPqz5FnK0068kqwn2mo+rvyhRfwkYGW7ZOM+fCQUilXxSOhUysPdGLpdWqP1BXzOPoVfSlXseGfjq2N6IlpUEWXDF4qb/UvaGMud6y+he6BfEHeQBvGUK/aku7IbgQWV2CcMh45jFXN7bqKa766PaiOIRocjFsYshTXx58QX45t16x89MtcxiaHVWntqKO4By9X6A5ZEJB5AXlmmsujePQHygjro31GmTIOzY/7ehrKBYDLX0nU+IqMSaMj1xwH0gFJQz5zrbel+rUe98yzXNMApx987+/jSKHY3dMjHR/DI/I05xg9bKXlnEaMaOJ/9hGM6gOSew1W4/WF8bW3N65sjeRFPnMVrn1sibSr/NWOepUGw6RXTorfJh86dYVaXjqwzZyzyeBJfqjMPNK8E4Osy6Z2HCmAuObTlwHtL6F+fx4Q/lVxkv/nQbaBrIc6pN95YcDL/P9/Bb9O/q6SrwT4FW0zHHnV3fn8+ip4MQU+Lf6342z5vZhSY6QEhDq53xCeHDmiVwwhNOTPV/wUIEETAySgLmchhyDXPyv6TIITmFyRX7jIPJ2Fm1w+618kcjYxADHYOp6ErI0Uug9hFHkQHophXiNOMDygiV9A2NraWrlz6075/LMvykcff1w+/OiTcuPO/fJoYclbFD+9LyVkZd3xwYOAD5wMHB1lY3unrG/vlg46szp3YwAr92As1R0YLtMXL+k66PUO/gJcJXSDBiz0DBoh8FMg+CtsvV2FM9WwqiOgUFpZjo/VfFdCIYXb9WvXyztvvW3rPm8DXQviF291tzY2yuNHj8rs7DP5S4ATJiFoweGWSj1Ra/iHUAUYZDVrFf7ga3ZwpyAe9xUPVRLzn22SHlDkwEtwa4AJnkW5Iyxd+hM3IMNZ2RZClzh2kKsrQpRn+OZwCWi+YMSbFxuJKucVhh6QSQ/+wE17jXwjH8Ijn3BO061wjBKkgde6sqTfb4QqfKRJ+oAoR5Yn8shn8sp7oJU2yh5O4aZT+FxH/nMfgs+K4UEZ4xTOq7ZEL/du+4qHs4HDeYbCZCRKrcqzH0vjwcg1vk4I7gBKQpkjLnRGWTEYu8zKL89jy/PTTBs4wUU496LBCo/oQrnGYMZHJ2hKwQOnqu7jSamDVN2TTxjoKj6pLQb/Io/E8TIgmDgRj0yjbTf9MMzoF/FcXLdt35wDplXMwfnZeKo6xZ+HJiQOcpACqrzqBiKgSUfznruoH0c5gRvy1z10dUvR7jvla4qa9NGXO6GfLQtSrOXvM7Q0uZFqpaZDmPJVGI62C1rnrptj3R+iDFmuK53lta7EwF+KGU5Fc3sSFRCnOoAY4ZPzmjClsVmK5KSW/EBOdZ7SvtRGaGUKZjUYUoM3iRSoQ5MuDGJhBFOIymdFXY/dHUzcmFSpvpW+EznEmwc5ny8oZptc0QmtlP/4VOWoDGyu04pe+BYTAMVXuakrHP7pMqzuAMIoD8/Zx+th6RxeCwNIR771tLiEJm7dE15Pm2FcSZPhmT5xZ97tdGUYQNrMH8AbeSAUAtLhkPEYQwnDkEK7ADd5h/zVn54Jx1jEGUuRR9KX+Mkb92V8y7IB7eFZNhyQ8h9HnAznCmRY5o//kfWVyIMwcBBej5N5IGszD/AnfeBIGhJ/0plpMw/82ukgfeIgHEc/cniVRzsOwpIW5DGQ9ADt+WRYhicQr37NvDIfHPd2jA2WyeGAjAPEVuegMa8ZDxrq9KRLyLittKJT92AGvcc7jN/y2/VXHTfjIPvlZX/F+umz2TK3MFdm556XZ8+fS8/a9rYe+Aow1icfmFhCMxMk16meM1/oAzCCeWzSmMlLR8LBIaLMH3gvZniyRR7gox8wAUcPY5UXx01MTk15S9AgKx5GR0s/X0cX3j3h5EWCCPCKi8bgkHS3MaVh69FQGR6K85l6PIaKnv3dsruFoW9OOtq9cvfujXLzi0/L7ZtflKdPHogHz8vm5rpoOyqsCh/yyovRMlqtwPBKjeEx+w+Ivu6+AWXdq8nhUdnZjq+EUibrq9QpTBA/OPMn6xhZygdj/CLNuhS6Reij3BNHXIRD4hfyXnWMbOZX4bBTPXgFWzUumw3KsB4n2rb6osJ4sY5uBv8V6h9/ABeR6LtsU9QVLgF8ICIu4eRPuO+r/KLNR/vPtIQDPBMn4wPEy7hcwQ4OIOMQP8Ja7TuAa9ynfx03kPeEcY+jD9QBv0ibY0ILL9DKr3VfLxOQOKAz8lD4aeYXTPMRHTRCPWNAPVA7F7c05lflpc8oLPu366cC91vhCvpCPgJZXly0u3AYUiJv0rGtOOQAbcW7UHRP2hhrUt7TlnpoKEqLfEkZwzXkuV/YKjzyFQ7RQDuwPqowJXZaj2/wGXKdBj/4EHHkSUr9RXkqNpoufs1wQI/JR1+FJ3hNvJAXueKLOEZVIcQv6wjIOjI4e3gXPIdvTq84yKI0jqWBjOdsq7hIexY/zwB46kBdUn/uy3pOHMhib02nX2JAV39Ox7ZSPqbh/uv6QNGU/JBupifNx1i9F4ZLyw9fqXsM5MiTqFeHV3FoFyFnAqePOzGIf9CDnqgn6Mx5HfGZIycer/rTVaVRzKqOKjj79HWBVF/uQmf61VzM5cJBazr7VXi/ykXVnh/2Qn6Vf3Cwlf1fF7KdfV0HVKq7Xat1ngeEnhcj/Nvx/vUAHIkveJb9wNDGLKYWqi5FVCMmkg1Z7uAwWT81VizEQas6diXYnFjIU/4ASgknjaO6rQhpOSAJ4plOjMHLbwnU4LFKYyVm4gQgeHIShdve2ys7e/s2bj169LDcv3+/3L5zp9y6davcvf9AgiTe7GV+mc+zp8+8RfHjjz4uf/EXf1nuPnhYRqemS1f/QNkVsZ2Dw7634liV6KhSyGKbYl/pGxjQlS/tqMOzFVQdHMELE6SOKR/xkbQun5Oafso3pbyuXr3iVXTf+va7ZVAKE1/lGB0eKpdmLnrJfUugwXuBHg81kd0/2FNZH5UPPvig3LjxuZXJ2efPvH2As8jWV9akuE2WmUszwXuDKYmiuD4CZ/I8+QKkrA4lSWVNISSHgLOQ8pugvsJXC3lj5D38VXquma/v7SI8neu5SsOVOgo/wjlzgXxCaBIHWqHB2/YYLKt4wdagvY67Ds2wmn/4cUfdUGBh4g9lIiurujChgQ/0ASDbaxO4rz0zaWeygWttv2zxF0iaGKDUUrJ2CKmuAuMkV9JqItDHYfTEDOMzkHjCqXz4097FI84o4xnll5VnyXMc8SsEFtGRPmgED/wP46HS6xrGWvEex8CoNPT3XEHg8Nogx1tpKzG6x89b5TygRloVQY52FzTwzD1x+fR6jxQjD57NgRl8yKGAVpnDgdLXtrB8Jtz3/Cp/1aLyPOuqaDUclUcVYgMSVFT+2V6BTNN+H8A9eUSYC1LlyYPr2GglO3RVK5SsxfTEJkYp6OLbKR8gwEgkP3jHSHN6rDo6EY8Ligr+pBPeDsllO2GEb24LDjYNp5rB0TapS281FD5+ypBXxYpDW4p1Zaic4VD8EEPRx2huHjHITz+lIobqGaWG7CIPMnUXkyM/ftyHsVm3p8d6xEghP5zxiXZwenwRB06OlRZl2q3HQDoMYpSzzu+sSxRHT2x0n20+/ZsKqaDeJzIt6TIO/rRxA+krHIxL5JhhSUPmwX07bqcDN3QJ6mMTkHEAy8QKR0I9vI4bwB93VI1TiRdHukyLg8fut+ThNpw4KHdOBoW7yoNaJ13yBVyksXyoyk86wnGgI12Wr5434TxneNCALGjF4R44D0fSgJ9fBEg2E4/nejiAX+LnHuCtPOEZh/S4eh7wkHv8SJuKPYA/4ZkeSDq54oxf8Rjrva0H2QgO8hHPWJ3FOTO84d7Z2y07u2w52i6ra6v+avLS0lLZ2tpq0pn8yDIA54Vxf54DoMsNVg4f4kNznX/GDx56YIUbl3kB6fdl+eGMS5k5d/4puUL8co/yWV+Rm5+fK/NLC2VrZ7sciq/7mjgj+9Cp+FCLiLT8Bx80mNeSh54cKh/CAOo9+U/9eNwR3wGe8ceIfnjIV39pO4GPrVjDQ4NlaHDQV1bZx0qXnjI6Ou7VL+iY0Jblok69atovQgfK8MiI4mK0Gi18FboPnqqsB/t7ZW9nU9ed8uzJ43Lvzq3y4N6d8vTJ/bI4/9xbQg/2dtTP2QEgbiELjw+s421tbpaV1cXCV9ZYodHZ01kGhwbK1MXJMjo+UsYnx8r0hekyPXVRut7VMj41VUaGx8Qb2pj4oOZKFYjkcnyoNr1/VA52D8uhrod7vPhQH9J4wgcNWLVzKF0ZfZ4JMscfcGg/L9zCQIYMiPaBbId/yKZoO5WcIQZXh0c9NNuCwmhr8Ax/nh3RF13509UGF/nRTjLM9/GoMEd0UqerIPKNvhreFRblHYb+VttFBw8Z1ZJdiatZluo5IZ8zXRCUbbwVnuVNBz0A4eGCJwB519PjD51c8c77eG7hT8Av+Rxxg+8ZB7+UhXmmpsPkrD/LiUK6pfUE8y7TK8xEGLhW/bgC4uA0jMR9hupCfqRA1yMdY53HG7WlNI4H3eTBH//It0KA7nGq/DyTlr+TVPTzIw+eia60tBmD/USTfeUUQbm4H4qoagv4oQ+CP8LAhKFJ/ZqPiOE4aw/H1/CRz1knCaZBbYcypG/Wy1kgNOq6HcyzikDrzJX8tdM9fEHu4JhntY871CdyD3nGNQ1kGZ7XvG+Covh8XXnT+9DlicOqUB/HIjnW38dKP1Z7SX71am4rPRyd/eQYA7HktmSIVxKTTjQ11JdjlSCO7bkc68JqM1YKNqqVY5of9vJCgK3gfGit1zjBQVkODjlv7dAk+kWn8FPh2dpcnxWLm7xWIZh7+Jk/31fPZ4CWRWnPcc00L9YReNrdrwMvS4fveXjl47B2yLjtrh3s75vmvwq4T3c+kDLSvzzO14U6jYGtnv95+Gm/be21CS3/Ot4vB9Kch+9FGuo427F2MrkoTD7UYDHusBKM9olIkegup2q4LF/krb9/GsHp1FhraWY9auSI1y7RghCKc7lCJNERz2QuR2en43PleR/lYe+gbGzvlrn19bK4te3ODm6E0GFOvnR/4+6d8vNPPiu3nzwp9x7eL798/4Py0Ucflc9v3CjPl9dK7+gFbzW0cKgKaLECjUy61ZF7GwNV5+wsw6MT3qvegTW8pyHhjQKm+AgbDBsSVPl2nMMHRyamysD4mO4bZWpyqly4OFOuXL5YpuTHEtgTDHHw05UdYEGq9DtScDbWOUT1uRTCp3bLK4tlYXG+3Lr5eXl0/07Z3FgTE0WAaTgtfVJyMDohMA85GFa0sE2NCSZnVLA6rb8xpGtf6dG1u3ugdDCvUSE4QwwRTh0AucQYnvu5eWWg4spA7WEkeKdw87FyfhuiX48UJt4yerskwoW0ctQXvwSyU4hwI/BD6EcbIJ+6w58y8rGCXitijInyVHli8KhIdZvyqiR5gI+JMuGp4Mc238gHPHxy3J/21pVtf/6yiZ75ShN+fNlkwOHxhgScFIa3p5SRTzc3euXURgYk2LkO6jqggYCDJQcr1ys8ngSJN2wB8wouaJIf11hODn0qo/jG1kJxTyVqDZRc6HGpHCKyoYNrrg7js9gYo2KrAvzq8TkR/uqmwmgbA96q3OuweMvCm/CAqHPqQDyiOfDMn65shSQf4wE/Vzm2SlI+onZLQWcJvQ97VXy+EtWlwVXoFKfq02q/0NYjOWE+VI5PpONHupggUjL1TyHGL9pB8EFcqIwocASfoDEdfnZVXWd7JTXPXqZkgwlyRDw2nxUWMeNayRSJtYjrOLolnnERhx6kDgU+9abwV8xAI+Am00XaJpDGnS/yslFNCfMaaWnrkhsdUg6UlNywTEkF0Y+OLAWtkn9OJ/xe9o58qvJznhRC7vhIZVIYVIgzzoJkALjBSnQmP1H+cFY0lY4YTIrAiT+Z8J/xAIw2bprzYA/5cix6cOaj6qPKTqBwK5IVne5b5Bthzi9pzXqkbFX5jLNK6/5OWmWCwiwxqHvxRJcw3Lq0TT+XSziQCzj3awF4cYSD1+GEkRFQpUs82b7sT5za1XJH4dBFmsSNwgeQZ5YLwJCWL3kyLOkC57m0yWU4eOu46+FApgdaMh16Gb9IywomlFDCVB+e8AZtNogxKVcYnGB7ZBjTkbOOoTgYgxjbMFDywoD+R3poDvwZh3zzbEHiZ/mg3/wTBP3wIGjP8rXzIHnEBAvH5IQ27XFAtdQMp/yE1ybCySe3HaXDJS+5Zjh54ZLOpBEgDq49jpDJUX6o0H+FsWXt/tMn5eajh+XzRw/K5w8flE+km3wm9+nNG+UjXT/+4ovy8aeflY8/+9z6zKOn0gOkFxwyGRM/jpjAVfRnnu15J3341csAZJxmGeGT6rJD8lcPrt8j5YVz3yWu+92LOOt4AfDhEnfSCRDPabnyUzLaAXE4c2tTk08MTAdqJ6zo4KWH04kmVscTl/bJ9mtwkA46GFPcNvTMZI0JHpM0Vi0wjoTBCgNnj3gXh4nXgS1B6G5M1kaHR8v02Li/duaec3JY9ne3y87mWtnjHKQtvrp46Hro0XjmrUMaswZIyxk6nP1lvfe07O1sleWFufLw3p1y+8bn5bZ0uNuq44cPHpT5uXkfjn+otthcOTY2GavOxibKxMR0GR+fig9IDY2KRgxG1M1x2dna8gSdlbn7ygPD2s76atnd3CiH+7tq90Vl6S2TE+NlevpiGRmfCAOi+iyH5LNyjG2dnN9L2bvQa6zXI4NOxf9D18OK2tzSynLZo7yMvSpVp+L4KBGNXd3d0j8bsY0qVneEjsMLa15QphEpWr8r2zIeXcAtRuGsukcXUad12SzzaUP60XQsJ5y3QHXo9PpRn/xjy93xYXxRkRVwzW1TqmOu+QVGjF+hZztj/lVXMMeVPpBtNts0V/ygA8d99nWuuATGMnCxSyT01haOxJP4uQLErY+BhGV45IM/eQSNiQsHEIe04AmUpCFvrkFn5EUacET+IUPiBQlg2sRvxs6Irrhy9DNhacWpXMDZZ/BCj2peabuso5vqJm0ab4XzRM/gZPW6ak95HpduxZe3ZYzLROeraMARZkd+FX9iTFW/x/hzxA4ZPYNfSTjb9FT99mhrrRxtqG+sL5ed1aWytbJUNlcWysaSnOZVm8sLZWt5Uf6LZVth21z1vL26oj61UnY139rfUj9FZlAethSr3aJyiTuh09PWKZPyznqhrNFmkH+KzB9MCEbU4sV9lMdZCGuMnx6T5Fp1GEB+9DWu6OFpKKvLYuRhrh6zbJSjfoBmfqKtNabzE6gtIns91xFOdjl1yjE2MG9RCsVTv5U+3qd5xei45NPomOUh9XOouS3nNCLPkW0cH3SgujmQH+PJoeqFe9w+Wx5Vd/ty6AYAK8jGxyd9rA8r0+AvKxaVFNKCbq6KSzmazpzDE57rSoTKgNoej+DzXB3OpJH79UDpTINcBeCK8a+Vr10zj6AfF20swtpdHYj3pUD8Kp3brH5n8fF81tGHmXfpqXKtMPfHGvVu+3KksQ2IhvASiDIpfpBUc3V6cBYAkehccAWfcYHnZS7xxnMrXdU/XwKkqUPXv/13fvR7ZgzGIg3KTEakbbiR8jUzlBW/5USIKS3nwXhLizpV7/BwGZueiUMLmeDSoZSOtt+coFQZIgSP1Hn4OtADKQx2Dx+WpfUNdYAO+z+ZferuOC4FAoOb31irckjLQPjw6WxZ5eD5y1fK+OSUDVCE6V8ZkYJx9ZXXS586NmfmKGEwiHJIcVpeWSkrq8sSKt1lR8oGBwa+9s43vIx9a21ZHV8KCweRSoRbUYJuSKdmdTMgRapf5W1IseHsr5XlJR8guSn6d/Y1KB9JaerpKsNSIOC/DQ0kF20M6nwafHFxwW+EFxeXyutvf7O8/tY7ZWnheVmae+a3lAPi47AUQ1ZEIBRQABHOXJdWVsueBNCQlJ8Lly6VXe+hRjBKuErhmLp8rQxIWWt0qbwoBlX+4oD+n1ppfPbsmScL9ld4CmHzUPGuXLkiRW2i6d8CGiOdRXgO9svqyprKse9Ds9X6lRcdhXvlJlzZyBDmCPG6gkp5EgJn5O+JpdwQh8lK+cJ4hZTkrfkRDY88VHcYqDxgYFDVlXZng5OuvNFN4w/KMYoYRiveBPtNiNKGIVbxPdCkAY24fWV4cMBhGCCXlleVHwYlDt7UVfjAbad6jqW8gcvKin7gghYGJ3jgclUDKnyhjHbyG9dA0xjkQxMaZMRTlNARlZ16UsZqg6d+m762vumtuJSTejD/yE+jB4MJeSCA4Uee11B31Cv1We/43NEuRkeHveUWoyBvz1bVxjBy+4tTopmsfLaZ8OSbM3hIeZgAgxKDnwdb5yHRwcAsl3ki+GzYMj2RMzy8MD0lJQnFvqesSjFnG7JGYQUzaYs2hBLOGL8v/hgXqdU0uSpSGVR/3eftNvtWCBAdCV7hCUG6ULczF2f8SBve39t1XaFEcy4FvOMAWFZbiqsqLxJAd0qg0lvAuwlWOdvQqjrhjSJl9yBiIAYp+JEqygENtJBBtS+24og5ZW11tWypD/ncC/EFZYs6H+vtKH2ikZxI4/SBWhDlizyVh/zCW/4ubhVXEOFR9+2QYZE4nl1f9TBBvd1wT4kynGdkff25fp+Q9xnmIlTB9Xi0VYcL8prgtG7LAc101bWetg6E4k979XMV/0y+4MZVz0Adl/tuFacOiSPz5qmOP9O001bPux6Ofz0MyLB07eGZHsiwjId/OgC/CIsJGfKU51hxGnnz043jwxCSEkw8wHEqB4ShJQ3Z4K7TEX71FyFATgYBnzsn/5xc1nG34kQZov7RLyI9egI0un4sB3Wt5YPwMu4qvZ1okqeD63klfTznPcBz+uc17h0sIK7wQoj+ns09Lx9+9lmZXVyUWy6ra2tld3s7DpyWjnCosqPX9GkC0i+5y0eEkAcTGgtGR0fsbxoF5JNA3lkG7pMWxpmMl+F1+pPXfAmNA7Lprxk/8TRdG+504Eg8OMLrdNQd4TDCOqDGi1MmrWpqx6qjPcloNA/kZva57FsY48BZB/wB8sZwhlGBs2NyYuiy68eqKFYvMKYQb3BgsNIFNNZLtno80rgoql0XHFDPgeEuG/kKh2WvdAtnKTcuXZCXfkzuT48YL9DZnpenTx+X+YXZsjA/p7FZE25NxJkcYvRB9+BLaRxkj77Zr7EJP8bTvPb1cMRDOHQSr4DWGBer4mNVCGMnB1fDJwzKvFCiz6JnwDd0Yg7PR4fly3YYijB8bO/suZ7ZxsR4xkd4hoY03kinYIynrQ0Nxe4D+g7lZ+wZkF+Of7u7e+YzugYvwDEuikk2TKhFih/0N1aGMZENxxgaW1PpX7BPbQDc6tsYEsfHpDerrJzNaiwRLDwY77rK7ONH1vO++e67ri/Ges5uY/4BUOYJ4WBrF/dAtjWuuGijsXoTR3rCuU/DGRPyDKft5AobG1xUBrIDB37Eqbf5zCvbKNf0S8hnXD0NUL+23+cznAMvz/X0XGnv0JbPoW/EvVPqOcPm5ue9wpQ6jDbNuXhRHvrJkdoKK1Ix1sIHVCdk0NjYmHGiz128MKV6G6vhr/Klgk/lpJ+g7qv3yh/60XpOyvrSYtnZWFc77ymHir+huc7a+pbaD3MY4VK74Yww6vFY8y7mXhh4jw90r7Z8hIyU43qsdnCq9nyquhShbnuUulv52UAgf+KiO2PM8uov1emh5kX7asssskDP21eb9mpcVoLJnznbtnRNztvb2NwQHzjnb72sS1YzR0Rmzz6fswy7KJ3x8syMeEd7inqKOoo2TLkDOsrg8FC5eu1a9RxA3M3NzXL79m3jgN/ICPo6wKrS69ev+74OyfcE+I+jHbS7jAvuaM8tB7itcqM6w4i9onkN29G3dnbL9t5W2dzeLJtbm3reMZ/2xE8b2pDfKh5t6/D4ULJlz7xBV19bW7fjfESfkSj+sVOLVc6cl+hwxXNc8XhdPNhQm2QcBP+u6nVjc0vz8RXvbAKYd77xxusqk+Y5Ihget0B9XHTsdg+Vo86+CHQ4V0qHSz8geFLz+BuCxAtApC7O/yxQVy9CxMuw+A+Ol8cFCK2aXg3OS/P1Qb026Ki3syZdEZYO//gRRqhvahAheWc4E34+1PNo5vU3BGdxQvH5uAn/g//b/+W/qx5L17/zd/7273GDQaMxNOID5Y8P+cRzn4Qnb3lBil1QHY4JsITlloTJxtZO2ZFwPensLXcfPvBXFR89flKez82r0e9JwZuU8ARzCzBosdXvyZMn7lgcGHrtzXfKtVfeLHckMDjocXIijFIx8DGo8nawVwL9pCyvb5Z9lW1i5nIZHZsqRwdBH8pUY2i4XJC/z9nxsCu6VdmQoOq1tRojB53uIkvNZy6Vzt6GDX+Hu9uQJ0F7VBpKSxqEAcoSE18OUv38ixvlxv17NpVhuJqfX5ACsu03V+T92lvfLCPDgx4URJTxAdB3pMEIQxSDLgobissrb7xTLly6VpYXZ8va4kIZkgI0hAIjJYylvTHAhREQgbaggYbtBMPi64To5y20B2/h7JJCNSVcrF7q90Q6BRl0iA8axBj8Z58+UZowarRcKAFMJjiPjK+DIkg9+Dk9oHjioijSwHbkgXRtY6dIT4yygqf6IRwSdxiLOJi2WhYrv9YbvHjOa6cUJ3iNwsaWA1Y4kefK8ooHUtqnDbAeSJSHeJL5JA7CQA3t0W5igoSy24yrCPgxkMBX2plI8qqnISmNufJtZXVV9S7eYqzAmCPaMh/QOG3lFM18tXFOjvLW6SKOE/lZTr8xTYAGBthyizFMSr7wY4w75KwF4gswmDCQYKQmVQxrkT9lpFzijOPC63jDdTZf4tUHRgwvVmoEoyPDNhayaguFlMGLfk8e+WVKTzRVJiYVpMoviVKJXj2CAl+1F/JmUIanpLNBTQoQCeEPCgZxqZfpqQl5nzj/NQZLDY6d6ucoTMk7JoeUjklQnD+C4Ug8RtHTtdEYUNi+84U7/Kf10/ij/yix2g7GsEuXZqIdSJPiE/5MmKDJXxdSPigCceaeaJai7gmSHDwDF/nlW1DKjEEcxcoGIYh1flHPUUsC3WT9AGynYVICrzcky/iUfpfKRHuE5h7FHetWO1Zi8wAFMu8ryHo9W6dVvhBXAffEradNcNtxuSI8n6tA006dAxkO5LWJFyfIvPKauDM+0KRX/pn+ZXh5woHd9+DVlbT0ayBybsGZPIlfeybvxA3kPWFM9Lin3ybYHxxt8c+DDEt+nQcOT/5WUM8jcecVICyBtPX0GZbpM5z79MtwIMJIj3/c2zCi9gW3LQuVJuIET7hGleEfRgvCW7hpnq0yJA32VzrGFMa7KrrD6jwOmdGi0UZzyYzEDxCWdWf8yCL6oZ4Z3zyRVTjuUHKHFwkYJzhc3BM+KelMeNiqRdHBR26ZJ2Bcej4v37zPsuEynnElmmqisaGJxfzycjlU2U8Ul6MVJjTRHOjrLQ2NLcirYfX/0ZEh6QrDdqzs9XEE6FhVHjk2AdCRtADJi+Rl0h/8TF5WbVLxuMIXvm6IDKP/1MfOKEfUefO+wpOQ9CQ+rklT5our0yAOubVhGDqVO1HeTLzdh4UPPMQHF+VnAgZGVj07tSbQjqf2GnkFvTj8+ziXS+N0v8Yrf61Q+JkEMyHeZ/IrHRX5zPgARax4ZuIMTegJjCU+BFp1w4pu88Zx9tRuVsvCwkKZm52X3jZb5uafl+3dLa+g4AXbBAfpj09IBx0v49JDB4dGVY+8SNNYonDaQhwCHivbnJ/8uDcvCce4pYkffoxzjEEqmnVFjGFx6DRl7C2sxg6DGi8XK6Md/NXVBj3dcBbblhztbGdXE9yNNfFU/BA+MVPpOmwUwwg3JD2DiTjn1IbRjTGadhE8gC/gPTxSnTAf0PXo8EA81QRaPKU9cWQItIeR6TDKp/LSvtRNhUdl1/3U1KTK0S9qpUerGqGV+uhiS5bSPHnyyEbTd7/9XdVjQ2Mr28Z4uY7uqHvhmZZOytiZuySgEUf+tAf4glxI/nINXSH4z9U4hcv813PKspBTtN+QUbTfbJvwLtt1rkrDoSug5xBuw111T7x0iYMwIP0TH+FA5gdwzf4DLQn44ZI+ABytVdyBl/Bns7M2huEfhkvpp6Ih8g5ZSTtB/wATKsaIdG7aA30MnW1m5oLmb2OWCUlH5kuvNrnkR28i/7iURw/ul88+/6ysSuZuSd5s7R2Uze1993tesJKWl5c7yv9Acy6+IMvOoxPNN2ljx0e66v5IfZCPddmQqXv68BFGGvkh17d3d1SGDemr62UFQ8wGH69YKysrq55XojOv29C15TMIMXYRF/+1DfkrbAfDj/B55VJVd/AH/4XFJfOJ3T+XL8+If7SDVj3AJ+JHGuri1LL98pUrnjMA8B+HsefP/uxnrgPaKC/BaZvAyMhIuXr1quMlJL+jXqNtpAPSLyHbMy7vDdAqurJdQifpbt25W37+y1+WJ8+eas7+uDzRnDDc0/Jk9kl5rPtH8n/w8JGNeBgLMR4ualy7pWcMaU/VxtjyzvWJ3NPZ5+UZHz7RdVbhs3NzDuMee8Ds/Jyvc5Kp85rrzvOhlKUlz5+HxAPm5OPjo+XqlcuSDxzVIfA8Nsupq2jf7RoqR12as0cVRBzzhuDkkVOfA4kLiDittC3XSv9i/BehHifgLL6gifsWxHOzd58JOwukpY+la/6yXVS/Jj++JiCDXwB7tftXz1yq2+jryvUFR5ni/mXcAjL+efDrhn0ZRDquPJ2lDL8zxrC/85u/+Xt7Guj22WLT3V82JKQW1Xh3JbTYUsabAiskRNbghPD47PMvys17D8opb3x6G+XB40cWQlsaLDlL4c23v+nJZp0tKGB0SoQDgoFBCsH22jvfknJxsdy7c1tC88hnaI30aSBTaibpdG4ENoPj/uFx6R0eKdNXrpax8SnnwWepBzWpHx0ZlzDoKb3SEZlMqjRUjSueQf65OujDB/fK8vJKefjwfllZ2yxDYxMSyjvl848+UKdfKz3qXBMDUqwqylG+GTShd1Yd+VCeUxculsnp6ViFw+CqcIxhFy+/In5pIBaOOtOpDAbQ+fl540Eo8Ybi6itvlokLM2Vl4XlZXZovQ2x5lDAb6dNArzRe2SLwuVHKZ3VtvRyoEgZFM0vsPREXPr+VU/jkpWul0SeFqWCMiLemgLeE6sfAMsvKMAn8bFR5DQHbWa5IGCGsQ+AHNAUy92oFGCU2Ndgurmx4kFOgnZULxwq8pEPooxyRd4JxVU7/jNOrj/BT3BHxktV9HELLVxKpr33e9KlFUBZWjRkPhhqF50CAo01ZqZcLJSiEiOOTnyCVx0xPdVFcFOsRTVR4m8nWwHUNAvsHR2r/asfCHVDxtMrP6fUDp3JQG20pHwA8yAHKH6Vw7GiTo2MjVk6hCiMW/WzUK8OUFvzy3xQNqxroafuQz9sxl4h85VDurAipraAQ+i2xaaHeFUd4bIQSPzJNOjJmNQIr7VidRV9bXlpWmPBTH8JBtCwrSh8rDsmHLVJC6nC/uYbnMBGne3iZky7SAtmOACY8GMOIOySlmrdG6xubauco5cEfcDHh4Ur74WB+fyVIYT73SlFYGQbvRHLkJ35QRfCEApAf+ZLf5UuXTA9loP/xNS+vDFOeNoZJDsw+nxV15FO1x8oB9WeUGtohb8vS0Gp+k9pX4rkaHQYx+A9L6WR1mBgmBW1VCt2u38rHG1fxUm1krC9WhuHBKjYjqiDzr/MS/tivCve1uge42l/xXgYOr9oIkEaOrDsgw9yWqzxb/aIFmY/DwVvFBZph1EOV1rRyrzDTTliV1uHVfTwFZJhu7MBro6Tuoa+OL/MEMhygTyRQdsD5VPlXHmdxkL7y4x4gXxwAbvo7kDjq+RCe+SeEohq8Jq1pqNLi77JVcfCvp2/SVYMMr6dDWY+0lbIMeuchf5GHzIhwykf5hVfPoI+JIvkEXaTHJY3kcV4ZCcfVw7IMmda0CG/gb5Ul0ycu3uqjXyyvrvgrfbwYsrFCYyrjuhX5J0/KU41vj3Xl+flcKOJMfKamprwyuE4XeaYD0r/dZRzKkX4tPNEX4J84rYnfVlnWOK3Bp/Ape1bETAyNSC/oLUPDcT5VQ37ewl6tBuLlQhhCgieMHXlPW7Rcq/Jt1WetvcrVJ0EZnnHwt4FQk1ODissLtOzj9tIVPImDa6uMrXpuxw1knEwfLxx4JkwRpD1jGNzTuMbRDfESIibZzb4iMtBhfD4NYfQDyWGew2glPVNp4RcvywD0L4w1u6xw0PjBhJmJGzS6HykO4yNHB8Bv9An0KsIwLtGL96VDkWZjbaMsaoK2JLemtrW4MF8WdeUl6KDya0gv6NNkl22H3XwJT/XFMRsdhfE+HGW28YExTCFRNlZBQz96NKvGFU/+9MNcuWOH3iDaGLeYvDb62d7ISxpWkcUKd3+1zcYxnjGixcp0ykY4Z5XhxxjjlSwa91VrxnckPnE+GPXBarJYUVYZd3TlRRfGNgx6vBAc0BjFOIWRkTzz2Ag1GtcDX9jkiA5o39FYCj62uJJH5Ms75gMbLzAk8DKzW+3e+qLA9S/a4RGr7dRCynvvfd80uC0xHvpPfNT9hPQU6o/Gm20NHHnNtprg+q/i1dtxPAf/0Q/hF3HjvmVAq/txjx9h6eCJdxA4ThjmMh4QW9PpJy0ZA53UBfcA/ZxnjGxcqYs0uGUY91F/LUMbYVwDJ6va4tlOeWKAYG5AWevGMAN9X7Rtbm1L99g2Dlbg0adYCRb86ShXLl+ybqgI9iNelg2Ql+sMfK4l8ZN484vz5cncs7ItXXFpa6csbW6VTcmdze2dsrmzXQ5EHy8tWB2E4Xp3Z89zCXQ/9G3mOKvqi+yGYEXR6uZ6WZH+yzbyZV3XtjbKkq6b+ztlixVf8EtyxQZJeCMHfq5eESq6IRE5Sr1RRy6j5AK8ac4BVB506FNdMdYtr6yKn6VcuHDBOxhow8kHAD4H/2mD6Nis+h8sl69e033UB3VGHOZ9P/nJT4wDo8+QxgPkEvzEAMlunHYgHfkBQV/k3e6X90kX9+D1VXS5Xap9ck8c3POFRRuuTkUD+nJ8REF8qdovfcP3SscqTVbaDotOP4vf8RVPtSvJA14K+54+4Gu4wCtchDMX4Op71QFxxHsRZ5ln+pQnCyAmxR8RI9lOu46Vm+4LrtPTstc7VI67Y2FAlrdqhBVEXeL/osM/wzLti/DyNOe5DG+5l0E9fvNZP9VqFZbh1HOERzz/j/t0xK0986/OhZcB6ULjOguBI3Cq5vwL38RapdAl6Kq7hFa6qjWe61rpX0Zxlh8X8SPNXx/quPJaN4Z1fnL7Tvnoxt3yZHmtnA6OlPvPF8qdp88leLbcaGmo+heJRb8LTEOWYjLAwaMSpCMSpEPDw5689jakOPQ31PFamWbGAAMJW61wvDXi/AMm11PTExIMl8rw2KiEEh0cgYZQCcMOe6BHxketUCKw9w52rRBj4X748IHPamAVEUKIcCgFJLIgwoM/b4qZPPOWFCHGElWMaQxovKHlDTICFGFKVdERU4jwNT+/wVO5eXvCVrmcNIs9zoM8FbVyrcomDoIJZY4rgyhlRKWMyVclnC20it+UohB6AJKHt50prt/kKx38sCCR05/Tmc+UmXDyr/IlLsA9YfZThLz63gUo3vPNXu8clDFCwE/v/ZYfPGQwZWLhsx6MMmngn9EYQrAqjsqRz0Fn0BqTLpRnBqXooqZf3dE0iy6v0pIiiT/ljbwqZUXOwr7mUpjHc5QJyHI2gVs7lV2XwNsinvS001wZFHlHGNeMn3m6HLpSrx5M9OzyZHrHwSf4bnD/sKdBsX2b4Vw4twTDEmVFqbdCravfvjpv0VDh9kRW2bpdNMOT14RBB9cqQ+UGS4IrMYHAKBkrsJSH+Jd5RD5RZlotGBIfeXkFHjTIn3S8zbUj3HkHDST0BX/LFqVRPM4rAz9vfvnCKvfK2tsofYi6HDgYKHTRPfRGPJ9dZLoU5npGUQllVKOp6zhAcRSfFYYmohoWMtTQjMsVPPTQcCg5PPuweD1jD+SMFU953I7wDwf2wEHfwvEMHvkJhw+Ct2xJXmqyIJooT5SvFp//TbogPbDzH0cY8gpwnRAuv2zzKBQ8U08OSyAcOaer24jCufq5ilI38rjuq/SJGwcQXof6NlnaEKkyPc6Ku5xlX5UWTKTJMKA9v7wHmvIRqOKRLmU2cof0GYewxA9k/wDAmHLf4aSjAerqsMrfdOiZdE5LvrW80xFWL2/mmzjc1ywrWjy30lcp0EDmUU+bjjR1+oEMIz7hhJn3TRpiPHN6/egzjGmeeGpiL2+vzHadg5++JRqRBUlnE7iXo+7O8FFp0wFJR6ZtD094WXjeu2ziPBM311F1rR9F4Ilqb0/p7tf4LLnJaml/Ol5jLnIYhRr+wgMAutORP3kQ1mw/NdwZJ+sInSQNjMg712VELz3SgVgRZmOGrhgW0HXQHfo0kcD4j8PIQX/0Sy85y96KHvJ3XjYkBL3kZdl/Dr1Jc9Jap9nxNFn0Cp/KGZ8c8XD1tgjUcec9+AHi4DJtpsOZbibo4k/wOxy8UkSFI4uC9+CEl5knafrFM/QwzsXkJc3gQMN1zUokVuOsrq7FhwY0cWbLDVsewRkTLPFO1z50y4H+MOiIz7xwYvxkpdgmq0nWVsqDB/fL3Tu3y4P798qzp0/L4vP5sit9l492qBQ2/LDdiq1THIGxyNaiZ7NeObzK1p755/JbCLcyX1bWRJNXrOxqAnlgnmRdBY/inuNE/EU2OQxd6Bg2NtnYheGrenabjfrmnqMaQmeWjsoB1X24eMaAheur4qCzc3g1+jjnkY0Oj3gFIm0Oo1xvr2jS4MV4xna0tdXlsrKyZOPiNgYI8YcD/lmtxZjBOalso5ucnCxXr133VrDJ6QvWlelzrIjBMNbTQ96MjEX6IisRD8rG5o54tmADdm57dAMQIIMAtVJf8+JojsI/9XUMpDy6fREefSPbDXwFCMMv2yOQbRc/ADngtkgt60J4psHxXId6n8IRFz+uZIE+EquzoIP6wmCrNqg6DKNZZUxUHXKlfrgnLP0wolg+6D5dxqvHz/wToDXGi5D7fuaFZRUnaWzdx0PyCcgrQLkSl8+F0jzA9zWDHC6NPUpd1ZDkMz+x+Nn8Qvnw81vlo7sPyhePHpV7z+fK7OpqWdjaLPPqs8vbcptrZX1nu2zsqH/t7PqoiF3ay+GxDeb7x6dlX3W0r3pnhS3KE3NNjKmdauOcc1VYaSp++FxkaIEQKNIzMoB+A8940UgbpmzQbnmmMhLdcls4Yh4R/ZN4NWQeGxMXcz22IPtriiy6EE3hwkBKvlmvXNORHiMv/WdwEEP+WV0g8gz+n1cvCbTDjFOPB570Izzx+lk/tW6nNY3o3KJHHVV/0NyrZ41D6brimZfvDuNrnyoPBi3kFWcThrELfsnV4nJl27cNzHLgj23gjIdc4QtOz8g7+btO/SIh+rDnLTjNJ8BjGQpfq6tKYjFB8ZMHvyr8msm+FL4OTuhV0ZruxTS1tmfIZznJmbNhZwFU4Psqxz8utA/96RlHG/HFz76XQ2K2p/eHur6EjoRsj+c5gPxfDoSlq4EeoVFYTEwdH9D+XId2f55P5YWrQ+eROsmTpcVyqAZ99e1vltOewdI1NOyD5iEgOheDj5CoEAiFnr5G6ZKg71LDRunr7Y9DyNk+iAD3BIfMzPRw+udOiVC4fPlyuXjxorflcVjo2sqiBIwGUQ3CHDTPhJIqIhkWYSaPCOe7d2+Vjz/5yErJzta2Btwd7xUnHoP/5SuXpQhIgVIaeQm4in4JcDqZz0cSfTiEQxotLPDU+fymQD8MGu6AVSdFaY0l5KH8osB6lUpzgKoGYIpJwWtQrwjKj8MPZ7z4c++c8Q+eAxkv6ERYiAbdp7+Isn/zuYL6M1u7ECLmCbjxFA0omTiMAyegsnU/hXwIcu7hDQMGEw2eWWWDAoQRwvloIo9hy2WQg88uV/WcAw7l9mS/Cqd+FMvlof4wduCTQHpo4K1nLge3wiFHVBsSoFv/Mm8GaqF3HTG4wZ3ASzz+k2urTXjwp8aq9PQ2fiiL5A0uVmwhiMFnXnBvXqn+FSHpIjl5sbTfKysEpHeLcBjlDjp8X9Gl4ACH4Rf0KJZwJd90L3qahrGqXrJdcHE8lzvK7jeXutKOfV/hCtwB3PMDvI3A8ZRPlRaegC/4i+IXZaB9Rn70iYjbTRtQILSyyiy2NChy/Ckv0Qieik5VgOud+KxMA4f+bPQjPW+KUCwbDT58gHxBeVQbtEJPu5DrZ2VoQ8r+QBkZGdQEiK/YxHlzvEmGT/0cAqz4UqHlKt4qX/KOs964hmzijTzbNvuEg3bHuSvxwQC5Bk64yFd4MfbxIQbTqCsfMWCVB4P8gJ6ZzPUpTSi3VTtW26DtwRfIGBgInH7zr7j0MYjLtm3ZWckCy9C4Mc8oR/o5HvdyyWPzvHIJpHHa2rPvKzx+Tlf5J+70r+eZRi+AdkC4PJrpCecZeqCrma+cDXFy3Cdu4qYyV1fqSJuAH47JG1e3wcStZ5zjVHxzevKXwx9IHIS5byusCfJvyl+5aPuBP9Ml7eCMFxLBFxxpm+mrMBxQD8840A8eAL+Mw5V09PMMr6fPcNIn4GeFv8JNeJQ98488nF6TXY9jUmpRWDuUjzRdr944PNCkZL96AaLxlZWUnAmCIWJuYd4rKJc0gebNMXkmZDnrQFvOSRZxMz5x0wH4Z5yEDMeQxIR+bHTUK5c5Y2tKegRXP09wKPlEGZsYL5PjE37DzBcC2YYSY5XaiPiQeZ3HI7cjOZ4JI06dXsLqdcF4epQTLMUHs3HpDt2A1avIVIwGgwPSOSQHkG3E8wpn6VueoAgfEzRwZZvNvAijjsgD5ziiJ+nlmmVKmnFAlstXlyvSuAzVc5Yvy8C1XuZmel3zPl2mq6fN9OhRxIcPHkekt9AGGOtVHMdHhnocU/vji2RsCSTXXCHjFVvr6z7ni23ttDW2UoWRFtmP7OwvA0MDujYsZ/nKI+fWEndza70sLs6Xh/7i+L3Cl8c5p5ZzW9lG2eS1asQfjhG9sV1RY5HotS4r/B0Yxk6ObOhii9WW9NPFhQXpoE/Lk2ePyuMnD8rjx/fLwwf3vTqRnQ+cE0Sf4WUiRjyvxNHEf38vXi42X6wkX9VqQt/iwzwNjfW0k+jb3UwqVWcel1kpJhoxjsWqMY0xvRj75Kf2xJlk6IgYYQYHxuRGytDAcBnqH7JhkDZIf+Ce7brD4h2rvxgve9mS2K08qQXVI2c57Wxvevvltq5srWOrKC+T9xXGmUu8rB5Rnxyj/01PlalpVtJcsI7Pmb4cwD2guQTjKm2Gxk+5xXw9M1ZRdrzjBxAtbvmncNqS+ABku6y3QfiXfjzXHfzDn/YGZHzTUj1nOuLU/dOlH8A96dM/+pBDfCWbfMaRNNODv543kPgCV1Xfqmsg+3f6RftAVwi9xrqN6i7OoIt72ivxW/QbVRPkE/+rcGjC2EibpK3iGLPdRiv/7NP0S+Lve5Xpnld1+SzC/TiTC8P0ptr8qtr6NgauPQxqwi8+dIvmPulp3dAnHcf1omrDcfYY8g/dmxdYoYOib0v/w/jCp6aOVYdHinckHkq8SYIVaVM2mjuu0sCrKGRtjJSD28gg+Idzm5MQonw22rOqTOUM/ov3rsdoL7RJz22oIzDBUPCKXngCcIk6JUbUbdYnjvqanp52/RANnuLSyAh/ua+75HmWKfMCst4SMk49T4AU3CetpHFfkp/LQ1klKzBadXTGWb0+Dkl+HSxQoNyKix4fL8TCD46Su9gnOsGrnPTn+SV85YqX/oEPUg8P4TMvSVQvdiqfyhh1oAjIA+XjcakaO0wjtEKH/IMulcelizL+6hD19PUcUL9/OdSq5yughr+aI6pINcjws0DMr3JfB7DfJPglPX3OWcqf+xewnU/P3wy8DPf5/umLq3q6od7mgfo90P78ZdDZPTBUjvhMP3u6NeBihe/UoHqqBngqPNnZ6KDKVncd3hv9zje/WS5eumQldRKllC1XgwMWqLOzz8VsR20CRCFonzx+7L3InBH22WefeYk7jf3Zk2fl+bOnZWczlrp7AoLho4dOIATqVSiHsYILZajHS7kRMgzmfDUnOrWqVPHpuBBAZ0LYMgFHMWXgsOVaQhRjUKxOkACuFJAoY7wl9/JPdU5/EQUDieLyLKY4XXRa0acf7SyEVgid9kogri3zVafOfLh3Wavo8Jnl5TyGEhDhQPLU6av8KWfmxWBXoWkCfhKHEQcBhsASmZTPb9otlEJYuiMo3il4K/w5KCfdvHkdkDKFcUbehlgtU+9M1F8YT9h2GM9mW8Qxn3BQBm0hQF0MueAJQliDPvmYhuAR6X2tnHFWHdlL86UI44+CS/4YgTBYpCEJvzNOeXBAPpNi14oS00YwiqA8YqwYaNDWYlIT14YNHmEwwdiBIoLho8cGV84CI579MajYeKNwlHbhZlCOelN5zYe4kLf5XoVhoOWtL/SQLowy3LcUIN468caJMN4yhsEXZSny5CBh/PNT8tDuyZniYLhjnxS00G99TonwonijdLcUsdhaQloUbZQQjGx9ipdxXNY+5S3aWNHGl6gwEMELDvLFxbaL+NS6+7iubLFgOyjx4k2q+CMaoD/6UfHEh+0g8I28Ypl7LNtmsG/xEYVTA7jrmjYU7foYTcptRBeiAm6DPEcfYqUJyh18cJ/w6i1WRUab4vP8ocDEZI3JAQb6VGCIwwpKX42DszBiVSVfy2VyRFrohCbO9cCxpYHJEhMocHqipB9twUYaXUOuQDL9JMKi70d7xeEP3UA9PKE9bfrlFWeFqYYvU2e8TJvp5eEw80tpU1ZkegB/46rSgjOfdeNwrsg4p9e1nq/xVGnP+HGvtIwp4Mq8Mw9w5oS3SbeuzbS6NvNWmCftCgdMYxXGfR1v4gRs7BOQzuFV+sQNXzJv6OMel/xKWvAjnLYN1NNzb/po9+fkgUv8yQPC6uHRR5DH0AINkScrjx4+flI++eKL8umt2/7y4ac3b5ZP+eLhJ5+UDz7+qLz/4Yfl408/Kbf48uGTx16NTVtm0g3Pgp6zNGX+QNB1Pt24LHs6npM/iQv5jyxEfgwi7zT+cB2SbOR4AZ69zUvyh3Mz8WfL+zBh8mfsoVXV8wHAnxMS8klaktdAnd7z4jhc6b06UwOrdEyvHKDvwmvidGsi4ZVhyDbJMACjI+Owy4afeOQVb+Cqyg/N5EN+4CFv/DMcwL9OD3GgKfH4WfHQiRI/9Y6rlytxJb7MMyHjZt64OiRfcNxHmxBvhBsKGCvCOKgxRvxhSx3nAiH/MHptymEA29Wzj6BQ3shxeMOLkCHVow+DZ1yW7kedckg2Rtrl5cUy+/xpmZt/Vp6qjT5+9LA8n31mw9f66qq3wDPW0Q8424qxJGiNVcnodYy7nohrbENPYxzzCxXF4fiJgcZI6e0f8IvgHl27u6Qjn7AF9aSsb2AgEw3Pnvn8nYXFxdYWXvs9FX2cm/Pc/gusbttmq9qWt4nRn2IsO1WZhdfjv9oOV8YzxmPGVdHK+NyDIbWbA/g1HnpM5KoxU7x1OrU3wjGQOV1vZTShDeq+0VC/GBrSmDtonXhQ/QV9iX40OiI9Xrx2X9OYzMsoVsr5uBTxL8c+tpFybhNjGtfdnS2PkYyb0Dg0PFQmp6bK9KUZf5yKekRnADf8xxjP1s7UbeoAH2iSbpf6c0tSe6u3R8LctolTg5j8R9vM9ghk/DrwTDvOdp+4Mh5pCU//el40fx55oRa6MbSBgzDyavVFIPGnS8h74rbTwH3SmDQBGUbUpD+fM007JF4g4upZ8dJAgvyIthJthnpxW1O9uY7UtrwrRs9pkENv5gWeX0yiEyrMq4jEjx7aoPwwpgSIppSPHjsYczG2SG6YBkWR7nOC3iSHzDB9plH1o7qAp5QC/lrmYlSpykI8+ECdcU0eNVcESw+jDZEN4ZQ3ZWvWM2dkQ2fwD9mlStZt5uG2EDH0P/zDsB3h6YCsA/iE/k1erORMnmb+dTqAwBkr8tAjufJMGbgm3synHdJflPhKfJIEP4pxcpba5jrnCm6XjTVddb+1iR7KtvHYQru9HR/n8OIXyRcw4r+5ueX0bG3lHr3VLy4ql8/INvTjXcle+1f6LscWOI713ThU/2A/XswZauUK2qmA2jOvLyp/h1V10bq2Q8aNNmGfWvpf1dXh/DCu7S7qhaLllQH5LL72NC2n1q3oOCdrOjpN8/4lUKdPHIir+wf9oArz1bkIFy0nfkC9nZHe+vk5+WUeSlG5l0PGPc9lmcMFiKQq38gfOr4MzuKrsLX5nQedU9Mz5a233ymXNWjx9chXr10p3/rGOzZ0SQLZcm4QDlaIqdX6nIDZec7smJNyPFceoChziP6jx95vjQEC+zEC7gxRSYgYjADAOsybpcGRUQlWBkUMXf1IO2WDBV2TTwmoHAh5C4/gtNBVDql0qjaFNKzW3gbF1Y2urjDG8mXyRbjiiEcnQdDm6p+kkfRW/OQ8+abB6IdwwOKtf3Y0Id+rwiTGSOn0CeBJHli5kZ+FOo2MMD27oqsqdupA11Ro4YGBfCpcvq/ycln9XN1XLp4jFuVlOTtvy0dHx/yllGvXr5fX33yzfOMb3yjvvPNOGRuL88KC1hY+5wce9TpvfRBNjQZbQDTh4CwUOVbmjI5yEOewrxx4GgaOXj2POHzEBwcr3thwGZcb41n+nFmA8chnYdj+pwmR6m5vb0d11+Vl+iPCRz7k65U4VooZlDVYowjSftR2wijVp7qMt63UXbPTV5PBdORDGznSQEO5EArAysqK2vW8iqxBSQMCStsB52xIEeTrNAcor3sc8onfroT+ng1xGHa2tzdUZwxgh2KYBkrqT+34WC7eqvI5cM5vca0EXfBX4HYqB83Q9PDhQynza86Xt28MHEwedvbYIhJfxIkzO2JSwCDjcDnCeKO7vb3lKwrszk487/A5eT7+oDzIm/q8d++uP/LAoZYo6jl45cDFmQ5sG2FgA/cuA6PCVzXZYMUIH1XY2GBCs162GCjl2M6yyVkPa6tlfX1N+NaVL+e7HMTLCP32RCsT8sXllbK6vuEzdzgnbU3pOSdoQf5LSwpbZbCFJsq2K7qgTc8axCk/n8TnXBzog06+aIORaVvxw7iMxEheB7+5mP+qd84Pg+Yd1e8Oy/c3UQp2/AZ0B7eN42tE1Sfe1V44IxF/6CEdX+PyJ+A5O8UjlHNUvUpBk/yBBr8KVV8nP5QNRjKJN8Sq0qAvEk48E+c28f8l7k+CNEu2/D7MY57niIycs7KGrHl87/Xrfu+BZiBg1IIiWxREE0kQJqNpJTPJjFpo31qJC8m0pLQEQDM1m0QD3U1ALZIGAQ109xtrrqzMqpznISIy5jki9f/9zz3f5/FVZlU1AJrOFx7u1/348ePHp+PD9Zv1I4E+gXZpBaoKA69u+wn1M3EB6AIZVqdhmTTP/i8c94X0y3IfCW/chNULU9hJGzvjkm6dduKlm7Ca+yNx6afJcwVHwhtZ1TThCaMH+9O+4DwNY0sdv6afNDBAHZ5+zrcMYWkSwMlw3BkOH0DiYkOXsYnFf28ANHgZH8Nz+qcB6jQw6d/GSXlQbyjHqD8aWcudh/fLJ5e+LF9c/bp89vXX5ZYm8A+fLPkVFl6ZJ5f9mhgzTvNJ9OPHj/suFSa1BAZfmbemXxVAP8cvcPBHL8i6AeB/FCcmKYkDDfwxnsgcKB2lySSLDQFvEKiv5xRmnszk9BXhcc+RJmny8+kqtVd2pIGUd/AcZQAP9LmZXpZH4nXmh+fk16+vQ0vjuk9DoSMQprhsBjm/kjmNnDBO9YDnxSn5QYt6+ay04IlnaDgtmcSBD8KTb3AIgw6G5+BVeSIdfmIF/0wrcWuaaWp5EAaAl/EzXvqZb+Ipr74rSvxH++KLlnEBuydhzThFv82F96qlxoEeG0YsbLJZM4Dp544xvqAYGwoPVD8Zq3jN8Zrq6w3pnndu3VR/LZoaDxin/dq62OXV837x5sm36h66AmkQhrxzMRe9wPdNoreSJ/lRpizgdXuSJqP6iw7pL0+zoDTIAuyw6tiw/Qzi06cemokd5cvJmRWNvQ8XF3yx9D0unL5922Mml53fvHXL99xxcTULzWsaWy0XyY5XLjF8OZxNFRbelDMKwTKHxz50HdWJ2DDitSP0Y028pUuhT6ED+eSxdCMvirHhxKKedG2/wqS6ODg06jvuoDUoHbEf+Q9JXxuRzuXNsyHraNbTRuMUHvKkLtKfdDN4NfeUobdrNFVYt3S6YV/OzoIJegr6Cwufy/QvfGlOekGUf/QFOCgPg0RIfYof+W5wBImDnX7UcbxZ8HdkQd12TKsxgMu9oVOHPSscqP1xU4/yOdtH9H/tPgX/pJPxsBMn8YB0J27STBpA5rUTEhc0bEBU/JxxgVYY/ZT491jI/Ec4kW47fQz4dT7l4X6OPoyy9zzK+rX8ZavliBnlT7hp/DZLkxbxn6oOszCF/uONeRmlJlzR9HyOhW71RfJn3sOXDPNjZuhpuYnNhxZ4gwMes69Mk/lEpjmvI3PIiXZFW6I/wXacRsbgMZbxDK5lLzqQg1bKxPT1Z5kYg/8Kw7ZfyDp5Q19EXiHvkG3242lIG796scxyk4FG8gOt2GyNvOKX6SVkGgH4R92gPJCrDeNBkz8b2jBGuPhDT8Wg9MUzviKTaUHMZU+IBpRM+3k8eF6FiUfHD0syVz/i+hep2B8r44PaphvPAQS05flsE+HG/deCNo2afifUYc8ybT5kMxDjegZe8N0Y1gWeifP8+DXUZWLBCjpxW+WXRm0g7rgO3GcB3mEyPGMDTeC3QoZjp6mh9j9q6DHaz98NTVa+E7q7VcE55cLnUW/fvFUe3rtbLl/8sty7c9dHGiUp59ENCUb0zGWjD+/f1SRzWz5SODTA+u4A0ZmcHPeOUBPNwkqB8Z8TJAyqvidBbl7N0DCiBqOOQAM6HaF6Ptus1HvXAMVRvNAxeOGDd5vlF4qL4tIgTb3dMEmSdLNhE5ydqeOYJwyKEZ0x4eqEJTn15xFOfPKhfzxzT1hcFkn8aMSQcNpdSgeK4kWhxnf6DT/uTJWI/fUjPfDEjeN0+YTOU+/ucXLNHbFwUDpMgkGDxUh1gPIOevChVK3YYZuXSA+IpOMZub/73rvlBx/8oHzw/vvlrbffLq+99np56aWXfHcaXzVBCQWS78xDy4jpLy5eLH/2Z3/mi+39xSbfxcFCSBq+4LXu0z58kZFFJe7ZeMKXXjDyQwniboony4vyW1KcJ2VFfsTxyS7KQXxcu3azfCWld3Fx0Zcn87WYpaXmqzF6Nh3RW1ljkWZZiuNW2ZbStbS0KGXzsZTuFfEnXsTfxiancHi1Vjiqt1Ywt3fL3o4GWy9eMDBE/VhdWS23b99RHHZsWcDiNFAea+biXnbWUdDZ3dwvO9t7XkBhUYQdE762ur216wmAv1gj+hwTzsGEQSwhygjZtusHBYxihYLPxMETGcXdlaKNEoGSTfpcjMuAngMkizFcJsoCtnfPZPLeFhZe0r0nvqGnxGxYrFFjMl++O0Bty/cFMsnToMyOPgUCPXDZiValM8+0SUiFchOG9kD9iazFwMtAS731CRXlLXb6aFODisM9I8gkJkUsXhA/6JIHdsrkty/lwnlQ/hSJL46x6CQqosVik/oMcBTHYaIVAz94ZiboYvSEX/YPtKdQUOBLbVsy8ElOyyCVE/oc+TFx0CSC3Xh2QmOHnl3T8MtdeL+60sskfcAnVNhZNQ2lweRkhFdYRsf80Qj6RHbsY9GML29RzvCcbZ18tsHybfimHNwXNf5kjHwTlnETcGc9pOwIBzIehYbb6TXxanemy3Mdl2fkajqCTBvIOGkyjDjpB0+Ua4bX6eEyHhVF4Pgd/GAyX8RNxTP9a8WRfNdpA7U7+QOIg3/GJ16GJ43EA4fnpA9Oxm0p4SyMy48Th6vqlxbVf/GVpTvcfalJ/ZXr18qly5c9QfYCvehgAGiRTppMG6j5yrbfxo3ycX1m3IReQ9N3gPTLX+Pxgfge5PSN6iKbJjPTMx7Lp6an/MymhE92aIyijkMiF9e4tJu08KPv8jhrEab8Ixye4REZYYwhP0ycvMxXVppJlIz5VVbNsWzXA+WJMPdPao8+ySMDf3H6RO2Pdqk8Jx36UcoiDZA0ou1HeWHgI3FIv8ZxfhgDjuAoT+47VCf0y7LIxQjHpX+CvnofwnLRk3u2oAXdjMOkKPMOP6RTp5f8gAOEjNt5Iw60aAexiBMywA8DJF1Mlk1tSDvxM+8uC0GdVhr6HDpWMFKulA36FuMok1tvLHphig2tWPiiPuWF7WweMe4tPF4odzQGX7lyxYtftznxdeuWX098ovGdTRZen4RvFqHi9BL6YSyA+jS2bI9R8CEZoEvBS/JKj0pZPPUrI9HOnjp7qn9y98mNzsUppr0DxlbSUxve2/FCMWlzuoUTZHEim3aBnON0eZhYpMJQrtEGNdYqLguC6Clc+4G+ce3aNb/SyXOcIntQFqRnPVT/gM7tr+Its6m0Wta31r1oxti/r7bHGxSqXgaKly9kho5NXYpJNl9l79cYxXjusYrFMentjF+Wh/oGyssn8oXPeBULaZInJ8zVN4yPjZepcV5XnvBXUSfHx8qpE8fL8eNzZVp+zCU4kb0rfWtx4WG5q3J7cF/5UHmiy6B3sfDBabSpiUnVs1igcL1qujOXBTqCjTKjQqG/z7oIYEcdjbpPmUW9jTD0DCDrddZbIOt3QsQH8AO/HSfTyzgZL+NA1vzatPEyvdqNnfxgcGc+0oCTNmFp8MPGn/qbfQOmnXfhNPH05DSBDEtwFAE+uGkjfpZH8BeNOHnJuMkTtOnvqHCWletO5I0+dl/Gb52o7bDYD624ZD1Nn/UocUs3bv2Pj1WwOCZKroe0Wdoz/TcpHdLfsnjV2Dw7MlyIJ/Kd/CIf+srsL+lzyagXjdkwVzvllKLHB/UbcR8vJ0Zpx9EP0QbgE55S/iHrkEPjFIR8EGHyUANx6eOoy5KUZBT45quqCzV9IPtq7Fwcc3/auIHMI30AfQHjJ3SiHKJ8eQ4XIP70g26MVyG3ACQvY3yN4yo3mhCh9Jnwz0NQCH/jEadFI+xaTi4b9Xd6ELZAdPB/2titObFs697mLeJbLjj02CTfBvUJzLkDmhBvJONO828avknbvDfm+6QZawfCa/IYcb5f3GfDt8c9yl+Aa4T+RXsLnGfTiPr57UD5N05B5q2m1ng15igvR6HNa6fphO8K/zZ4XryeE/Nzv/fVpUtlZGquvPfjH5crFz8vGyvLmqANl8kBOi1FpsKq3lH/OIG0vrImhWC/zJ86Wyamp8sux1olM5rTyMR0mTs278use1xhEXx00lzkytFxV3IZFhtOnbvg+z5uXPlCsj8oY5oQjvWyuCNDR6iGD206WE6NMEmcPX6y9GsCyQLFU3UGJDOg5xmlO6D20MOiEYIlXXKpRsaiCYsjNLjVjXUN7sPl3Isvl52tjfLw9o3Cq5fD6gCHpax5J0KJIipecaDSPFp6Ug7UUMcmp8vw+KSUISlG6tB29w7LgCa108eOSQFTh0U88ZpVCIHTYfFVETpl3q1nEjR/+nzhVN6TRw/L+uP7ZVhx/fqnGGaiz04LNq8wckEh96P1q2OcnpwsM8ePl011gOx+Hz9xopw5c7rMSDEZ6KZzYkKivDdp01lRMsjfnb/kmZ1s4gDYIxoE2GlH3uBQRg43HTZOu6W8LZbrN2/7y5q74m9PDgwLFkz0UHhZsMANIEV2N1F4YrGEQS8WOdwYGSwFLALwNdBxKVojnO7SgMXiDieGpOkVDijyBScuajWIJ7FnPj0wq6KiVMvH8mZBwwOa6CrQ5chEUJVZskCRiE6ajt71R4Pi6EgcY4b2vfuPmh3U+Cy40wOXE0bQUboMONChTeBGkXwq2sqmcGIg9yu5sqMTVJrIXelxOo8dV+TKghyK+sTUuD9igMxFTsrwo7It2aGAxmuD4le0WJyJBZsw5DEmpzGRIk2e2/kXb1J+7ae6FAs2LFyLB7VzlF0UjO2tHU14x6UsDDkNFAXvKBNHfLPgzeKNL88VLXbxOTWCMo2izElB7m8Zk4I8PDJaRrm8V21lQulMK7/UXT/LTGuCTf1F+eAiVCbbvgNI9qz6A+4Cmp2ZlrLNp5enyrE59Stzc2VmBv8p3wt0jIk6eLPTEVf0Z4/N+vTKcSnoJ+bnywnZ82qbpN3bo5Jkkq56xkc+PHEajAkAJ1OnRYePeJw4Pu+TsphTJ0XnJHRO+DPbKP6n5Z5XX3NC6Zw+eaqcPn1K/ifLmdNqi6dPllPHTyj9OYfPz8+VkzLH54+V8cmpMiS5TEhOZxTv3Pnz/pz0qVNB99T8TCkba+onN1SPQhlJZYX/POPI+tE8+rSM+znjt3FptUzqCDU+DQbb/xs8hZseFbjxzP452hZYTZyMLzvjHVEAO8JDETJnLUgeMhxI/Nqdi1ngtOLYVrgs0g3ZtOOFoT+hv8O34UsArUwDOJK3hn7SSMg4xmuMFdgItCHMPDpGAxU9JrxenFc/xqLXfbVpXpm67U+QPyz31f8/4LUqTYofPQ68hSdLPgVy7NicaCudhh7pWN6yE57FM327XDb0CQAomFY/JLpP1Qc/VlosKvT0D5U99SnHZ2fKpNr2iDe4Bv3aIQu5bvOi60UV923Rh2YayQJ2yJY0AifDMTkBcF6M164HQOYHk7LHRHbatjCMk/QM4CpfR2irvdM3MQlzfKOFXU9GgDpe+nli0eCZnsJjEiGe9UxtMK7++CruE034u9SX7Eq2jKczaus9qpO8UsR4wDgF78RUSiFPyTLp1/nhOSdFyVMa8BI8liu8E7zoI1wmSVwEX+cl4+MmLibznyb9E7+Oj0loxW9kQhlgg8GmBNt3+wrihBB1qk+6DqgskO7scrKWTbTlsqD2sfD4UXmysODNMe6TZXOMCbYnkyymiRa1BVlySoWNFeoir/3BE7LgHlvKnYEdfpkEMy6xScSiWOYh+KStiKpoMR4gxbhPlFJSiPKxJzpc5s09cLzyhK6D7mKdxjoQi7h8MVs4osnCHmMKE190HpWi+KEuijf5d0uf4foDJeJJLOl1sQMLBfX7jL9soFG3WCjl/jNOh/PKESerWQxbfLKooYITdhvODxtc6D3IfZ9NOhnzqDDrWciNcmX8Q/gCygwd07qEnpENfHuDRzJjYzY3eBjr0Sc4CUQeWXxkIZwNTE56ceJ8a2PTJ+dZsIAuV6Ao6TI+wZfeWWyIUy+cQuPybHQTFjdh5+133nG+vVFF+ejn19ZU9ry6iV7KoqR1yKZeZx1kMT7gaL0Esi4nEA59/HDXdVwSkX/oVImbdquOd8SLNGPMweBFuYMX4QHEqeMC+ZwAXwD+6U4gTqcfUeE1aIYfJyfXJHdosPhJPO52U2Q4xfKJeRYmOcPHZiD3LSNjx1H58uXtqYkJ08UQB/oYsmpe5GA8pv9CbuTi4uXL5eqVq4WvwcdmiOoK/R31T6ZXbuL6JKZ+xG0ttJg38UhiAtcDyzPat/tB+nDRjDgqU4XRPmPBPxaNvFjU2Oi4PikohQF+sSkr3tQgyQhSuSglVSzVt4OyqfnZY831hqW7cgJ6TuMh+hUALwBpW+aN/ClvNpA4VFCXJzzxdsXFi1/qiQVy6eiKCx34Ruc9c+ZMiy5Qx38WJC60aaM8WzbIQ9BqG8yv1F7srvi/K53jxm3aHLIX/5QcckgeZIebvuGp9Wt0fvo6Djf4+htFxPa6gJKl/ORjHqL9KLb+0Z+SNv0S3Pl+VX5NPOiQElUI3QJ9nr6SMooNthhvfDeZ6Gz3jZeDniHXNQ6tBMcqP3nEm1EyFMo3IOqRURz7WRDU2tDGy7gR/yik3Lo1RpC0rA7ItMMEXRnzL5PJmH7itMExai/KU1YnXg1JJ3Goa8iIIQZaTpICqEzDDQFHzLel0wmmjZGbaKbg6JnJtIF0G6GB8INXx62NCKfb8sDEP9t1nts8B6LxO6Hx+0f/z/bXJLv+o//wbz29cfV6eeX9H5f/2X/wt8r/+Ed/WNaXHpWTmnCeHB1ShaUx8TXFPq/y76iBffXV1bKwtlle+cGPyuyp02oki2WfUzb7B2Xm1Lny6utvlP5DKR50QE18CoRdoQ8//NAr2UwSHj1eKB/85G+WF18+X/75//sflAMpbMc0YTw+oMJT7eeSN7oqYHtvt1y5ebOsb+2VF995v4zMHZcCtVH2N9fKthSR8blT5cIb75bRXvF6sKN4yq3S7ZFycajWdu36dd8ngT8TkbGJ2fKzf/vfKStLj8unf/nPfBx8QgPufH+3lDd1KIqO4tWvDnxrZ69cuna9bBzslRMvXiizp8/7NJJfi1vfLmPTc+W1t97RpEGT66f7Vn6jS5eAlW/y+9nnn8cKvpQFBqPX3/2gnHvx1XLvysVy78tPyig7oyyGHaqjJp7y74URK1JS4Lpi9/Wwb7hMn3ux3JLiyAm5E5pMc1cbHSLly8BgRwOkj/zbFQSxHH1OmNQAwKuIOegewZPF1/2u37hZ/vIXv9KDlBN3fOzw0OAYIIgHPoavQcagxGktEcILoSo0wvHywEbHrjzicfz4fBkb4X6qQSt7V69d80mc/QMNeCi1/YPuKGMAVXzll44XOiygeYFyl4t2GdhjkIAvOmnyEnFDVgb5Ua8ZOCfGhguXtzPi39KA4a8+aQCTGIJnIjkfbbm4+cqJ0olynsocE8C4WD8GHdNQHHYscaNUs3iH377qF+1jYhxFWwNYQ3fpybLrDAtSMdjRHkJu0CBhW7JRFHxiwmnoORMFR3ZMTsOPvJiO5AOPLOCS5wMp4CxIgkHHSV6IAj1IYWADei2QE6XF/MmfKqCkjEPbBZPURNHp8hogtNmZ47Vsv8LGraimL0yFBc/8xxve7aUOUU9CcP4dgTiJozhqM1b58CSu8RtFSLKhnHu5a6V3UPVpt2xvrAYtEsVhusJl5LVf0DDITXooPoxg1KkII3eExTN5lMN+zj/4DOzyHhqdKEPDo2VzeamsLj72RyvMOztaCu9WP9a9slC69jZNwxtfDJrijeSpI5SJ02vAZQ3vgMIIxy+RrHg04VY2m/itOAK3Edk+kRdeTo94KKzEqPsEIGk6fep9Rzi2+ySFO83G5DMQdTog42d40jdvDX6NI88IAx+uFeQywa0/2lnrFJQg8w5kGpl++gOJj1+Nr39217itcNx2BW7Klv7arzqpDXMyc1NuJs7ewdWPibQ3XoTnE5Uy8Ek8Tgu+fuGCFHv1R6pDpJW8YXfyeTS8mXTIZFjmnzwHHm2vq3z+9aVy/+GDcjg4WlZ3dsurZ0+XCfUJ3AFD+WHYMeeUSTtulAvu2o80sowA/NMk1OUAZDh0klegpoMbnAyr8TwmNjT5Zf+bBn8+YZ8TB8qGX9IAB8CdfACd6SUtwk1DRv/cp0gC7nvvaiJ6Q5ONp5LXmvr0aU12LswfU/i+0tf4pL6HExEqHjVr+IN+pImcgdZkpkmbdNIkZHiaDMNO/oGUwQYnkFaW5dOmUdPDDZ3MY0LtfhYkDXgGlKWII282E5ETi2E7h91lTfogE6o9twVe84kTHlzIzaSJhZhYVNLECRlbt6B9x2u6A8KhLXmMa/Ls4UzpMo5NatJGO0OXYNIJE5wy47XJ7r5eTzyZmA5KlyA+PNM3Oof6Rzw2ZvDnNS74CNp9ZV1MbLH7Jx/efNjajIvwuQ6Bvn1H+g2nxSRAtZXeMqdJ9NDwmDd7l9c2LBN0WcqYhTB0E/jZ35MuuLqs9MgXp1lUl8Tf5OS0+gXpT9IP0GnQMzntyOYRtLg+gq9AUl7QnJ2dkz7NdQ17ZWp6xvauJvVscrEAiQ4GHidUkBu6gJgl56LBqSzJWen5S5xKkzGHU6nwhUx9VUTTj3ECdF/5pu+CLpvVY6OjHs9rQD5Li4vKb28ZGZ80T8YXH5wa4soOdLlf//Lnwj4sf+t/9R9KJxqNvhF5sZgpQOe88OKLZWJ0WDzGCTLqBTZlhRs5uK4oHgY3EM/KDvmr/BOggVwyPs9ATSvbRJTd0fhBm7oYtMAN/3Z7xcZAI/2SdkLGrePkcx0PyLjw0o4TdRP3Rx9/XO7ev6dwTgby2ix3q6q9cSJZbY452oMHbMjc94Y2C5cnjs37zRDmGWwKf/D+2+Xs6VMejyJN0kBGtPXOtAWy0WX++I/+qPzxH/+x20D9dVyAOPQHubCV+YdGqz9t8ka6HH5AkVRvaX/LVu2V+tHCVZ21P7SgQxqqNzEfEE3bCm76PcJp8YzF1j/tq6iKH3npKquan30t3X9EutpLL79U3n/rTelhMcaAk+VB2kQJ/aPLH4/4nZ/9rIWHYczhteg/+ZM/Uf+wZ52fNpDzEhbPfvKTn5iHlAeQaXQC/sRLd+KZn844lK34BiwjuFRb/PCTz8q//OWvxTeyUd1WmK8iUlw2jOLNJsVRfBa3z5w8UY7Nz3suevXaVffHSkg5jjpKuuQz6ohiqj3oQX+H3uynn/BbKRyYEQaEadugsxgmIu4PJ9Q3vff2W+q7By1b0xE4T/RX3f1lZehE2e6fds9FqOnJxeKJF3oYifFU+gm1SAKIHe0beLacnxXvm0Ae23hRLt8NpB/gzV0Jwgt5VYLJG0DePGdsnrElwXj4HpAnZOHuwGUU0JnvOs3a/TzIOvftENyGyfSeL6ekR56Z/HCwxO4a9IwX5f3d0I78LF4Rx//mg6kWpa6/8x/9r59ev3KtvPjej8rf/N3/oPyzf/xHmqwtlhMzE+W4Bkf1jSE4rq2Skozy8tWVq2VJCsHL7/2gTB0/oUn7UjnY2fdpoOkTZ8trr79e+tUQezmhpdzACDTYBfvoo4/coXEv0eOFxfLBT/5GefH8ufLP//QPy74G27nJiXJssKt4j47KRocmrrfVaV++erVsSmF44c13vRi2trZZdlgM29ku48dOldfefM+LYT0H22JWQld8L4aVnnL9xo1y784dZ/rm3XtldDIWw5aXHpXPfv7Pfbx7XIrD/ECPOuI4hsySSY9kyABy8esrSnu/nL7wRpk+ddYXAbJrubd7WCZm58sL6jiHNAiwAMiOA4WVUkaJuHjxohWE6elZn/QZGucuBSnN92+XhatfSc4aINQx9Clt6i/yYqLEKSY3fuUDeoe9w2X8zAvlzuMFnxQ7cfJUGWL3WW7KPnZCnKwhK63LsHqugQkE962MDA6pQwylIHHabprg08J9Ub/+zYf+FPJ77/9I5cNgpjICVwMgiTum/uVEPGmBd8gMnzD4wV+ZjSFKRn5eQFKOue9DzVeyZ3eDzhM6pKX4cnsBwUD9inSiyCMtqNQdjxO1XwUqq1g8iMHJr6RK2UMJhJ4lrr9OebUgw+LP1Gtc3H7ETl4cB5lr0qPJKArIiBRDKKw+eYIlxaLuMBr5QccdWzNZIkj/1GXomZQDrMCAx58TbwBcZId89MecggkEr+ctLS6UlSXVJyYKDFCkKXm4s4/YBrOhf8gsPVKRwS/SVlzbgetPqst48idPJoAsSJ079wKplEuXvlDYnnfzYmEVOkmesrFPPKtROU8wJTvyF34xMAW3sWAVOF4Iwyk/JmPTs8fKmTMvKs+Py8XPP5ZiokkqX8dVObiNUZ8duQbyALekh2lo4g19obu+NekHj3I/5fUThR+yy99d5tRW5+dPlltXrpTLX3xSRselHA3wChO9nZRX0Z5QRzuoumG+IVNVhVSEQrlpA6k6jHIgzPlGdsFPK7yBVGIAcIynYPIHrpMmCcmenV1F8CSGulHHDbmHglbzhl+mDRDGc+ID6ca/5i3DAdMgXIZxAFmavsKoV7hBgW92QpGZJ34SmuXeQM1LQvLTqssdkHw5DT134mW4+ZXJUJ7h17bC4/RImJ3d5hVrGedDfnvimTAWxEjDi2Jy8yrHubPnYnFekHJNwA0PaXjO8OwPUu4JhEPHoLJVV1e+uHK5PFb7L0Nj5Ykm0K+dO10mVM7DmkhxIpQFdOgwvqD05uQGCPm3eUg+gJqf9IdOygyTeSI88TCdOMgHN5B2xkkwrmRJ2095YxTi1zvzhGzGStkQL2klP+kHDpB4aVzYuIkm+fgLz/px0u/avfvlQP3opnSGKaX76on50tfNRFL0NGblYhgXR8ck/agcod+ZfwB34gC1O/GwE5J3bHStheUVZz5xsDtNnX4N6Q8kbp0eMm+48g/fQ+l9LOIsLi2Xjd2DsiZdaV/46FOcEEB23kDTj0UoNqN8SkrhpMfGkidNeub6DDam2EhkciUuSMH9tEWgNjI1Ne1JPyeafbobDJXBnnjo6ot7R9Fd+jXGMBnldAhUSN+7zkqPTUXisHBAG2VrAIV847C77GjsIWfcq+rrCFy/1IA0ydve3IhJusKHB/rKzNycaI2VtY1t331pEJ9M/kiP13nGxzltsVtWl5eUJm9WOET616DflKCf4FQWryfySjWLYbwKTL/GaTBemzxQfMZMTrCw0IdspmdmfGfmysoqhaV+G52q2wuEnKy2bNWO84QecTiBhR0TV14BVVnt7bMNW/hCZX6Mh74VOaHPssHJh3IojdHREfPhO0jJhAD5cp0Fm3SDw6OifeDXzzihx8k93sxAa/zy4mfC3S0//elf86n0Vt0Tz7hQZ199icWwUeU9Ts2nqeskz1kns/1EWPgTnrQJq+MSDn+EJ13sBMIJwwZqOvqvZ9zZTgiPxZ7ES1pJO+nX/unO8JqXhMgHfSi48B0LmbgB8DlscO/hA8fnbQDG7VzE5I2NWAx7WO6qn4IeJ5A5Oe8TSorDovN7775VXtKczJfOU6udJ+iTppNyXNIwf7CjdP7JP/4n5R//4z+xHg1LZIlT+M6PUFggYzyEf2o7P+eJ/kO0yI9PM+kZsl44o49wWztwP0BeSJcwy0d0aZmAKZKoxRM04/RZyJexC32bNIbUHqzTOG3VG+UL2WyI/vU79zQcjmteer688/pr6rfFo35ZJnXZEAKwAP47P/2Zx294zTK8efNm+YM/+AO/NcGbGB5HSVeQi2HgRdk2+SDzDaQfgH/9nJC8pBvI9LEzHnXl1x9/Vv78V7/2qUBOd/nqFJUz4xgL5+ST8kCO2xub5ezJ4+7PdtW2r9+47opAnpEp/T59BydHm+QFUCD/sRhGf7Dhflvl7mD4QG6Qklt6G4th06ND5b133i79zZs/zI+CZ/KjNLt6y/Lg8bLdP+m48Jd9DRwxGiiX+oXns2XVVN5vAHjflOu3g9LxXPbb4j2LLpweBThusmJAlsl6J26C5U3f9szkIUCbQx7fDU5bBJEf5tuAUOoNEGVOWpFO1sGEzudv5vzZ4PvrRNdtmWf7+b95xdmmHTjgPx/a5Q4HpuGnUv7OB9NJoHT9b//O33nKlx1feOuD8jd/939Z/uxP/8SLYcemxsuxPt6rJqOq/ChymqQfSBCXv/q6LKztlJff+2GZOn68LGlAP9iJXfCpE6f9pckBFpTUAfsiNjFOxWR36dNPPy18tQ3F5NEjTob92+WFF86VP/sf/pFPhs1KSZgdKGVAld/auqBXk8VtNaZLmkRuSbE699a7ZeTYfFlb2yo7m+vy2y5TcyeU7rtlWPP53sMd5UzZVgfTqwpLM6RTeqABgA7v5p3bZXxqtvzsb/w7ZX1psXzxy39RhgZ6yrgUrql+5Va80jmxGIZyxCSFu1321HinTpwtY8dPl0eaTKOgTIsOr0n2D3Hsu5Q+dRA0cq/JNwVGvvmCJhOe06fOWDErvZKJFIj1u7fKk5tflz791CUrTfHrDlplRKGrszBh+RN/v3ugTL3wUrn1cMG7OGc1Ycp30qO+BP/ANzsDWIqyqN3klQW6UXVeMcC244NjPD2zUEVefvObD8stDRj/7r//u1IC98v9e3c0aIl3Vk6FSa5NonJwbN60yGWIxeH40ZXBA6kcm5svo1IkH2pAX3z80PdxsPNL03YjNDnFYYBq+MyBJHltyQ1e/Fzlo3EDKJZ00tIHpCgeU9mcLksLj6WgfV64KJb8pLKRdIjfsGB/A+WFbzsgQuRuMATBM7Zft1QcJa2JwEh5+eULfv7w139pnkbGRtRqYyBzepFNAe0QOYlq0zn4yemSvsIdxnDFM3zr0emSb9nCgyfyfPbs+TKv9nv16yvl5rUrZXJi1AovA6PlRMIgQ4p/DQQFgaxUNAAvQuGJX7giuh+CzwNNLLp7+ssrr7yssMPy2Scfa8KyEac3qOcVPSzqRtypF6YRr8P0X8+NhyBwmjQzTM/4c+Sb3fbB4fFy/PhJv7r29aXPXefHRsetODFI+yMLJh5UwkTdNVUHIYEo81a94EebJbjhia/bUmVVGb3TOTg6qbY/UR7culluXLlcZo7xmuqoipoduV6fKO1S39u1u+X4UVyUXRvIC/yRRqZTA+GAk81w2SGbMABtBuDZWGKUmu5neURZtsEykUnFrU6/k/azeKvDgU6cDA8/Nk7iHgx2LX1KQcKg/2PSyS4rO5Uo1rHYFKdMmGy++sqFMjM5Hf1DkDbfz0qvtjNPQPql0mvFT2HgZF+T0Kr/Mq00qnSY1EIHYDLi/kZ+9LOMRbRJFGj37aYf6fgVeLXNOF3aNtCHRg34ZxpAi4+2BFrxFepn2uLutsbUa1+XJysr5engaFna3CxvvKDxTaSGpOByETcm+kBnUemwIMbiWHwEgmSSr0wjDX51XUkeCUs7+DxaH2oaGMocSPkDdbwakk7i4mbBn34tw9IAmUYCbsIybvrVeLYVxM67sMQYCn2PX4G9eu9u6RoYKhvqYKfGRssrmiT1dR2U3v4e2eJBcambjGVx+ikmdZkeZZvpZP1LqPnCvzYZnjwnLjS4vPzx8vKRMKCm3Qk17rPcgJ7c77kyNUBfTVthKYl7tTjdvLq9W9ak24HNhfae4IIrm8WaoeFhlU+/L8jPus09PhKSx0W/jj80WPiQCXqEmFDfajShsDjQXaZmpt1nsNDDwg18+roGTcS4T4sT7ywYDWhy7vYs2VAOtD9PGlQOw8Oj8qcviROc8Mum0MZhT9lWvtDC2ECCz7i/k9cB9zV+bfrjOMIug2ovx4+fKAPSYbg/dHV903mlM+/uJR3lff+pT4bx1bwnS4/i7l3x1CudFz1yZnq2rKst0tYGNT7t7O749BUTePoHFqz4YA6LSMSbnZ2VLrxOKr5agMVP382ltHzqTgY8ToqRX/ofPgDkDwLJ0O9wJyf1mfbOa8XEGVSZjHCPpWTD2Oy7xfSjCJCP+wDJGd0R2q67/FQdyCcnyvx1Qk7Yu1xikbKLRXX1byyo3bx2zXJ49733vUDmcBGgSlGGeTKMtsRrmYRhKD/jURdIUEB+8QciLOpY4iXus2xMxgMyDJNtLiHTID1hCof49pIdcbIdZ7ys1zxHvDa/mVadBs9A+mGDi57fTpe0cCOLyCfzK169x43c8WccpZ4Sn3Lmww28TunXaFUXjh077sUwFmp4lfXdd94oL2pO5nu5FB8WIo/kIXg/wrN4YoHzv/uT/6788R//keoJJ4Wyrwp5EYs2zsIuG/+qJq34pqVw51j1kzouS3Uu+gp5uK1Sl7zorHicJJXDaftnepKn0JEPfraTR9ksuvhZ9Iaaty2MwwEAp8EJ0L1y7abmMwq/8PJL5a1XpZtLdpFGGKBtRxuYVT//k5/9TOUcdQMAh3sA/95/9V+pjfBhsQnL2CeplB4y/+lPf2o/y0D4UbZtyHSAxEk3wHO6gXzuxKPesAvz8ecXy7/4+S/LrmQMH7yR4ytthM8mAu1WglA//rRsrq2WY9OTZWZmRpO/3nLn/v2yozrBIQ7wKVdMnApt+FYyh3x5XX0Ui2GUHYth6EFxZUeAepuQPXxIhlOjw+X9d97yBhy1oW7rtKmnLIb5ZNhE4VoVcJQ780nK1DD8CPkmpN83wzrl14aj5UAKf3WAx8hz5IXyiLbQCXCgWq/weAYSDz+XXwPJb9jyh659jgIx2rG+HaBluX9HDEJzMayGWoZZ9zoBjTzQCK/7VJ5xx3Pm+9slrvJWtGew0kD0K0kTgG7y5hCF/6fVYljPj9577/eWnzwpU/OnyouvvV7uXPvKJ7RGpHyMqdOibajLCBHpgc5zeWWtbO7slZkTJ8ugBikGVPUI+jvQhG/cO1Cc8bBoYVhRYYKGw46WJzGiw4LY8bMvlImpiXJbk3E6He4q8UKaGojfwyWuflwSyiX/XLQ9NXesDCgdfw1EDZkj6iwqzM0f95ISp8E8KCl9T+LkWlHDRhlikOdTz6dOnXQj70LxWX5cpgYHyqAadbcUAkRFPIRFA8bNpHVUSlt3nwb2oVEpmJve0ZydmpHCwW5vKEusUtNBugiImzJbWnLBWXFQp0MHSIzdleWy9uiBCwpcDSFWzLzyrQjcdQUdqiqvCUqPKkMTU2VdAxxhE1LOUGCgZ0Dejku+21BXVqDGweY1GDrGjmgtwBv+GNQpQy5y5QuUKGaXL10s62vLGqi2peCsSVlcLzuYbSllnNyTvbuzoXrCVxj5ul98hXFXk35s7m3DzaCN0jc8PFYWFx77tVayxcTx8HBXg/eeOtpdKas7Gtx3rUSxW8ilthjc0jRlKEOaEmWhzkdydInIny/f4I7JiIwGXAZe7rgaGx0reyrXh1IU+gea+03UBujsuUuDT4Kzc8YzZc6zL0qXX3zVMnCQJZ+DZ3DhhAevHgw1z/7qmeo4HzTgk+0DA8OqExOuYyuqh32aNLFrzEDCFzaHFd939/CMPcilw3zJKvxYkOUVW8yY6iNHsTlphj3KvV1S8EekmI/JzWsIyJedXNoLeR5QfWYRWwVrpXpictzhictXQY/YdseF7+EXbj6ljr/9ZI/IDr/xVjzupqBs4+LkYdWpLtWHLfE77J017osb0yTBccYDH4N8Ik3uIGvCZQgjfcLG+WKp/QgLXPOjcOdfbr6U1SfZc5eGd8RU5+aUZ14zmZicUtzg3TQUn7sSgod4Dt4mG5q4wcGeCN5HMaRNfiVDh4M7rPJW36E6RA+xp0nb4f6Od2RJdwQclRMLv/vqpw7VptSFqH5GH2So2i9tMUy7sYKX7dlKBobnyj+BcAyQVMHgSDK9tl81oP9tcEyroYftvkvuOs06DeM14ealCgMyPP1bvDR5ZDLNxHZT/QFfA93wXTnxhVQmiUzumexRb1mc5xi+F0wU/djcrE8goGxCDdNKSyb7dSBtIGWSPAF1eM0v0ApLuwk/gie7Tgtfy490mvRshGfjxRHC4/4TxpckZTpyM/mHfs0rYZnON3iQBNrhlBd+Cke50hi5tLJUdphgqB/Y2tsvJ+ZmyijjCXywMNzYlHkoZEEnIU9cJSQfCRE/8pV8tPk5ym/mibBUtAHsDKvxMDVkvJo+gCwTahqJw5iW7gxPnnHXdA1YcvsDPpIJOAAfallRHe3WmLCnSRFjwAxl6HFHafoEsgx6FeWiiYD+glaTJpBppkk/+EnTyVfiEQYkPv5b0s+2dmLhpKaD+1lQ08RkvNpE/KTR5hfZMHFFF6Qdq4r5OgU2A6jj6HXkk4mYY8qPU0vUo1wwwI/6x8kNTof54nfhuJyYqDU4Tp8n2Zy8gG9oZ3mDx2kleGW8pZ8wD3oGmHTTb3gyJxq+EkE6Q26SAbRFlrn20SdVhozlTOxy0VparRca4AtdkXwxDvGKGvd+bUtPdlsnjPrCsUCVftyPdegFKSZ+nMDlhDr0Ga/Qc3mlktMwPiUm+fj0leoVPKMrkQt0Ce7PZOxgPOJVR2TQPxj3c6F7bms84VQd+u+DB/fL/fsshjwsy09WvHDmvp0yUvtncxO5+rXups99sszXnVfLE+mqm1s7ptmjOs4pL8ZxdA3yQ381KrfvC23GTvRmXvWkLcAP8qFcrcuKzvLSonLx1Hff+sM8DURtlvwlt+nJCetNlDlVjJKN8mcRgbpAPY/yjGdKPvCAuh5TFzr9Er+2a/+Mg10bwqm32NkPUEaEZf9BnrO+487n9Esc4uZzhuPOZ8LCr80n/GdbxQZ4/ZEyBZg/uL6oLJGo9Qnp0nxEigVdRbMeZN1S5Rbtuag+cbfrqNRl0aaGOw36Y/Twdlqkm0A7v3rlSrl+/bpPCsVYljyz+Kk8KJ9salEu+JMP0iSPXmx1HW9kJT3aC6hqk8yXbKtuc7cr+iN6MM982ZWNI8oBvcXtCH7EG+x5k0ntZV96QtwV1lXWNI/ky+EsKPMhLj7OxfwsTleWsrS8Knp9blfHpaNx/zWCSbknBP+SqQx3hp05c64lmwzj6+YchMBNH5TlSh/ESTFeT83yw9DvhLyjftYyToBWbSfUz51hNCjS5Q5m3oxSMaqPkBzFN686x8c2YlPC7VTPtM9Rru7RXIMy3VY94i5MrvrgdUYWtON+tviibXxoKjYbmJdTboDzpHzAEwY+sq6xmMWJwYG+7nLi+DH55Rhoy7iIgAMEO32an/UMNoGBkC6PCvoj7UznqIlozwp7NoR/4EQZ4JOGdFhcjHyECaixMAGZlppgy10b/Wv1eQnt2MgOFNIJ37YdeM+KGxiBExjp800IPmr72eZZC2FAxGvy8ryc8IaXHcJzfbDTdhj5h5dAdT/jPQcitBMn006ZJU+BWbuBP6zvDPvf/Wf/2dMvv7xUXnznB+Wv/8//F+Uv/sd/UtaeLJa5idEy368OpisGanVZHrz3DvfLjZu3y5OtvXL+3Q/KxPy8JvErmuBpgN7bKVPHz5TX33jNC1rdLE4o1WzQTFy++OILd8TcY/Ho0ePy7k/+ejn/wtnyL/4//6g81QA/owF9pp8v+ShNxevrkzKiRrhXDsrVGzfUIJ+Ws6+/VcZOnPKiHAscNOSp2WNlZv5UGeyWQsQCCZWThiah4L59546VgMmpyTKnCRMXmHb1agLAJ68vfVL6RZ/KhuLvjkkNmIUOdhep+DRmdlLKkCat86d98TAT/tPzJzy4q+dWw1Unb6kerdjsGl756msrMadPnymTXE6pOHTgT25cLcs3vvJCCS3l8EATYXXEnHxgcbBfPIqwOqZdlYNsKUjzr7xe9tXp9GmQYdeUdD1sUdBNYXdClkFWhgT88WOxggEmV+TrThg3nRJVeUHy+uUvfy3Ff7P8e7/7u4V3wb/84vPSJ7lNaRBFYSR+NlwG0QRo6L+qBPI5Sp8d3x3Jenp6xgsNfIXy/t2bZXZ2xgs/KGzUJXZwTFMdKPQpm1rWAP4gd0oCvI7cs4arcuErnnw+fExK40a5fuXrMjMTp3biItCglxD0A+A9Gq1M/IW7caVfPEl5ltaAaKlKvohXNvllpfTe7asaVLr9yocXJpXnTCtsUgqZkhegldfkCa3EkHYbqMMkzhFk79T0DqiOD/ny4lUppbNz01KMNCFo5U+2/9r0PRmhGEmn1TFGeeZABHOuj0SWm5goUvhwmeuOFH3uQYOXx48eWOnhknwGVKL79RnRDuqKpedYqAGgJuABZ3ja7ZJw/puY5LdBUrIayJkYaHLU1ac+aKMsPb5f5jX5nxifUHXiFRBHcnqt/Pq/wLSAoJftw3nkr8EPIJy9L9VRClpujplvcMnxoRQkvgy28NB9wcjYsNLWZAy0ve3y+Osvyw73htGXVIodp4fqNJC1FQW5XQdb/AVY4ZCdYS57/BXPPDftFLqBqzKUjFysUJVNP4gCiTLjjQdNlNwP6pkFTCagyVG07YhT85L+QEumDU8J6Z+4VuAlLzZN6Dt31PfRD8MLp6nMl3A4yQAuz4wt9I+vvHze923hdwSUnvMpk+nngpkYcD4c3vBCfAzP+NgmrAk3/0kHI7+Mj4wBZOVFOkELT6Z+Tj59yogNJeWPV7CYHPC6VCpijgcPcicv5keQvCZE/cUEboRHehFFcTVQPd3vKpdvXvHpnadDY2VRffo7kt+U+nJ23j2Jpx6KF7fB5jnTgiXCgOSlM1/JZ8rG+RAQnrhAJ04dtq+6gH8NhOHXiQ/dnFBkPCZ6ySc4mU4dP/lJwD/tdNdpqHBV4Apj4VhO6t4D6TNX7t7VLGOgrLNpJ/3g9ZMn1QuwICL0p+KBcQv56pkFiHpymenAH9BKq3Fjkp/MD5B4nXSwobWmyfGCJoBCNC6Q9PI5IeMCuAnHrvlouWUljYzHBib3hfEGARPf3Z29siFZPF5dcTxeiwETvkia/obXExkPWHyh7AiLU8JqF/o3yKaRJpJM4ukP3D0pPX5KXeNGj3SPabc19CiM+RStbdVp7gxjg8KbodCWob3Rp3HxO6c2mLCziHP4lGsS2GSNkzRKqKw/7S1bnGgWP1PSH7e2d9wPuW1L1+Tur4OduPeLza8TJ076K428Irm8tul8eHNX6fpBZmJ8TLLZ9J1hbAj6hIN4YEOGj+vw1oM8rGPuSa8eYsNriBNb0milc21JVp5QNO2RvGFzSmV9c8P3lfkuIPl5kUVpIuftZmPBr0ahYysNFq18Ms8Lc0/L6DBfNVb5SEaDQ2z2Dbh8iM9EmA2jIemKyJliZ/wmHv0ePEDTedUzp/RYcGHRgck/vMAjix7r6+havDGxX959/4PQCRrwZrDKlusyLrx0vkyq/EgjIesbkG7CMTybH8s7/BMH2/Wwil/HqeNiUx/Ns+w6TpsOfQk0ok0oJP7LM3GApJlpJy38gUwvnzvDecaNd9CINMOvnc9f/epX5aH0C05gsUHLoQDKkrIhD+Bgb25tSwfa9UIn983Rn8zOzfni/B988E554ewZtx/wyUKMQ+Ql+GyBnNxYwljxp3/6p+W//+//h2YxrN3HArw6SX1hvFZQjL0tOkpDugV80WdnvkiYhRK/naO62DfYr/nnQdnZ3Hafy5whxn82wPVnmUT/BGWnzL8mHcpxanLKH1Oj7eLLl2TRJVj4Y4N4TG3vzoPHZWJyuly48Er54J23NABxzUWUQULWLXmi1ftk2O/85KeRttLLvN/RvPMf/dEfGZVxiIUm4rIYxkJYviZJnDRAurP+ANADN9PONDohaWQYz7jYvPns0lflz37+q7IjWQ+qP+HuPubX4PiCfzAdTf3I8lKZHR0s42q33eoDHiwslo3tXeVjVDzwIRLqh8qTvtpJir8ujbvqrzY2VtVfDdl/U+MPJ8q8wWHKyKw5dKLxYED1ZWygz3fV9fRoHgwt17cEjpj0lJXhkz4ZFjHFqfMpGvxXX2Y/R34eZFjYiCdEFXI6CrUflEOGLVBkThIm2CVaroP53AFRakfLswb0xdTTCWmHBsW6PIF8Jo4xeJZxXPlhByYQNGpIOv/TQE27SVfCgSte7VSN13O008AMbuE7+KLToUyPAvI9UjUaqbahTbETakxkRTr/yfvtO8N6fusHP/g9Xhmamj9Zzl14tdy+esWvK+bJMF49oaNk4QWRs/jBPRC7+0/L9PzxMqSJB0euD5nYq8K3ToZJqXCGmwIjcTq7xUV2gop39Tn+fersuTI1PlKe3L7hVwwn1WEMNNXdK/lK28ex9UxnwufeR8YmSp8aMl9m5CtxnPJiMUdNUUqHGidC9gARgmFgXV/b8GkuPunMrgfKvifdmhRvLD4s/ZKwd2odB8HFHWfw7V10/dEH9fQPlt6RcV+Cz0o/l84jHxRc8kq8zHMCQt/c2NQg0d41RDtGIdhaflL2N1aseHhiCr8q8WjW4ofBo5EBg9OB4kwfP1VGJqY8uFhDIz3ZWQXcKATxTPVr85NhNeDHDiMnmywv8YsfdrvjlVEa9+7dL3/xF3+pvAyUN996234c82eBb2Z2TooVJ2cmpHyOq7w4JTNeRiWvtDkZxOsIuAnHjekfHPGCFLsMDKx0tJzcmhNNTt2gqHJkn/LzKZqhhtaQ4suMVO4w6ugrw8mcIaVx1Cg9ybC3L3Y5PPFT2ijDnBrky4e8wsGuJ7gc48eNcm6D2ybot21ObtXhnADjctqIz64KymfsoqjuqEwpIhQE8jQ5MS282G2NOJossAMmPln4pf4kvYF+0VYY916F3bgpTw1umNqN4ShyKFCqrcpvdpzTUvTJo+n3M0Hhi4u4STvimZbczkMv94iEG95w92owYyffYbKRLXlFMUPGXbz+zExcKXrRQG2VdsQRcvMnfMe3fIIOylWLXk/sPrVN4IGTbk7xtfzljoWuZnKlPpb25a+eqi/ja5UjIxOK30k3dhs5GWC7MRGGX7NbW7vVRlnQCzx2KmU7Pq26230m6XMajtNhk1PT8YqQ8k09oAvZWHyksHW3P/oSFsTcgpEVZeV+Q2WHwY2iq/TdZiVVbIwVZkqYcla9Jr5pYideY3Ph7vXbd8qDxwvl0eKClMH75aae79295zAWprn/hS9Q0Yf7VKPqN/kmfgJup2E+SeUodIZn3E43UY3TPFMGyByZMkmmfJkUUhat05jYahtMMtlFpnYT1zT9v3mueDA0z+l+Vh6w8cdYWdGzTwwnDUFKIfOR/Ce9pJXhCfWz01X+XEYybAJ4bGmea9ykC2R4G9q42PDCWBM0Gj5QR1Ufef2fU3ZdasOcDJufVh8gFBbjaVNJN5Om/lEO2Kmod+YBU8sGACfxjvIakOGJ05nv9E/gOSce+Zz4aQD4YEIOvRrq+OA+S87YaQCXqcKjbEVff1ZELYcu6QTrZWl9zSeh9uTPKeIZNlSEF3VX4yv0UfTU7+GmXDJt+EkDJD+tNGUD8FPnPcMxNSTvlO+GT4IclWNNP2mkGwA302m50ZHkFlYLr45LX6OYyqHywCSTrMpnUxMu1g956zvSED78yk35IJ+crEdeot/To9s54ftMlMUDyrDHL5JrcFmoIT54TDgJY1zjK4u8BoWulAvmHncE4HOynftSGR/QBSCOP7qWORfurnoTToaRNcZHJuDoasFLmLgGovkQz8SYxzpOUmCAEA3pWnIau/sVZ9+n5Q/2d92vDWmyPzrKa/ujlsnw2Ij0GO7Z0rgIvvK/vrFWtpovSj6R7rjKRjSLY1vbrkds4HKilhNcPuHr7dlYdEUuLCj6tTnlzW1cfI5y4ln9Jl99np+fL2c0See+whdeeKGcO3fOmzYnT5wqx+aPeUHLuk0z0UXeWX/5IiEnyXhThDGCvgxcypQ5BvkC3zqHxrV9yWZ5acEy59VSxs4Ed1OuZ0/LrMZJv32hNNIAtRvodHfiYeAFmzLu9AOoTzynqXEIAzrjAHq0HLLtYj8rHpB+mVbiATVOAng1PfnITQi8RbsjbcLu3r3rr3jmFR/kk3aDDQ52bHD0Wifjypp1Tl+r3HgFeHxs1F/N5nVbdBfqUOhCXa4/2RbToP9QzrivXr1aLl++7LpPOpm2XytmEVuwrv4RPYIFEmxOZ62ucP/yblmWzRsnnKZaVr1eW1v110lZ+N3QPI36ygL2Ol/CVLtmwY85IrLxZhK20kQO/AIkX/1XsHikPo6Ynywn5EhboC37LQ/p3LxyjO49IxnwZfFY9Mm+pqMOUEPlZmPwzJn4mmQrTPbCwkL587/4C/cLtAXAdBTGWw7cGwYkfk2f8sJkukmXPMJ/5hc7w5JOPqdb/6BaHi4ulTv37pln9HXKNOJThpRzOx3uWxzu73Vb5oAGi+UsZDMHgJ9ctOzmNVN+Tit42N3dNm1SZVMTGYMFH1EyKX8OvnRLp+su88fmhBF1PWQetPTnVyN3BviaJF/3d2pQc3z6ZfzIH/+fD4ETkO7nmRoijchfGOPoL/xpkWHjacv/j7oYt+KfrEA+AoREKD12G7KNI4t4Th7kbp71z3UKt3mRMT3FyfoD1HH/VSF5/HYwZzat1OSwT+OBleWGicXNaB/m0zVGYcbHbvDsUZvvD4mdMvgH1cmw7qxwrI47EZbtNBJZyZPxRE486smdiRlVRN+3INvCZ0ImXxpuNgAHEk+RswAw4NBxMuD+tZ/9tXJ6frb07e+UY2PD5fjEaBlS5D5VGBQMGhmnObjTgMlHvLYmZYdOQngseuHmInnuBqOZ8UqC0wcUxyYepIhpsipOza14s3LSoDBA5EQErY380DmglJA/kPihDNIpj4yNucOExyi8SIVOJjIfQP6d33Nnywvnz1vpsALsuql0lBGfAlPnQNpMflHYfE8SKPrH3RR0evagbMKKMiC8SS8LOIE8Nm3PYRkOTwmtOGk1eM8y8EsnhXLt+iE+WdjgdbCxyVgAi0WueCXPhoUvjsw3C18saGJQXjlWz24MCwIYTutRP0Kp5CtFoiUFioWt4SFecxsvQyOTiq+0TFv+jYlXB4+adlgbr+0Xiz0sitHZo4ghFpRi+HWa4CrdoUFNsAeE58WnWJyy0TPxh2WHET0NFDb9cldmQOn1K05fs1DlhSYvTrEASdl3m08W/GLxTjiqXz4KDr7cLMhxlDkWykZMM3DCePEMN4tZMgy+GNzQS4PS76PNkjUVhItwh0eEJ6UbJRc+UQra9No8JO/YhHEvBfnIZy8YpgFf6aHIs+ATR7BZoIqFKaoPCxi81oYd/MFrvEqassRNeBuHZ2QXfhjcR4zS4ZWTfKZf8iJZ03/R1ngGj3bOAl+vyoLj+X7llTiN3TZNGEqTFwFZKAw788aCXaQX7jg+zmu2oczThjBsMtB39PbRf4gX0QUvhzJP9p5qEqb+hnqJErKrPmBLCuCa2h87uo8WF8v9R4/Krft3yu37d8uN2zfL9Vu3yv0HD/yqhJVRtddUEE2I5AX0MUrEYQ9E47MrX5dLiv+VzL3FhbK6tendQxZEaMN8YpsF4lgk5o4Y9YvNoAVAH4Mig42/61cTlpB4GQ6NDMdO5Q4gnHLj/qAsK3YRWfjimQulWXDgmcnloGRIf8cuLzYL26SDyXQwySN+zoPSilwED6086BkaQJ1Pb0p05LPOK/FbJ0saIB1wKONWug1f5hG+bUIW+NHXZtllOuAnOB3Li4l7O43EIR4mcYJGhdNknNckWHA0H/aXp+PGa2eBH/mHFgZIOsHrUeUcSH4w4LRkIxzcGY5MXPcbHMx+Jb/gO/kI2aUB6rSTNoZ4QP2cdJIW/sTJ9GoceMLGjzBwTF9u4sbCd+AqFdcJj+FNHC9Eiz7xWHxnwYQw6q43fPScNAHqOuGdfGWeTJN0Gxwg+eKkA3g1DsblS18jXtKvpgE+UKeXtKCNP1DTRf9hMs1z0sj4pqG6lotWkoQ3UtHTwOMkHacKyH/GTxppoKXokqh4cz8lozzAKfkAH30wOP8mwDf9nDgWPRl+DW1D4249k8V8Rs7hK8DVfkoc89CyoQ9P8IbOiIzhGXyREy/oSl4I1LO/Kqp+akBjLtcRHJub0ST6lMzJcurUcS/m7+3vSsfa1KR/1Xen3r17pzy4f88fqmJTFf8nTxbLxua6xoV9jfGD0onQJ7h+IxZBOAUijpQoCxbqNzUWo3/NzByzLspHrj74wQflp//WT8tv/86Pyw9++MPyAz2/887b5fyL5/0KP6do0MHGpd/Rf9BH8EraoMa+mYnJsr665tc8kYnHVxlkj3E/57Juyst8SX4WoySGAm/5qG1Gcdk/wS7wZVz3mzrSCVFHKbZo4wkZD0ieMIDpNbSorzwTBp+4sRPSL/ETl+c0mceM6zai/AMZL+0al7SBmj6QNIFMrwZQWdyMSTL6cuQDsNybuPglP9DMZ1FQWbFo3OMFWZ/uwd98hJydbuNPeviRZs0LYdR/gDToO1hIWllZ8UnFfM2WxVfcnOCiHoHHnXvMe1jc4jV9TkPH824snpAp8flU9cTp0GfAiPzgUaXuZ/Mt2/WDPkL4cTBBf/aTfNwewg2u8Xl2O8VP5aG4PuHWxKPpqEYpHaUkP/pQ8p5lnwAOTzbQrcJwkw1k6Tw1skucThvIuhBxo/6SR+SLSV2UtlaPT9lvp2FxMfmlD4ISc1PuYSNemKCbbZdXQ7NfN13k0wBz48TD7UVQ4UksMtR78iGDQ+A86OccyM95dDaVP+O2ZeW5pOqF3wBr3kSA77RtNFZamALHIr7TChp/NSBObb4HRNIVUO6qC42JXR7cUR9Uo1puxkEMUOe7E/CPcUXhDV5toh2ELNP2egP1Gxyn00qosaIeIcNngeNV5rsA6t/XkCL2ERCTIRdCxDd30funII+jTf7ULmnnMcaG24aG2WBHrO8PyReQbasGL4bRQfWWA9+31derBiN7AIbUGBjE6RRZgafBwRw7X3MzE2WY3Xk1DFicnp0qr756oZw5Ma8ILO7oV/Ga2aWxoUzxCgjvZPerNfU4/VL6xUvXAXdDxQAFeKUahxjpkXR74Fe8kC0aZbuBqAHLzwXqQg1/B8uwYo0YaXgWJx0naUvQTGi544NY5I+OgO6Duw64XJCOzPyYTpfyP26FgZ0y7567AJtkBdEEAhdD3OyAlIACkA2MkQqdq/IlJYNoyI3XkRBeDnjw5K+l6dn8IVjRzOrtdOyKlG3g1X6Rfhii0XEhAZNoAZM3f0lIyk12pmnbeJCK15d4XTSiMqnvKcODLAoNlqFhGS9ksEjAIkUsymQnigIYCxrYvKfOpaqazNpfOP3tCRGTXhak8q4An8TqD7ufxaVqEYS0cpBgsaJzgcTp2m7jRviAJtIssPZbrtQ06lsslLHoonSUJsavajhdFn8q01oUCdpM0D1Jb56TF77K5LzIz4tR4hOFhPtjoi42C0NDKR8m+7IlN99PBr8s7mDgG8PCgPMBfdmNnCN/4EQYJssAwykoLjwlXQZK+KDsIk9KX7yyWw69pIlxGo2/86I0XNaZlsLhNw1+IQfC494B2haG1x6pRMgYZT5l1lpsasWFnybdymTdavuRHnwlr8G7cWV8soiBnvql/oUBnJMa3c2CFf1Sv9x5+oznvp5GbunvMOFLPj6JRn4aNxMOXjvF5gMBPT1R7zn27ZNpoucWQzv0T7VN7ZDTY+4/LBcmEJKNKoM7fvcVpTxeXCx/+YtflD//xc/LX374YfnFhx+Vjz7/zK+cX/rqq3L1+vVy/8HDsiJFlL7E7UXGdxphmvYOZPr0HZ68iUcvNg4NlR6ZQ8lieGzMX03jlaDpqWl/rp+TnyyCsbhKvgD6F/q0HMDq/g4DZHkD6Yedig7Q7o+yV2lPUqAHj1kP446K5llpe5HMdrihFfmjv6Rv1chQ8Wf6ooupw+ExFTmAsOTRcRWWsnQdqvLAmHKEjtwxAW7jZH6AxEN22FaA1I/ir8jOP5CnuJxGYzId4zY9PHYnDv0YOHIKIr+M34QDHkdIE3oggSccLrNFjorcyiPx4TNN+md+0p908ctw0srn5BmcxIOfpBM8h0xwA8QnPGlhJ0Ar063TBzJNTE0j6WR60MgySJ4SL+MDyRv4ADSYuDFmeuFVfpQfCz7KIQiKi5yVb/llnvDLRVIWWTkpDs06XYC0sl1lmolDXAxAWOa9poNcs6yzL0GXq+WTeM+j2UmbuM5DU5c608HPOKJBv+UNP/e5yif9GgptVDIwwthqlwXsYZh4PnVw4y/j8Vm8AKRlnhu7lXZDJ41xZfAHnJzTaPJjP7UdOThd5a8tu88NWkYWZBsJ/KZOVG7KVRwEPnhKm80Gxu2hoQF/CXFuZrLMSUdGb56c5LVdKKjMpSvz6uKS+vh7vtj8YVl6suq3L3h9eXNLutcO9ZH8xGSeWoIuRvLIxf2h+vA8tcNm47G5Y+XcmResk7/99lvlhz/8YfnhD35Qfvu3f7v89Cd/rfxY9ptvvlnOnjlbJqenms3FYd87ykkcypnyY/xkU5PTOl7MpZ7TZmSjOwCkT3l7HBN/SMULsG4NyqfLJ8oCY9nipyfiUH4YAKm0ywaj//rL8gQcn7hYLbsNEU4SDU3odSC5XsmvtoHghT7UT636FbSCHnbSxgYn6adN+2jHC0jcBHDxSzvD0y9NDYmHf+AGPePJkG6mjR/5ok6gKwGZBu2Wt3OCTp6SU1kw5+DnZ1NWOHkIv1pOySt9GTbp7mmeAA0AXI/ZSj/Ga/Qx9Laoqz3doXdl3cGmrJ0jEjcPMjmW6Ue9C94IJxG5abMtwB1G2WnRDXwMfuQj2lICLmWB2tSEKz3TDRynaVf0/+TXxrLktWrJvFUeIXtAZEw4+wriAsRNwO30mjgZls8Zh+dMF3wM/TMyrg3ypkyynJmz5SKZX5tV3iO9SDPSCTuNedCfdQNasnCdpmxos5nby8Kjgtt01EM1tscd4RAb8HzUYfgEbYfJJoL1b83/0OHJQ+r15CUWbjlkQ4yIz2GZlFNI57shYz8fEqMTE5kjk2DXLMND66ltWGdoG+E1eU75fBsQjGw91lTmWZB5hy+aW/AXPCZ8F42EGi/rYbrr5+9gvwIwA/+5ccQrILLGjDTsFdDKSNT3xmmC5g2T1Ot4fqDRYUdAk5ShTbXtTuge18T7xbOnylR/d9l8eKfMTYyUExPDZULPoHPxqapd2VfhcjoBxeY4A+38XBntZ+FMTMl/WJNpFolGetVQ93cUlViyFGbTJB0ZpzERMzJFCO/f+mslUkj4ckQ/r1tJgeqRpoIa5deFUDyF7MpifPEkD6VYnooegYecpjBlITpdeatR8oWc46ePl+m5aU36+j1RRGgoVBy5ZVEP+u7oLM8udyLUNCbuNHL8eMecqDTQPNaNnoKyQmWMV85INfIOUHgAj/bTIzYdNQ+kHx2VeKHjQ3FVCAstAHnmroseyWV/VwOXcLrFV3xVQ+B0RE+2uLANXThBVY9gBpLoPKngDCp0NP7Uu+gQDwUNv2wA6bZtZRZ5acBV2q68IsxXJPkiH68vDvZVC0dMsDsMCyIsaHkBqS8Wl3jdEuNTNCwa8BNtFo84kTLCjqYG8sGBnjLEolbTUcbCkozwnKZoQZsL4WOhhgWB4MNh8NTwx8mmPl7HE16POmCf3lGa1Fnq3NgIl7yD2yzINAtaLPxwOqt1Yil5MA5pxuKM7UEZaHCKiYVC4ibfctO5cyIjd6sYPLirg4vuubuNBUYvFBF3iBNa0Im0h5v0jae8xKuj7PzKCNeLknKHyZNyyr9ooITEIonqnsuwlIHegTI+Nik6yHvMMh9VHE7qcToOvkiDk3xOCx7zWYZw4/gZO0/gBQ75IF0WfpjQkCaVkrKOy+0nRa85ATgYp/b8oYDGcFqtdRpPecD4M+0Ks3wbmbv8JRfcvTLIV5lVv0Wdok439djpU6+5MJltANVp8eO6rTDwmWvg5qubnM7CPlBfhM3nyPdQNIREH8Flx9wJZsMC8p4UTSlH22qrtvee+hVJ+hvaNZ/P71FeD8TDtuLu7B1KMT2Um4XmGOS5103/3f7gZXVjozxZWysP1zfLyvaesiWlQXnnLpzp8ekyOzNX5ufmy8zUrCY2w+7PkHH0N6pfooPNDqjIib4m5qQljjjFNkobVN3sHRxVHRwvk6o7kyNNfUKmTb11n6H4LdoC9x/QbwB/50H0U5EjHJNhGY4NtCbdctc4KJim0+CRflvpQ9lmwo7yFwuYimE8/udkOXlwn9UYAPrIIA39sft05ES4DP5JA+P48Cm7NRmXOTIBcftifKmBSUVMkpJW4lthFz59cpjopzF5oWzKI+PjDhy15wYnJi3YhMMr9QdFE34jraSBUQa8seIJEHwTzhgr8eTOL/hMlnwvi+sjZRkyzHyYlgD8evyIuEdll2FZ3snPvtoONs/4ZzgmIXEzzXQndMbL56grwVedHnF5Tr5CniHLpI8BJ/EoH/fbyFTi9mQI4xMW8kCHgIBkSBlwqht/l2vDG8XEfZHwACSvmS/867CMl7xBr5M/wskjBjx4bcmJO3fUz9QyBjLf6HS+NkJu/ABwiJ800u24TV2qeTti2Np8ymIJ+qPkLI2MfleY0heyLiIi6lykmekCpMGjUlN9pG7Bb/QF4LEbjs5ljYT06vgOlyyVnvUjFrjsLVxSVBj881NCoIsGp/O5Fwj909gEge24oGYtjLYf/KD/0Acx1nONw9TMjPTLOZ+K5sM7o4P9ZXZcY6/UuMPdzbKxvlKWFh+Xhw/ulvv3bpcH9++Wh/cf6PlRWVpaLvsqIzZF0TUOpWfyJUvXNbZ5xZrHHNUp7sDlSgmuj+BLgDOzx8rxk6fL6XPnyrkXz5d33nmn/PhHPyg/+ODd8vabr5cLL58vZ06e8Gl8NjQYm0cGGGuHxdOWqOsnmgNKm9cy/Zodfar6Fk7ksJFEH0CuXe8lLwTShS6M/mJJ5U/hTxWuAkofC9D9EW756BF9mgm15a+06fMIBdUxVHd8ApdFZ9noxywkxzOvxkVY2nW9pk7gzjrsOiM3dj4D6ZfP0EjcXBCjrGl2Itn48UwdaNPEtNqGIO0MC3rhl1DjAImDgX94SX8g6WATDpAmUNPgfjzGePzo99KfDW30Jtwpz1g8jQ0k01JSjGlNiqKheqeHoE+awUOmC/jtFDo0IgUbeLo/iUWTOE1IGtCjrD3eCI1FGRbI+qhn1EHVNdc3+lhhYHpIX2mSOjS8kCMatHn3qbgbXBvh0y/0KUzUPD/lGVyyQV5iAU7zG9HDcD81G6D0DfFmj/IONel7HEzY394tezu7vrsM2eUBgeynOc3E5ggLgRwm4FABxotk8lcS4rcxPACys9wAy70pg04AL+WOnc+YBPxCPmHYhEW2OYfxoRXhkKTbGnITQ9Ef429BN+F89RcZilfzjTxU95EK9EM6kivykywpV2g1J/JwRxkFLzF3BZ+yoaRJk//EJ67krrDIE71+u35ZRg6Un/ija1HuRQN+VW8pcPDwbcL9TLwKxBKp2kR+w/8oWtAC8A+8Bpf+WLZZsbFny3DCKdxtgE/klqfG3PF1QM0n7rpMvw/Ex+GQV5NGlYcaol63gbSQe53+8yBkIEPZN3Fcnh2G3EONfFOi+VxDixZ8NnJBTw05tXl3OTYyE7rjAIGi+E1B2z9pHjHw2ZgOkbSkJLwaen73r/9bvzfNay8adFUShY8n9+zvuJOg8ZFJdoJoqFTuVoOk8mvy2a1JLMdgueCT96Zd6WBAjk4G6UgWF5ZMI08ZwBCfT157/Kh0a5BDgnR4dDxM2NlZZJIpzyhQ/fVqIjnJfWVKb3xy3K90RYOlgCODpJcAv0zmWGhgwkwadAJInK8Hrjy+rw4AAUUcd0wyKJYkSHvjdJhFqInj+Nxxh/nklvDMFFHTUtod8jeEEhUAHp3IzspK2Vh6bIWUuy3QeqIA1SWoAwglPtxdDCqamI7PzpRBvvZSVWaPR/BNvho56ckVAbkgc47Vc2wZE+/lL6s8Fsvi4oKVIE6DAM9ScNOfO9+++PJL3/H01ltvu56w0EjZD6kusPPj180kJxaG4vWxeGayHSc8wp9BibzCIbLkRCADC24WQLxbqck+ix6eqCtOnAzRgEkH39CxW2lmuvEc4Qz2pEk8/DgR5YlqU0YsglAvub+CxY0+TfhZ1EW5tVLbxIu7xZRu0qoNaTduTnx5cY1yaxZM/UxeJSvS9OW7GiRZNGGyvb+PUhkfMWDBJ3kEX/9c76mbLlrFdy1qyr2u5/7Ag0JZxKEuUI/xs/Ijw/0QmFzAwZ86YhmpXjFIcumxy0H8Uecx4NduH23XYI97R3lAMcAN7QjbLdsYKRC8UsvX/zBWFBTuhV9xyqKcF2305HgK39rZdn+C4W4HvoIW/jKmJX/Z3IHjrwr6eccXBvNRDvzS7We5HUfxt0Xb7Yi+ywu/cRqTL2iRHvdS2GwrnszGtugoLl8z5FLiTT2vK9x8ge902nxkWn5W2luKxx0tO0p3B2VKMqWcmeywcIm8eSWGuoeyxR0NfNDjYGdDbS7KlXKH3uKK+k2V9WHfoCYyvKYyVsbV59JGclHSC4QDqoduV9HnJnQ+G6CnOrKifoCvND5VvdPsy/ccjWsix4Kw25Po+WQddZl6WdGhniXkQFlDHZ5hz8LBz/Gp83qGL8CYctd0AEhkPxVY5I/TldHHABkHO9MAsDF1eKYDZPizIOO0cCq6QGc4z/CIN2iJiz8mx1Mgw7CJQ98TMj0alhDxGrk13uF3VF7EoZ8NPPqSCDtUv7O8suxXb7vU/mlrJ2enS7/bSExkiENdrHlMJQMgnLCWXtAwkmk5PfmnqZaxXoAAAP/0SURBVKHGSUg6SSvpJy52DYTVcToB/BhDI37W30zzWXHBrdPJ8IwDJvqGKOJwf4ISv7Gx5Q/LdGms2BFdNj/mxkYVIZQ6pgG5EQF10zXFSLPmLfmBvwT8Mx/JS0LmA8gw50FOJmX0xSxkZJtJWgZFg3+PF4wJDR0g06qN/fk1buejMozfoXBCmMXBHt9Hx+XX+NZ04I/TzvDiBQ+l73AmrwTKHfpDfBkxeUt9D50YfPQPwllMwhBOnvZVt+ln6RcYYxyPvlV0PO5rLB7kNK9osRmDrucLu1nUlEyRiTdqRYOF93H1jYzxnJzmFDx6kzehBpgUiqZkzWISl8M/WV3x6+y8OsY4srMtGfARFfQM6TPQZtwkS8qu6GnsF+/knTEJPZjNCBYxJicnyoTM9MyUv5j7wtkXytnTZ8rx4/NlZnZWehJfLZYOJlzGAvKM/sXCDTTQQThpRp9Oe7AepvDHC9L9yJP6eJ+ulc6yuLhketnf4/f48YI3wfJUGBPshYXH3oxC56M/QMZ8qY8ygmfKBRqMuSvSNx2/6dMA9AZOxCFnLm+nulCGXlhwPZT8ZU9LHyM9youFMHAwPBM3Fh2wWbgN/6xLhONOQ7yI014MBy/rlWut3DymnX7khzg8u466jmW8qIdpp5u8Bp12HEzQaYenm7DETf/aL5+JH3HtJQgHVyRwQTxyJ4/ES3njRgY840WZra6uWW8hjA83UJ9PnTjuk+CRWju9cAedmiZjBW3q8qVLPq3OAm5eMUFfJxTrlGzOQic/gmO9UYbFMeoZH3XgXjxHEHhRRrSaXsr6OEAefPK5GYdghfgYIPs4TCxchmzRY2gfmSbxfahBYU/BUTzX4Y1N4Y2UWY2FfE2St5GSHukhWxvF9Tgpusju3AvnLavApS/vdlv64ouLosumtvhvwpEbMuYSfcAylI0/jixr4HluoH523AZUywi0LMHwfFw88VGPBfUDfouDeQtylPy8mCWjP/WBKmsZTqwOqV/rk77K3b8sNsE716qgD/KqM6fD4mS+/OWH3SsiuIcVj9NebKzRr1EfMMyn4uoUNjBVZuJxQPH4mqR1cnMceQsTi7K7feNlr3coFntdK8ijeFLd58Mt6rndB4dIwk4D5IIfv3jmf+JlWm38NjT4Mk2qMvrPAhg0W3757/tBXV7/WtAw7bHtm8wbSOn7spayeB60ZdU2NTBf7fQDjuCT9+/BELhZXjVkVIr9eWRIhviUmfU102oDYX/4//gv2l+T/L/95/8HsaUBXxVuZGq27D3dK7uaeNGYSYaBhkhU/qREIfpkyfB46Z0+WRafLJbZY3PqPGbVOKITgBP9tQAadM43b9xy/GPqZBi88e/RAHf9kw9L99Z6ecpWgNjnK2wcIefkz/5TOs9Ik8WDntHJcvrN99RA+x3GbgLCZfCEHoY00nb6khrdDU+H3Wo0cnNSZHPxcblz6SN/gfLpIY07Oiom/nSSUfmVETVAFk66NKCfee2d0qtBw8+KQ7B3IfUc3bHcTd6TD4BGm2A+u/vK4o2rZfHW1+4YoHPAl4UkPyYqKGYosHRCOxrkN7Y1wHf1lxdef6OsMrlnh0xjB7JhEYxTT7y+yZcdpUUcyT+T/U8++cQ7HbmbjSwpVDrBH33wQbnw6qstxYC4DFjY2XkzeFz88svy+3/w35TTZ06X/+Q//tvq1Pr89TZ3iFaKmow3QDyn0vARi4fx7MUV8UO9QEHcPWBwlFvpjgwPlBF1wHSadLrKohsZDpNoOqFw2+kwgHogRsLYw55Os97JJ3/6s3/eA8QiCa8DMthRjaPIRIe4fsjEIh6mJSv5UXZOn3Ci4YeRI9hQWqQrHCvaTp9w7r9joI11fmLxI05rYUCEgg7/CIu0kwcIkQfjmXnqRnuSlG5hNzSb9qKf2wMjYSNX6hT+BsdJZ7pIo12/aki/VpjxMm2eZQ4qucF6k4JxmnIEMZ5DIvBc06TM8pl6m1SQgeNVhrxkfac+o1BF1OQDPIXDq+RCmOPiL6xGEpKR5Co68O1n8Js0jvipPjum/XHJlh8K197uDlguc/+ExiYIX98d3dss/QdbCocW5cElrCvl0rWvypaUyF1N3MYGhsrJyXFNtuMV71hslSKCQfGQbZ5EgbzCAzZ8AcknFZzF0hs3b5Z7Dx+VHSmCe6pXL8zOlOlBTfhkfI+ExgIrn6LhdhGxjwDpZRq40y/d+Nc84J98JE4dziQR4CnpgNVyVwY6Lv4ihVsTPxTajAdkOtDHL3nJuOmXgLt+Tjx5tp6TVxv5UbcynYxLG2SSFo9JL/CgkSaeodtOC/rkJdKJ9By7SQO8gJQZ/uQj8JJOG8hzLLYoVT2r/905LNdvXS9PtjZKl8byx8ur5b2XXyrjGsRyQoEdr3RF2pHnUPaTTyDzknwFXluOdXjiRN4iPG1oYsDJ+IwPmU7iAUkn8TEZP/3Bpz5k/EyzplPHTyCcvCde0jZe+LjNophTtGyu8XXsG3fvlwO1ydW93TKlcfGN06ekE2gs1mDOnaVMSPz6oNmJfjjpPiuPAOEYIHmvZZe8p6lxwdvY3ChLKltUlRoPwBZFHBJO0KvTd7iesZOu3eq/kwbhhGFHXPW1lhJ875fdpz3l8cpG2aTf0zNDTNZTkmbDi0USf+VQZQ2JLl4vRx5KY8Cniwe8CcGmQfAsHNEhT+DNHZv3ZgxXWzDxBFiY4qJ5Tn1wgtYnnhTTZPVjMr65vlHGVPcZq8cnJxwPnZessfDDhtauGDqQfkxbY9IIn1wQvbcr/Us6GCdCDvd3vHHM1xbZUOsfGC7rm9teCONLZ14ExRYO4xant3kTYntjXbrInvryvjI1M13GhkbL4PCIKpT0KU3cx6Qjw4f7XdUbT97JAxKQzJlcslHDgiJ1i0UjeGRRhMvuqcMsAFBeN2/fso5Oe/Aig/Cu3bwh3X3ep8LQfVksu3jxyzJ//LjSio0FeGWRg7i+11XpcN/ZpcsXy+jYRJkYn3Q5IuO7t++Ufel0U9NTLhf6sB3J6s7du9b52VzJerK2ulqufP217x178523C/elukaJluWlJ2R6QTrt5MS4yjvrVLu9YKJeUkcRSfRJriOK67rq8IBMu6YB4KbuJSAbMyIerAs1tNI/4+Nf06ih5i/TTZN81uFA0kzojJ+AvpPP8JQn937xq1+W+/fvu4zRcQBo0r5q3d6LiqoTDx48Ko8eL1oPf+GFF8usyu2HP3ivnH/hnOspdR4ZRLzI39F8yl88opv/w3/4D8sf/Nd/4MMJpE+axhA+aXMAAhkzF6Ftbm/tyj+++Ev9ZvGFjwtBnVRZaBlR3aUOoKuwAc+ca11timKgDzkql3bfhkF21rHkdhqqe3wJlYMAyAY/2hb3UvO1QxZihkfHy/1HC6pvM+W1Cy/7ZKUqtKmDr1KP/Db0Q48v5fjxk+W3f/oz6QFtnZS297Xq99/7e3/Pc11/TVUywV9I/jjF7/zO7xgX2sw3rV82z7WhDtSAH+nUdieYDfEXi0Ciq3b79bUb5aPPPi27+6p/Gqd4W2dvVzwrfk/TNolDea0sLZTp4f4yPjFZBtQ2V9RXbanPc18jPMqSr4B6Q5vklQ5psqi5Q5+kvghabERzLxx9Fmiee5hv1WHVQUmxjKvfefftN1wGLH5ldpAxnTxve62PnCpr/dPuq3kbjUQ5+cviXfdTUemKfDwPmE8DjBktgJi5+iaQx28J1S/qQTyRd5WRkM1ZwwfhWT6YxAcSJ6EOAxL/aMk/H6LmPBug8W3h3xeSw2fLJMKNo3+RH+WdZ0FbBnI7X+1625n3gAinfUGlRsmyjOumjgIUG7LfgEwHG9ffrr4m2fV//T/+75+iqJWuvjIwMVX2pKwcrD2R9CQ6Mx6dNg04O2ATVG80MDlb+mZPldW11TKmwWpicqr0yd8XFspmJQ5IBohLA6IahUIdxdO1t1OuffTr0rPH56SFqwr6lF0eZZSOnsUaYbmjoU/onZgup19/10rHgRoUzQlKkb02pKANVHqCbSlPOKUkbTx6WO5e+rgM9DDoSfBNHskfihe7u7BPZeLk1oGUnLNvvuMOP14XpCNQPJmn6lS73WnxLEtA3sknjRdZ0qn5JIo62APJeP3BvXL94m+Mww7jzMiwlWx5qKNQdRGdPeXx0y+/LPcXFsuQOukf/M7PypUbt8ouK2Ear4akhLz17g/K1NS0FIohDR4Hpecpcg6gPDgNxmeXn0r+brQAPCtvLDL+1g9/WC5cuGB+4REbOVDm5p/qoN+Xly6X/9fv/345deZc+U//9t92XMurJfpINcucBOzCWw4GJ/BpCPgbDQMv/OTGpsi9QABpmVYHSstoAfiObBr7kodXf6HR5JHwwAk8P/MkOtj8SxzqGq+U0KkH4N+4Gpx0k4f0Q1mKuhyDvuVRQcbLOOHGX3JQneb1V+o2H39wOHjCsWnSSHAdYiJi3iJdglEqEgI9wjNu2r6IUvThE0QWZzjSHbzR1oNHJvFCdByeW3mCjtzUERRbJgKEMdCxaOUFqwbVcfRsP4x+0fZj4KeIWJRE2aFNki/E6LIOCoof6eMkrunIMNByYgzwaS/SUlxQw0ADuqJMO2riQYfBG4UslCmTMLje06Z5cAA0gp7d+kNp4x5Bl5d+yD9lUyssbu9NHMKdJxkWETgt5vxT3or69CD6yj5V+Jcmx/yqOa9JRvQu3yFz+frVsi1Z7fX2l0lNSE5OTZTBvh7f79ajfok0fEm16FrZEii6AdrJY9TT4JWmRN29dft2eaCJ/Lb6NF4JfWFutkwPcRqD02D9UhhRaqMOuC9o7JBxkz/Ry3DslDeGsNo/3QD1EL98BnCzuBRtOdJw2UCrecbtZ/Ihw+lK6u/ISJxmCwW6TTPxO9PB1LTSn2f4BNJm8R6cjAfwP+Wd9TzoRB7dzgzEwW7XkUwP+4A23cQlDjQ58UfaVhqb9JIXAFy/mq8g8p58RZyg18YjX1UZiOXDva5y4/b1srC2VsrwmBfD3n/l5TI9wEYARB1dvDTl3tCN/i4WXNMfyDQx+QwkXxgA/+DpaHjSARIHs4/O0MSt6QC1mziYrFPEA9pyjPBOWvmc4bUhrM4jz/h7YV39inLhNizJ+vTMjXsPyqEmcOtKe1LpXjhxvAwoam9/j8ZkyUxloBIWvmSH0t/QJp/wjZ381GlmupiUXfphg5vxajyAj2ksraya18TJuI6nZ4+rTd/faQDs5M00yLSgTtM2+RBF+mTVMOVpr+yWnrK4tl02d7Yls9T/mjwpOhPUXAyLSaro9mgi1QCnxFnkYjGMU7SZllMWMm1ldu6YTyQzCceAw6IWi2HUVTbsuNSbhRwm2dwbyYI7C1qTk9OaCHJvpnQvEYVn62g+pbxTtpWVXVQtyShPnXKil1PsfAnNi2cHO0qnaOI44Yljb+9gWV5dl268YT0THn2iXe4+1YXRsdEyxMkJ0eOKEZ/qleFjAyx6qaQ8NsfpF/Iap+WXnjzxdQ1eIFOCpHfx0qUyp/yzYc11EPSb129e91fdoQ9dXsG8rX5+ZnbGk1l/QVN6zpXrN8rcsWPeAGQjZXCwv3z++cVy/MRJb67CM1+zzMUwTnex8DsyOlwuX/5Sz3yFcso8ejHszl2Py3MaQyhfFsMYa7kPjQVLL+rJn3rHYtjXX3/lMn/n3XfL6PCoy43SVUtw+dKzvvbSi2VinBOWLm5Bu+4DsTAffhjaETaQeJj0oyyoy9k+Ml6NF6gxruGXbRQ7cer2igEIq20gw7Jfws72yjOGZwB3+mc8oPbDJO/40T8njY8/+9RflETO9H/kNdPNuDzTNvc0ZnJH3YOHj4V7UF588SWfOvzg/XfK+XNnPRfioEE7reA7IfxFkymQyuAP//APy+///n+tdjTi9pyvI5I2vLAYRt2gPrCILG/xQ5eArJ56McynttR3MPxwf+Wo2iQnjUAeHZ9w3aDeQJdyz8WjTkgZA15EVUJsGlJHWQyLQx6hK+1Ih+XtI04sDY+Ml/vqx+kTXtVY+Pbrr2kegq6kcq7KiHgAMpBky/zxE+XHP/3pEVmDwxc2/+7f/bvu4/gIEacxHVc4uRgGfpqUNfHTzroC1PJPIIy4CYkLrXDCj+LJfH3tavns4pfsRauf4YTWkBeruAIE3hjJyCsHBlYXF8uM+ibKbVDlsLi6UnZ39uIKEhGGPuVKXeONEpISJ5pPRL/LiVR07+3tzXIgGR8BIcMxb4VxRc2w6ssH77/nepNAnlp5VyVbG5wra70zZZ9y9/ii1FgjAC8Xw5gEPAcyJCSs2PDQFlsLrN8S+K1A5LbcJQ3bgH06otflA5CnLKeELHsgw1wn7PpueH7OI8/fFg4w7WU8/qsAfMJjnT8WJNFLE3LhCkh8/XfZpZ5Z5z0hF99RTYhRw3fl5bsg+f2P35tsEe76v/+f/nP5a6RXZRuZnS9rmxvlcGO19DNBVwfZrQlRRsSmIcM4R5kHJmbK6Tc/sADzGGacdoDyNyuUhdAIQwgWAs/dUiyuffyb0r2jRsMasBptF5Mb5Ri6KFjgkbaVpdHJcu7tD9QI+y1QRGO1VHRpPMkvcQA/425Zmmx4mFVH+GSp3P/6E2k37Ehw1D0aOZNd0uMOKToHCnhfGIcshr3+TumRIuPOYGe/7NLg1bmzEDXC6ShRzsUw+KHz/82vflWeLC2aF5SwY2fPldn5M2Xl3u3y2S//TErFcDkzP1/OzUxJsVKHIvlyBoN0NfUuH1+8WO4tLZfpE6fLOx/8Vrn38KFPmKDMDagDf/+3fsdKCS929ipGryfTdNQw0ROLYb/4uQc4oF0OkoI6My5XZTGMzi0BnKykXpBUuVyS4vUHf/AH5cSpM+WnP/2JFL5V45FdU2toAiz0EMIk0eKgVhugKR/RNHXC67Q0iJI3ds8dX6goopCGjstVD07K/wA3Ly90cNl/55gR+QU9iNjGKUQWYQB2bXxyzjlp8OyWU/h07D4NSKhtufR3sM/CUPM5aeU5FdhYABEKaPrnuuxOnGjCkc2kisUG3+uicqb+RVzh0Kb0kPKDV6cJWfl5Imwcjo4rzz3KNH7Q0A/eCcMAbhumJHBZ0F7UpqQYWGkxPjGDd7dDsEBVWALPtAkvDGkgJU5gBsBnys19APhy00+0ikV+LAhR5qQNOM8OIm74Qbv1iNv1AL67VM5xYsQnxxr+k40o35C3FWUCeBYNDrqglHFCA5rEJwn+mXPFRbZZVgaeZZHe7t626YSkSDMSdZoN5AlIIOiFbOlTSBs6auiRJSiJvmpBOTM+Usb7oi14EU9hT5bXytVb18uu/La7+8rU4FA5NT2uCQwXjvIaY0yoMS4/GdNv+FLi9kuwGyN/7j+7dftOWZDisyO62yjF83NKQ5MjCcp3+lmpRfRBB9qUXcKRfHemI6jz34mbfumfz/vqh+r8JA48IBu7GzvwKedDTyyZ6GUqxEXmrfjCSX+e040BEq9O07IEqjjGsatxK8yvNssOvvAPpTxxAtrpJwR+0AY/847ijs3pmnb8qINA0MANnyGLGlJ+bTm100TzOdzjtMjNsiDFtQxPlKW19fLOS+fLFPewqW1nGeckKOkpsmm5f9dzbRIyzQTcNR608Kvx8O/E4xl5ALgTN20AvITEwaTsWQygDiRenWbahKVcE2paQPJkOvrj1QwmAaKGOMv9+w/LnUePYzFMesqUyu+CPxevvrKvu/R19ZVudr5RPSQ7yHqS0gB06zTT1Ok67Qpy8lUDeQUyrhfDllfiFFsDSduLVh4LlLbrUcRJO3GzvFrg8o+63ClPL/hBV/XGEyvpkgurW2VT/aYK032daYsfwr0YJn2KU1p5YoMPkchh2ixSDQ4NfmMxLIFxj9fsmITFx2XihAMbRBsb65bH1MRk0+d3+1SUiJg2cdhU9PgrXkh/jzGNNMAR/Q21kz0VGjLgtXTsQ+nMjJucX2LMV2Oy7jE+Pml+6Te3NXFEDL5CRH6cDmGhLl7Hilc5WZwDJBEv4LPhSv547XN1ZcU8sghGfmamp8rlr77yAhR3hHIv0qgmql9c/MILTbz6xEKZUMv1mzf85V+eqf8s7t2+ddtvcKCrcIcp1f3S11fKMa4c0TOLYfD1xedfluMnT/pKERbYWIj84suLZY7FsCEu/+8Rf0Pi5ZL4GC3jnHjBT3nky5fopCy6kScWwziBd/vOndbJMOdXTOZiGDrQe+++J17jRB+le8hESTgaCn0yjNdTKY+ohzFuUkTgML4jwVh4ifqY9ZVw7PrZaTR+2X7QZQCeEyfjAmnXQHiaTBM7wxKSDmHYdTxMpokBwEv/hKRLfEy28aDZtD9F//jTT7wYRpkTP3miDIhD2bP5iayon4uLy/74DvXj1KlTZW5uunzw3nvlRZ8Mgy48wXPwn3KCP6eJW7S65P8nf/zH5R/8g39gPdr+zhMy5s2PgzKpNohuvqX+KPOBYSOIu4epN3t7Oy5/FsL6xS91vl96CHkZ9MnBrrLuOYdcqv88W89WWtmTpo5g/VXs44/04J3rT9bW19Q1HXp8oy2yic68iAWgYbXfRwtLXnh7/dVXy+uvvBwHCNrFKZrtsgLIw7H5E+W3fvrTI+WEvK9du1b+/t//+15Q8skw8YA/4S+++GL58Y9/bFo8p53xMTW9hEwfQ/mmX9bxhNqtJ6XbW768fKl8+OHHXuBm8UticP9FMhN80M5vYoW8djY2vUjFyVDm2luqQ/uSBRsHlr3w0J2drttr8EFZ0Y/2Kz3SRU9gvDPP5kX5FP6G+vurV66Ug+2d8tqrF8r58+ccmnlOoH+nHm72TZS90VNln1clpStzEIX7E0nDk0TRxAkfzwIvyigQC0ba4mk5zCOgFG0/HyAQuMphjBedQHBDL8sibcuiYhT/Oqy2mXMeod7gdULWfyDjJk0kWocD5gFHQ848tFn6K0OmRZvEQIoiqfOZ4HUi15kIyz6whv+pFsNIJ+VdL4ZxHZUrCZe4H+xpYk4HoopF58UreorhSMksbldWbBkaNg3cSl1DFjx+mWAagLjhjsYTEssGEMJJunSylA6NmOyjsBDOYoNPcMCrQkTQRHiuhZZpAnT+3p1lJiwhkwZ3WNABbqsT3uIia8mAOMk/P5RdJt3Xbt4sH3/2Rbl641b56srV8v/9Z/+s/NN/+k/Ln/3Lf1k++uSz8vDxkujEJAZjGs4gfByWJ1JsuLMB++bt26V3aLiceuGl0j0wXHqkUAxMTpSeAe5QU3zFY+ePAcb3UXk3cchH73v6Bml6oh3H7unQvWOB/O0v/tHAMHqOVdq2HIDODhT5tcslAHf97Aqpf3SGLisNIOzkrC8vlw0NThtra2VzdaVsbqyUrc3VsruzoUFruWzKvb21pgFQtvww/my4ntfXV8r2xlrZ3lyXIrwqnDUpr2tlZ3tdfrJ999KG7E0pqCjCW6qj22V/hx2kTT1z3Hq3MTsOOzzglYVdDXYooppEMZFksMNdZFCkJBvVMj3TSavMXGuQGbvWKBDUPw2eGImHZuCLcn2JP/cOcNEsX32Uu3ke6O+VkUI4iEKKG4WTL/VxIS73luV79fFOfU+TRr8GFXaqeWbxwV9zVYJpU1/DX/Fkw4/mqnrmlbhwg+cvTvI1FiZdCsOONIVHGyUNVcde0sEoLrT8bLqkk7x1lQFowIfC+oXYr4Qij6Qhtwz+/kw8xulzL0DwYF4buiLjtPpUNz3IqAzIL+XyVJMIn5CSkdqmOi0lRXg9tvXsBULKTGUjfJakKSfLT/693SwmRj56FY8r1FGg6TF6Fd/5UuLI2mUKDwrHqFJ410+sqQ+EHg4C5SNcNgL42qe/+KnyYBLru+HULpVF5U9G+OQNhQ2DG/47+4Fsc9nO6E/dnqQooiygMDIZC5mgBFM/ovxp0/R5vg9HmWBCHTuvMcGn/aPU6aGVLhDZ4X+km2nblgF8+oA4ylPyy9cvySNhKC30ApikCyQ9IP1btGVDBxtj+jKJX0Mdns+YBNxJE0hZkvfMf0LSMb8NPnb2WZZVg1+HE5a8Jf0MB1rpyySNVr8rSJoo1N5NN43A6zQ1ZNrY7rcVnvlKeeDHgnWd1zbPwWPgRN7rNKhj5D3oh8xMt0Ehfk4kMx7/nQ/XwVhYwQC1nNKfeG1+OAlE3JB1Kv7JG5C4yRf+dRpA0qrLLfGSZhr8Ex9D+mmexRcGejWNOg+JB9S8tfh3m0XZj9f7nYdGtvAmD2WgXXfoO3y/inDADd6ask6aFZ/P4o+0wSE9TPKIX6br9io84hJe4ykF42Y6wUNDI8uf/026nfnO9Dvj85w2cTNP9FsuJ+U7P8QAD9bPlFxsMpCuaCrh0FFk9Atch5gez+iB9neUkG3Ni3MgXE4x+SvMflWSOw+H/WoVi1A+oaaJNvrE8pMn5dHjx+XOnTvl7p1bZenR47ImPWZve9sXdh9qIqdhRf24xj8NBLyKPqSJuK/jkB8iOziAcfEm3XRsbEKT4VPl9LmXypmz58s56XUvnD9f3nzzjfL2O2+WN5nonT1T5mcny8zUWJmaHPVYx9hM3eCVQz4MxGIfeh2bY0NKk48HUI7WXdmQUNq+7kM2ZWP9mD/lHQDP8nJphn+G4Wd5NnYsGIS8QYkyjDh52t+SVnqmQbh+gR9+LFjYLTTXM3DYwVZE0oFPUjZtXA1+QvKaVwoQBi4EWrh6dPwmXddZ+wUd3EnTUQWuK41NGDY0MFl3k1a2n6xLAGFJM22g0z/dxMVtGQgiDwG4g+d23QYSJ/2Jn20JntIfA38s8DLmp8n2iT9f4KPO4yYtwgHCkycWYfMZmmzIQ5e2iF9rHFB9By/zB8ttdyweYlhcw+DmROaO2g5ueMDmVTnMNnemKoy7+8LQDuPutqSFzmO7KUv3H+RP4x76M6/u+gNNg3w4aqBMTYzbjHL4QPnmDtVh5KD8oMOit4ZO3bQJtR02dyIfyCXkyQlJ63N6xkbfsVyFm7JHPtES2mUKnZBZU97CwNWuKW2o8VKOQNBul31CHU75ZHnX5Z/lQ3wv3jfyTDeyJE3Co11Bl7r31PKbnBgtE+pzpsaHy+RwbxlBXy97ZUzzmNmp8TIt/zn1UadPHCtzc5PqP/no2WEZ7D2QvLtsD3TvlsGe/TIs92D3Xhnq2iuDZbcMPN0pw137ZWKguwz3HJQhmWEN7UOaFwwpP+jllM+JuTmX350bN8qDe/d8GIS81fnOPFM+jCOD6PqaD3jTAKP80R9KimQQqdk/SuI5RsXo0mwXpyDDKZPA+W4QknQ2TMi34ak2phmQfuSvs8yBOqwT0Cc5PZeG/INVmxo6aT8LzA+OOq/fI14nNCIINzRt4Bm5hGkhHTH+izoqkzIJk3JoyqOSYydknE6AZg2ZTqe7Br96y8Bo/tRmPcC5oNU505AVRuPLQqKhJQPOgH2NXsHzmSdOZjyaKqBCVgPwkEh6CsdmMI37ohBWLA75CztSevgKoC+cJ2H9KQdeQTU1xSO+02jspaWl8uWXF8unn31ePvvsi/LZxYvlqxs3y61Hj8rnX18rn1+9UR6urCid6Giyw9E/Lzrfuf+g3JbZYPdCyuz2Lhd6b/niaTFZTp89V8YmJpWHSDMBGig4XALfr8bfNzBkBUpasgZ4JpvMqDWIdfU5b5wKEwEvwkU9gIduKVDT5dSp02V+/rh34ubn58uJEye8m4ObyQvHUbtko2ghXV+4rbimIfBpFpnkD3erQ5cfgxu7p9h0qmljON2GMhmdeywuiVsPOCyK9NGhYtORNYYBmFMa/uqi3PlVRi8UeWDjwu/42gmLKISxgBOLMPEVGgYuK9VNHczstCec5IUyjvxgsn6F+MIPHMBx5KY2M/2KPLDwEp0MeNnZuLN1WpEmYAv56a9JIZRHRcBuD2Ax4Eae6NjlpzB2XngVgR1bdrH7lG9fzK8w3pfHpg56oVO0+dqbnsSL0nGFiPaaSgztUdqEFzeYxLpsmzAWneA1/MgDHAfPjVejFFNfRF+ZsMKd4Y4bNqfnvFPIRM4U9B+aclMWLJynEo0vXwhip5o8oVw4f80iC/KICX7Iy2VMe1O5RQFTKpRS8iDDM3xIaaNfgq+czPNKJyb9fIpQv5BTGAcKyCuu4DPsNPjb4G6eKXxi0Erwk/pmGkpC0MQ1r6KX8nM+5Ku45Cvrbtott8rYpqETQHpNucjgzaTMk0zoE5+4ptWORx5xZ3m28i1otYdWGoHvOMZp44LjtmA+yVk7jsPMd9vP9UyQ+QKglf5A0s78Q6dOr5NG4gCJh5100w0Opo6HIZ06fh0XSDwg8bAJT/qddNL/SPryr3GAxMHoSXTgrzZtGdUAetTn4DHpxCQh0qv5Bto4mV7ko8ZJSBoAk4zIX9RV3J5YC/ysNknlJ+0c79tlF7Jg8RZ6mV6mmTzVvNc4KavEAwebZ8LrOgIkTprEBcDBRB8S8ep0Ei/9gKS3r8lD8ua+SSbjAYmDDeBPOOlkWsTHxM46fDVyBp9w2ZQpAL7ToG+DB04iKQy60CMMd51f3EDy2DkRgr/kMfOStDI/gPtH+kQYFIBX58X1QH5Jl3RrPpJ+O37gZ54yraTBkBx0FMdxY7FADsUOPv2MzUibcVUvecYX4bXSbGwMcoVn9IlxTYinp6fL9NS0TyXlaZjNzY2ytrZaFhcel0cPH5THjx6WR48flUey2bRDx4Evem1ey5Lki78qp3xQ+n3dLCYoHdlcxcFpL05FnUTfOnmynD//Qnnj9dfLBx98UH70ox/5VP27775fXn75QjkhfWxC+hlfbISf6akpb3hAOHSi/jI6MlK4YJ980I+jJzC0+6SZdCjap9socoYT5KL2iSg81lrnkVjqNtu4Y5Mj2lL4BCBfy082dE3MtITV2CyMWt6uuREH2rYrGkkHT9OSI3RuY5lfL26ShH6mCQ0FZ1ww22nJT/8Bh8koFefFOPwZN8PhKdxRx6Pe1zg11P5Z5/FLQ10Pum2TkOEJpJcm2wlQ00uo4+Gf6WMTlu0K4DnyEu5OPhLSP8MiPryErpd5Q2dPqPkgTeRFWdMvBF7w4IWHpj2HTh7Poc+2TejysfjGMyf6eIZ/2lbqoc5zQ5e75hxf+iAXx4+Pj5UxTkuNT2huM1kmZLMozMI1XxJ3GtKLuQYCwyIO8wY2Nr25LDebsswv2IBm43l4cMCGRbNhjOKMqL35K/TNwrOmk4XWLQnS87jd1/oMrmhjYZyPRj6Zpxp4hg76EvWyhiwjoEULfOO2nzEJtTvLLXnJeJRxlhNlgMGdeJRxa2zYUxnvUs7xbF4lBDa1+aDc5NSM3yji1Vb0dFKPfIh3WeRdtbXsbG+UO7evlbt3rpUHd6+Xh/dulod3b9j96M718vjuzfLI5lZ5fD/MI5mFe7If3Cr3FXb75rVy5auL5e7tGyJM21b7YRx0XxyyIv/koQb7yfhuMJ7BFY9Zbvynx8AQ+lzjRY7ASwM9SdWmCZYLaOLYPA8ivOmOBXWcNN8f6rpQy6DtCiCMuvA8k/Ugjf614vlZ4HQ62AvUztS+P2Rc/qeJf8joqDFUaSVvYZ7l901DXhN4TjB1Paddx0nofAa6uY9qn+kenajCUJrqRsgATSMiWhLARKereJHbIwUpR9vdATQ0MkH8NP5cswyTPRo16ZsHkeDuMNLjk9KrUiAeLSyUx4sL5fb9e+XTLz4rH3/6cfno00/KZ19cLNeuXy+bW5vOB4M4E0OIoCfcuX27/PIvflE++eiT8ud/8fPy5eWvy8TUbOnqHyqrewdlVxP3A3XU3AcE/6QZcpBQUU76B0u/OuregSFfNDgwKOVLgwCfsO1iYUsTepYUeEWASXNCyOGpv7ozOjrmr/TMHTvu+xFQ/WbUEfGu/pmz5zQQjLYUa06lbO1vxWsYKqPRYb4qNCR6oZwuPVksS0uL5aGUvQcP7peFxwtW9Lq6GOyi/KIEosKEm7xE+dUVCR7x8wDTdK458GF4RrHjQlUWLlB0YsCgw2ZhLE5hWSETLQ+06uSsCMuNn/FhQqzR9aDs5Wd5Y/FMacrm7gq/oiPDrjoX6PurkU2HT/oMqMFbMwmSzENBUhqRIfEkI9mF/GQkAS8UiIn0o55QVkgLDPwgwABgeSks6rdskLEbP5HyM0TcZuRLuaH4Uj5Zh3GzeBN+TbtgART5i5ZtumLliR2s3t7mQnQvIoWJ00ipqIQdC0iSUVMeUdeTtzBKsmnP5L1xWzaUW9iOe0j8cJsX+HO9abshH+lknLDDL57RxxI/0os0A4/8ip5319kfUj/QQ16pU7zqx2saA8qbbMob47yGQQ6cWOoWLpe6M3FCjl5MFl39Mw9O8wBFD7f6DaXPxxlsy7BgjgzoT2zEtD+oIONFNuFyWsz39ckcqm9QJG8UYAvRdRr5OR35cxFtfMmKZ+o/9SlwoF/XBwlCf6KjMDOcz/oz5LPdoiKT9Rpb/8Kt/pLFR9qc/QUeCGWy/4FOTijAyYESSNuLm/AiMA7+BGE19Fq4yVfznOB8CTKN7FucvkzmP/lIk36YzvDkFQNgEw4kfsaB2cTPReLko6bRGa/G4flZJnHoZxoi38Ahvsexhk6mkSf+6LMDgk/3WU26yRvQSTf8kG81uRB+8kTZB16kua9xGptn0oh+IvgC2ny1ZR0KpWg09LGZILABQTh+kQ8Wxahj38xn8BD1j/QwAGHu/5ryB5J3eMMmbtJKPOhjkhZ4mWbi1LQzfQC8TKOOm6eL0g+o6WADGZ7xoI1cMU5PskBetL2aP9NS3fNGRhNX/9z+/Hq94tHMaE+Rd/Vd+iVt0iFelhmQ+U2TAB44NS7p13wmvcCVafjCmLcmjsdIbJnYVDgqz0wr7XSHbILHiBsyTFpkNhRflaNwXQbCd3+ln5PIdITjKqj+Gh5wg0NavGbH68IsdvGaEfdWcfdOfJmOLxvvlrW1lTjldfduWVhY9J1ALIixeccrYRBEh/ECP3lAT5FfLEw2cpI/98COaqI+c/JkOXX+fDl94UJ58c23ymtvvlFeu/BKefON18vLL71Yzp09W06fOllOzs+XCfHG5JuJ+/jYiDe5tre2rJ9QPnzxfEc6JV/QY+zq7uYVTumLSlPSMU+yVPEkRzlTH2mBni1vI0l+KUs/Nn6Eh4cBd/bjlI/D9AeeQX6ER9sPAKett0YakRYF09AQBD3RMvGKflOUOKgLyS+LI9RJFgGFGnTFh/U7lwV1Cn0gaFWE7Aqjn+pU1rXAg360z/R3OcrgJp1MC8jn2p1xwanD22kE4A9OplNDxqsNuMgg42Dwr+NnWwLq8NokX7Vf5g03dhio6J/+oJkLYfAAQCd5AugPAMZK6qhIGZKe05EBP9JFHpFu5Ik8BH/JV8OEgTZLe40FM052DdmAT9r4c9prRMZhancxv2jmArQd4ZJe9Dfii1ahukiddF+mdGhBPfKnJ0WS3FftNyG8iMbXXiONkaH+Mj4yWCbUZwwpjLc5xob67D/sRTXSYz4iKs6GZBsOQ+Sx7UYuGMqCu8c46cY1JbziybMXJqmzwkUsyorcIcOUFybp1XIHcNd2Z5xOSDxklXM2jPs85gnKlxe4FJ3Ff15/PJCNh+dckgGLhX6jQbqKWpBEnQtP+u+5lfpHzf+G+5sDDqLPQQYfapCMOZlI3zcwJCM/h+HflP3oCF/eVblw/UY/JaY0RFpS9JxUuXMeOvN+1AYHXMpJz3pUzuzkJBJU3bXTZ3UYcNKAG4ZnwsKkP26/ESETaX4fSNzafA8QGslg6FPTpJ9Z+NeATjkCuOv67efGr+WW+auCozwj2rfl4bvSaoW3iOu58QcyPJ9JqmXwq8I6oZMtV0e/itNLE6BiKr4aEJ0hlSVOy0AzOlMIuwGrgdGpqQ0JL5QJH22lY2HSSgPi1zAT8eIyvbW1NZ/UQnG5e/9+ebS4VO48fFwu3b5dbj186IkpCyFSFWWCZToYLm//8NPPy93Hinf3Xrl8+aty5dq1cu3Gdd+LMTN3ovQPDLYGToA84OqXIsKFoIQrmxJUTxkemyi9aqi8ntg9OFq61djh2q+INryjLJL3AeH1Ki675siKzpsvj0xMjZfxiTH5x86IZpdKLbhu8SD/mZnpcvz4cV9QeeL4fFmXDO7euS15bJQnTxbL44cPyubGmuSoNKk9Ugp9X5kUPhZYbt26US5+8Vm5ffuO4vKK4brvXNjY3LKyMTUjJVGGJIkeiyNp2h2t/SUTLwbJnWUTkxwGnvYADd+EGcDxIKr4iusJEgO745Jv5Zln4ikKijA4aWJSiCybzkZyYpEvFvc0ibORH7YUVEVvy7CZrFuBaE7UeQFSNp09i0W5iOfjzioj46oOecFA5eUBVcb0mjqBLLyQI8OCCcmkiYkBeUhDnsOdcfl5AU1uujA7FQcEJkA+SQUx4pAucYTUGkwx8iP/vMbB11MxLkBEbRPpsOaDYD2pU968GMIAhlvyt2LpZ9wRhnEdVtSgwq9xmxeM2FPeyC9fgeLeBmw/S4HH4PYCZ5Mn2+RL7cLKu4g4m6ILLdO1jPnhL3kq37Qr5x15NHw5nvAJj3fjoaVyUrgX6FGU1Z+wAOaFMZVvvC6oAV8DM359XPTLwjSLtSymtkyDK8MlxhJMQw/5SRlv/DMNeTRh8lcdItyvD9qWP/WKPmRo1KZvcNiL430Dw2H03M/lydgod+oz+ofkRjHUpCjMaBkaHSsDmkQNjk+WkbEpmQn1RZOaOE2IRfGA8Fz4koGrF7KmUWFFHfAj7VNuAH/wOic5LgvaZQOOX4e71Ew6aNi3/YyCqBgQsj+0OmkAWe740x+4T2ggcQkHj+dQckOZxq8Oj7aleA2dpNWZJuD8SUg26mdioTLaGGHEJV5nXMLcBsGh7TQmwzI/NZ2WaWg5nSYtTJ2vOjVFl6HNRNvhOQUNbsRBbjxH2YYdbiB5irSCBuNSfaon8WIxuGmjlB7js/vK6A/AoRxNzxWM2hY0kAf3gSrQ+BgWswF5mSY8M4kyfsNT2gD+xAMHXKDNe+BigOQJA+C/r/GsxiEs5VTTBBQz8iOTcdLgp3+RV8ujTQ9aSSfjJ3+OJ8h81rimLVqWbxOPsS4WnITD+EbPJjxeufMp9uyH6d/Vz3snXOULXQxAuplvIPOa+SUdwpNHTELyBy7pZF6Snh5lmnjQYKMKf5UlQw0yDBmXVn6TJnUj2lQa8g5d5BQytgyqMvLpJr8qD+/qzxgbkQVFbF7En+KKQsSTP5MoLmWfmJwok9KVZuZmyqTcTLZY0FpZWZaetFQePrxfHty/Vx4+uF8eP3hYFh7d912sypT4lEzQv5xhyUH8OnekQTtRG9CD9L1B3wk0fexYeeHlC+XF198sr739bnn5tTfLS6+9US68+XY5d+HVcpJ7XU+cLJNTefpsxPR4bRLDHUjbW5oAS669msgzqacOIPeURehT0R+4v1b6oYdY6n4GrEM3bix0JANZaRzgkrXwaOLrZxwHQC9kjZ9ybboWB8+OT2AFeu6WnPCP9KGBv8qW36HiUH6kA9jq8oXjbPwqg47Lb3NrQ2NxnxcqFUVB1Imo52OSt0/m6JmFA8pzaSk2tpdUrqFLqtnAa5NW/I98o++YV8WHv6jXUR/BoS4CyD5lChCe+c44aeCLMNoFzxmv052mpgPwnHgZBmBnm8Ufd42XkOGZPpC42Omfps5LDfhTzgCLHQlu7zLkE5krouXHGx/Rt8QJSI8j6qegS7o+2WWZJv/U4Ug3DPmIMSXCVcaKByTvOS7l2BE8M74ULx5x1+zu1nbZ3d4pO2rf8OS+iTYsQK+nvXgBG9qiRXyAZ9IOO/ypu6THm03MWbmYnQUeXxnCfI16yYky6YRDg/1luFmMGx5Cr1Q+RKth1fnL/OebMcgVG1kjU9IKE/n0fMpxOIXFK6Q7smMhGAg+29COH/4hn/AHUtYJ6f88fAC/dt20pX5PaciQR/ftMiyAeYOd/omrRNTXwB4ff1OJWcq0eP4On6o+yPT0Dpbp6bkyhZmcU9+s+abMxKT66SnZMpOETSmM02b4OWzGH3abUF85zum/sVEvlsG+5xRKM+eI9myAfNV5Awh2/uwNp+A37V/Pbd5VHzqMacm0U6gBXxkPhokBpTTfFyINm+8RN8ow06sh/RvTwqtNwNGnZ0OLG/GVMk3OOmUMJN43wyKlZ8QIo3ri1+S/DaBput/F9VFwGfr3fIBf+oE0uQmXYTU8K389/+7Pfvx7mm8rcm8Z0oTMk3IpS6wsqwcQQbHtRoNSo8omZKofCjeTyOHxqbK6wR1Q62V9nUWu5bK8su6v91g+/FSYdAY7O9vlz//8z8snn3zqi/Muf3W5aNZYRjQp/OzzT8vjtRW/RsgKPqvUXFLKBJWOns9mP3i8WNb2DsvcmRfK9Nx8Odg7ULCEr45sYnK6nJD/oNx8STF3ubzSKxoLi0vlsZQmJsncQTWqvL544fWyI74XHz0oY+J3YmSoDCvDyIOywrLA5BgTj+wYzp0+a+WIMHfSlL3yt7HDe9RPy+gAg0p0SJHvODr84Ye/Kbdu3SwLC4/KjZvXy7ETZ8qZc+fLo7vXy9WvLyq/3WVUg9O4Omca5OF+NG9OStHRciJuR/kdVwczd/yE5LEdVUPxONI8f+a8L5jsZXHTqQtCBOaBDvrB/bsiDefiTxYdOUiE88olu650Nsk3ecd2o4WW3I+kjH726Se+EPLk6TNlbX3D5QMvKLgmL+Je7GDkg0X/U0fUdHwMJuTJxn6BR47pIBnoONbrib7pQZKOGiZiQI105AOfMgDDkReKlBYLISx4eMFM5Y/hJFoqAfEeep/SQvnvcziLK9RTLwpS5+UHL95d0XPY6ceCTA7YvPrX30x6FMZAIxMnvYQnt+Ni97JbQ3q4A48Td7wqmXi+48Bu0QKn4jfiQ5fXL+POA3ZeeOVycJDduKHWbgwLtiim7NJxDNp+DpObZxlOK3LicHh0xJ90R+FnN5sLfO3m9RMZLh61X2MPDckeG/NuOvSG2b0fCdyBIaUnMygz4N0h0o9n0si0OV3J12z4dD6LzRnXRmHGd1zh98N70MUMs6CkSQ08Bs9KX37DI2N2+5Lh0XHFxT2ufMoNjp75HDx8ED48OhG2cGzGhMdClXDBH+IZm/j4c7+fZOp8NM/gYuC73wth8Mqz8iiDH/0ai3YD4osTbv2D8leY/YXfB/7AQBlW++31YgdtQvVZ9Wl7Z1ftbLUcqq7t65mduUnuWFBdpV5kx07rcNttngHbjRugPddAX8XmxLaUvS7RZSNiBjmqLtP4XNdlTMb4aqUd9M1rA+mucYCMVwO8dPJjeu4Tog+Vh9MNZ0VT9DKtsOk9YmEgJzn4Z7qY7NMynmnJkJb7EZ4rSDzAOArPOEeA5yYtIPPFUysf5o60+a88GzXyeYQfBSTPsTDR5jtopbyCh4xDntuyjLBYvDBrCmvTaRJ3+OLqspX8btXDdU1Ojk9PlQHXO/AiH9SBmGTDGzGDFpB25gE780RaET/5OoqX7sTBECf9Ady1jICkS57JqscJGVF0zpM29YiscsIUfMJrWnW6QMimHb8Tl/IIOk3dkvx8+plERILL2p+srLKiVPbUhrkeYFL9ApMNFog86SJ/xHM6qq+SrRdqmrRJM9PFBkgzyzfxgE48IOu/ZSMgHSaaGypb4sYkFvlBTzZjNyRtyHcnD2FMyEnTJyiO4mKCTsWXUZnkMMHBpUm9+qzNnTjlHvd6aUyQrjWq8YNTXyyEIUcW2fhK45b0M15zXFldKavrK9YbmVTubG/5cvtDFjzEWyq9LNgzJsGz8whvyhcT3x71qZOTU2V6ZrbMzh8vJ06eLvMnpMfJHLM5XcanZ70hQb/NONSjcmNc5Ctr6AGM7Yw55J/Lt0fU9yNfxtPFJ08Ub9Djry+kFl98rAh+mMjzRbUnS0+Er3xrEp7luLz8RGlwD5n4VDw2obZVRqMaE7gDlNMa6FbUNcZndAsWBpcWFzTma+xXvgAW5RakG8KTdRDRp6hWVQ/hjwkvm9MU7MrKisa/Yddj9AZk9UR68ZjKgHGEsqE8Hz9+bP2OibPblQgyRpAWJ/VbC+bijTQ59QUtZcW2eXh6YJ2dTd+V1VXJYKlcv3G9XL921Zfs80YDd7fdlC7MHbKvvfa680lD8knyZpJLa5uY0Hg0OOBFGuosEBuq2H60P88J1F1kC7TqpgD/4DXaPc8JWX8AwvI56SRuxqv9azrEwdQ4+fw8AC/TTkg66d9pA6YvuoHX7S+Grqn+UfZJk/rFhjqLINE2uF9vUG2KV4q3bNig5HVF7m5is55TmJFKM/aLthKSTPCLtHhm0Qsgb19++aU/sMWVJ8TJPiTGD9ULpZ8bOe6b9Ue4qBmXe8yMr+fgnXnXmCe1XCHjD6YRWc9e5KV89OMZXukLHC4gPeq+LOU5+kNo0g+D48UhZCE/5lUsynCHNB++2FQ7pH3NHztWZqcmnX5umMX8IXSulC9mTPoh87noE0Pvx36iOv7ZZ59LJpyeaj4QofTpz2hjp0+ftl/SISzdmAxLSJyEzmegxgd4xA+ztqb57uKi9Fb08uCH7h0dE12VAyE8x8qgaKudKQH1Zepr1Nbpz/xaLJvC6LNyx0GEeFU2NgrkJzqExRseMrxBpTI7OKDd9apcp3yB/qUvv1Bfflhee/UVvz6rKmWGM0+WBza8iMbewFjZl20fBRySN56a+qhc+vlZJkfJNsbzIeh8Ew9xtHwzyB76ZxmLD2x+jd/zoBUOyhFTJSJTOW3iX/R/lpLTi7w/C7LsEyBvu00sizvCGtSME/FxRUSVIJ6u/xFAi8UWDxCKaG3gGW+3twhsWPhe0ER3UmGCRidkPlsGvwj6RhzzLvhv/8v/y//ZDkHP3/jt3/49XvPZ4oi6GjuXxS8/WfZJGV9kLT8vbAiHfOxqQLp0+ety8cpVxTksmwelfPT5Z/5qxu1bd8quOtjZ+XkPzlS/zDTM0PleuXLFygIdGY3ywhtve1HlyqUvhfu0TI5PllkpCZyKYhepu0uDthingS4+kWIkHqaOzZdxKTh8CYjSI43RiSl/0YOXFTnqaWa9gBKNnZV66KEYzcxMxNd3mJgKt/twV5NmNWZNPPqe7rpovfsJLfUCDMJfXb1WLvEaptJkQeKG3Isa4BnQUWjPvHihTGgg6W9Wolw1lXjkm5NdN70gxcDAwiELcafPvFCePLpfFh7dK+PqTEfVkXDZoAd8VSryZT6UjyUpVBvqsEa9GHZcCgSXxasTV4vgKPKxk2fU2WqCzEq/8Mm4K7glELtxD+7fF0FGIMnFdSEGHMqYxTBOrzEoOaSpLAB5iPx0lcePHvkz25NSLl+58JoXcrxYoI50UArgwCALBCxKjGpAicUPLwrk4oaevXjAooKeCWPBgsWBAeEPEA4+na5sFFQrmywyKNyLJxjiOkx51sDOySDiD4oOi1pD8h+Sm+ehxh96mCF4HGp4VnosGGGjwHJy0Is95AneRScWhQIfgx9pe/HJ+SD+sJVo3CzuwI8v6LSBP04Qsfgx6NNFvTLgszjb2889cix+sbilMBm/QqhO368RynTp2a8Jqu51ddMmelW+GuDlzzPFyiIbdA6fMkmM8K5uvsrVp/JDScZfyqzqILs9vP6LkrFHRRONp6IphrzITVzum+MQ+qHcPHOAOkxP2Ve9g97uDvWTOkY74ZVBFivDoNYcHGLUnmyoz2EI293nNBp9BIon7YQOHsWIHV4UhjB88XBXjXhHdhhebSxlfVOTJNnQ2VG/hQGXvgubV1Poj2zzKrTaEkohry769Q3hMWljZx8/TiqyyC9082DjUzZM7txsPAAxudxXm6atpGHQbislkQcew0gWDkIRI74mc2pzHhwsJ3mqbfFRgOGD3dKDINWvueUKZ2d7tyzzZTGVFfu+vALgDQPFo+0CtM1YwAg35llg5QLcpn3D+8rqmid+T0UXWU2p/+XCU/oh+t5UZlk4q+kmnQgLupiURz4nbrqBlBfxO2kgqgxPk0B44ic90kvwKxZM4ip4VnwAO0OsnAuSbuLUkHQyvBMn+Um8DE+ayYbL23+RZuYxTEwWOnnI9MKvnU6aBOoDClnQCEN4lgkQ/IiOHvlcul+rUV+0qfHlxOxsGdKYxxDkkzQNfqYd+WjT45k0Cav5eFaaGR9TAziJV6eTeJ10Ow0g7KirGS/+SFh9biwSJE1Mxq15zLQxQJ3+UTzyonxLhm5/cjNGr61taiK6qS52sOwKlzsxp6QT+IM2ErZPLKiPhT6UxIH6F+iiZ7QXldKu0615JCzzA9R8eqNJcQDjCZ/y3dT47/4GugrLjSjvzJMO9U59LMmAgyEtfsSzW/WCaoOfwX118IftdOU2v4RTxRThQH3ZvuL3qk/hkmsWsmhvm9IDWaDhK5Iba+vWCzclv53tHZ8SEXkxKjIs1EjHIQ48IjnqZpfaOpMt9IrJmRnpRhNldu5YmZcuc+LUaZmTmmye9TOnF7h3ldP8I2Ojkh+bVUzi2ERCjxjwSXsmeuQVnJWVVcsPP3CYrG9ubVm3BYdNyCfLK2o6cSKdfodxgVP7+SVYFiWWhYPs+IIbOJQdk2QWpnDTZ7mMNjc12YxFNyaVK2trliNfc2Tyz2SUqzHglbQpI9JeXFhqaEWfTXwvfKnuQZ+PMFHHWJRKvlgoYGyDD67ugC+eORXOVSE+5SYcgEvPSY/FOEVWuhRB1DUWKlfXVv3ly4XHj8vDB/fK7Tu3bbi+4+H9B+Uhd7Vtrgln2eMt4NNHooFey/hy4cKr5ovFEl41Qx7YnPab4Guj4iXHXcLYLE2bOPkMT9AFL9sC7qyf+IGXbSWN664A/9rOtkA4dgJx4Dfj4SZOtsuaTobhn3GSLoAfAE7GS7yMm5BxarryDH+ZTzUXu3Hjhu/45QvRa6qL1Ks1zTmQPQvNyGpjc8MfbFhdXfeiMwcg2Awfll5x+uQJL4zFmAhvwVeTdNQVh+HPXEI4Cvzqq6+8GMaiKkAYkHUef/obej/6FN+B2vCNvpOnTUnGpzqUtXEvGMstP+qJ82sc8Jt+BlwZ3PBiN/JRmrmh7RP35jPqWKtPUxi6IW2bus+ppXXJhQWdY8fmNB8d97zRPDqpsM1HA4ylI+Nj5dSZMzy1cFgopH198sknnqOxWERYtisWHFkMoy75ZJxs6GKyXtWQYdBIk1C7E/ALPtu49E2csKXf4NVGfElrW32uNwLQ/RGxsWULoZk5qP2rv2RDXjKjPfo6F+ETJ403/203zzL01dChvGiLyoE3G3ib69KXFwkor7zyivtVTg0mXt1u6QvYVDkYGC+HvbGIR4lDi/pEPXW9eoYcEgh5fmgnIP9vYoeP0pODcie92iS0XBWJ5+EmtP0xWQI8pV9jGhysIAMG+H74TgA74mUaEGq5jpDJvinSckye4o9n22GgR5t1G6TNdEA7f///gTr9sJ+W//a//C9ai2HdH6kD++irq+XOk9VyODReLt+5Wz65crXcevhIvRivDtFhYOQUAaofk9DVja3SrcbTrUbOwganSehIRtR5zKgTOdDEjkU00kwGoOPVYxYIpABw+oVOiokhpyNQONj1YrxE6eH0DMojLYk4J0+fKi++eF70592YpqenyqyUIF4/RBlYftIo9iopdwKt9LvL1uZWuX//frmnQfqrry6Xr7++IiWFo9qL5QsNIDTKhcfKc8RudZbu0EXEi09qkL5oVXnmAsgR5T/ed4+TOJzcYYJNA82KRkOGFzoJFmRQvgbUmN1BKJzOmB1FBgofW5VBQUZmpI+iij80OMqMUhW7uYRX6Sg8FFrSb6BxgEsljdcbgjZHGqOjrCHKifAIi04ZGcSz0lSHxC4ACzNbmqSzGCEdyosk+4cskvCpYk3gVQw7LGbYT2E2vWXvUMr5AXfRdSlMA5P8NRZ5AQJ7z3HYqdjz1z2ZnOdiBjs42zJ8+XN7R4opZltK5O6B3Ji9siGztrFT1jZ3VE/5ehS74vLfko17A6PwjW2bddUL6vKabMzKuhQH1W8/y39TgwR0MNBcdZwdKcWio7TXoaPBkzjQ2hA+Zkt8wN/W7p7Mvvne1mDLYg6LN7sqY+xt8Y6bL5GyyLMrYe6xMKQ6HzJDLtVzhiFv2XtqJyxQ70lmezyzcKOSOpCbhSzihyEOcSOMBTBeBqaM4CmewyB/4yn8QHXNH2JgqFFdVcH72Z/PlwGHBbVDFufUluOVQpk+KfC9moTK9oKfJhRe5JO7W/VdDcKvHfZqQGayykXFfeo/vIjIIqPaUyx28rrhsF839Mkr+dNXQM9+9DssWmKacNtS6vqGBoOO+gZOc9E/sbhKe4MnJhVeaAUPPuSP7Y8eEAZPKDGNX9+A+iO3wZjAZF/Gjl++ppt3NcSXNcPQtgOfO2M48aM2RBrQNq6MwvnogAdYlQFtX84WZHt32ydMSNlOjdu42203woF8Tsg+KWhysjH6HdOHFpPeJi6QE9A6ndokHeM2z+nO59rUkLwAOZGoMdKdtBI/cwS+Fa+Gt9pkePJG3DrvnYB/To5www8m850AjX2UOuEQlngAfkCdVkAowUkv49W0wQUdZZC4tX/Qi/A6bkoo04MvxZBMIg1opGnTYfKHUipajT8PkT4TMMnMdcCkHQeZANBMuplmTkKTrzqfmS7h4OJOGs/Kf+Jh8AcHwI1JfEzwG3kiHnnHxk8YbieIJ8OBTBcDDSBpHInfpEXdwuA+ko7cPFuGCmtPusRfQ5MfY7ZPCajvPlCnysKCIgqPj4xwakd86MdFwnX6ySf9RsoA/8Tp5DPzlPlKPuHRfGqMYcKbfsQFgnfFF+8xoYkywVg8ISLrFkEHHqDTLs+aD+Tg/kRuvjJ3/+G9cu3WzXL77q1y8+ZN3+vFhtri48dlbWXVX5oTodB9kITYykVG3OLQJwsG+4cKJ3enZuc06TxfXnrl9fLmO++V937rt8sHv/2T8vrb75Q33nqnnH/lQjl55pxf5xmfmJZeOu6FMG/YMD6p3x+VP2MjOoVPW6vMOEVGfkgX3bR1Yq7Jmxx2W26QUh5BSBnRjkJmYXeC6yOIAmgkTuK34jVRTVdpevFA/lFaAgIUH30vJxxPudDSs5CoV9Ayvmz6cmFrzGcBgHJUPOHwmuPO3q4X/ayDKz/o4YiJ15m4HoB+YpePRK2vlNW1lfLw0YNy6/q18uXFi+Xjjz8uly59WS5+8UX59OOPpEN/Wm7cuOYPFWysr5VDrlvY2RWrhxrfuAuWegGLKIxoi8qvmORVYuRyIKUD+ZNn2hvjqnVrjfNxEp1NSY3jHnNVFzTnQO9m7M0xON0uw6bNAjzX9TSfsw0B2aZoHyxMsFDEghKGxST8cLOJRljiYGcY/SDheU9aGp4JS9xMCz/yXLejNIQD+ZyAG/ysMzxnPhmnOWBw/fr1cvnyZV8f8/WVr8snmt98cfHL8uvffFh+8+En5Ze/+nX5+S9+Xn71q1+qDC+WJ8tLKv8Y76CdJ7S8YdLUvJQZz4wdqkl2mx+VcQK8YMD/plt9jOpszK1U7riVB6pxpBf1ubHcWjCERdqMCfKzU2kqXcfTI0D8pBH48EPa9J9JjTBc4kdzGfLoQxcynJzDBhhrwbKM5XbsZExAfjI9pwVOO7iFiw2udRTJIceT7Ncx1hdVb+u+nnLI+kOdyTH2WfUleUh+Mm2AfDLXc8O2B/xEul6IFNAOaY9NUduKN6skI4sh8uATYeIz9GLpr9Lt2YxI3TeNcWTH3b9sEpAvZMtcP+QGTSxfjSI75ZPxa2O6zB9EhxxRNIpmd9R8cSoa5IHN5Tr/QC2XzrC/MlQ06jLAAO6Gw2nADV/BW+NZgXyPhNf4LX+PRY1xvctcQ5C6me0v2uQ3INBatGG/UwyRNohqYw0uEHmjvrXrXKTzTbB8zVrgpl/dVhLgI3g56p/w7BT+zUCk2TxU0L0hnr+6e69sqsGcfuXVskOFZcKowSZOkMRAgeIm3kVEDZuJoiafXZrccrqFCt/HgCocKn0u9DTi8H8AJmZmZnwKCfPS+Rc10RxWQz8sp8+c9sWkfH2HAkcJONjjgtToBNjVoENYXV0r66urvnOAO7du37rlQfjevXv+wqOyGRmNxKMSyIPBit2rjQ2O4K+J5p54OB6LWEpviDwpH0rIJ0XocIKIBiYWwdSImbT6639qeb5kWIZJJJ26T8K4AijxTLsB0o8JszoF4miiQlUAl1SioiPrqALIEFo8M0kGO2Qs+WoiHanoJ1rEzX4OBU4e8QCkk4rMD/4UTlqRJm7x0HSulnNlOE3Gq6r7+zGAI/+4IJ6OmsWpfS/87ErJz4UUqReFU0OYPeiQrtKwcZbFFHyKdw2/8kAJ40RTKmOadCjHKKteOPGCSiySeMGkn4WLIdVBPSNTL37IT6aH8hEOthdfFN4rf3Bqw11OLJhwSoyFFU6b+aSWOvde1WfcA4OxwBJ3PjULKyyoNIZnFlEGR6SkDYyUQfHY3yOlrFeKWh9+w2VEdXtEYaNy8zUcjvrzitvQgJR7GXZauMdgEGWRRRPuNBjC5pWKPqWjgUE4g7JthtJokGjc2P3G4YSe6GM4Aj1CWENHZlB0h8DnWemMEEcKKorqMDzgVt3CDPbL8KUe7kHBzY4+d8Co2Kj7/b0YlBtNYvqom7R7FanaiJVxqqEXw1Wfu7gfR8XMslkPyjpVQAP60z35q3Z0MbFUG+cjDKpru/vUpy3VnV3VIRZbqXsye3yee9v2IfVxb0f4e2VvR4rqtsyOFFOF7exula1tdj3XZTbK5taazHrZ3tlwfQ7FIiaUqaAyIWspuqIF/pbjrXlHe31jpazJrK9zRx9fIwsFmV02392n/qQ2XODM5GF1dVnPGMVfe1KWlxfV/4imzMqTpbL0ZLksLC36hOmCDAvz8EAToROhbdJkMShp2WbpDzCg0W4xuBl0ErJN45f+bv8NtOJBD02CIKelOKLmfqojXvYX+Kdf0vmudNIv4yfgT1mkkuc0FJ5ppUkwfoMLxU7a3hRo6KBcYdfhQMoGaOWzSgNwOuILyLy1+CYuaYlO8g7UOOZF/pEWdvSpiUuBKWfGy3iUr6hEoOxYYGGXHXlHXWjTDJlbqW3SBIJv+mzak9qctBqC06Bm5MLGEX4szQCUf+hkXGwMk6CcCPH6Jga8NEkTgK/kjTxmOYCTk0Cegcx/4mZY0sMGjsoq3HUaHv8ExCXefjOpS8Cv9q/jp13HTT4S1xMZK/XCUxjh4MXkUQmgB4jVOFHRrqcE5iSIRRSfQFUcFqfgOycC1Ic6/eQBIM3kgTgAuIRnvnhOuWR6AH7Khf0zn7VJegD00jDOH3DlRKOXRBWJdpVxk/cWHfNEHoKGHh3PJ+D4UbcyPdmu6ZKJN0c19qCP8WrUzOyxcvbsC+XCa6+W1954s7wq887775f3fvCj8tZ7H5TX3nyrnDv/Ujlx6oxPg4VewIbIqF953JHsRNSLOiNjY2XbugyTLvkpPfoYXgHKfAApv7Y8kFu2UT3JIAuCGdvoNj2xF07mPw20TAFk21Crn4XnPr2dLlEaaqEXVrwZGlwimc7ToIVfpk89YJzjVTX4Q/dze1OfwOuQbMh44TESLqPScRhPWcB6svi4PHrw0Ce6vrz4RfnNb35dPvnoo/LlZ5+Xr3gF7ovPy83r18qjRw/Kmsa2HY2V+QorC4royNaNmfCKbcb6HukKJBV8hk2+E2gjnAJCv23pyOgR5F18EoXqFwus0R9S3wDyS/1LGWFnXcyFBSbT2PViWUzUY9Mq7TT5HLzExJw0Ml5t1zTgJfkAqPtRppHpaAvRl2AoJ/yQnXWQZhENdy5+5EJc+tc46QbPBjqUg+TjRUPpprSlQemqPvkoPuGPeRQn/5jjYO+q7JHP1NRkzH8EWc+TdwB+yQ+42Jk3ygU0ngHSqA3+ucDUCYxPkoTHIz01nmn0r/GifqhKRLp4qt0C0IcfTJYRhrJDBpxyG5KujL48LHnEVyaHfIhhxIurI15w5euuM9OT5dj8seZ146g7ufHIh5bQKzqhVZ643brb5Z+QcknIOM5LY4DMCzZ5obyybmEIA6JfPnCZZz3Bxi/rFPQT0s1/0mptNNDLKC0Wu8xHFSd44rmps+o42TTw2zJ+YyavJOGKEp65yiSM3+rRvMdv9WgO5jt56c9UxMwZD3bb/LVSbETkjSTx5DRl4CNxpWq4PMAFvRFbC+zXUKR6iFLkq0LEGaYdBt6zTIQfLScbp0Fpx3NC5WwBXpZvsGWo3d8O1KWmPrmfbxJo0XtGggL4gMeM4fzIE9Pmt2YCdydTtEcMEONd5D/oR9IKp93WbbeCTAmIsrRL7oZug5DkavxM+d8cJI/BZ9avfE7oefedd3/v8eJymTtxplx46+1y9crXZXdz218vHOdYN5NXMA+iYhzIcJKkX43h2JkzvlSPwXVYuHwWF0XEigkTZEWMAohEaayczqp3VrirhFXma5e/8H1UDMzT6rh6rGygjImGGsiOGv1XV66WOw8flaGJqTI6Nl62N7fImevKhPh44cWXyhALTRJ4KlxRebt9ZwH3NPDeOcfwuafsxVffKNsbG+XBrZvqROks+8tEn5RNxaDDoJO2rZb88PHjsqO02JnkfrJWB6Qw7k+aPn66DGrgZ/imESWQfwY88k3HRafKUfuT586X2WMnytKj+76zjIWTYRS3/rhDwooynOiPOI/E/9beYRlV2pPTM2Vzm/f86QAlJxXSsZNnVQYjpU+DS09WOA9CagiSHwoSPFgqyEwGf/IGj5yu49guz4D91RazMyIODWph4XG5dPlymT950oqoInungBMznHixUiQb8TMIhvLJIJqdfTbMCI+dGz00fgB80Wg4URP1J6DtlsKtgTQ6/mbCIT8GV2zKJZ/1P3Bl4oL6ZqLj+DGA7HNPnpRFaBGGO5SMOJbPwimv2VLmLAzG5ZihtGDics3wR7nAbaVlB5uFFnYZt8rWzkbZ3tlsFmk27be7u20a4O3ubckWrnA4xh4LMc2CzPqq7yvB4MezwzbWTWt1lcWaNb+ysCJF1fbKst2YZbmp//Z7sixllgWaVSvBK8vL/igDNHDbgCfDqw08ryou7jS8hrEuHk1bYRy9Xl5eKotPFtzWOB7+ROksYS9FOB/N4GMRT4Tvjz+sb5QFLtBVOJfoEodLdf3sxaH4yAaLRNyVwvOy8OCLfFMXF30BLzgsLjU0GpuTn5gnGPHCnSwYFr9QMjktuiWbV3O4Y8X31ChfLGKx6M7CFjKlLNb9Gs+aFdTdnb2y2vhvKH7atGvKYkvl2rJJB/9msY3WBB4nTemHdlXuXCDLnQ0s8E1q/srdg2536v9YuCYed4bRI+yqs+OLPlMjQ2pH0Senod10Qh2OabXnBngmr9wpdKD2xinFGU1G+epSnDKwaiBC7T4DOs+CzrTS1Gl2+mcYzzXwzEJVJ77DZHC1egP55yKY49B/yD8VgDTZtyXwTDzCatwMy/RqHm2Qc0dYPrdwZPBphQtCEWjyLMMjod7QkCMWw4IGcs6FBp47oaZLcJZL4hKeOGkn3cBTHjW4PlGdZ8Opu2+orKsuHtfYMqiwhozxk4eaXjwzTsZkNNMFatllmjV/iQtOZ5nEGNGWAzj00UnveeVSp4E/JtNiggTdhDp+Jw0g6QB1egHgBX68AgKe0pHfBqeK1zbKU5Ubr1az0TDNa2lqU5AjDhO7VPoVy3iMQw7DT/RwpyHtTh6M25RJGiDzU+OTF8awTfUhCYlX49ampsvPbQO+PE4rPrW2YSfjZBmh+sDNUx8p4AFZdvv0MiFsIlKv2bTiVNKYdI7ZuVnfgzovc1x6xZlz53y6a046yezcfBmfmPDrjUy2xqT7sSACda5DGJMeqGTdpxLuL0/LcDeONzolaya4yxpTOIHMYhCTZcYPFiSZNLORC9NsYvCGA2XJa4r0/0z2eZ2ICSnthP7cd31JJtyXtaQxz6ckZMgXsq5fkySt1p1hbNDJppxXllelrw1ZNtzpxSta0GbhDhmx0cZ9W8iUeErOJ1cY/5AdfggB/Y/rQuDX94BJ16VMLWPxR/5ZnIUv0kB/YExk3OQjBPcf3JO57wUu7vF6vPAo9ICVJ75bly+Fox+hS3Hfkje8VA/oy6CtDlT0D7yZjD9pk++sR1k/UjaAdT6ELGCchubrb7xpGSY+5UsGaS/c2+RLt0UbgG621QSeMZk+OAnQS7t21zSS14yLyT6jbmuZTuLVz+QRG3xMuvFPO/2wc5EDdx0v8fHLONiZXtp12wX4z2uKi9Kh2Fil7lovV/2K19mCdtIPmt1uA3MzM5Yxp6Tm1B7HVQ+Zg8TGd2wessjNZkg+26js6b9EyGlf/uqr0qO5X36hnP6Degi/GHil3virj0qfMufkfSz89KsNMw8bUtsY9oLV5MS42x+bxyyusEDKXYz+ciG2eGbxKhcpnTfSQn7SnWIRJcoW/Z/Xc7mXEJ65p5C7+vgI2cbWjvqETX+ybVm6IK9JTksmU5MTrt8pcwB32nYrn7Tb02fPim7Mp9JQvz/99FPziclyBfLOMNNooHYnJC3iZvy0Ex+bPJJ+GtcN2qf4U4jkwBgVcwQ+HsDbCd1Po5zQP3lLold+tL6YpzX1UibsHr+l44VX9SW+XoS5EfOllmFhNhdbWaANN/WA8YMy4166PpUpOvUXn30muqW89tprvjNMbHsM8Zijn/Omn7z8muT+wHjZ76E/lK+CvWAFnvFTlwBbBkLpfp5xfIxJtEz8A9IOOPLU4CZqLCiGSX8H6R++AZFmC8d+8f/ZAK4E1IHiR+KLSG0yLEy6amhz0gbiUpfkqtAd37xWYJKqGxFamXhWdWqeQ6YJ0M1+ynm3k39hjNtEgAbuoBhQ5+9Z8G1hkUYCePFMnP+mek2y5yc//envcUz6zAsvltPnz5e1lSV/Lnp2aqL0qXJ1qULT8NjZo4LuKxe+Q0gKSf/IuP049k4jQwHhNS8a/ZiUimZfxwmRMAsMn3/+uQbdh+p4NjQYPyznX32tnDhxslz89DdlW5PKcXXMU0P9EhYTG1UD0qaRq0EtaaK6JzpcfMqdYfvcvaNndun4MuSx+ZNSbJQp8Yh4FaT/Sl/8MkHnDgiUJSavI6OT5dxLr5XdrY3y4DaLYX1lVJ3qWF76JeAUGPnjJAl3Q/DK2PjsMSlwU54Ux84pi2EjZfbEmTIghn2zEunyrwEGDxaiOFVFJ4zSfPzMS+WYF8PulcVH971b0a+0WAxj8UVdupUEF7JoLUih2t5TPscnysT0bHsxbD8WjVgM4+6M3qcqL0+6GkDpIA/q7Dg9x+KddzxUnSkZTnBRP86oU56bm3OU7HRzosNgGu4uD7QcvR7nTgHRZVEgF1G84PGET5uvWOni+PWy6hOLJLi90MHCRYO3iBv/5UXhPClPwG0WOnIxhGPfR92LTueJ4niRxAshC/ZblgLHggZu0yae0+X0DTjYYRwPeovC1TMKIumGohhxYzFF8Z8E3yzieEEpbaVHmsury178WFbaS8iBBSLJoG2vOIy7mVbVRlh8wI4Fkz1fXh6LMyzW7Ni97onVugaMDclSRvb6WizcbPD6pnCxt7dZfJOSK8WZZ2hs4u/Bnefw29qSkRt8DK9/8iqqWriVARZnuDdqi1c8FW6bhTzVm3CzYKe4acQzkxKnI/oo5DY77HSymNjYdrOwiK2BlEHUJyJ4DeOpeNrxALvPq5oK5/5C3+VlW/Wbtq8q6ju9pHPJ28/cVcddWq7pqs989YovmVCv6U2lOigNPePX1HcG4nwdmY45lQpMLIbSW6GwNTSaeBxpZFGqPOW1JSlc6mTIU8QnTFhyt2z/eFbcxsZ0d/f5qDn5iBaq+IS5w9BEUda0+h91AeIjlBkUkB2VU94ZplTLsBS/qVFN9OgaSK9Jmwzw3AmZV3CMJ0g3YdQzyl4dnuU/LcXOmwrC8ykKpQk/CUmjE9qDXfDFc+0H8JxpJ08JyQ8GZS79EjKeKTZ4LfqNbSW4kUGdFpB2xvMz9Ihb4SZeQj63FF34btJIAOMIXfya/KWxnyynB8hibMt4qcAmpAzTnfJKWhmPielRvOi3gyvShA78+9E8EMRkYVn9NIv5XRqzuUD/xMx0GVb97gWJOi9E4pIX6mLU6fCj/QLwk7xFum1IHoHkuzMfQI2HXdMEkm4+t2hiEVe8MLY5Lv76xTgnmyOt+FU004Cfk4caahxMAuN3nuD2ZbENPehuSadZVT/MeM0kgJO1c5rMcYE+jJplpQM52rz5q+iLe08w06/Ofw3Jb0sGHfgZh3AMF5lvyGRegcSrzXell2lGumEUsxUXw12v5M1GGFLN/Po8JwqYXJ7iEnvpGqc0cTx55nQ5cfJUmZuPO2DHJibL1OxMnMyWPsSiD3oGOgrbWlyrMT6myZDKgPHHlzlr4ox+xZ03TOrpT1ncYkHKk3vxxl1XbHIwiabv57Q9myDUmWEmgJpAA4yh0KCvp59nskYYi15s6jFOMWaPctes0uHKCxa64JOTWODAC+M3C3HIA5uNGMaYXJRFXkySRyQTcJjEM56gU3LXKhM88oGeiqjJB9JkI476xzUV/iiEaJGHfhY+5CaMMXtT8dC/lhYfe4Hrzp075Z70T3Swu3I/eHhf8lgu6xsshDP+sqFH/WAhibE1LjqnRrbKlUUGpUGZsyiFXsydQYcat71xS3mrwMHNOhT1JOoaCz/kkT5DtcV+hKNj8SbJ66+/7k1VABpKJeqPSHBqh7JLyLgYcNOvrtuEYdftKU2GYUeeAjrDsIFMA/rmTWGY9H+eG0h8aNX8deKknfjpxmSdSRzc+GWZ4Bfu7nLl6hXpmSvWdRi7Gb29yI406a8EsSmDHXxwiIH79GJBqa+cPHlC8z8WnYkXYwcFQZ3PuAHIs9v6GHDj+g3Vtbuu89RpbEwuBEEfPrl6Il4f7xfN4N8b4gKnCT0lygIs7VMP1gkBdE8+osHbOvRroXeyOY2+uesFay/WyO35kfilXTD3wp/2SRzygjwQCdeYEI/To5yAWpU+DI/H1S9NTbA4DW9RdxJwt4yeRzRnPnMuFsMynLzkYhjyiL4lyg7g8MFZ9YNA1pFnwfPCnHZDj7Sw0205Kox2ZIFaDofl/r075ca1q5IX18Wse2PY1/K4zy7S3+PtCGScb0wgSzZ2YxN8WWNcbKTHxrHcNsuNvSqzZjzmhDH/2HB/u6e+KQ4WKG3mNepvb9647r7kNbX/iQkWHhkfow3UedQ/zb/Vvw6MlcPeIUrDebLw9Y+5qGpi47b1vSFRnY4gZJa+8NF2I9EWVGm4zjaQdIDkBa8w4Wjly0SI3DYNSmMSV0EdgNezzDeh9m0z+k3aOEg/9DyHSart6DjioeXVgsZHVh2G28/4NwkF3cZuJ97gqA+QE9Piocb5V4KqcCr54q4Xw7pHJkbLLHd8qRLeuXfXE2N2iRaWFrxyTgOio+H4bSjuh+XmrWvlczXwxw8fWpFm8PXncYWHEjOvTgQlRMhKomakuFOkU8D2u8caJPvUifP+Ma+S8SoiURBXrEDvBfNUdKVNHuiwUdatnNNRobTL+C4jTVyjc2bwadIWH3QO/VJOucAVpYX7iojrii8bJSleQdRz0xBptHSeNFbfq+A01VAd2hSSJuHgu/ES0LiRW92g6aR6ufjcxSxwWISHHfTYqWAAj0FH/MktYlbAPTFtBo+oIMThf5BwRyzjZ7zMU8OLEAlm0YBxJS4Zj/LN+z8A0zPthl5DDVoe+DRZZkB68OChOspYaKFTY1eVhR8u5FyTIopyus6JG3V6YfCnA4zd87X1WPBB4fSCT2PzZRvu8mByzmkbOuENKaCb6qC9OEPHzEkaBkHVDe4V8+Xoet6RocipyyyuZB5jsUW28FDyyJd3vGS3J6MMxCiU5JvysOgcFuXa8nCcjOdnyrSnz4vE7H/7ji1kZZvOmW6aein6Uk/iQnouqec1jn5VXXbOUNRRljHsIHO5Jbt7nKwLw4IkF+djos5r0stCJRfsO1z1S3mIO0CYEKMwix6vmnIZv2k3eCgiUvKZYAhBExZsjPiRH18W1KwknuERd22E28vl/qYLD00a2DLBFwoaJtKELy4t5kJ/4sJb5Iv8Exb44aaeKw55dD6lFIlGvFKreOIdPpDdYZE8LBf6g2gjloPiRcceMsH4omOM+wG1eSllVhqVlmUmXPo68wvNjG8bhSPyAg5+LJC5TXsBrTF6PpJ2Q4e25LzhR5gVENoyBtxsuWDyizZIPbOCQ7j+2vU1+oFsu+FPOw062OnOnVyeiQeAa/pN/+NU6U8bIBzIdJIWcZJO+iUkzc60EvDL8OSbvhH/5D1p8gwei6KJCz2M+1P68AYXAD/DEjItDEB4TiKA5Lc2AOFpEmrePSFs0sJOvhOnkx7pBG7SbSusNWSeMx7hR/2QEfkkL4SDhYxJF7zID8/R9pAR6URa4Li/b/pB8oHNs6sBoPTAZazzYq38D+k7FQ8cv2qR/oqb8o102zLGBuC/zkPaTqORccoCvMRh7K1ptvDVbjnpwFcEaRP4A1ZIlb/MW4svjQXPowm96AuaqwkUVsfFrxPXEymB8ZClJlvcyQUv6Be8aj4xylexh0uP40uelLeMGIdapEOY2ht9Xba75AE+MclDpl/bQM1rJ27Wc57hzX5N34dfyi2B+NBLHvIZMI3GpLyCPmnhTzmwWaF4GMmEsgB/bHikvPzyKzKvlnMvvlKOnzpTZo4dL6PjU+XY8ZOFr+pylyNXFHDXV3c1nnE/VI4NbIDowZU+TiiRB7gjHfnpgWfrdbSROBYit1gRDjbPpmE6zXMDyMPxg6ghyx8/6NN+w0842A1u9t+EZRwgZQlgp1wTjzgsEuGHPMkLpPlyJtcpDI/E6TZO+JAUJ9v2D3akTy2Xx48fltt3bpRrV6+U3/zyF+XXMp9xf9dnn5SvL10stzTR5G2LDU1cdzbXPRnd3d1S233qNzf8uqRSpEZyipG668vCxe5T1WtJw3UGOSfv8MsdbgpRLHRh/VTOUd+ir8x6A67jq+z4uiofs9kXru8Nkj82m10WpWOGvAxkVgYLVTj9oZlyxgZqWWIybWwA/gnnuaaT/mkynLD6GcCdcqhx6nD8gAwD0s4yB8AFapyoy8E/biDpEY5Blkk74wItfJmhocEyMT7uhYUpGa6dmbGZtpvTSPkFbi9OqY3xRgmnKlncpa5xYgvdjTaFzTyNTbw4eZWnsDDhx1yOhS3P5VikVXuFGZ9o19yAi9LZJOCUPQsoXjCRrs/8gIVjX10jmzkEC8erfushTtuz4BVvXsSGqvt21RbqDfo99cnXssimjmHzZUxvqDbu+BCUyhp5qv1yZ67v7iVcbuoiddSL1cqDSqKRs2jQB++Tdhj65LSZH5JHvuzPIhImw7INZL3JssXUdQV3Z3lm/UhIXCBpZJx0A7VfmmiX6qvVf8TXRCULySZewd3SnGvNhwkea85/9cpX5Te/+Xn5+ENej/6wfPLxb+T+pexflU8//nX5+CMZ+X36yYfls88+Ll98/nG5+MWn5eLnMl98Xi5e/KJ8KRtzSW7uEbz85eflq8uXyqXLfGk0vjbK/dyELfCWl+qO66/Kwnlo8pH8t/Kkn++bQxT4gWmxYFMj7BN9/DMg6QHgJJ796POaMIC0SPNZkHTSUFeyvqT5LkBPaRlxTZTO+Jnv4CNM4OHO+kG7TxPQSSfitusT/pn/2rShTSuBAwX8jqC1gLod/VI7zefDs3AyruUIuw2AGibzQLtBDiGPMG0wDdWlur39VaD7a1XOj379C1XMu2VucrIsLyyWJ4sLZXdzQ42GCY0GSzoQGigPKhzqzhB3FGlgZvGKY4/+bPSAOhI1OlbXjSugLLNi4cWAyW4BHScKDQMpAmWhiFNblAx6FJNForErR3oUUZ/44Lgs/ODjibMLIgrQ96rAon6sUQW/VLdQlqxwCrW7D0E1PGF8vxEVT3mUd+yAR0digcoQFyU4BC1/bBmokD6KUtSWo5XbPspI+xlDXJD0Bz+SA49MPnxBN3QVR7mwzd1pVBS5rGg6TeGQJyY3LWWBvyZNg5zttLvL6MioB0N2JOaOHfM9bS+99FJ55ZUL8psWLvgx4BMnK1V02BDk1JrcHM+RXHt74lgyylEqPVZkWeiQYdGDxQt/BVG4KLjGkclFFPwzPBZHWExR2ZM2NnTpxBlkbSJ+KMhK33RYTFGY4jIoO00/s2iRbuqNbBagunBr4JMxTm98EACc4E9u0fTiSPLVAw5KOumhNLT9mJhRn1EuUQb6RDPulNPEzYb6zY61FEmVmY+Iy82BhT798yvFKO7y9wISii/x9YwMKAfXRdmuK6r+KPrcx4HpleGZExCE+9LcHpW718xUVkqTS3N9fwfp6Nlfim3qnJUe3C2jZ1UeTirxKh613PhqJ9j4ebdMz24XRJKfX42pCFEXW2tENFn85TZ/2ErbvEETp02TF3hSfmzIs3mQv/jCZiJsGcvdr3Bk6ngYyyPyTtuGLraardq+KEjeyNpIMiyMK3NyBy+0SZvky/zIth9otIs0hEUZZXuxbdlEfNqxX3lsaJovRMY/5QfbponPDxAWTVp6Au0v2j20sVnEcJsXUDeynacfeADPaYBUviLtgAhrcBp3QhNN9CSnJk5ND79MKyH5SKUucdI/IXGwCScfCeDyUyzXRX7g5lfIEohXm0yrkxZAfJRUDNAZB0ieki/C3PYaGi1aCttH6RVexk9aaUSgRauTZsSp4lVxkw42kP4ACy+deQj+iBP4pJM4ubCf6bTwlTa8pCwzDZ4j3tGy86kAaDVx8IcOYckbkOliEocxAncaAPqWn/CAxE0eazwMk4zMV+gMjRwbfMyz4iddTE0TOtDM9AFwrJc08VMWGHjF4MfiVdIEF+BOpomJ8XLhlZfLhQsvl9cvXCgvnDrt11GYoHqhgyopFnzaVeMor5N48sSJcfkB4HXyW/OBG8j8Jl6Lj0quGMJs9ENueZE+F/bjbhnFAxI/6Xsi1eIJ2YZcslx8+kJmv7mCgC9HcpWGEB2HCRhjsu/o1AR89sTxEl9+RiZ9/pIhekBvn8ZUb5CgOyqu+hs2HLJeS9JWlPVfNlNbyUXJpIH7cKufEH/kwbWEeotRYCM5Mikbg79konzwZNkKr26L5MG6HeGYpj1l35+ySpkAPOMPsLnpshfgT5kwgWbxIWTKqeT4+AQndMjXgeqEv6zJafPlZX+p/bPPP/NX6b78UpNMTTaZjGJuXL9alp8saELORuKqJuRbohDXe7jcRFcURZ/XOjnlFn4siJMh3ODidv2Sd7xSJ91HecSPfDlP0JJ89pv6RZ6Nq7GUNxS4PgBc6ztKm41T/NisdMk1kya/QrXHHW5KNMTUkhc2dBtvATJWbP1rSjTKiZAmTsq/9k+TYYDz2UDW3xqcruJgEy9N7U+cdCdkODIBUjY1PgAt3DWtGnhO/zRAxgfwIx+Jl+lYLvrNTk2Xs6fPlNMnTpRTMsel58/NzJaZ6WmfquTEI2MCJhd3rQOrHJ1Mwx8FkOMJkvc8Q+mAT1mSJDoJUXCjd5J9Pprh1+Jov0qLBTN/5d4LbejdqoOc/OSVR2QrAh5LNcdhczrypbTIv9zqUTzGRj6RYZQpPHlhX/NPruXB9seQZPhgEh9y4xXsiemZMjox5a/fswA/d+JUOXn2XDklc1Jy4oTq+RdfKq+/8Xp58+23y/z88TI6Ntq8trwRUiVh2XV5YCgHxgsWBHlV2psa8gefOpALY9le/PGUBqAFbtaJtIFOO8uZ55BD1M98ru00PAOWMXEobxenaNE/6IEwIbfaBf0OfdM+B1t2NmVvaZzYLvvqU7APD3bVP+zJaLzilCpu7hClP5ZRrbQ+3qj5musoDbEhL1q/fuKBOmP+wRYvyFS8cbqPAzXIrDa54IjBTT6iXiIbUYS4jL1UN2oZpNE/1zMMODwfMYAshzdwlMZR1L8KZLqt9P8VIA7GYKJMnwWtvFZQ5wH5Ez/rxTfh+bSfD035VlHNw/fI57PkkrzxmPyG+SY4mSZegut5YxI6cb4NusekpAxo4GLXzUpKf28caaXzEgIVz68FqLKpi3cH5YFJpm+IEyIs4LDogPIi4ShxFCOiUARuBOLNApPJzoMGSBw3amjSLhWZxSA6ZhREn1pRWNehOmOldyiGPHg7ffBp0HITVx7ehfWf/NTIuqk/zoP/a/IsxYz0yIxwqWSgCNt8eMInW8O/i+Bwj8YbHb8XBuk0mMUTAx5MNnjjUnAqrE8CRUgLKBxXSMkqbaWuTk5iVd56SUzxDyUkyqGnS4qEvOgEUSqgx3vrvaLDfS6cikNRIT8sQo6MjpRBTbD7uySz5EGGfMIJr3PwSsH7779fPvjgg/Luu++Wd955p7z++hvlpRdfLufPn/cdF4CimceErFiWgeTFLg4+VnhchqFMwSf8OH9KNe4Pa+oEdUNuD7xWnli8QtbhFyd6KET9eTGDOiA/FLIGh7pimTfGyEDDa+L0dPcrv5RT5J/yav0q5ToMccmNDGm7LsmfSgzNTAfb4dAQbT+Hn21FB9fpo/DpxyItP2QRBlRCZFMfZCMbf1FMskKWvny2F0WSPCsOBkRAtvnDho794b3xx5ZpxdNTysrtw5jw6Sbb0NLgJXkzeMELuMTFzwvEwicdigaAhnGgabe9Dfh4sZhwuxs84WDyueUHBfjwM2mH8dH99Gtog+0FKNsY8Ut9As9YiUm8oybbHCbqYm0kb9GBlhCcBrYre1MngnQjZ3AstxBIq12LVqaBOQJ6bPPZ0GwscuQFPuqlfuKoRSNYaNJt/pMOYG+n04TY3YZUnhK/EwirebdsyYPyRs2MsmjT9CmP/x9j/xWk2bLs92HZ3rvp6fFu+7PPdsfde3HuAYjgBSCAUCiooBSigBD5JL1JgkS96elQEXIhQwRDUjAUIT4pBFGKAEQCuBBhCPIC1x6zz/az9+zxpqe9993T+v/+ufLrNd+ZQzG/rq61qrKysrKyssyqVUt2pV1O0tfgn3u31ya8woAaQFZ+FQ4ULjhtniufpnjiKX8K5L9xj5tBZqUDinKFpc05k0HhAXVt+0V+TZ5tvsHBxxFeZQTDWIr3oF1y8ICdcMV3BsXgNGGZTrxIv+kbaweXJ9f6g0txIH3gvzAbHcsvXbnoCk0ZAme8MfGibtLmOv8mjfs3FikYvAqPpMiDCQm2msVr47NKbLuFLmAj88k+ZfNgVeDdWLLLAJMWdIISZ35ZZ1VvOHirOkJPCKv6MA+6xgHEe7LQ1CfQTdPXkonbEiKT3EiTMmjqijotXDkWb/xgpakJ8nM/JUc8QLo2n9xXfuDV4hiuyuXFpBPlS34C8yXaeXaUxjfC6xctzRi8u53dClnHyCZxebBT+kSeJYMqU/FQcsJxX7jFb+Hi2rhndJt20ix4ZfnENGnQE/Alo3a6ckDJN/M84w86KEnaCvEpnfFuPdPTvfpC992ioyDlg+Nr4ux0og40kUUGcvT/6FsutqHsJq0/5KbyoWdyafvlrKeJZD5gxfxke04c8eYg0skzPS7AT9xMKEzx47GdymFHPPhyfhDBtYmgY6pXLkHTr8L5VZ3wQAtAhuxsHx3LBVGXD6Kiz0dp9lnsWlv1V8zn55/Fw4f3fUj9l59/5q803v7yq/ha/rfffB2ri4uxtc7Znlte8KIuh4fYiUMbwhY0X3PlgVjxZNmhR5KxysVu+ZMj6hJ7oXqi3atw2CLeGGCXEOFZ37RFbKjGYtgKNUt2WOJ7oUNlpHzsnGGSavune0k7+KDS3p4myrrmA1sc38GCCIdt+wNaV67Gzddej9nzc14UIQ8gbSEuPUqBuBxXThGUFWjrYuks9wB+XQPEpc7mdbXn7rBqY+Xa9MsvqGv8Sl84RR8HDfyix3WlKyCONHUNtNMUtNMAdW97eMTZbkqrSqIdsFGBnTfjY6MxOT4a05OTMaL6YMyJzaLOAUg4GYou8MKxsnR9SOr8ipezMma6elAH54xr/aYQb3Ls7vk1O17H29/bYxARfFF0QrzgpifGY+78ubhwfjZmz83E3Llzcfnixbh65UrcuH49bt68Ga/dej0uXLgS51nEunhF7lJcunJN7npcuXnLR/vceP31uCn32htvxhtvvR2vv/WW3Nu+vyqcy1evxcVLonHpcszOXYrpc+flX4xzcxdiZm4uJiZnYmbmXEzbzVofeU2YM3k5toedmLmolw4b2e4/8F3XanPInD7Yi2PqN3Bs/JiZmXG67V3eilH77VrgqYUf7EfpW9V7ybzkD9R13QOEdXRB4XUNjU564uRyPJc+jrwZw9DgMB1+AC5HCn6Ee3xkE6l75gbsxvKOLAwC1JK643nwixMx5nMySSq/5rb0x8gI3504fFBO2UzZAL6mTp+A3JAxMvN6AffqV5k7uq9QhlleXZlPjDFMwLGZtcP++L7jBLAnXObdPuOrLcPGB5zCuDhRwbUwKv7VQES5Nog/1wt5Ny4jfg1cPn72z+CszsWPIkoG3HtDzyudYqtOdJ+USZJXvqPiFYdW40p/8iESjtAcI/YpzPMW4/HPfwaRcNo23+RfgCXzvRx0uUi7QxpTbCVownVPbp0fY9VmhwUpOg50bKVc1pl8Bbmclalc9lMEO7YDvfW6wakUlOMtMZL5TreUT5lmY8+CMZjhQmrqHVsoNjt4vEtHuIiKv1PhN3ZWt1mQ0xcYUV3RkUrJERa0kzE1WPA9K1ca4uQwtBQSnk+VzgM30ExXzhWoiwYQgHVFzukcCqRCZAXpR0MpPASre3Cx/VSyUyqsZDNAJZFGjZborBLQkhZxPY2ByVfi4IMMEqqsJi1AbuwIwiCwej4iuQ57stHrs728kKcw3q+mM2HHHE93rqrjuDA1GeMaWAzKaEyOT8Q7b78d3/3uuzE9NqQB+L6op3Gq3GtSRbnLwOAMhWSff+ngt4xtGlYMIZ9KP4jdnW1RIky0xXsOltCBdEzeatDnSZnlhdpjYC2ylIOMZu3kAT8Xz1JGtcjGol/u/jlzuSMIWTWuSZsTQOqMsEZvG9oZR13Bc8OXHffUh64VaXxd8zSbQSb1YRzFuYzgGL8ppx354OCfTjL92j1Y8s5FQOR/5hyG38iX8vHLcuoKWuif0vkJbBOWHUY9jWIgqfT8xJ84NL1amGv7SSPzcxkaOaEXZ51PTgCTR8pA+wAvfSsX+emetLp0GPmaB6kQQTaKxjz7pVFrcJCprqFh/ZIzHYU3FNK3EWtuiXM8+mlNlWu0ln/tNDKWyVNDq7E9/Zq0lXxTz7Iek0Mw4SHT2f417own4uU1kPy+CjLPTv7NPXzVPT8gZdXQ1Q0dVtrajCe2/ide3jMIPWujspeEOeYM3A6oJwF4Be1r600rIZeEkY48CKmB2VnemYDwdlzW58s4+OXa/BRUXNEqOqbVyKHSFG95c8YXE6OiA07RAtr0uoF0gGXbyqfgVby5TQvP7aPBIQ5aTAqdb4OXA2fRRaesD0oBg3Kg1YITE4/KS/9adFUuxZ/ZT2LSL3xwcExyswypI+mDDR585eTR5VDe8Ec79GCEgYPSK0RtA/uF/itOuC6XnGlSdtnGtoxx5ltQci4+AeJIf9wsFhQuON140Cpc86l4ZMh4w6/vYJds7yV/ZEsZGvvrV0E0duGg9HSa+MlGAlUGaAKkL7tXtg8ovMKFJ9d3y6WOcNyA8LzYSJngP+liXwaFZxsuH1wWFtg9Y9rUqZCRcZtmyYJ8KX+3vIrnMx5eltmrcLNfkhNt+8iO9E27kmZYZ+0aGuWq/AC8uWySf4cHwmwrk29Q0ZcXfp3pjIZCbQXBB7MWnrxgpjAeAvJLSsIwkuQDi9LhdpksI+iQXoikgbYH56AJl+QON28JTtZpD4CQm2vvQGHwp0hx73DaDj748FbnvVYdsVjE8Q11BiV1Td7kOa4JMPywW5CzdPc1Cebs0adPHvlVpG++/jLu37vrRa9PP/k4bn/1RTx5dN8fUlrfWImt7Q2NtfbMwzBffR6UvBtZWP+pB13nK7pMdpW/JpL0z4gKXav6cjlUJHQP2VJvLIJgb3IhA5uMXFgUU+l1z84e643qGelyz2tn0ObNBGTBERXoJ/MEzjljpxtfmZuYnPYiFx9CuHDpUsyy6KCx69T0tI9PmZo6J9r9To/zB4G2Ns2Hxz9UuiClLJFaB11bLhfOtSt+SYOfOkZdZZnbYdwXVBjpSqcA8Au4bt9bXsJt51F+0WjHgw9wj2vTyvpI/tpQtMDH5x68dp6E0564rnBwCp8fesBCjMP1y8Puqaf8QNTx8UHwlW6hC0e64HEe4zr4bsqlVpW8yJk2ek1M5lOQ10Sg88pNeY2NDscV1Tm70q5duRw3rl6N19h5df1a3Lp5La5evhg3rl2J64q7KjzcTcW/9dpr3lH73Xe+E995+5146823vJh1U+GcJzh9/kJMeofXVIxNTcf49EyMTU7FyMSEd5zy1Xe+EN9L2dVPsNOfa2+mkK4xR1VRYNrONkU/DvlnvkapcUjVE2ThMtdDBm4n+ISZSEJdl6zQ0xxEgZsOQE4+y1A88SElFsOAsqEp/7P6LbvPIlnZ/7KjVe9t2m0o/Slox582l+LMP2iD74Uw0mH5VOYzDP0QxRm5vBbNotqhTkTR17VvG93khp8u/N8yBhG7JEAvucq2jx3N9lO825dzLelfBmPL5MjHxATNRaYqqEjpqMrYq3qi5rMEONpJhuCgmusROKUSiv3mWsFnYWaky5lXLssHE5mWo/TpvChVzBv3Fa5UU7KEprFNGwfvyUsB5DqO+3IdpAzhowmMRZt1y+w3HdNIwQngz4GNSyRkR9mRFcA6j2WSt2fgsEaOGZJ+hUsvMi8FkdYu86z8LSvGpbrGxnDtcPtyPWoXCocH8wEJEbDu6dpE8yLjFJ5zO9SP8QMCPoNev0csxnpxBICE1im1GwkDZAiQtxyLMBxQOshiAYNQUU4jL+HCiGg4MzkK3LAtASRX4GIAjEs+5aCBL2Q6XOMoDEKE12Aj0zjTxBdZmorz1T8L0rQJARyjMmB4mJiosQmF/LmAw8RwgT0oVDamZUE3N242NCjxxnU2XhoxCzZ9MQBb0KLylAQowwQvlIVFhitXr8QPf/jDuDx3PvrUMU2PDsbFmamYHBqIMS+QJS/OD8bgTjTnzp+Py5cv+emKd/OIHjv6psYnYnhgSPWkxkZ2cpWvb00jI6woLZfh/GcwyLlbZ08pyh1jmOWnId/2dZq3TGsypocOdDmFexFF1xXPAJi8XR8K87XCO4tYLTwv+qjO2h1HXXcWxRRvHOJVIaan6yEmRQz8xZ/rSf9wXjyTy/tGF51fw5tkq6o0nSpDxuV1/qiV/HmSoTjfqeJ12fBKOeoaPpv00LXuyJHetOFd98VLiyd8p8kcTIO0xDFpJX/iqWd01b/SOwqOT7o2La5NI+VdA2zKXfm4GdF5QFP650URXacMFC6XNKEnp/JBOzMUTgqpuW34cHg6IMuSuOVyYH7mp95W2rznIq/P8MolPhctOege5/K6Xs4csja+/hL71WCUhg5Q9QqQT3dedQ1UXMIZruWjS+7B9YCESYfkDsCfqDmOchKauMlPQQ5awUyofGvwxH3pVJsXrtuuIwD7+ud89M9pxJ1tY9Z75VF+0eC+7dpA+uIJfmjL3XjQqAFg3Vd+2VZUb7omTIHGKTBteGj4qHhoAKTp1LegwvG7eWvjFRRe8WaewIM/7hucwqtrYpLfZMntBYetcbuBWvLcnZ66rQU290UCaJWre8e3HAA94pAzfoe22jK7legzeOWBVx/imFcgGIBz9ueBabjWRaPk4DClhxblrvwJ6x60t3Fw0Cg6HT6ER1jJuxu/6JqmeDZHkICW5FZCJ5z4Ng+VP65dfuLAoV8rfMLJr/oWcItP8OkHi27hglN0cW26OO6BwmvzARCPKz6KbuEVH22eqz9u8wBe4bZl1qHb2BJJ/CVaFV98AkWzTbdNu+iTxvnAv/TH+egeB5SNzVfcm7LIdQb/DUBP/5o8iW/agtpGZ1xImOJUYuu/KSga34tb2EUSwaOcI50OflP+8NUpA3k1fZX5BV1ON/zrXPOlXy5zTNLjV5zwJ8fHVT+Znskj4wxe8dna2IiVpaVYmH/uQ+o5U5cvpbGr6w7u69teAONAew445xWs7d1t02DngxcjJB/K453xGufRIVu+wsGVzptHgeWKfDSs5zxU+g74IhxZUvcsYpEGnSLOx1zQltiVIXIcrZD2gDzSR5bs/uSM1oMj2QWl4xD/odGRGOYr81N8rOqCxqOX4wJfAJU/d+FizM1d8DEc7IYhL58lu74eHM6/vbPte3bKWX/EFBL3jhQB+siX6BiD4vLjPfmVZX+lm500zYHee955tOudNdzTLvIMpAxnrEoYdGr3jekrrMJxdV8OPa7raic4AF2hTLiC0vcC0lR7qrYDTqUFqu0A6CRQ91lvmUc54kjTxi18oHBO0Qu1k5mZ6bjBrqmbN+Vuxc1br6XT9Y1bt/z1wsnma/ws0tQXWKvNVD66lMu8qkxA+7r4wIePkbFhfxn2wuxszE3PxIVz52LOZ5VNxdTEhD+qNjE2HqPD0iPOHFO+HvdLN5lXekyre3jwuI62TQaITs59kcK4zg8rJX+Vf0GF4eCXuCpXQRuHPGgrXtDSPaCcEIDz8D15N3nUNTQJKhpnHCQQ3p3GeE1Y6YjLP5i7ybiue+IAyoBr6yeubcPbeQHJW947Dl8OubN4zUMi6INHes5V5vQbf8DqmH5J9t1OeWMz2Ml+JEeYfDtd8yp0nqsmvGPxahylP1KYnBcToSkajDmQJ28u0aq4z3ObkzcAXrvLU2F+xdKY6RP70r3iqWUWd7zQ43jkLRrWG2qVEGxiCwEavlc9Nn4HjAMvhKFLDZ7zLRBSQ//M0Z6kx02eCrEzb81NoipOc+FfczzqKR90/fu1LMoZQ/lxfrEd120HDfnwJN/9pQxG5k2YYptmTfmxzrqy83EvPciVB6XITVJQOmi8EEP4dvyQC05JSa1g/VPfiycH/2g0C5POV+UjJts09/gtZPuixbVcD/2uukU7hddcns0w3rzCuIMxtfIcGGDsIemJ/+H+FzHUdxIDLw6i72Rf7iB6j/ai10cKnIH60maw5sFINnCf0dQwY0VUQ4Evsy7FdkPjGgoUW7hUuuXtUKSREkmlQaBJGyHY6PtauHIYckqnponsssGQ0o1AaflBJuuiQ88dgLPLPDrOyNDPMpGKfNnBRgxP1JgIsJuLLz3xFcgBoeHTMuEPY4sM+Gwsg4WJ8bG4MD0dE0PDPrcMYz2jjv+tN9+I125e9flKskxusORPvpl3AvLF2F2+eClef+31mOAV06P9GJSijauSx0SvjwGPByUYuOyIXU7xYuMgx9eaGhVKJVOBcoLY1In+dfB1gxEhgnpIqZ65TIC8FI+Dh8YAkzZ1QbIQNgMTKAhBkVmPDCqF5PrPMAgmOC1xAsKRpX3i9N+YIpfX+aMMXpwl76Y8uuF/hxZQRtz0mnincRjlpvwYSFiDVrr8CZcELnbKlABPtJUnZkMhSU/X8NFJ26GRP8cpHQtyL+Oc8WMajsmyJk0aKU53DQ2npzFLF1wOx4GjRi4H7oD0d7AW/qQHlSd+DSqQTTnuWSgkvsD8NS7Tq+z6P6TBCAvcwxqEjwz0yfXHmDrM8aGhGGervQYwfPIaPPjxoanKIylLl+SSri4tU9kJXROWgFQl77xx3kyQhOE05kdlNI6uy2UYJAkvPPQU+Th5B7fbFXDp+y5cy91O91354oBqSwV1XeF17zrrSl+uHXd2DS/IiXySjkIdx8MAt1tHJ76ZfwnO+NM/+1Ue0rYdUPnjim/inF6gEPuVkweH0CR/0az8il6Vow2VH+mIa7dToHxwahBHPHhA8VJQOEUTgEaVs1ybfoUBuaugKZ986OEXXx08hRVe8QYUPfzCaePhAHS5QxNewGmceTAuVlR0sU/KFkf2uLoX1UzXAHoJOH/57cE/7oy/M5tIOH1mDZQLF2jXByEE06/NnZ+Ji+em460b12JiNA9FZnECHHBxBV6U6qq7ogtUfuRd+QOvwi0ZtnELr2xZ4RYOruRe5feOV+EWn22auDbdoglud/6FS9yrcAunLVvizUOL3zZ+GxcgHjzwwcMR18bnunCLbvlAmxfSFs+Fnzt7z3a0GFf1VrgA8W1H2uK9eCJdO6+6x2We4lGK202j+kVqAxzo+aGNwhozIt1KPvBynKa4hj+zCA/C98DdHYmiSWtf8hVOTnCSJunc44MvsAShoXB4g3euARZCKAPhtAReL2PBxl+WVA/tXV0KY+I+pAn7C75ct7Mdu9tbsSf3+MH9uHfn67j9+edx986duPftnfiC1xpvfxVPnjzwV6v58jRfVNvZ3VYOL4IvELMw6NeIdM9Coc/Zlc8bALBmfiwjFq0kb2yGrr2TTuGEsUur3rBArrR1ymIZiz7CgJZffdR1jXnRK9J6ci9cwg4VtstiksI5umJweEj9+ogXSc6fn4vrN256d871Gze84IW7cuWKD2envsiX14Dhz3novqAm9rxmxniB8VjpF+MGHurSsqu+8auOkAM2yB+jkO+FOI1D8Bl31JnD/giX4rnu9qu9kB+u6h6f+7qmDKXX+LUQ1l50YHGNRbX2Ylv5LMLhatGt2yd90cVBm7qo+3LgFB/wVa54BeqaciFL4gu4om5XNjZiYWkxlpaWY1FuaWXFbmWdr6XvuH45Oxj98IKS6pHdUdQnY00aWeXjsanyolm1gXgWVbsjGDNgoTiuxpsG5HpOmdMI85h71QPpxCwp/dDqrAgObJe9DeRJGPLBcY9DDgWVph1WZQEqTaXDJ41x9IfdSsTGc1hbHnndSSMgy8ov828SC8BxPl08goVPfWeahA5+Q5tr6hp9Lode4ypPZAEddAqdcztv9Asf+p5DN7R39/ZllzbV7nPBmDqnXfmjCuPjMTlzLiamz8mflT8bk+fm5C7E+Mz5mFDcuMLZpccZbFPn0k3KTdgpnrPpZhNnSjZkXLTYzTemufPoxLh39OGmZmZiTPfoY6/KhT2HR/itspVsCLfjGjx8Ob/KqYsaI9OP1OJMLtikbqOVdo6XHVZaLKU3sogSvQC6aSf1xET7VcByjm/Cde1jirIW7fz6oXVd1wrCJb74eqG6OsUNyGGP5FoLVv7aPe2j20GHeuvQlK+8yLfb5UKdYkXyReM6C1OSD8dhePe1ZIFcvIvK2SOjwhUJ0VApoNhxkM43GuQrDXl12oR92QjFqxRyjUxFFz/nrMzp5bzG0uMjJIal00PCGZYb0j2fiuMzaBwBNSQ3IFn2STf7jw+j7/ggTve34sXORhxvr8Xx+qpd7G7G3tKz2F94GHvPvo3Nx1/HxqPbcbB4PzYefhXPb/8y5m//Ih59+kfx9Z/803j4qz+M5Tsfx/1f/kE8/uW/lMP/FxS6A32/9YMf/HR1ZTWmL12JW29/Jx7evSMjvueDX0dVOuwjQFFpdHwyfIOv0xyfxszFSzEyPhl7B+rMaYRqmGMTU94mTeVlRVmMdmzbXVpeSjrqKPgS4eWbr/ld9kd3vlHlH/mz7gPCHuprBE5FqEJ4QsZhoofKY+bCpRgcn1DjVydCZyKeWO3mU7hMIFjFTICGeFCFbG5sxab45mnE5PRk3Lh+I86r0cbBXhxvrcaMGiWV5NcdxTvqpQtRIH1PTExM+IDcgeHR6B8Z8+dixzWRuHjpogZRo1IIDXiaVcmzMpsEowR/YpdyMJCgE2fVEgU52FyNvZVFKz7KhKKhnAgeZXL5xReLJ5BkNX1URmpLHRsLR2w/r0NRyYCfJ7DQoQGZl4Ruw1txhGMQ/WUPhWGAAXwmPwcH+WQN/KXlZX+qe0QyuKjB0ZHKlruGzuiTjkEJxpZw5FdG3kWDVwF+hZdPWgY+PAkEnKblarCPMPwTbeTgL+FIDjxlNX3xMqiB2LgGdvAyrIHeiBy0h3HNNXGkQS+45okG8huV/nP+CwfiQ5tBnQdmTXoPzrhXOl494dw88yuXC8tZl5THTnrNINC8ik/vTlM6nizjM1kGz68nKJ07Sum6D+RXGnZGmkcWo1zegSy/eOVVDZ7eWIaNrBmA+l174VIvJd90yF+8sfilslFJoxqYO43oetenjDZ5OU/RQeacJ0i5qO+xsRHpzJCfoPMkyQtKTZndBpu8dGmnv/QbPOQPb+xCgR072g5pGxzCMk0rrXHZej4ivdw3L+DmQEYXDZgGjiDTzS/ZUg74ag+okA9fIsUvHa44XBtIjyyxXwXdON1QeeCjN7SlHKDAMWnJU/WhXnBygHMBi16mwc5tbm+ok1O+whsZGIqZcU3cXD45hReU3AHHybUHkOhYOx7Y3t7xE/hT1TVfZJqRXRtRB0Y0ky7LFhnqvujhl061oe6rvG1Xsq24ugeKVhunGwgj7zZ003cbEi38gnYacIo2aV5VBoA0bbw2vYLfRKtNs5tf8Nu0gQ4N/TrBSp4TaOWreuaeKOIr3066Jq/MF5vqW0MbF5fxtXCRH8KZ0KAUO8muF17v82vrLKILoeRpWvrVglyVi2sg6WW5cRUOVN5AxeNKpm3cbrkXD1wXEN+Wa+EXr924wKvotvnFEV8OwC9c/OIXKDzoFu02bjcfQBsXKLxybShcXEHx0KZd9Nq4bV7A5zUp+vA85+msDsD7Ta6gcNt8tnnAJbycnnEDthlSvLY0xrk5si9joxP+UrT7CTl2puzs8Uqg6Eo3fa+xVT4A4uucAz6EnnEDO8VHNE7jKInjo0P1vewuGfDDzUOFjSkt3EB3e3vbtpZ+gL6UXUWUH/vNTgZK6H5ffThMur+Vz8Hue3s7sbq6GotLCz7La3HheSwtLsTi4qLGoGuxtLTYWSDZ398VPY1zxCBPpZEHi1gHh/ud8cNZHaZ9ot8Dj8UJ8uVrfTxY9ENg3cNPjhVIe+LyUibSVVposjODtkyZavHFCxq21/CRi1Unp5wnpr5eYxofg6CxDJPfCY27z2lSO6MJ7rjG01OauJ7TmHhsbEI8Dcew5MkZb5wfnK9hUmfMA8g7z0bjmvyzP2eckDzigEGNGRhbUibsiscSwuP1KBYBlxeXLaf3P/hQNmjceuCde/JtA1V/fA2RdMQB1Q7hp62LXOOoR/K3TjXx3LevyxVON147DIee4HM8he1jk76drnDhpaDTHlQX+BVW9+14dKFce2GjwrimjmuRreJZ5GRhC5ylxSW3H3JCn7zbTziJz4cLjj0XWVldc5/PQh7zGD6qRd1StitXLsa05ilIW5bEbU/WpVMu+E15g4FtSL1/+viJ2st8Hpyue+hZHmDpnjpVaeW37UbGmaYxsy8B2jivCmtfAyX7csBZ22t4kCMv37uEAt2jc8hwS3ZjZXUldtU2Z8/N+nVPxmqJluX+deiJMfWd127c8HXlg+MLmXfv3jUfNWZkLgmv586dixtK0+YJ4L7K2w1Fl3hcW+9w6CPx6AIA3WxraYtXVpfj+fN54WJDTr0otrezF1uyZ3xZc1jzun61+UE5vu7br7Y7KDvA/Mavnqqt9srusoDlr86rLfORMxkDTVVFUzyIjD+iwgMYL3Tp3mdPKUwGSjqZC/E+akX3nCn3+mu3YmpyyjwLW2V4RV2qrCfDU3HcK3tibVG4/8i7wbccVZ+Ny4Uio9nlopdiVH7dZajTco2uEo59yXs7xzX4DR4AWw1r7Qu3F+6Qgy/KKRlhDhfktYThBI1j7aK59jnkcinTco0cGx6SJ7gmLW1I7dSOa8kAVNE6W5dQnJJQ/8TRXbB7iihl0+l3advqzpyOtwY1JfS8VDWge9l++X2nx6HOKXpfqH/iiKaj3Tjl/kQ2anszjva24mBnMw40dznaWo84PojN5YXYWl2I3eVnsb34OFafPYjDtQX59+PuFx/H8sM7sfzoTqw9uRe7i4/iZGMxnn3zWaw8+CZWH8o9+lbuThyvPxfu1woT7tP7sfnsYWw9fxS7K8/iUPS3Fh7HztKTWBGdu199GpuLT+N4ez321pfidFf87GyIx7X4z/6zf/LvIkWg77e//8OfrqnxT1+4HLfeeTce3b+rRrvnyfGYJICweJeXHSYMcDRkiLX19Tg4ehHnLl2JYTVsjCqdOFsrR9SRsmUagSI0WmBNvun8VlaWbZQxwizoXLl2053d07tfR9+LY++8YmcKFcGZC3ypkJ1pGGPOaKDDnTp/PoYmp2XgT2JcHfwFvpgydyFGRkalGmznQxFQNP4nbG1uuZPA6L/2xq04L0OEwQ4NZo7WlmLYlauKV8a2fbpmsQAUU9G9jSFfRtKAblcNeGhw2F9oqVfg/CqnkEkOWPn0h2FaXVmR8TnxYpgXnUgj4e5LSbaWF2NIdDFk/sqP8qUE0GERBu1lQEseL5RmTIOXPXVqPDnDsOYEnQZBfubWgHFsQxkWwrNhNDwKGMxAhyc3FQbQ0R5qMAoQvqwB4aMHj53vxctXvBjmtgvHiufHRMoLS6RDZv6Box84jWsbcIw6wDUDXjqONk6lId6LTaZHQ1Z6GrDDc8Go8uKgUO9gEm2ucQyqEi8HV+60lZ7zZtAtBg2EDw0NqByNYZDLLZkMUFnUIs8Mw2iw2s+gnbJSaYRBA6gBk/ns0Mt40/MgiwGcuFZcvirZ1+y+kD6CL53ET6OW9KHhDkB5QAN5OU/lX4MQ8kNmNSAgrGRKm0Ruw0rLUw0GqBhKBjLw5XqjMxNJeM765WkwA7cTTzTId9+vPbCDkfI2OtA44Cy/s3Ac+sH2ViYpYFIPjmuuKUNSECBTeFWelqMcn/omb1JkHeYSeNFPXrinKMkXT7zJl2vaJGlwABOuHDAoswbAq/iiW/Xphd5WeLmC7vvioRbDPFEkwkxzQTlOYlp1zdORkiWwv3/gBxCcm3gkuQxLxzkj0J1VU8cps8SvdFWWV92X42nu9tZO7GsSqAr1YJnFsFEvhikdePDGl0iVd5XDcQ2tql+g4uu6/MKre6Abj/vS2XbYS3jEoc+6roWZTpygeOEev81bN4CDA6d4K1z87nRFr67LLzptaOdb15VP27Vx/Oo97R0bIz0r2ugH1+g9dfCb6jl3jICT9HDEgVe0QC186JQtIg0PZABhWi8Sv0kvmwMS14l/JuPCc9oGh3rsBnCwRWWPCrd45bqgaLZpQ7Mbt40DXfyKL/yCdpo2D4XHdeEUdONW/t10iwfsCn7ReRXtwm07oF2+Nv02XpURaOMW7YLCBfYPD2JPNoT72nXaplNpi8dyRRdXoORKx5hG6U1DtAhsgfsCJUG/RCX6NIYZm56RDvV7oYVX5RgjACNjI7GjPoAvhTPO5IEVi2Np53PXAg/G4JX+AvvJQhQ2lP4A1uj7WDzgAQn8HPn1nHz9kP6axSr6aiZKLITR5+xp7LmhcSyH1zM5XPRi10I8eHDfi16cZcWrjPv7+ZpePqxKeXhSK1qMl2qRhHDaDGUmHPkiNWREmPtU+a4D6Qg4AHVO2ao/4h6puX4k1hcnKX/GJwiViS34qSuME87qkwlrp48UPl+n5LVFxmrDIyOS3YjTsBsDOfKVT3jmNabUF/g4tfzo3zAH/uK364a+LxeyqBfKwgIZ+bJTi77V4yw5/JRJ0oXm4cG+x5LU09rautyqz6DlATd9/Xe/+57H0wgNu45PuZmAzc5MexyX9i/bGuUnb/LpBuJxBeBVuvIrvjt91aXzpi7kE1bhHmc38S+HN3XXusZHFm1HGHVPPI7rwq80+OCiW3VdceBzXz7hlSdlWllZVfva7fCoEincmmifUjOW2NzaVn1kY0a2k2PjklPaLjYJjKktoeeM/XkF7uj45TOs0s61bImU5dnTp2o7z7Mfo62IJzHhusQvPpOvM7CdUDgTcV2ZJ6M0eFW29nXRAqqsFY6Pq7za8eUy3Vl6BMOizdb2Tixrjspi+rmZc3H12lWzX2BcQZsO/qja2tXrN3wPEAYui2Hffvut5HUkeR+JVq/bCrwxF71+/fpL+G36APdVjm6cNrTDwS9dw6EjqSfhMwwp2xiL4Zq7spvU43jN4XkgzFthzCtYGMOCsZgOK16EwVdYOgBfV8RxbbuPL6dgHqxybzmLnssgRx+EXnG9v7sf66srcePGdc2lxz3PRQ/rYy049I789rGHw+fiuH/YtBoWBDlf9u4sJqMAnuJy2nTGtSTpcCdj8C38vMZ2yzUyzg0pGW48gDyVh/WVa8mUMiRiUz6uJHPjgo4HE4nR5AUIM1HMk+dsSuNrfopw/Tm+uZfLHVfYRV3Lp5Y8DxC9/l7WPsCTfSQLyU7GXZP443SHu7mAJftwvLsdRztb8jfjQDr64pBNQWuxs/Ao9lcXY2f5udyzONhYjqONxXjw1afx/O7tWH96Lzbktp8/jJOt5Xh+74tYe/StF7BWWKh6eteLWwv3b8fSwzvCvxsbz+7F6pN7sbf8JLaXHse67jeXn8bWyrzw78Xjbz+Po+3leHL3i9hYfKzr1TjeW4/9bRastuIF/O7JXu3vxAu+bKpy7O9semGuFvnp7zm38MR9s/pqycD30qfF+WcqOhu88ixPbJOPOpCI/tk/ay+Gfe/7P11bXo3JCxfj9bfficf37sSRMh8bGohxGsqAjLB8KrqHgYUyWltdi4Ojkzh38XKMqLPdFwNsK+dLNXzS9vzcXPSq4VMhqbTp2N214kWhfJo0PTUdV65ei/GRQQlpPsY04ZrgqzsoipSOAZc7Yne+4U/eTk3NxPDEVAzIoOxpUHNONC5evOAFFJ97hvbwJAx+rSKpyEz4dna2ZbRG1OjGbHhRrjjYjd3lhVC3nlt4HZhAI6RVUwToKUX08hnf0XFvL+dJG0/XMDzGceYCk1D+Ljs6eRxr6qTo5DGAdD7g9vT2x+6GwlXRdANudjRIhTPIocEwIHEjszxOvBg3c/lqnFd9zYiWv7LR5JsNM8H15XTZuNtQhrYNdLw81bMVE3R4Fw9pUPs10BqMpYXncf/evRjTAIu6YxGhmx7y8BPcZsHAZe3iofgrV2XAaNNZMGgC2jjkU4NkLybovmiTjjLgYAeDysCFextDaDS4ONPmH3G+YRA76HwxqF4sA7eJa6cDustEmXOhqDGcDYBXAyjygmYBCxl8Ut6D2mbARtnAYYcai8GoI2UGTEMOP68dqrx5Msxi2KsXvhwmmWR5SOtkzovdbRgSD3Ax9PCrSL/ahWwa3u3086sWMj7IlTJztof10kQTCr+gk74VXulZFAfa+AVtvYKvbGepB7Sh/T12hmXd8pT6lMV3CgopuYoDvJtMOkkdAyVv6JINOws8sWjyJL4GmtApXmrw6gmRgPhOHq1r4OyatJkXkxDaRdJjuGFp60cH9yJmBnpjUPrHBJP6YgDLYhi7Wul8D09rMUw2hI5Q9aZcTY/8yq+8235dF07eRLMz7CBO1MYPVbczatujsgVGIZ1+HR3+DUDZKo+SbRvafIH7KgAHBxRepSG80pkWuLQ3yYn8cnCeE9Q2/UpXdADw27S4B9o4Bc6ryR8HcF80CwqnaBVu4bV5agNxNVilk2YhrNIkBQEX5K/yEl702jxUfsln2sZuvBz8F8/CFz3jg6cQbE0urkJH+cv3gqN+7Totukmz6CWAV7xUfJvPguSzU0JD4eIKCCua7TRtuuUqro2La+MUcA3dbtqEV/7dfLdxC1xvLZ4rn8Jr28aKK7tS4UDhlwOgWbhtXrpx2/iFW/wQR9/A6zFOL4dfeMV/0QaKHn6V+azsjurQwK5Wfna8BlJxDQ12DYyz80R2a3xs0rsRsFvQHNMknIca2BdGa+w23tvVoB1aDW8sfkGHPoM0NTZg5zf3OD8gkkP3Wbziw0MsurHgtbK87HEni1zPnz+P5/PzsawwJoXszqIP4it45lUuH4I215pp5Ad6znQC+w0vXJN3hRcOYSzgYYvAA9AD2lK7PsnXu7+FR9/Gwfa5IJXjXhaWoOUveIsdvw7MQ1PZZsbk7PBiJx1jUHzO8/Krjhr0Q488kdXe3tnZWuwK8it+us+FvrNX+pigMhnlITMLgYxBJARPKMy/xgnsesN0UF/s2vKrnGIOmkz8Wdwij1VNcHG8ksUuJF4bPVI+jKmPXxxJb7LtzD95GsfK+70PPnSfbh1DYLZV8lSftRhmITSADAuQUd3Dp2XZkjXQxucaB25Bd7z5kKtr8qj6Lb+gcOq6XIWBX/f4QF0X3QoHuC7Xbp+4ui4e8CkvYwX0dldzCWiyQInulW5l+8iFV75quKPJIYIWVS+EsWjKOJI3Ha5du6K5xVSTDp1jQS77qHIAfEAhF2SP1a6e52KY8moQGi/LUdCuLwAe+AEdOdIZ4bfwgO57gLAK777uhlfh+l6OxZxt2QMWw3Yko3PnZuLShbkci4tneENn0GHuK4wH13wx9fLVq6nfzBsF1M3GxkZ8e/eO2wl0KB6L1MiDuWB7Z1iHF0H7vsIKuu+BV+G1gThs2fOFhZiXDcS2KtC7UkelKyyIKTD6+Jomb9mo7q07KgM7Q/1gQbrAQ/98u0W2TfecW4yesDBOODg+wxk8+bx5wiK9NxtAA53yddLfls3gLMG3Xn/D590BqWPoay4aI0f0OwZG4mR4Ol40i2EurexDozoew4T6n1yUU18gHElRl/Qs0MgwvzIo/eL1QbSN/7b3drrH7yMl9EyqMUfgEZR4LKxwna8FKk51hupzZJIXqjSez4WpWrBivM+mmxfCEQ0WR5mzyB5yXuuLY/XRp9Ktw7043N+KYzbqsAi0sxq9umcnEzubdtdwC7GzuuBXCHeX5mP18TexdO92PPn601i893Xsrz6P7YVHMf/tl95ltS639uhO7C0+jp35B8L7JNYe31H4XS9isatqf/lZLAhnY+FxbC09jW25nZXncbS9Es/u3o5n92/HwdaaF6VYjDrY3oqT/W3v/IJX+D6Rz26wfpX95HA31JlED+U8PvS6Ur/Kztt3PqaKutMcl7M0+cDMhN/227c+uX+VMJEvD3ioXI81+qUXnGmFnKVD/tprP5uGpGvq+wb9heVen19I3PjomNci2IV54dLFOHd+1v3lKGcmap7z9//jv9teDPvop8uLC3H+0qV48513Vehv4sXBbkyIwISUFSX0jjB2LNHwVZD9HQ1OxOb0hYvhxTB1cpwrhDKfO5dPFQZU2eiPqlygImlkjcFcXVPFSjk5SJ5XFUdHh6NPwjpYW4khKQaH1KM4rOpxLtKJBggoq3J248KY0GD7xR+dOQ15bGzUCono3EgaJbfG6g9gwserjUyIJyZGvQOGxagXGjjtri46T7ZtHosH0npxQAMTGmxOLiClEqmzGNCAbl+GjS+ZjEugdBbqdpV37k7pLErBC0ZNefGVq5mpaT9BgGYOGjXQ21yP/fVlKYVKiKIIlwYuk+GFR57apSEjXDhKN3nxUgyJjieoCvdwjCzJr3EF1Wl2Opkmro1DgUfccWoCrB+4pMPnKQ+DMBtC8c2g8uuvv45x1fuVK1fjwBN7cWCX+aDMDF4YZLU7vuKtnI2cXN0Xjhc6GCiKVuEB3PsJMmVuOqJKi9Fkuz1y4ikMnRbp3AkLD2jTAkhfNMConWEUhLICxJVfvJbfAV1yCCl5duMhCw/0dU8KwittxufkPQ2yytHg+lBK00u8brqUyxNVOXbD5SKekOWgTnzmLdoarFQ677iSsuvST6uRWS6G5UIXkxBkkZNgAfQaumrC5gnZY6z6ZXhog3T+ouq0taMLLiiHdZTMTIqY9J1e/FHP3Fcc8JvuXRbxhc9gj0kSvHBPvK+dc+ZPvacvGYqvOmuEeyYcpEn9qJ1hOWEhj8oXqHsAvhlU8DpNdaBGa/kQRKMyue7Nh/hWAHrFhAN7Bq4kBpJAvDSLYewMc5uSz8I4E5XN7U3vCmVnGJ9Hnx4ZUnJ0/Gyw3G5rANftMtQ1frtMTLa8c0RtXBTjHK/NqXOh7mDCgwhbmayDSt9Ns/y6rvh2XgBhRedVAD5lAQoH3zaW64acfQWgl0XJtlW0gaLT5oG4dt7tOIBr5yW9KBygrqEHTrnucrSvi27RBPC7cQqvXWaXoZ2GC3Dxmmugg2tIXppkHV4zrGReOOie2gF4jVyp4sLHjrqPaspXfBbNgqKNK6j4SlNA/sgVP3l5OU033cJt02/TBghv03N7bqBottMUrW66BZQPV+GFW/gF0Kr6qjwKp42PK9ySHa6NhwOKfuFUGqDw8Us3ceAVYL8qLVC42Kr9g6OcADXhBW2+/DBHdlE3jsNDX2j/Hdcql/PXr+iZDos5pgUvec+rMpw306u+jsWwvYNcDEORsckcrg5tzmKBj929XfGdkykeJGIv2eGFy10DuXuABS8WYVjw2lhfi3lN9NjptbQspzHtyvJSbG6sa+yniYQG2TwMZdcTxxRgi+EdyfvIiqa/PzpioU3jDPVNpUslT+7ps6qvrbqzHJCj8MAFr+oi6496yEUFwthpg133gyWlfSEDxutsihSOyq3Bv18hUl5MVsc0cJ/k63kabxKHzHioArBzg8OveViCLOiLWVzMxa9a7EleAffVus7+96x90Y/4DQfKpPJDl3uMAq+kokO7u9t+TZT5wvN5TZz4GIDky+IBb3xsrG+oT95xHsiQHfOUGVkD7Ob2maiq6xorLM4voGTx0fe+r/gR44GOTQfg5bx0Z2TkbDEMHpEjzrJv/AJkXvXTjm/jEFfQxmvTbacF2jgVBlQY0A7nutLgpy6c0SkeKm1Bpavr7nig4gFh26e9LfIKr/Qg01G2rGP0Fh1Hrxjj0s77B4et55Oaw7BA4wVYtY3LmgvOTE9CUXTodZW+XtkX1LgSnzAcbWpx6Xk8f/qsKVeWocrIdfFc1/TfOUb8dRzS+0/3JauSI67SABWGAwq/9KAdh590qPOsdwtKHjuW2Bm2urYWO1vbMce5edeuOh30qtxlB7guNzU94w8XYFCwbYSRP4vD9+7fU/tWO9UYExvrnWHKl8Wwq1eTfvHYLmM7rID7NtQ9+YFXuN14AH06R9zcuXPHtpC53Nrqqv3d3T3xeKr5b75azcI4esIxRNDmgcreHjblwA+OWezHxtS5edhEXIVxzcfWaOPYX96kwj7hE0c+yH13a1ey3oq333zDmzsA8qNCSt+4d3mkvydDUxqnNhtfRAMThX56x5Rw/WAP18yjPJ+CFtdSONWM58xJk+rqcb/DwhWzX+wNzhty1Mf0qN58dBJj9uMDv+32QrbwRHbudG9TPrurNqLnYDcOd9TXrKr9bSzH9tpCHKwshi7kL8TW/KPYWngSKw/vxsK9r+NwbTF2dL/88NvYfv4g1p/ej40nd2OXHVPPH8byg29i/dl9vwK4/vyRF6W2l57F0uNvY0P3W4vPYnv5mcKfxcH6UqzPP4j7X30ad29/FqvPHsXe2lLsby7H4dZ6nO7vJJ/0C9vr8ULlYBHqcH9XZeLDSdJN1cvJySHroZ57slaj3sv9b+2yZjcvi1istwywYCL99tmPyA+5SdYsnqJ52It8dZ63n+jHOGIo53zjHMeh/of+ALvDm3LYIXZJXpibi/PnL3pX5iQf3pBOjE9O+KMt9IGT01MxPTMdM7OzbnMOn5p0W5rQNQtd4HAeHQ/aSHP58kUfZzWtcM6tY6GMPOHv//0f/Z3OYljPv/M/+O+fLj9/HnO33oj3fuvH8ejLT2N7fTUmxydiXMJQV8g6jZRABbbiqcGoMRzofmj2fIyI8YWV1ZgTg3O67x0cRcNikAm3MmDxhvaJ4Tk62o87396xQC9fvqKB0ZgiemPg9Cgefv6JFCpP91cV+DOoJsSnA1RBL07UsNxDSpEnpqJ3ejZWNrfi/LnZmLsw6xVrNwcy7YVv4VmlMYgR88+WYuHZMze4S1cviD8NfjRA2VtbieX7t+NUeXsRy0yrUanQ7MBgNxs0HEf48Hhcfvu7njSyU87nPTTJpA0Kf9kgcY2y4MM9akNHhJHQKDFW5u/F2t2vYpjBkRUw07IYdqj73l6eLCp/yqGrk76huPreRzE0NeMBmDgCvQPOp8kPeJVRfAkULTsQU1KikRGetL7Me9LBuORAjs+A/92/9/figurvo+//SJP0nVwQ4+mh8bOzZGs+TwpzYJRQPLUBOdTTZeLxZ2Zm/HQxF4NgUGnFF3KjUWIkoQt+GUwal8+7kuN1WDoe+CCcRgudtiwsZ/3VAIX6ZYDJFzMZVHCYrsOVBzjwBT3uiw7hOGjxjv3+3oEGtkkPIA7+vGNJ6aivDh/K2wN+DfJY4fYinMpIh0U8nROr5KhJbh9HvaxlntRw7S/ASCbw7dcNFJaLWGevcJAvO4vwibfZ4h1x4dBps5jMRAGjxddf4Je82odkd8orB590lKOj4zGs9ruizpTOL/Hgr3SvkQONQ0BYOaAMImeztKHiybOuAehTpgrD+NUu0+IxFzITfp3OqfTqnAciQOFm/ZxKV7fdSTMp4R4HXcrDxKtkwESkv7/HZ0u082j7QC3YAEWPxUfOlthT3bJl3lbqVPqrOFr3QBzF9cHTmPRifvKsksf6xlY8mX8Sp7Jxu7IZ06NjcW16PAZk52iXTLTIG1nglzsrw5k8ygcqzbwmJKvraqvowmlv3Jg9F7OjskDUnex34qL3NYhI2m1abWjnD5AHQFhB4RQUvUrTHQ9ILIbufL07TD74ZQ/AIV98wstvu4Lir6Abt8LatCqs4tt+4UIXebXxgLqucPyCzrXCLeu8c7gXF6yPWc+EVX0kzarrbLttuoXjyY18qwVjvPTUZTLokxwURy4e4KhPAsDP/M/qB7/Kl3mf5dHGLfyCl/jFV1g3Pq5wOrgNdOMB0CzgmvDygVqYKOAamsVL3VdcWx/acfjlAOLajvA2fjd9/O56UUSnjtv4QOF6YbyD9et8pBDP+Cn+Cwdbtbax6TYijA79gg4dj6/O7sHjuvCLPkAexmsZOuOjgw5XeRR3+kI2Q3Zl7uZNjQ2HZPenY0OToxEWRqClPpUJEnZ5WP0hY4h9zh1x/aXtpR9kksUiGP0+YYeHPCzK1/kYhNPueeBJ/18L4sUrfBJPWhz9eIVZIkIz7wqjDyAch9wpj3ep6I8y8/CKxTv6rsRJmXgCxlhGPn0nO0zYhQweYyrzIjoiYxqcycUOOaF7kSt5aibw4t3nuwmXSWiejQmPucAIlG6QhlcXOeOI0o6M8iqkUkp28IKDeTzkQl8N37x+ypEgEGZRjgdmtfBIe2HM4NdDdc3infsr8GQtGIdRB5RtcHBYeLnopixN2w9/xT+73r3oRXkUzngafqWhkoXwJZfPP/nE+vI3/q1/OybHJqkNywla8EYNvf36rZjRRIegNrT1vHxkUrpZ7anwSifarnC4BiqsO75odIdx3Y4DKCsyBIgvv/CAwoUOQBzXhUd8xeHjCKt0BYR7fGK59cYf/skf+9wueMh46EGLtil7r7qbX1iMZ0/n40j58OU/Fr/YoUTe1NtHH7wXr926ISap59Rr6qzNQ/FkGcinrf/8Fz+Lj3/+c+s3ICmZJnj43WUqv67b0AkrDzxKKRrQchh6Ir9Nt/IBCrfiXsaTfKRkVSc8IEaKyOarr2/HgubE77z1dvz4z/2WZWQcpYUGssWvfGCCr6r+9k9+0qFX8PTZ0/jH//g/9S7VnW0Wq0802T9vOb/22mvx4x//uEO34KzuUjbFc/lAd5qCwi87oZDGV5n7e+MXqp8//qM/Uvl7ZAt23ZYpgFQkBnhzQvMRFujFRYbL8cEFXi3nbG706YyiABYUYF6cTr7kKum4HBMa77ID1/k09o9w3mhizr78bD6ePX4c/43/+l+Pm9JB7DlkyAcNgi7loR6PNB45mL4Zh4PTrNh4B1Z9fMS6oTA/INYcyrvw1C48FmKjia5ZuOH1eN64YT2BcSP2ieOGdrY2vQh0qro+Yeeq9Bkdefb0sedt2GPMKuN3HtJsaW4LbcoDHeoTt7WtcOGX/Af7Bx1uW6qysTC48Hzeu5X4Ii+2EhyG2ZQVfugL4OVYjgx4ZZXVDHY88RVgfwAwpeMFTM6dRt537nwd33xzJ6amp2Ju7qLPYCMfdlvzSjy0UrbZF+QciBIgX9ltyY3zopE180g/CG3qkbliPUzKXaS5EA6u1zLgSIRJY586Ez344s82RLxWeyTXXBeRrBgnOD39BG/Fpd4hbxRTaHLZ5glP/c78dNHQauymrkWOAKIalJy/gUk650UqXf93/o1/neSGvv/mX/wLPz0/MxVDEsILTXJZxBqWMrCVz6+iyPd5B4asYBjzrhINYHqGNblTQxlVh855EPSvLqwK7QUk8nUapVYHsbG27vSTkxOaxPOkSEJVPuuL89FzdOh8eWrmVzMRtCXSLAgIj8rvV+PsoYFqoDDG7izyZeCOAMhIBYWHTuYC7thxNDlFvhrIiB55HO3uxPbKYjZ9LILy4OkJgELYuEkZk6pAHfrMxSsxMiEe4L0J99cZSMvPeVNm+TiFF7gS8cFX3P7GahzIsQOL7FNBoJl5ok5F71SJTnr649z5i9GnssAfnRByUWyrtGeQaeHBd3lZPDT/uKXB4lNeHJ15TSJYcPEigdCfL6qzuP21D1xlZxgNitfmaPump/xoKMiaHS3QKP4BiTLZIMyu7rMRsdDDwHh/d8/1QXjKQr8mHoMBX/BJ44KADayMK+XIlW0MGAtnvPqZHTm0SAevzo9r508DZQWbM5NkIBTItRs7eNBHX6RfmR/pSZgNnFrvF77lRMMDR/HIA3zy5C4HDbg0IBgLjBK0kwr0mayyMCUjT/l0nbs0Mm/LQH495Udp+jBskrXbKXGigRz8fjQ8iq+krf84JcMhR16TpI5oX4Bpy6FbytTX+uc4yoVcKQ8D4QENhPc1UO+uYy7PbpH7WZ4ANepDeVU/PMUmItMgMeqca9KBba3SdXYSvlWZeS1kj9dHjJ98wluB+W4BOH6yLlkB8NzGOdTgn84eephiLCr5SwSmyzW20BMtyZnOLdkTnnhKPZUvR5qSBz7yAmjvLJ6zo8FtnZ94sA6KtrqBmFA18Jok1Joa9quoW1ua7PQNym5wXtqgXydXi83dFE1e7fJUnkDJpw3FH7CxvhlbsuGc6cMgA9p83IPSoDM+A4SSKci6rLTt8nVDG6fbtQE8XPHWjfNr13Lgum9RmEuoYHyHK77KXfcVVtdA4QDgVf5A8VTXBZW+XMUVTaDC2nlXfJtWQTeOLjo++Jkm64Ey51P6M7SCwk38nJx4Egq+6q4DLRyaSrUW2zWl0X/JMnHIgodg3Be0+T0rI3b4DKfaYOKkq3vK0eGVNNhlkioKNm2fTDNtZrmyOUUnab9cv0A3bkHht9MAhVdpKhw8bH83Hn65Nm43bVzh/SbeO/hEKNo4LTzqnTrn9RP6sOzbsD2Mc5q08hE3026SQo0F7Kz7bCPU64HsDYfWmyzpWq74SMhyifOsH0Hxb/6KWXKqtE6fLutPFel7eU06Dlme4Mww9THsLGAwz/EbXtSSbWOAfbDHK41rsbSyFHyNcXV1OZaXlnx4/fraWmxvbcttGY+dZRpMOv/Ur+QJ+1w7puDb7aCRA8B4BH7ou4Ac36gckikypog+y0Y+fQ39KHkw2UEe2H0eGnEWKnmptCkHOQbwfmVQ7DBx4nVGdovjOE5jfGJS42ONs0fGYkDjXsYL7PKi736hcR0yEDtxpMy9AKY8OI+Vj6ccHuUZY728IskDNPn5UZ/8ABCvHzE+40Eh54HlItWAx7ne7d/UG3JnbHREf7KxaTnzCunq8lKsSO681kjYniY9+5oo81CRxUEmlRrkqZyoXpYXeTFGQk75kI8qyd3syMd5Ua/qV5jAMSljlxj64jEOuiKuWHQg8QcffdSpO+rSlaDwPED/nMuSKYg6a3/4dV3h5knXOOqvHWe9MA85XminB+q+O21dA4XfTlf0244wgLRcF07bB7hu+wV1Dx402niVNv0mP/1YfOG1s8pTRUwc21rdayy4ubHhh81ZXy80wR+LqZlp02AMefEiOzNaD9sbI535wztl0WUDXpRSwNPHT2P+WS7EgetFZNI1vNsmCc9xnb6pwTHtus5w4+rnsjtc8ZVeGLrIa6flNn2gHWZZ6JpxEj7663IVLQ20yEm33r3Elzi3pfvnZ8/HjWvXMCbGB9ey7ALkjgyv3rhpmmdl7HFdcIB+LeRTEhYTaM+8unXr1q2OvOATZ5qiUbYXn3aFX3HlKp+Cuhe2y9RILjg0np93g6nts/Bl+4adY2OIZD6gOZvflpKtq3wB2h72SQG2bykBZKkr5cW9+YYn5Zvs5CIKr60xR3S4U4kj6YX7NKXZ1RgeW/T2m2/62KScS6SNKHD55FhIXHz2JJaf3I3NZ/d8ltX2wuO4+9nP48mdz2Ll8Z3YePYgDtYWY13+ku45oH1tXu7p/dhT+Jru15899KuAmwtPvMNqf30pdlYWYoNXA9efx9byQsw/uBPrzx/H7vpyPH94zzusTnh1cW/Txxq9ONrRnEG++qJjOV5nPDnc97nnvB7Iw0XG0rxizltu/TzJtR09iRX1a+yo9eup2FHZaPoVPlqGblJn2HDPdRU/OCBbr35kYIjXAodjUPWEreR1eD9Ekj/COb8TEzHFRxluvebz62bn5uLc7Dm17SnJdlxuMndP2Y0rnB3H0959dU6ODxmOT477bbeJSXaLcp33I6PDPu98WvTYzTVEP+PXEnmFVv2NdMSvweKkU2zwoA7RAY9HdO3X/HXt+uyTrhCuMNZC0Bf3CZ4MSUy6ZvMTcSeSi/XdIx20GXVAR5UeFdS95+ngSEdT/zKcG38xV3joaYaKtsL5/b9aO8P6/urv/NZPsVk9p0cxMjTCMDlOdrfEuIgrnAFLkslVS0+SFc7W8h7OOxrlNcl9T075GgyHlLMjS8gUrzE8SiIfRccQo9TsDGGXBRXOu6Oby4vRI8VhMIdQ2PVCA2NCT0ePgrBoQNPrUV7TV66pwqZ96N7gwDDSIBPF4ztLC9AG+AXb4PttsKhAjJ9x1fCPZfzWnj9TeZNXRJ6GRiThTff8NTFxqoHIxNxFD2KQClnh14F7Nj6O6DCRfgPw53yERKM/UKNYV/4YHm+jpzIpp+IorwJ0r3SShRA0QemNmfNzMlxDzjczw2/K3+UcK5vGtY0tCyv4yFbOX6pUBvWFxJqQIC/AeMLBcPWKP7YQ8+SEwxcvX73iFfgTDdbQG+Xi4sI32xAZfPqplH4AdAEvBMGf8vLAqOENYOFnTA2NJ8EecFIsp+F/4oGDXKin3EnFzrBsfDTGYxbokGdjaJxS/8iCNIAbj2WX97yqwKusLCoRxrbvlJ4S8ieHwUrIukuesxx8Ip1dhPDVGQwIzzI2fpZBntM5jXwbPBkPn8Uhnqls0lYZfGC/4gmDrgejpKV9KZ72CK+0LQ/WRdPv70sO+ZoDr1LkxwhgAh02qOzwwYCWQRF1Rn6EkR/XOXBNfhhI2Fdy2iPnlQyP5GHGTHBsyHAi7brK7DKrZMNxhEGTw47z9U7Vs3TH7V6RXvgTL+lnWNUrLsvf66/fcQAvExX4RTZu74pLOb3sowv1mmSWgzpJ+gADFbc17ECThoEhvuVgfpDX2c5EdMg2yXwnLjjlkvfKX051SXprleKY0LCF2BMjxWt+GOMqX78mD9RTD09lxQ+vOLHTQMME8ZhPgiYlvz7h2b6JVuk1UGUCuCauo/cNXwBh1PPRyZEa3oC/IDwluthUOjSXg/oSvgeoTX0UcN0ua0GbPlB4Fd6O57obr40LfwA4dr4TrnCEZLzCBcCpNEWv/G4oXPzufLv9yp/7oteOA7gvvAornaj7NlTebXrlCkhF0k7ybvwm2KC4ysc+uG4vZ3TPyLT0Qnx4wgKe8VO2+ifEpIXr5jfpgnom28ItZwKClENjF3H6EZ0LDQz0Ey/hrHzmRdBNF16IB9q4+N24OOfZuOT9DLegrvGLfuHiAMKAolsOaNOnvHVfULhF207hyE8xstP5tTjGU7ySsr27548MbW5vxcamJrCaNKxqvLCythrLq2uxsKyB+tKiz4BhEscX4CTQzIu+raHP4sq26AHkCQ+v4kuJO/ohAkLOyzavrX8GhypRphddjYAoS15btWTDZLtHx1wedotvb224PJzbhVvnQHXOl9ra9FcY2bFwKB8a1X68U1kuF3o4F1RylKOfwLaDg+zgkzT0CbpR/upXxQ6Dc3z0Dfl36oh6NS1sKeWshTCOW8gJaI47c/zKzhomdxxGz9k62N8BjYOHVT4eBrMY1c84Sjx5jCiC1Oue6oAFSSaVPDw+Eq1tlZMvMcOHH2goz+z78gEZ/TllRsr1JevqB3H0H/UVR8oNzzzQoU9Gzuy63pC/sbEVHFrPBCzvN4MPBLBjgyNOPFml/vzHMRUjyhJ9z3pn3JNtnDyyPogf6Fc5FcfYxa8jCZcxDS5fuSTJqSdJ7E5QAU0POuTFFa9aoqvvf/CRH6hbz0iIU10phT+wNaKyM94pXTWenHlpgOsKrzpuA+FtIL5wKq6dluvKC7CMGqi06AT1V2EA6YGi0ealTQ+f8MJvQ5sWeEUHv/gonA4o7slTTfC3tl7iyTplu45usWvmKHZ3eC2OcbvGHJokT01NU9uuwytXrtiWMP62Rojdss+VZTtvLxQLibP4Fuafe5xTPFPJ9Ckmoj+PuwXEQSLL8rJMzq6771v2OiNfDhPAF/c4XxNIPOj80zXUTFc+umoU3VPEPDOM1wZ3Y3Z2Nq5dvsyA1/jefNDQxycMn3Dms9dv3urUZcWta7579+4dzw14W0W1EaNj+SEnFhd4NaxNq+1qrIqr+gTIAwcf+OhglbkcFWs6JMCWC6BD/7G+uWV7deH8eR9rdKyCj45PeNcTixzYszzni7HugNueF/qdJ7WVtBAYUvQ4wDkIEHXDMygsgjNOV6jD4In2TXnQGXa08krqm2+96cWYSptwloaMKefDb7+J9fnHsb+pOlpbipO9zVh69iAWHn4bL/a3feQS5229ONjxGVbHCjuVf3q0H4e7ahf0cT6fS/M8l+nIDwfQFC+w0J6V3c72Rtz55o53xaHPPMDGhmFzuWfuQv2wPkFd2jar3/DClBwfA2GhioUjvrzPl47RERZCp2XPLl2+ZDd77lxMTE/kotPkREyoLfoVP15dFj7z7KkphY+LznjSIHxcOsSGFHbeeUFM8+3zs+f82i27wmi/fNyPeRIPz5kz+Cw4HHWrMlAONox4QdR1gt7lOC37QrWtbEFSpuyj0C2asC6pntQvsJg7EcZ4Djw5bulvSWBb4mq1gjRUFaCLXNBSPfPfaMRneo68qrcZoE9+GQOiwiFkug1NdFH5eTxLGt3Tcqgn5sadfkpp2Ejwd/6f/4+zxbB/7Sc//mkS040XwwRMMqX4FkbTuKh4lLGjnMpwUA0qhjQplXGlgY81i2EMtJ0bLacB0xJNFIaJcL0mpQi/j7u68ExKu+9k8KDcZUDyDCO2d6YxpmrkS9HOXbkqOmOuUEBl7IBFCV0chXMFZg0SzsINZsLn8eypMa4uKsN8SlJGp8qqjM8MJuWRMk3NXZJCsS+j8nKd+o4KdZ54XeCKK6Uxbm/srq/F4daajNNwnNIKQ5NsFcaHlyJ3TZYpnHdmIYshTVhlxPrV4DRXdr6K8pppni8mypmBgTwte9HiFcCdnS019G13mJy1weIWH0RglZqG6jQNDRvTpuy1eLK8shS3b992g7x6/aoM6YkGdvnKIrmSjkUEv36nwSnl8AIG5VX5iC+F5IefCzg0QIra44aO8aGuqQ/SUH/QoREzSCQzFgqId8NWnNC8Qk3DY4dWNXgaBPRNR86NXmk9+euUlV07Ax58cs3OGNetrik3eKSzDgiSL9ImjhesFO7ywJPTZLgH1/AqXhznTgajozDOYnDa5MHlk6/att4ND8voYsgUnq+ANPTgSzRIDz2Y4Wm7DxAUjp+8qN3w7rYNwgALOZkW3YUmT5L9gQzk5sXEzN84uk65NB1XUx4EX18LhS6v9sIH9Jhw2BUNl7UJk0vjm2HoAgKjnTGYT37TYWty4JZ00p0NBkjLAIRzGOAreUNPm7ptws7i4FvpRJMWw0KWdzTSpqAjHryQKcA2ZF0onfInLXqIX/IgTdlHKJdOAMZv7tvhmER4Jp0nH7Jn/LztWXbHW5/VMY9Jn3j9MVu2NdDnM2zv7CpvFmzz3fsx1dcQ/MGnHEDeL9fVGXTzCA6AT0dK58lr6xM89Wn0zQ82UA79ZfpfL5dl0JS5ZPOboJsvcLv5bMNviuvIvsv9Jqj47vy6eS48wtrh7XRckz9QuJWuTQfgvlzRxBUUXtFz+oYGeNnvcJ++dYbBhl3ydFbfYJ3lC2BDvNjU4NJO8dsus6RMDKglV3CVVrHJQysNULTTz2tjK77KlnTP4rlOl3HmV3pV+AXKvoWbPCd+lrGg6JcDCr+t/+V343bXX+EVbneacoXTnQbXBnDLr7huXNNEPrqnjrY4w0VjgdX1VS8QLa3K16RsaZXr5VhcXZFb9kLYmiY0uPXNjVjf2nBfPiT7OadxgQh36JIXfNI/s+hR9wXIoXg0P3JKmJF4JtMqm9NDt6vemrT+SbRJt5mg6f5A9m1B/C+Ld3YCcCYYn9P3qyxKj71nrIcNxs4zsaA/MG2l9w5vhSvnDq/0Ge4H3CayfWHHPaYUwAO42EbSwttBs1jGpAb9Y0ylxC6q25qu2cmEDx/0o65njRP7Ne7ygtfEtK9xXgzSpEi554LX3mFs7+4rn2O/2p7naZ4EX+iFTy8+KE9+AGfYele9Cmke6LvEH6//DMm++8uQChtu+nSVXDLjoHvOP9uKFekDXynH99k/8rd3+FIg54dxjg+vWDKupX2fSq55ODZ2wDsNmcBp4svrnOzy5kw3HsSCd+qn8XCZOsN1jruQB/0vbS3rxWNlhaVupL7AN1euKxYL1ce4ztwHO8ZyXlyYV16n8cEHH3mCSd/I7nycd/jL8XCGxbV2v811OcLqmjiPO3Xtfr0JM4+N7nANWD9brsLAr+sqD8B9u/1UOnAqnLTYIPxK2/Zx7TjAOtbEpazP8q24gnZ40emkkfwXFxYsO8aZjCupS9tE1RtjUKF5MXZDNoP0vGkzMT7l42OoMXbi8dok5+vk60XOVbhV9pQTkGG0y6zRZ/PP4vnC86bfSoC/Mx6bQIHHFQLGz1VGtwPjE5PIZ3F5T1kAbj2f4Ebx5Om0uqUN1b194yPTRi/pT3StrInxuAwkds3xQY2llWV/FO4Ci2FXrzjcNo805AGhNig9Z0Ffv3GzI53C4XW6+/fvxaHmuOgp9dA+QJ/FMHCrfO3rgsqTNOW7TlW2tiMdjjlMDyrOblVd+/wnFZaD43nL4FBtgsWBmcmJmJ6css2jLbOphLnE1SvXxNus0vIhhiGPCxnz5xEhtZNJTriWofk7KzPs47DhLKxj/xQrHrEfWadVBt7u2JGM3nj99RgfH234zX6pbHteqy0fncTS8pIX/KlHAFw2XtAHsr7AolLabdlv8YhNgdfcKcuDA8qRi5GUB/5qMYmzsHKxacJHqrBQeOHCXLz+xutxUW2Co51YIGVHH+dUTc3MSE646ZjSPedTTbCoJRrMpdlRxcIWukGfQ758PZldmOfPzxlvSPL1vE784GNPGXuj28zB/NVDyUsFsm9X8nY4Gpyypy4Ua1//HSERCmQrpHfUP+H+YqZ9aCUBSdkLWNkXOZEg8ahVwjJfMm6cAEsJDadwGxGO+FaNwbLuMx30aZc0vEyeeRdNdEL/XSbKTvukimX1vVjm9iqalM2Lsux9lH4yZqBfZcPHwVF+oIXFV76gzVtHHEnDq7GMO/iIIrvLNzc2vUi9qfHT7//+Pzw7M+zf+3f+1qm/rqDf+OwlP0HkYDhYS2MrRsQgClnANQwMz8zF7Ovv+mwrr472y/CalgQP94iqSWYhKh0CKQFA35IW43c//UX0Hezka4dSZFarbaREgF1onk3qj/e3+6fOxfX3v+8VTQ49JA6UXwPygAHStuBFjwZd7L+TAdhbXoynX/4yBq0TdLjZsVOZfOVmWB25eVUIyhIj43Hjux9Fv5T7WKS9DV981sJUn/6pdKqq5J04GyvhodwoWz4N57o3Vp/cj6UH37iMpBhQB+QL5YWyGl8Bq6q8DQ1wXshgfefD78XztbXYlyIcHWoAqA5vQg2RbY3Xrl72xwE8irT8UuF40vHxxx9LgY4tcp5MYnjAwLD89g9/FO+887bCcmGrXd8AfLDw8sWXX8U//Ef/37h167V47c03fbYEO1dcl6SRw8hhXHhCySS/A8oYA4cYActGckE+vtcPI8YCkM9vEn/mH7pKBD60ua4nvNQVdW+dEjYDAPB4+mWDy0CYdIrtlEmINHPzLD0mrWkqjJ1hyIP32fOdc6HI1UAPGuV8b3rUE0/gm/NGVAbK0sGR7yfUMEgYaUioC+uwMqCsXrBTeQlnAQRdHByk00gZVGdCeuR4LP6RsaxH5itHmyEeg8SPZohRoL3CJ2FerFY7Rew+C1Bp6FCoe/hlEYQBNBMUwIaqKQeH8rJQSQci6fn8F3Sp2jVQ5UZwKR8HOxwH5IIXX0rk1RWhNPTbUPaHOHhlME0YeNgbys41/FF2nrpnHqTJ/DJzwnrcYfEk3YtPyJtOR2mhCS0PohVuGvpVuyUefYMPOlfyYvcGhaPcZFN52uATpl/KGh4Ur2Dyg2/qViSbRUE/eNTgRZOGF4dxdag3JpgHqr5UquRF19g57A+dGlnwgRJe+IS6n8LIVTsCUg7pCrgGD0cZXsaB5wby1iGFX3QKnzCg7ZcsC6cbr31d8UD53QA9cKEJvAqv6LZpliuo+LoGKr7tt3HquqBoEt6+Bl4l97ouaNMsv2TVhrqvshtXykNo4iOLxGmoGacGGt35uw+VM52GXg1EOji2c6LbpDOuFSBx0BWgTRtIfrCfGQ8U34mHw05nGtsdLkVWXNh2267qV3zyK3xRcpmkrbrLdlmyLl7a/AB135YffGaZkue6bqdth3H9KroVV7jAq2i0oU23/M41rkniM0Jke1hUYRED3079WA728p4BIOmpM/cBSsP1rAbl7771Fhl4sFj54rPbYWl93bJFmhXe9tvlUGgHr823/vsH08jx14A+RXVFXZ72iAfCNIY50qRokwULhfAABl31AyD5cOQdVCLLJK5/IMdT1J/7O6joD9tOPOMKeAMH2aGb4HLPhCgXXXIRyxMr88vDHo5AyIPg/bqG0vkBDOVXPPhMlmAk+YL3vOZoiiPJmkkkwI4qJVA5mvaha8tM95QHnWa8xQMmdhKQBXRAN2Vd09cfaKwNr+QL/+ZXjrELEz7uKTfXyJvFQx4+QYc8aLLwjUzh91j8pV3POPf3FE+R0EI2QOpO2hLyRY+gwziDew6rJw2vdilSKcBRfVLMpu7pDznwnvx81AGSFt3C5RVtFVbXynd0wmfS0n9jK+ANWoxFP/3VxyJ5Gv+t//a/GRPj+TCWMZtfk9E1Y9m3mjPDVAjLDoBPZEpegOtMYaULbcgyZlkrXdsvnEr7Krptv8LBKdtY8F+Gwz3XhJFX8cR1peEeV0B4xb0KKo/C++STj+P54oL1AWCRg0Vgv64lwdM2FxYW4smTZ7YdhwfHPu/qFmf6qb0ND/fHh+9/GK/dvKH6IQ11Cn/UBvzlmPDM5isn0aQN/OxnP4tf/vIXXsglGH4om8uHU5j7qRagxwnI10rrdA6Rhy6fvZaZsuE6ZVT3LSdZcO4gFEq+uCO1G86+ywPBG/vY0GFRPCfVEXuS1f0HD73B4/3vflfzoh/ECecTCrnqiTTmRj5hwOyFC/E7v/vnO/kB1PXDhw/jH/yDvy/aLJYf2PbMzc253d+UzH/yk58YH16Bolc0gJJHQZsHoOIrzHbpRDiSGw9bscWMH6n7xYVF1f+S5zdjo4z5T2J9fcN2Uj255PAiJqd4pb0n5p/Pe7MDX43Ebl68cDF2D/ZieWnZ+UCvR7aDxaedvV3Tov6wQziARSH6Hx+mT6xYRZdIw2v/S3zd8vHj+Gt/5S9r7nqVQkBCPpepP1neXLhlFzT6jK5WHD5jdzEkW8Prn43OteTCdd2nn/dnONkmU4bgZ/skrKDoAJ7Dy+ee88UzGHr4CWBku6EedK2ruicbX1nniyeBiTY+/xTuM9y4bKJIzJqNLwlxIJ5+rXzIn3zTcCtUeTFXzrPX5Rq6uVDqRMZxXAPJI0iURWXVj7aQ9FIHwHHaBmhj6B0I+QBXeLRF/Ri/0N9A8/h43+EscrKuQ19xdEo7VV7g6J4z4TzOUTxtlA0/fC10cETjiIa214AE9OfwaJ1XUOYNf6kjtn/Kj3ZOXtik/+3/+n/RYbzn//g/+1unDLbYSTM5dzV2D5X51lrHaOFVQwVo4BgTOuiBydm49f3f0XgHBqQ4/MQAwldbVFoq5uWGy4o0AM00kGJWDeWbz34WfepU/fUGGVoU3xN602YgrMmjCsuTtN6x6bj+4Q/UoAY0wKLUystUyTPzK98FgAcifc+t8qShNYthz+985q8qUPUIzYsA4AiZrxfSsHsHB6wEJ4Mjceu978fA8GAcSaq84wqvkpp5HYIG5XeOyQfpnz17pgHSjljICukbHI0RDRK2Fp7F1x//sQ8UvDBzLq6dm/EgAeVMHnvd+D/+7PN4trIWkxcuxfd/58dxXwbkiHqTkoxOTMUPfvQ7fpozPKBBHhVtbVC5lT88sDL6Zz/7E/NG/eWEQzi6p0P6wfd/EO+8846VD4DHMg6WpXDh5fMvvoz/5O//wzg3ez6uXL/up6CUH0DUDOZYIGSiz2IOuoXIE0M+9Q49BZRecJ+LN1ynoWQSUHkD8IOjzulIPEkgL+kjZWKwywCTAVwZMvAGh/IdeG/FFCloemGBhUbhyJI5gl1ANEoWtNh5Mzo85HSw6Cct4q8GNdQntDDIuZoe7iyONInhNdwaCJJXGlOMwFlZqm2pehROHeTAsyYI/BgQUz6eXrAgpkbgJx02sE7dE/tqqzwBZoDCU16ePtCxYyeRrM96Er3dPXVGqtceldlS1h+8+TVKfPHIgcaHagPIkMUwFr1MS+nd5oWHo9PhFVY+kKDYWNYkC95dTsolHHPHtQ2XbiQ7c5RNley9gw/jhV56oQ5w+vSoQ/JLPcSY5XZkk1EY25FZ5ccYM4inLrBJ5M+PcpYPQIstxZ7wKCzzVCxZKo5FUD+NlszRC/ikTJSD/AgAj/NfqKed7R1TRi9cdhKQRvjgcdsUx3hFj0VE5Ee9Q4fXa62H+htUPV4cOI1xdoZJR/s0CTsWLXEguqIgQp5MQBMdRi/JQ7ICrDsEdEHJseK5Lzx48n2DhzO06FS6SosregUVX9cAOEWvwrjvxrV8BUW7G6fqoeKASlM4gOtBUOkLB6h0AHGFWwBuN83Cw6/0bR7Kb+O3oY3bBvDKFU7htfHbdNtl6+DIw67R9wrJbc24tB1rSULps0P8D8Rfr4ekTatO2aEVhNEWaX9tXKD6spywnJWF63RnPGS8GRTdpgxEQ0qOgYvxlA/V4EGPLrDVtvMqPucMtidTlWdB5d0O4x5ohwHd6aqeCygX91m+l9MWbluHSndelQ+4bXzC7PzTvdJ6EZ7y6p7yUv5j9TPYNx4oMXgDB5tMXhmmdBovsfOLDx7dvHbVthyixTvAwfJLG/mBlTaAA3T4aVwGkp77djuHsP7Uj7jeBMR10qBTiqMqT3saO6qBzKFs1rb4P5G9G9YESAlUz/kAIxdE2VmV5RoZVR3rPu2wSMqus+uYe/pmv74tfaRvR0OrjNxjVx2uhH7NENrkIX4YuyBL5MMkTMM0j+/g32Uw05zRxTmn7Djuax5aKJeB4XihsWKKoceTu9y91uQhR3j1Q8ht/2DX+sqDPfL1wFwcUw76Kc7x5PwzxjEseFHX7NDIRdGUBX0kZef1quwrNA5Q+6AeiGfsx4iEw/DpT+i/amEOPeK6Jgg4+h7qk4dBcEMd570mror3A1nxWotmjGeow1ywyHwB6gzwBwI0VjvgS8SqX2gB1iPum2t2JzEp9s4w1R06DE3K8Ktf/dKU/8bf/Le8y4Jxj22AeVa9ispbr7+Wi2HCpxzIsOTuvBqX9ZDgOm3C21B40KhxTUGlwS+9ArrD2teVJzhFu/ArrPDrvh0OFC6A/yoa8Fo0gIor3Kqjr776wrtnivu+3lwMYw6FjuEWFxc1H5lv7l/E5SvXvEMJYFf4Rx9+4LOyOOso2z/2ruxj2cUse8bn9c/++E/jZ7/4uRe0O6a/4dc8wrPaAfjtsnBdzropXnN+Qjmxh2eyo70kHwDtIMNJ24a6B9f48Ijuwa/CuQaKB5dJPmPqO/fu2bZ8+MGH8duaF3mHouIoI1Ayx5EOf+7ixfidn/wF61XlSZ19/vnn8bf/9r8X45zppPY3OzvnM9mIQ+Z//s//edNs829+W1D5VF6/CdrxkrZ9SHkxUSXo1Xjy8eMn8eDBQ813+mNyatT58so6iH44oDY6oznooWwCY3PvAHWbPYmZicnY1FyCxTPyQfaMP65euezXc/dVN56bSYYAO52wfTu7u9JBzh5UGsknZaR4zeX4+u/i02fxr/3lvxI3bqBzKdcqs6RtWvApVvwxGHaaoY/d8CoZ1X23frRxMy+Hyq+0OYf0VVd982O9BEXqU9+G7fMN/1t0JXQHZ0zBWYBpkjEOXN2TlxfadF9mN9Ghx9guL2lg/NBTmoq7ZMXnYhhtLeMwyf5iscYTfSCJ72RNfa7kaATTUTvjSveU2w/dqi6cnXCauqO8wnBS9MK4is9d0If+mi19Q/ZFUFd6l7OpR6WjtY2N0YefxOY6/SA7evfiUPSO4VV4HJXFrsZst1lwzpdnE9Po9FSwB9w2BdKqh+zrmgzxwJXAkCnHFlhOCqf+Mk1P/G/+3f85KQw9/4f/6f+Y4ttIjE7PxYkQjtaXhXhmZCFWjdzCIROR7Z84F7e+9ztepbTINPBRKsWpQlmCFF4nJ4HpybdgGt+6d7Af33z2C3+edDC5VZyUTBXHO6NecBBtD/pViv5xdoZ95AUkH1gOrzgJEMpUaCmw7yEp48MkH6C86C9fStlZXY7ndz7Nw++UJ19TsDxUXgZLCJtBB9v8t/c1wJk+H9fffj9WNvjaoRrlqSpBg54hGbu5ufMxNzGhVCnsVCN25uzHP/2n/9SvP8APr0T88Cd/Md5VGe5++sv49M/+hd8fvzQ9HTdUyXzVy1+SbOqAUn38+ZexsLEZM5evxbsffS8W1KGxFZDOYXh8Kn742z/2O9f9PSq7P4BA7uJDpaAO2f77y5//LJURuSB7Oe6R1Y9+9KN48803pdDN+VIN1HXhffHVl/H3/j//SfC57zfefFuDvtxNo4qy3PmxaMmClp9kKq7yS0IpE3CpaGgC5XtXluqVgW/lWXxSJyyG0ZFwzYTAu6kU722oQ2zJPXJ90WD7B3m3O5861yIsvOAATzS4lqvBhp/oahDKu+7Gk8MQKBPjAOSdgAyTzoEGuHxymAEr9UY4gz5k4QUTGSJyNRf6h46g33S0lBGajldCXOXBji3KAFQHTnrSsJXbcrK+84okr2woWnmB6R2VAgbvrKqnXjpz4bAlXni6pgMblsw5PJho8qNMxw1vVXfIgzB2UbHFF1qr0km3O9N1DoiskwZboJTOm78cDDWvqujHmWEueSYH1UAccrNB1j0LjAy8oQ0Sk5Edddakg0d03Ls6oaH40rkzPjh3hYXUQeGqbox7loeNOj4TgwafNlzlZ/ICoNcYeSZNZKbWpHshmq/MD32xnBXoQaTuSQ0anQR1njooR6D8XtmifrX5iUN1JKdqg+60oC96/g+FlKNfVxFY1rQLh74M8AHvBeh2G0o+AH4usWU4v7SkysF8cimcRhaA8VoOaOdnOcgR186b+6IBcF3pCreNU9flCggvqOtX4RJWrg1tPFwbr3DbaUoP8CscXgkrHyCurssHim7hA228Nm5bXm34NXyxkbolB/2MVDiOvhv1wu5UOVROkQaf/+CU/tcEt2h7IcMhQmuuK3+g8Iyr/EomVc6EJp9GO9kFyis6DJiwIx0n+rnriTYofT5u2qOYxYaCMzUxFh++94HKJFriVxm/xA9QeeMqrs0nrnjDJ6+6BwoHaOtyO025gjZ+O492mnZ9Fn7hFlBGcOmPXO4j2Vp2ZtgmpVy6Hfg8uWeqNqr+6pLGH8imw4fo8mGULU0glpnwCBze8FQ8Au3rBNFo2j864hA8o70sx3JSRuUv/eaewz/EC8FHGrzKUgdTJA4Cxo5UO4Ifdk8xfnMf5QFh9knsarHunWpMyhNiyYEFJsBpNVYADxrQ84MsxTNGQOWs18IlDsdHadAnFlbhEebMK7T0S7vOGZbJJ/ToV3sGR+JE/TgLakTS/7Eb3wfIE8/Eo+k/8KkvxgIseqHrvCJFGJMPdtKzUMTBw0wieLiLrlNsFVNcpN7BA3kwFmKBCHyON3CMyoA8aMuUnTECtA/3RFs/ynjEZ/LFW45FUjc5FJld3fBlmcnqK0rlz7FGvsbImUZjljsPxOj3KDb4uNQbJk4v1B8PW068tmkdUJwXq43HYhN+jul4NYy6wiEL8qG+P/3kE9Dj3/zv/s2YmZpxO0Df/DBdPA0o8p03XvPYllcmsVOlN4zHwC+o8VlBW8drfAdUWYoO4W2/jVO8AoWPT1jdF1Re3fHt8AqrvAq3oI1b8d1p2uUASJLXL+KLLz73PMN0RJdJILqInSAd84Xnz5/74TwLYdjdCxcu+awhaPCK1kcffBC3bt4QYcZI8MPCQPGT8uDNgeSbeOq9L/7gv/gv4p//5/+cbM2UU+pflYEw5gTZZhXZgipjWxYFlR5HGahLcPHBT74yPQ4ov52WMC/gSL+wEYWTeSpOHG/t7sUdDryXvN5/7734wQcfSQxqBy2+2rRLr86zM+wn/4rk8rI+fvnlV/Hv//t/228lcC7bpUtX/DoeMmAxjJ1hALQK2vS5rvtuqDTd+A53kP4Rxi3hau9P5595IwWL7JNqk4xF19bXOvXLRgA+MsdYelP9Ro/kxIYQbOO05nxbB3tejKpuWBYjpoX/dH4+DiUnsmQRnQV1PkAwvzDvcy+xDdCfGBvPIwFWljXX7o9V6eqi0v7Xfu/34pbkgSzb5cDH0Q5PxQfnZzJPqYcOxHVDpe2G7nZTeOVjp7BbFKLWP7px6xqdp+/gqnT27KEgOLqHP8dAEXlJD3XBNZRcVq5JI1xpt+vLfZPuKDMLwbbXkjNjPS/+yMfGwys2lLo64uwzvuqrcHaBCktzrD4fhTQ5dS72dmSjhc85z4tLSzEzMyMb8FTz1aEYHRlzP0H54Zv8kW1yme0LvnKhTGHwpzCXu+GFDTHEM/+GrwH13W4b2UnZbpNHjkeR2UDcunFR8+OIh/Mr4h3ZqRyK9U472Rlqy5tzoK+iHR3sxOH2ZoxPn4/py9c8H+zhqILGDvT35Vs7eZ/8Yf+k7MqfMOJUzl6la/rzf/uv/hbVYej53/2t/yE5u/MZn7kQ+2ocx5trXmQoxfQAVABxKog7KrV/fDpufe/PdRbDvPNEhffguD8F1cmpAdSmrVT84vgw7n35qV/PHFQcfTMCZXcRJ6qxYydUgD4m7BL2AK9JfucDGTRNLE8RX6+UAUOnNAhc/KIMBeSzurIaq6u8byzBil+JLgZGJiIOduPzP/kD3fOO+FxcmztnxayGo9T+GtPP1GmvrG/Eldffjte++1E8fvrIysUOo5nzF+O973/f5+0MiP8+noo2qQEGVX/wB3/gA00pOwtZP/krfz3e/96P4vM//cP4/Bd/FNPnZCjHJ+PqKK+aquJZDKPCVJ4DGZ9Pbt+Oha3tmLxwOd778HuxsLTgr/aw42d4bDK+96Mfx7mZaZ+7NiCV4r1gVoThj8k6Xwb6xc9/4QFlNagCFOj74v8NDTraxsh1TR3J0QhYef3k00/jH/z+P4zpmdn47nvv+6lTLiipzlBf4eV5GzyRUt3QGDqggqEQDkvNgLbri0YiOugYizp04I5v/qNv8OYFHDnnJ3z0lHTkx8DMWy4pA7yINotT0KhFM4ByFTARc6Np4igPht8LS8q0F14RleJzUkCjTz95Jh/R8eo4Br8xHmA0csTnLAbiGmIOqw7Cgz+1O58Jpwbr9E098IQ7y9AYQlNOH303nSQpPBaLRA8HfvOkF3lUXSqDzLPhlcRgI4PcVZftHJe0qwzOWJBGGp0hJXXPgJmDdJto8Zl1ZWKklU6Yd90iI3/51SUAlL657uTVkQvyEkAnE+e9vJzEK9/GThFIcVzyho4uE8CHrtMLo8LJA7Ikh4uGPjTQIN8jC+pUSMUXbYhwsK1rosGgD2Js6qIDcKmcHD6TH3ee8r0AKnTTly2yHiGu44MY2FqLnsMdp2NimVuAlW+z5KUcXB48q5NCIFO8Ay57A1y371NWL+MD1KbblXDhXSx36LbTA8ZrgPg2rbpu4/ym/Iu3um7rXOFUXPlApat79LHSFG5dA8VLhcNDxRFW8RUGEN52Fdf2y1kHWnj4BYVT0MYHym/LC+im06ZNKBRpUzW4YDGBBz7WPAXQJtFi3xiDNErvlJKZ+hcm2fCC7ST/tGeZN+D0DUChXY7iJ+FMvm2eSZU2MeuW10RYSNjd3/MDIiZm7DT1K4Aa1OUAzzmZL+qVnpSyzGgy/NEH7zeLDxmPX7QLii/iC+qacCDL+rKecF147fDyKw1AfOHXdRu3/HJFr/zqf6iPxKY+VB7avCDpNn2KJEAfRVi5Y/oKIXDNIgi4o5p8zJ2ftU44veiYL11saVKzurXpsG4ofoG6tskpIJGMGzR9a8OgPF5CagBbhiVRvrx6gWbyEPOofyB2lO5IafyqnFDpPzxwpX9jws44QnLhjBrGoi6UID8Gk2dJwQO7g3lYU3a/ZEr98CALeMkeyCcfHp7wdUP00Q80yFuOfCg36aHHDgZ2jrGLw4thwmHAfaRyuc2Idj6AUs2oHriGN/pOJsJMTKBNHTFR8STHrEiGbifokeprlIdtGucpLfxa8opw/02foUgWwHKhS2NelZt2ypgT48wZKUk3vHucCWKOmTiwH/7oyxu7Jt4BviCGnP3hGWQkOuTFD1rwhRzY9c09Exz6taqv/n71QuhkT9JDpkzqjyQDwPomIjkuyXEVMtWcIzjsmTOGCCs85PfZZ5/4/m/8zf9eTE1wTpXkhazgS9fk5MUwdqJDizoT1LXxG1f54RcO0K7f5O8Mp9LhA+ZLsoG260X3OOLrutITxnXxAbTxcAA4FV/pCq/t13XdA0Wj4oDKv12OuuY1ySXNL4TsN3Y4b4/FC2RNedAlFsOePuU1yVwcm5u74Ff20Bd2Mn7/w4/i+rVrqvdcnGbTQC48wAcyYR7oLOTgFw5O45/8k38S/+gf/b7abPKEXOrtBMB9lfhEZ8BvQ7vsOMqCqzKXPCgD6dvyaF+XX+lxbWBxGkp8xa9oUkZfyhZx5t/X396xzf3www/it7//Q/U/0ueGLkAelbb0ZO7CxfjxT/6CbRyYxJP3F198Gf/Bf/B/8VlSnEE1IR1nwYkyXJOMWQyDHg78Kks33+0867rtd4PfDDInot34wozFpXkvXDGnGB0Z9+IkO8PQA2wxH2bjrCvsFxsomNsz+yCPmcmp2Njdjr39Az+IAH9YY/lz01Px+PmzGJLNRB4vZIvYTMCC2MbWhs+IHB4exaDIH/LRKl9//bXt2brm5Uvi56/8pX81bly9Jj07m5u1ywhgJbdl47FhzCFy0SihWw7IjzZR10A3TtHFxzHmzvxT3yuu/Lxu+mHVuReBaAiEdq7P2mP2lUrnELUjld94CnO8fOqJfgW7mmHKHR51Qf/BeIlXdv3wxQs49HtEK69G11hoPT45jLXVdQWp3Cf0Dweytz1Kv6M+cxi2g48VTEkHqe+xETZD9MXa9r7qfMILnrzWrwpUn0A7FR+SB+XxIhn2GL5kCyiLblz/1LfTEKzyInHO0eQ8dnSMOanXMRpc9D4XpvpjrE/95sFu7PaMxuj0Ra97IL6eXvX5zCexEwoTtvB748ndr+IXf/BP492Pfiu++7t/yXme8MBMvCH1nh5oZ/9qoetC6ttZyAarCYZV+//6uxNgG3r+9/+T/5H63yzEyNSsz8E62lg2MQTv17fktxuq48QAi1JX3/uBB6yqRjEN2yiNOhTRBJWGWApFrgxkoFHKRcWenOzH3S8+ieOtde8M6wc9E4tpnkSgAD2xsLrshjQ+dzkuvvFOrK+uaRCtjlhGdmBo3Nusr1y6pIY4lMZADr7JjydQn3z6K+Nu8Nnc85fjX/nLfy22V5biD//xP4ih4f64osHk9Wl12o3wUE4q7kADnJ9/+mmsalB548134+Y73435hacyJDzhjpievRgf/ui3fNBpvwJ63YlAgdKz++Uw/uBf/ov8nLFosjL747/0V+P9j34Ut3/5s/j8V38c0zNTMTcyGpcHB/yVuGOxQONhIChqzntXlAenpuPK9Zv5Vc6DfRlt1c/gWEyqPGxHnx0fiaEepaCR0fkoDeXf3dmOX/ziF80kSaKpuhQgow8//NCLYTToqi8gcbK+GOz96Z/9LP7ZP//ncePGjfhXf+8vud69rd8NU7jQdxLdNQ5zYMMgkGpYBuyYIq8cjAHyde2FlVJe4yodvBIGD0pLfHWw0K9FBg/u5Juiw3MwQ316gULxdMhEN9woXI3Naay5RHXifGM1ymvnJWMJL+RpPhveuG7LznwYX/wqT3ea0g3KD1j+/HSPsWFSkwaHskNDEabF0zoNaNix5/BsX0SRPe2J7aSVL3GkYdCMMSKe3RiZlxwy1o//Nkz68SQH/jj7K3lmAnH2Sp+NPOyQrmEN/GHp2+bmVg5OnHd2KNzQEfJ0bX93z4NgoHSEumPAzRevzDdCEOARDz0G2rQX8im+qXsGV6PjY36lhME/cjfdBgd584WWleUV81m6VABteGNhGrmSpgBexkfHvINgQ+2Np2eNVOXEtzxos5htnVNay6uRPXp0SYOib+98GyPN2QXQTJcTIBaKnz155kNJPaF0/nKqt/7T4+jfWo2j7VXRlk6dpi6oJfu/HzZ4egDovimauwJINHyUX2DZNK4AHNu3Jox7riyvBpf4bloF3TSLXl1X2YE2Hj543XkD7bqquKJZ0KYJPn6FtXHbeAVFn7iKLx9wvO5taxpo4wJ1XXTx23kA8NHGa1+3y0h44XbjFc32tfHBafAU26l7vky3Rp8APSkGbfVIbeRUNofdvn5woxQ8HIEe2+jRfw6cZZDOWXhQM1XHk2/m0ymPwto8cp3lyTJVGIDHgI1JMUAcuwmwJbzez2vJx+YtXwVkQYxr4muQSb/ie7kJtZ3vvPO2F0eYUJGPnXAyA7mm/rAZBeRb/Bdv3QAOrq7PytDk0dy3ceoa4Lpd5+UXEN+ud6CNi2MyUsA99coEzMuBum+XwddYBNl9D6IlV56yz85M2yZZR2APHmXLeU3SO8O4hzZ+k0+3j8POQL8TRifYQOpIpm/LADCe0pK/zwyT79ddNRjfFp/76uN4zRwrZl4E9FEc4k4+9K3YR2w0dYjMqF73tyoz+kEqJqfWEfKRgw9wGOyzgMSrlNBHh5F69SfoHDTHpEvmXc64AvL27irhiKTKcOLDd714JB5wLHTBgHVW+XtByanhPX3oc1CyF81M60zeJKZfhT59KxfeyU7bhJD+ncKWfqSD5/oQEYuATB4BxiNJ25l6MQz9YWGOMMuKJ+quR7NsHnhVkV0GfLHTu6jJrIlzPZuJUN88RqAftsIL7Q++JRWny8P1OVtM/dlAn/g7cN9HZpQfR7z5lW+Zj416PkG9EkeeuRj2qa5742/8zb8Zk+OTjoOLnHOpv5fHYtiUxgvQKlkWz9CjvOSBX1B4FUY8UGnwgUrrfBv6hLVtSDfdSlt5EtbOr66Bwq/wypv7yq8N7fuKr/zaAB3qpQAc2s7HH/8ylhYWxZzoeBLb752J2Ex2w6MnvCY5Pz8vfWHn4nFcunTZh78zdhsa6I+PNBe4deO60rDLqcra38iBclDOdhlpY33x+7//j+Kf/OP/VPUOz9i8xHE3Iv5qMQzecZQNV3VT95Slytwue8m78PHBB8r/TWDawveZe/qhm01K/ehnsCfhL97e1viN6w/efz9++wc/jB61Tz+UbPKAJ/Ju+xcvXorf/t0/7zppmpXLyKLPf/gf/t+8GMb8FNuAPQLqzDCg9KGgXR7yqLK+qpwVhg8NXGqv7hkkEg+vqsvN1cXY0JyXOREfATkQvzykYlcX/Q07wfqHR9zOd/Z3NZ8TT8x/lH5mcjq2drf9Kin9zLFkMiiq58/NxP2njzUPZddvXxzvH3rxmg9fyBr5DRZ2H7HJAPvDq5r3HtyPIdmP1cWlXAz7vd+L63yswLYw5VCyJW/XnS55yyVfy6PWsqzlhJj9ofWUdpwbIwB86gZbyk5W9DnlBX6mLXxocfwMax+0l3zIkTvXAefX0M03SpJnXu9jbkFZUS40C4B3yk4K2CQ3LqgW2oaouZ+EP9Y6iCDM53orXzDo3zX4cRxzAPimjvkA2o0bVzXOk1yfPFceg7bPfHSwty/lxg92rcMDo9GjvmFj/r4CjuL8rbdieOaKF7BNno8oKC9sdS5gqS/m4RF0aLO9g/Gij8UuxSsNdWSe5Ny+ue7jHn09i7NTGofze7EXW49ux/bGagzO3YrZG2+yM8USOzYe0kJmoqu6ZqHs6de/jD/7x/9xvPvDH8fbP/nrVkt2kKUEU9bIFfmSjrxq3QGAB/13XTmNhP9vvDveJFR7/as//nM/NaPKbWR8yu8KhwTLIIXKZ0cNh3wXIXyI4fep0UxcuEywhIbiSgGlPEzOe9nCBrNOlz4Kdf/+/Xjy5Ek8ffrUXx9ZXlu3gn722a/i6eOHmuAe+Gwfn40DAdu9njhUob64/VU8evYshmVUekfG/Vnm7d0tG7CRsal48823vfKMKuEqX4zy8vKSJ8h8TYfXHYfHJuK7H37PT6nJt394UAPu0ZiiHE1aNwz5qOPCiiapL3pj6vyFmJ6di72D3abhSG6TU3Hx6jUbGM5Ma1hOUP4M3NgezzbZGU08+JLE7IVLUvDhGNAEeHiwN6ZlUEYl50E6IDWuUIdCQ4B3VoaXJKdni8uxLfmMa1Dz6MHDWF/ha0LLsbWzHzNzFzXAGosRFtOagagVRPkjA56I0AFm2bL+rMgC8rh69bL4Om8DTmMoZ6W3U/2Jj0ePHsa9h/f9NY3vvveu9QPn3VTC51U0nw8hRUQnPIhTg/IrasLjCTZb3o80gOIVgCEZX/LkFVY61LnZWbGHKucZWTRSnuQ6HzXwixcveGGPBRbCKUPywBPNcRsjaPsriYqDLx9UrqLOzc26vr04pfLQuAf61TEqksWJUQ3UoT0snhXtNNDA8F+6dDH29ncsO1bQWfGmiuGZBSf43lxfVznzHA3nKx2mHLPnNEmRvHkii36SEH55jYD0fBKXc71sXBTGIJ70AGUaVae1s7XhtGmkkjfkNqsy7XMWHWZQtKinpNtr2c5MT8bWxpoG1gMuE2dUYVgo/+Q4ry70ifaW68JGD75EHF5mpassdgEMeis8JzA8EZpWm1qy3Fh85Quc0EX3JsZHfb1PWxNt86xwx1smM7G1telBNHXvVzoVTxtCZ/gk8LrkyWedLSvZgpzcqFOW7lHHLEYjaxtydFSUyfvi3AU/HW3rpp9QKp664mn7+tqar0mHYFzPoo9+0laYWMAHYXTw6DPXbPPmq13qSVJmylvBVKnLMTU5EffufeuBQE4gMo7FBz5xTHmXFhf82gh80R7RRwy3RBy9R+qED1LPMp2bsIl4oVMOPgjDPpYt7jinBPcsPI3/y2HdkFbhLC0+8v5NUDSKdjfd7jxMs5V/G7/8olVAnSnSfIBRi44FbXxoUIe4bjrE/ab8wS+cgvY1bQwcfBzQpl90gXY6oO6LRuGWIx6/6HLPdaWr+JecYwS6todkRPuJ+tNffvJJPOUVGE2G+BIhX5XjlYQ92Tx2EOfTfemZ9Bq7wlb5SQ1w+wfyC3zK0XI2mP5ZueCfuJJXDTIbNjr8AeAYn3RyLofCmySpV1Js73pt5IqtZ4JCH+I+Qw77Nchn3hXGl/Um1bbMY8MPDhrc80M68FAD2nKOlyvZ4graeOWADv9NPkDF4bfzANq4lRZXOP9laQrXi+vNvS4Sj74Qn0EdApRnbqhLaEBKDhlhjxj8OS+l88MfYTEB2VPfDWLlX+5VsioovtLGNbw25Suo9AzkczIhmk0++sef7nvjxGllR3HUt3ilTpmUtGXGIJ9xIvbXuweZkGg86R2FvG6jPJPPtJuko8/AljJexX5D1/qETNRn8qVzdmMgMfofcaUxJ+dt7sTq2or7sGWNozY21v1ayYYG6A6T29jY0JjhMPbFA3yho0xSOEtHTCh/ZhDwLpkwCelT/8JkCH0UjneUMA5QOd33GbfH4xTSM0GxrHRN/SuWpPrLhbpaUKItcE9amlEtAnNPe4EGC3hVxz0voAAkbzgm4kzikBNDzNSk4glHWJ5BJlZU3tyFAyBn6poKMA/KA97ot1kMY/EP+fAgiR0N3qmmcT3HR5AfxyLAZ9Vz9S0szHD/3vvv+xXXkoVZEzAsOD9zrhnXJ0CjG+ANOrhq54SBW3m2ofAB8gTHeQsqLT7hRQe64BQeUDReRasd150GmsVnQZsG0OYRILxcm6bp4evHnIidOMZxueH/jB7h7KDkYxP5apPGalNTGs9PkYHqtC8uXbzor0vTUhTotFDP/EiTvJzxnzh3796Nu/fuOpz6xcd5/KZ24snyS+leBuIIx5W8cw5yVocsTlTaNo3kLcNw5qFJh1Og49NOZduxPCQDxhme9Csvjn1Z1lyP8EsXL/k8LGwt+t6uM1zliT+i8dz16zeyDATqHzjImq9JYpvz/N/sz4jjq4QsiLXLWHFt3rmH7+K9fPKqsnSXn/wxUT4vyhEaW3M4+fZGxJbGvgd70X+4F8MaFzDnHJLtGBL+mMbTk2prw8p3UHJhp9ioeMZ+jshn8Z6cst/NMe+o7O2WdI7dYhw1xLzikua4jM+Zb7CYhGV7oXv43Nra1vh73TLnq8I7un/91k3P+6s8BeCTH46+4OHDR97ZtsKXlpc0p+drunK8+bWs+T1hyw5f9sN0vrbLg29eHcbx8YilpUXr/8bGpu07D+V3NE6irigXr4kTv62wOj6F/pTjd9A/2zb5PrNZ5WazCwtn7LLzvFDlQjhogj8kKFmeSk7qHIIv9jLP6h8cjkEWRjVnHxifjJGJmRiZmo7R6XMxIjd2bi4mZi/GzMWrMXPpekxdvhEzV27FzNVbMXvttbhw4/W4eOONmLt2K/qHxuJA8r3w2tvx2ge/E5fe/CAuvfVduffi8htyb74fV9/+IK6+825cefvDuC68zbVVjQ334gd/8a/F9Q9/J2auvyZaN+Pc5ddi+qLyu3gtJuauyl2J0XMXY3j6QgzNzIlH8Tc+FcOqq8HRiRhQX9dvNxq94qNvSPM+dHxAfYgcr2Geqk9UgVV+nGQj+bCIdbK1Eie7+9E/MRtDU3OubyFKb3MTwqmaLR8MO+UoKslzZ+VJLN2/HVfE69T1N1U3qLnim3QirgAc42mFo6Dy8ehbC3zPP+nWf/R//l91vibpxTBVdxyJYi9nI0hx+RTlkXB5Viw1CM4RqycBPO2dl0I9kNtVmgMpyRdffh4PH9yLBw8fxAJfplClT2uwTf4os9hxo+Y8hj/5kz+OO3fvxKIU8ttv78WVW2/EZVXCF59/6qdd4xqcT8hoUHgGRh5EqHCHGhgta7Cy96I3zl+94df0eHKF8lLocU36L1256dXSfgYFCrNhQKISEJ8kX1Gj4MtF+3sHMT5xLt5455042N2Oxfkn7qynR0diYkhClZQx3ChxlronhtRAJudmpSzXY1rKyuLAxPiED0Ycm5wUD1JwYY7wXWzJLCtIJMQDi0gYRAZYLJjQIFEg0i3MP4wvPvullHMtBtTYpobZZSP+VdEsfBhkIO4/fBjzi0vSqUG/n74tA8IiGwMulO/a629psjAVg5IZr/adiOcsv5xlfxjzz56ZHDxRH2VMwePMABbDyqgCCua/nc+nUjn4Us2jh49d9nfffde0SJ8LJTKQ+rEgcKwBEk9iWRyCEIsoCIUdCONqOBghnhKjzP6iU6Os51SG/b0dLxx5W70ajjsEOXhl0Qljxvlg3oJJnNJhMtmay0Ab/SVfXhvKQZ5ykQ5NiectyR+c4pXOTZk7LxZHWKAZkOEnHmNW/uz0dGyLZ8o7oIYNTZeLcksHWUxbk+EdHmnKK721/PWDFwaE6DADda+QKx1yhT8WYbfUbnxmB2WiMSscmdI50uGwZZm0lBPaxNPbTY6N+/PEdN6e1MIWRlc0GHyPydhurK+Zh6KrC9fFkAwysmOiwVNo4qh9yoxUWZCik4AOi2w1EWLRnvYxoUnGutoVO8QosxAbGjxhZOFHdcHOMOSpa+pDCEIRbRlTaLP4Rx3YSkBbPwYn7O7c3clFOtNuZM3AhPz8iXk5PhxAeRVpNOQwNTHpzpZFUOuA5YG8czccdb22yeIifGcc+SppDKkOOACUr0VCG3lkXZO8J0alu6tqq2LcAxvAbVD31ZE+fvLEbRF886b0tMOaANF589oIE6pqPwBPcno1SDmRMzAuUBSyt/zMhzgyujnzf+PoglK40zWaaMnlUCLjnZRbh0M36xsHSfMi39DYAfJ0nctv24Y2OFyOFuVFR+tA4pb9h5/MWw5+G5pVdqB9j0Zg9+h/CFPLUJjKJn3xjiVwFQYtUrgsDX/gd9MvH5w2nnexyOEzyGQix7k6+3IcDM3i+fbOvg+B5QwNnky6TWJfumi3B3LtfEy/iWunaeMUFC4+ODjKgmsQXF5FNDLWf11vqD9YXF1X39vrA8vZGj9FHyMby04PdmLSLljMZVEJG8yiMA8pWICi7nOhGupyIk1OtCcvQkpXCU+e0EXkm66gypI+5cUXPu2v4b/KRFtHV6BK3tkOdK0Ql9f38j3Axp4MiPcJ04A+dZUALRKe1TlQvJQsywFtmVYaXMXjk67SAsTXRKjSVBxQ+DigaJIm+5gMAypdOw3OaRSO74ca5u8sP/MLToMnTIsYeuy0ZrLl19UzUhFpQBhX7e7l12/JWcmJPKPZ5Yh/qV7RAfFnX2Ojmow5THlXedKOZr3mQx1yV5hs6jE8owfSHSXzAhcLXjjGMXyhkT4un+zTx6XO+GBc6Sd5wi/6TJ/Arkb6O86NZTcYNh0ueLjD5Ds0BmRHJA966P/W1E/xQGl9NRe/FjWO2VL4ruIZlx4fH3uhzk/8KReLXzW+ZOdaL7uI1S+pT4Q/ygx/+ud8rcPKlzA/8EImslPIkgUd4rkpmdMXcE153beKBmYNqbtdKI4y0S+7b1c5LQ+c4kr2XNdiGDt/aKdcK4nj9Gf6yJNXULPe4DghcYov9FRtTf0r99SL1QCf9i861u4GnzEFdcOuTtLh3N+pFBQf/HwQyVcK8yy3xIKE/gtpeeG57l7Eex986H4d/syPQhEscmPnSS6cntl4wPL/DQAdwPkIKl33/atotMPAq/tKg28eG1qlmwB+4QFtnst+tOO5fhUPRQ/gutsBxQeQdiFifv6Zx3PceHFVtOsYE+ZuyGVHk2AeclK/6AJjMfoGkNh5e/nyJX/9s2RI8so3eW3q1wBh1Zl0/9u79zSn+9b66xjSiYTLK0f5vSNJeoBt4x56uCqH/ytfvxounfPuT/2I53UofMbJfvgJL0qg0IavhOyv0um/fdKRZ8o7bXLmqGjyY/e06pFFjoVlTdIVzgPwq3KUTwSSB2g29HAFY+pfr924IU1+OY6Flq+++sr37Ab1a+JNPA+jeMMGSL6yDCUP/JIRvuWn9lZxBdmm0y7joFXjGWFaNxRi2xI7m3G6qbHxixPPk/uEw1m1fLxpWK7/aD/69rajf38nRk4OY5iFMvlDGhcNaxA5ICLjast+UCV+2EnIR08ONE4aUJE5r+ri7Hmfgc0Ymn4J3w+7pRe8tru9xSH8a354v3uwE7vSxddvXPcudXimLC6DfECXAtWRePv23qNYWtt0fswt9tyH7MfhYT7g8M4v1SG20PqtlPQ1OI/1IKX5G3M4NIfX7ChUL/Mj2Zip6Zk4NzUZB5qL942yOHU+xjXfZ2Fq4sKVOHfpWpy/woLU63aXbr0VF2+83iyQHcZ3fvC7cfP9H8Wl196JK6+/G5feeC+uvPl+XH4zF6Uuv/nd5vo9xX03LoEjXN50u/T6d+Lia2/r/u24eOvNuHTz7bhw842YE/25a6/FuSs3Y+rS9Zi+eDmm5q7GyMVrMa6x3On2Wpxobjl25bWYuPJGDI+Ox4DGeX0jE5rDTGqsOhp9zJc1JuyVT3+8/PhOHKmer7/3wxiYuSBZoHOSheqLnWXsOzvVPJN1DR/B4TaNTuNaOm6fIDStaR/omwVNcOI4ADzfK7fjgzhcX4yjg12fPT84Meu6YfH2RO0TjSWNN0SJFzX92Fl5GisPv4nL12/FlOoA+yBORI+cE6hj5gdsznCorv2mBPkK4NldmdoP2vDSYtjlSxd/+nxtJfZO1UGfuxjfPrwf9x89iEMpz/TwiJ8USHriS0ZITKJsX8vgPZxfFP5sjMpoLi4t+9wAFkym5i7F62+/E/0NQwgHAdAgWRDgAD+eYNFIdjXZeO0778X5uQtx5/aXEoQM89hknBsdVl4sOtB50PhVLDXEZTWgA12fu3Q1JqemvXPKlaJGOab781JWvvnYK/oU1EYDQejH4b0IYGJqIqa9Q2suhmXAWDjqUUNnNXtCk/YBNXx1354UsRrM6jUDwGVNgBfW1y1YJkLPnj6LFU24GVzR0KYku7HhwRjuJ09Em8qCOxafX399WwOydT/tXFGaW29/J157/c1YmH8cz58+jPHRCeU/JEeZVVmSNwMl5IQ6MAHn896T09Nx8fLlHNwqD6F4gezitRsaMMjYvmBreyqAO0jf5dkUz5/NZ5gcdQEUj5dFkycVGCDuXW8ug2RxdKJJ4K7lyELeg4fiV7J777vvgeI8wGPdkQXMMQ30eErsnW2qGwne9QBdBmZeZNneaSaUSo/SCwdFHm/Somde6CCdfgw0oc2usm11MAyAETTlAeCXARNGmq9Z8HQToM6tAyovHfzBwZ75OHtFTmWVDFkIG5Xe8bQ4n2CqAVr2FCqsHyzwkQ+HsDNIZ1FNAVCIScmDxR3oMGCV4sC143miQn48PeAsMk90ZIQpLyZmcnzUizvQ6+/PMruxnpzGkPLi9TpeC+RpussjvjwhFeMTo2PKh4GDyoCxkwEDB8COTE1OubPwBEKDei8CCod6zo8evCgTAAD/9ElEQVQOpLx9joHKzIBVtx4gsKjJ1zzcFhVOR8ZkhjgGPJxRt7e36wkCcTgx43YDXeoZmzCMHVH+DJzhk7zztQd2k6mTl7wZ7CMjfxRB/NOZwjdpWSDkaQoDbXTRu6rUuUKHp92WVzMJ5Ik57ZvJFQPx2uJLpHVf19TvxtamFwMtZ+qh8dkViO7xcQq+WAmUPFnc47WV9Y110/HgHsMN3YY+A0t2vU5ocGndRb/9L89YoU2z4w28qmcg9VwGXGU+UQehXC1rlQgVMjgfaHWD4v2VFWSrf/DiibQaZA4nMn9camtDsAFottvRq/IwjmgWD+AZNyN9DST9xPfEzaH677aWQHzhd9MtsFyUBrvghX0pjs9AtGPwx6t1J7ZrflonZ9slfPSzuxxFvxyDLuqBp4VLuCUmyIt+Bfa5bBznqvAZb+zd8+cLuePq+TPhLlq/0EHyIx93wE0+8F3u/x/ARw1ygbZMcEANbgtMu+LxFYZdZMFunVfhZFeOpfPjGgydF4/j6pNGZNfG1E5YyOUruSyCscvEeTfyoiw1aYYq+VQ96n+HhyozQBx45bfLnHiJW+xzXeXCJrtPsC3MNlQ0qENfu3CUWRN+2TzaDOGVP753QDmPRh9bdHAl2zbAW1uuL+Wt6+IRKLpV7sqj0kAfvw2FV9cF7XTtvHDFTyefl+R3xqf+2Xf/1KJhGcl2IY92GPzRTpg0eHJMnAWbOEDlUXnbV/tqhzH+809Jin9clb/yTDtm8qo60kuHdbOxs+OzZuiHeYKO7a800GC8Rd9EX8fCCWXBcUxEv/pPFmoH2NWsckP0ROMcbDRfPNvU5I4vC29t8ZR/zbu82DHPjgAOhz5SvtSQxxma5FB83kDwIqv7VHhg97r6R/Fa7avK0T88GgMjmmDI3pcNp8wMqhmf1SIYKaDFoiQyM1h2Z3pZwGIY934NRqhuD7p3e2xkQl55dim70TVuUBhAHPUCkIY49IdxJvkA5l9x7XvkCl7qmoM78cUv9MiXemScbo5VUMLBwNYBpGOs47qTfjXScjrnjVNi0jEmMS51KD/xcgy6tPDc+vje+x+4ry9AtqmvEec0QfVD1Sbv1Md0AHkAVZa2b76FZ34aV3HwXjQArtu0cJW27WeZkm7ht6FwC7gvv9pTO+/CL/9V1wDXbah7ZC4qdvRX7HBxDOnFn7/2Lhq8Kk/+uTNsW9fJDw/meJsDeowBL16Y85fpk+ZZPlnW5KmcywOeUL69d9eLYTzwtoyadMJU29O1/qx7+pF3lQuAFmlI4XSmn3FnvKO3shukI0vFOx/S6cZjHimM113k0Ld0xKuuwJHcWSxHH9FF5rfwS3vkrSF2OK6ub3jMeUFyuHrpkniCT/EjOkCHV/k4mB5Tf3vl2vUsk+4LWAz74osvdJXtqvgFb1pzOc4NAzq0BMSBAxDGPa6uiwb3+CyQ4VOeiksQvRfUkWQn+6rGGyc7m9GzvZl4oEBPnp2uc3FM806l6T85iv7jffkHMcAZVIe6Ptr3A9uBw70YlX0YE96QxuRDsj2TGndMiIdpzWf8QS6fW6X+QfLLt1aUi2TPIfgr66se869r/rC7vRdvv/am5DHp+ilHufKafgaZRSxtHWiiMxajGl+PTs3EMLuo5EanL8S45vRjc1di4sL1XDS6fNPu3NVbMXftDS8sXXrtO3H5rXfj0uvvxFUWqt54X/fvx7U3342rr3/Hm3EO9g5iSPP5N3/wk7j45neV5q2Yu/WduHjrnca9GXM33ozLN9+KyyxaXX0tNlYX/RD1w9/9S3FJNMeUfvzchRieOR8jk7MxNHlObE/HwOh09I9ORq/m+z3DGs8MjclpDtM/Ej0Dsn99w7rW3LWX+a1sXi9zKtkKFqdONTeTPlv/ezSX6lG86uZo7Xm8UL0Mz16NnlHaLYuA6g+sT3Ksh7AekzWutnQcqw+/9rFU1975IPrGp0RT7copG1BdpdYLnJ+CfC8ddBytInEcjW6CqziyBY9rB8mVbjsOPVP/fbixoH54NwYnZmJU8pGiNmkV7/GByqyA3tOc726vzsfCowdx6fqbMXXlpvDVHyIPEkHTbZ2gbPe0+VqEhQcF2TZ4hOt8Iv7O/+l/ebYYdu3WjZ/ef/JEynMlvve7fyG+uP2Nv/4wq8no7DjbvROYCCIqtnUvyVjsnfTEpWu3YvL8ee8YykOxe6UAs34HvUcTeQplO+1s0xDOq/OjcTJxZvX/tTfUCGZmYv7Jwxge6vcXLsaUFZXDpNhUJOXefg1cWLCaPR8zF6XwmpBIArkAMjaqQYMGF3265rU3ZcdTBGoHwWB8FxYX4uGDB16wWFxcij014PO8+qaG+cnPf+ZBU5+UZJqdPRrseIKj/GmEGMhv79+PxdUVH1Y/PTvrBRcbdpVhVA3o1hvvxCivoolGG6goJmscWEm5eXLJoPCaGv+cyrH8/EmsaYI1qYH+mBo/O8swSp4IqwhMzBmYLmpgt6trGv7s3MXY3dtz3nQqTPgvXL2pic6YV/mZAlupEZxrIfyU87kmc6QhHL7OFLQnrlzJxTCMLYDh4pqBDmdO8a49ys3rZw8kCxalvve973sxAyPM4hS0GdxRFnYGQZcOoJ4OeuIinBl1AuDl1nk5pUdTGcyxS4qFGSXWBG6sWURRo8CQy9hcvHBBclda0eUVOQawdHbQYyGDRSmumfAxSCQPBt90prwySImhyYCVxTjqF3w6SF7d4zBDvrgBfW/bJ9/jI+sltNBnnpwOjaBvDOjSiMzOzrjDYbGEMoHjMxrUoXAO1TjncDT66sGC5EbdURZeN6QMdMbsiKqFvBPVGYNAtqxj3DiHih1xLH5ieDkQeGpqwvgMAnhdkQVE5HV0kF/hmJ2lTtVZ+Ym65KH0lJeFOV5BnOLrpeKLfOCbSQFPei0v5YtceCXSX7ZSm/XgSnqP6iAvXpEY1iTbi22iweDIdaE6ZAfK6alkojpFR+jYfGi30rPYRZmRP4t45G15KJ42y2CMduNJg8pDmZAndclCBPmhSzxpkzDND2foQJvFCnYeujMV750JmgCfvDY2tlzHALpebYH629/fswyQFwt4gGPVNEYkxzrLjB01pPPgTbxDB94eP3rsnTgecMjVAIYFCK7X1JbB88Jkwxg2ikXHXg04jniyKyCKegWqXZJf8Vo++TPYBIMxp/PTjXElXzJxnLHPwDTloFJ0iyZQ1+CVAwh32eBffoXpn/5UXl1KHIQ6DGe7Q/ka/IKiWQAdFvofPn4SiyursbixFos8iJDNXpSdZGfqc/UhS7pflhx5wpg7SljQPXsFoc17+e0yAB5ooSPySWd9KZ+4xnnHJr4GdrzyzWskLC616ZFfXbfDypUetIF72gvQxsMHiG9fd5xDst49SNT11s5urGvgzRZ9XkmbEn/n1f78epX6JWweC0q0Q8pXi2FFH+hMUCoDxSVfyZMnIk2YJ0HCLb/CcVUG/cllfYNDHRW+XZNROw0+fOGzQIAKZTnZ2ZJnPTmuk8cZ/9B8ld+m3+06vDSujV+uwoDCa5cDKHol06IBdOO30xRfQOVX90Abv+1DD8DHWU9l64BKAzqOnWF7B3wlkYCz9G06BcW7rjr8pPv1MnFfeRUf9Jf6XyMQxUlXxBuvafoVQvoR8enjBQbZpSufcZP6Uh5+0teIiPthznbhi8E8/Nre4pWW9VjVGIxdXX5FZmlR7X/Vu7kZ4PPKDX11LbIqc/PAGIV+BL1XoMsAz/i0nyyb+FDfa1velI02j87y6sfg8Kjly64W+mzikCWLVfQT+WAs65D+zmPDRjaVV8kPd7YzLPG4pg514WtoDgrHD2w48kD5kA4gnrFSpaNNcw0t7qtuCxdHGbGPnXrqxPOfa2jlvXe2CVgMc5jLxYRMeSgt9AB4hCf6ygpr+1xmebGhTRrxChBOn8Auf+rgnXffczn8cEN1SD7ImTMPp2XHaoxXNqTKgBwqrPx2GNdtfFz7Hh/AL94rrPAJx6+wwiugLKRx/QkqncvY4OO4Byp9hdd9xVf+3eHct/Ova+w2PpO/paVl94dwm4u06DBllTyQidKwGLateY/P+lVencUw6Uguhl3QXGDG9dMuU3f+QIXRHr6+803cufOt2xDhbocKLz6g74VeygMN/XXbFcYTPOy1LVBa+qxB2YghOcaULKowbh2WrrCQlXhqH8Jll5Jfs7ef9xmmflx5+HVNFedEcz93LQxSJJO9g0PbGeZUuwcHsSZ7M6I5JV9DvKj5rbg231Vu/LoGdKc2PxY3br7WhCRQJmT9+PFjZZPjScJwpGdnGF+UbNMqeFVYQcVVXeCg6XpoaCPH3D2Hy3ECNup0V2Ol7Y3UD5H5Tfk4XA5LLg3zfJx5JbvJBk6PYuDFUQyeHMaA5je9moswY2F32QC2UXOCF3s70a/wgeND+UcxqjHUoHhiZ9kWNntz3e19S2O9ve29eOu11zyXoQxtHbOve7+WPjgeMze+GxffeN+7qebkLniR6u04b6c59bXX48KNWzF79VZMX74eM7zyd+FaTF/MV/4mzl+KsdkLMTIzF6MzF2J4ei5GJs9pXj/jo5NOD/diT2PO/tEp7z7qGRr36358RKWnjzkfC1KSYy8P51mQkrwlzKXH38bhznZcf+f9GJw87/Gvy2LtyXKoFUqPuEughHkOsH4K5r7zBocxEqx7hLj9sFBEvFNHn+rgcG05jvcPVKaLMchCm+oqo/WPPznWQ6AD7z1q9yuP7sWRdPPa2x9G39ikeQMx6RaIe9eFsiZe19xQJmmxcfE9TqN+5LyrmWv56Be2oK3zLE7hs8axLb731d4GJ87H2AxvpeU6k/GUi6QrvONcoNX8d2P5WSw8uh9Xb7zm10iPpWOnR3vRI9d7cqD7rThV2PHudhztbMXJ/pb8jTjeWIzjzZU42FiK463VeLGzHnsrz+NgfSn+7v/9/9pZDOsdQxCqEN7T7B9Uh68KHxjQhFlhnJ2HaPIg3OxcaFwMDEY02RvUxLB/YMidP7tDOMuKibGfHiGPzCOVQg6DOTd33ruQLl+5Em++/oa3wW5tb8ecjA5fk2HSXU86/BloDeRYRKLDZSHm3r179tc0UXoiI8MrSQ8fPvQgya+YUdnUApVnSOGzqMR7wBg8JspMyjk4mEmCoj0ww/DTiTplU3ZqiN0mnBnEDh8WHLw91JP/nOBT0e6+kKOUg4ZQUGWn4bNAkpORNFBWJpRE1+wUgncmXiRH1jQlT9Jk0HkiykCM9KTh3mUV8/CJX2DKZ7dWWwO4ck4vvp225QgH4LcAeSADDLmf0iJj4VJ+XlkYU71714EGbiULOlF0YlwdCofV0nnlwoPyUVnpwDhQlYWHMZyucxeg+FSZmPRAm0EZOCxs0QTpRJEb4SwMEcdOB2SRJTxV3KDS50IZCxc8uc1XbukoerzYxICcRSkWz+ggSZsTLnWqKhcOnuEJmrBV52SxaMTAlEmmy+pOQmWSYYQu8dD2lz+UH3HUI2d20VEzCWUA7QEBaUVcaOIXmjmo9gDEAxz4Ut7CJR00PfCWLrJQTDujqkgDbetIR7dIn77zJD165PI2soQOAwRd5640pW3SoAmJ10xSeCqPPBqmKBPNFJqKUtqsG+RMewUNup5syIBTDiWxbriVKKCTt+iyCJdtRR2v6KURFT0GZEphfmRkrSMN1DX1C20c3AOOk7Mu4xog/Owu70vvHSdc5O9FTmjoPilyyXVDX450+HWd99Rn8ln0TKcBWKmF9sLBUReV3vdcC892gEROe7agQK65Kw0dlS4ojQ9LVTjO4zyuFeYFHuqJxcxWnuWgW3lw3ylLE1/XhcfuVg5rrzMYeMDx9NnTePj4Udy9f89PiL+5cye+vH07Pvv88/jVp5/GF1995TMY2nkV1H3Fcc7VF19/Ex9/9WV8ee9+fHX3bjyafxbzmgSvaKDC+YvIkAVRnshy3glPWWkbHfoUXTxTl2WX2gAOYbRVFib9qojosFA/Mz3jgSoPB2ZmcLpXOBMGztqCLkD6WkwrWTlvAT71VPVHXC2yFS+ElwOPunX/8wr8yhMofCY3PKhRztYft2Ec1/Q39M3YUexSy3YXQLdolyt+Us/gBV2jLdAuwAcP2aYDOvw0ZTgrcyOjpgy/Ka9KW/c0UGHaNmC7KBNpSz7HGgsYTwAd6Jdr0y66uJf5yjRt3gDiKo9ufBx4VSeVV6WBp3ZawoHKy7JXeu4BaJOm0lVeQOVV6So/HOHl2vhcV5p2PHRxLC5wzw9o43bTh17RBPCzXMkvzjQbvnGA87WOpKO/8CtRojus8cDoGA9yyANszl859JEG6yxqy3GW4gPsh2zHt998E3flP7h/VzbmmRe9eAjBJOrwYM+LJJDBccyCd3qINjYAu0CfYtnBh/L3tcJyrHVWVknPjrGpw5qyA6TJM+sUrv6NcI81XCdKKzSHmb6cfNOnr3RYjgGyb0zccgXJw1lcQfLTD4LClT/3oqcbp+nI2HhZlrrHb+fV7YC85qraKTfoS/bd2c5bLhOZdoHDXgFntBvQNarEYlYBOgOe5SgEf1CDh5ZCzAm8ykB5VGa/Cut6TRvGGLjKjUs5Z5mBkkPdk1e1hdJZ7yZWnt4Frv6srnltl7g6s678cnXfTlv35ZOefAqHNLiKa7f7aktt3gB4d3ttXIXjt++5znKC14zXBR3xK4w2z33WcaahZXuxqkGkhl3L+kPXGsz8L/yq926+cDVfY4zPuL8evPLQlvbPmxQclTHgN40IyzgeoHNsjd8KEQWVzPzzWh07PTkL15NhlbVXDl+KEi94pfH4SBNhXR8exAlylX+4vxuHe7txhNvfiwP5+5oYE3Z8JDzmk6qjI9kPPj7GbhoWz7e3N707fHlp2TtNqSO6PT+cVfn4yABh5aoe2z4Phanjwql64pr5ZsqJdpGSLTkWVDhQ193x5QrqHjzy47rdPjN91o/bklylPqNylk83bYAliTjVXKdHY0dd95yqberHGCPH9dTckUKOou+URbHDGFA99G1vxCAfxFtfi+HtrehZXY6+tcXoX12Mm7LTv3XzRrx1fibG+mQDKAd5tcoBdPhxvOJkFzhfa3B6Nnon5cZno29kOnoHJzWBmogXAyNilYfjcradmlMoDQtWfEzO50/1KPwF40TmG6YaxyrDsdrGcfMGXJ9sIAtO+QErpVURKbvvfS2+oKk4ZidIiQWowX5hKV8kYpC8yb/0O9uJ0jbV6uL1MH7jTDX5rLPIZ+RejnvSnpA1q2QACbkW34RA4VB808ez8wmyLKpR2+RIa85+jXpD3szAxJdfF1W/Kf4GVH4WqpiTeQype8KZ/0kqSqf+UMT6xOuAXJ/que/FQfSd7EfP0a53D/adqF8+2Io42IievdWInbU43V6Jw7X52Ft+EjsLj2J7/kHs63pz4XHE4Y70RW1kcyk2n9yNjcd3YuXBV7F894tY+vazWL//ZazLX/7mF7F4++dxsvY8rs5ORt/hdjz98ufx/Is/jYUv/8zxW/eFf/fTWL33Saw/+Cw2H30RO0++jt0nt2Pv2Z3Yn78Th8/vxuHCvdh//m0cLz+MWHuCNDvQy2GfnL/F2UJ09CxKsUto5vyspKpKlGLQwE5OjlwBNKrrN2/Gd77znbhwfi4XF5oFCxYRMEDLi4tCpQqbyhOg2Bi6Z8/mvaB1X+6r21/FBgd0K46we99+GytLC5roqEEojbe9qWKgQ0e6tqrB0MaWjZ+iPMFnYcqfBdWAn4kR+EyUvCAlul4wgJbC4ZMncjyJ9KKSKh7FZtDReWWPfwIWupiI00DdYcMTCtEMgqCHcekYH0Wy+mqlzxADuUMT/FrIypVU0oF5Fi4sh7Aw4gYnxrP8TXqVM+8ToGt+ccKhIRdUnONFh3KU0QOqMyWevLlvG/O6JjGDO3B4EsOgjx1Q0KJzrcGe2yb0RTZ5rPicQOAjw5yMqTy6d0MTake+5odGR2NUOsWnocxykca+8Mkh77MDdcKmjAxInbdiXcOKsnwld3gjjCfYZoVyKJyFlsQxSf8jX/PbiA1eMHbFEc70lVfmIR8ZkKBBcAck4eSuisKR0ZLM0HNwcvAHzdQV+PY1kVwrPXygSyl35EV46oWzgrgCrS3CMW3z0sTp0npHZ0OYIxSMHpTsHUZgk87/uVW+whOLAgZuMr/cYA+cL7jFrfAUB4+Wp+NS1hhqaFMPWcakjZ+H6ye+89Mvn2yBKRzHwQeyUJCuqfdsS0nD/+QyvS6VKXLr8KFrDwyaawAf/AKusBl0CAWpA/At3+ka+egavYcnwG3KKORz5jqygFfSkki9lVMJv15tgo+6RhaZhvwSih6Qu3gkU9oWA4CBfn+B1k/Uj0+8W3eHhX8NRHhdiC/Y8voQA3agm65lRv5Kj6v7NnTyl+NhAq+irmugx1mMiysrzoPdW4scPr264vAVTWDx1zbWc0Juvs9cG0pO2GPsOYeMyni4fCx48QGS6alJ75RkwYoFsHOz5xQ+2Sy2C0TTPJKPXJUFKHni6pr2UxMsnBel1RewgERfwcI6Pov+3uFJHyO9RPdYjMp2cVbHbo/k3wLyP24mP0Dla1ukNG0oucA3+MV7O03Rdz+nkZpR5NDsogmPyVc9Xc/yVfrKA8d9m38g+YKXbO84FkPwCccGF36lafOejuuc4FUehd/tiKtyAUVLteWfrxsa+MjGdSDadQ208yncolt8tdO26bZ5ebkcZxNVwgsKv51XxeNXPrh2PugbjnRt3tr4bVc8FG3StPOu/ItG4VVc5qX6kise8MEHwK88fNZKk2eVoZ3vb8q74tAXPzhVGl5FpN3z+jGvHT968igeP34YDx8+iLvf3vV479GDB/F8ft4fNOEBJ2dnHrLD6/DI/Rg6XEdm4Jyn8qMs+PVgiLGgQsQLZdUEvE8Tbibh0nn4Sx7l9AOqLVA+duorG/Ovjib7Gq4FjBW59kHKKhfBPJTyIg15ChcwfTUD+mpw1Ox0L/5rdpLkDCX3gsoLv2RpIkpE+fNW102b6wbiisZ/FSh80xS9bke+bTzfg+vrlyHj27gvXwNcQ7V93lzpHLsJwOzYX9le72aVbHEus9J36xt+tSH8dnr8CqNf6A7jnrkAcd3O+b8irMLx27yUDhQvJcOSQeEB9AFAtSvua6yN46yvWlCrMO7ZXcQ1O74qrPw2LtelW5a/mq2sqORHgEOTt3IKo03Aj6rBwDWXSSdtRLX/ol1+QpbTYxsRQQ60uR4G9soYO8BRGZypxLnF7PpmNwiO8cmuyuB7yiFZ8Do35XIZ1S5ZrPI8DN2RvDzWKh1it4b5xW/4lCufMI8DCPN4QLZMaXltjBqpOqIMdvqrcRXl8WKY8J2+cVWnpYNJI2mhqwWko26pUzZh5Fwq8QD4L9ni2lA45f+meKB4quui2YToOsOhYDqKAJ/xeyesAacjrkNf9WmrSvuVvjSoOc9Eb7K8LIrFKW+iYLPph4/lNws8Pcj6MPpPdmPwaDdGj3ZiWriXhvtidki6csKbInI5qO/kX7y0gS8MQk+S80+ZwoWPCPGCKfVNKOm5UPLy8wqn+nuh+jvNNtnDok6P2g2LTqKTOwCFp/r1+VWkbXxJlmLrv+Ss4DxbS3hoE/NCOcZb5goZmX9zCLKuGifdymv994KdnNKequ3woIWxPK6ncT5XWfKhD+93/4buqW7EJ7RYJFTLcDvXLEC5sTApn115xwcRknnsbUff7mqcbi1FyO95sS8ZHMXJ7lrszD+MvYVHcbT4KLae3InNx7dj7cGXsXr/i9h9fjdWHn4Zy/e+iOW7n8eK3MbDL2Ll209i8ZuP4/ntX8TC7Z/H8p2P7Ra//kUsff3LWPrml7H67a9i/f5nsXb3U7uNB5/F1qMvY/fJ18rvfgwcbcf4gPjcWYk95XO89DBerDyKnvVH0bc5Hycb89GzuxwDh+tyGzE90hdvvn4rhiWe4RfSo8EXMd3/IkbjwLTGVI9jPUd2473HMfRiL4YlD46BH1QVDA+wg1SilR6NDPT4SKs29F6+djW+++F7cW7unCYtyphUEixnsNjnaaAatg26dIHBLQflf/KrX/nLkBxGyhcGn2qgw6AGo8zkxE+UaWjoH5R0zUTvuJkUcI0R5IwIzjKRCmZnhTLICNGos1OhsUkR5OgkhzVZYcLCFlpeY6sncl7ttMHL/CgmeZAvDhyeWLCrx0/cxFgaPnZtnXW8NEB3+oQbVwovXpggjfBEA4XF8JOH8DrOFLtAARlDGejUoa+GaH4Vo3j4zjjoKInyoqNy2UlrEUJIfEnpmeRAlfgOKI5ygA4N/vnX7BohvQ23fsJyeQwgy1UHgCzL0Jexx+VggAEKW49zmzv5kZXL4fwgVXxlh8E9esCgFeDrigDhNG7EaDpknhQUoDTij3AvDDiMhp4ToM6Cic0RSZq89PNh+77OPNJRXqVveCCnLBdlhIeUjzsH8tF98Z7642TJg+KQHTQBUbBPmyCs8vVg3TEky3Qup/wmaaMLcgqDq+x0m0kjDhpylgF8KiG6Ai60XA4FcoXeur05VE5/LoPSOU6hQKZrygw/yXDj0iNx5qcb+Qz6fe2YLB9Q7RNHmJ1lSGzWIfcGxVkG+uHzCoxLUHTRR6659Swi8U94UmK5iY9Gck4iOWQ+2carbVlulA+kBqFBM0BLKVImjY5VeYCMp9ipa86KeLnKP21Eljn5hp2Sp/I3b3ltaePrPsNUfhlgBcGl/hGeOu58BMgVh53s8CP6JWfA9kfXfI33T/7sT+OPf/az+NNf/TJ+/ukn8bOPP46fy/3ys0/j0y+/iC9vfx337t/za0UMqlmQgn7RPuMtZd6dVzcu99hSdlKxY4qPbly4cMGvVuDPzc05nIUrXhXF5Y6qfG2U8VPRbkPRxkdtsDPelSE3NDwaE5Oc9TgZMxNT/uoQi1N8MMOLPm7P2Q9A2+Uxy1m2og+0y1iOdLUDybtZdO1JkxxPsmtHJx9X8BlB8O++Jnmmf8QvgIdyBcUXelUOIP+yN4UPrZJF+eWAtF9pp5NuIzdoIQ+Fwadf75RukYqBHriWk8oCbpt+8cQ9eMTnIj28lTU7KwOvz/86fpYF/6wsmUfRL0cYULj4JffisU2rTRu/HQdPxVflVfTbaavcQKVp47fTgFuONJWu+MfVWAY6lUfl081f4ZYjL+Jw4NZkvWhU2oJufstVGFD02ji1GAker0u9HPeybukPKtKfzL9dpuIJB5C2aP36tfJSebc1EfQXvuz4mveyX2tmgsiuMHBpQ/RjLDDx8AO/2iK6x9PpqgdPApoxil2z8MWrK7kAhtMYTc5jxK6dsJYprrHfttsqC+1XAVn25sEf904jB58cK5BfTUy/syChsnBwMrtV2dkEzwB55CsfmZ8zUhbQbMu0eHvJCZX60GUrnOSUIe9fBS5fE1fp6rqgrqFfQFjVbZsnx+n3a2HNNfKrdJU3jmtSFq7HOoQ144HCoSzte/wmAMttkUGnraPgFF6VoeIKiOe+dBKotIVX1/ivqgcAnojrbs+Mh7kuvSybhWu347Yt44EKi2kVX4truIorv/DqnoW7bvyiky7zgDfyw28k05QFl3WQ+q8Ju0yGZXQi2yQZsRuL+dghrwxqnJALc7lAh56zEMf4Ab8Wq3C5UHcoPBbmckdc2QGAIy48j4JH8exjPOS7PCpHlYHyeOzO+Eo8+pUu6p7dSJQB55051Bs61eiMezjVk2wBh6IPsAt6iE0Po3JjMTI65nvOlh0dHbcbH5uKsbEJjSEYR4z5odr587Nx4eLFmDk344Pc4YkPfDEGKP5K5lXX5ehnfd3oBHg5Z0o9Qc642kmGy91kLzv6CBzxbRkCpauuW10XtO+zrtthpc+61D1hbVyCM/7MvQSMK9idxO6vHmwk9/ChuEJVXdQ81vM8XZMDjjFHfgBB9w0tHiiwWMa+KnjiQQb2X4Xt5F88lgw6PJMXc0jdUuueKypcnndNGUt85A6wxsFTh2HskvC8bappG6fSuZPeUA26DFA8hmfZpt5+1g00b/WOKcbuzKPp69mIozSSx1Av42EFME5CB6UHAyrjgPDwB0+PYujFYQypzAMvDqL/xX70H+9F35Hc4U707G7E6c5avNhZjePNpXixvRIHqwuxu/QsthaexNbzR3G49CR25u/F5qPbsfHwdqw++Cq2nnwTq/e/jJX7t+N0d8uvrm4+exD3P/mzuPvLP4r7H/9RPPn0z2Lx9q9i8atfxbPPfxHPv/xFLHz1cSze/Tymx/rixrXZ2Fl+GBuiu/v4TuzIP3x2J47m78bxwr04WbgfJ8/vRqw8jJ61x9G78TT6Np9FrD2NfvE5uLcWI4frMXayFYMHeT35Yjf4tuUIi1BxGIMq77hkPTXQE9ODPTHRr7E9OwglN/UArjxkOYgsJbNRzY9GJPthXfcrHc+S+lS3fdSXZOydfvrxgKxHNKhCXVnX0KduHbL+aNzjUI+T0T/ZPV3Tl7eh97PPPos//Bd/GA/u3ZPxGIgnzx7F/Qd3YnN9RWlf5IBCGTe0U0GbraooCQ3fr8mxPbYMtowc6FZPmG0YhGkMObikA58YGMOge3u7lInMGNR70CQDS0PxEwEoiFa++pavUGAU08A3Su+80u8MenDwqnQOY6VW/ykfxopOOY1Z0qOs3mEh58k2OIr32UXynYNpNwMf/xeIR+XkODdUC0Gxcl7IUv424qQVTSrMi0INnwaF5SHvLA6rnMJjkEh5PRHTdZUJvoBO/oLkFXqUM3EqL+MrP124PGTizysXz5YLi2IvG3wbePnsTGOS6vyFR/FKCVm9TjrpQPDiJPHg4jvr5L/C/CNKYVx7sQun+5RThsMn4V5oUjhlIb2wOp1G3ouW4lxGfPhQQ4KLzCPrljwxhPYdXpOTlCnBgJ8Gy4eCF9WEAzje5Lln5yTxhIuWdAY5W/YNvtES1WEuD7jyj+XAJ2/zDCI8ufHmQeGU0KySRheuU+Ec03lqoA5+pjWS05HGX3pyvpQRHSAfBhrqkjR4Z6BjfP8gA17WK0/r2BEKrUpH3gDxfJWICRZ5ZyDtiIXm5Gt3bzf5FC7pSE99Us6dXU0ihEM8OgGOuVARoL29uy1fdUKZnD4zZnGOwRqDN+KSX4iTbfLOtnSAuNInt1/58Muhpkx6GKBlW8myEb/H1wN3dzxwwwYRTv6VFzuh0APahQIsV/ImHj1kF0Sd+SaqLdo9qotDH9qODcyFwiwzcZaR7th1SQx5Qq8Gl8TXwMCaI5oMPuefL8XjhYV4uLAY8ysrsacwb/UW7+x25dy22fPnvVjFl1j5KABpS55cA0W/DcU7QHzdYzfxGSjymuGoBqDsmmKRanJ8MqYnpvzxhcmpSec/qcElX1v1BFe8t9uFy9Ny1iexhnyxfwN9Q+oseQiifFSeWgTzhEG6Bk0GY8UT6dwO4LOh35Fbc13lLD7wScfgFZnZ/hEmGfb1NBMO8sKXzkgKTldOhF+ijau44uclfAE4Vbc4ANy2czkEbd4Ln+viO9tU1hdhOOTS2Q3W0DFvDa1KiyMcMGutfBSiMNHz4gh9Av0nbQIZ0K6Tt+Kp+ALQ6eIFV+UueFU6wgoqHfxVf9TGb5e1ylF5QAcHTewQjjRFv2iSFijcKjeunQa6laZ4IS3hlbbSFZ12XpUW/FelqXSEV7rCxRWNolO8F//gAG1Z4LjHVmR+OfkAt/BMpxkreGFJ+k5c0Ss+S4bdsixegUpn2nL4vKbLIjivIXM4OuM78nF+pUvguh2nXDNvuYaWH3BBExxkzxjNdln5eeIMz7LF0DWNqh/GKejpmSyB4tHp+Sm42ofDCNBfjtOIZ0d8tiPsNvJCt7E9akzuv31GikQhUWm8ehyHB7gj948H+7z+hz6lXSsofpKX4inDaM9MEuUpvOHF5YTjTJNjIMIzjRI7ffFf9VNhpQ+vgsJp12d3ehzQvsdVCq6rDE4Hr7ouMOkumiR2PoqqMBxhmQZ82VJ+op33aTcK50xnUi7oK1DxFdcGwgqvnR9QcW0c4rnHAYQTRn74lb6u2zQrDe2maFQ9gAP/AOFc49rhJVP8iucaV4sttvEKby++kC0cwAbDUXYx12I4Y9osAxkrD/Vp9HtsFMCnT8+dczmf85s/cp7j6Z52QF6e68mlTcrxkgdwLaB92MYpM+UYfYPq00kj29DHovWg6Im254XyGSfwoI1zzLAb9PW5sEX+I34oBh75u79m54zKbJ1XmdixzqLe3j4Lerl4t7Oz5fMGGXuxCL+rsSUfMeOYh+UljZ+ePPabSU+fPIktjQ1Z5GOi7Pqv9iX+q04Brtv3CLzGiLgC5Hbx4kWXr2RVcqPeqhxV35UWmbEoVjv+0J9aSOO6dPC/KhRf/EiXepBl+E10WBA66VU/JXesQZZaXU5nGxpWMCMSiKP80lHsqOLIS5oavF6o3kZp0G25Ho4CEp6uTw7Ulx+LtsatRweHdizItsuLO5RdPThEb0VT6fqg6WzVTimXbjxfhAc7hcnpipzMRy52sTljT+k1fzg5jF7Z5QF1jX2aT/RxBtWh5kNwzllc62txuLwU+0vPYm/xaRysLcTG/MPYfvYwVu9/E+uPvo69+bux/PB2nB7sxsTwQOyuPIvVB1/Eo0//LB5++ifx6Fd/GE8/+5OY//Jn8eBX/zIeffJH8VDu2ed/Gs+/+nnMf/IvY/GzP4rVL/8sNr7+RWx+86vYvPNxbH/7Sezd+zQORGvv0Zdx+Ph2nDy7Eyfz38bJwoM4mr8Xsfwo+jcXYvRkJ6aH+uTvxfjJdkz2HMR0z1FMx34MH27E6IudmOplx9SLGNNceFg1OT425Lct+mQLRnpPvDjF4t2w1HBkoC/Ghvo1rle7VkUOSzeHpAuDcj7XWPLuFR2c5zH8yWU7zHgWsHwoP3NbZpu240qD0jTXxJyoPtEVaYU7UHZvgo/dyNejCVc66Rs4bpNyPX7I56pqdJtr/kE1Lwl3HwlvygTLdHYt2qC3oHecQYoK4clG86okB3cykPZZYfz4IoWYYUCFMIbUoDlja3A4Jw7ZmBmMaABCNuYfblR03VRj8xNA0cUQ8OSOPDAgFKCe+iFQVJZ8bShkkDmEkUKj7KS1wRctD4bkUggI3KScHxPpbOh5D0YabTqU7EwcKChDAbD11k8oyEO8s7UbomeDtcwvrzMtF00Rm7AML5r45Eca4xk3E1BZNXhk5R056wKmHY/MURAPzISLbHIglIM9QysvT1pwysvllO9ty0rrzpCtxaLBYkw93cfwWEYNnbq24jXQKYNkSHyFcWWsJi11zoIC795TRsuJsilP8I6UH18989ejXPaUaU64+mLbT5+2zS+0zS35ylEfC+q8jvyaJmVFDk165UMnyFc32wOxGuD6ww8rKzKoLKIQn/XPOXPoEOcC8DpZlZP4mgAzAF7noxHqXJ0nsmVSrGtaGKq+IKNJ62JR0HVAeUSL8tMhr66tO53piiblsY6Jx+W1VdcFT8xMH9rgyj/QoHpFfHuQLyPleu0nrXzhszjDOXjewaW0/uIjC9hKSxtaVlr85O1MJ8BlS/oGC0PW7Xwyx4HzlPfUZV53J5S8Uh7Ss2Atp3vOWPA5fUqPICw3firjgdJtbmw1/JKf6lPxflKjtBxgj8zhG2uITuWAX/ZDOsL5MFm3rkR3zLVLjQPuGbC4bqDptNgd6Zvw2JZuGStvp0VZEDS+gEV2L0hZRZCNHBZZjoOmlVB2Z8g6Q1pSHeuaAR2LeP6QgsrkMLWRY7VP7w7S/c7uToyN55cGa0BTbYxDWvGxa/U0kAWyw6MD+3wumgVK+KK+rQtyZ7qcPq/slLwGR5rDnTWo5NBXPizC4be487PnYmZyMj9o4V206GW2jZKbZSMgjGsPkpp2X3jFQ+HqhqZj+bLoAl374pkFLMo3or5hTHLyuYKSNWfwkaryhJ51Q45rIPMReV37lWzRYdLJzqw8MJf2qME/4c09bUwETRM5F++0IehZBwSVR7uM1AV+lQsfS0V53PfYsSCXk2HahesF2rou/TPTTfqiVXnAU4WVHNvyLL7a/BQQB/+FX1D5dMorA2Q+BEXf17R5XVdbMI0mXVtWr8oD4IlafZRCym3nhzLSO2yC7YLSFD84aJbjXlQ6PJXfvi4faKctWbTl1wbiu+uPcpSDbrniq8pdZa+8wS8ZFU8A6cB91QSkna70gHTgtPMiHT5xRR+/ritd8dhOi6v7yregeK/8gZIJuDjHd/JU+Zo2Ufn5R9Wqniu/4rd4AQ/8yq+b93LEG4qufHFp3vzBGbWfPDgfGkmHCQz9Enxh23HYENMkXjQZNgtJuibbrwkV15xxy8SLocwJfQd5K40UnmjRlSdUn92lcdLLfCavya/KpJ/HA4qjNZjvRtRMrrkXJ34d0zKQz7gFfO4pX+0egT7AddKHrTM7i2yx+d5Rpv7L9t8TvbNX3U7VD7Bzmi8pc46WX8/E+RXl7Bs4hFrm0WNxrBsTDyYt9hWXu+6Tl6yH1Jc2tO+5brsCjzm5fzmpofDaaUpfAPom5EA9Y6d53ZRFDhY4sKWgwaPtuPAMrXyIrzojXEU7uxeQZ+WFXzxwjf5yT97cwxf3pCUMqPu6xp3xnnVrHW2F41ccQD5tIK5wCweodEC1K6Boc098ya9wi0bFAxVWaSs/oJ1eJTIO6E7j65fL6IliQzd94Tj8rIzlVxgyybRn9+VqwYyFq1r4KXxwuWcMzziIMRqH+K9vbHpsvaYxMF9xfvLkqdwTf5Ebt7S0kB/MUBxjwpWV5Xg2Px/PFPds/qnSzMfi0vPE84d1FmJl+bnfWFpfX4nNdc4Z3JTbiJ2tTbUrzU322OW2E/sazzOW3OPwfM07GHvR3ng9k0VY7xyxvORa8ig5lyy5N5xVRSeONu8zquWXLAFk0gbukU+5mifnOCcXO9tAntiOWizjupxteMMjkLyKR9SgqXP0o6B4qXJU2TQdjV5eKWxelsyf0p4qtZxtYaNnTcL0BYpOl1Y18Vik0hWLY9KMOD06icf376ueVjXOynIyTmXcxRmntbnG4zB2F2osZjlh51RP/adHjeM1zKMYOOG1wP0Y8M6r3dx5taf5zf5G9O6t63o9jtafx9rdz2Pxyz+JRx//5/Hok38Zz7/803gm/9GnfxgbCw9idFDtbVf6+OUvY+XLX8T617+M1W/k3/1VbNz7NLaUfvfh17H16KvYfnw79hYfxIWp8bhxaS6O1uZ9HtXQ/kqMHG3KbcTI8WYMHazHxOl+TMZBTMmxQDV6shsTAxHjMuijfacxRLlUllH1i2MyicOqlhFd90usLES1PwrBa5KD6kexsyfq8FRjkq3mkOrQB/qwF9hAueDh+KHqQGMI7uknqI9T6RNfY5QJ61VF8YDfP+pesnVdSmfoA71oqjpm/SBf/5SdE751SPf12ixLJSTjjtdle5Q2r/GbcYR+aWnQCoWad24a3UtM52ckQfbN0iThSAxkD6LoiX8Sk48ydj7gKBDncPn0+ag2dOGTBVWkkITOoO+jDz/86db6ZsxduRY33nk37n/7bZxocnZuXBMrGmHTUDwxFSfHamicD3OgQfKFq9dibGLKO0gsNGU4OjUVsxcuRq8kQzF9hoJ+dKx0Hhg1hAud3d39uHrrNW9TffDt16qY45iSMR1XZav3V4WLcZWJ8jIRXZFB21fAuYuXPfHDCJycHseR8hodn4y5C1c8IEB0CcqZ8sttKO0mn55XAJ8VHh6diJuvvxn7O9ux8PSxG96oRhjjUjhq1ZN36EhgKMHS+roP4RufPa+8pnxgo3fsqExDo2Nx/uLVGNZIhK8e0OThmcqn8aJgHNDIUwueTLCz5dL11+L83MVYW5ThljHncP4hlXd6eMAVqz+n53ckwa5tbMWu0g+Ojftrliwa8VUUdgWx2HXhynUfRs/Krldv3VAatRMdlB2jzCIAAxI6LZ7aTs8weZ710wvukXYZxTJy5VOHy4tL8eWXnyvNdHz40YcewFpZpYS8WsuiDhMoxrn+ulWjP4cK44uW3u2jwmHgkDG8UdZ9ngwIxx8rgH/RLd7RFbZiw5cbs3SRjpx06NSBZMoCGfGs+nqQLYAXFt/29rJzo65IB5hf5VXbvcmDWuNcHGidHHOGGk+R8kBN3msH2GkFzf0mji9t8rUu9N8dqcJZwOIckm22lGtQyxcS4RN9xbGgsiu3ub3thRBxozxyMEz41vauDxDd03V20PCy70Wc3Z090d2NTeLVmTNIPlb5wfU2dqVlgYt4Xt+gLPCwo7y2Fbe5se04HK+yMODOgcm29EMDE+kIi2As6vA6CHls+kteG17A4jUXrvmaKguaXK+vrWugIqdBDR+ygN6B5MKAgwEMccsrqxqgrMaqbAf5sCi5vbmtgcyin9LxGg1fDGThb2NrQzLYclraDV+cWlxa9q4rFiw3lSe0uefLsLyKw3lV4K6uriU/nFfV0AWPwRGvCi6vLIn+pp8Kkhev7rBgCB50ir7Pu3K44nFKu7jA18vWPSAzTZXJcXKZz1Ks6poFWdIumyb5qGyye+TPrrRKg6ygBe6qaG2sLvupDZ0c+oQRZ3GV9ocNKSCc2+3tHdXNdryQ3XmhNBPjE3Fe9niUhTHOcpTLLzClHa9BT9mlottu5+18CggvV/dA2YkCQjMGW8FElMmHHNcazLFjjrCXy3JGu8JZTF+TreYjLjIwsiO9MTcxqU6ewTcyURgLMo2Nq/RA0ahy4cCpshcQ3+afe6dtfKgkTaUX/54w6xYbyOSNnRtCBslhlVemqbQv59OO6+anoMNHF1QZSEusBwstXL4miV5jNw9OTmNC/ePUyLD6IqW13FiszMmdHTSa9B2+mjx01cEDkAZ4lINrg6KgUmksA6dNSLqZDqd/7veBNu26brsKB8gTRx71IKyNU3yVy3wz3nw1jrByQKUzbw2AV365um/n1fYrfeG386k0+ODTB+C3ofIAr2gUHaBNpxw02nzgwGEy0cZNHPWt9CvqA9pp8BnIUp2VR+WHrrT9titw+sZ/mSb34gnfWqb2rrazr76GeJVM5WMseVZOT5w1VkA+STX54IEfDPKAhwXwI/XJ5ENYPQQ1HV2za4SHtzWZLFYZu/FgileuaQeMAZQq+dWYiHEA/Su7UziPJQ95F+9VHhHiPBevruk2P+aDLByVi422daJJ+RTGxI20jCWSEcqSCWxLdEmZKWNbJ9KOsLtM4wn9WET0ZEc8wTt0GO9RBo99G1lQT1wn7zkmQva1WF06xZiLvOxUbpdPgB2lT3G5FVa8UY/mGznZpQ5XvTGWtI4oJbbdu4QZg/IAhN3AmkN4l4/Gmzz8pl6gwTiFsQV0/3+E/VmQbkt234etmud5OFVnuucOfbv79gygARAgCIKDFSGBoiFaliP0wkc7HLYf7AjLeup32w9+sR8cVgRpP4iWbJIYQpRpiSQIA+pmN9B3OvNYp+b5q++rqu+r0f/fP/eq2rdwmlpfZe3cuXNYuXLlypVrZ+ZGn8AY+rWPvy4dvKyopu5kSr4Uz1er+QARwQngkFBwLbiDD1fC0iVkvAxPfwL3QP1ZPQzcMyzLATIcnOrxE/IZtMt0dfy5z/hJW8IyrwyrQ/2e8hWisLBewstXg3mOyV/JK3n9SM+tNwgfXorz8TOOMsix7dateZ/LqZyvyqnjktfEkR/1evz4SXz55ZcqT3o3uqfnO9fnD9P++NFHmQvAwx3xATozz9HD0SutJyseui3nUF/qCq4YAKgnh+HTP1V44Ql4WfXQxMI0AGeqTn0I8I8w4UyfSt4TlZ3+CJ1dYbzkZNXavvRXaDI9NRW35uc8HyR7r3xTljYEKL+kCfUf0dzp3v37RieBOOiTP/nJT1x35lzQKYF5732luQmky/wT77ySD9d05Ifjeaa9ahfRyC86dLUxTHifS6++PGzIiywmCJklH2MB2HOBjqYO5ascrmSuuCTyTpsu5emf5llcKZc4BuFKCpWJDgBckE5X5mec8cXjQ7XzT548jCPh+O1PPolJ6a9JU4PzLDSg7EuVxIq/k+Z+nDW3oyN3ciC3vxlneztxursRJ3sb0dlfj87uusMxfrUVdrq/Ecd7K3G2vxVdx4fRfXLk86T6ujRmXLTLNka23TF/loN/2BUwJNoO91xIfilM4QMKH1KEQQxT/V0aMxhzkG1qG9pDz6mj81Al0VMVVGQxdVD1LOevfoXk+R8wzfwAWlB/qi/ZjoFJIVdbTblRFG9jla6MUYswp7rgIXlJbuF1mcpLCIARbQrgJ1ycIn5SgPlAoPhXL5kcQ6DMCVKOroMroyf2i8e4ALRUMZAROa8qUX6PWOY3ggnnWuhCuG0Cemhd0nkk91U8BSguhtXCwdwQWOLgjBZ+/YGLo6gseAtZyIPsL//Ff/mPrr4m2fX3/+P/+PLFk2fx4fd/Jf7G3/278d/+0e/H4d5uLM5MxGy/mEHl9UmR4HBDymbC/+Ll69g77MQH3/9BTN2660nnWbslJfw8Zm+/H9/85neKlfbi1PVBeDCosvzx0y++8KSe1T9McH/lt/9GPLj/IP7Vf/WHcXF6GPMTIzHDdklqpLRl8hQ+u+zJq6U4PL2MB598J8Znpj1Jt2VfQpTPqH6icPabYh0t1kiAfLrj1ZvXsfz2jW4v4/Xb9RifuxW//Tf/VuxvrManP/n/xZgG8AmVe2tQigyCtmJEJl4Yah69eBUdhd/68Osxs3BPE+btaB+341BlT0zPxSff/oHyGIh+9lYjnI2/iC78Ee6fffa5J8IYCjhg+vu/8dvxybe+Ha8efhHPvvxUgmAopjTgzw5LIbgQ46sefeqZWD/PlM+r1fU4lrIzeWsxFiVA95QPhhmWl6KILNy+4zcy3XQU4YnxEOF3qAnzribZ4+MTMSHhmwI0mQGAATmPhy9CUucyuNIPYLZroC2+/PJh/Of/6D+P9957L37rt37LRhTSE/XoGAOhBIf4BuMihhzSAODKAEe5KGUl76oT6B+GNIxhWL1RqhgciQP9PKiKhtxb4SdDCZsi8MUbosGZ8meg4A0k53sQl3pQFdJT3astTsKXTgKZbbxTJOLz9UnyIV/i03GsWApH0hacS7mkQdHmOfmhJFOO213g5/irvBGQBvKVl3SUDT4DFc+RXzF0XNrgZsEl/kNZdVK3mRRo9cFUfHNwLIqWFHaVQ/1T8SItdaUcp6VcPi2tvKAlyjz8mXVj4CxnBKLgk6IIEeJTHSvdes75cSjDnCsBEF+P3M60eeExaEVfwiNaKx104Tn0JHdv3xH9CIf2hCErSA/QBmBOPmw1AQfqA4912qWdwS/dVRqXXe4BZBA/yqHetJXDiaPIOWhTPrhyR7kJ3NNGrIzDcIkS8ZV+pPuidNb6vkv0Q5dPjqRBIQR81oCGB0eXcO0TDh9Mj/tNEXl4WfcVXgUIJ4Q06+ubkmVv41hltRV3RsrEvcliNMJAzhYElFua1q2reNALnNPdBOiTUH9ej0+cdIBxAiEB/FF/joNfeD4uhZFJLblkXvV8iQP/86b4+evXcaT+cSJFY0hpvrY4b/qwXdt1EO1Q4uD/evp3Qb2MhMQrgfuErE86T+y5VvyLUgsPEZb95mYZ9fQAz+r+m9d8Vk9383m2XQJhHtw1yK5tbsXb9VUN1gOxq/58e2Y23pMy789T9xa+88Rdrkp8VU4CeV87On/po/kl6Xpcg+6tSFdg3PRHLPymqdNAWyby1/Tm+c2yExIvHG2E4zkrD7LPZXpc+hPHel74U0ZkOP6EbPcM45ptCtykOUCcd9KjAuJnmnrad5UFEAfZV4+Ln+dc019Ply7pA57wZeJ+FUd0ZyXGdoNVz9f1opH0+KpM4uY1Xd5n+Xlfv9bx5FoFh7DyPTK7o2pvNhrSD1VHjXFEAhfGTfoWZ/QwCeXLkqyyBTdWV7MSmQk8xhWMVbzwYdzL8gy6Ml5MTU9bD0DmIRMAJtNtTa5ZVTY6xq4HdIUTq3bQDJrjkMcTE1PmLybxZ2d8oKmMlV4NLbmqEJV9HmPj48r50jpnGa+Eq3gSnGhftVYMj44obvlaJjjRCoU2Kph4crx4xBCBIYB8IBv4MU6wYprxcXwSI9Cg80U3oc6sbGH3AuVDG/JjKxm6lVeIiyz0szOlYZwlDQ6+wDCFMe3kpO26JQ/Tp5jyckanCGrclMQGi6EB6WrooUpPPUjjVXy6R48jIroZnM1LvzLOFtnKGEtdkTtIEn+5jBekioHRHvz5cihj1b//d38vJscm9QxpYYo5HiuZv/nRhzEmmlLXbPc6D3A1bSu/26EKqz8DoAMO/DI98bPf1NPW+9LNfBMyzi+CTJv++j0A7Wl/8uFZXnEJGZblmy+rcr8a/zIefv65X+Cxqp0dApynx8taVp7TLqfirc2NrVjVfAId81z3nPt5794954Xe/r3vfjvef+++9R3g7JQ2TzkE7pQnXChSYbQjhoI/+KM/in/yT38/+II8+BCfqlrHE1+Nqg3pf+iM9P8epae/EBeDNi9XL/ScPs4LXr58Nzs1YV2T8pBvxGfu6DSVPCt1L5C05Up9iOO+DO0kJzDSshLsqi3FrzsHh7GvuRkGLb56+3J1NcanZ+OjD96P737yiRd2ZHng7dJI66vqd3kW8wuL8Vd+86+6bQoUPnv+4kX8P/7h/926DzIKoz9tTvkffPBB/MZv/IbzTrwTL+NWqxfwrvBMdzMud8JW/xUfYwkhkknnW2txuvHat+iJZQYiPuFegRfsTvIcVmkVJmzI7hpHylHDV7XXf9qfa+GV7A3IE4fQRq4TdCIP0ZHtkWqLjYNm/N/+6T+LhuYj/5O/9x/GnTt31BcK/dA5zNuleAMyrdHEWKqcyVB5Wef2ApSCo7jKNbK+XQKdtqBuRC0jrdMpffkCe4laqKT/2A+Uj3ld8UGBuPbpj7rxgLqQD2eUYSjl4wymiwqzwUrpGcc8B3J46idKz4te8iDcPl6qKK7qYkxoBy5VmQU7eUr0EqY6ioymER8zcLQaFF7ROJy4q2wkvbBSbtSd7Eq+ZdWeQFELXYhBXdWxFcXt4HyEs5NQx4IMj1yCy6N+xtp+oKRyEl/BAxyI52OITHyVCQ7kQSzF8Usz/ZjvGjvSm5YC0lJ/EaCUo5iklR9HeOJALsogztRP4RDKrmob/+F/9HvFI+j20nkJIlu9lZBPbA5IgLInlw7Cns0LDYos1UN48Ywl457wylGkB1P7SxF2yqv4YQgEg/IXsvhL/JKGMJMG5UeONBADiyp3VMSf/SQtFaNsRSJfKoZPIWqgElJAYYqHELQAI73K7BKzEbdYawu+Pf5kLEM1byZ1EbFZbUZexKIeSq54ooMUCb+lqMooE1/akQFfuYiW/pywrmwJwLBTDp3vjQkpY3Mz03Hn9kJ8/aOPYnZiLLqV38zkZHz08cdx+/79mL17L/pn5mJg7lb06Xo2NRmd8ZHoDA/G1L3bsfjBAwnskWjs78U5Rgi1CxadzuFBLD1/Ek+++PN4/OVn8fjRF/GE6+PP4uWLx/Hwyy+9hBhBbOOJuU9t63ZRHUUn6pPgtnRYAQQ0YEbTj2e89WR568rqsiblq17SzOobPn1+0Njzqhg+ib6xuealzFtb67EnvA+arLphNc6mV+ngWPnDGxSWMXtvP+l3t2JnjxU3GzbmNZr70WwdaNDai335y0qlhvLc9WodVsmw/Jml12l0PFLYodLwhdMTKY9tKdO8eSKcAZFl0qx84k0RK/14Y8YKKoycrFr04aFtFHCet6VwHtt1eDvB2y2/oaINMDBJIeR8LbWH+UJhXfL78EW2a1z1kWvOLVu+CEcoMOzAa8V5KbD7pRgMAYBQU57kzxJUFGfelNlY4vLgRZWN4FDTYTTgTQWt6FLpB/Yrnf6RN+WQHkMWONgpkg80ROGtcIZncMVAJvnQX5ZtwweE5bkN+ruqb9lTXvodcsJ+OfoD/aOEFZdbr7wlTnl72wn9nzqQvnLegtdHPKVTGrbBpHKBy7jkX/Ct8lAZLrN6nuW6bIfhL/Xxj3rpme/TiW5cFXz1HPni8OqZ/q7zFl2J65WqwtVyCPpXaakL8Z1XhRPtTzuWvKQIeIAoroRVzmXiF71FU/dp4c9WJOoJHa/rWeUvl+kzTyDDXD4ZCvJ5lpt+5EA9/Kqulcv0+eyqXrq3I17lr+eZruRbpdfoKxJcpc1tiUxsDYoLZFrHqeFQhywHRTVxx5W2L3Sp1yHzqPsTMn3G5T7zzzrU4yQNCLsJmQYHZBocdeX+ZhnUIcsp8a/LcR8XukljnOuo54DzqNLns8I7tecVPuVcGTldAdou64IjPZC46J/95S10qWuJW9GqumZa4mS8LJe6pUs86pBhPD/ThIlrvSzXtYYjwPPM72a+PHtXOsLTkSYd6QgDMk2mS3oDWQaOdKTBn/mnbEqXaevl1vOgrvX7xIE0pE9eIV49LuAtc86/lAOUMq5pk3Wr+xMyTdaRa+Kd9cln6fxGWeAxibycrjwDfMWrK3zByjGnVZ5+oD/ytJdwuaxzQqmDHGXoPvN2LPnLKg4LECv3XK/y4pf5KRnP4XNC8B+y4lp3xXDMsSAYhFRvpRVxPD5Rf/KAVj77Vs+YxFOfQd375ZfGZbaLM176/CWNVRi1eNnHOMfK3eGhgRga6FOast2Sr5gPDZdzd0VVj9dMv7mWMafiN90X5Lmqva2VgjXlQhcMkeon0tNOzzGGdNQ3T+McPYXV5nqGTB0aHvJOAfRKJuuLiws+TNxf6p2esiGSYtBP0GvgL1ato6+x2nljfb2sepZjVRIrpFnxjA7Gi1I+MHDWORVdxKcY1jjqAX3BY27VPsI827uUoxDRUYGupyddVdslOL6AMNog25NrtnO6eh9LHsdP3IyfPJ/xcHUgHmWa9tVz/JkHDiA888ow4KYfR1xweVc+dciwxCmvQNb9Ch/RDS7gnmTiUPOE+1nmr+Rk4TmaPCUuZWS9yJ+4yBH0Q/pBARsZbkDShJed6NK0Ow4dHB297Dwouw+82l/6PkdssIqfr82yC4HdMpwxe8IcS2WY840kOFUFCcoYV/QAyr12pf4pl8AHv8c3eC11PM3qytEehX8UaD3Sx/HoOfQzULSeAaafSFAMRao/qBk9CAz9uZQr5RaAtvRbUku2YEHQPe1VaFzlbbpfXzN93gOE4Qirh//bgGwynefBqhe0AHEbL6GRsNva2Y8ff/p5/PmTZ/Hw7XIs8bGTgyMvdmmz/kVpmQt4q6KurNItNBZBqjrozvaCYjMojlpAbewH1kccgpzFOVnBT3mg6+kRIQ7nJuljsSZQVAWLtyW7ui5PNLeSTJFsY+FLD/wip9ZTJMZb5DC8y8sK6C+/6kz2xa94ood8CsAVvCiCJiWiqK0opFEettqW9nSbs4KM1XGkFZqnp23xNrvOSvvknArnOAnQRrzrRMZVpZBGBdM+HoMUn/QlXTEyU3epYkIVHgBLpScvaqyrmNIoFnuNcJez/lzF7WI75IWuGCEVx+KJZ1SPn8IsC3QtPFbhXPkpn3DTU1fy9KVyRHdZtIOutUcGaosEcTnwg8pELyFvnlE2hSCjSGWsS6FORFw7PWFe6Pma5pnMJbNNyniLMVJ5EqZ8bIRXPqfiebaS9vSWF2XWv3xl5fk19Pzwl37wo72dnZi6dTsefO3jWHn10m96Rob6Y4RBS5m7giCnPyz7TbZ/nV/E5PyityfyZs3btUTpkbGpmJu7pcYok/IUTDA9wpItQQgE3hqxfP/W/fdjemIqll6+FB+fxbAUgwHF71NaM6gcjMKqmb39VnQ0GE/OzsfQyKjfqrFV8Exhg7qfn7/liTJvFCjb5+NU5bNNkm1eEAihPDQ8Fh99+GGcdo5ia3PdyseQ6jwsodgrZaVvaCgGpCR0sbx7cCQupKhMzM3E/O27PpAaPDkg2l84w+KvhjlpY2hpRMsGoV1v1drdkdDf2bLhhAaCnhgPmgd7sbO2HM39beF/HEfCg4O7D0TbPeG3LyWi0T6OpgaJY9GKLX1+48fWSLXBxZm6sgYOOiufnMUCzGo4v8U/PzXzXIgu0AYaLC7e9hvYMgiIrhDoil2FFwwmpuFtZl0pJj3+XPWE8oNxbWJ8PO7du6s2aF8Z/VDW2JLlbUS6TwFMOAxsZU9xaRcMOSisOA9khJGH4sGolEfawjvE59m1UgMt+Q+U/Okqly4DKANAiW8caunhSRsoSIeTgkZ8jDgAVwa7xLtebvIzeYM3z4y/wgFohJc4AM8BBniEgPlRzvUlDxXkc1K4r3DEgbM/KGHccwKVk+SCk8PIizzhd4WVOl3nk/gWbApeJbzUB7BQqnDGXae59lMvgHtcqWd5w5rh9TItLCrIfL+Cjxw4wGMZ5msV/yugssDFfKo4lE1eWXbGz3zr94Axdzi4o0QVJbSOL67wYh2/pO11vsSn/LwvWV/7rwA5rhbPN6kAcSibPlWHQlsEfcS0Jh8DKpM0JWVJWweXJcd2E7biXogPpBrEhPr3BKtnVAa8YfwVNXmL+2zHxJf7dEDWJR3heU2oK+BAXoFMB9TTEIaMTTwS6mkzPp9fZ3UYn9u+4LwupZkZHbHhr/C22kROqR0/Icuu5/mL4GYdgJttjXMcPSO+bhyGYgh9Ae6BxJ0rzvEF+Zy8k3cybh0yDdd6mpuQaYlb4hMYHicamnCIQD5KYHRwOCaHh23YRkYgQ7OmmT+J8VNOOu5xKDgoSyg4ngBV5eiJ4hXZmGkAPwYZ0up65UiLDkFfkK9eTr28dADpkhbpJ25uk6xDxssrkPnUy8Ll83reQKYnTvIn/rwmZLx0dainfVe6vKZLIB6OsDqu9Tzq6RPw5xjNlbjX29uu6QawpZ+tx6r11bMC1zjWy63Xo45TQj2P9F/RRH8K0S/poz4suXssvYKVKPCTxx4cg6yA1U/0p3I+HbyisqpngF/iaVxnFQt1pbzE1U48j0GH8lFwiQt/KqL0pbJ6mD6LXDSthPoVzmJ03jyXs2oGdH9uWhHH9Vbe/epHZxX/or8Ql9XXzlu4Ytw61z2GZs66GZEuygostn2xmgVg1QDGMrZfUbaVeuWPvuSP1AgXVpta34DmKgwjGi9VydcfH1B8vwgy7dQHlS+Kv2URHZZ81Xa036D002GNJRjfhgeH/NU8dDZW7YyMDOuZZINwZWzgh3GMl38cJdJsHsSB5C9nLfGiEYMGRzO0mhylUI5IoG4J4J7ysPAOOBTdzfd6Vs55TAN/0WOg/8bGluvyzW9+4jZC72OegGmS52fSddnyTf3xl6M4Ch+kM98JCMe5XSuX7Uy+CfVn4IMfKLgVvgLyeV4zHMBPOJDpMs8Mq1+JXw8jXuZbdxmW15tAeD0voI4v52vlynP6ENiwShE5jJ4HjmyjPDgocyHmVfQdVg2SJ3r7wjxfhJ50uyoT8xUMyXO6JflQljPXlb4OHz18/DgePnxoP+A4JZLv2UlAO3CMSOG7Eod5Hu3Gx9JYdW9jmJ5TLXgYngf6NJmFt6gDfYB5Ajt3MIy5z4vXfLYtPCfnFYzo1goz6Mr8AF43Tpeis7Boq/+x88kLQ5RmX7ThK5STUxNemWYDsnBETvjrmxWfJa9xRSYs3r7tOhAvabS7txufffaZZTNyoRjzSr+YmJiIu3fv+v4mFNpd8w/3df5L4HnGTShhbrkaYCzS7POobJMkrzPhsqY58Zdvl+Ktri80t3srfJd3duPN+lYsbW7Gm+2NWNrejs3GfuwdHUdbdOJYIq/yvpSsquQtZwGXfq82qNrLctY9GUyEEzykH8YyRfa89i+evHSen3zjm/7YkgcQUlT19sX1I710w5Nj3VJ24TnGE+fpiHLKN2nCPMt5lScFiCfeKf7qmfIquzAqWuqqHHkib3VVPo7Mna5lmx7xT2N3dy1WVl/GQWtTMrRlu0bhVaX1OV1FdpRmKplUxfjeLwBcbzmFl/lYl2RdOw5Y+HGw68Uk7HqiD7Ey2OhU+FJ3jGGZKfnCr64dcRym8nGUSJ30nHgY0MiM+joLnjO+4NcN81PTUk8gGy9jii2ojL1kUgzNSiDnY13sZz4jvChf/KIYykPpKhxdPl6XVNK5PzsNySlDf8Snj4lHypgrPaJavHIqXgBv5gSlPuRVlSMkyhX8umJncy2Wnj2O3bW3sbm6HJsrr2N16UX8qz/9s6ttkj2/8oPv/4jzamZu3Y33P/o43r5+5YKGh3qrM7AEFKIC6fQQC6Wbpe/TC7djGKOUV88IUTHm0JgEyNy8DVKsbjGCclwZuCiLfDBksXf8zv33Y8rGsOcSNB0Jld7oV1kQg4OKsdSTL8sq9ySkToTA9Px8jGhgNz56RmOw531udkbCrtvCs+qPYq8iRCzsRJSxsaGYQcjNKe4gSgSD7VBMTvLJ/vHoZVm6GuVMAvZUHZt6noiwPZpcXLJdVGU2pSActxrRPj4U8x9KSTgQs27E9tZq7HKA496233gQzhsRv/FQI+YXSrxqSEKiu+tUyovbTW1Jp5GfHk8zKpAvayABUBARwqT123qEbZcYhKviKtiZ0Da8wmB5NMoO+fT1D8bc3Kzf9KFc+W0nzWlG9p+ZkjeAQ1ZKi0BDqfKgoni+F01wnHH0xRefWZDflvBvt4/8PONxLU1ORy1L9WFwH0LNwATTK17Jk/h6hoFMz8pqJe7V7mrXq1VExFc84urPfuOtOvteeaZxD2XYZ3UYStl0Zgs5QV4TfA4Bz0VLcLUCQAWqzgU+3BYLdEmjaFf+ci38Tfs4DREE4M09wBUcs3zuUXwB4psvqjKBvNbDM6yUX+4Lvcs16X/Tz3PTsArLa2nj0l4MZBkv0xWB9FV8uFCF8kgDqvoDz8Dxirb4i89AOPWQ7+qeNJknUMJKnlyv8qog05S8Cs1QmlOwA+TmLLmVp8QvZZQoxa8nXsFSoISVRPp/FZ7ZJJ60VTEyFdyu65A5ANCPMMsv4VgGFvwobbQB59LQ9yvecOKSN4PylJSmfsv2Msh5SCNeDcr9tTHsXDidCqUJyeKp4QEPQrSrP+JA+YqfLuHmPZD3xvsdzwGegdtNdwVVmnrazAvapT/pVAc/E77tNl/dbEjmS5HvroxhYyOmko3Y1A25UOF5EwgDz3oZzluujuvNOuSzTJ9pAZ7kHZPWfH7V3jfip7/w/TVkXNxNyDR1fAirp8k4wFV8FcHb9QONNV2icVv9YlTyf0K8gJJUdE/6e6F/1uUq/Y2yigzQM0dyDLvCjUUeFYe8g+erNkGWGgodiZN+4EzjWKZNWZk4ZN3q9eSa8blPur8rbh1SZgJ5rcdNB+Rz7vGTNtuM+0xXd3XINEC93CwDWgKkq5dZLyPLxJ9xEjIPrll+xqnnRzjGBMLqcWlADAh8LCXTXl9LvriExOdd17q/Dpm+5FXhWJGJe4xhR7zAg1+UlNQ4xTZ7YSihL6PwenWVHjKpBciTdrcxTHydeABZD2QGRifGIk+C4V+Fw5/kSRwbUlUYeVAyct756UqdMMj19XHW10V0jjXhUpgKkA4i+SPd70J+lWxcMGBRFukpC7rnuMFke2gI41gx7LH6y8cpSL9j4sHknuMjvGJZ+fAi7kx6Hjo0RirqZIVfji/yMqFjEoBuNqh8qQNx/GJR6QnzOV2qH2dz8UVfJkzQNGW/66o8WPnOi2BWbXn1fHVl2xnPGE8wOBWDQzE0Ob3wznHPkyzhwErDXunq8rg+xMUIY5oqDvShlTAuQPvylcCxGJFDV5+cmLQRhsPKwffO3bulr7jtCz8Bg6rnAvr+8JDbFDyof7Y9V9oPuMkXAPiAS94DrofS4Gx80/O84njhn/fUifubfp6nn3zySnlA/T79eZ94AoTlfT6r14Pn4J7pb4ZnvYo/Ym1tzW2KbmSjosom35K3ylI6r9RqtqQDqSzmbKItx6hAf3RxzsmamBjXM9ofGSF6V+UkDoD1VwcLX8n+R48e2cHb13gVB2BsZts0tGMc58GVnqSr631ZZALhDCcc3YK+zyPSEw96qgUVj3QlH6Aim+MoB3yWK36ueITCP64D/U99hA8lKZL7Ga5X86WjNoaxvriledP8zJRx4Rm6GzTibEHvAlJe6HR9esYRNA/e/8jxKM8YqUyMyRyRg4yo6w3gwHZkzgyrt3kC8RKIf0WfCjKfd4HDSUO7OEnptxgmzpqNuDjcL/lFTzTUd7ePO3Gmdu8obpfkDO5MSsOx2mqndRgrmrOzUmxdOtmLtfV4sbIWT94ux/PVFT3biTXO8907iF3JkEP1Ec4C80fO1G7M35TrVdvgd7uJ5ofig589eq459UV88xtftwyHN+BV6EM7J++ir8PPjGXIVbdJVbeyEhn5DJ3kU2EOIQ4lUi9IUl0TlcRJ2OhHG1TPnI6QbANy4Rn5d1lmsZWd3S8np5ypvBcvXz6zPWBYMo0zqnt7+iXzhmEBz5F5yYDsVy9Xv5I8UF8EIfiXPGluf50RPMVT9NXllTfx7PnDWN98LXryYS7Ou2u73/IiI9vftcTLPZ0GtEX2kp/awP1R+Ks8jwkK98dWFIdwSQWP0ep6rj9z3conRz7q/3hEf7Zbs7Dn7Jwjkdqq/7HGDHZLteQO4/ioFYctPlaxHy3VGRmJYVnULe1U8XU536zbplLoQD/59N/8ON6+eBYrL5/H21fP4u3LR7Hy4on8ci+fxPLrZ7H86mms8IzwNy9jbGIqxuW8RVV5G/NrZrOfIleU74vPP42Txm4c729HG/uN3I8/e3htDPv1X/rlH3EQ9NTcYnzwta+7AM4KGNFAN6TOz2c2+9WwNC4rfmBQLOeHp+cxNb/ginKoHV/AwWg1MjouYXpLAoOtWiKiGofl70Xxitje3fEbPgZbaH3n7h2vaGjsbPrsJBSAKQ2UrPzqF2MNavDs5eskug5pEJ2+tSBc52JAjJVLzUfVifqU9lAdfX93118UwW1srMmt++sjbL9j5dbFiZwakwO+Wa67v70R7SMaTwOEOnOTJbtSTI7YNiemR4mjA56gHIiw1JPleG5T3TPRALhg/DMDim7s1ScdHYqmYbmxjVpicr+NVN39xc0LDWywswUrS1H5dPGI688KMN7QWJEQncdEJxwrvBCkDFgTYxNyfDFu3HSb0KA2LlpxmDYCnfMk+ISqP5vs5f5iQjoHv8KHhvK54utVVTCRBxIBTEaHYCDY2Nj0IZmT05Nx985tDawtP3PHlOOXgBBzI1dh5FmKK/mnu+rUpJej8zKIU54nvwrL8vNrU/jT2dDA0mnxGwMOgoQvHroTG7eqQ9tfynB5ujdUeFFfFFduHEd/13g6moW096lXOkEJQ7D0WkhdKwuUUcqp+4lfyr8OA68yAHyVHqnMAoRnGuJxLWGlfJ8/prhfwfcKH8JL2ZkHrvTLwp+mjfpooXlOiIsiRJvyBo78/eZNChLA+VmUZdoqPvEUwXkXzAgpZV3hVElcyvDbNtXbz6q6X7nqnjjuN6oHYZwbUM5Ww6BVSnEc5y2/MqdteIKj9oQj6cnP27iED32ZcNPMP0cRCK+81z+3ifweMM5L23AuGgMzVSMvPyduledVetdbnrxW9OM8D1FU99BeDyqa9QqBKYzSfQwUZKB02UEroA4A7eKPLaDUiv4oLxOSEeOShzYq42g7yqSOVTraFSDsXZDxuNbTpj+fZVhCxrMjgOd+Im91LeeXqa5VvASHVQC/YAzjIxCYtM9FL4zoM+PFGMaKCkoo+Hy1T2f5wHU/LPlnGfW49TgJmUc+T7/T6TlXaHizvJv534SMl3kC9bhZj8wz/UCGAZkm0ynE/kMpYqwqZuw5Vv8YxzAqmW4+kivxi0Kc8hzIvG86oODElTIUQD6mQgHieSzT2OiJlu5LfPKnHPhY5VSJq2xLOtEhXZZZ9ydkPblC93x+Mw4uaZgOyLhZVv05ruB6ne4mZNosL+MV+fiX0+Gvp8lrxsNl2kwPJG71NOnq93Wo54kjv4ybQDhv8Y+l82TTlThfbYd/W/51f+Jdxz/jFFAd9LOeU41pNoZxrABlWCco+ZGeEvnIB4YhHw4vXMjOX4qChxShd6AYfjBs8TzTA+AMn3HeF894u+xJp54ztqBDEbduDCNpvc5l5ZV0L022MRagwHuiC++qPgPqS8gi6tQvHYrVWowB1M15K50wscwlHx+yrzIwJlgfQddVPdCHfZaq0nJlSyTUwtiF7sKB86xyYfLPi0t2HfRJkUb+oRszgbRxwxNCjDblKAeOesDxAoEXsLxEtS4rGcoKLtNC6biiW4EctIcPMUThWH0HrhwiPiiXE3eu2VbZ3mxzxPlDTOimchw2PjNTPsS0sLDgM6hY9XLv/r24Jz1xcXExZmfn/FIWY5hfPKt8DEy8uL17724M9pcVghg+bVynTJU3Kx0Y/RRIvPMKPuDo9tJ93SX+POOa4Rk3w+vP8edzwtKIcTNeuoyb9Mk+dLMvwW+0OwDOV3qPXNH9iqEs4xEOH3KfBgLCcfX7ulEOx5yGs+Mu3T0k78U70FJFip5lVZU/tHTIAfrIbs6jG9KcQvMFxVPBfnnOPIy419W4lhUA7QJPK4bTMRY/evQ4njx9YjoA1LO8RAaZbvMZfEg/T6CN02DlvFWgcvM4RfDIsHhC9CULPoJBIPVUzsKhyI+kI1DKLHIUPHKsS32S9iImX/ym3jaGqc9ZL5OcZO51fIKho9d8yzE2LAhBHrk8JXa+IGRQ/RQ2qgn5nXvv6b7Qwi/3JbM8yf/0U8uf8kGMkhbHHI4+knSlTesu64XjedbJpYKI4BqPr9bdcxtF8XOiCEnVIC4Om3KNK7qx2KMjfFkEwhx/RHPpIfVHDoXvA1/RnBeSgyNjcamwS9HvTHMtdoY1RafDk9PYOWjG6v5evF5di0cvXsRnD7+Mzz/73HPu999/v6K/ChIe6AWijsaEy2ip72MMO1XbfPtb3/ICC4A2Ik32tXzBAV1P2owBVIy2J0N0edWlVLdqZ+qscJUJn1QEIGvH8X+nJ1ThpqXS6cecyPmarhj42/JqXKFvCGdoxi6z5eU30To68NFAfLSM9r5zB5n3IBr7Tc3Xx1wkRwOxWuzgYCdOzyWjm3xga8tGpJ3dLeV3oXGgR/J6L9qdQ/E224wPfORPu92K1fU3sbXzNvYafLBr27aZqclpjTHDQhnswVN1Ne7SnTvH0TrYFd5Kf6h8WvtxeLAXrcZuHMod7G/HHkcPye1gH1lb8XyEr9Azf0mAp+Gh5Ceo9fzJ4/j8Zz+NrbevY+3Vy1h98SxWX72IlVfPY/X1CzmF6X5Dz9aXXsXy0mvLplvicQxh0DX5lf8X+ocdBBvR8f5uvHn4MHraR9F7fhKX0le6ObtT9OjW+Ml2WL62yQcC+dDgoPIZUP+aWritvjxs3C0/lJ98lVOJ4g/qcry7G5dHrZgeGY5x9X0+NsjX7v/bn/zFlTGs63/69//+5UMJsK9965fjf/C7/37863/5/xXR9mN2ZEhOEzOsWpcIezGkCmJP95vV1dhXozz4xicxNTOrhmz6kMYz4TI5PecVQ4gcqs+KJ4RXmbCr49CgCEQEupAfHB2NfhR4DdxZiV4YmjdrKs8VFNAgrrByvRAhJD4UJkLyT39sqcGr3lAIrpti4VQlRbzca9snfABbQhEOF1JExErsQ8c4JZFUCChG4JwplJ8ULmBXJmDXE0oGBQtchZdBQaWoM/Ps+LgdY1Kk8PPzXlby1v2FhKuG0uiX31855RnMrbKUW3Srg7DajFVrYA4tpU263ngpA8+pymAfLm/dmeAz8EFbluNjwearhov33/N9j+riJYUVDoVG0O3SCgqWea9Qq+rmOHIIZoQTDsH+j/7RP4r7792NH/7yD4Xjlt+SeKBVPvxEBdMEPJiYQzPypByXLb+hNE+hrdu50BfBhxKHsmjaO3HBqdxU+NkDf5YwDKy8icAI6bdJxFW6qhiwkr8KKEkMDlc5lMtbWYcIJ4QEkYmaaakC4KzxO04Z/DyA6QdPZDyD4pZJofwu3v+u7jESMKHEJd39Ix9HLOVDG/AkpJQhXhfd5XWfSuWAbDPtVT5VOvwAaYnP6kve7MI3DCQ89YBbpS+JSjp+/BHPE4M+vvBVVi8634xHWuji8JIetgXIk58NbcobvKtsr57zZyBQfhukKoK6HnKkvzJIZRLXsRbX/3VlLiJ8SjxWHFZvB3mmQJrGkSskHMZNdc/FskHlMVBzDotxyDrrZ9FbChDonzIttM4woChjJyhzFT2Kxz1Gcu8sZuI0hgmjCaAzOZPvDUAO7mzvxOraenSkNByqjrenZ+LO5Ig/ve9VnbweUl60Z2kT6Fb8BbcCSQugHg5kXBzxyAOX/gSe57ObcfLqSZfl1lfB/CYgDvnwpas3S8shlV6uN4bFZx/fmVN9LiUvxTcMRBVO9fyyXCDxATJ/wgDu4Tv6a0LGzTyIk374zP6KTii2N+uReQP4cdQ7wzMvgHBkDff5PNMA9bj1K8/zWo+vqUOsb2/GkpRRzd5it3Mai9Oz8f7stA/FNX8rKvwq6vmNLWnBAQAfaJH5AVnOTdoB1zhVfv9V1+toVXqVVe48RhE/0wN5T9wM5wpOOCDpyOQl24Uw/Pks8avji+N5Pd8E/JkGwJ9ps1wg49XzybzTn9f0Ey/j1vNKyHgAfuJmPTIdUM/npj/xST9tCX3yef3aOjyOXSnwiu17AH0oschy63gBmX/685p+IPG4Sqt8uecQZseVEsd5HRvNhr8oec5qdwHja5Y7NjbusaSc38lEWbTo6QMxx+VAevqcv2CssSrLz/ToHxxdcaLJGZNbDBjwOoaww1bTtGHiydtwlHN0LJ+nJXzQSTl8flQ4jGjCR1hTuBa+lQ6jPGfu3I0z61VnpjGrVdDtOB+J+mOoYasjfQidhRVQGBo45D55lCu1ATfkCfLDYcITXQfdBfY7PRHfu36ige756BRt5a9dSs4zYWeVF2kxJPEVvD7O4tI956DSxOB4JDpSL4C6Exc6IIMxhoAbZWP8YmsXOJIO/RTjHvnhwLdM7K8NR+gMPGNyX1aolbq4LVQGfq7c087oSPajb2jcLvG6NVFrxfMXz132d777vRisVv7on/VhgC/PffzBg5hioix/yeeaT0mb94kD91xxQN7fTAdkmrwC9fjvCssyuaeeddmZ13q6OmR45lUHwvJ54pN4Uk76M2297gk/+9m/8ZewWZlDmvKCs6zqA0+MUUzw+aI3evLBAV80ly43NBgzU1MxId793ve+HQ/u37W+g1GIl4CpsCSOOOu0Yjh0DbD+wz/6o/j9P/x9694J1lExbCsGfMjh+eyWUQ4K0vgt/HMstaFXZWIIY7VVX89lzAonztOjrkODoxDCKzdF/au61+nANWkDv0LHcl8MjTbI6dovXqduQjCaR22fE0ifHhgejbcbm+L7ofjud78VH9y7Ix5kLFK+qpf5sqoevG2dWXncWrwdP/z133K9KAeALq9fv4x/8A/+gedX0zMzZQxWOHjxEbK/8lf+iuNCz/oVnPFDD65Zv4S8J58Ewq7u5fcWMyuSpBevXmpOu7HsA/Sdt57ua9K+dnQSR6ofHyihP3drzo+OS/uwpRXDOitPUbvY6s4qVmQNq1fZUURc5NCJ6Njc34sT5vLHrfjandvx9/7O77otKa+82BUu57oXWtsal/6v/+SfRUPy53/8e/9B3L1/z/W9ol9Vl6QJOvj+fuFbeV1H/SvPyZto0MB8WW5hxUKpAqalZKuK0fMikzF6BeeMqYLiJIXD25pbn3Xi5csXXn3LaknkNItB+BI8H8GzIRPDrmgIX41OTqgO92N/txnjIxMua2tnO9Y23irNanT38aXeXvUP0ViaGOPJzNyc+WFlZUn1ZSXkqMrhBQ5zI1bYsTW1Yf5ttU5ibGgqvvOtX473H3xD+fdo7BnVM6EvPlQ28eiLn8fzx1/GiMrp0oPyIcGKAoWMhS5Vm3TOLuODb3wrvvHdH6gceK3QrFt5+gugpin35/H4s5/H6qtnMTGIvGd+oXDJceQ7+JKfjZ30Cf3aKmNsbiE+/PYP4kIyiHFNI4B1UH4dxgWlx7LSXFuJN8p/RG3gBVQaYyiceabnMYqj0pyO3HnBxCEFc8J9bmFBPIhMEqoiAniUdiauRIb+rz1/GhuvXpguttMIN+xL/8n/6f9cEUdp/9P/5H97yUHnC3e/Ft/+/q/Ey+dfRkdMyplYw9JHfHA8nAvBxfQg1zzSIKyC+vh6IY9EdLbsYQwDYcV0p2cyhzBM5qZBQVJJqwbBoilhyEM6AXRVhhzW3y13rjxKI5MnfhGdSihPF0OoCU9+5Kh7OoICGKBRACibFU88vZSC1a9nXsUjAQ2bIHD5SpmoKKdGpjOpPM6N4lD2sZGRUhf9jIeYgAIKqSlPacGnVNH1zTd+LI1EsYBtwA/mNg0Vt6dvIC6laPnrKVIcxRZOWybAUmjGRmNjZS0G+8REKD8qjDM1yudHpfhKQeSNSmt3i1L1nHoXhQ2hjXEKxe9SSuZ73/6eFU6zotIgNFOYcqVN6sYw/XMHBa4YS+lIy/53jGEP3n8Qv/mbfzUOGo3yTLSlXaAz9AI3hKVpJL9pBj/oR9FZPlKNMEs3/cHubB1A8JhpSUc04UC+TkwKBUITpyBM9xgOEObU28YdMiQHJyv51P4ZrvIUbgxe8AupiiU742VrF7//V3SB5jyjPJQHyik0rcX1/2twuqvAYiApb+nKtosSyr+vpoS3sy+BHUYiK+2iL5ME0yHRdIwrClzhm3Eoz3wivFnyS3tdJcWvm2wv04invhIufhVqKBtX5VJWFY8rXtcz013VBTxEL5XNcyYG8G4arksaPP6zBzzgLJdShUML3jC6LJfhP9MkDV8AihhpTTcnhreLQYucCg/5n9MVKPfOU0kc6tFXpBG9mGSZLiTOcsrlCvIrNQUXYkMf0msQ1OAP/ih9VkkkXzGE92pAHj87ir7zjiUGLeIDNrMygvRDf1b0rq2vx4n6eEuDwcLkTNydGpXyoQGECYwGXSoADtnvSc81FY0Mu+IrkBRkvIT0k464KC1A4sM1/QBxcISlQod8Ma8rvJ53AmHkv99oxus3S9HRfVt1GJY8/fjOguU0shTSFnGBTCr8lvVJPH5RGQB9jOd1SFyB+pXwfOvE+ENY1iMhy+JZpuU+XQLPuL9ZdoYD9TR5zTzrOCbAR+rFsSEFbWldCpfGm11NOBamZuLB7GwMiCzo/Fd50j8qmuHqdOP+315W4nadPvsFcXH+gm7VKUr66z7GSs4s4zqvjHcNWXbyDVfiQveb41L661cg8yeMK/WsP8ef7l2QuGU+QD1N5l2HjAe8y5/x6/nUw25CPV3dn/c5ccBxj0Ke8a7jd/lw6u39XQKvwmmiLDLzfJe/fn0X5LMr+qo85eCxWB1G44yUesmijf19H1VxKp0MHKwT6EoaVgmx6sPHSdgYpvbuLSuSAHQdJmN8GRL9hjTOo0qPcYYv4qUxzCuLlO5Mk2s+ykNf/aoxrDzjZR2OidzY6ISNWByx0GjsVXzGC82TmOPNtspgso7hi7MPmThjSAPgS1VWdT3zmIhRyV/RVL7kkXyc+gH35umKZuw2QDdGZzuXHKc9UTMxRCmCsuiO0ZExy3R0QOKTDzoSE3tWaSGb+PAP4RgOWxjrKlpTd+pJfnxxHD/lc8/qLgBdYHRk1PW20Ut5elu1wkGBcNo45YWob30vw6gH6Viphp+dCAWXshpoc2szpqY4W5fdB7Qd2/Va8eLZM+fzne9+1yvDSAP/iBjOB0PExx98EJNsGVVKaOPyFa8OxMWBi/OQH8Cf/aOeph4n02W8m2lzvPhF6RO4v5k+88i0POMensRfj5t+gHtwMp9UzzIPAD/5ZHiJcxF/+md/GhuitUoS3uUFrT86w/OKR4lLODy6tb0b29IjjsQrH77/QdyanYvvfe9bta9JairJmEGfrMosZSHXuVf5RcDH7/trkv+4kvcFHK/iD1b+dDgCQfMixnD6oT/GRl9TGnRJ+gh6EUc98FJvbnrSZxJTLqthkAsnygPZcq2vFUi8EuDv5Af6NecBIiOJ0zeguQ6Fqnz6CscMYCAeGB6JpbVVyZyx+Na3Pomv3b8Xl+i4SBTqq4kpX6Ureod4RuUwB3r/wQfxO7/ztz3+FT2h6MfPn7+If/gP/4H74MzMrHEpsiX8Nclf//Vfd1jSNevwritxgAyru4R8VgwP8BC0JW9o3RNnm6txvrVUnitwR3VbOzyTrqX58nFHtFY/H2ApC9TpsjEeOcJqMT40gJEVvZt25JgjdmbBRxjSWJHa3N2J1vZOnLVEk7mZ+N1/52+rLUU7/VmXlZzrvlD+oh9bMP8v//iP4kB5/Ud/738U9+7ft17udnkHwId70g07wpl2y7rGBWcusriGsUFhigdzUUfawv1E8x3kjPuTwicmZr3qDYoii47bB3F4zIsT4ab71sF27DZ24+mTx5K7Xd6FxYdRmsKZc895OTE1NaH67sWlF6mop0h+3b53X9j3xsjAUNy5dy/2NO4dHjVibWM5njz9MmZmp9wfOZdRyKoa3TE8MuxxanpyOsY1T9/d25dsPy42FdF64fa0cGQrYSv6egZifHQ6Zufuiq4DMTU5K9yUbmQ6BsRXT7/4NNaWXsTYYH/0wVMQzn0AbqCu6ovKC9oxVrdPL2L+/gdx92sf+4vJJp1agOM1NGoFC4+I2y36vnr8MPbW3vooF/d52M55uSoVKK3wpg3bmtcMz8x70dSxcKGPYZNhJxtt0jc8pLS9XtDU2lqPN59/KrqJ/5hLu79pbCFzKGqhAhNRB/n1xznJM+9/PaZn5gofUDd+FTKOBya6bK2+jcO9XfN3ecjz7vif/e/+UyIZen7zr/21H7HFEMv32pomVsctT/aO1Bj7fL2v1YwdVaKhQe5AysjBsSokpuqIaidSutkPy+eeORMLRYXzxs5P2+JPlu7ymdzSoAiuwqxFiNmpyv6CAgKQhhBaGMO8QkqIcu5BR/mwCsqDtAQhhqZeKfws4RyUG5JQY4BHIcHgwyGFEJuzCTgDgvPIpiYnLYjZPjg1PuptlcPDo1YERlAIlOeI8mLZHVZshO+oGupEyhkrt3qEnyRCnKF8SABAo2415slhM4729uJ4fy9Om+qkzUa0sIwr/PSwFc2d7TiW4D+WcnUoIcHzYw4gVdhgf08cqwMcH5D2IC5Ex1MJkHOWL59JOB/sR5fKEttFF6tv1CY0Y7foBl9wHhBChjyxfDI1o5OXQaQr+vWMt2rdEsgTc5pIqn4whxlbz24CgwTCG8aBO5KhuJIGJiMdK8EePX4c45MTMX9rMU5FB84oo8N5tY/aDWMdSPrz3sqTNzBewaQ4PlyxipOGPX9FSs8o0Z1P/pNTCU2UP3MtzzQYyNnI4HrAL4SZ3b0Fg5UHcBVKN2EIRnOZngkVCUL4ToOubpiY4TDGoFDyppi8WOHIfXlWBKkuvr9yFqwKU2ZWXpUHaVHGHV/PMw7KgvPX1WnkL3kqjHS6gmuWi4AiDXHLlsBaOpUH/jzPOjiecMeg5RWQFmi0Fm0HbcBTaeRzWvtrV/1jAlKEJEKIZ4oLKopTaFjF1z/wcLlyfMmEtximNWkVt9SvohcTIe6FgGlVhbHFBP+pP35RjCpZFysTlEl5LhOScK+0VTzeAoAT238wdtlwWaVxXeWMk3oGMqUMCYXnPVgqvg8AJdj8RN0Ln5kvXZ9ybyM5PU88iYNOZaWQbiWX4N3C2+qBjkNc+gGTB66lX9AHypvI0l4ow+6HlCk+h9d5GzVwfhrdHKisBvD5gQqrQ/ZhymfiwQBzof7HmWFjkmsTUk7IR5F0RdHUVXyhVEpT8qpfs3+n0lgPB0pZxZ8AzwKJS7q6XDFfV/ngeI5yWjci3cw371nNyjZJVvueiy7Iuemx4ehTHt4mbRlCjQoOdQAHxoqb4YkjUMcrHc/qNKjXRREqT0lLHXCZJiHT1iHpwLN0iR8uywe4BzIs0wEZv35/DV0+QP9A444yj7b4a2yILbN8kY62Uj7QRY5tpkpcUulKGe/CkXolPbKOYFm+aMQV/AquwFVatVk9D10E5E/fLXwDZP3SJZAOICzzSD90y/gZj2u6xPMK3yrfTJMOuJmu4PrVPpJ+oO7PuHnFJWS8Ov/fhHp56ep96mbfyfuE9Oc18yBPgPiZH2GMLcfSX+r5IZPzPl1C5geQHronvlzTX48HKBfLGY8N8J2uHjMU51C6DGMBk5Oq5SyfABuwkGGM28KjyM7r/Fn55NXTGjfID0h8HUdxMUBRL142sK0KRxzON0H+InskCjX+MGYgg8u2MniSSUd/32D0a8LHanD0BxuDeJEpvEalM+YB8P2Sr95q6N4AVDqEdFwMbSj7yOUjyeUjdDqVgdGKMLZ5gpNfUiql6SqkkPUALwG9TVIyDtKAM8gyhqDL4iddxsePIRC9DTzBjzN80YE5EH16ejrm5+d9ZQsjfj72NDc7H7cWFnSdi+kpTaxmZz0R42gN9GiO1mClHro2Dv2aOthIhtxT+1MGL2PgBfCkHZjwNzT54wBpzj+joTFiMgHe00QE3FJu8pC5Al+epCkXFhf8rExk9Vx/0EqSMmaFs4/w0D1pKRNw2zuvaz4Fkjfq8ZJnAZ7juM+4CcTL5zch4/+ia5ZX0ipc0rf4r/Ml7jVe/u+whHwG3Exbzz/zSrD+pjCOhsH4TdSSHp1MetZ5MeAwBtAH2EFB+gZH3hwdW+/imJXR0ZFYXLjlba82XKDD6Of6KP5XZIHKzH7K9mS2SDI3qKF1BcSBj+i/rEwDP/SUkkfR4XhBK6QVpryFOnMxjM8qwmoQfVAdxkYzcAPq9KKMOsBP1zSjz5QPbEEW5IQ7mdyJ9K1TVnZenkaPJuPN9mH0aH7m+aH42P1dCPBV1sMOxxGIxyVXdg52Y21zNbZ2t2JwZDDu3XvPRgxkEfKPlY/7mg9+8eUXNhqV7dPXfMqWYVYXAeBOa5U2K5D+rFfSPV3eZ5twxWUYxvViTAAbyV2N3Reau54f7pmeShGnXb1xKHl7Kl0efbzITuWrspmXIyNNN9EemShsTFfyhpc4m3RYfRxDpbeC6hlz/xPJv4nRYRuyaT/XjTFBoBYnGx+g/3BpBTNrfPKNbwQH6CPD07ha53GuyGkMcPAq7QYv9erx9tpyfPrTn8Tm8ptYf/vKW/TW0r15FZtLS7Gx9Nrh67pubq1r7nrLhk966fkFK2xbsbT8Mr589Fk8ktvcWY6j4wOHX1ycxP7edmxtbyisJVxYYMOW9ZOYEI9caP5En9rZ24n1TXZK9caE5scHrZ3Y3V/X3KxtA+KZeJCv656fdWJ8YiTGxsUPYnS+xqsOIDphhDw3z3GM0/5+M047mtupztSfD2HATyyy4YVN5+RI8nPbvDU5Pc8sxQafC5Uxofl++Zidxj3Jco4N8jFJjC29annzDn1Dbah+PzY35zmEAitbggirdsj5tmrrs8DOMIyqrRkbu5VvD2Nkv/qoyuOKkbmbFyzwunTQvpGxmNA4syk5v9/cj5OLdjx9+SReqi04HmFuclbliWfV7mKeGJ2eiP4xudGJ6JYs6huf1P2o8hyNHo1NFyqPvHHnkmGgzO4+2uVY+m+r2RCeB9E62It99cu9ne3YUHu/XVuJjb2t2NxvxMrWdrxd34yVjc34+eefX2+T/F/9b/7XcL2EixqCDsLXCUUIVoPBJBrqRTy+AqKOImaGiIxXMLANMrY6i2gKh0Hp0ijgEB9DCI7tel56rdYivb8aoLjFQqnBtFuDLHmoI9IG/tIO+SjeQfNAg7QIrJzdsbMjEJ/mF5PRsV0HxcEwgfDnUMg2X7+QAzWpYX7L1M1bOPLoY1WbJg4i3OVJuwgeBILy61Oj9KljH+w1xFBZJwRMMdIompSL+Wg2GtHRwNOnHtmnvLy6h3wUj1VR1NVf2kBJI1j1Az869ZgGHJarX7T4chECQNVSeg9qquaZGJFJn8SZlTjeqALQiGFgVExCfodqcCyrl2oLyEBbwLqFVGq9nv5Y+Oa3Y0QMxnMeQEee68Y/pbbyhCLE51OLAC3p3bbUSfjR3l8+fBj/z//yv4jF23fjV3/t1/yG1Mv01clA3MKM9GoUthHQ7hw4SR5Y5qmn8TCAZMGFIkgLLgh2v6Xx20WJTuOg6MaD+Ayapa4oT/QjwLjrOctoy2GbJW0pB90cRZj7UnPKQqASxBV6osxa2DPhJlYV/51AtkwqxF3gzKQjBwpCnVblmo7GW/dy8KvrWtUXPDEYlwGt0Aq/6V7lg69govTKK/MFEMTkh7IKQAM/KY9L2VVqt4F9xa8/87y/LKUyeQhNKTPvM58E4+6yRWvVGVoXegH1BNS50DbpaCO4HpMH/VC1LIMsgY6ja/lzGTjSMpgXIx1tVvJgEoJyU8rUfwUiBarEDrYXdnHaQm9CmXjRVuTt/kJVKxzJPyH9pT3Issv78ol7nb7wEpBtYplE+cI3gbpTB2QDhn3n6SJVuIrplbwdOmpG3+mhkkrW+j/1L+UnfpSBUZDl2hsb23EiRaUpPrytScPdcVaMMiksMjaVVdKb5nJ5n3kBrkeVP1fTq3IZBrhs0R3IPBKIU9qmtFH6kz+RL0kzIPPHJYDv/oEUkzfLcSLB15H8QsH62uJ89IkabFvvkbxlQkayTG9aVvkkrd5VDo5wruBUh4xPeD0t90ya7Vdd6GeeqAqQGXWo55v5ZHnpB+r+Oh6Zvh4vwWlgqioo4/Eia0MD/NrmRlwKr732SdyamvE2ScZn2As5iCGRt+4eUKpMKK9eZh3PdBnPGVU0LzjrhueF7Fde84XTKS9+6gzwPW+QSz4ljywrwxLyWdIlcUPZruOU4XU+zOeZZ+ZVv8/09Wvd/640ecXdjF+/B27Gz3ugHq+eLvtUxiW8ntZ+qMuf/dRfaeSBJzHKM3HMdJaVCD7JgFbzUBO3fecDlPH0Gn/9r/zX5QM3/dkeLr96ltcsVzUynsgtdB7E35nGww10JclcDmh3icKLNDwfG5fy29/nlfjIZedXTdYBjnhgOw4rn7wqt1amr2r/WZR5TZKZMGNco47E5Q08EzxWvntlGOO7+gF18bYs0ehE9JsYm4wh6UBMsr39kZdZQo6XuWzlEJNpMlPaCACHs8qYhqwd1PjJSw5qXw7j74v2ybH1YL8YI57yIJw8GS/RDWm7E02sGYtZHQcbQD2qxvYcFaS69PpsXstO5cE2NMYPxixeRBJeXrgUmnJFByET5CngcP1MOQXZ4KY79LdcUUi6fulcq6urPuDeHziS/jusyc+TZ89sOKMdPAkWrZ48feorRjCA82zXlBadYHp21u3sVXKi+fLqSszOSoZLV6D5wItJ3Yvnz9xu3//B92NoYKiMl3qGjg2N+ar8x++/rzlA2aFhHtMVyGuGcUubAdSF8ORZ7utg2QFteFyy0UUe50k68rkeV0oZ5KFnaivG1qp4xy10LgEFL3i79M+MV56XPq/s8Cmt5ldK6zQUyaWqj3F03FIPzx8qPso4AP6EH//0x7GysqI44FXGJ/iDGPSHkh/8J/5Uu6yubnpbJS8R37v/XszPzMYv/dL3vDKMs+ngK2SJ0auVg8/U4BmFKcLv/+Efxv/7H/+/FKqCr6M6LRWbnJgSb5x6TsdqJRQzzuXDAMxLS85D8sII+VkxNiDP9NSEt0kiKAaHhlUhVjBpvqZ+Sl2uaUAR+leVSzB6qdtd4eh+RBoYFD9ShvpreRHfFwdHLbkDySfNxxS2ub0bXQN9sbi4EF8T702rLwxIDwHXje2NeP7muSbrmhNLb0ZuM1fhjK2P3//YNP3Od74b5ydn0dDEe/HW7fhX/+KPY2x41KuRetGzK5XhwYP3q22SyV/Xdam8BtdNYP7Xr7ThV69A3pcb2ocWkke0Zq7de6F56eZqdFZfFN7XjP5A8mO3qz/aosPF6YXPY+rukdxT21MHFrmcnEnHV/3JmXkovI8cpZ8PI6Oq8Z1+fKg+vb28HDtrS3F3ejJ+92/+zeijQZX4gjaXpxdLgvLY1JjwD//Zv4qm2v33fvfv+Pxw5L91Oz2/qksFLKbZFU1PzxSuuSh59ahdN96+ioc//zf+YFChhGstPNW+7luikcY7svPYJBn39e/+cvQMjUZLc//19aV48vxLjRV7NmwOafwYxDAzLrmmRJy/hU0BY9KEeIEzwtbXtyQXB2JmQvypPnZwfKTxQTrK0GR8//s/jOPDTjx8/LPo6T8R38/EXqNl+mDMmp4e1zhwGVOT40KyJx4/fB4He4eipXR30cofQtF8fXll1X24l61yoh271WgPPpLCQoTtnf34xje+GR88+Hp8/LUfxEB3X6y+fB6NzfUYEf/CLzb6ovfpankDBUQcDM3QiBdUgxr7Zu/ej1PTSLJMYR7/FBd7BvLu4rQdjd1tXcv2a2wYGJGLnqGMcMrQX6o9PIh+DFaXZYfX5ORUPH7yKA5PjmJicixWVpekxw/EgzvvxdzYXJy1z2PvYDe2W8ghyUzV+eJUsn+kT2UUmXV0yEH96A+sB+PIDeKdx+y4xh+NDRj7yxEKyEzxvfFSu+sHajvitfWdbYXxDHyFrJ4/f7UEGQxd//P/5f+CYAs9mJA+4qvuMX6wBBsFgyXNPqhehC1xFJ/BUv4y6RJx5TDeQBQaQoGuCHuOhyyYxLxKgGBSPUSrLg/aZ1g+VQkCi+KgBhHBR9ToHIDfTydi+aQu9Ct/ilp4jE3NR3N7XR33pCheSkexKIn5ZSAU8AzD4s1ZZCo0BidnyCg6UhLBycQVocqqA+KXgQiCUTB+11FXDUcxOb/or0qes0oMmaN/LJckLYzr/dqKC91T8cvBDGVodHExjqT8qZVFNzGd8OuBGQvxipEFVChXft4gsv4Ixe5c5QypU15oEGlurilfIsqpTAYR6ICi51VZarP5j74ZQ2PjHvDIn4Hb55dV5SEwmKgywaMuVOGq/ldQ8P/ii8/jn/yTfxoPPvwwfumHP4zW0bGNVv3VgFs6R3FnwgHlj3wyL+KA59V95edKmVyhM0YpJj9APs80APdAhuVkgnvKRQEocF12Kb3cC0N8DiMv0hPOFUUxlci/DCUP+5QOlwoKgrwoHz0Kd5QrPAmgPHc235Zwrolz8kmBQoekCcElzXXZWS7tDX/jBz3991sI3wvgG+XsZyUP4pcrZVJ2iQttSEG9uFZQ+VVcdS0eny1AncGhypdJVpWF+Fc+lZN1zHTcmxqgCx61wjJuwbMA6Rwmv9OqbkxoPHEqhDEPcy2pSpmV12FEo47GTcBzZFzmiVIKLnlvIFyOsvkxKNC+nmiJZsSriq/iCPQv5VDJp9QbmQeO8CVKhMEdnCFHeIk0A/q3IO1/tAdZhDFMMoVoicOVE156wirNza2dONEgzVeB7mAMmxy1PAMB93NMarq1XKvyyvzeBaZR7Zlxdz2uIe/r4TfjAISRHv7Cj3xJeZCAn2e4En4ZDSkOb94uR0con/QOepXrxwuaSOme8yW7eR2ouNlfrvijhkPeZ33yPuNwTZlxE3iWeWb964464OpA3ATKrMd/F7DCCkD2J351HHGUXfplwcll0F+4VsX5ufhoTbywvrHpA253OiexIF74YH5Ok0kxlvhFMZVE3AC/KUlZfVNok2UBWTbg8gRXfUDO4zqgKLCZX/7oBp7H5zRVfIcjD9ROlJW0TEh/vcy8Ejfj006kZ4yi/92MX79PnIGsX0LGAer1BTJe/Vr336RP3gM347pN3gGZNsusX8mPtPi/kp8bS3FoZskE4CoP/THOswUEGBgeAgG1cUlP7rAZ+teOdBV/Pp6olKenPEf26MZ5O5R8HeX6mrhkWB3yWQJ3zheeE0+wsvlUcnZDk5i25B5nclpJd7qCI8YUXqgdHXIOV3WmmOSVJ9kCjHxsS+FLiPU+Sw1Ijxyfn79lhRhji407knucZ8kqFFYn8TVC64NMtvQ7l1JNWcimjia1ViyN+IVfcOInPl89lyKiGUl5eTGkCYtXtwuyzTBqMRlmCzI4jAyP+CUgq0R4wz+giQlweskqC7ZPDVgfNq30jwkQW9oHB4f9kteH2asMzvOCBqw6Ridh1T+rZFlFQ/8FycJr5FT4nTbiSt3Q3cFvgIm/nu/u7GiCN+5xyDJMfenN0tuYmZtV/t3WLTkQ/8njxzE/d8tjFSvDOOCejyaxgow+yLjPQdvPnj3zai/aj/w5yHh9dc3j8tTMjEjaE4Oi+6losLK6onI4HwfdqtCP9sQYRpt853vfC1akWb4hWFwXjfOK97UPHsSk8FbAVf2SL+GH1PVsHHYjwpdFThCn3lfracnP52FJQyK8RxN+r1SX34Ys6Kt4iiav4qveXpGkTqRWqahONuCEbk9LEJ8nyrurGEetH+kh+YBXSVfaje1drO4r53KRljJVDjqb6FDSlRe16TfuglJuoWXCT/78J7GqSTRxaGP4GxrlPXo17QMunCG8xUuU9XWFnceDBw/U7nPxyz/4frx3/y4ENTUp510ADYoxuPTVf/oHvx//+J/8Y6U5V5pCowLwq+ZMmrOcnpxHs3WgrKmHHDytZ4AN3RiKRUuq1a9nM1Nj6iv9ag9N2gfK11bpk5dsVTQd0OFKOcXYIryMdJkDYjRWQaKvtGCFD6tvFmOY5isK5yVCU3OYVqfplV6IglazrT7fHfPvzcTt27NewXJ5Kr496Y7trc1onbaid6Tb27rPVB8m/qwYGxrGYK95iyb61Pej9z+KD+59FD/90z+PucnFGB+bDr7A2tsnCqk+D977KH7jN35TyKp9xFfUA7llkWx9nnrhrtsYmiVkuyRPJxT+EG+ID/Vf9SwyE33yYmst2isvTV+mqw3pV1vdklXIS/VTxgi2K1suoWeJaBj90LeRF4W/z7wrjJWdnpeKnzBE8BKBlUkbS0uxt7oc9+em49/9238jeo2bHPWSXzMkj0vru3vxn/3BP48j8d7f+ff+PX9Rtsh3PVQdvFpQ/EV9cNCM3WkY7dzHCFfY3tpKLD3+NMYlZ5GltDN5sAWPvnrZpUbVANrVNaD8TuNcbX/r/ntxKFm9tPk2Wsf7sb6+ZhsH7cMq37OTs9jb3vWLlbt3FzVGnMTG5qZk4aj47yKaB4344MGCZDSrFwdtKGsfX8TE5Fws3L4XXz56rLJaMX9rIk47l7G0tB67u40YnxjTWDUTh0cHsbe74xc97K45ap3EnVt3VMfTaOw1Y3HxvsKbwp0VzB3lXwxLORa+evU6Dg+P4td+9dfj3p334v69b4rHu2JvT/MBjXmQG4MW/Z2t0SKT6ce8BYMadD4X3VVZG8YmpyYUxm4l+Er/sEkgJ2g5tQELPTa3d5T/nul7Krr2DPbH6YVwZzeb+gELgkhwrjboYrujbkbUBrenZ80rZ2p/ZMXJ8bHvkendwlkoxb50lKWNtTgRDhjq4bWhSY3jatN+ldNz2RO769vRdXKhcliWhZ4VcXd+0uccqrYea+kz8IpZTiyCPKdO8M3mzl6xG41jYO/3WPrHf/JjxSrQ9X/43/8fkUpFgaJTqeJkjALtWOocDIgMpCwbxYACA2I1Jp7udFF8iC8MIDKTSuSb/mzQYN8srYGQOj/vOC6HSJeBdNxfZLBI88oeUvVYyRZKleBmYOAcL6zzqui5FBQRbFLMs7/+VsIUFIhfFFHiY4WFMLnSBiA/Vl9dqLH6RqcltLqi3diT0OxVY1MOHabEvR5oyj3gTqnruSo3PjMfHQ4RbDXMOLxhsBBWegxbV8nAt8qLuqA4QefR+YVot1gZduD0WFovzqhneRPDAAoNTztKIz/CW1QvTaM6DYxNIK2itbPpvBEarKhjgLgQbbnnsMfe4dG49dEnNobRsgjHoowKQf+pTqIHe5XLG0LFqHAuTJVX2rMrPv/ycx+U+d4HH3h12HGlvBbVDPRKxUnDQFzagzAoV5SZcl/iZP5AhjPwl7NDTL6rOPn8JqSSQFmkpVygRL8u713As3QoVQgE9wGX6xh/CT+uN/EhrWlO2gr+bTi7PLUfim9RpMoWkMJzdOKixAA386jfU1/erH2FXrSC4lzhrYv9pCMpTreUBd4I2RIXV/L+apmqBySp6pPXgSEpjwyEGjwcLg7x5LdKJUZCKHwlTQIGdgQj20eqLncF9bj40wHmc+GMXGFl5XU8uUI6w7vS08+hdSqJ+Zy4TB4suyCW01JeXq/zY4LCGxq2waDwJGQ+1/xegPDkT/y8KUdpYMkzZXE+AT2LQaFfA9+94f4Y7VWY5AGTCVGPXJxX5oFsOBfRdqqDPE+kzDQkj2/PTMW9KVZACC/JFMhv5crJC2448El8uSbcxDsd4emAd6XPOtaBe8KTjzGGwa8J9TLynjQsD19aLivDTnoGYkD95OMFTdhUrT4mgQhaxaUts7+Q9l04ZJ5ZRsZP3NKfLiH9mSfX9NOGOQF7VxrKynLqkOUZsG4AKGu1dABpsz4ZdpW2GueUyreinvi+1yvDVjfWPdjvShbcmpqKB3Mz0unV7p6saGJM35Si40mDeMRp34Fr1jeB8Ygw48KVwFo6rjxPSmR9kl5giXOc6lnWq4y31+Xnc66lP5YrAN1v8k/GB7K8eljG4ZoOICzxzzSZLuMnpL8eRtqb5eX1JhA3ywLq8TJ91hG4phuUEf66KpbLJ9x4+Dn36l9VW/VKT4OcHr95qiuOL2TvNA5Ku1XymOdORRzd6L9uyrN6PROy7Lo/77/iB3ddeQGjiiigW0pwX2xq8sAXLdEboYQNXS4Gw8qIz+FCnnOeogWXnGmsfIdGhnyeleW9xuesF30QfmAMRY/0oeGSCR4IlA49rKMJK2O6awetGKvQAUVvxgDkPhMEvi7HF8qhd+ug6Ze+iuVtOZp9KG/K7PbZMaxwK8eClJdfroXKRddkAs52n7JylDp02RCHQQ4jGrsiMJSxegwy8+KCuiCzezWJpk3or6q5frQTLzMUUfXhC5McHt4tmeg4SsvWMyZyrHyDXuWFZnesrK7G1PSU0w5jZFL6pTdvYnZ+3jookyu20bx49Uphc6YlYRi7Hj58GHNz814tTn7ohY8ePbIxjD7IywgMZM+fpzFsXDUtB6SzqoxVI6zUU+2vjGGsDJubv2V6gR94YQzjC2XQ/3s/+EFZGSY8MZBgGgBnpOxHH7wfk2Ojvs9+VOc98iw8CPVKHMZW+hTlmH4Cwjk7iiurRsye+rm31JQQ1HeTnGdV2gT6pifcuuYzX8mCm6pulA3XkbeqU4XxwpNY5FsMCxh58DNxLUcziCfEC9QF2Wh66Dn5lXqV+lF+AnniePbTv/hpvH379iou4bQhfJ66Xqa50ARzbW0ttqRHMGm8f/+9uKV2//73v+uVYeCdNKQ88sR/RVfVGfx147z/6R/+gY1hGHIST9e28k+MT1pPPeAA/aof011tHpT/THMdzlTGKKvo0S8en50cF5+qfVU+X3r0ZJo5h8uFPpTgFuTiPPPlALsG2H7NIggbAIQH20CZe7JCCyD5/slxHLSbsb2/I9WiP45bnRgcH4rbH9zSc81XnZ84UV6O2lneeBsnuuGDG53Dtvi4GV197KRCpoh5hMzuzm7MTM/EBw8+jgvSDU7HrZlFyTn0XnDWRP7ue/Gbv/FXTYPkXVOjPBYwDpQb6lWAODfDCty8R00yd2u8N62V19nGSrTXXmmuKL/o0RmejMbAWBxIH20dHNgIMaI5I33yHMOR2hqegZbILSFkXL3lW3MWDDOcVYU8bTb2/YXC7ZWV2Hr9Mu7OTsfv/u2/6ZeYGJF5QYLNt5ftgCp/TTT6z37/n0dL7fkf/N7/UPS4f8XX1NJHr1T9DAd9m62yQojFOBrKzKO7qtPb549jfAD7QOnnEj3Kgxf9Hc1RG5bLPd0YLVuxtrvrL2Ienp9Gs9NQOw7YqEm/32s0Yv9gJ8ZGWaXaFfs7ezElXYqti8caCziipXPCeH0qedUdk5PDMTMjvm7zMQHp3t39sbGp/iTkRsf7YmKSsy7Pon18HvvKmy/1Dg1KjqvOfDCGevlIp16Nf82jOD5qCpfLODzsaLzgo1MY+MS/HY7RkY5/947psLy0HKNqJ+T//PSceL4nmkrPmWZbW3vCs9CN9gLghfLRwDKq+BkWScWbmRiNOc0dutSG2G5YLea+RQdXeq8Sk7fBeWn7B3EuoncNaMydmYjRsSHjw2pNn9+uduFoplPxDnYLPv83rX7L7g70ENjZW3DVUPTNM9ENI96peIrVWyei76DGgQnkvfi24VVmQ16d2XWmMbBL/Ue4gzowibFMDAb/8SVd9yPXE9QVTz9uOOd+c7fhoxDYmuxVsqrH/+ef/4sqJ/W8v/6rv/6jczF7WwPTiZSNk8PDaEtxOVEH7yis3WyGWiIaW1vRFrKt3R2fe3UkwXF62FS8gzgivvydpgilCp+fKB/5T9tHcdTY9f7hHjWkv+QoYSfOMaF4+zUkBj5pcwbXqSaEmgCClBoBh5FruF8dR43BFxjYSonYwxh3KaKP8KaBPbzuoBgXpGwoX3cG3TNI2qikfCAgMgQ1g4bg8H+vCBODYzxiJRoDZDGglQGbK8IAamaHJF86NERln+vlRSEqmVMWZbghjKlulcbL4atObkVVbhCBIwbvRngqGdKfZ57gSfhjKOENkc94cXsqN8XJvPskhISglT0GSx9MqnyKUoVFnIFMg68UqLGZW6ovB0cqUM9NQyLg/Hd9ng/1Z+AB7xRECdRzfX09Pvv8c3fmkfEJdehOHB2qncU3rZY6Y1P8o7Cz03Nvz8B6jeOART75zLPjo7b9XFmm77DqigMjFCWWH3NQI4KArba8EcK1q6vDJRjx89UnykRhJa8Sxtvf8tYC4yiOc72Id6Y2L+HXqxHLaiMs8SWMFXzQwH41us9ZUVtwtVMasYP9GFgwcJDWYXpWtlqYZb4Snzy4gmt5U8pgbwqXH8qR4ibvOQ3/uONy5Sp+EV8Uo3GJwzPaOnmQeH4mCcKPv2xbJhLgaSlVQclFvKZg5y88jVudF+RnAmPayRGv5F7i2Ylf4Gn84IjLZ/AbkwOEGByZz9MBGZ9+yDXDuMcYRhtmmMsXnvZf4Qvu4EU+TBTK9hX6iuvm+CVdMeCXOmR5uJJ3cdyTnjTwDm2XeVt21MoqdEOakU/1XGE+UNjtmnXTc+IqHltCxvt7/AVfakvr8eMvcQHKCjYOdz7W4Nfyl1pOVJ8xTeYmhgctA6C9KaZ2VVKnT8i6pLvimwquea3ihFr9M/7NNADP6ld4jHh5Rb7UaQvczIdwlF2+dsWZYWeiG2+cZjTBRIFjskvSkh53nb6OI5DXm5BlZtx0mT6fEe8mftynrMw0vwiod0LGxZElPFHK+iouAOmSZhmerqwaMFcYFGpeZvVP81BjoXjhWPw1qvEBXvBDZVv6AuXLb96oeEllZHmJb5Z15c8r9JE/yzZ9dIWfy0u067SmJU59nBzcx6h4Da7LvuaRugPICz9XeCfxJCzxBXie16RzPexmvjevQKbhCmR6gHhZLkCdeZ7xM23eZ1qumfZdeANZHkAd633EukWioaJNTXCQg+Y+80ptrFAb6lGcaWfo7QQCjBNHGke5JV4xRMnRNsofGV30pGvccQn1ut+sS70++Iu8UVuT3PmozYT1sSajJ9JHykSVh/BDicuEiu151juED7Kd7XgYZngTPsS2Qwx9+pUJbjFEc2YLq6/Yto5+cKDJHDIR3YRzbI+lvB8dNL1zANmRdCsrUYSH/Oj7tCVyGWOTKGB6oQ8Sna+n8bEjtlUNqN+zLZAreI1PTFTnct2KW/PzsXDrVty+veCzuTAGYTzCTc7MaFI0bqMRHwsYGRrxZJytoUzSvJ1LbcGbewxQ0H50eMT6D8YGxivwYZvihvQv9ENW4zP+YIDCoAGtoEvShrO7OJgZXvKWSlUG+pSVXYQV/ZIX1axOKLK5GDXYfk89vapGwJjHodGkxU8bIQMJA3faC77hBdehxiPoySov6Ifxj61vDc0ROGeM/JO/WLXHCx345pZo53GVSbgYFb5GN8B4Oa6JEQYSP1MYV3gOf15xTIQKT5Y2rfNoeV67ko4JOn76j+p0cSn+ZO6huhAuBhE/YMgBXyhBXsxFGNdLXyUGrKQHDjvTJPnsXHx5Al9KDxU/koY8St8iFv+USBfCjLfaAhzc75RXyoSUm9kvr4GwgkcC6ZdXljV2Ntwm1D9dKafgaLzlZYUUujn8zrELTPrh68WFhZiZnlI69BRwKHiRHmd/Fe48dSX/Z8+e+9ywUgwyEZoW+UDcIfEjR5igt3Nv0ulZoXPNXx55vsc5W95NpHysewl3dE7iFRlT4grDcqVsPYC3y5ZE4dAtHHoUv09tru5xiWVAjnnYifjr4PQwOt2n0cWqfPUnjN2jE+L1IVaPXcSKaNo+bUsG9MTE1Hi0z47UerxAPY3DgyPLIVaktjXh7tM8la9808dHxLfII4xIrBjl5bENYSoe3hsfH/XWwNSh6eumsdoC/ii0Vp34p9qVexNX18IfJYznJR731Y1awB68NIfmq11xrnn9RatBbo5/xhFIfdITJOPY0cLZ2cgoxhJWz9DPMSJiEEdO0M6eIypL5hzwoKY2lt2sdHr98lW09nbi8qQTU5wZ9mE5MwwUoBllSoN32zVFm58/fSnd9SI++cY3Y3Jy+gr/Ml+/HlfhWfDA8MgKoJMzzTHVdp0TzSHVz3gR1C/8zoVvhx0ris/XDLePDmK9uR1tlb3W2A/1yni1vhTru9sak9rRaO577sr4wYubvZ091etEcn00ZmbnorHXEDZdMTc3oxx4EcrY1BOTE+MK1lgtHBlz0b+gHyvJ9puN2N3flewr8zJWzIpaMTc/qedl+/vw8JDnqLyEQUYiC+fmpsRfo3F2oTmofnw9uVc82dYc/+Ssrfn2iF8yYehie/zJ8Yl4T3JAOAwMXIr+G+K3ck4lc+ABtemw2pMXMWx1H2FMVf/mbGG2Wk6Mjfglw/TEWMxOT2jMUV8TX2JC6hPujBGcn049GDNoSM6L7x3pj+lb09Et3E4uTv3Cg3PnB8ZEf/GnyC7dU2O60jDucv5gPwsn1KQ4DF+SOOI5zbfV9r1K21ZbHnKsgPiO7al8sZlV5NhY/AEQ9Yk85/AI25Lqd6E28xox+JN5lebyyAdWXsOX8Axzer42jXHy8FB8IpnA6uj9vX2NS5ex9Hb56sywnl/7xkc/woh1dtyKSw6+lxJxKWbjHK0zMWu3CHuqhlarxoAQ6YNZhSR9WjRyp5KY1T0CCKEnPxmLCD77SwjRExBVRZjphjs940wwmIezINxhHFc5ylmRViPTObxdkyv5OV/FkRscHosTOrbS0mkAmA+CURbMa6OSnpWBS51RvZDBr0fMwdu/tiYQlIEyQjkIKeI7PeElW4fZkY9I0C/Bfq4JMXQhjTus8KMM4qkkD+BWZJQHnYZwvgbkTiOGZKlpnHKwLYOhBLxwM70gmMsWTRUGHvkmlYGaPHwgvsrD0Ihh0VQlH5QAOdLTSS+U3+jMvOgs5QR6QlthZzqDJfdy3uoogQKUehchhOPeIkr4rG+sxpdfPIyBkZFYWLztZ+SlP0FpFwwsDMa8qaUNwdn5yaXSXXf1snAI3rKyr0pn2uUEQYMcbVrRsyj+12lTCcCf6d/tME58NQzBXwbk0t5ZXnHXZdRdxqPcMojV01472vVmOIohZeIyHfHMq8rL8WhZytczxTCPFqWp5EUeuDP1U9KVvMszePUr9YCf/Iy8wKmUD794suy4tNF1OuIDJY9SX4ArdcYoxGS25FnC7Yif11paHP6iVPOmVv3NOF3Hy7g3w9LxzPxV9fUMq8e56XietM4+RrgNWrrS7u5ntTQ3HXlAa9JD73p4Xt+Jh37Zpygf5cf9BixENpWqlpWTDBjv46wM6G0M/dwaHk6yoCQqFwzKDMJ8JfdEbTCmAWhsUPKGvIRjToxL7y11S6jjV8c5aVAHwhJf4Gaad8HNNPhpc+iXQFg9fd5j7N7fbzBcxrkGQuTbtBQKZH8xhimN01G+k36lrMQNeFf+GTf7el4TiHPTAaTDkT8u83lX3IS8p4xr2aJ4tBLx1b7vSpN5/yUgjS5XOBCmfxyazMoZvuqbxrBJ8QPDbeZf/hcalLDSjnXIOqZLsAyv0pX+U+KCjzwlT4V5Epv0rJ6ViSB1KrhcuxIFPLgHSEu+SS/8yAieW38QHpk+IXE1PoJ8ljTi/mY67utlJNTzuBk//Rknr5kPkHEA/CmTb5ZP2kyDPyfp6TLcRJWjH3s1kPLz9nMmeKSHl+jjikp/153H+JJOd3rOONzuaDxVPJcvl29WSegvjOqatKhf01+HrMNN2nK9KkNs5XBWJKJnScHHMMpHipjgsgqLc11ZKcE2QqoE7koinNjOceoVCcfSb9qaWB0dtYLzvzCSc9bUseQekwV/dUuy2C91hGsxvhbaseXK2/hFM87jQnzmSpZ8MVXGRU0Cx8Z9ZhiGOb6cxkHzM/O3YhZD1+Id6TqLcefOnbh9+3YsLNySK2ELCws25PCRpsmpSa8KQ39BOWcVwIgm1z6yQjRgRQRGt345zo5hlZVq7PKEupT8pssXSt6F0dTED+MBb//ReVhBt7OzLd2vz5NV+lS//GyXx/DVq8k6Oidtvq+JH5NX6m6jliqLMcwTWoU5nujAeVGekOme/k0fszFsZOxqrGPM2mSLkNLid7m67iotL3oZi5EPA/I3eTmjytC26Fh+ESzebqpubME0veEPAZNaDtaH96enZ8w7V/yHnFKerFS5NTfn1XXmL3hK6TMPrsQHSOuvBuqWMOIC8Efmq1imhb/I2X2uMeYsdvc2Y2dvO56/fKaJU1mBQvns1vBZNOcd9SFNPNH3FU5d4E0m47QtL1d5ccoh7Gvra7G6uhw///Qv4sWLJ7Gxua76n8Xk+KT5m2NbCn6gwSqrSnYILejgustx9QtU413kX8G/1NkvtuFf30MTbi9jWWWDX8an/dwXqvon3ejRhHHGD2f1gQeGXdr47p3FmJycuCqXeHlN+nO18Vp+yx3dP3361OfIMQZZ9yCOXwKXORVnIdE+1BOe9HPmYsK/+Jm3lDoqx+BDYEzkOYIFtJnIUh+3J5NgBar0ciVCBV75rIn6pSao7e6zOLw8ieM4ibOei2h3nUajI9khPJgP7bUO4u3W2zjtOonBkSH3B1bXsKumeVQMJazoOZScgS82d7bED6extb2lPnxg4/XUDF/7ky7rd7PdMaf5FitPfvlXfhi96ifeXqe5av9wb+w1t6NffZw5IKtMP/zwffE9bSR8C/Zup+KKjIJe0A360+LJB9xn29x0JCzH4NDWJT50vjg8iPPWvhkHmbR7fBLL0rUOjtoaIzo2jPIyEr8/KlCVhVygz1t+YbwX/mQyLPmGYYW5I0akPdW1cyj+OzuJ8ZHB+PD9ByqXtoE7Sw27WRWv9m5Jf/3Zk+fRUd/hAP0JyVDq5nqSBp3XaUqdTjtH8bOf/Ek8efjzWH79NN68ehIvXzyOx4++iE+/+Hl8/uhhfPbsaXzxSO7J43j47Fks0x83V+Pt2nps7O1EW335sN2ywdNjgdygxg5euCAfd3f3Yu7WdMzNs7q3z/0DXj0SfXbU9kND/eJJybmmeES8zeH40Hd4eDCaqjcyG4PUoOL1D5Qtl3viE/oY8/29Xb4UeWRjGGMHZb5dWhF9NQaNiL/hdfEpq3TPNEgjFznDjFWzrI7mpQJymvMZ6RsshuFMtvHJ4bKCelTjjfDC0LYwvxATGo/G1e+4Tqqt+DAgX+blvLOh3n5fx4T7kMZhzkenzc8uyi4jZCQ7ljhGgP1fknhxoflJ/9hgdCQPMYQdn7RVHsZ/zFvCm5c0xBnhaAHxm5r66PQ4do+acaC4p2rTEznO4USEHfHS6rRTjvXxuDYo3upWGx16yyrjOS+22M2Hoe2s69zjBuea9UpmMQ7yIo246AKXkg20K2MOsgVZgQw9EY8dtzFa98eY6EG7ojN8xRj2t37jhz/S0KDOiYBTB1KFUExgQjqsmVGZMdDCkFjZRCELO0k9syrKF1cSIhQKI+OHn5WGCY0UAYjL8MTefEb83n6Wj2MBFOJCmj7LgCgKKF6PjT5k7L3K6jwlf+FpQkpQjo5H+1iTQeGDFZO4CBDFtnA1UtwrT/oXnR8hywyhf2jUK9Mu1Wn9UA6DAIzNLUDHZEAXQhbC5El6lIkBMeapOvOlGAXLKWmKUQFhxflkYIFAUtbkU5BTHoVW/UrPJ3vP1NAq1g2Gcc4DDGVjZKCzCn/oCOOw1Jf8+kS/MjBIQKj++YVJDGEuE4ypM/kI//HZhegVndnCBlwJS64CcB+Sckp7m24V8NyGOjISgM/rV6/j2fMXfss3r84sdK+eK7HbJhUoFFryc9spL/LLMrnyjLjpz+fFGHZt6MAlJH4Zn2s9bRrDcpDIZ/U09fB8xjXT4urxsu0BrnWX8ajvzcHpXfEynCvKJunIn3T1+CUv4QXHka4KtxG5MlzR0AjPNIZ5IqC4hixHjFGnMfxHXo6rq99a0c/gcyWFt6+Vq0IXgHbN/pcOwWVhU6MXzoCf+NSB8m48RyjZYq/0dYMZwNX1E7gO1X0+T7oxaGe6dBnvXY40OaGGr7kmbVA4Eup5AHV/pje9FXazPKB+vekHB8pKPuGqp5aTvcJpXHK4vwgN0wUFIvMg3jVw+PGx3+yyMoyv+46qPSaGOItGaYwX5SKHiH3Nl7RXQin/L0PiV4fCk8UlZJ7QAchrPV7yB7RLetcdUI/PW7qGFHrOHvDKMPHjrAZ/f30KWpmnS39IIJ96HgnZPnW86lcg06UD33yeYUDiWpcHN5/fdEDG4T79at7qWeHDxBOop03IdMatCgMcTfRhdQzKJR+yOdaEa1TyfJIJsmhV8ha+4jGwLjmUMupl13FI4P4KZ7mElEcYKnnp5XTlz/GcTrgmvgX3azqVa4kHn5OXV0n62Vdpl/yafa+Ob/rrcDWprKXFn3HTJdTviZfp0iVkvCz3ZtmZNv2JQz0OkPxT7wvEzXj1fNALSoMrTP81PVGfuJSC2dYERrqPGrRPupUw8bY3zjpiBdZFr7Q6PWtLuT3UxIavctMSrEBw/tSLDMGvKov/ic/NOr7rHsB/hSv1VRt7Ai88GMM5bLgpxfNICi9vrCmfbeK8CS/GriPpcFKI5VpNTRrU7zHqctYJh+17O45+5WuSRcFVJqqtQlW2eUW4YETiuRASP4Gb8BR9uR/QBH94jC+Mj8aQJgtjU5MxqUkGhq65hcW4dfduLMrNsSJmfl56ze2YuSW/3PTcfExOTfngZLZYeQWZnA1dwyN+aYfBh3GT84gojxXxrIziw0F8MW6fry4KT77C5S9SapK0vc0EmRVPZSzjfBZkOatnkG2k56BxSEvdqBMr0jCG8UXL7Atc+aIYxjP4CQUfsmA0HFZ9bdCirZQRK4ZY8QWulEE4k780hhFGfqz4Ij+/VSdP5YHBjTBwRYfIeFyhBzKZVXvNamUYtFDLeEXfheoGD6AzXvG8yoYP9lQ+/LO4uOg6FzzkpBsUA3zE3IwmhJJnvpcDH66JG9ekBQ6dHTxvPit593rCdnp+FM9fPYq3qy/jsy/+Ip4+exSHR+B+qgnakb++2WgdxNPnj+Pt8pvY3F4XDw17Uts8aGqCu20DISvzMO6ij8ONf/4Xf24DGjePnnwRw5qgQp/FO3c1/1GwcCtdj37jZrnSPeBpnjDJZouWpkuKK1mmvgSNiIejX+W9dz4IZ8K4Z5sqE2zqTxzqDljPqmhGP4WWnQ7pTvxCDaB9MNCyspHVeEX3Fy41B5AXUOQ74UWWPH3+zOfIqZJ6SusXmUAdKBdaYUD0HA190895GQotSjzPf3TvMUF5ckA78z8KYBUlfINccOYqR6OnqWbZhuvRhBnZNyA+GeuPQ03UG52D2Gntx2ZrN876WN1yGhvb27Gzv+cvGvb0qZxRtsF1JK84z+gkujXfPT45is2tbcSN+/LBgeQtSAs3VpANDbLyS3KK3UEau5DFTM7ff/+BjQQYFqAvq3Qajf04ONyNy371Q8k4DM5DI/0xqv7OOVQD/ay6YmwobcR2O89XFQg5k/dFFcvXettA4+QNHPdGszRXiYfuJF3q4kh6lWhhma/8WmrKnZMz0QS+O/OqPb7mfdQuXyrHGIiM5sUrZ2p5t4/CMSaxUoumZ3GJV7ZJFrIl+hwDh/rOhOr20fvvC2Nar0IGoGjR8Eh0/uL1W+V1Hl//+sdfWRlG++KDF9zWgnONGT/+8Z/F6srrOGzuC5d947J30IjltQ1dW95txaIQbBkYd5AB/WwxU74caj8k2Wsjd0e0OjmPyXH0yvLygaNPWP03ygonWzZLO7PCry0aTEyOxuzspOQl50GKLiprbHxM7duy8d+yV6m8jVe+jo8E6JW8OJRs5BiAY7fpvMaVtdUN1Q0ZeC6ZciQZIXnfamq8KzsPyKexD/3bMTmKnaRX9MBwJ3nLOK+8J0fGRZNT1U+ybkh5qQ3anGem/E46ej4xRWf1yuhu+hbjp+ulYLUTWxvPJYOxevSL5zi8/lhtiEEUXVGSk4ayvtHE+NUnmaG+w5epu/r5qItksuilTN1vWRhhYzdMwcs6N3S3X9TuS2bSnsUIWbWxG1jtIn5pn3XUB0VD17OkvehXecId+YZRrV/P+1RmR/0N46Gy1liIziOZoX6D/oBssRxRGfliiA7EKti2ZCW2BYy38DUGtDdLNWPY3/jhD3+EgAExVp14xYwysYELpHU1QwrK0uILZcIKIiYkND6dlMk8IfqJiH4mJuRNCncwCRFoCDo1CNJpWRnG2QM+B0EREXmUBQNz9WozIYZSQ/cGH4QFBjsVIMKMqDHLqjLieiWa8idvBAplI0AsDPxzJtGl/Lv5HCgNrYZQlspD/8BfYaQhD6qNYAEf6gehvapD4QNSZNTqwv3QjYGgpgBKIR2dHSaxtMDxkDD9sSe3R4O7t5chvJS5mlNRnEEFlCMBJiFLXslYRLHyh+KlNB0N4NQV4OrnxBeulMcXLiak5PWps7lw1fNK4Bof6oshqKyaSWEEDQBawOnk2qL182fPY+nNkt+i3rq1aLyKYq10VVraAGt6+SgBKUlfrld+lZt8VfdD6zSGWfgrHJwyTuKVkPclbjmjjrS0G2GZRz19/b7uUJhIR3kZL6EeLwF/lkG5KAmJa70c++FbrlV82pQ2gOaUm+nMt7omHs7DaXLiVOXheFyLwMegxXOAvHEM0PB1SVeeGQeeV1eWd8PTJawqv3rmsOq+xC/h+ucyUfLYv4/wyfh1R1PL53ITHC4o53eVZcT1GITV4SqvCvCDI/Qugw5sV+gE3IybgJ80qRRf0bZytF0qEQk30wPUO/EGMv1NP1D3A9zT3sknJZAOIrrq0qt/YxpwOPTc+BUC6i9pX6eNlAkNMofHGMN6bAwb10AxJmUs+7UvpFW7lqDCVzfxSlwIrzugTqeEenz86YCMD9TzAJK3Aa51Vwe2Ph94myRvlkRvPZ8ZG/FYUF6WZPmFH7P8m/ndbE/aLV2mA/IKZFog801HfowL8EDyUB0yXkLikuXVgWiOjwSt0tXT3sQVcH6OUovPvVzr8FhKVasYw9SfMYZNMIFUAr+gMB3Jq0qv/+/i93qZ6erx6rjijA+ZEtd8Vlw9D0W0K6vGMi1jBvceQXzvsCo7/a/813kmzZ2GPAXGoRbnpkvINDfTgidA3Jt1r0M9bd3V02Xaur+eNiH9hNehnp7rlRNd5YmWFHC+Cnl42oktTa5ONB4P8jlzjfH0ed5k81a1o1n0zvGBJn6aeCnNxs6Wt0zAax4z5Dy5qvK/mmjJAYQlJO71uuc9QH/IcONKu/GnvDjiYHdvz2eNNKR88tb8VBMtVtP4QF3JUGQh5bNF8WpVITiJZ5WrdCONFdIleFGH4QmKGVf0v35Wl41qwjIeU9MzMTE1GTMzczE7N+/zqeYXbsUtVnIt3tb9YkzOzSnebIk7O6f40zE8NhHjE5N+udnLNno5tkVyjgvKM+M2q/tHpKfy1cgDKfU2FEkGjCkOxinvAJBcZ7WbSGxjCcYgVrJiMNvb3TXOTJRt2Oji7Jt9Gx742qTHb9ED4yBfjYT8vCTm7bWobiORWsgrAciLL53ndkpeZrFCC0OGdXdoo7jgkGfskT+ExBhm3D0GlvZnmyQTPo9ruueK4YtVCPgpgzHLW7+EG2GkJaysDGO1yIDTYvhCBtGmlAMj5MowVjRQTn0MoL6cRYz+zOo68gJ/+McTfsXhRfbc9LT5I182A/AbYJ6rhaWelPyKv/Cn9MEq31dvXsW//tN/EX/yp/9NPHv5KDZ31m1AOtAE/uGTL/3SmW1Oz54/jT/78Z/E05eP48nTh6KVwqT/Yjx6s/Ra/NAVn3zyLfFL2ToKH49NTpgeTOI++PCBt8ky2WWlBgZUVjz39jPx1CR2sJzRxmo0VkiennGeF+0tHhSd0VXQk7xNibmN+C/pl+ef2mBJ24ls6Gpvl9+arhkvaWC+0BVHn0UOEwZutBmrSTh3DqMjW35ZSQK9oWOJX+iZ/T31JXmLkVsevjj67Plz513mPJV8UDz6SOr19GMal/T0h4JXaW9aEv7C+I1xdXRE8s0v6aUrK31u10IeMOcq9af/iV5D/X4J0KVJdPuyw1owCY9uf92OCfSl6KwSXR4Hgbcli0QhtdFUjE2MuG1YyYZ8HBoZ1ByPl72qxxk6GYs5+KKl+Fp14yznRoNVq2finf2YnB6L8alRr86hvXr6urwFT9STrONYmFYcnx7G2AwyYy/erix7JVHn5Fj9eijm2SbsGXDha1FBDnlc2rq8KBIdeLkJr4me2T/x05Z1RxvROGVuqTqQrep2ofliHLGbSpRWPZsKb2iadi46EuZ0PCtFGyyHlQXtyrZSDLC8rOhIZrEKCjl1KNm+pjq9efE02upH7B4bFy0+evDActBjOx1QIAydNwa4Dc656rTjw/ff9wcW4AmD8av4t7q9UJ7PnzyKo1bDeg26h1dnnZzHUbucNYmx6oMP7sbCgtp0fET9S/Mr8YNllmTq6Wnbxp5L79lzzVSG+EQFKCsbeFj5RXkc/+OFLoqD0Q27B6sDgYmJCfWVYjRj7oXMYD6E3D/psP24beMQBrDjIxbc9OnKameOFWoHq5zpB5w1Nj42SVPF6sqaeJCdauFtyqQ7EZ8xNnBA/5jyHtL4xPcQZjV2nSkvjh1gRe652nxvr6m0vZLLTXFPX4xJhmP0xDjIIfniEuPOcVLuu6owXIa8YeUt55KfQgT99WtcYhxB5rCtcRde1YMh5IKufepvXPk4C2edY8ugv5IvpZyrXuenF9JPNB9XkyIjqBdb/8WgMax6wFTmZYyWrOzqHHuFWI/kIyvXMcKxQpOPzbA6jozPNTc6UXuNTo/7yllkjEW0Lf2zvOiRPKyuNCQvIDpCgvGcVY2c/9ZSfcDn7fLqtTHst7//gx9hWYRBrTD7KhIJKWXjJfTcw0xe7k1nUyeCt+ljLliZ+u2wfsRFeeHK5JqO6IFI6ekUWPkIFzdb0WAAhQgSs8qQFWhUQH+K468/Oj0CXWHgALFFoHNRa2R8ymeG6Ub4lE5T4uKD1qxgK29CyADBAJ4QnFVpvFfgjDTQwcIFcaycVcIFQV4MJAymemiQX8841A1l7iK3OUI50QUkKId4ZWAuDOgKCC4lzKhpv5QwhAo0VVLnWQQRNC1sizEDJtNfmRiq/n6zhBNefDkMi/2pOiiH+rMv1rSjfYQTSkbvgDrRjBQN1RfjAUzJYIllFCHmzqo8GFxyok6909HReePKMkgsvMtv33rARWlbWLhtK3sxhkGDAtAOHiA9QHtQ+2wX31f+BO5JBw4oE+CY4XnlObQp6UVv8xjX4ocXSV/aCzqW+Ndx/vI9eRGGy/oD70oHJB7pCi5FYYTPMr96HN8Ll6/c68pglsaZTJvPoR1tb4OW02uwIo9a/kBRYEt8+gw8aFflg8s+UXcANPRXsHRf8CirzPCX9NwrXGH5jKQZn73ZnMtW8n9HGVz54Xd55QowsFCGV3dVYUA9bh3vOpCubgxLqMerp0t/GsPw19uKK0pa9nHuE9Kf1zIZYGJWVi4Cec02qYfj6vnCJ25b+ozD+Cc+kvzhS39jam+2SSqRZIDSFi+RnJ4yMn/eZPFFI7ZJdjSIjWnyMyGlWjGJrnjqBxQjv/lP6bJcIPNJAM86rlkekM8Iy2uGk2c+vxmWQPykdT0eLvPKujFoMelkKfWp5CVn/MyOsdLAUlZxlNYpCpCGtPW80o+r17keDmSZeQ+kv44f18yHNkxFFOBZXtMP1MOJS1nQQCX45+e0US0d15v0zLS+UmblKF2x9I+3b8flzDDJQYxhnA/BKkFG0IKl0lO+mtNGD9KTjyDLrJeLuyqzuqZT4ivckPqMMzggwzNdOgW4zZBNJR/wdtQyXlImN7oaD8nwcq1w0iN0BeflaAXHm3gDWTbX5LnEAz9AXPz1PBIIr6cBbl6zrEyfY91NyDITjywzXeLucae6r+OiEKjt/ruvicza1oYPsGWyONw36NWgrFqgVkzOz+U51kR7ZW8r1vd3pMCeeTUZ8ptJFWQXFmRcymasVKAnTUnzCrd0QOIOZJ1w1KtOG/uJR0ECv0AV72m6rCJF08oxVjkP1YuVThhNWGkAHkxumfiiY9jQNTsbUzOzMT07F7cWFuP23fvx3oMP4j1NoN7TZOv2vXsKX9DzeW8rwcg1pok9Bi0mr2PjmmxAMynMvIAdHZ8oeInMGLHYhtiv/sIqKfzUie0mB1KYxbDu74wdtDGGEAw91JMXSXt7+7qWlfqMLUyO0K3YtkgdmVztcjC3JuJ8in6vsRvN9r63z01MTTkPFHRWzDCxpM60NS8n2e7Gi6pyVg/jF0apXccHJxsI5N/e3rFRJccm6EpaznJBXwcv+hEGnyHhzstldHFkyd5+4+psMddJccmPVTzkl2EYyGy8g4fUvJSPIYtjTry1RWHwF+Wit4AzvEU8zuTFEGrDj8oByJcxlI9nEY8tpwVP8Zye8zKeerCylS17GJKQHfX0yZvJs8QHuPI87zMNObN65+mLx/Ff//M/iJ3GVuzsbpsGTKQ4M6xxsKu6rnlFGDJqQ/1tbXNF+Eg/ECdzpu2c+PDBB+/b4Di3MO/y2Urpr0dqDGcVGauFhJQPp3/29LkmgUdeJfjy1bN4u/JaZZ2Iz7tiafm19OnX8eL1s3j4+PN49ea5eF386fPLxKCqAm2PozpZz+JYHKD29nPRRv0mjWHwKs+SNkkP64m6Fj232zzhs+kUb0Z9bFztzgHTTMYxYJEHfEDbcAVoU4dLplAmz5BHr9+8iaWlN17JOKT2gl+G1a/gL/LF2DagSTD9B2MrKxKZmPJsTH62UbJqg63G4+r3TOZZoebzq6TXeGWlyqa+lMtKSc8zPZdk8qwJ71nHX23dbzVir7lv/Zlt4owdd+/e9urLXfWhEfVzjARM5vnCX6O5p3kUu6HKogAsDkOjQ57oH+w1o33Yll5yEg3JBOZ9R81j6V+aEyk/2mZE/dyrYjRXujV/y/TdFm+x+jEd21CZj7HynXu2fnM0BmdKcSYVZ6NSN15qwNo4zp9bWV4SX+6pT447zHyNR2C/gPagjbOdudJ+xShAvoz9mtOKLucYw0gvOdM8u4zGqcYc9S2A3JSazlLdMAakTBedicRDeeAr91bGdF2bjb3YXF2NCxaoiBbj6u9f+6icGVZSVbyLpUNlH4mOr7b2YmNnN95/7z219YRlAjyKfGaFpfuWaEkWbdHr0aMv40DlwPvmS3aZXfb4ZSDZTowPi06s1Ly0weOozRZgxuYu6cpt8WaveHtOQoNasjOFbYHMb0/KqiXd8zVNjGy5UgzeS31/amrGbb63J/7i7PSj8gIDOby+tqFy+LrkWGyrXoynnXYxdnJWF/NRtiWWXXiimXR+jIrYMzCWHx5KxlyUryCDF3H5cia4srOuLR2PLaZQ+2D3wF9wZP514LO5WdF4Hv29Q3EsvuxW/PFR8YtkMbKf+bjtEwJewKCuQVu2QLKSizGHpsRAh8HuVHzc0Xh1Itqciq581bF9Kr4VbmzxZO7IVtryUqaMJ5zZ1ZF8VLVsCMTQd3zMltuT4OvNg8LholPCTyRzGH/oz9gv+MKsMhKthz1+cJZ3o3mg+qhj654+B60Oj3mpduQXQsdqh/M2q1wlm7zyDrwvhCPHLGh8FyJ8JEIxfOXcVNJhsPSOGtV/ZXX92hj2O7/6Sz+iA1qZVQIEiwWuHtL4CDkvN1PlvVRdGdBPMCpx9T5vX5VeAFHdQegjSi+Su5J0RCtD9AzdExvLPsrAsSoofhCTYOwqShmDImGOrubHKJMTfToexp/BkbE4bjbEIEWJA1IQcE8nwO9BgTopjZVrtXufiM7b1DMpIHrsZ3QACqwPHvL6HqFr4WL0JWgkTFkWyhJE9shSN5+9oR/GAzeC8kMYWcnT8xPF53O27FXvkeCHgY9ah2IyMQu4q56UR0cwqEoYKEGLPc9LEjS7Ujb2xQznwqchhnqx9DZ2NCjzeWDKZBk8b1tgNE+cNGBN3lpU2Rfx+Rdf+AD8rc0tddYtKzM7uzt+w4ele3Z2xsXSVklHOBvasdwXmm6sb8Ty8rKVKhQYVn9ZKKr9wV1/TsfggxBLKLxQrjf9Lqe6z4GXAb3eDnVXoB6GUacM1lxzwC9KxFfTvyu/dKRPnIlXxytdHer3VuQggCDL+Ipf7mbZ8FMqFtA2w4lXBoRi4KJ+hMN89IlrgL/KIIewvppoVrTRP+dV7xvpAIQz9Cr+ggPxsx71dHn12QZqa9IiyBjYWRn2TgCF9FZ5FF6plgKrPmkMq+MF1Mu86cCR9AjHepybkGH5PI1hADgQRr0B8Mj6vgsyL3iE8qF3Qj4DbvqTlgD34A2PZVlIBssO0VUtEGMaKPvFduSi1vSzzCOvLkLuWAMtxjBWT2EMG9cgZQMI6RXJCjQRXVfSXtPpJp55TxnX5VzHJSzj5XOgHg7kNfNJB0Br3M086sAzXhJgDGNptLjab7XmJvlSj+pEffhzvyhlJdAuhNXD8x53E586DqRNR1yuQOaV7cUVHsg4WZ90CenPMkhXLx+5nrxXJjpfzSPT5RUgD57W4xYFB0WP8+NaaDrRVrwRTVAnUcDKY/3x0436Lr/youa6vDrU8XT5jMWKxnhiulc0sh99QWnAzX2IG8VlnLWRy+M4ceTXn8ck0ila0hr5Vad3kXFkUuFCpgq3rBTemS5xz7Q38a67jJvp6nmkS8i2ymuBMhbddJkWf0KWSXocUC+nnjavxrHKg3tXnjar8gEw6HB2DS+xZienYn58MjB9M1khH2iD4WtLE7ud42ZceoXEiSeDxVCq/KRYW0+hXchT/zzXKaVd4Zgu8avfZ5hxquiTdS56IC8raX9km/BXXKQlLzcHpfNhPMFQxUG2GISmZ2d9PtfM7Hzcvnsv7r33IO7ek7t7Pxbl5qS/zM7dqoxds0o36bO4eDNPPrwVRqdCkUaf5Gwq3uoTzjjFJBQdB2MNOiyTcT7og+KPkYU32tCOLZpMWpjkD2rSyj1UYdzACISu01K+3gKo8hj/WFnFlXGFs40Yt4+kz46McdjxubdaLa8ueXUKfP9W/pdvnsfO/o7rQh3YfkQa6Dc8VIxhlG9jmOh4vVpswMYj6kh5tAF9gu2KNlSp/JQppPUZXWorts/SWhlmXlEZXHc0ESUMuhR9gJUFO6Jr2dKIIyzPDMOPgyaUW76MOaByyqp86sIB0KwiK3pZ0anYAoTxo84/bEfb2do2zW7fueMJm3lIyFbsZf6fmZh0u+jhVZ8kPdebspMwwPJHLsPwq1jpyQfx8OnnXvG1f9CQJORrq21NoCd8flOzuStdWZM+6Z+8uB8axtjHttU+t8m3v/mdGBf/MaGEj1bXVuPnn/55LC29jL/49Kfx5aPP4uGTL+LZ88fx8tVTuD++/e1P4jvf/o7aPxyXs+VevHhqo9i//rN/FY+ffRlfPPzzWNtajtdLL8RjB5ogsl3z0F82ZeUIK+ToV1l3jNvXsoUnkOcyNjY3zOvQGLi+8gKvHCtBm3gep0SsDONlOG0wrYk+7caZeBjuPFeqygNyrEsau1zL5lIOX4DGGAcf+WW8nmFcoP35miD9CuMBE1HO/eGsaPiebdIYkBm/DsWjfISB7agYh9ldwxwLgx0Hh/ulvJ9pvDs5juZpM44vTmz073Sdx95RK5oKb3WOo1tzkENWm4gfWfG2vLIS+3sHNqJxoPhAb3+Mqp/a6IWdT3hTR3Yr9Q10x+7+tuiu+USHF9Nn0c9B6BrvmO3FKS8wMDj2eRsnq3e21nc1edNT9qdfan4snaylOiCHWO1OX2mqfA+SGuSQRy3x435jS3U8jadPXzjOtvoVL7WQDSEZ0jxq2Hi+tbWhtuu38TAh2+YmuN3w0F4MqLrnpeJZ8yDOm/uqqp7q2eF5l78kyXEUiqSxQT2CDkgdSwb2Vr5yVX7Ktfpxr/6s9j5Uf2psbUaX+k2f7vki4Ifvvaf0ZV5R9FHy0X/522rPZ6ubsd1oxNfe/zCmNKaRI3UqCwCQH4XnSH+pPvH69ctotflQEDggQ8788rQpXuLFykglJ3wwfosPtp143q3mk3wZiKlpvgasMbHDakYhA07SuY80j+kcn3pFFCuaDhpHxmVmblJtUV7QMFawAABdq9GQrhUaT/o19lxoLt44ED+ojRVnZ3tPPN5WXxqOO3cX1e+YI3VUlzPJjsFYXCxf6m01sT102UDXPjoVz/PF137LRc244+6dORvA9vYOFQ/53BtDfUMhjhPv8rGcvui+RBeVPBavDw2OeMUifYy6jqp8VncqM40TA8JX/VF+VrJy5cMFh4qrDNQHNAZIvonaHkvPRctO90V0ekVL9dHDs04MDg8G22jPRLtylqJ4RXRh/nd2IllRtRvbXskfQzJtA/171Y8mhkZjnL6lerAgiW2kbE3meA/GtMH+Ya+EO5JMQl4Nita8D+BFL4a3dlv6pfIUGeNCtBoVLb77yS/FN7/+7bhz+27cufNevP/B1+L9j74eD+Q++hj3zfj469+MfvX35dU10RfD+qBlDnPZ5dXayrDf+bVf/pF5051DXU/EK28K4RO6Pau5ilAE+A9zEg8FwRN2hRIu/b4IaFWUg+Pog+oCzocMMVrBwGSFRXNAjMvg31bl3RX9vHQWOqSVb/ImXH4KsbHNXhpwLE4k/LwUUM99sKzKpy7eisiAUaX36hYGBtLKDUjoI7BR4FFycK6z8qchrvedFiXoSMKYfdQtrKbKoF/p+RTobmNfglfCWg1OPTHolXpwxcLJMsozDcDPYkmNsSuBv7G9Gz2q9/r2dmxJGWkqz2PRg6WQw2JIcEYxcO1VD5js1dvlWN7YNN4vX7+JE+E6Pj8XDXX4bqXDhIMg5esQ3dBaaRDgNMrE3IKNh0vKQ0iZRiZmIZfxXNQAODc3p3AlqQZQBk3qwsSfekDjjY0NfyYbRWBhQR1dzEmeRQkuQHqUNNLlgF0H8qm7elimtZHkFzy3n1/tvihuxbjDIEU1r+LKAcQBMjwh80HBhK8zv4yTz7nWHXEIx6EIkjbjF6inU7lqA09Iqqek9wRP16Kslbxw5JVhJb0GarkyIa2uakOe0060D+xPGTm5LLzMIEL/qMrX1fiJPqRDkaeNiZeQZdb9OPoVcd0vlBYBe9LBaPlV3NOB81fvCz1wHHrINb8sVHfAu+6Jn4BAS2PYL4JMC+AnDXjjh7aZJ9d/mzGsng/pSQNv1+mWcepx65DhtDfygLQOk5As0oK3PxcxqsGxnBmG89+781SxDHpMzlgpysDGAfrjfLFI8UlR8i80pDwAPzjX+RtIfPJ5Pst0GYarxwXqYRk/rwB+aJv95RcBcYjLknPO1RB1pQoqjZ5xZhgviUjPgAthXHpVZroSdF2Hd+GUYTedwRf9U5ybkLjXaZc4Z1npEm76cfQXv/DhJ39OTHnm+lX+K5wE6fcKnsTRQJ49Hp8OeNMsBelIyggrw6ZQcNRnmejb0EK1qlSus67cW55UDsiyeU6PwE+5yBEmj5JMcdKtSY549VCTAN7sYXDhkGleprmPkTPpNEE5uTwFcbXrqfUFV0B/jHOOx1VlIsCQj4y/xqeih58Z2RK7pChQaFbiWyknztW1xDb+0Nt1YLwqaS0P+ZGHaFjyIE/GbkWrHIH26+f25uc8Cv4uy3iXq/PT1ZgqIuUqqumnDDQuKw/wMJ4FDyZZHN+AcZFxiDfB8Bk0gbZ7miCz8qFrQOOcFG7ekE0Pj8VAT78VUrZDtvW8V5N3vpjGobX9YxhIVBf9TjSp5AtKbFvg/Ff6kM/U0vMLcIBHwLcGxht8qzokr3NNfzqg1LjUvwToKl2JL1nP3170GaOLt+/4fC5Wd91aXIxbnM01fysmJqflJvzmfUBKvd+2Dw55NQSH8LuNpYuNTUzonrfnfERICr90QICVARipeMGK0ehAE2rGZIw8vCBMww2TEAwrvEjgTNNhldHLm23RonFw4O0i8B2rM5qa4NCO5QiJ8rEYJvLEoc8wqeagelYSYHCi7I4mPvutPdH1Ila2VuLL51/Ey5WXcXx2FMOaePcN9sSLN88ks0U3TTR29nZ8cHujuRtj46yEmTCvUIem8IG0jFsAkzHOB+OryIyf8Bq4cf4Q+pj1H9UD/PMAffoi/R9+o3429klvRzeG73b3dss5YqoPxkrib20pP9ESmuAIyzLQS5mgEt9bNjFuijYAYdAHpPkaqHqwdOczj9PwSNkWWsZPWIMxlzzgF7ZJ8oIATnLXEXChLjNTU94qU0Jgq2sec19Vv0Ln4cW8+x1huhaeRoIV/YQwDGB/9F/9Qezub4k1z/1F0B7pz5xhNzQk/U+TVlbtDGrS5nKEEe19polbX/dA3L/3gSbt0zE8MqY+cB6ffvbnmsTuax6wqUldQxPXHU3MD6LJ1rzjpspV1xb9aLenTx8JkwufjfPFl5/Hl48e+nB1jD57+3uilfQZ8cX+/m6sbrz1OWasKJufXVCfYAUMfQ69k7pCDeQX4pSRUriqfq/fvFb6/VJfhbNaCZ4oY055kYPukmOYX6Kor0BHjHTwwjwrMdUX4ZnSVoXeX+nrCqdtwAIgv0ePH4sen/pFdtGnmFex0wS84V9205yZvjaUuT6MKOhjTKj5Oh6GM4XLKVD9YFBty3ORhjmR/Kxm6VycxmF0onFxFMcai2KkLy7VTboGe2NDPL2+vSX5hsFQGoT4lZWmLLSw0Vo8i+SGNqxaOzxtxwYGZfUXdDN4Cbrjp19T/pDyH5RsHZZMbXFwfu+gJ+8TY5NqZ8mEgeG4t/hBDA2Ox+ryWmxv7drwRnu12xhZNAE/OvH5gcjkTucsWo2maNIfrYNd6XKH4rMxzjBS/OO4d/eecJOcOj6MLx9+5rPg+LJt++xYfV59CB7QGED/Q2DQPlft4ZcjUDXbx8ziVUWcGXZxJP5we6r9bQwri0syttta15KUfwXQMww0pp/JKS7FYgxj++LezibLgmwMG5JsGh4fjtdv39hAy9yMIRBeY/w5lp7yXPPJvYNmfPzhh5L9GJ7E36KP9RX6r8ZB+rG4JXZ2N+L5m6fig0vJP7XpgPKTNsJB7uxaYtcVNESO8JKYA9OZFx0da47R3Sc5Jf47P9W8fdfG4PLRC+ksKorVURhIMa61Wm2NDdJnVI9eDoNHFjfZRXUqedWM9jGvdsoCnWar4xcAtB/z9wvRE2OutCDxF8Yx5qMn/prwxPhIbO9sQUGPJ7Qdq2ZZOLK731LZ9M8e8diAaMAXPJW2g8EKY54oINWJMuk34EzTsI0QnQtAhzlX+e3jM2+dxBhnO4we0weIC7Al8UKDPnoIq5VZSX3nvftehc0KZ87VuxjqiY3DRjTVV/31VfEbc1JoxhjQozwIY6ssR5pgDCScwjByc5YsRmVW43F+nnq0+s9wTM7OxOjUmM83AydsTWBFXI4vgCbjUxP+OiU86qMfKEs8w6KiHkUels4zNzoeY/0j8c1vfS8evP9RjOh+amo2JiamROcp0XA8hnhhJjnNSxzOwVtfWy82IrVOs6lxSnmu1I1hf/NXf/gjOg1n/zBoAgwuFqawoAqH9/mqIRKJboJAxNgEkb1sWhWTRqbHmiAqsPtSg6ieOR2FuwdUCq8cK5i61FgoYzAab2GIzEoABFH59LU6KKvOcEpDXhaawhGLMumHpeyzVBFh60PxFK+XvJXG2w4ZIlQ+OOxLEVjf2vTZFS11DhZeosivbO3Ejpi5JT/Ck8/J0ggoXOALs9JxHr14Hk9ev4mWmOHt5kb0amDfO+7EJm8xJJTaog+H3I1KYekWOaAhDc3bQjB/+fatjWZ942PxamlJDT6jPIbjRCSRVidmYdlvd4yJQRC+DFp+s64mYUDZlhA9kTCbmpnxwEkjzy3c8eFzKIsIMzrAhARQj3AW6qYbSwhHZ+eZxcfa+qaZlBVxCBcfgCgHfficMm9QGYTqAx8DBktIQQVxyZsnBlyUVBRbBi/yYRBXpnYMjDnpJy+3u9GhLcogXR9k0xFGWpTYNIbV4wHcO0wCQejIzzOqR3uxQqu8nRXTfSXdzbzqLstF6Uycuc90Geemn2s60qJsABkGxcpEDaVM8Umjdir+UiZ04s100p0w3JUxTPGcR5VW1XUfMY+Kv3iz4C+PSOijaKL8Z/ncozjReORt3JxfSU8+vO3krZ0NDBXwvF7PEkZ58tDWwsv0kqLiwxb9vORL/HQFx0x/nRdX6o2SRvpMm1CPC7zrHnr/otWDQP2aDr6iXNKYtkqH4x5+44q7mS4Bf76RR6Gsx6m7jFu/TwAHeKyUwzNdiacrK8PGNVEd8OBm6eVnxK3nS1I47bh6y3oJHRU2JnkyRv8nL9pTcthFUIagjks9Pxx0ALL+CUmTenjikw6o+4GMn5NmnkE78Mp4GaeeDjz4egzyWqqeqcIkbXJsWD7kOiIRGYmrcK7qV4d63nWXwPPEK+8rD0OVLsUIkPinA5JvgAy7Sl9BPud6s1wDhagVyZ+JAVDPo45zpi/Xwg8AV3w4+OBArhtFULKAST4H2PbpITLfOIuv9P+aJZS+Xkfgqkzwdrpa+UrLuN9ot2K7vR/7J4fx4u2SDQvIXfoWxpZr+RQaF89iV0oVhjCUeXJhbLNRTEMjSj0fykG/KFuVoL9wUTnFQXfMb7zZLX2POGVlQ8GZS+Xz85u0T3cFxFei4vCTe+alMNWZtNTDSjk1d17E4ldim276FRqWl2fyKTp4QGfSU3ahI6mMR4WL81F09ATOAdvttHzgvSJL4e+JIymyG829aGvSfip3pIl6k/NnTllJrtT0ceWLYeX17mYsHWzFdmtPCqqeQztFOeMsFZH6RLQfHh/1AbgHncM4vNREUu3Y1r0/VAG/S+E2Zuhz4Ob6gF9pS49d8iRd6cv47ar7Qmvq7tqTSfRonJi/fVsK6qQU7znrThgbeMvOyjD0B5RwDIAoxKwMLeda9frgesY29Cnan1VMyF7GRybX8BsTBMYRtmfRZn3qA2zLQ9Yy/jFWcEZQ+epUv9+Ac94iedBPKId2wljkryCqHuilbJNMHdUvyphYKZ1XTame8DuGB8ZQJts90v+OTo7i2esn8eXLL+PV2stY212O7mHRaVBjxlk7tjSha4ruQ5rwHJ0exX5Lep0muHzhrH+Is8k4uJwDvctWDhqAiQL4eSWa6sEZYvglAo0bX7ZD4WeFCmO+UPOh0oTRNtANHj1gZRhhah+PD2ofjFE+H0zpkB30x13pmhhF0O3hAficVWXWVVRX85X0Ql4SYywgnDyZKLk80YqJofmi0j/o86W/saLm1G3KyruVlRUby+7euetJIXgWpgM9+Oc85memrdt6u1b1kEfwGBN68FNRCtMzzZY444a1FcxHoBGzSOYS3RgOhOfz50/kP1dbU2e+tFqOaZnjfK9mQ3THUKpJqspkks3ZdyPDE7G4eNeTZWj+05/9THrwC80/tmNgqNfnQe3vb6nfSkefnrI+wRnMfC3zzdvX8frty3j64qny7ahtdmNlfdXtOz05G/fuvBdbGzsxLp1+dnZaMrbj1UJHxw1Pnlutg3j56rlXRc3OzXrsM4gI5cWQdEf6mv7eLL2xgYs20a3aWXoPvCsa9cAHlZyibrQDq0yZKCIuJsYnvFWRr9xhDCt0JpdrIC1AqJvI8q24J0+exMOHD1WW5mLK8PyMxQZn3j2ATKA/eguW+i+p6dPoPTbgmnfV19RGGJnxY0zhnDnq0itZwRf1+oYG4pzzuE5b0TiWjtCnMUmDXM+ItCdNvFjVx0KK0yPR/7zHW6kYW/o5JoYVLWcKF0/aQCbZgWxD/rB1cn+vEaftImtYAIJM43y3odHBGBsfEq3Y1qj4kpMYVpCXZ8dl3vzh+x/G4vyt6LASSfM8ztZi9ZoKiMauZFHfoOokmYYRZ1ByQpNxaegxMjASbL1lDjcxOeV+Nj+/EN/8xrel5aALHcWRyoXWDcm0py8fxqNnX8ab5df+yqXIqjZ/JVl2IrkwIDrT/9EAC1gSuwlFI0W+PG7FxWFlDNP9ofpUQ/32TB3I0l51d6ZAFzTAQzvpJxxpeVZKdYnW1lApT9FJwS6nPYyQ8OOF5iP9ovtIXzxfeSseY+ukZNBRK2Zmp7yzjJd2j96+ig2lYTHG5OS4xqHzOFS7diQrOW8SvhlUm19cSHY2NuLhk0eawx+o/wqXvgvN2w+9lY9jk1ihxQuRgSHNPS9OYmBYurDkjqoneTZhecT5Yhh32J4Ln0K3hfk58SRjJnqGaC7+ZEy2we74LFaWNyQn08Cl4VEZMsaySrstfkHGYXQSQl6ZxdZWST6FU/ZJtCRDWPGF5spWvsZBy7r75PiUV4etrO9oHs+ZW73iE9VhtN/HHaD7Xp6E+v+xxs5Rb+XHsDQ6MRK94qE+1W9qdkJ+5S1+nl+8F/O37sX2xq7GtUH1F/V7yRv0KVZjM6ayy4KvEfeKL9FtkBwfffyN+OGv/2ZM31qMS/H7tnikobGJFZYYu3jp7uNw6A+SIXADKx2R2/TnS7WjzwtTf6dejI0IFOa0yB8JDbWD+EtMwlZLf5iBucsxX9g8jgHxAv2eDyn2iYd5oXRyrnxFV1Z1st3fBnDVHb5m5xtjPc/n52/H9OxMNIXzvvTMw6OmZU+f+hqiqvSDrmju7cf62orSgAtfnjxRmQOx9Hbp2hj2t37thz+y5Z47/evt6S/KnRgaaykdhIHSSjtMbgKK+W0ZpIswwGG1U7iVVnoGhCYSA1XJy3kqqKNB8FTltUW4M4S6iLglhaKjwedQQsQrXFQGjl7szsyAJ/8bVketb0Tj6Dg2JQgGNGAvrazGNp+GbR9JoTyNURQXMYa3IjK4Cwe6+crmdnz+/EVwEtX6/oEU9KMYGJuIPQ0G5+rQnE2D0J0R4V1XOQQ8QhnG39jaibbqMqaBjuV2CK5hMTPr4liOizIwKaaE5ftFL4xILNtk2IK+69s7wqknRqcmJXT3xLh3/Yld6OKDEYXniGgxRidHAHmg0IWf/Lt7BzYCjig9X+DBGDa7uOilxdCKOAMqb0p5anxwu9G5u3sHY3xuXgNFt7c4gidcggGkGAqFo+p5S8JoSopp1jsHQQa/pAP04QyFly9f2BjGp8Z9eKbKdom6wBEoWgx89W1sQLZr5n/zHscgzRvETJvPE4oSZ1b9Sh6piNeNDTfzzvg3wwDCqd/NtDfjcw/gp0zus74o16RF8Svxwbe84SdZ5pXpcJRJ5/SbMAECmHDywhHXb3HVV0o66kla8CavouyCN+XW88YvLNymQNYhHc+ht58rz6z3Nf7XrpSLX5RHTigOb69R+sCTZ+8q42ZYAvWmrDSm1eMmvCsdftIlf918Dty8BwhjUgTeAHVOWlHvXOmFqwP3WQYOehlv1TvLqT/P+7ziMk/SUe9SlmPIlWf4MIZhDOfMMOSq+6og02e+BTjTQIqSZCFnB1o2abAclwIJa5iPJFdSWa3jkH6uN/Oul1FPA9TTJU8lEKeeNv1ZBg7aZ14ZP13mjZ8l0WyTPBf+p6IBPD49JgUAI4MpVaV1fJVRpcs86tf0A/UyE77iV9SrO/xyyoGMSlCVX/azLDPzqJeFHxplGuL895Wf6TMNkPFJ+xWa6Qduzlvx2FbiybPIy1jKgd8coF9WYysvynFa5SNXbvnHUHNdXpaNAtWDU1oUZ5evOssjBQ/+lWxSOMvaDzSeTgyPxoQm1ZrSSJaRjybM8mw29mLnSMqt+gtv+86kRPNW97znPPbbjbjQdUjjb48UWSYVNr6VUf8KZ2QTk8w+KWrwM3XUfwHPuJQCmdAiR/kcuA8q1xjnusA3pME5O+6hBXRBx0E/wRGfvGg3+BtVUXHkh2tdNLRQLS2PkYkVrtSXqFV0hm+Nv7oHQQpVBiiTJROlMT1p05LxVmsvnq5oYtCU0tbYiT1N9pY1IV5ubko5bURTSiNf5Nvc3tOYy7aWyzjuakfrQgq5aNjuOo2WJk67nswfRdfpZYz3jcZoz2icSAE/VlomEA3FafdqMjw+HKfd53GkSYe0Lhs++HFuDe0KfjgUTlW04Es4VRLAO8krOHi9zu/FqIFfcTU+jXEIunhydnbeE0UbX5THlBRZtkrY+KUyRsfHpNByhmnpY5xPknKecZJtKMhexjsU537peLzBJw47DcCdF0Kc7cVKKvJE7mO0QvZyViVXjACMW4xhPu9WbcAB6hjbyIM4zVbLODBp5qBeJjwtTUg5T4s2xTDEG3HoenxxGAedfemZS/Hk1aPY2tuUDNuTXnwWE+PjsbezZz47UF9gRQMvchrS6Q7Yqice5NBgzrfZ2NxSvHNPwvm6IZMRthfCV9RjZ7ecGVZeejF5Ktuq2GEBrtCNyX0elu8+JVwxXDHRRrciHgAdwSPDaD8MkYpuHMkLP8bG1MscprTMDYosQvcUP0rfpY/7HEuNS9SLl7ZsuWRVHitDeDO/ur7mVS7ra6uxtbUZr1+/spHh61/7enB2HACXpWxCHsyKd0YGmbxKFjE2Khwegyehi8+MAik5zpl58vxJbO2uxebGmo0OGCeePHsSyyuvbSzhS3CPHn8mPmyb78zV6qusDmNsTjphODqEJ4YHfI4XhfDluNFRzoHbU3ux+qQVO/u7Lpe5y9raZqyonsjF7q6+OGg0Y1s04HBtJsXwOu0IXw4PM0HtLV9Rk3xjldDs3Eysb0pP148VgKzIW11ZivV1zXPkR7igD3LGECs/qHTRHeVEq+fSzYkH/fgKIGfv0BeZ/JHOLz4VjzalrqzcYGULuHPYPysHMUywSsd5QhsB9E5w2wgyLMelleXlWFPbTk6MFye+n56ciFnNK2Zmpr3Cj61zM2rP+bnZmJ+Z0XUuFuZnbZBYmL8VdzSnuXP7dty7dz8Wbt+JuVvzjj+t9JOKPzI5qgm75oKix+bulg/9hm/gBdqN1VJnon0HY5jqOzo0GmPD417Jdah6IpAY/9g+Rv+38aJzHmfHmn+KV3yelRxzNIzfnCfGRH17Y8fGr/GxKX+VED9fyrX+KjZkhRmk8uqmPhZf7KtNMWxIfkl2Uybj5sDIgCb3feK9ZtxevO2tXeNjs15Ftr6xGjOTk/HXf+uvx+jwpMrghedhPH/xInaEz5/82R/Hi9dPYm3rrbfRcrxO32Bf/OmP/zQ+/fznMTI2ZEMQMg1geLMOKQ8/7s8Pm3GhsYbdQ6wUOlRYQ2MF51C6M9Gv1J+IT33o34Trzm3MmXicrcfYibEXDYGxEDja24+W+vql5OTJheRba1/1YIXoRSzcmotFtf+w8J3U3BX+56XO49W3saUxj0Prd/e2Ymt7PV6/fRGrG2/i1dvn6ld76mOa3x9ua67/UvLjrQ1MnO3Hqi1kD/Pr0bFJ9/N+yc3Tc8626ni8wAjs6akqwwIX7oeGNHeRbuTx/4I5yIVkFvOYCL4OyaKWQQxqCsAwPj7O+d7YJspOJwxByFSypX/xMgSDHfRh3o9RD3lKH8MIxYH5GNExiA0OlK2LjDnkd6I4TY3XfG1yuG9Ico6Pt0jWKXOfX9ndH+tsj9W4NT45Zh2Ir11iUFqTnOClCFsReYHHmX8YfJHDrBhmjOWLkdSRFx4T4+Ip4cFCIV7ynCEH5PjAzL1799yPMf7/xRefxtL6ilesMrenjzAuQAPOIzs5ansVJ3XiRSa2Aa+6U39BvmB38KovyH4pOonOLJpBbLh/Kh1xicBOOD6ewAr3TlNzmeNOnIpeh9uN4MullAcObOfGpjMq3uGIBOqAjH1w5754pBF/+rM/i2dvXsS+xnXGywnFkZpjPsd+1JS8Xl1dtvz3DgVoJP54vVQzhv32L33vRyhvPgTNzEMVigIM49DAVJgwOgYK3r4E/66UgAMRDuIdqjMddfdFSxVp63lH6TBIefuiUlqRovHFBF8+eRpvJDCbYtyN7Z3oUSNtaKA81KDcVidSK8W4BnYInEwDI/O5cM7N2lCH6x8djRfLErpz81Lj1FGFt7hFQqhXE8IhTQCKUlYUOARCl/BtxZ4mDONT02aeC5Uzf+s2tVKRGuB7NNgrnxEGW/1gDAQDSgcD/c5+QwJIE06lZ5XWvAT34MiEOwzSkIVRI33CXYKIRndLS7nmrTzW6HXVEQYc0mCAYsTXjfqlHFJHcBV7qjP0xASDMzgrOU3BYInit7mzH23dD42NW8FAsZy7e8d77SmOTjogms+IEbrEjA6kJqrX2Oycvzi3vrFZBCRPIAxtK+YkjHMC+Jw0YNrpmZ3wTyULhWhjY91f2RkdHY/bGqyw5lI2PEQ6HPHTWMF9Avnlte5PwE9aL2vkrUoVdjPOu+5zQKbcFFpuwxrU09bxAhJn0gKZH0BemRaX9CFOlgFtsv75DPDkzgMK5V/jgKNM0jEwoNAwWSKMtLR5GpmuDVHFZV6ljrRNMYYlztdxit/tU9U3nwHEp3zKUUM7jOfgANysS8kCXDGGFcMOQpL0GbeeP1APyziA661ycqKTUI8P1P31MuptVYd8nq4ehkLKnnGgXjf8CHroBGQ6AH/G5QrepCE+YRn35jWhfo+f9LQVeSmk6qbCQxemGaPq+H1SHsqkvDwjHdngEnjERIavSfIlmY4EM2eGjbO82H2bSEqHX0AelJl1/EVwE990dSi4F8Cf9+nH1dPiCKO9049LIAyaJp9BW96YnXZJ9gl/xoLZ8dGy6td1UzyEI3koLY605APcvAJZZvZl/PmctLw1ZRIM1NOZ0JRDfPslKyQLszxcvWygnndClg9kmqQHUH8O3Ay/2YfBhbHF8fSHoYTtLii/jJWjGgcnpYhqSPEYaOOP4is3Mr3Guer3gPOVoxyXXpPp5Nk6bccRK4vaBz4nE2PZ3MSU3eiAxt1zVqNKDooX4V/yOla6QylkjGdHUkSONQH1173iLLZajeiScsdZF7w4OvOWSo0niB/QshOtNAbCA/nCgLZnTPcZckIU+YnhF6TF8gVqdRE2NhCYfuShC9HsaHfJUPJQiiqfQhOis/KEmPjRfYyCniddko5FRtOmFW84VXGsNKBMO0+2FC5/Xd50SZ6ysp2jF5qarO9rkr20tRqdnkvpOdN+M9rDypbLHk2wG9E73O/tPW92NCnUhH1A4771CdOiO8Z6BuP+9O2Y1GSQCfhRVzFGssqAbUp89QzjEWXD+xxwyyr4yzO+PKW6VHU2htBb4ehz6IRZdyCvgOthWqj+FV2gQJfwHtEkj680Yhji7TZ9iDh8BZGVLNAPvIek+x22OUuljIPI+ZTNVro1ucAQgAxlhY6/QikeY+UBK6hoR3QVjGGeJAsDDBs2hiG79YxxC/2CPFnd7JWT4j8MGrlyigkwk2ef3aP4fGSKF38YQIY0WYFNMORu7W3E0UkrlndexfOVJ7G8/lrxTqSOCge1i8dK5eGv42J4VcMzXjakx3IoNvof49hxhy3vrTjQxPCsS/rm3o6NLKurK9IB+32GE7juSnfs18SLlVf0ZXh3X7qhDVWqH7zO8RisdGBSDD1gPN7sAxhicgyj7aAzxrWURWztYfygPUxX0akpucJKOxu49nZt3MLg0tAEfV364NLbpVhfW4sV4WrDl1xDkw/iNxr7caRJzanaDBrwFVEmy+CFsYmtu0yqP/7614UXX9sssoMtPBgPiMPZN+ywYGUAHOmVZWoLJsE8h80wgHOMyU9++pN4+PTTePP2mXDZilkOy1Z7/ot/+d/Elwp/+vyRJ9E7O5vWt5iM0id5qcQKMAycY5pYQ1/GV74YShnoO3wxTyVqbDowj27tbJsfmAFwED0HN7MaBEMkiwrYTjUguXgRPdLZ98RXQlTtTztyCD8fgSCcrZUnp8fRPm0Jp7KNsKWJYfOg7fOL+LrjmCbk6C+cRUS9e5T//NwCTFj6nQQsvx//5Cfx+PFj8/uO8t4Vfbc0z6K9NjV5xiC5ovnX8ttlXYth8ljyGV6ZVzn0N4xh01NT5hcAPqGM7Ov46TvwENd8RhmcBXZrdtpfAJ2emvTVxizx79jIcExMcDj+WEwMj9lYNqFxnYPyR4dHgu2onPlEH2T1I1+5g6dZeNErHu0elD6gPrSmdj04bonnh913aDtoziSbrW7IMxYM0M8naD/NT1lFJWRt2MBIcHjQiqNWO45bxzHYPeg492/fEz4TcbDfjLYm/Lxkpt80djXf3TyI8VGlFV9sbm57BYz7l+Zcx5LXrIzeUP1bx021pXjioh2z87RZv3hDk/rDjlccTU2xzTuE67ENgi3lMzNzy0YYtkq//+B+/OYPf0v9VHNglYUA+/SzT+PR00dx9/5t9Q/G01bMaExgZQ3bwTkfi7MJ99Xn7qgOk5NqO41bZURT28B2ctyfI5Na+7SqebEl2d7IhSmKo4ZUXCHoNCU9fS7El7wXuTjviJ/eit6aS3bTFzEitWN/dyO2NpdjY+2txnq1iXQEdi3dujUXI2pn5sw+umFm1nRl22Lz9Cx+/uJ5rGheyvyTrcXLq2+9+q15tBuX3efR7hzFtvJe21yKze011YUVwXyE6lR5SNdR+WdeqcdZucWGcQitxQsYSlkNiW7RluywMUppO2eHitsX7935MH7pl37N503x0qGrB9nDgUNlG2POvaFH4fMc9zVXF4+yKplVlQj5wtcjmhdrDJYs4qUOXyLttJFhon03L3d63S+RX4wrXqEo/mb2z2H4g8IPDU2jkY1hO3sN7+ZyG0oG0d/4Mib2COqOsWx4eFR8wDFLbW/FxKCaLwMZszD0UhfGxt6eLpW/Gx3ykjzDgMYq2jnx4eLibettA+qDfITi9dIrG40w9mEMgxfAlxfVvBRFFGAIZjUY+J7Kz+5CjMnIUPoFPGc9QPRknILlGGvRMSiDs/rmFhZ8PBN5Qis+StKv8QB9kYVFI6rDKWe5aS7QK/1yvJ/txsd+0YIx9/biQmzvbcba1rp5dmpiMt67d99zKcokDqsxG/u8lNmQzsPZj5pPTI1J5vTHF4+eXxvDfufXfvVHKAhWlvm54aWQiuAMkJziT6UYvCAA7tmrl972d9k9IKKtYk6N7/3O34qmCDKnzvjBx9+Ippjfh/EpLQ0JsLqLPfJs6eFLkJsSWCzNYwVArwQLZ1/x9YARCTG+sgGoLhIswkf57Ghg7ajzjk3PxKbyv3XnrnCE2aUYCD/OSxmX4tAvSqICoMTRENSpoQGZg+BGJ8a93FgJ/Tlb3lISiUF4UGWPi0kA/nvAlrLC6q9NltAK/yHVdUcNMavBjNVZnG/DmxcmUqOaeXDeD0ojjIv0oGxWwq1ubQtHKXMSzhxgP7t4xyvDyuF+52bEEQl9VobYsqq4CG1V3x1wU0rQseINjY7G1u52DErJnRMD8yYOZZsBckgTi2nlqQxFi6LMooCOzd+SOOtSx9rwQIGy46ET4lCAYPH24tUAmIPf1UCnMF3cGTDEPXr0yPuL70qI8EbJ1ne5IihQsMoBq3VjGPnUrwk3w1FkSZtb4Fx+lQfAfT2PvIfeXLPcHKzrcDNt5g8Ql7RpYCH8F5Wb6bJMII1KacACMk25LbSpPyN9KqZJ6wxHCGde3CtFLS3/r/MjD/BOfHD5DEc+Jd112XlFYXA9HXQdjnN4dQ9kniiqtDH7uf2lEOEKFDzfDZlHAuUiX2jnLA94lz9dlg9kO9+EfJ6Q91wZPKAV+fC2gb7pvqD7nHDdrHNC3md71fkkn9XxexfwjHrTtmU1JQDtlYd8vfo3Knz6GAkkj0poVTZyxXmXMMryAfqsDFNbYAzzmWEa7NX1iwJkKXaNE9d3+QHyq9c9eYlrhgP1OED9GZD51OVBupzgJpBHxk3wmNPhc+Uty9tT0YOv78xKbvaCD8XqH+MCwAV3E+fED8CfZeGAerkO01/Gqzsgr4B9PKv4Bsg61ePV61SHOl3SnxNR8qnjnvkDGZZpGKNdcdrX5bMipk9j0rDPwZmQYjY8oD6qvAvdpcAoC+epvJSLxzyyyLK5pt9xUGCop+45QHW/ozH07Ch2j3fjrFeySYoZbMzWGlbosDEHRYYDaVuKv9fhLJqumJTiOC2ceFsLcLi5VT7Gbg4aVnwOat05klJ/pknIIIZy4SBc+3TlDV+uXrNTHl4Bln7/QFl1RZFifZpwt19X3gx2eYtVXsXTQtyGLiW8lHIhUthfZAKuSgsNFEYa0ovahYbVKjJP3E3NQk89vnLd6CHQvlq5Ugy5LtDxWTnnvNSU/iKS9BgMmuDDGYC8Cb2QMss2IyY64DU7M+1JJcm8Gkc6AYcE72/veoUHOgcyla3FfZr0NzrNWG1okiZ5xap8ykdmcF7NhfQgVvOxZQRjw6WUzkHJEtVe2BFVvCCPKGD9BtrAa+/iVyb6eU9aA+0jx/a0YU2G2erEGV9tKdcYHWnD0TGUeYxhSqswVmbZGAbtlScTTn+kRbRiYozR58oYJlmHgYsJ65EmXhj4vFVQefHBAIxl4MXExQfoM+ZogpPGMMZFrx6jPqKXtxF60sCb7gGvHgMvVugwkTrVBIyzhLqkpa9tL8ezpSfxauVZvF59Ljrv+6uDHfG4t3WcSheen4+OyuELW169rYkFq3UYLyekjHMmDLTnrCImy0w8hkcHvI2o0cBIsmsZz0SbrSBMftc3V33+2O7BrnmFlWEY8gYGOLOsvEiF/kWPKquvSz9HJ2VFEKvbWuIVDu7e8xWDFavLOA+Wl51su3zBJPXtcmxpospHlpqNho2wGLSait86aGgy1PaKw/wyGPqyt0hl26t9Vbj7MjRHZmHATp1DHOVtmgim9z/8UG1QVm6wIsdgnuqKec6ZEU3hB+oHH9Jm1FPFOV/3QvH26WVHuvqKJpLrmmDPxde//g3zx+s3z2J57VX0SmahN3BW2jq7TBot1elQeZQvqbFCg3Zi/GHbHBM7DrTGmHJ8dOLnnFfHHGLvAPo1PQGnD1IPJp572zui87nyi+AraeOTo9LzOdIAXZ0vyHEkAytazmJ1dV16+Zp4W+OexnD4kokk/QL6YJT7/ve+710Y+/sH5gWMSxhH2VLZPmGFI2eAMVe4jE8//SyWNDc712z6RHzGhBbdhnmKt++JFpR/FS7Hy9RbrMCaKWf2sE1yQvMkv6BF0FRQ7/NuP7eHW9vtxOq1LfEQW7HMD8gLJdd/X6kPsR1OouQVvG5NxdUzSVKPVRbJPdJzRLvG0UHsNvdiWzR/oYn60XFLuPIyla/VtcWDHfcFjuwBbwyKrKYZlOOrjc3DpuNy+D4G+Au1zVHjWDrFgFe5jGs+MzI8ah7gAG9W16h5bDDjAP2RoTHxwYUN90eHxzaWYyAFB/rfZfeFj+zpqD16+i5icnpYc9yB6Bvqj8ODI/HHmfr2YMwuTNiAMToyof7NIe+HNuJxEPrXPvrIW0F398uqshOMTKozk3mMXawypf3Y+nl2emGZtrGxFmNjklmiOVtDP37w9ZidvOXVsugK6Orw2fkFq3ZEU1aGHe6LsDRMd7TEj40zzR81frtNFcdng4n+ZbwKyYu92NpaEf9txvbuarx5/Ti++OJn0djfjtU1Vi2+kVtS+DPxO4b5/uhT+89NzcTQ+EQ8W3kde0eNOOwcRVPje0e47KlfPH+7FK+31rxikhVDbHHc3NpUe0o2q67IUQyTr16/cj9jCxx1Yq7bUZvcuXvbfI98R95Rn74ezvpjl474TH2HDxRgQBwWTpy7h4GOOf2D+x/G7YX7ql6PV/HtH2yK3zrqt6wcauta5gSc38YqeMpgzIE/0Asw1FqPUT9ntRYr+DAMipKK04nbmk+D64HaV5dqPisZc8YLmCH3Nc77ZQwaGx7TWMw2STQojF3kwVcdxYO6sm3Y+o7KYvxBVtCmyMsTySpWqk1NT/rlS0v8gtGL1WrIXr7cyE6x/n7Jfv0u5AYn0B+kf6jPMN4vzi96ay52DlZHv1L/Oj45joEhzYeVN3LfPZf+rjLptbQB4y+6DfRkKzIH45eXXOiXag7dM64yDrFCjSOosHWgT3FgPysQkaMHvMhVvzpku7rCRlidNzbo8+aGx0ekP2hMR2aon1wKH1Z3Tc5PxNTinNtgXX0AYyArS/3VzeaRSu+KMWSYcNkSnz57+TRWxbtHl+q/Z9I3JFdmVM7Pfv742hj2nW9+40cQk4piLaQh6AOIJAjOoMMgC2EBBlY+RczXy6YX7nj74MjcXPzyX/vr7tzjU7O2NG6IgbvP2a964fws/NWgbGlEuR5RJ+FcGA5RpTSICLP0ixij/SKiGNDC165sudiWkKDB+JrQrvJZXLxjhZeK09HBdVK49pPWofwXzrrsSPk7kDKB0ENRob5zrCzToEA5GKOGMcSJcRhseY6QZGDCSssqNiacA0q/ubkV02LmwdFRKzZWynUdFu5Dio+ov6gYAmHEKrQt0aa7V8JRyt7e3oGXJsIQ0AU8WUk3KoVmFMEKIVDWhQeGMRrUb1X5vLgGLd6u3rl3P+YWFs30LNvHkDUlRbNLzNVNGg8uJY/h2TmI45VhVmr1qD74QDc+pcynj6EHHZSOT2fmikG0GLzOvbT90aPH/mzrnbt3vdqPgR+cERoMZAwQVmI1+JBHDpo5cOYVqIfrzkKNJaoMOggW8KM9TBMopbhW8Kp8wR3IK28+qUM+T0j/zSuAvyi919skCctrxqmnASgzwzHOkBbaEV5XGPAD7/LTt+B9IexwJk88ow7kRxzzo+qOv9xTJn2qGF3Jg7gl/BrvdHVjWHG+dVrjrX6uFH6W4bhfBBi36RcWchJgKNgl/jWt8lrPE7wAwqA1bV03htVdxkt/Qta5bgyr1zchwxIYwHizWiYMTAqKbCMK9wx88EziCGT6ej5uL6Wjfeo0Is7N+O8KA2/Kot8rVH8VX+t/j8JGJEMw5hv/K1TKRMbRnU3J14qZJras+kQ2MWEYF117rHmW9uCSdQLfOj4Zjj/DgQyvP88rDjrdBMKJn2mAvM8w2vtmOTfvAdp1X0oQS/fZDsbn9WekwPapMpylpESOBzh9rezMg/C6y7AsM69XoGTcZR4pP5IncABhGARQgBOIU+cd4kDrOr3rkHyT8etlZPy6bKnn8a78yIVVFYwDfKJ+TBOpYU0C+jSem22URjl77E6ol0n69AP2i8ydbinfUiT5xPaBFNE3m2uxdbDtrY57UiDZ5rB73PSKblYEcBYTBxs3Ooex3T6Ih6+faxLTtEzrlsJ4eK4JI1sb9GPix4QMJXj38CA2DxuxprGFLUWs8rERQAr6UD9bBTDkZR8o9NedJ0zGvfpJLF3VJw1lji++sRGH9oD20BCn/JyOfIivMOhCRp7IQ6+KJhiXFM2TFPKh+cmC0h3HTjRl3K6nJUyxvFWTYlUm7Y8Sj+GGSQMGAvDoSJlGTtk4dtktPWhYuozodtB0OramMZlDw0DJZYuTaXN6GU1N3hlvERqsSsJQyRbI5vlxbB/tlfPCpOhzGP/M5FRMDAzHRO9I9J8p/ZH0pZPLGMRQJAXX58GqgtTZ4y/44YRr8kidfwCuucq9Pon2SwfJTFaG8cUotmvw5S7ztX5safDKMOlITJKZALE1BT9GKVbRcCAvVET2IsM9NqostvJxZhX6CVuGWDVGK/ESEWMYWyrJh4mMzwyTbPTKMOVzZQxDXtKYKosD8zk4HkBON1usDBMe0mf60Uk0Id3c25Bbj+dLT2Np/VUcnh1Es93w5JPJC2cGUeeRIel2YgHaC8axwa7JIdlM3DR+CVe2w2xsbMc5E6Fe4a6+wGf2kS3Ng4bochgDw4PCpS82dzbizfLLePLicey392J7b0vxuqSHTnqimwauAyZ20pNZbcQXINFVWf3DF8A319dj6c1SbKyteSK9jxNdWFXTUt3ZZcBXNhnfSz/gpRetRPsWGSePcBQPi17Q07JFYZZXjlfa3Tzeiz5Hf0Hul22IOe7ynPzAo1/8+s1PvuV24hmGbNoautM2HOjOiqGiGxV91ddutb8mkD2KB/0fPv48Pn38s1he0eRZE3jyYAUB54CNT47EqzfPzcv0FYxbGDk56xjjCLxCe2FcZvUddGC1jvu6eAZD9e6u6CTexPDVEJ0xDHIuVlNjFdt+ZqamFVZW6UEn2oU5FG1vI4zaG5qA//zcovSAc/Xpkhd0QRcqOk2Xz8qjnNHhCU28x+L1qyXPr9j6yuQeK/Xy8pv46U//OxtvZmbmzM+PnzxRfk3VZ8h9g9UttJPrUdGdNitjUBnnOB8OYxhfPSScLY3jGkPoz+CVfd3tLyAs2xnAj9xi6ysrBMuKXeRuceV5KbPkobR+VtKbcRIUzxZ4Xeh7nAO0vL5sYxjbIhl3kINscYWuyA0MtZQzOlLOyGOFyvDIYMzMztiAzYpYto4j13g+qfljn9qdL/L1i4cmZiZs2Gypzdkq6Q/GqV29AmhwxC/nvANG5UJjao6YZsHImCbro5q0s+rz1m0WSHAubY/yanq10dBQOdtWmdmAcnmuel9IljRPxOeh/juhOUu/8+Ql1ojoztbAl29fxL/+s38Zfyy3trksmXloI0rroC3+3PcKHfTuvb1Np6fPjAyMxl/51b8aE2Ozph19x0cF0Ye5V5+5lFxkm6T9otmhBr8D4cTXJGkPmsIjnerH/OvspB1r668lR5bjxatnsbO17jIxEjHvQ5ddXnnjLWfICM54oh361V8w/Ow2W/H500c26E3NzcYu7ag++eePHsZbyaMu6Sl83XFyYspnVvOihPkIBh3Oldrfa2q+OxUD6qv7mvP39g2KHjvBQfYYLDHUs50P+vECA0O1V4wKlz7JlfHJYfFCr/KeUFo+8NGSXtHnVYu7+zvx/MUT0balfLaVP8cPDXkOedJmVSxnffHCYsR5Yoj0KlrRGn5gOy5jFLSEZ5n/soWa/ra6sqpxSuOcMLNhWPRhdRjykFVUbDFkDqUOERfiL1aAstLRBinRjEP44RnGS86/Ghse9ZwaOqAzYVifET1pMcayPskVDL8D4r3LC9FTfIRR+u7irZgXj/X1qa1PD+K0V+UJ3UHRZkbz/Xnm8Qt3Ykg6Af2DlWXPXjyN12pTPt7AzhN4grLhN9N1aMDjmLL3uIzdCKMVPGadk3oJOMfdhjHaQ+2iJ6bfhHSBU43pHfU3VgwfqQy2fbKimvMXNXzb6Net9hpgBbv4fnJ0ImaR06I1266hHbJyenI6+CgKL7pYWES7cKbf+OiYz26Elq/fvJGsfBtv11a88p6xclh9/870XPx3P/vi2hi2MLfwo/1mUx1QzCUlBeFJBdTEaidYTM1ZKYfqUhYU+xK2ZxIUY7zB2t81ApwBdiqBz6eADyS0zo/2o18CArlmZpBDDG7t7Uqj5Mscw34jODs3b+biDSzL+wbVgUdEUPUFEVv/1PB0Mpb2be3uxalwGFZF9yQQFm4tKG+Eu/hG8bCOjyl9v5R19w51cBRdCLel+E0NZCzZPDxiMtodc3xlUfUhErIdYxQH0FMsDau2Ng0QvnxFskcDzLgaAgHAGVt8AYk3NSg2Y6rPuNIPiylpeIrHYaw7F6348uWkBvUJ1Xde7u79B1bm/LUjNfK4Bt4RNX43xixVnkEDh980F23ZD8vbHgQhbxf4EMHK27ca7JtShNR5NNkYo9NhlKoGIOWgdpq3AXJ9o5wZpuoJN57jh36XV9skCWPQzIEz/eCJcsFbw0cSZFhd7967pw7PGXCcIVOMnQDpOIiWwQCFoAyMlANhmRRAGXm5BRnCkCfyIywQRsUiXyYQ4Oo0xC1J5XVC1xFIfNPYALi86vouVwfuUWJIC93zeQ769XT1MMoFf96oEc5gabrW4uU9kHmkg6bQNidvxKWNeJOXeZX0Tl4BfaI4npFHGobIk3CuWS6Th3xWQCUJZ5RuvoSFcmNyCq7Luy4w/bSB+VJ4UW++roPMIL3bwdXNuJmeepb7Qo8SzsBFv0SQO64eFQr89wNlM+BYyRDcxBd4V5iXPovWhJc2Jq9ipIN+hAHC2Ne/DLQXZ44V45lDlIl/qr/9VZlcs32AbBPwhl5Mmk2ziq+FLactxaiil9WllQwDiCMo9KvyloN2PvtGMoYzw1iBM8k5UcoPWnryX1L4r54+8UogDHcTSFNPB+0zLq6eT8arQ6bHwaeZvh6Xe4Aw/Ewo+RqaxKYII5qrjGnVjWiEFXnClTaWo54KID1tmOVlGTzDJU/UwzOMPK/8uqYffPFb6RHvwLNpsAayHO4z33oYkPnhgAx/F9zMI9PV6X4F+Kt7la74tgaZXfB3YVWBl0QjFDbe6sFzzkOOfJ1nllk5ZNHO4X7sXDZj9/ggVjnE+VS8dsJWHo2d4jf1HPHyoM8FIaxXkwCpx7HW2IktzkrSyOMV3Yp5qvxWNteidd4ubyWlFHT3q9wB8byUN87UWF/ZjEsphJwNhPLEBATFb7BfE0spNyhh1NFt794iuggPO+rEz/2EEgstcIUfjI3TM+MlPvoI/aRMGGhntY3So4SzoqvQzTm5zEu/Mue+khEV72HUYquDlV3ehEqPKXRlXMDw55YR/pI5yhZ9wyoHclR0oV6nwu3g7CiebSzZuAg/c3aPW1Z+VjhwAD5yHCW9zTkawqnNy0YUJRXlVVGjUlJ1HZYMGJsYiwuJKg5d5q0rX6BE9nGeKYYP3tSeUDZyUMr2uerHgfodkeFcbSL13PgJUf1dWrHl1m+oTdPCn8mP/L/iJ13NtzyT4wB9VoaxZYW3/3z51KvuRBeMYWyjRVbRqqyS4gwVT6gVxltxZDPyEvzRtZgEo5j7YHuMYdK3MARiTIEPeEONEo8uQL5c0xiGDOI+D9BnaxZ9CzzZosHkFZ0N3Wy/2RBtL+PoTP2gtRkvl1/E01ePY21nNV4tvzIfM3nlDJOT47PY396zAcOHZff2x8EeK0VOymRVk0GMB2VudQAA//RJREFUjSeq67Z0UQ57Pmgc+zP8J8cdOQyCYgzRlEP9WSEBn8K3raOWugAr+47jJDrCR3Ub4tyxw1hdX/VZO2+X3thAxoHrO9s7XknBuYtt0YHVBX6BxSROtIMfy7hXxkDLNrlcEYefVUQ8tzFMfOz2lEs5BHCfL+1om3zO1VHgF8rQjzDi8fw6Tpe3VeL/5JNvuT1zDCaxkruPzmlSMyweov+QH7xDvydf+g9frD08bMaf/PiP409/8sexo0muDeqaYG1ows2h9Xz4iUk3Ey500sXFe+on414NBy8Rl0kcZ7adq07379+xUQjj1clJ2ZqIvpTGTdKgf3iyqnZFp2elFmkxihHGmWEY6djaxDYq9GtWnA1JxsHTGC85LJw6wZucNzWq/sDWx/Oznrh96724vfBevHz+xjx+595dy4KXr154GyBbHkUh4TDmnRpT09Px+Mlj0xQ+xyiMsRC8+9XHfc6caE9blTYoVybhrASj7Zn8szKMs74A2ib7OlBW1JZxlv5Dm/KSnPP01lfXY2drS3mobUlXpbccoLUqmekwGhbQxfyke4/jXKt4rKJ8tfzSk+I2q8NEL87G5DwgViNzHhvbGX04O/Mk4cALITgHecD2z529fckulaH6s7IUvY0VPKqEt4V/59vfUt6dePP/Z+u/mqRPsvxMzFNHRGZEZqQWrxalRfd09yjMYLAAYQB3Zy92jQAXZstPsBc020te9XfhFXhNkLbLJWa5AAfT06K6S75a5Js6Q8vUyec5nlFVGGO8FRWR//gL9+NH/M7x48dxlu2LNsvlsrZlcaEamVrqhauxi1jKTk8jyKF+sI6ZQTeXpJn1bGFydYuTCPLYbLnE2E/FMn/H2/aZyWOQTRouuZx0eSn45Y8+/0V6eO9hevniZboYO0+11mFq95upM2gypt+Ej/fpR5+n9ZWt5OYYsdlGuUA7tVnZXsxXFtMmfF2pVIMeQXVpyzt8ej6vzcLCN9dUKmm9Kwvo47fEuKALeEs/24/lTvt72+nZi6/T7t7b9Aze6nb6PG+K/pfgrdm0WF2mb0NoPYjafgv4sQbRrqdSqrVr6fj4MC3A0zMT4APkyODYrjKH/A7RSx3GCPaHblMhywbMzXC6uMIqIksxsYCMuSTP5JmJSXd2tLYfz6CF1qZbRq6ME8hM5xfKpzW0zlN12Uw/s8zQnWCXfr8TvGM2rkuuT8772KJuTDpIo1nkaAx6FIvlSPgZoperjI0TMNoLRcDyQPq8Q/iwQrskpL7fYnU+kjhQTSHLFng3+BZZXej1qA8oX8ADttQUPMfMJBonxZYXlkIurQ0nb0QmLHTZWF1O5blcZ0/wq8y566t+slmFl9Chg506RT7cCddls2ZfO6nlhi36aMPTfmQT93jjkSNH7XSNHFgwZgFd5GZ+Be6JNY+lnrOV2RjDFjguy3H2JUSvoTug1Yy4x9/gMwv7Wzddnz1eypYgh09pFfUTaXsExTgWGavYIXWq9tEsTgOEbngyCT9DpsCkMxfYk0v0QN/A60XUTW/1e6kLr51cwjtOTCDnZsxqr9aX19PH732Ubm/eTjt7u+n56xdpG7kO+4nuh8z08CoV0HvLs/NpY2E5/Yff/P6HYNijx49/6SlR1B4G6aNcHFEVqUZHBvV3O6YSc429u+4oKs72tRu11INxDvePGcBC2n77Jm0/f5burCyggDlJwUdxSkr59agFEODeBRip2WhhIJZD8TkQsTyQb2ZHYYPiWg24To9BrTqG5JqOuG2msyRux6yDa7tsosa8guKZVMwZMGtsaPSNXrpt+SSMvLC4nAoGpvhcWl3FuEzH0pLSXCkK2BcVZHvM/bxtGAHaMIGS87oZwJxbYK+vbgTNshNtbTAAKYwxAbPLLN7AAbRNDvzrd7vpEEPRQ3Hv7eyE4Xcd9SFOQmxN2mqmSZRqEeFy5xsj/fY7HAqk4s2bd+kNAzxOG1+/fBlMML+4lFoYPg2Twq6bvgw4m+Aa2JG/aAbGrby8BinH08GBmWHZENlEmdxrZXKXSVpAf/QKUMt7ZAyzARtPtdpx+jaCYfPp1q270UeXmnovtZr3VmAEpio2aRNGLu6X6ZoVtPYv31NFPfqus6my0mgF6Tnmybkt3Fu6MKbewh0qwjnluNloKghn+CKbjrb4m+f5u+9wfHh7/egePDaE2uMG8AzI+lz/HhnmUd9Hb19+jgAgpwF4rU+SBX50nm3+/hz/9l/cM9PVdwQIPId7Zr6D1hp2lF70gXNCFqO9Xmd/R3TJ7TSVX7CU+5fB5ugdz71pRygyj0k3PsMxwLmgWfEcQYvO3Q/Py6A53yu3N8/08kxkS8ch+CeO52Cpzkl88tYouJTSGV6vM9DubI0AwcCj373esRM8ek787rX+7Tue7/25z00fot3IT+5/7ueobz8+Z9Su0dsx8jM4P3g109CX7ZBO8tSIP/Jzuf/N2+xN2yQvBa/7u+dx/Ptr/M7v8dvoOH+PJhnsu89XJqLtN88zDRgyRGbqBPLvOdJZxrBdvpTD0EfBKBgJjIKp1i6/PgXxzUKT+aLZEJkv1J/ZFfeC/Pr+Hrzsv+8f33/06bHRcV+j36TTP/zdz9G9/uFrdM5onEbXjd6j1+j+vmh26EdBQBWwszS/EH0bxyhINyc9Qo95D75rYL3Xj+8xeo2O+Tn6PmrrqO9x3KZkb8tGx3lxjV95+5w4zvvH1/r+8fcfv0fP8yXdfP34d3lxdO3ot9HLa0fXRDtu3vE37+Cff9AOX37kUbAfXCMHYDyja94ubvHD+MWbI9yFe8otmT7uOPjd3otUBzj10cU9sMEkYM/ghTrDnaWclNER0EFRFxg8sLB07FbEPZzRLCC3y5UF7p+Ls7YBumaEaaEWV6v0CUf2qJO2FlbTRw8fp4XSXCoCeOdj7KvYRPoZA5AbL0liLKKXo3HMQagITMUncjfS23xG/+ink1LeJXat9F50NrIMdOq4sW+DQ6f87TJFyxKcYN98G7DpDodhv3t8bwPEmgB7J6ka4JIagKzeMmjSxwnopkMwkpv8HIGNjvltH+d19N45rqcd7PY7sNPrw4O02wIHnPfS0WU/9a7PoiZOzY0HcIAGOFlXgOrR8r4cjDc+iL4v5KwGZ+IrVUA+9ku8oZNt5rxtk15z5fko6mxGlHVboE5MYJqRJbis97uxo6Q7S17PcP8izjig1Fles+Mdx+A1KJnpnd8/5t9sO7J8/2e86ifjMie2YJx03AfcU/XEj2Hr5YvMhwbDitB3kGWctw56xgI5GKZe8G9xh99n4K/IDGNcijjItlGnf1QEXT3vzL7ZUtqE0OPQUedGmzlaJilf9BjPuUIxsxZM0z/pR6Hqvdq79OTl1+nF62dp53AHrHUawSprVBmwbTPeO693GBTstk7a+XUsZRIbas/EJLM4zdpTZUV5nJkqRS2Uy7NLnKIZ+uISUewTdtXl/BbunsUxcdLx7NLJgQZtQQ577pbFM7iXyxytNaWzZX0xsZYBH3nAjBaDgmGDbsZEehoM8iUt5SX7fqMU4jPbQTAoOCbkaDS+N5++XIKXx8PNdxxGbbh86e8jXQUZuYaLQga1RzpGvkb38TwDN74++PBDaFDw6hhDm2SrPNWi4vKBuC50Pu1TMQe2nESXhSq4TvvHu+kpY9RCxibhNVcv6My6K53lWa5xdA1iLCxXoeMwPX/2Cj5powdw1miffo1BNp+1gM3hK20+SSsr7uBeCx9hAT526aO8ZLDMoLM2Xfz84P592pb7edK3RIjBRwOFE1GPy/6YtSu9nLy+xmmfX3Cn0JS6HTOS8MNOLVjtzpab6f3HH6SnT77Dwa2nRruW5qs43+P4Am9fhvN3e+sW7VxMDx48gmdKOMFz6c2r1/Bxh/HPRfrzbuPwAf2LsZZ0Dg40dqwNNlTQD9LJoJg45dbWVqwUcfxG7+AXxtuRCwzEvQwu+XaJtQ79kctsjw4yr/Avxv/mWXFMXhA7BSXycV8j/pJPPOzRrK/RydcX6K7xtLO7G/KqU13BRpj8YFaIL681O9Dl1WZ9SHNrenXa1keER8Ymk3UplVvxs47x2QDHHd412KWNNIvSumUGG5yIlg/1h6SfO9VNzoyl6mIFnmB80AnWPSvi7zqeReTXDdWmJsDS0FT+MRghT7prrqtnhifWNjuJTEIDrNrNc2yq9cfMArx3524ENr786mt82wa6u4Xcn8ZEi8HTzdipEv18nie3xUJ379xhnJakbnrv0cdpZWkVuk2mldWVkM2Qo3jTUT7ETJcDdH23mYNh/G0B/S58p/4/NxClDa+7SdpT8GU3vX71JH311W+gZzcmzpfxJQ0OKSeTBrigeRW+ZKSQT5d6D6DLVLqcNoMIPxDMUF2AbvCBet3gvm05uVRf5+xYh90l/cYJIrYAfQ3EOF7WUoz28+50+9CmHeMto7i5xcmwH+O2gD8abZq6Tsur6IuCAchhLIs0y1M7tqCsYgelv9lItVqTu2bc4+YDsRSzf8bnMGyML4PEbpJioMegl413cmECOq8xJtoe5UiemeRn7ZerGpYZgzJ9M1NfH0i+X1pcCF2j/irBH9a7dIzWltbSXWRZvVGr1QPzlqC1gaGl5Xmun4jJrhJvs1XNCI/VeefQZ9APO1BenEtTyPzbd7vYAlehTQauMdv80BIK9LcwRx+xS+EboTvtkxlylaWlVARrKarqKl/PXz1Ph9g4dZv8Zd+L6mfswrDnBIurCTmf330bnMa6phkzbeV/9IHlAczyvjq/SiXkbHV5NZZfGoxzRK2DaiagNtl+lefnwh5rU032qZTm6Vs3tV3mTPuH2MEu42kM6vT0Ip0hDxfoL8fPSb5H9x5wDXKJ3T+qHaXXO9shu3V0pzv9zpakOc9CZoOD0C9ffPXsh2DYe4/e/6XcaLBEM3SGknEdZoAgOqmjrvKMmTwVFAPfggmv6HS5shjBEVP2J6aLqYpxcIeNa0DWg401n8Z9Qy2GogMjAKxhJIy99bbAMxEMK8DM0xxT4RZRtDO0BJ7NL65xkFAhaQynv1CppFnAdRkFsrK2Tjtgbq8BTLgmeIYzry8BGVzkk0c3sMhcC4LGsj4NPUZRSOwsmmvKT6wFcXmRVI2mv9pnmZbbo/wu0tMXL9PL7e00hOmfP3sejvHZxXWkYauETfMroBDmBAXQKD9Z5S14wIDt7oTzMI0CePfmDYp1KVLgHRDpqrIoMKguEdUwZ6rxf3hTgyWDmxUnjdsoS2dYV9c3kjuVjBi4gJKowkzXtFHjoGI3eFhZYSw45/i4FkCJ0YCRM2gRVNjHtfXVUP653xk8qXR++OQSjms0Xr56ifHfSouMnX3z+jBI3Nv3KAMngoQoZb//w7fA3k9BVKw1tl30W6DqcdvuPf0+um+86YczT56bgxUaeo/BH5yv0lE52W7Pj7Z5brTv5jrOcXy+N8L8nZ+fr/Vv3zEu8O2P++YxX3732fmc/AyBpnSK8/wXv+V3GPobOo2e7Zv/hRGwLoUA1+CzPGH/BX8/vkfwCtdqqH1QDvr9MDsXQWWO+/YVy1a4d8zw8/rhN47xjz9os8YfIwuPmervNfKb99bo2g7vPfrumm/bqlET7OtUjGaHVeYuC/C79/LT9d2xVMBZMa5zdsy31+jAGNCJa2+OxbWeCy3jO9f6TEFE/s02Zvp4vZ9xjH76GW28OTZ6j45JO/tlkNa2jK4ZtSX6iKz7/NE1vuM4n7YlX5P74Fh5vx/Ozb/76fH4PZ6f39JR+ke7Pc6zPG7g8wp6ufFFGR6cDlZB7hjzzA9ZJkev4AGG0YLLZoZZNNs6jJVSKc0iB7BuyMJItkMHwxsRIIur82t0z3/46WvEQ6PP71/+fXNe8DLfs6z43WPZgRq9RzIa8sV5Xj66p9fm623XD883QCiocGdgZ9Z0ePNzffuRz8t3CWmI1+iZP379Z33y3z/oz6gN+Z37M3oZMPHseHNd/H1zvZ9xjf9u+j66T7zit3zej9++5BFlOU80/UDHH18/OtfX6JjX5Wv5zft5kM+4jq/2PHSZ7Yk/Rvfi96iVddMepd9P7+MrY2XuwyUxTtDRQAjgvN3sxUY5cC7A3uKj2tpJgLOgphP3VR4FowbKXLZvoDwCS4CgyEiAJ8wCdxfoDg5Bvd5O9UYHwIvdHSDr2GazJpz9RxrTNQ7u9JzWlHbi6KsLLKyPVU5DgHKb9nS5Vxe72wKrNPvd1KQtNUBrnXcNUFvD2Tzm+3G7nQ6arZtAVIPvo78b6R32cBf7v1urpbcHR2kb27Z9dJx2wDR7AOU9g1Z836+bHddIu3XuwbXuRn3Q4B462TzD9zF9yZ/d1AAANnDK6rTN9nXBPG2coTY4qQ9NeziyQvzhtbsQunzhgmPoJPSAExFlsNGpyzTOzlNPkF2YSovLlVSYhf7WmSqX+F4MUNymLS51c3mKGQ3Wzgk9DP11mC0L4ezzKU6DYDaWZzJGZ9DR4Q/7CzjugGPGwH4CdDGFhYB7/Q76SR7V9lnfja83/BZ8dPMe8aS2Rj0YvIUN8Z+c5YScE6dmzjn7Lg4KncGvsUyS8Qye459AViw1Cq65PEP96/3Fov8wGOZSMPur4+RsvHZWPGBWlL/7HO9tgXPxrLpIudN22TYdO2XxFFDuS9p4jstJdcrqzVr65tlX6cnLJ2lgcAt6GXRUhytR9pkbph7jD4NKqWifjoDxWzGFABxQqpjhrE1HAOxigP05vcQpmmFsF9MUDiRAiD4Uwnao4sRw7jJpEWkLiEfQkH8ufYpMBZ49hwNBS+lfExloRc0X+ac05UZKNvBGxnk5ztIxAkrqYv4pux7zlfVQdoi0b9JlhHlifL8/zyBoxj+Ot5O96kDp6Sn5vIwbHQ//9Hfp4m/e07ffXSYpz3/wwYeMj8gf/vJOPpMvtsfJEOsQhT7jmtyWjNNkSgsoP3n2NRh7OzWgwwm6Rpvh0jh3IXOp6MTYdFpcWEpLKws4Soehf1wW6i52c5ViWsBRlfY6V5c4KtaFEsM4FrZBPs1L9NFNtNMMTLNzrFflkiEDYwY6Dw+OufaU76ep07SYujtxen4pztXeW2jeT8uSLCzMM47jsRys2zMY0Y/nmg1dr9fS9vYLnFxrLM8wZuKpkygCP809XRK3tLieHj78IIqmaxddpik9F6uL4PmFm7c1JMvh2CubJ+gIqazcSuQy7bBwvONp1o9FqW0X3Q5aj+zP92Mjn9z85jhyODD1wd4+tHaZpMcyn2X5g9+CP4J8/j+O+XVkuzzfA/lZPIfv+g4uyXr55nXUQTPYc/fW3ZCxSqGcHt1/jNyfRcYRajQyTg2YueTsAkDkznozyKvBKp9iUENdoUN/hj4uFOa453osaXbpnJsaxNI27uUGMYvLC/hPl9iuHvI3zngb9CqHD6KeckLWUiHifusDipuPDxv8ZiH1XGNMHa4uriCnLvdVJubKLvnNfXWDBpfnuRTsow8+hTcaoee2t9/Gkl37EUF/3vs7++nhvfeC5m5esTS/HDzwZz/7y/TTT/84nQ8uIuBgmSIoHPQMWac/IUv8s4D+Za+V6cwYuEyyCZ0s69OsHaXnT79JjVYtvX79NO3vv0vb0B6HMi1Di6gTvbVFPy+gwxxyMA79h/BT3kDADS9OTvv4rGPBg27Opn8eerM0na4mrmNnRJdFWxd0tlCIzKXYNdcVJozb3r4bW8A70N8lxAYufEZ1sYzudKLHWnGTwZ+ra8vwrZst4PWjvg26iCkOj2phM6wHeHlJr6+zL6wMOo4GnofYV8cnOJrB0OYZoDRDzUMutYvJNWjt0soIxDJ2ZiKq+8z+NctWeZR1c3C8As8YaOf++DXKhJuwyFMGBZdXq/FpltjCgiWS0C08I2wJtsP6i8XpQlpZXILk52mV8y2YenqZM4HDfsIv2n2zIR3DXPP8KgHXuM8ZNhzGQp+YseomFGY1np2Cm4Y5JqC/NzmGjz45ncZmwHiM5Sz6ddwA1qQbmKSQtW+efB0Bwyn4zpUA7sob2eT02eQL9UjIErSawaad9Ybw1WlaK5bTInwif46NOVkyljbXttISutel7gYNXfJrXCNqtganjkOPStgKk5ZmSm4m0Y86f5P0WxsoJjS7WjkHFaLjoRnXu4u5yUcV+OHtu+3k8ndjMgYgl1eXwImdmPAo83cBfqxy7xJ9L0zMROD1yfMf7Sb5/qP3fumXrISyYoIeaWCWGEbFBhvpNvKfAc5V1GO45HyL41l0VAgwXZpNi4vL4bROMcgrCL/1D2QUbxjBKSgg4DO7yaKqziAXGTTrgwiQFCZDVLNmAHBeKF+eKVP2+X3v8CgdAFhNs3MWwiBas90EAHRzQIv2ztHOApwhUPDRCoF9O+Tat9s7tPsyUubbDQiEEYjleJxr+mIEoxBCL4yUUo4742wk8ggDdgYtFjAyR0cHqYrxse6ZDB0ggn+zfBZ5torcopYSU4XuTN4xzzRaO4thagPMV9c3oVkxgg8WyTQ7pqTi5vECFQ2bypXGh3FxZ4k+jDjvTBcAQlDpPUwlVmB1qN0AYEFASJucVdEAmVY6526S3MMUcGlpkC87Q6MRH4vdMd1aWQM3emWe+OFlPw2GfffkOwQTk0TfuoB+Z0jdVUNj7zgKevI6YIMd+Zh0FoDmc05C+cV3hDr/noMRAgGXf7kblHwR13APP0dvjbnPUyGY7ur3UeqlgVyBouA4QCm/Wc9GsOszdBCiTf7m/bjGlGrXG3vfLoAmiovenB+zEzfXjZ7v37bd+zvLFO3nLRhyFyfvGVu4el/OiXb4NzwW13l/j3PuhY4KzxC4+ffo2aHwoIO/R8CK8+VlZcRlIu5MoxH2fBVvtAV+FRyouN35SkdGUJ/p5HGvsW0/BK/iO/fVQYhr4FV5w2PuhuJ5ATD42/O93vaGJuD+Kn7Xv7sUId/Te+eZklHQyGNeO3qm95Pn/HQspFk+x+cARn2u9+HcHEzKTpbXh+OFDhJMOV6jYwKO6Af3jACab4/HtZwT4DkHC2NWjnb53XPsR+4nb+4xel7+5HdEQln0vAB/vOQXnzs6LjiPGXPxJcfUHRGM9Ppoh4GwrA+in/5OO5zh9Lg0N6OzTL9mkE+kP8CKgSz1kQZD50Z5Na5xzWH74wywS6yXAfOLfKoDBGuxXAtQInB1rOIm8eLze7H2F/62AbyU99Hbe/vyJ9/RjDjPe45ukNsev9uum6OcwMHROX568c375m//HxeMzuPTZ0Y/vV7DaFvymfEZz4//pI/PjtbHr77i6rhG0vFpP7yf/zjRt+dGN/KFMTajl+d7l9Hz+XLTBs750XnZCcvtkK+i5/Hpy7b5T2cwn5fv+8OnrwxWvXPuR75hbpgtFhg44TLKjPYR0RbeQSc/De7Hk26u5z/P9fcYf78L6G6c13BiaJPNiDbaHM6JiTDe7uZ4MYaM4lyfXyszAHHsSQFwL08ZRHbDFoGW7TA93Vl3l7WX5nDK4V/tQew0DRAV2NCImNU7rNdjg51O/wTMoKMJnWiTDlhlESBUmEi7R3vJXcIuprnmfOBqoXQCWHuzvxNL/s7p74GZVTXeR/V00DIg1UiH2NYjnMBDgLCBqhp6uIE+bWBD6rwNTjXRM130pm+Lyfs5ZEyHgF6wYnIHbCt8uOQYiwwF+ERWgZDYzknA2HSyyPAYYNXveO58TqVJAOcExxgs7DmYZ8bv4CWcG7M1JsBOvic5PjVTSjNm7PCb10xDtymOO5uvXr9Ar55An9O+dsuMuwHjcs01U+gLM0zczekkJv/kGWe8dQDM6MfSo/sExVOR1SJfxFgBvJ1p7rcZg70DgCFAlPs4vm7RPj8/H7PXRQButbIQ+s1dAA0mDWiPzmgJoDrEMfE6WSbYTaXoX/4XPAc/yZfyWPBd5tNgMTDIrDP30EznLy+TzEHUKKjP3/KjDGkWV2AaeGOUGebvyqkOh1kuLpnR3sl3yszIpsbfNM7ftGWRScf52kt1srTRkXJyJeQoALnF0LWtBm/BLdCsN2inVreWjltH6evn36R3+9vRZtsrxtBp06YoUz5fG3A+PA15c+mLdi1kCxpod8Nhx1a5e7kOoiC8Wq2kMg4lLMR513F/ien2+i6DFUuIewwma0cuwA9TpZyR02v0AsPmvp7yuysQ8nLREs6jyRflaZxH+q6865iGvENPcYq2JyZ6abvjHefRdmkiX/ndfmrTzCiyX/4Wts9h5+V4OIZRTxZaR5ZQ3Ee9YuclDfbVttNn9apjwqFw9m2Ltrbdakef3n/fzDCXFI2uv2kL31wmWdQp4++Rc+9LR84lkV99+4f0d7/+2/T0+XepVq/RRJdY43DjAIn5z89cjjsfAfvzi0Gq4rTafh3fKn7K8vJ8BDlKYOom+qPdAgOCwRxeZY/u02YDF/gqYDIna8Q7ys7sXBEZNmMkpeODOk7fWso7QfYZFxx65NqsIgPYBrfEpyfwirIsT5idcoasQ4rIZnN87J4Y0jF1Q4nj+j78jf2xfiBOZwU5vbV5J/308z9O7z36AB7PwR7pc7C/Gxku0ikChtzLqVkOBB/Yfp8vEYN/+XTTiLlyro/mGLqb5HwE6cRpnvLDmOo/+ILrv7ddPkvH3yWp+3s5GBb2hkv0+cKeyjgOvsf8X9xEXqNp8Jg2LCcfcEB24dNJEHcrbWJP3P1vHODz8Pb9tLG8imyjP+GJQ2h6ZELGDW4VyxsM9ib2xUCYk5AGHs1wtUaRzZCWLl1fXV2xJfhL5xGU6eCAix/N6LSI+/UEMjUPxopAIvLA8bnKHL/jFyKT4jxpJX6FRWIiaOgydtpq7TbH0ywyfVODMWbwlsroiMuzCKiZ1dSDV9z11ILv+/tH4fu4UZk+EyonMOI9+u04l+Hj+lEjra2sp7XV9fTpx59gn7Er0OPunbvo8GoaN2IgjaOj2vb8p/jnenATDLv5d0l7r2jHFLbLQNaL599Coy7UQzeDJ61SoC5XNt2JuGNWmffj956lFOrHqQ+/y1v6+Cfwbf8En2jgzoB9vusHZ5twDo1th4EYbcHxcT303Aq+p9mwBjL29g8Y91PGEEwx6zNpL+Pn5iuxDB5+MkPR5ZG+pG0JPnBzJSckxi8mUpFzzUZzGeMZYzFfrPBGL4LZzW4bdq177thYhH4ytbu92FBG/WZCjTrLDU2sV6nv6Es7JI31/5Ac+G8mliqrf8U9ETQPcWLcuZekN6g+OVFIx4e12PhO+xVYqWiG1SWy3I3+GACvucEedqQwVUhzPHdrcy3a0x12UqlSjE049BcMDJr1pr0tFNHdjI2bbRjMdhOjGeRka3k9LWJXz8A9Zh+L1/QhTQjqoj9MXjIgV11ZoF2l1NOGwDOV8kLonV9/8Zu0c7AfST7n9MtJNk4IfHERdnVGgQlb5msMDFUErL1/+25aX1yGL8AatRr8Mx9vl7kqWwaVxXEVbN90UVuGPkHnGMzUFrgE3WyvPnzjbvJ0LeQn6ofxnEl4MPwZaYuMOnEnRlZ/zEBTP/W5TXCy3IbZYjvb28jRebq/cSc9QoYe33mU1pc30grvy7Gp9Ovf/WiZ5AeP3/+lzB1vRED4Iuy/4iHOkljkTPChEnTpko1w5g6onKYwBAYZFOJJBNVU0VME5vp8mJZhRpVDKGWk0H+mFz5/8zq5XNBQ1/7uXigIGUzlIEgRis5xoepRvOWgq4SU771DBmhwEoNvUVC36zUgY0q9V6hMKxpljQDPldDRMX5toVB7KJe5paUADTqpbutp5Dq2GeVZBag/j4FkmII4Pj8CA5zfRnggAgBmIZZomvZslFZB8BkG7VyiWUQBR32GUPDSEqcfRto/PgyHo1SdT02U2fLaOgxRgJ4CkwxWDKSVab/XaxgdXJd2mIljMM5g2MLSCoJzhEAU0ur67QBvpinqYBd4dhV6Oo7RbxUp95nnWYhqCNw4AFGAFCmzPCcbs4m0seEyySXakzcUGL0EPL4CmHD4iLH79ptvucdEWlxcSu5QZRQ9ggYwtIBRmkXgk/aqWDRG/pa/5yBl/ptzoVv8LbGhe4Ad2md6rKDNl8+OYILf8wHGJAcg1PC5bTTuRusbTMnG1e/xLf75u+faET/i9nyJCDX9VPmcneVC9PGY+NnzoRHneNRj0Qcv4TxH2WeqBM04jGu9P0f936htni9d8vP4iH77PV8fSx/4570jEwq6amjVsN47fru5ac7ilIb5eT5S+tAguhHQh1duk/e/EITCDKP7xzPlDW+vfHFjrwvaezP/gx5x/5u72d7ccGiKUtb4OVPjbITLPnKP871dHqDMm9IfWTzeM37zTpzL+TELzGEDevEzfzD68ekBD+WXbUJrxrfvfw6jJX993+a4d/7N80L0+Z/ffZktoEya9q5esJ3Swuu9wu+jc+X5CEDc0NO/I9uGt4ZYkCX/Kp8ek2/Uj86oeyxApddw3N+lld8NepvpIL29vQEGjZfFee1iYfw6zdGeGQkF7aSh11vryTZKS5sbfMT9BRXO/hQwjmbUTtFenQln7iOIxt92ymdJ0fwvDn3/Vzg63Fcdm3nRl8/lHN72PfPEiMD5Iw9mvpO0/563/YNPr4lr/eczvMfNy+c42qM7OKjKctwy/oY2fKiXsozl8+QP7+cJcd3N/+I6H8sY2o9gbl/8PnLS40/pwdd4Ll9tqwbXroUu8bL40d/zk3y+EyPq49ynnNHg9bbG8VY30NI4Fv31uH1WFnln/sjOfSwv8fNG3jJvCG6gh+30k3uJM3JPtCF8cm9dE9/WijxF3w90sm/ekSkF4G73zJTibWaSS+06LtNrpeMOwBUn3EypIxxpA0i+9812iuDSYRRaPxk/T4fdRjrutRNQKjW8vlmPuipuYmPxc9vjRIUBL1RL6D0dd2fb9/aPATICGOw5fXCXP7GCOwK5FMJJHzWUs8tREwR7cwLAG54OYhZ9BmAvJpDGBtRdetimP26k0KDt7T52IU2JjKAXbxwcZzX9OzaoMcMc0BoBqJuglOUSDEzNGNTzN4/7O0jf2qViiGmDV2YI8Lu/CdYNJFqI2mxlAaDj5HIBv/s2q8gZ/RwIsCSDNluc5N8ANc8z2AXv6CB6rfyig+2MMlTjmRYAn2L8eunscsg1XmfmADoGyrnVuwEJna3AIPLWDTZw+Z0Rcp0RtAxvgxMXEfwxY1THMGwSPBUZvWC3khmXAHP/tlabgSMD+zqe9rOIcyae68NP8qM7Z7dwSAZngNMZs73BBzDjDDpL+fTeOdM6JJ9XKBvaLgOrYzlCv519NkPMmjJO9HBhnK1D6NKmkc5Vhqw7q67O7QZvAurVuQa21LviIZ8prXQQQo8jyAa/vH6EM5yRjxo0OBs6o30+nTU22+uwdpDeWQfn9Xdpe/dtarXqUW+rdnyQXnDs9e7LVOsdpeFlP2adDVJya3hTB+k0xla9pZORbZB2T2ch2/EZHV0ccJ1nt4yfAHgbkKzXGvAE/DuNEzMPVuOrgS37P1/CgemepX6rnwZdA2HT6ZxrDXY5kWYtF1/teifoo0OjY7WEA3KK0+eyJZ0td7A0oxZtGPQIrKHigL46HWF3GBN1kvpIWkkz8ZhjKO+qz9Wd2k1vEgE/eYu2BFbjvrFqhPPjXO49orv6Qb0XMoI866yXDLjCWwZ3ZuE/J6KVB3fOsw34ISFH3lAK+gj1q7pXnF+grxA4xsCXGzx43pfffIVD86vIZHB5mWxVMguFfxV4Tv+EZnNTM6LgA97WALMDBoH1O9RJrvI4ODzmqonQXdoRMYbBU/2Dac6RHlH7Bz2mgxi6n7aLwV2a12+dRIZOZW4+ffGH3wePRjZDYkwH3eDb7CDnAK19rDdxEpFfA3b2T9sQqybUGcjh48fvBc/fxpGzFpS0M5Oo0+ohS/PpNk6eARgu5X6X6RAn1vZESQfHDlnlpxhbMaaBWFfvyAfiJ53fkkGaecaD8RTDuEpkHjnV15NH1MXZ5jkeBj2yZQrDyYCod2yAxfOtzeY12d4rF5o05TprCP/FIPrhcWjkyzZ63H6EBeV4DbtzWDtOa5sboccMZEzDV+5S6H2a2KhjaLG9twMfufOqu+iKszIek2d8xmxpLoIMYmqTIGyLYyuvnOCruhzQCYXh1akiHfpJTOuuhtOlybS8uhzXRdYeNDZQ5q6DbmQg77gbYtSZtPG0S74wkKbt6/a66RIaG8hrcQ8nMpzA16c2s6gwUcBXXg1b+uvf/jo2qpGPlQIDLRPogOtz9L9lzmAYPAX6eZq2XCKLL/nkxbfpf/pf/p9p9+gdvDkTS8umuaf0sZ9i52gVY2Upjqt+O11BNw+Ky1royBr2VZ/CYMXR4bv09vULBw39NE8/e9CuyHCPR9b3QtWgmfxKn8CojrW864SFJWwMApqF5GYEjmTXCTPo4sqtdr0RbSgX9ZtTpief6hOD0AeHtQhwKveioPLsXPBpup6EjvoZ6N/iXAQ73NlVeqiDlEmaCwaeSg9X76Tb61vfj8/64kpsQjM9hk7gYS6bNQhWKMyClXrRbwvhqx/U5QbuGw2XX54wjnmJsUEx7WoExPyuP4ue01dUB6kDbLc+ae24yacIbjKC6sqpNDHwqtydwCsu45ZXxO85ecNJp5wRXClV0qN799MAvmn3sFfddthfCI08mmAwCLxvEsaQ8Vpamo8x6DkZQz/NMNta2Uiby2vpfKjiMzPvJDY5MpYgf5+CtU6x5/Q42yJtF3pvkj4cNI7S3uEeGLEWyVDGA87FfFyvBOu/GMCdd1KLtltfc4r+FeHT+dkyOA7diUxYYqIDD4gj2v1W6p106Yc13y3vMIktA3fFklVsEfc0o/0auin7joU8Iw5UR4bOwE9Sh7Wb8C90N/hnRq47kZs9pqwbF1pbWUsLcwuhEy2NcHBwEPhvqboM3eZQh+O05Sy1oNc5N//tb3/3fTBs7L/+l3/Nk+AyJSb+R5cVajgvDjFA43x3DagzjPOVuXR0cJj6COrSrdvp6bPnqcMgT8Gkj97/ILVQXqcosb/47OM0BZFVnN4nG4CL9NWL5+kURWcheXe2ef+DjwCoACu4Gfql2YmrtAqxnGuRNIqyxtaCac/fvks9hHB5Yyt99/Rpeo9rNbYa4hAaFMUtiFKCnuGsck+f7u/v9vZjKURlaz11UTznCMXjjz+KYI6GU4BTgfnXIewkHKPj4rUqEWeJvnvxKvURgNU7d9LX33yb3sNIVVc3IkXXoM0FTLCBMqpiOHWw4uUn93H70N99/W26NmJ9ayN998U36f1PP0+lxQUECqNqL6HzPMyxgv2KoCPEiD5AGxXPd8+fpcbwPG3cv5e+++6bqHn20ee/iK2MdTRMoS/zec+oKwpbQRaY6ThsffJZusJp+JJ2C+41uJe0SYcGjcj4pvT555+nBw/uQ8e8Bjpox2d0IwwZ8sixL37/+/R//3f/LjLUPv7kkzCoBk2NEvN/rskGVCCUAyUAMj3bYCY/+KKS5rtvx1ZgIw20rWYg5qUBpitnQgY/8hpd49U6ZqE0uTZ+o22q0MjEo0185SBPw6h5fDTrFIWQ1QgIcG5HDoLonDrjJzjw7zDofBr48ZWd3UyHHLiSHigQn8GJLiMxO80+KOCeIP1GffBmPk0jH+ACmvmbAMtnO/MvbaRxvLg2g06uMSgQx2/64APh6Wuu4X/Bb9LDNtguyZUB+hgKJLdVcBc0uLl/2O7corhAhe510Qb7HrTzrzgYbc7Phia0TcBh8c6YQTYVGbrys3embQ64TYfWgh0uciYkX6880h+uV7Z0dryQ5nGljpWGgzZ7HtfCVqFw4/nSjvHyFeMsWPO3oFM8JtqQx5Rz+R5AjVf01b+5x382LrwEBUFr7x7t4T9oMDpPWgYlHLN85zg3Ajjxz0sYD/tpO+N8n0OffR59t0+x/AEg5aNtqzwInqBRAmZoeoUTA5CdQBddjtEOwQY0urDfGhw8J7lSUxvXy5rSayzzaIw5n7mdvGy7A31DA19BK9vMx6jl0R/GKgekPOZtHccf0Qg5M+AfV3NO1g2e4wHPyF/jXvyem+YR+njDc0Gfm8+bA/n7qN3+40+5JygYx+UzT/6hLWZzZMrfvBjoPK753o5nnJ4fG1/tinJmu3MbOPlmPHO6dr42ZyZ4TeaTuJgb+V0eyX3wDiPZGh3Pukw7lANyyCTflZUIansev2sPow189zp5w2s91y3HnTjxvNCn/kBjPEe59W/T/n1+5jec2Lh3kCDua5u0B4JxZ1ZdnmFtKMGpywJcXmMGYx46KM1AhSww/lMztH/sPBXnCgDOWmQdqhfcMt7dCO2XM5O3b21x+gWA8Srt7NSSW69XcNRvgwcOD5sAvkucX0DjhTVIu9H+Ig7qPG1xiU/siuZEErbGjGyDIdEWXgZ+zLZwaYKzxRa5nimU09X5SfCBs7PTk7OApwQghlaX0IHrZLELZFfdJdYwkOZ3aZb5CNAEWJakZoVm/S7fMLaALPuWdWS2/ZLEAFS2K+qbHIhx9lu9H0PjQ302J3/PF5I27ulX7kW31APSMbAQvDsxZQbDCWDR4tkusSgAVs1IxmFGR4iTBH7uVBbcig6IIrAXZzGLapF566H4WzjhHewdY2+NErO9XMbHVcmapruAQZ2Yxfly1Dwy8Gf9EbPO6ke1mI03y2JjdS1dngwioOkyHwu9ix40k9q7WcZijucWLsZTdaqcZq7NWOIhtE0qhO6IL9LC4/4HRbC/kzg/K3fvpnH4yd0bBflmEvqSlgaqDNKNgjA6ik7wOfHgvRxX6eu4Kidm5YTsccy3k6lmdZllnOUty5Qj4Key5LhGdvrVWcxKD077GaB3WzgE06lwk3Wh/reui8syujgM/WEfHh1LnWYnHAEza7yvmye59PL86jyKJxsgUc6H3VMcW2f8tV15+bD9uzpHvnES1Rcue62uVmmHmSqnwaviJZ3Ji4GZZ2YA3Ngh3l5jvZe5xQptKKb6fo1+XabV9WV4BycBJ+zixI2KtAWcL3Y85xr4anF+Oc0VKjiK5VgG49J69YTBNJ1FdWXmd6Qh7FDm9ZyVfp5muH/IVHzyBpsGUTl/BmfOe+VMGtrPeWIfdai00LnzXNRc2HnHbFa8rtzAN2bw//3f/338/W/+9X8XAbOsKR28LIe4aunhw7vBv2G7YDIfr347bh2m/+V//Z/Tt0+/Sa9evXS0+afuMSg4zR3G0+FBHXmyIPUc/MQR/AsD0N5KudZu6EybjXPccLd6sZb1bobxe3XBgJrL7/APcOAmwegGHOVj22F2Z612lIropJnJSloor8cKi6+++oL7zqWd/W3kJzudToa5bCpWHHA/JefiYiKWibvs0oysKILdbaTlpRV0XQlM/jDKopgBF0vToP93T56GI/0v/3f/Vfrjn/15enj/cc4wpS8WOXeXUB13xzTbGsfoKp2gW1whs4/PoP8TKx3Abwv0cWVlJcqV6Jh+/tmn6e6dW6Gbgy94+/ITtgs9rL1QFuUfNaS8+8XvfpP+8IcvaNsoQ/CGr/g0yBb2KnSgmC7/Jp+Ejg4ezLrTv/kSvlEdWhw0D9K3r55HHaX5mbn0+YefRVDi2zfP0hOO7x3twxba4ssIoIgJ1W/aOv0JdyS2NtV8ZSGWuSlv+0cHERAzOKs/pO4ZYmMMfui3qAeVu+lZZBU/bdge4CviRKMvytW5sGXLSwvIg89CR8DrZhG5wclCdSmC/Gb9acfUpfdv32dcOlFLzKC2Aa8VZHOSfx8+/jAKfX/x1e+RX7OV3FmykuqMY3GmHG8DMlfwxsJCKS3hO5vhdv/+A+xrP73Ap7bu2C/ghb/60/8izU1Xou0xeTqOToUu4nnLFVwc7aTLg+0Yz3PG8Tdv3qYvXr3lHHwf7PU3z76OcXr08EEEXU1s0TZPo0vOLgwOjqcabVfXlLE11jBsNfqhv7x/s9X6kfzSO86zTtd7j2lrrROF9P/kj36evnjyZap3mqk+tI7oAIHGh+2eRB04M3jdEZEWhr6ZmSmlt+/2eIZYkj6gG50EvnVnk35Zi60DfTdTBTtz3pavz9KlyyH7Zmhdp35LmdMnnIzdSCfBIqsba9jGw+RSaSe0BtZSC5vC9dj9KdqpXijPloLW+iwGu+TTqPNLv1yOaWkh7bu8qt7OS/H12fNmHcq1kzI6XOPwqBltMzMG17HJXOtSXoNzts1JDjMfDS5Z1L+DfWoPrc9+FQHrs/NBur21Bo+6IYwZjOexCUOr1U9vt3fT+w/eQ0ZK6QReLZfKsYrNHRSbXcYR3XB6zfHyLCODbQOzufTUbLt+7zQtLd5Cv6ym1+920jt48RKdNUQ/jFZ0RW1NaB8YCl2iAh30TiLAaODegvruUr21uZXewV+1TiN4ykk2nx1Z7YC2ycJkBHGj1h48bX21k/4wWe7BsfIZTtaZPaZeMkZkjcIK11hIv1VHptzEQd7iniu3V1MhgmaXkZE3hq2+PIXfaSK3ignXC/wp+cXrnUzQLDkx5o7dL16+zcqNVwTDQhmpifjMbMzfKCmZOt48yJu7w5k1DmZ4ispoDgH89rtvoqjZNcLw4P2PAdHH6bzZTH/2ycdR+4s23wAUbsDDn7x9k85RjAsI9OuXr9OD996PqKrG1BTLAkZutcD9aYU0nwqjfRmzxs/fbac+Rn4NMP71t0/S4/c/hEnmAmiq7F3bvIZyKkF8/guGdIbVWYI3OztpG+ZfeXAPgrYAKGfpvU8/BTCK6JzpPkkLAJqVaYydmRpcH8YchWEE+MnLN2kAfVYA/H/48kuE+3FaWr8Vy0lDGAanaQPno4qzO8F5CpY3cSD7GNNvnj1P1whAeW01Pfnyu/T+J59HlphLvRQ0CJQWePZisBB045jGTUbSafr6ybcojvO0iQL89tuvQ+F+/Ed/koNh0NOZ4Dn6/nCpmiYwtAaJTEtPCPXGR5+kK/r05TffYQAwmg417ROkOd7ato8//ijdu3svhOD/30se0ZD9/a9+nf793/xN2rp9O/3Tf/bPUBAAL0gfYyyfcMPvZ3u0aRIy/8l5macUppjVNfrp7zraXue/zIDfX6OjKlcGLTSk0EJFZP8CHHmez+F3eUBAxmkcl29vghkyIS8Ddb4MLsWzuDYcTb/EcT59cz+f5SsynOI/Z+2c+dBpErCpBBy3/JvXavTD8Ym2ejG3i3M8iftxjv33P/7I53k+10lb+xL08uVpXJf7zgjdXBb04UQj+eFYccC22h+lP+5v36GFgDduGmOX25gdNw7fPDe+Mi657YISzrcN3FtaKgPey2vit7jPTYBj7GY2mTEKEBNP8xwBNn1FlmPmfEKnUGOSAbt0E0QIMjOdGY+xG5BNDwyySRszFvKz7Kv9zH3wXo6bsuv3fF30NNouoDtxZsqu8C8CrvZJqnG+Bk1AGjVU5Fuvi3YDfgBDyobpwd7Lt7MUniM1R9vyx/m84toYA/rJ15hxQllnR5lfJy5xjuqhFwWPzti7I02Zd/BP8Cryg+EfQ/YmAQdj6AQNuct1LAh6haycQefKDMCNZml4dHQmXZPP8Zum5ObyTNtrv/Nhjshno3Nu/ict5eNo4+jT8be//p6PfP8Kh8lT+c1zJHmIn8fiHy8OGpj1GZdxnscyD8Z1fmM8/WEEgr0ubIMnBx05kI/mc/mqzIWD5fmekP/Lf3PtiEdtj+SIH3kZyNZ2yN86jN7HV74HMsFxJ+SVDS+SPz0mv8R9GS9/ifvynUPBP86Y53OgoTRz4iEkjzbyz2M+I4Kh9iFkwefkPgcPKwPcC06/ORanZVnjPplfORZ85Eu+1xb4943+u2mnQQLpG7qR873D9biZDd7D5W3asPOY8FGGZ0vuFuRMuRcZ5tf57gOsOyGrhRJO+tkwln+4/Oz46DjqfvhM2yfA00kWYEiHfq+FzE2lVbOdp4oAtXZcO+i3o4yCNXPcISqWCOAguszaoI1ZRjqK0Tfc3vHx6XR0VI8aWHPualQqBp2izdhWa414/BKcPOgaKLbuKE4p/RZwa+8M0tOk/LrRHVLMIKM/SFfHOeuvLCNBM34bBZPV7RGUZ8w9J5w+/mmzdOrVthbh18H78Us+Uz8Y0JLX1GG+5BezYOQF9QRuJE27Th3o46ywy+gMfPcGLcYJ8GnWCe22bl65Ogs+MjhxEuDcZYS2yaXxAlMDdlcXZvBbezHvKGzQxldkxjDuzXYrsk+81uwBl3Wp+8QMZpHY3oVKBdCI045OWSwvQlNtJZSgi+IX6ecmFkuA7dLVTJq+xuGF6YJ35VjaFDLqg/mfY6ZFcPnFWKGUlsFNY1xvUMjdRcWPeSzgAWjKFXGh9sTAlrY8go/KIOd7zkh2/Ax5vHlu0B296jkhU/z+45fjEBla0Kd70klnOFqnV26E0LGH+R6A6KWFZRy7Fve2gLM7SeIg0hZuGE60dD2DFur2ArrYpR8zxZlUWZjFnrkbZQ/epP3Q0fF2jOR5HX+xqKuEDBwhcjjEcxEUc7LC4LVLWYLe2EuDZoObWXUzSmhejLVLVsVOfTPnwJVLK+5aiD0C2G+Y/a8ehL90ktq0pVyaT7NT5cgWWaysYDNwqEKOzWQwS9FxykEJ/2mbfZh4XPp6XAygbKjTQuf5PX5zxOBD+mVwIew/58S/m/N8i73FIZdgaPWhy9Wss6SsaUdHwbD/7v/4b+DXcuhfta73dlydbHz88G4se1KHm3EhVlBX/U9/8+/Sl9/+Lsq2GHww0P7ixQvu4S5wOE/IzM7OPnKK3sHhlae1p+oQs3/M2qH3XIfzxbMHyJ50K6GbfP4JTqL+xd7OQeAFd/67dpIK2Z6fy9mr2hj7U51fThenE2lr/V44mO/evY4lm5YmGZtEd8APMzixDZy5TRxxgyIvXr5M1aW16FdMWmDzj4/20zLjajZTcaYUmwDs7u1FsHwBXSA+tybZh+9/kn762c/gLevwzdmktLa2Ad+cZOyDbNo3ZUqM5QoYJ9T0N/YODyJDUb9G/eFyz7XVvKu/ffkUv+ju7a3op2OjXMkL8fK+YYeUR2Ury5tBpN/99tfpyz98kabA2yPb7bnym1jPSYioJwXPusFD4CoDDNzW8w2+awSVz07fuk6n6fB4Lx3UD9LgPE+OuwRsbXkl/K7XO2+jfnUnJgqc4BBbTuGk4+iC8Q3QjF9ep8X5xbS+sRGB5PWN9fT733+Rdg92kW/syhyyy3VuVtFGT0ZgmnEykGbAUZ53Oe7FicvMuiG7yxuLqgboXkjdAfYN/azsGbQxc0m92m63cfjLyPJpOto7NJyEeEMLZN1ApWVkVhdXYpdU9Ur/hD4gtz0+de6VTX1tbV290UWn0C7G5v79u9jnGfjqgN+tkZiX1PY6w/RHP/15+sd/9lfIzER6dO+9NFuAL0ILS2FsGvJ0BS0vj7djXFsng/S3T56m7UYdHttFH82kJ29ep/sPHkYR9HfbL1KxYiF3A91T2KcuOnQIPfAd4THbZ3DWDCJrjC8hf8qvG5ns7R6g8/KO0NZIW3MHxOF4+uy9T9LyQjX9h9//p3SBLLp5zA7njo9ZO+w8XQPIzPpxV9VL+OD27Vup1e2lZy9eIcfyGfQDYwQWYVxmivAfMrHM/Rfh43atHUGcMeyBmc5mT1mbbBxDZnbZcb2exjChFnw3WGeGrHpWHjIBxU1j5Bu/i2lcCjsBzxcZVzPZtE/a/dXV9XRUb4TOD7GAT9SRytLW5q30bmcHPujQ95ylF5sm0E7+H2O2aI1CnuOyPnUkJhjd0Eu3NpE7niEvno8jByf9CDKpc3u9dnr8+B79HUsvX71Nt+9sIsMnPOcEzGVA8H7IVf2o6XCnpeVl2lgP2dAFtlKpvGnG1a2tdWSyF/jupHeZzoZawonUZizV/Qb85Eczd2GoVFX30fqokYdcmuBz3semnfIgJ2iRTftf1A4byJzg+9xcKszlCVVtoUE1a8BW0OXWJ1VDHR/V4EVsjpO08JW239p8Bd4GqK15Zi1HJ8Zsl/bQQJZZbwYbp8CF49NgxChvhe7A9k5eT6Vp+Fu8PA/24MHpDDsicqssLoaNPgMPmTH46998eaPYaPJHH3wQu0kqHGibfJSP+Mr/hBVm/ghXzD6JqDkKzO2kXds6B7PPaFzpzBwDLPi9wHDcXlvTXcd4cyX3CqXJl8NanYFxR8hyqsNM89VqMK0dd8Z6GnBQNqDE8ySiM3UqwXOefdxsAfLHMRzVdHRci2V6Zjp5nu0UaM4zWDMxMNbYcGnCVFxvevAAjrNmlzUZNNzLGACZmMaFUXCZYkWAYoMRasG0jOwgNFo3O2jC7O5Ms2zh/7kyTIoDxS3GEJ4SAlqib1qJIB+DHACCZ9UazTBIxUo5HR8epaVVDCIGPANuaC8j8Xyz2nJszB5l4KcRb8EUQx7kxgHWHlDhLK9tRtE9+6fBKkCHBRTUGEx8jhbVwLgsZHZphZGejMipEWYdctO/NWCCSGea19dWEORy8IEzg4JKv48+Deq4FHN7+116/eZNcveHTz75JJjUc6RzFLvmbV0QlZazMgYmHNscMXd3EbcALodTEctMOF9l4G+u8TUl3pdjYPTc+wok4pP7uY2uMy3+reNhH3RcNOTWdPB+zmj5m7OUsaMSity11VVop3IzwBoBGe4nj3itjoeASqMtbaRp9J23YHYZXnMWV1pE9hp9CrpwngYhCqh2O9DTZ/nM3C5+jv56TTxbenFcMCj4tB8q8bwUeXRcEJrbEA4M7dJpsW+CUwGs51hkdZnnaogEPLZVxeJv3ksaLCNfXWf/oaH9kF7ypn22XbbX4pHeO/oa1+cMjRWUqfVbDHh4Lw2QQVrp4vkq6QbyLN3ktegzdJb/rcURdTFOnaGbhL2zgxnp/3xaMNvtonVVI2BNe2Lcebi79OgcNJEZZ8Skk++gJ//kAevEmAFoAWWPxaw0bxXBFsDnuH4c9DGNOp7Lp+MlP1pM1qUpmXfsM62AZr7mAevS0lnrcCo57DggoZzns5dTG8Oj4o8dIjnu8+M+E9NpY3MzvXr5HCMNvVEFpjZbgyeKfKIr5LdeuwnIhT6ADGl9dnGSjhuHGKoGcjxAnwxTo19L3bNe6nN99xxjDR2PO420XzsALOL0QVvr/Nhu2xfgM7qA3kKHYheCTyIoF33Ib7VKXBPj7NtzNGboUBUP/TCsp/oJ55bfs/Of7YA6wPIlYRPQR2afGKiz2Gvs8nJ2mQYY+OHpRdSOcGm6S/ja6Cl3t2thyCwqbl2pBjqtybEGurkGjx632ukIZ/SAsbEe1C72YadWy4XO+Z6Lm9fTXoPjx/W0zfF3x0fxu8csbr7LtXvwzS7fd/h8x3V7jXY64FlHAJdDnneAHqyjQ45o0xHtafO9gU1o4kj06F8fW9ADyDnxMqSf1pY6hw7WlrqAx074NNP2ggG+gIcwQnqr2CZ4AIBjWvaY+ofj0xhjj00DUqanLTo7i3Gv8Pcc52HkfQPSTeF2WYwbyeS6Ulw77RI/P/PStSkccGVFezlauqfj6ls+j+wNdS3On7OHeWwN+Mq78D+yKUCTRwTkgvMsX9b/aMPTAkAcbi4QlFxfT6ZG04CNAPgK3rzESSuEY6ouOz11F0m3Ou9zXwO4/QBsFnl3SaQ1QXyuxW6dfdX5Oq410TfnXAMPtLr0oQBodoe03dRq91OnPcSBuEBnAGJgYsGSPOu28a3mAHCkDnbX3yneBpiyjqcTYWNEffJ8Dp5mfo9gMH8EBgneHzkI8D/j6d/yuzTUEVe243fu66e0NvgV9wt5EK9mfauz4fXZHnj/DKbNbFJpaPtcBhm22PujTF2OEpmWtNXyEgY0xQniDMfcrCDvY5+kuW/tvA82QNDCeTHApt6ltXxqW9FxoaOnwGC9mCAz8GLBXrNS+u2TWNYQgJTnOONrvSeXWho4uMBpOwNUuzHPOM4WYCSNldAvjKVZyxacLcCDJqFO4VgESpK/pGLoFjXkjYK5eUH1oJkugJsGuMzVQKdFvtvoxFazEYV2xYzWyPHtTpixxJP2RT0WcIIdjzqU/J0zvBka9b08z1u97tu+hc2++TtwjG2kaeegt/aglZro2P55P9VaR+n08hQMNpFmK8rfDLTAFkITsxmLAnDoaZ0ha/bop6tnpY/yZM+1H9JfBzoCoJx3ihzknkMnfj8Hi6ExA8/RKm8S99Gh9GUwxT7ZN2XPIImBrlFmnDpa3JFtN85dj3E7zQFEA4bKVxQK53wDzlf0yWVMFty3cPT4GA70vYfYWxxvsJ91eqd8hrSBv82Alm/Fdzp68rX3dkyUZ2uZ6Vz2cWbcwTwvO7TOqRMHZneZOZAzJ9RN8qz3s13eXxnR5mn/5RV51iC6GMvgyO67nchSf+/992mTBZ7tl7VM1T+XYIBjxsbi+dfgztch49fWNbyin5fDtH+4k7bfvWEUnLyTXmaWzkbwSlnhv+Bzs9Rd0ha7zOFA2k/lxY2zdCjLC7P8PRYBRtvnMil5Uf0ovxmkVk8akF9aqkYgwKwc8Q7WEb1YinpN6/g9Bwd7qdNvobPmAv9EjVvkS6dVnvjZT38SY+REq1mis7PqXEuKnIcIzZdzxogTa3/x53+Jj7SQmq1j5NjaONOcX0mffvoZbboImdk92E7tLnZxbzdwolML8obyoLNrUMld2wy6i5vcxf/4+PimXcMYEzNc5DX1lSVgRgX0fcmvvpQphcm/5PvAW7wy/hhLe7s7UeNLHKgAeJm7HuqM7+zv4EC7jL8Z+M5ginyi7va53tR5ngH45wAs9N2b59jtfWjWDl9BfGV23+rKSurjxO/V99JEEdNbmgrn3vI5lkTRGVYOrTFXZKzHLsfT6tIazv+dwGFmRnZ7vaCFMhoTDvTVwFin26atOOPY77yREnIF70WdYYOM+gYzk8jEAOza4/g5fILcwi8r1ZW0v3cUdZdmsdPKqAXHpZHLDGPikn8uy8wZ0e5kC2/x+y48vLi6iD/Jc+GJeXwgd/mTs0a0tL1mU5vRZnDOsXfStdcZJOsuYk5C/t+8eUXfi1y/xJguQeMb/Qh99a+u+3k3STGxMmrwosWYlaCv+NQsNzOT1vBJjC+o+DrwmLykkXSC2mXrJpPQurDfZnTKR9oUecPlqAZoDU5ru1xiPAR7zU6YqbrI9YP0/O3L8Ie1t2Yca2N78K79lS/UhW0woEvdavU6cqxsKH9mfmd94lg5kWmmmG0RSxWxWzPYrYkZ/MGqyyzzUnkDLNPYtcuYdAKPM8a319bhF+tJG6TJEx9OfIn7zR4VF4uz1ZWqbjPsLW0Uy6pDB5ttrG7JtNR30XZZsN26Z05MWCva2EIwOOPoZKKlGMRs+uM+22XYTnI2mt2wiQ1wq5v2TRYmwNVnaa44G9lOgddpvxnJBvHMBI9yC/D7zFSurWmQ28z7/YPD4BV9tiL9Fs/FMlDwrbuWuuGGtb3MgLvg3mJBbi2woaViFPQifZCOBZ4zid3QJlmf2M0l1C+warqCDgaxxsQbcjjjEv0Ru9B/9bg0jUC1NofzDCBqx7ItO4sJIKxHnBM+LPS0P+KwXCbAACS8y/NGOspgmfpTXKe9VK9GvAC8O8X1V9x3DPl1nLXf57QF5hE4gInA02NcA69tb+9+v0xy4iefffZLjYYPGik9P8ChkERxxFDyj3ZxDszLp1uPt2FcBXQJoVmdr/Kc6TSD466yuUQJ3MZpNDrnsrQREPXtrk8a6hlAhcy+sLgEY2TgoeCoMmYh5jjXCHQnIWoYNf52W1CZdrZcQZk30iIGPu/+Y8qyhu8iLcBkM7adNsqkNDeeH0CddhUjGCYDXaUllL79EsxqmL3O4v0BWrhfXBv/T6mOo+amARbNd1fGxUWM5mw5GF46qQAM4lkEf/RsDgdNdRhrOGU0NM2U51L98DgtLTs7VIh+eaLPwdYl9Hv0RZr79Cg6yj+3rD9hPN2VySwT6y8suUzTYAU0sv3uJrmIcgc9QcVMv3HaM4cxmC6WYGR3lqlG9NqdZZb4XqUfixh3UxINjNhe6fWf8QLjriCZCuoa3Ldv30Yw9KOPPoo+ah4DnNJnZ7wNNkQBdGnKPT3H3xUe+cSihxZOLTprGk4B18Oc6l7T0g0MnQMOPTcrmmyAVeprK8vp6OgQ2uFw0Dd/t62+nZETLPUxdkawuXEcNz7j86sYvS5OuIIThp32hJDRMMGwAmbar/fImXlenw2JO8HIr7bRWWYVnzPjnmM20Tw86Vr2WFqEwNvecLrgXZW9vKniVcnHfePeXM/bsXC5SsyiKiejPtM+76fQuouKu3H4imulOo0x3bQf6cAqWZyXuJ4+8+l1FpF0wwUVfDzXfxKE/wrwiv0x8KP8RYFk28R53sNx0hjF2KHspUUYZ65VaVUwwjVAlQVYvZGzHzyW6y14qUyc4fweBQhpNvMMhYFSaevMZ64N4719LveOfjuLqhODrkCpW28kQLtNtm0MmrM6XQyCDoRGJcYo+mbTnJ2ppEOMgQG8UfDQG8TYMVb2tYGBFYyMfvfevqSTRn0AyDFbVXp57+gzb4F2rVGLgLUZNxbkPb84QfHjtGFNBO6v377gTgBVa9Mc7ccs4ByArchv8p48Zn2iYrFCe8bS2eVJevn2CXyIszd5gaO2l66mccpw2rC3Mfvu7Funhw7Sc4D/zLBYKJXBB9mRRzwxoIItHF1AzSl6YwBIcPfeHgarA/Dtov9cx99G/0UQCp6q8252cQ75u44D5A58R4z5EfJpsfIIUBlkAhC9g2Y76LF39Vp6iw7c4Vi8Of6uVkt7OLY7vLeRg334ea/T4nuT750IQMUn96vx/YixryGnBqia0Mfd/wxGuQOfu+/1z9HZJ4BQOjZEfw5whk/o3xlA7Qwnz/c5388Z1UsdVozeBXxwBX0ZuDSGDBtImuTthIB1pMYZWz/dgtq6UdaM8neDUbF8nPGW32LJyaTfcw2psFc4Ju5W5w45AWZ4G+CJYJbnco2136L+FMfGOc9PzxOQGiCJWXHGTodKMOPLCQH1XARzOc97KB86vj7Xz5HcyevhPMCPArL49G9/V2YQPnWwTp7gJHiWc+QPg2nqccGQuzxiWcKxP3EZ2DVyVOBehSmct2GqNY9xGDoBVF2yGDsTA0bdvWluzmCyW5mXY9mOhae1JwJGwYvZGAJjJ8fcSU2Hy3bo4KpflUMnc44Oazhphl0LMSPc7+VNPgwauLRsFASagh76iIXiHAC7Cr2QmYkKt9TZmQ0dqMOlc6by0XJGIIrnhK6Frjk4ZbBf51865jEdfdp2N+OJACS8EQFJdLaTRNrZArrK5TTO2Is9ZucqqcRnMY7PJXfZ0lHxNwtRl/hempvn73n+XkhlZ7rpk9hBJ/jt7hvk0+U656GHdG50SPNmJGYFDXh+IeiQl2S4xCUXjneXO4GrAcVeexCAUqfcmWh3oLQ2iY6SdkBscYzut2aNWRjqZ22IdIEZwil2xzuzogLn8azI0Md5ULdewSM6sDoB0vniDI7ASS/C1451dhIYXHWnOAa+VY+OkJPHbIO1OQyGR705ZFk8ZzDP4J/ftQHaG/VwfOdz9PY++Tu/c476O143j4yvN8f9DHvCpxjGZ3mKs9HtnjXz6rE01ewLC2YbHHK55jn9jQw7dKgyJJbzWh1r66rxqLivvKxdNkCmjFqjRPBvFqb0QyFF3RNZMTJLwYYWzF5Bbgwu9LH/sUslx60lpYEPm8kDnEjTWV7G2TcrbQYHxvs7KRW7jDFuLucy68XssOg6FzoGYibPM6imnDpRqfxZBLq6sIKdNrjiRAUONDq+j4yeo0/loViWi5xG8ITvfopnddKkr/ygTgsbCw0Cn9yMjTR3/GzM9zqM80aTm9+/0R/SUB3mEhgnx3zpoLmyQbz18cefoo+c2ObZOGFPnz3BodtLtdphyIfLIr998k16+fpZevrim/Tk+Tfp+cvn6Rhd4vnnOIUGLbTyOl8XBlB4ns5X0AWnUkxoYFgsGzVp6auYxEkAl7qqQ7Trjn1khtAuJ1Et5l1dQOcxhmK9E+yVeNEyI97TQLTZLGZ0mkXmkll3TFNu1QvKpDI7h21xDA26WNZE2Tar1qWbq6vLga9ttxkofeRa3aM+FM94vzN0h/jEoI/9bGM7xWeHh+/SwfF21MMz4K3eLKN7DIx7Zggvgxmyyf0Mlrs03aFz/MTNjksey+toixjLJUYjGR19fv8dvo/gaRzPGZwHYJ1jfBMDq24KYkacfolLC48bR/Ar9EaZ6/AbcK7A38p9jBf365/1087xbjIINgATWacyZ/yeBd5fWV2CLu5C3ICcF/hCs2AY+gxucFdjl37adwM88pjaw3YYNHInSdu2f7gfq4AgQzjqLsU/4f5OvJqkoZyZKbixuRFk8x3Zs4zLVGEiMsPEjy697LX74Xwra3Qz9Vonaa26lt57+F7UN7OGmjxo8MEbLboRBHJt5ufU+HRk/lk7LwcpTyMI6XPEi2VsycsXL4OnI2mAt3wUu95CbyfAqwuLHC+m21tb6U9/8SfpYPcwJu2XV9YjE/ju7buMOW2GttJZeqRhN130LILvX+Bw+PfO2koEc1/t7mDzUzrBh3dSywmz+ytraW1hKUoHyd/an6P6MfdU104F7c2y1DaYoawfI95xWaqbApjhZOaa8qR/2WAM7t67kw7ggQiGwRPqdm2OwSHbub62nh48eBC6zoC0tsjyIs7EOL7SxAmCmBCHn6wXpSxaf1Q17JJZzgq5j8QGxsDJh9PzYZqvVhgPbA6s7rLbE2xuC0yq3st1wdxdOE9OmImtzMRkIPpS/CDPq/DkIWsLGli3/RI3MpvgJQu+KxPKsj+oR6X+wKW70LSIHjCoaAa92la92gP/yL+RXMMzDPCsry+HvHMAu3LB36v47+40jW4olLjS5aJgHO/dNQGkGDjKiYzgZbHMjPgQXodeXmNAWX9X3Wu21sbaWug0s/DNUgy5oO1mW02AB80M1w7pdrjDZQd87wSryw1nodUF93UnfMQvuew/glTwG4qT9qWYXIr6iPRL+yktXFpp1qDHbLtBLP/2uzJhwtUA/nVDBP1AdYudkH+ibBH90YZOF50URhaRqdIsWBxd7WStSUHz2PZpromaZ46tffZaWmUSQQefRtxUO2z8EAz7+U//6JdGD33l2grxVbMQ34VJcYhOOEjOWJqdZRHfIQQ1RVkmWVpegpildImw4DKkpYUKhjMvJXA5k3exs02c2CueZwqdCqi6lINhGk2VonXG3FHRrA5fCocvWbCDAhdrzFUWULzHacmAGwOisRZcmUE1y/nTvGUAGVmhN9iiM6kzGEsTBxrPi1QFeDhg/i7jFiWigQ6ORTCCtzME9lvDc8H9ZjFMBj0EqiUMjkYhAmII6SxGMBfAl8W9M+3HMGjQ3PUkHDCc6aPD41BYMzBgPo/GwoCRGUZb7LrRT/vu717vbpQnGjkUoCmyOkarm7cxzIBjztGQSrtFnJcZmMIWyGxmq8wur4bDZ7BEQzXBfTXKAilBTWSZRHAJ0BOtzrTLX/LOQlH3gjF3F883b98iVLPp4w8/ivNsX4BVr4YeBkfyLkMuF1CJZVpKU/s0WyygVF0+k50W7xHXcx+VsjsnOR450CENULz8bpahyzla7WY4LvEb5PO+KjDTiDWCBghDifCbGVm2yzExSKdhsw0KWfA99/VE21LgWgNpPldQFkGSmz5Zi8CaAAJWAZbtts3yio6GBtRgWdRqiOsYQz5toM6Hj1JxatSkhw6sz/Ue9lkHSLAooLR9sZSTcwye6DirAO1fRN7tEzdU6RhksZiiIMUMutwu7hHtShHJNwMrMsNshH2Pa2lXAFjABmOlohHIem/Psd0CIvnKVwQAuc6++SzldQEl2QaYTCOwF1fWBxLQAwj3X8cW2wd7uzED6Uwp7MxtoRNOtP02MKkxs//2C9sKjVSgGkd4lHaYam7queOceYR2wyOCN2dHdOwFM9EnfvNt25wpqx0dxZgqRzEeN30KwH5zb4GP1/qOZ9AWU5dtl8bOAEn+XQrAhZBPoLt//C6KXbudvbOye0fb6fWbb9PZRT/Vmwfp+Yvn9L+GUh+kLmD3/ALd02/TFhQ/fY1lUNDv5KwDAHTmaxdnrR474zpjXW81kgWYTwT4jK00uWIc7BtEoD3opdOrtFBcSG/f7abfP32WXu3sxS57e6OMqAhCdfl0x7122rNQequTjgBwB02AYXcQgagan4eAxTp6vDk0O2qYWujJBvLeBnR0eW4XXWmtxlNof0YTTjFmFwwYtps3jgaAE02D04ucAZAu4WN33HPzDnexncAoj0FXmCi5+56/+TldxDBzfhQ1Vz9hrKdnZnEUDUhZYJPz+M0C6QYt3JXO3Yf5IQCogaIofM65mU8MdKD/DFDxDp6A5uo56Z6zWNGrEZzKNkdyyvvqPu8ZcsA1kTEKnxhkys4vskh7lM3I2IBXlM04h3cEi/nUATETyGdEcBpayM8+yyzG0IEwlNeoV2LmNrQMx7hOPjRwIy/Gs3h+fL8BF6Gb0A3htY2ukcY+n2NuhW2bXJM1PgEovHImesgxdA3308bLyyCY0Fvqw3Bs+HumCICa5f6obHc/MzvGGVLT1GNmEYAYIObKXXuc7TSNHXB81AyQ7oyvt1ev6ORbbNfAuPpP3lVufZYypRNpluUAx8zdzwRX59xDGimX3k/9Vl2qpiUA/uS0jv4l96hge1cie8LdrswwF6yVSu58ZW2YSgSfyugZd5CziPloV6MyuMFi6H63JktlwYLU5ZDzMn/7Xd1hECuCW7O+54LnDHD5t58RBCvCp/CkwVOv0XE1eDYDD8fuXsHfBllzsNWi+Dp0DEKc5/POL09To3WEbmgGf5gB4cy8jt6MWABgdx7BJxAVaNPdlqrzLmHEuiOL6rMI2qAH5V2Xf5Ww/9ZWMYCp3lA/OkMvGBZU6vRqx+QFwb/XcRpjb5aCDqXLJnrc30wb+It2jDMm1oIx8OosvLtWOXPMgYSVD37SOfJ5tsuxzriG/6sfON/lyGK4PPtL++BR36PAii+Dg4FHbo7/+HfvKSYY/R1yRHtCr9+8DOCM7ITvkFOeBXeD/SxI3E4Da+DwOLMmDFZbw+ak7+5nBmKlyRU8OB3LJd0VbgxvQARxjnwox9LMt2Ng4Njssitw7hnXn/VPcRoMXOdsOh0jQXplQV6cS3X0steU+bu6KI8V4e+FbF/AkPKay/PdEdJaK+og2AX9hjzRHwu+a8s5JZwAa8DFsltwlp8+K5YiupSY51crSzg7t9LkmJM68AMdF/dO0Oc88aY9V3dleuW3uCM7IGY9iQu1o6GfuEY+1aYqvxnXOIufZdaJO3GGGEzdGBjT8YYPHGH1mJg0Z090QqeYKehzP/jw4wgwOTbcNLBUh3PK1mZaXYJ29fTi1bO0vfsKDLqbnr74Lu3s7gV2sb+uRLC4skE/dzc3+BE7jWPH1CPq8cggMniMj+LOagYcFtAJOseVSjV4X9vsygED/vZ9Bh73U97ynlCBz15M8OnY6oiHDwA/GCnR33Ks29hyg/Jmd80WdWDP0r07d6LPyq2F+w2C2G7Hwok7s9mdlBZn2947d2+FU/72zdtYdi49DD649NjAQaPeiGBYq1WLAJuFu+VdJ72tj+VkR87Qc0zFODrsV5EZ5RjwGN5mphnoWwi86LlupmVtI8/P14mzxaoOjjgo/x2yBq8o+06CP3/+NH39zVeR/VRvHoFnamClPfDgNnrQbLWzCJD1wP7yiOPiEvwa/pR1qA6bh+mocRTXmInssv4LxnB1A/1fyhk/Zt0YwNSMGNCVHgbtDBjOIU9mD9m+mclCTALIeS3GzckdsyLtvzyjyDmBpV40uOJrqboYSwxPrU+JvTQAayaYPKzu1ia6dE8aqxt67SG8gq3mGfJVtbSYPnz0YXpw+0Fqg7eUBe3t/v4+tMu7LkcW1PhMenT3MWNUTR9/8HFkyrgMsjDpqp0Z/NxuLAUzeGBGn8v4tPMmRBjgQEul9Y3V4Oc5dMApusdls3/xp3+Z/tGf/VVkiwmoH9x7yGfWrY6lcnhpZhhYNA8uuoqf7etvnz1N/+sfvkg79QPs7XzgzCt0+TQ8bf+sr3UK+HMy1qCHk7iu2jIrtENbp6G35RdiySR+qrsBurpDm6bes6aZtkcenmOsLhkja5E26eskGMPdQut1d7kcZxyW0h///E9Cvhwb++nyV+2/WXbaITP64Gb0ZxkZRBfyvryw1m5KC0uLYY+ln7WoxIMtMK9BEPEF5OMeuba0us6szUnGSvuifvSZ6lF1XUweYmMt9WAQS98ggjMykPYNnGUAU7nRT/YH5VnaOeb+rXwYDMwyNBGTS+7WLG4QW5mJahah/JgnFvXP0L/Q2qCn/qzPkL/dJVc9ZV1P/QtFcgX/3uL5joXZYdYs1L+anjLI2KPtY7HE24ChMmhmq3p1fPKa56IfsRWLS/MRf2mhV4bQcXbBHR+LoT/tatnsRvSLO59qMwwkmgxhQoO4obqM/jDuQLv1Ge27etHMNnVb+J9cpz4SQ0hDE51cuqxd8RnaXul9gh3VxkZcQruCzDiJ4Vtc4XhHBjXj4wSkwT0nW4PuN/dWH+hrTkCvCSdhoUFMtvBMcc00+mgKvLv76vAfBMNoZIDzyOISyPDyf4FbaaaDeCM8BsnyfzqmOESc3xy4beZJKk0U0ipA0qCONRRUkGEkeAUoQTE0UUqCq0KAgzoNXgiAH4wH01kjYJYBtmi/zM//6HSe5WwCnC9pg1lJh2ZnAaYFnQI/jawNLnLdDB22075iloJnu8ywC9OXIJKBB5l+eW0tnHCZVGYzM6zI83VOZG6fGYqfPtRwMiMzjPaq3FwP7ndBY6SWw6BzKPgi9/DZDpoOjMEF71PD6JvVNs11B3sHsea4CLhRcfBztN/dLMtqJxUUDRsFJxQkg4gnKDafaWaYyyWX1zYAcQMYDNpykzkYpAwdrfemZQvAiBIpIRxmQNgmQY2UydTxCN/pl4ArglM25uaYvKBQO9uvoHiRxTffvH4Ns5XTZ599Bt9kJ1Hw490E50aZI5LP397Tt/3w1lImtriG/gasVP4ytexlPzUWrtWWCzUe3ltgEGN0fhpp6H56rc6whUxjNtfx43vsEATgCLAGGFGhRhAXmswj4Naxkte9d+z0Rfujhhm0t10qQndoUniDHrTLNM5Y1uYMp7TiWpeXhPBxrfyyvLwYgQsF1zYb9PJcBVOnsoSTKT28b247feRa6bFUdWkotKL9tlsHRh6yTzrnCrbK2fvETCTtklYcBLTNxf2kr4bSmdygteMFzVR80QZAm+BVEH2l8gAQCF5dWiqtXYo52hktlD3PXoBe0kr6R63AoDWmGOXpeK8A5Ld3X6QnL79K3z79A7JdT2/fPU/b717h1AEcoZ2KcWwM5bRYRkc0U6ffiBmaRQxut2uxTbce9/5m00gv5F19xP2d4dBYSItYViS1oi+lG5B7Hc6mMhxA7YZ3NSjHtVr0V96KhvCKoAWfzmLnQBtjEr8hq4y/AQ+XfQnCNHqhl+K53p//MQb26+mzbzDkR5zTTm93XuBkNQB8OzzzkCEZci/GFePk8iMdIrPjWu1WGPWNzdX0evt1qrf2MTouEaoBDs2+w8Hsm4p/mQ4OG+hGgC+gfYhuRQxpIq1gvBcWGU+o5szjAmN35G5KR0eph7d5Bci6wMiDwtM5Db42NR/5xyLEe8JMKIOx8J6BpXEM/Bjv2HnPwLx093fH3KCSYBpeHON+/m2mlBlGEdTnvKlpQAq09D4Gp2OXvuB7nSEAE200OKXT6XIwDaTGUAc8ijFzjvKvXRGkmOGr7DiTp+wGkJ9y5ggjii7VuTI45JiYeaiNyTLp7/STkdJBdrDU33Qn7hvXwgfycRz3B8bc8Y8szqCVuhYOgx9C5/P2Otujgx985BP4XaMc/IZ9EyhzaehJ9W38zT+fNwpmcSuvzG1jHJVPnxlt5hw/bZfP02YaSFIvGDyOZThcHzPdfM/Lqngen4INdW4uGK6tQq7DUVDRXqIn+wAnC9GbHYWuQqZdGu3Ehk4+T5algt/DiZ6HPwBIc3PWE7uEN09wtLiesTP406hhw7hAmVY26/U6bTXIhW5BbpzdjmAj/TTrxJsb0DfTxSLWOmtiAPtSBtjNz8+m9fWloJnp/hF84VrLJ8SkBXS1LZVqLlzdaBxzv7G0ur4KIAIg4Whay8MMSwOpBiGLyJgZfILhcFb5rhwr83l5Anwrn/k3dLetWkX1pjpbUKwOzHYnB0m1AwYAYpzkScbWwKezzfKUAUjP85h6ynHUrugwqHMc25jc4lMHdXllNXjp4HgH/UA/0Rcj4O2sqfbHQIi60EmQKOCNvTR4qa43Y8m+OcxqvNxGs25cRosdvcb+FfKSBuvaeJ9LsJo7QVuvTf6Qx/Ny/5yxIE4yc8isefljBp2M6xR1rQwkaxukvfwoLnMXp6kyx2aUGyfMdOyzXAT2Ug5kVIUDmun82LgIwHj85iXfZplUjrLcjo5HUI0OxoSG97mRK3utjVLmfIXs3FznfUbXCpCjrchCe9BOjcgokV/hG8baIsNdwL/BwVx/x4yeAbyFY3SZM4a0m+obZ9R1iNXTZu/ZMJs0v1JN1dWlsEsujbJnjrm8MeqbTpkZZk7grK6tpNt3b6dypRTg3EDwBXLpDoSOo7tG0oXv8Y8bWWgP5UF3IwvHTf4N50De03kfMvYlxsCZ92v0bl5mNHE9nRbKSziDyAZjIP+YBaYDb/+VQ226zwk8pEzI6+oa2uBGC6Ej+SNsMH3z7Wy7PGmGlFnUkUmNvBrYctles9FIjWYjHfPdItzdlrPwg9A/BoPsr7QVk+3v7QfvfPzJp7TB7NU8hksry2nr9lZgNnn67dtX9HUMBztPEnl/MzCUxQgg61s0zLjKwQ1tiNlPjr/Pi0AjGF3ZNxPEDM2QAXjLLJ8u58aOuMiZY+m46dB3zL6yLAI9t1aXuENzzG2hF44sfCFPturt9ODe++mnn/88srKOsMkuyW43DfwN0uryGrKLM44erjdqwbs6ye4YatDAXRjNVHA3NoNk4jydYINclmUwuHUyOE+D3jA9fvg4lr2aFeoup0PGXUWwUF5MW1u302ef/AT9Os/z1HdmNTu2ORijnvNkecqx9a0vE7iVftiXW1tb4Uxn+zPSX/CaOo4++d0xyp/IbhybiPrR//H/+zdpbmE69U6sv9WLQL9LQReXc/DfezqeZkK62sHxkA7cKHjMDD+Lp6+C862DWCpM4istxLJmd43T4dbXVJb0yfTW5OExgwe0Qbk12GWww/pJ+grKhfpSHSmm1hnXDnsOzYHew8jwmseOmCjQ6uRl3EVkSowu38iXBvHMaqPH3ANfE7nyvgZK1Qu3N2+lQRdeRIe7mYzBrucvXyITLeijDUGnwvMFcVOaTp0G94MX9QkeP3wPk61vMQ3NeH6rm85P9SHNtJFXriMryAmu9dVF+pqzxKzpZDaWk+IV+K7TcAVJBd/sc+TesYa0/g8Sq3sjGIYudEyVZVcODeH3Pzx/np6+exOTG6suoWt3kLFWJKAMGQ/9/EPsshOUTrosLpSNRsay+ZiMQxlKb+1pFz3lJIilaExgOIVH9Z+cJDpuN9IJY3Dcqkf9rgG8LrZst+F9xlW+PIGvnVBYpB0u50NpM1x5sl9dIa8GysJuzmqDxvRVrLmIL844WWDd8i3ZTk5FfStt1MraeoyTNfrMDFXO2h3p7O7E49gD+IXv+qbyhe13fA24OiklDhefhJ+C/xWlgGiT9lRdYJkn/XZlSr4JLc5Fo2z+sBHodwOw+o/6c2E7T8x0cyOLaoxLLP+jT9mvPce/MEvfwRqHtl30Gu05lx4uGR9L1gsLWw1PuHrEupZigfv376DL3ehAv2489KT2ZcpgEjYOwgXNs69+FZlqboaoTlWGfKkT+uhAd5D27UZMXnPN8w3iGlcR88hg2gSTCLQ1sVIC+yRGljeNCdjv05vMVfGXfoDjaQBPuVAfX+AvQfrA5W6kZxKGOMYBMYDvOInpDRa7WYXLVFutTmRbKtOulPH5tqeDferynoAHLuC5M76XwEOnl/DjUiVdwLw7T/d/CIb90ec/+aWDqyIJECdo4eVMZP7Gi9/jTTPj/7SWPnJIA8kRrjmFWSzUatCkAsh1fb2KR0bRyPtywJsofAHnNAztzIa7Ek7BGBol05cnYZ4ifZnk3oI4H2v7zC4zO+oKYli4v4ejWDE9nHtLOOtg6BSUUa4TEVXVnRAU0WYYzNTgLsq1UKkEOLHeweLy6k2PlOvzVOI+FYhvcMROjoJhBsraEP+cdthus6OseeQMc4AervcaC9gXYQwNvZkfAjLp40AcN5rhVM5geBiutIHBMWrpbzF7W66k+RLAA7BgXpcCK4PQzHhZb+OMKxdX19KjRw/S4/c/4DecDoy6QZw7d+6kLZyEU8YA5OwAxjjp4M4tLwPkcHZv7uUXqWPX8yGUcDAnRiWTI4TXl0subKNAFUmNQNyb16+i/z//+c9RAl6XwbjZeZGmjJC7fM87mDapAsqZMNa+cClkJR6s0ginhOu9zgCN2UimOtpG6+3YJsGZgmZQamV1OcComTMGBDSEOm620Qwq760CFrjaNo21AufvBndGRjwyQ2iXz3Fb12nG3nX6KqtIL+VeKiYNocecKVP5RYYI95XvpF04KXxbsjAfPOAym+zU22YVK3yFETCLKrZSjntrpOArfldBmn5vkcZY+4zg2j7pYV0eQYwO7AUgIQfCXF4FT3EvZ8RcyljgGhszCoT5XcUjWHcHWAGoM1yjbBfBPyISgNhsORV7LCnkuQ6/Ck1+ts/eTIcpj7EO2kUamkYNSLMpf/urv0nPXn2ZgLnISDO9232NsQQgMNZ37zzINd6coT3t8u6gbBux9KHTa6aDw3fp2Ysn8Qz5LhQptAuZRo4MIDkDlHkyB6scL41hgFLkw3ODNz2HfgsaBHeHLr+Av2KM43p/9znIMOPXQJfoKHtzn6WcGbS6FujTXvVJzFRzreOro94AxNYArUf1wwh8uSX/8bG6YCFmr1fXluAR7ocyXl7c9IH0KW/nPhh2MdyFcPr393diSQECzjm5ftPRYR36yxcYPHSVwXFnjFxKtrqxxXFawaDprDljWUWZC+JMYzY762rMrJ755HJo9altlxdC19Jf5VA6jXhXmRzRWZ6I7FyOKYsWKHX203PC+YfugmqDTpPwrvcR9AiMnDHzGTGhAv/IvwY3/O5nOFE3MhfHfGOYPR4BJvSUdsdUbWltezzPRPdr+mlRcJcYG6Q0SM7PUMLld50A256rnnZ5oc+Je3DveC60lAYxQ8cAc9oNP/h8s34NvBrQjqGin/zGNQbGbLsFhwPse69gBE7yk5ODZ7gwvw2I++zshLskR6Oe9aHf1SF8MvZxjjI06CGX2CFk85QxlUfMrDzFYA+HFjbnEznrA36G2EydB5fXDgBGp/yu3j+LQMkAWccp4n7OFPo2/X0Ibwh8BIcXl2ZyAeovDDpBq0mc4wl3bqPN0Mfab+pXa0+1WsfxfJd+6lTqXNgOl+B4jhs/SJPIcIWmoQevACcDAzfIjEAV2lo4uAnY77Roy+CSexpAd4mPAHUilSsAQegoLQS+6kt3nFxZmU/VRXfDcpelAfSCnrRBh1LaC3rLyFGt6S6WvdDzLnkz4KFjJHiNgG0E5Rg7AymOIXwSPMt3+V2+sR/qi9Aj/P09f96c49sgTOaBzDPygXhEXrAv6tTI4IFHDJoI1iKoKvchL3Ed9whe5DqDSc7Ovt1+nd68fYEsuNRdHY6tY1zOGR+xQF5C2aJtFzxH583um1ljmCT/U0+YBTMUoJrtjq12ablZaKoWTApyOxUFayMLxUmH2WJaXlkOh837IX2M3TBm5WOGHzl3ks5gV2W5mh1CON4ASoFrLfhuQO6avl4iLmZcxZJH+Nu+mnFtY+Ofekl54DlD+qCYjZyJES3jzXfbpxxnmudj8iZ/cJX4D1lCJ4d9u5FPz/Wlbfc5eWlfvkceXznsAtwHaMc2dfs4Fcirtsx2iifOANHOSDvu1pW1zIf630kYg0dT8Kq6UDvvceuocNNoozxQmoffZ1zKiF7mPmYWB10ZJ7GjAWuxtEELg4o6Ke5Qpk08592Fh9WzIkWX3ZQr1g4UOUFzxi4yMHlev3+G7GuX8jJYg+Huijk+pT3LQXVn/8Ve8o5LiIsFS2GsQ3OwEH0o6FzQJotEa3fClqMr3FHNzQAMAJjR5ISPmTTuSihGN3PH5U0ubzbY5fEOeNQgmEEuA3pmCsqLUViZ+6pr8yc6Qr6IMVEeMu0y/VJgadv+ySefBS6SZ+UddbPObRfn7uuv/wBvNniONTUv0sHBEZdkeXSi0HpOjRp45AYbSU9Xjehcqr/spzpGJ71BH7xm8/Ya5zE+yJf99xzbaiH16RkcWnCXDvrEOLb5qJlqdb6jS+bK84E9Y2mekwmOG7ouMoU6J/S1gA5bj8wxMzabDWvgnQbfG2jJOzXew28wE2kpbW1uRAAkT3KYyaHOdeLgKiYFlMfHDx+ln/3kF6lUKEP3Xvrrv/7r9PjRQ2RyJv3i538SmSFOOP3081+k9bUNePEEe9GLMfIdtfloj9koZuTt7e+n3Z29+K5fpDxb5kN6GrRxuV7UD3YsoEnwM5++ff3wXf2N1uU6seG7d29jKWun34QXLNRtzSYohF0dDs7AZNZDsl39VMJBd7zd3EAMYTDKYOEceE8srn2zOPoE8qoz3aadTZxe5dKNaK4mwe3IrzW7YBZsz2m6c/tu8I2BMjGLu0C60kP8rzPOodCfYmb7u766jsxm/VouzqZNaBcbWGCXx8Eo8qFOvbpZjGxgw7YslKucN8bY3ea3Im1rMQaLMYngJNB7j98POn737RN45xgdknGdMqsDPluai8D2GXbg5GwAZt5GbzfSY66TruELMf5i6MnpsbRk8GsCXYSOYkjQJ9buPk31FvaBPqn3VPhmxbgsUdx4+/btLE8qXUWNt1YI5kinrVo6RJ4Pusfp5bvd1GjlIImZjPoNlvRxDYyBsSV8bWVWP9oyRVEzDBziBGW5iCzwDG2CSRn+5ng7JupXg0mzM6W0hW9ULZbRwfAfzznHpl+MX4ZvZOabGEEbFPIrGIMG4m19SH2cWFqtPMLD6kZ1p/LlzogukVO3SDeXOLrroPe8wo6WofMSNmx23iAwviuyj1EBK4+lfugqbA7/lquLaYx2j6N8nCAyFiEW1H65VM/6aLBCtFd+sX3adp9hQMZzDYKZxZUn+tzQQuyV+yLd1YGOgbpaudI2uOO2eOEM3KT9Ugdbt0y4Wiwa+NOPp03aW+4iX4h3XAmhTgkdyD+XoYrbtTWRpTbupgAD5Ax6w/9iNF/Khn0fIFtNdIEbE7iMuDxXjWdoI67AicqO71H2qM8xfnAprpHWdGsI/zpRYIKPmlr6mwCg7IgblRVrh7lRknioy3i5msxdjl12qn1U7tS7JglEVrN30j6BA6cLU2l2IW8k4c6aYmhxg4FDda39vkTWLnwW94kEGNpWBn8a/LZW4xgyfMZv3d4wxo3Wx2TpqZgWO26JrZ1v934Ihv3pL/7klyPwF44+I2GR62zIUXZygW8765AwkMaUw6DRSRl+CoIKGJXMHoQWyBvVi9lsOYA+2hAzUtoI0gWNFDQ3MDIGwwwgCGAVfnOC5mjLjIoZAxKBKV7KtIWYBfAuhWgwEJFVhnNnWwRKYypOhHSadtrW7BwxWBDcge0jJAWU4ITO3kyR6w3KCMxyKnQJgZvkXBlU5hQyqGQ00DUAAFyVKosraXn9Vtq8dSsoI8hdWCinDQxISeOKQ69Q+VxfkTVGu+qNVhrj+tsPHqaPP/0sra9vhqHiQbE+fWt9I01y3rDdiOdKNuk++mzATKfQ4h6G8fa9hxirxQBvOkYWSzToMAN9e4CVcZzICAYCwi54l1HyOruRScD94p7xefOF4+EE0H6DlwHAoWeevfL5GUAJMF1+9vz5s7RQraaf/OQncQ/5R4qPgj9un+3YR1CQsdQZ8dkqcBWDYMQgk795rffXmBm00YAWGAedREHNyBDLGzbGgvHW3rJ/GmFfGgOFSuDvWnUdQvnScY3Zde6lAbVQvQFTeTEUKJ8RqQfI216fHUtIgv/93XujMDFMLjURzESfgq9ysDb6IQ/QJ8GyTZKqvswUk48M+hmw8veI5vObbK3hsU8LlXLQXJZR7hwkFeEFgiyA1Cjo8EaWiO3iBqGYabv1QXSwDSSGDNMAeU4wYUOcWb3AMRa4y9fBE7G+/6ZQJHx/dmJ2AidH/yxEnGe+LSbvcguDMBcXLoNs44QaDNpNB0fv0qu3T9Mfvvx1pK1qmMy6E9iVMP4GAF161es3UqtzBB9qqAW0ZoOdRTBse5f77O8iG8ep0bRIZs6Oc9ZLI9eOtPA5mqWDJOwMcYnsQdsSdfIKJWiSlT3ND/4V7FhXTrobaFEWR7Lq9s8CN517a6ZJM2l+EIV4X6RjgKKOjcuYRtkQ0qaJ871/8C6dXvRSrb0PP1mvzFmXWQASRvvS4rjcHzk7OLQuwsO4t/Ty3InpS2SmHI6GM5u+hv28PbLLr3Rg2l1nrAeM5RD6TTP20yjys1QH6PdR6GaKmR5tdlgsY6If1mtwBlu+KM5W0ixGywCPfRw5hM4mKi9R00paSo1xZd4gV17KpxwqL3Et8jdyWLMj7z9oCH1zcCnrgtDtvNUdjo3fpZeAQnqHHvNTefJceComXbhep87rR/KdnVuzEgUDtpBn4Oi14R0gB/JDW8Yt4NzD+Wjym5kTZnuCHOCtawxxEWdBOkww7jQ0TfIpEIgACc6Cy4PcMcmaYQWc0qgfNs34YU90cKx5WXBpnDWh+G7w+XB/L9WPD4N3XRZrdlJ8tg64xmKsONnwdKt9xFjVGQ+X56AH4X3rLalbzFA5pV+NTg1bAJgyg4vxM/uMBtBfs+tsSyFZq8rlo4VSmfvnQvsl5LCMvtcRc8OZOb6X56t8Xwr7WVngc3GZ78vYtEUcjcW0sLwWdSmrS+tpcXED3tvg700+V+Ef3+upusI953De4Y+r6/OYYXYphrQowdfpWieiEAERZ99yBh52Gjva7bjc3EmFEjJcT+1mN2Y71dsngz4yUUbPoB8j0DBBu+ZiWZhLMvb3DzJPgCQENma4+B4Me3CLKe5lPq+Qi2La3FyLGjYGLJz9X15eCHlCXSPDNeTAWiMHgKIu/FDh7dKgKXgdPoWn5DH5TT4LmwDJ5bXg6WBJIBj3NRiX9WeWGc/3nQNhvvP3AKDeBAY/FaBxfgSX+U3n6Qqa2fZw/AXJSoEP0sx5Hf+ZCbq395Jn52Cj9sVMDmVTx957K+vW/zGAZXvM2tKWmNHi/Q0cqva0bdo9nTRnz53xzoHgHHSbpA3W4NCee3+d+wzwcx0UbVgbZ8iATZyjHILP5E+X4TnZpG3WVunAXk0ynsgiHBM2uW2QFnt7AU9PV26WjGFb4lPUZt9tCzrCoFhMotLBOOwv9E2bODrg//MkYHYi8njRbt7+FqTn3hJJ+x2z89xbJ9lzBPRRnoDzrLm4ffw2nV7h+Fy6M6C7mRbjfO2ty95cHpqxCaAa22HWSPAEbbDuns6+kzSCfJc4+rs7E+bJWkE4ch7ZdCdcl3ktMiQB8xOMnf3LgXN4Al4Rb5g5dbh3yHc0G7JkUMPsH7eYF0+cD8+j5IjFg+UraxP124N4bhTlNnCArMmPwSPQDy4JmjgmOsOOK5om1XGOD8Bs1uzsdLCz6K8aWLROG5ot5LbTioCBNXXNOohl0wYxzy8zxoAWgS84FmMU//GPPuXJxhuszOdIXiKbnN89U1vg39rimMwDA3uub/n8+PhIaJI+/eQT9DUOIOPyavtV+ua7r9LLl0/Smzcv04vXL9IRzrsbAZ2f4B+UKowVTh3tlS99G4iMiUIYRD4QSzjx6MSpmQeOkzZTXGHmZGTRY//kee2otUCtYSW/O1GhHXS5ziJ6VRxgSReaif5Zod0T4BWX64GzsVXcOPoau9JBy5evXqW3796kne2DtLa6kf7iH/1Fsq6b5T8+/cknyNdkevbqWVpbX0kzfN/efhPtc0l3Xl4GloQfrfvp0qw5bMHP/uhn6fPPP4/xMaD6u9/9LoLXSolLJfVf3PBIHjFQ4NIws0YcEwmcfSG1UcbaOZvOQFBeOl01O5ReqDvW1tdiYjiwstfz0kY7ZqOi1fJA6EX0obhv/3CPMfsycJxLFJUFsYq2N7JdsQfaEAc9L+c947lmmxewkyep2a2l6Vnv6WqIGf5u4xTD48hgHVqL2n2ekyJm3vl9ZWWZsR8Ez7tkXYR4fOzOuTr5E4Fv5Sd5Yhx5sD6Wu/vp+DsRKq3msBfHh0dho2YrpVTEeY/lnDzRyWKznQzUzYITDPIYRHP5lTZ+2pkMXuKoee1bEZvNvf/8T/8svX79Kh0eHqBDxniWSyyLYHWx+HUqTs/FMmxt0727d6BViuxcV0u823+XGrUW/exyz/nwdcyotD/9zgAZGKRmvQt2PIsl1hsb6+FHzmL71lY38SM3Of8cW78ChrSmoXLrf8qcPkcnvQHn/vvf/F36j9/8Pn27/Tq9O9hPTfSA8llr18O3tr7lUqWa/snP/ziCDe7yLN4eA5OVF5AT5FibbPDteuIKmkIjsII2UZmvlMAP6AV3ctxa20R/Xobvj6JKPXxWsVg36oSa0TeZLBK/CLaxFljYTmjqBOLwtJ/O0N3nBi/UqTf0nClhr7mXZYBOTi5Sq5kncgbwAo91VEJnn3C9q3LMKJXQZq866eAkQL/fQ+ZLEYwxwGgA12xYfSrVqbX5IvCi3aS/yoIBQ/GR3yM7TH+FhiAqIRe+LfZvME+9qB52WbPZ3k5gLy87Ya1ffp4W4KWZkqVmuvRZXYlviB2Oms7wrBZOOdIP0KbohzmOZkWZdSheM9M3ivmjPxbBgVcX6LRzZdxnm1CCbzaPLRGHYrt8vhvGiI+vLpHdi4nIehvQBmXKpcfWKDajajwmWcahP3qCvhh0UyfpL+W4jDjeYQYTeD/7y4Epl72iU8UStktfQZtqkN4JuxPsm1hSOxXLIbWPtNXJb+VQfWRwS9qJr1y1JD4p6evRHieH1dMmyRhT0k6pptw0I1aN8LxIRqKFsr9BSyXABCiXX0tnE7OG6InadvOHYNgvfvHzX4KSoL3KUlWp4uRvmFHhiZlsOhJKkH/xVN6eI7CVUbzWTz64TuJcAmzP6KAgMwPFGQEq57RQctaPmYH5XdtsAfcZFL5Olg13qaI7Kk7wTMGUgNn7WojNXcd06OYWFnFaLN67yHUCIrdcL6cyjDyNoTPcIPHNNIuACzcw1bAPaJtfWku37z9MG1sbEflV4VdxKLY216PW1glKwf5owJ2RFtwY8TaK6hLNu48epXuP34vZ207LtdfjgPWVtEo/rlHqpzwn01JaQUsGR0bSybimnfe5vsy5nIST24hnaIhcJnaOcA6hjwZSJRaGCAGQ/maGoXvS+tZdlFFe1tChrc7a63gYjR6H3t1I471EIExzRCB5ZhmnKGrucD/Zwhd35p0Fzj+MhstEHlegfWkY/RqzudDBYIzR9adPn0YwTOMc9+G+zrhoIAQXOjECpcgM5AYqC4XAGU3v5VpjFWsAqJsWGfxxBsdixFOTObgTQsQZzjAa8RZ8LEMrMxQkjcJr4/1Ng6gyNxhmIEhApPduZlwP4G87DDq5pasB3hE4MHJshpYRb7f9FlgJXiOAwjWxfpw+lSsYRYUbpeLD/T1ns6kFr0KRW4x6lBUgSFF5KKh5CYKZj7nP9hi5zM+FxgGUuK/KxHZ5rdd5fwXepZ+5zzpceeTcIUhaW6tM4yHoi3RV2uZ1Xu95Zg2aQRTOhDJq9J5xUIm6U07MJN/Qy7aoQHWwlB8DPWaeHNX30hdf/iZ98+T36d3u83R4/A664VCdoTB5pjstCcqdMTKzL0AyzWy1a6k3aERAQMfDmWRfgm/5Vx1TqRp0ADCrJ2ifPBBBWRTj27dvIgtM4JKdZ8YOcrvMxSwaeUQHONNEXQQfMmYG8VymID9EoOZmvEKuoZW53a9eP0lulX2B4arVj2JpZ6dbjwKkblGuojfQZoB2cNLBgdjnfYAxsB7GMcA900dnzKULAkuX9kVGB3pBPnKHJ4Gpy8hiGS0G3XoBGj/pXbWYJ2PlxECeRb+M2X3rybhWXkAPS8QuQGI6ec1isE2zOAAsBiWs1aAhF2ipsyKryWN86siMT6lDs1Gh99Gv4BP+c5A4JfMFfKfGDUPMOy8v8iRo51hxb8eak2m7ukDZVAb97ljmbCFnVMNRwoC7bM3ZvshG463j6Xez12aLOYst12MCXNFfJ0Vm52fRH9CV63rOMA/RxwDk4UkvdPX8QhEa96DXED5qp0UARk6jHk+bm3ci0FNZWE5z1Xn05HKqzld5hkuN4TOMdJnP6YLGGV26tsW1zhwCZJGjEiDXJfij2lGC6d2dd9gp9LxABNIoFxZnnZjCKZ6d4G0RWYAY9ywC0CyY7S7FLhucLkETjpXh8TnubaYrKgmnp5wWAfKmb8/Db0uA2MrCSgS8ZssL/L6QrIWljSzgoLmDsYFOi7xP8zkdgTL7wZvPKT5nCnPx6ZJVA2yjOlUGGM3mm5h0BlXn1UwpeCG+Ozl1wNidAJ4tH9CFZy6g4QLnGojshTOmwyIYteaEekVdrxzKY2ZnmdXm7pHVRYvpY4eCR0yVx9lAb87OzcCftAdspbNksN3d0rqAOuuMWVusNDsNsF+Dh1yWgMMDTxgUM+NI/eKSIeVIfjMTwwK/01MALPRAv9tC78zxjFV0TzFsjDqYU2mjTpy6Iev0UBUOpDwN/9sX7YoZjd57FEiyD6EzVGQ3usVr/cvr5R8BpuDNTKN83VUsn3759imXmNlpgMbftJ88Et5R3lrtRgTf3fZdUFmccUOCxagN5AyqPKautF0GB9UDYign9KzhVgHczsNnyqnA06zU5bUqn4thD1ziJIA0G+bw4CDGwUy946MmuCDbNINhJXhUECqYttSEtDLI4j10OOyzwFs7Y/aZk046QmY6aEWdOJIgsaOXIJNrXJpwxvnnyOzAYBw6wc6fcEygP4OuEVNFoJLP0HH0MtM7YzntR6ap53i+wDqDazOvnFjKfyvHYj1RzFX0C0jKPXk+zvZOYy+92n8dy+p0pNTNYjHPdmmZmW6yhOcb7BCc266uPE1fYxJNBUwfDU4IoMWwkaHBMfWfS3EMYgVGCn7JuEE5F4to+8Q+0tDfzaBwcxaLYavPLZp8isPlEkvtn7PmLtNhNLBLtXDEnVx1Vn2GZ5iVlTO7eAbtvuR6HXozNk/gjwg2cr7Af2J6LIpduzOZu6wlxsRi4f2Bzo1LTTM9LHwdTrMv2l2cNmMB2vpbjA4HeWfMJCPzyVudLm70Zb8dEwPOeWyQL4gUx5URx5T3SKY87m2PsdNcHcsko4QD/K7IWTpitbqcVlZWYzmVAclbm5vpX/zz/zI9fvR+OLO141yXU5xtQGKC++sEaeO1HwPx9NBaPGYguQQNvo1+mj0+n7EOPKNN9pj4y9It6hfHW+wozlLneU+DpWZjWuA+llIhf4WZvARHORdTGQwzu9B+mq31CF9jZWUl2uuzXWpn4X8xmasszNKyhIorQU5PL/ElNrCdM/DaZdpa30ob62vpqIaOhiZPn36bjg73ow6rWfNO0Jot45LRzbW19Ojhg5isdtLZeog60TEOtNPx9Lu+hFgylpDCk/ZZ7OAOhowq11i4ez1WI9DgaHP4DTf8kfUcJFcAbj7duf5v/9N/TL/57a/AUO3gc3nHYLtJCgaRnWwpYwe016XZyTQjFBm7ip0hh2e9NAGemsHxOz237modR3w6tZEVNxWx9qgBDJdEWVxen9Jx1+bOYztoRFoEN+lPWTcOhQQNTeqA16bzKgvRj5Mp4l31lJnEFXDG/Nw88nEVO+ZZV6jdb0eml3apurgcPGIQrFzQZ8m2xOWsfnfS9NbWbegLpubYJx9+nv70T/4k8O3du3eC73Z2dmJSweDH0sJSmp3EpsMX2p3V5ZVo7wZ4s7o0n97uvYIXjmNs7t69h34upWatA/7Dd7uCn5B/gweV8hLjlsfKOpIGHfWBDKTf2rqV7ty+E8Xr1SehIxgDAztclF6//jb9/W//Nn315kV6eXSYOoxNE56sY5MafPbkDTD/9Ph0WpjBLvMMs4ZXaGML2pyBf8VQUavMgAljKA6emSvif88GFlqGl8rofXne2uCHLs8H3zo5qLzYzlxiwaW7TpChD9BZtteEBCdnzWxq9RrgplLszNrqGMRyx2qwM3pNDG+9PldT1GptdDYYBLyvDjEQbCBF30G7oP5Rhi2vYikJedlgSl7BNMvfxjfUb5nPxakG0uQB2d7ML+sAqvpctic2FqMYF1Aegva8zQSVF51MFsubDCHWQgLDHwjf9GLAPZxIMAkh+2FmkJkN6eRh1M2i7S4BjxpZqF/tkTbHCW5rqZvc4GYBU9zHDFbNwfUlbedtwNl6gkqrAUoNgpNkldkSth9bw/hq22kofDZMs/C1CQKXBhEZIzfa6uODddCJ53Q+Mv2xidLB5Zde5z/vpZ2JMAd9zvEWfVAz3rCjtDVPOLgUn+dxnnr1zEAYPmjYSfhR+2NcwO8aTfWc9lieVcaM0Zi5q57W3rtCRPpKy6gThp4328tJFnWZcQSDaepGl5ybwSsmEB96X/nKcQt9D50bO60fgmGPH93/Za5LMeQkI7UnNAIjCbGlgP8cfJWCis2BkjCuUdVBcIbGvzViV2MGCkztY3QuxsOgmI7olv0MWRDO3WwE56tbG2l9c4uOzAYxBSJrqytpwU7C8Fco2Buty/8k9HnMXrlj2K37D9JdFL9r4TWSEmIDBb6EA3SKIrtmYG23KaQaWpm8PXCZ5DCt3bqdbt27z/OcAeoH6DGQZoFKLFA673SiPz47FD7vM57fpN0Wg968fRsBnQ9CWnfoEgY0c8dZhAEA/RSAi26E8HmGUaOoAnM97hgDt761hUNThFpjMUNo5o3FBVWc5/RvSPu5aYAlg3jBeBhhU0xPEJZNFJ3OmrOW7sg4QFDMGBAsOfvRbdbQEwbxuJK2j0+hpFYMhhlgkxz0KTqYXwY5pbD0N2gzAjC2O8ANzGxAxnsZdXVG8bvvvksW3DQY5r0ynQxo4bigdIy0G/zxb3+TiTVI/ub93YnMmkz+loM/ZjplxeCslymxI+ZHum6uzYE2Z7+sVaHCzM81k8mC+3mGT0FwJjAH8KzdgWIR7PAQd8+MnaJocwBprjcYZjsFdTHjE4Eh7gvvKKim/ZutYiBNxRrpmtBFh18jajvla1OyVWDSzTfCgCzpyFn40BlHU5B1nnREMz3yso4Uz40MAZVBKB6DYWfxLEGd9HQ2T6Vuf5XBHBx0mSRKGvrl4OFUOCYaAme6fS1WF4PHdcgcJGcaNAyn5ziXOFICREGYYMk+C37DCbjUGegD3J6kF6+fpm+ffhUFUZutRtzPII9ZDKakm8a6hiNbKOWlqT6/VqvRRgwWhmVm2p1jrV+UN0a4OHdpB0Zv/ArQpdM2rSqJ811+6W5BPQzvwdEujvJ8BFkEdkFo/nPppEvG1J/OBglsYKPomzKnAm9ibG1L0Nsf6bvsEss1z9rp91/9Hc85BkzWI+vL2cBYZ//ofvDPwfEBvHGSXr56mnb23zKW6ApA22tAhE68gSdnPE3/16lRN1ps2vZZB8NdV5zds47JbNHMMXRQy92feqnD292nDEI5E3OhfGPEXC4g75je7PipV8qz1sErp5Ygj98iMN/phkNlNpRGxAKYZnNYrHK2sghYmEPeC4BIs49wehmXHkZglvtZvHRG44GD7G64ZsgakLI4bKFsBhU0wthqYJZX1zkfYKNzjV4uI/MVdJ8gUb3tTsBmKlVwXAxswrbxTAuaV5HTBd9LSwC9VcZxMd7zizjsHLPmobvBFIrILDxgYFYjqoGfsOba2BCQv39jHM8AOFPJ2hsGRpRXgbR68KQP4zi6/G2wRN5Q7sqz80HP/qCZdnefAGzMMOvTNpzLhKMOvWfNrpjiWZEll7MXIksL+bTOA0MZRY3T9Sn9BcAUzEouhHPZcWMElz1ybcxK03nrEZlBLI9bRPjkzBk/jP/Eedzr8kJ9Zao895k1UDIWdiLPaBnY13HkPtfOvmm3sjMay/7U5yGj8nPWmzmomYPYfof9Q/4FPzpA0s7nhT4CknmC7fB874fEwfsHmL0+9icDDO2AGQethsHurN9M2b99FyeNdrvrWrSVG02MTYX9tZ5YzrJ2JrUXzqVZEsqeWVfn0MJlCusbizzzmued0l4zhMuAFGssOllyyvgbGDfzTLpabzLXgFHvm9GRMz2UOXlAUOfyNWduDXLjaMO8glwDKdqGkR3zd37kyepPaWDf/VveUqcru1lPaDPyRJaE0rb5lmb8HVfkv/2qTTKwY0BcBXZ0vAPwf5sOa9vIUD8cwyAVcnkGTXrItQ6OfXVXZpfBmxVkPSCBsUsc7at9lg/KZimcOeGSJ5V8rrIyBR+OGbzinJg84rsYTp3h7G8EbgCFOkwGAwzGuATD4utmG8hv0tP+RtF96x4xPt7HrA31hW2Tj6WnATMdFYvnng8vw4Fz4qO6ZPDWHcR1npArdJzLLKSwtcbkATgaGjkhanCL8YF/5T+D57EcRVljvIK6jIWklQYxLrxzkCbbLPWy/Ch/xOSZdgxeciLBawzc6fw5OMOrk9QAj7mTnROp4gHxj7ITmyl1e6G3rLuEQNO+idBlSBJ8D2blLup3cd4EQHLYcwmcE2blcKDk2TPGSbkTJ4hrJmESr/d7ZK8z+Ooqx8TlRGaS6TDFBC3vmGBgDMSO4lV16srGCratEzY2MqnAQtp676nzob64c3czZNDd1mITDD5jWSb2UF6Rb82GkGVjx1jGIfA5unkKPevOfY4nIxAyHBPZ3l954Rrtpt/O7Z/UdFz4XVo4Lsp5xlBcR7st2fB9MO3mJb9mnhX/5SL76gOv8Xi2yQkbfxifH3/0aUwIO3aqJp1A9bh2MkpQIGvaVx3cV29eY4dfRZDFCRsnMsVfOsLeWwfM2+vMGsTyugL8KN/Zdku65ElOqALfyFdiNLGKLyenvcEoG07fR2zqJOL3E7C0h1tFRo9ZVu7khuXnFxx69KH9tO6VTrA7brsk0cCfuDk2QYAZXe6pHnLS1Oxkl3aOX1kz6SStr6ynD9/7gDaepRdvnsADpxEEEycrk7u7e4HBtFvqj5//9Gfp5z/7efrdb78IvyRwEa1RtsQZo5fjZ39dMmnfpZcbCTgh65ioz9bWsNfo83BQeTmGo7G0z/ZfOTLwgbRy/Coy+b76+g8RrPCknoFZxj1vVEMfTwf4WOj3aYMH/ZiYMrhoUO/w+CjGSLnSLtkG/ZKDo1rQ3nQidYlj4G74acKJ3FwixoCLY2dfFHCDA74Mhrmbp077FDweZUVCTvndZfWXJ8jdNPp0MV3TPjPkDa5KO7M8C8hitbqCIw1Gw4F3ksVJjNKcGU3qj2HUgbPovvUz3aTiX/03/02s0Nl+u53+0Z//OXhhBnzZoW1XXNtJFjnvt8F/nG/CgIFxbefjDx6lZy++gw4HtPEy5N3VAmYIittdRdQFr7h6xSWzm5u3aD9ywv3U+eLMKMdx2kuNlsHcAVw1npbBaU5GKd9mCKs7jvbepmfffhmBgiP4x1UKPfq8uria1uA/5c9r0Tyx7MzC+ftgoONWKw2xY9abUr/I/wYbLfFibdwiGGgR3DfF+FUrlbQIPynbBnoMHlquQPkRl5p1PlcppOU1eI57GfDU/rVa1k/M/KhvM8SvEDf4DG2mmVz67ZOTxiDwIytLN4GfnE2ujxRL6ZFR9bs60c3Jwt/BPupnWOTfiTZLNcTKEeTDJav6HvpqY+NOwrrhlUF29FYE0K8Cl+qp2ufI3j3ljW323vptBpmdSBR3eb60Dn8O21EEY+d7oHGdNAUDGNh1t99z2lzAx9NOGhCPJcC8tf9yvkEvMYg1VqfB+EXwsv6zcjduQJD7mdW6vLiBztH/u4QXDD4zkipvz4QO1qw0pCLdaBVHwS3whDat1aihe/E9+H6JrLiCzUmcE/qmz4vYZx3OOTP6amCwcbCFfOLklPZCnBclBLj1pEE8Wx/Psg/5HrEjdmQ767tnnGpf1csxGQm/5TiFx3LcRPsZtlK60x7tvvrdl2PtSz/egvraOq+1PepJ7ycPWIrIZb2+jBE45gtgF+3r3vODH4JhD+/c+aUZKhoegUYGGYApARxvnWwVScyUASJ0gCN4FuDrNBSrqfumMzrbEfegw878mrLvTGENxWv0uQNz23CLNd9/9F5aWlsPwRfQWAjfelAFiHSK4dDBC72LYlUROyhdmPSSAdu8eyecKgMVOqYGjRYwmu780mdgL2mPUcBwHvhNxtAZ1AhWl1fTIs6Z9zaCH2AexTcLILzguhOcfYYossisz3MOgzMSIVySfn1zEyCZo4ymiApwnPWG7qmPY+1WyTHIMGoISYyX65XbNGU6bd25i7Nu+mrCwa0xUOepimM4C1jy+cNODoaZQSG40XgJ6C1mqCO8uXUrHFKFzsKkQ0DpPMJtIXXrrfVQhtcoEmmiwb2g7bNLKzCZ9RQgJ28xwfcvvkvfnL3EOUF0uyzwysbQg/4tcxnk+Oabb8Kou0wyQBpvhV1aCopiRgah8JiKSUaOaDf8YAqpBtysMR0Qmd52qmDkNxmfAyE8jp19h52DP1WQOjoXXCuI9rl2QCHxmLxiO+2Dn95bYypPa2QEbt8bde5rV/NSByPFvlSyChHneD0GQaASY8CvnhfBKv5wuZMGSMfFFuaaDy75MGhjoM3ZgBxUFqALLIKG9tk+0Q4FPQN/eB2+99rsuAnAbhQt1/kZy9zgbxWWfba2hB01ndR+R/APJSatdYi9xv4FXXhJ6wgu8jJoYrv9TaVhBkH0F7Ds7oc6+m7V/eTZlwCxp6lWP0wWiXcmxYBb7biOPJwAhs6Crw1AFHDuVS77GM/aUYO+Sb9pzjlNnfYpgP0EuQOwmmatAzdhzSFkGlmfnjDDinOHPRTpGMDBQs/Wg8IJgWesz3U9hnI+a3Jcw4mOwVmzXoNgS0Gx31nJ32yFTf/NropiwPCUgQedjN/9/ldpe/d56vRr8YwzgxY8w5oSgqVms5m2d95iwDuM0Wl6s/08nV72capq0EddIFgHIEH/CPpBC51pAZzZHOoY2IGXDqTOOs27xsB23TlrkDrNPv3C8FyP09+T4JMewErj6MzO8XGDv3vxu8FnZ/SduTeoJjCamcZBlid4ti9nkWP3Pca0z7MXV9fTvXvvR2ABLqA/R5EB50SHuwXOzc8FAKzMr+HYrURgy6DbyTV97B2ls6sB98dJB6yqk11W6Ezc4LSTBtLrEoNH/+Ho0GFmqerEmbI9UyoAWFrRPoM2/uaOu6NC+uq02OURgyoYubwcptevv0rH9Tf0Dx5rHqZuu56ODl/yCOvYoF9NOQcEGKipAOzkCa1BbGCB4T4zswKeUM7OL90YBdsBrxSKc/BBO21vf8MYNFPtcI9zAJlOoDC2U5OXjMcu/NXEMWiik+jvlIF42seYuNOO8nHAdWfnLYytQS9kkn9RgBke1LnrATK0eS7zU3c5Q2lw2cwcg3rlebfg73JPHGPsnGNSckyTE0/WDXOZxwAeNFhsvaJcS0waKZOCQ/lIpS2QkcPVXzErx1/q33jzuzpC/aR+ieVi6BPbZDA5dqRD9lzSLJ2ur7BHE3kJkTPf/a61xs7gPQM11nZxR6sBn+72ZpBkDtDkZI+TZFnWXJ4TABJ9qL4SVIoJBD95WVSRttF+nqvq0SGdX5jDzq/AB+oiga8zs/ZNe9hCJswAy3UmDLTbF8dae6MuNsM0dDkPjSXtnKdjYS2kiSl16UkEtwV3eVmw+lbHaCqAnzbBwEfYKNqmI4fgYVcKtAma0VDtU2SaQLvIivQd3+m3b9rkPWy32X3O8oqB/vDVb2N32c6gwXgho8jRObqjXt/DSfHYFFjBHWBfptdvn8LLLuuDTugxs750xNTxTqoILulSOHM5GHGdKtU58MMGMlzmvjkTQBop/9b0ajZa0LADXdAl0FMxVKeYae59HZMCOEMdJ5A0WCceYzBj3MQzTlA46+1yklGheYG/y2LN5O+2rGc3jKU5TkbOI9/XBo3OAfvIw8JkMVW4Rg6xOHgBukMh6IOdpUGCfcdPu2VAIkoJwC8jfKnt0uaN3tpvaT6y8TloKe/TbMYgluFBR2VAfFBEx1i495JxdRWCmRPWjgmnmGtd2qQMxXWMo4WAzfC/OHcG2uCK6k3di53l2YJ9g0Y6n850q4vENWaiD+A/9WAsxbZdth1boFMmXlF+5RPxs0szPOZyGzFM7ocZBGgE2q09MUAwjtPlUnkdTGVDfOx9wpnj06y92WoZW1qln2IN7EcEY6aSu4gpK3Nmv85OpRl4a8CYDZBjA4D5vi7lwt5fwQ+T6FP43bbZzsAn9N36seIQeS74Pvg921aPS2vlL4Jm/K3sa3/ty+g1Gj/P47bIVu6zb18e93QzuEU0n330IfoBewlvvNl/l7588U16ufMSh3o/rYLZ/+lf/hX6ppn+w3/839K73bdRUkA7YJDEgK72QXmVxvJ5BEzN5IM3GEjOdLIEx82JNfiyVhOjGHB0Mm4iJsOVY2XKIJiYNAQDbnEyWp2nw2aJjwiw4bSZJWTQQvkVA7jcKHiNMbO/8rb4w5INZh5+8smnGbvwDB1fMyZcYWK7V1eWoug6DUVfNKBPCrxihop9jc100NMGz1dX1tOjx+/RrpQ+/+zzZJmUTz/9HB9oIX3z7TfgpJN0eHwITeAV2hdMzSv8KN7KtzyjTIlhxGP6FAx39M2aYWaXRmNuXmFzHDOcYG2Pv+3uvUu//8PvkAPwCrbOenP22ckk8ZY7tp1fgBP7PWibgzGzs+AVeNNi6geHNWjo7pfzHJ9F76Fn2nm3Ov0M8REsRDsN8Fs/16zYMrrKchFTyBqtuISPp9Cf+IGl2VJawJdywlu+NgCl7BkA8Z5iLHX8/Fwxzc3lrBqfb2BQ3jrXf0FPMJTIM3xxPZEGTfwrsMQ82LXZO0zWNMtLTK/S5tomY56Lf2+sbKb//b/4F9FGN296u7Od3vBWx9qOOrjuAlzgbrMGr9QnS/ihajLlf29/L+0fHoV/sAL9RzSn2bE5k/6mK1fu3LmX1tbXwTW5zpjnLOHYN7B5ffwRZfy4cRSJEmagYwAZcwMEM/QdTDY5lhbRM8pUu95Ki6VK+uTh++nB2q20OltJn3/wYdqsLqcp6PDw3oP0hxcv0/beAbgQoqhn4esu9JJX1rmHvkMsYaQdZ8jihHSJGnYGzcbAEwPd38Dx7u7sxK8bKVQXZ9F36BXuGZM1sWQS3kGfeJ0yZADMLKZ5dB6WAP22FDoifCrk0qWAZou5SZicqnyYke8ki/33Huog+V1cbjBVvGIWu4Fy7Yl6QPmQZw0DKvvWplO2YnkebZF/9ZeUjVgeiAzYTjOuIS0jqE50maB+mloJv4v7uPPzw/sPaX9V4UvrGxupUa/TF2hle07yTttOvEa9SX0Q7JarVZzIMuBo9nZ1oRgbDfHw4DWX7qJyg/YG2Ez2sC1OTpkt1WyB3RgL+2frcqZVXpZp0NcVJdq1WMqOEGnnH95/BOaHX8bRgdw815ulLdwvlw5y2XMB/DzLfUzemaYPlv1xUsga3WAbsJ08qm10LK2TGSutoJW+8wB8KE7QBmMdaMvNajRoLNVi50fupz6MyRZtDp/6ldqhH1aa0Wf8SnG3+M+lkvqDJjXF5JrBPPo4Dq/ZdmNYeIhhA2PHXZ+PXlD37zzf/SEY9v777/9Sg5qDAyg5G8YDGeMwAtqBeKuVHGXP4jTrnfinZ3plKFoG0LeBD2e3TxjU02vefPZc+wvxjMpaAG51YzO207eBdkrjoaEfg7B9GIYHBiiJIELocsC3Soh2ml1l5D6i4gjmFMcqOH+TMGIfZ2pMI6Rxpj/Of0lUnZQOBqW6vILDuBwEdVvQIYPlGmEzq1zmOHS3Oxihj1KJGj4cE9gpUCqwDdptCuAQB9M6MReXOJk4Sv1+MzVqu6ndqSG2gNRhJ2ZJdLAFG6a+CjicdXFmxyLvnQYONm2d12mnj+cuUxn0aDu95dxgBoit4nUWRaBilpDXXnHdFQx3jWGYod9nXOcSyysdKceF8RBYjpsZRp9dJx8hHf9j4GTAePnB90hpZAziT8eTTwVgBGhGb43U119/HTM0BsO8Rlr6isxBLInBn4gk64DxOU7/VcjSQrAo14yCb97TWWIN3ghAeY2C4n1lbgUjB40MaN3MXEKfCIAoaKH0eC7n6RAqoLlN0I8rIgtNueIeBl1MszSTxd8EA6M6ISqMw+M9FGmLdublKxZj9Bz/1pBKm529nfTVN3+AJ1Q6LXihF30VzOZAFMCfMTJzxIwjlRgPCIHOz5FOznxo7A2ajsCkygfuQWmr4HKwzNlInUlBJ7/zm06hgWANPTcIevrPa723gTKVgDXFvCckDpCZAwYGvVUko2wDZfUksqSePfsuZpYODnbSt0++jhoQewDT4WkPUuWdLQPo8xbQ9XGeDXJE0BH6nJ5YGNwMB42Hy0TdfRGjc2r9H2djxgEhOFDIm+PXih0TnZWtRGDRYNzYOA7NrPXbnKHpQN8uY7Kf9nAye71jAMNutH2uOE/Xb4yKtEAeHGffpxgCX/ZXcOa9z84Gqdmmjy+dgduDNQyw5mVfGsbIHuTl8qs+z9XwWSfNekrG2+YAcRpEsyQqcwCuK7Mv3F3qFJ6YSGX6p0NpAMGZj7W1FZ7L9fxzCYs7/XRxTHRaBXECVflvDqClYh/2nCU6C6ClE2NqvDsF9Zx8gH46tQIA78nt08pylfsWcObQnciX6cLWTlvD4C6trKR32y8BXeik5hHPNWgPL6GHxbFmkhZnF9BbswEursdO01ff/Tbt7L9KjCBO/Am0aqbjei3VuL43qKW949fo0HqMRRtd5wYTOtJmtZZKbhHtcrrp4BUzC+VPl1M5U6MMCEDgQvqAPlcnQH9l9bi2zRh2okDz2Ynb7bfTbHkSZw/nBN4ysGm9CnfgcrdDnUaXhsgXsDr3cAbcWTfT8Lvc4ySWkkxPG2zGmRgYwEFG0d/W2TAr7/oaw1kxm4hraK/BL/nQbBcDq/KhDp/ytrezyzXNCI6NTV1FjRuDRgYKc2DarAOBptfpHFUA5AYYbf8UvMTzkD2dmmLJXWzH0bUTqdOuAcAtSn3AsTHul3Amjji/QbvcNa0cBXpXlxnPxaXk8t1lQN/yEvYL3bu4uBjH/G1pcTmyCtzUZIW3QHd1bTkt4tCMAJq1wW7fXsM5u0j7BzqZ1qyyPtVlbOigDtHGufW5fKpWMXilnk7X02l/r4ajMozsIGXXOplmYzgjpxMUy5BwUFwOvL65yvOsNzUVesfUdnflMztJOVMX37l9O+RFe6EMo+ZsQszKO+mjMyPYM/vPmdVOZ4heMVijyjNQiVwimGIJBaqvrYXGZ+CMLrSNmhPodfWPmTOn2OvhCbzgBJdyj564POcT+351gY5WD6ML1LmCOcGUwRplPII2vtUz/B4ThLYbHajtiawDOiBPOpHQxx6oe9CK8OQQmrbSFPzizmBmsxzWdujLHrTs0GfsEzQx41ZH29oiOSgh/5nxZH0wnLeymdvYPehsNoV0Oh3QRnSHE2Xq3wrOsLtrOhPv5J3L+80+0La4RMQgo0FZ7acZamZO6nAKXM0kqTCmOk1iqrCN3NPafuIsJ0HkeZeImY1k1oJ6R2wCg+GIFsJGac+tbWotMecR5wsAVJxKs8e0jdz2B/xhP2mb4FXbFYAbQfBvQXLOJMoBFG139ANeiqCeTgTtl8e059p7sYD4SBk+OD5MxziILvnbWFuDJ9rRd4QRfDWJAz2TTvunUe+LoQq9bsahuM9gnRjEwIVLmhbQlZZ2ELvKw9prdY742LYVeKYZijrSLvdxzPKkF2S0w7wMsvjdrDxtvtowAjWCa+5mMC0OcigvVS3Tppwh6kRN4ANoMDUzmXrwrLq3SZ/EUy7tninh3OAYWfPGMTVj2V3GXJGgPZqGPjqsriTABYUMOWvITAudsQgA02cDYTGJxDEdWgNAsXGQ1/O3fBCZV55LXzwPRcIzcvA43raVrqhDHUODeWaGxZjyuy/HX3ZwF0VtxOP3HsczzK5wp7k3e2/j2dbA7NOPtYUlzmdcsf9OHBiAcRJbPdgF92acNB4Zxz5cbBV8w1jJL/wUuMfAV16yiPMJnb3Ga73GwKnXGYDVruvHmMUl3lH2XOLlRKnZwU7MyIvKwuoq/IXMqCN8xubGelpbXWUc+uDkBY6JAybS40ePY7fH48PjsA/S01qUJe5969ZmyKc7vsoyFgI/wI6doMfM05nFxj5+8H56/72PsAt30r/6P/xrvr8XwZ8P3/8glmJK0O13r6GN9OlDG23zXJZRXhl3qiv7gTMy3k6xTNLJBjlVmtl+664qK74cq5BXzjCAmydO9Q3P05df/x79cwz58tIxsXFkfSEfbn5TKJrZOGSspsNmGOxqtto5QAJWtN6TWarqU2thNZpd2ox8Yy/KFWmE0w2O9fHyvBs72Cw3Y5krLWDTL7D3x6EPJ8E/82AtJ0ycyNZn0ga7+kYdasBBWljrdXW1klawm/1urpWpzrQcRxQrhxdcnry5th7LKMU1V+PYAnBDBAzh+dh9fcwleVOhsz3fpYgG1t68e5t+8/vfpqcvnwVWc3JDHWvA0ZVRbtSk3VSWzGzypd4u0fYPP/gk9LNjf3WFfjrXpoC3wAzWlHMS3oB3Nyb0kCF4V/m16L0TP9bUchmegfoOuur19lvGupdWqstplnZeYp9O8OG4cTreO0i3NrZSpVgGo+NLN1rp1uYGfPYg3cXH1n9+DS6TPvpNblhmgKM4WUxDcEBhHL5d33LNFxipm9aXViNwuDhfZZy7qYtvOsCWl5AVg1raVmXamn2X9C1nbIKj4HD1pRl+8meUcUCXj3SSQfmYcOQc8YPBJetiHR3Vwtcy4KtNdhWaOw2KlLOvZGCb3w1QR2xCucYfgB4G5Vyt4cTmDBhimrf8VqHtHpPPxehiETP8SmXspbqOds1XFiNesI7MocrhQes4hhkM/eYkPdoVvphNP/3888BlTiRaDsTgnROM+gDyo0FjYy+YjnTNtQb9xDf+5g7HsaHEjKvAcmmUKfz5NvjMGnwD9Jj4QqxnaZUWGOLd7i59NkOyGPpLG+Nuw5WKu3e7BBVbzRipuw22qwcXwZDr6JTd/WNw/gH8g78eRjonbIQehx6Ogf7Vhb4P9s460GYPn8YEOedzbwO739t16CXPqGdQF+HXuiOlmEe5dGJe3ayN4xDjne2Gmb5OIswWpLl+PrYdoVRfyhf6VMq714k7lBf9Ip/tZngd5L9Zz0vPy9DJenWuVlCnIyGpRJsieI5t333zw26SY/+n//7fYC8MUAgyddTNjjG4FYeCUTVW1xpqXqgTBsBoOK4ZjXEXPKPdns8Y0CMGcgylq+PFQKvErGd0AWgbB2BuVVdo4EL65Ge/SNMo8lqzEc6GhuXura10pfPz+k0ah+AOlOukZW5nFV/t7MWOjj/90z9PVYyNRSwPdnB8EIBbXFuYGUsHbwH5OCATnGddFGs8uGvEfv0o1VFEdx4/Slv33XUkJZcpWkvMumXzOLgdAFTr+F0YIAM3phsuocAEHKZxqmBvP3iUjgCj3V4jjeNwgfNQ3gAUM9Robw+mnYB5nbnVMV6cXUxby1v4gTLBBMClkqzrUkTx9WnPFcwlHQ0IIb08IQMl4EUoboM21hVyDGyzW+EqNDqyKgsL7msdYm0yfbZWmPeLrAKNH0bj1kefxdptx0eDMsbYOWAaOM2djLiA8XMGRW50/IO5+SMHTDJz+7Je2L/9t/82baIs/8k/+asACplfrhEUhcQ6Tkbnc+AnXoyBSs4ghk5wMLX343cZ/YdrUfQGlQqT4WAIbv3d4E8U7qO1jnXM2kbLs/DEksGbfpsW67PiRR8s4KzT4m8qX5WP/+yi3O0abQV70jFDabgbokBgrlhBOS9giOFnHjUjkIOmPrfbb6fnr57R/NxeFfbG5maMlX0QdGjEp81+Ysz91Ch6reNiRoHnueRH2gq0pIXOiw62MhiBQ/5WuWo0OS3oJLhT2Z1xjuPojBtdoh8XATzlk0yPDOjztQFNoJVFIjXMQ47DgyhMizhbgNqo/fUVzmWpgvPWTI0OTj8gRkfaYFIXx82tjjUgrsOOehS8pXG+n0HKqVCYOq0aGFPSNdaCPB3rS8CR2VUurVlcWI7ZGwOdBQy9s2UanVgXz33MHDLt18yVVmvAe5i3lB4vpLnCelpZ3gxnxYGM7A7GV+MtjWJ2CTrYX1Pp24AJx8mMzWanwb3q/GZ2ifxhCnwhAlE6QTre1mgTlNsfZ1IM5jgr4W1dc+4skO2UG5qAN8fY+zD86BwcLa5xR11+CPpHfSSc+VrNpXXK1ngEOzQW8ndsic94ml3ichALkbrkdIBuGMKbghwaEfwzAZBzdnVtVcd3OvW5r+nyM7MYOsZzaf1WWqpupJ2dN/TzEFnJs6oaIgMUUUdr6W5aXHpAXy1U2U/7+y/SN0//kHYP3kCT01RdrjI2vbR16wHt1AFswzcd+ocR6Z2kO7fv4xzinMALgnyNEZwZwctu74huu+TB5S3LAZCDN2m7Y6LsXyEMAscyvNbtHNO+LjQvw4dHGK162tpYDRloNawpdZIO9q2teIYxN+VfOYT2k9bdsQbPFW2h7/w9BW0uztCJ6OrFRUDZUhVZLgAiGjiq4+nV6z14rZTc4eYCA75QMRsYuo4ZFDBzJaUetKoCHP/xP/7njM1c7FJ2ftpLz17+Nh0evwpgbwDGIEt27KwbU6BtpZsgyBUOprPqDBn8forjpq2cmTXAVwma9xiz4Fv4xbFX/8grps+rj2YKC9AOUProJ1yzFmBWsGbKfLq2zkYOJvsKncA/r89/2x8dk3ba2X2basfQFHvo8tKVtSWcrQPouUfbBePTwlB4+BiwmpeyoHYAUrSR/rV69QAUFsk/HV6GbTHIE9md8OD61kbY4MODw3DGnPlngGJpszpIvesygFjCD0h3qUHUTqS/Bu/MYHK57/GBS0vhbehhmYaVlSo0yPWIAnwpexBLs+WkjTPJLiWWBJtb69gEA4kdxuky3aJNAsp+7zytrTyE/8vQBH17CZB0qcMEzs4VdmDcJcmAPjqsnlC/SsLAO+oR/vRYWAu+SGdfArCwr7QnFxfPwRydkC56ZufgFYDyXcjwhKAJepRK8zjBdzlWTl99+xXy1ETfNeLZHotd186w+zzHIJZgVKdUsCpwdlLDXbFcNulGDC6TPh3oHExHcKUPzcQIAl9xgMtQvbe7JzvBSBeg/2SqHx2jm3Q84VGAunrB3QEtuWDNIO2QgQwz6MxS8y0w923mhssIfYY6SvsuEDbIqW3TBlXBSucDgSd83xum6kw5rc4tQ9dxnDd4nGvMZjL47HOkpW8nrwyMSnBBunJlP5xwdVh8ad/to2OibZQn8gRZntTxXPnCwLPH6idtnDGXdTp7zHNCheYlJD5TdSRAd7zNGAlZ5jydizRtIPAilq9U0NOzM2AtzrPAdgfb73Ip9bPLL93RziU2ZuMXOd8sFQNQPtMliT4v6sbxPIMuZtPpnEe9E56ZJ6nEEe5UOJumZl3me1M3jbf20UCatU6d9HXydgKn1r5qP601Zl0ts1vl3LXVNa6fiSCfWatuFGI/bL+ZAO4k5kSyPFSdq4Jvl9M1uvESLJKdv5w9kx0/aZaxlTZNeQ7HBvoZ2IxgGXzlWHjcVw6a5MCLL/9WRjIW0TYabMiYUnz49VdfI60p/bf/6l9jn3CycfK/fvIVNO6kBzjlizioj2/diYDR87cv0vY+8nX4LiZqlBUbKT+YqSBzqMPFMuIfHXh1p3WNXJbuEmCdMHF/YBJ0qvZcObB+jm22bzkAmzMpzc5wYtHAgxhHXrVkAEAcfTyGrV3BcZtJ3339HTrH4u55l0JZ7LhRS+vYstWl1TQ1Ph0TGTra1YXFCL7Ia/v0RX51SZt02n77DpvYj+CgtbtevHiVdrf30z//5/8s/fVf/1dc30mvnr9MP/v5H4XO2Xm3Tb9K0CLviPnNt19CmwPoYHmO+bSxfieCRgam5TtxyvFxPTYx0dE1U2Z1bSNtgl+F/I7RZ599mu7c2kRu85j6Clyl3UWWjSk7Obp/sJf+/jf/Cd00nzroql/96j9FEEfdf30Nz0KDzc0N+MNlajlDw8llsZ0F5asLK7FUzGCLvKStj1pKFzi26Dkn9tS6dSdb0Ik9dIhB9ZgEBa+Z8Su7qa3FgHnlCIPEEcsk+BqfsubXMJ1acL68mCxA74Tr3VsL6fHdh+msN5m28Q136/tpY+tWBEssbq+z9PEHH8UkwhF+oRPGBgo6zR70WmEsF9LMGM48Y+/yxi1w1y/++E+gyQH8+3Vs2GGNWTzXCNa4I+XK8koETeUBNZs+pZnBP/n0p2kR/S5Pu3PkF3/4bdrd2462lxeckM9ZPgZAzGCNSQ3GYRks57i6Wuvd3i6ybT01+Be+kIeXV9ZCz28tbaR/89/+9xHgau68TF/8v/5nfNqr9GT7ZWoMwfboP8d+2OtHwPIKEqp3jvFzd5CVmHinrdp4WaKFTZotFlMBGbmH372EjFr/7qcffBgB+h46T5ne67XSfrMefrEBUidczMAzUDuHXVparIZOUeaixvjVRNrfPcQ+aJvzEkzl1hUNoV9MqmH8tafaRcfZGn36yZFVC19qK5VRM6HDTmP7nWwWO0gTswqtaRaTQ8iN9Qhzdnv2lZxIrB03I4PaFRrulmxmmvc2I9qam65IMBu9DA2s62iAVtuoD9vvneaahvC7ge7HDx9GkPX4uEbbe/CwSTntNBMTSZfo4mn4U98DYXFFEvzi8ZlJy5dYW84JedtnENdJ7yl4AF5gXHUJLBejv3L//mb077unL9HzRegMz6ADz7keqiR36HappXp+HAypXouMPu5pfdkqOLPecIM0xgu74w7MZohdMj4z2gPe0sjad66Eswapf4t3TWgKVQG9L7RP6BDbogwp88ZPbHtMRCDj7uA8A360lEIE27hO/WIAzHESiGkfxCHqI89Rf3hfFYKBVe+vvFuaxAzICKpx/xP0+PH+Yfhzmxtb4K4txgIsW2tEpph2zZ3Zy/gBj+7dTf/X/9v/YwQx0sT/5X/8P//y4f376cGdWxD0brp/71Z6cPd2un/7XtpaWwO0LqaF8lwGPSgxo4FpEkcdwO0snOvjS8VyRN6nSjBUEQM6hqICUEzh5IK5cUIBCxoSOi8CMZq+DBiWwGbXnCOQ+DEwVyFdq6ARyghmaVEEYxBKoqvIBZ7O0E1AlUsU6znMBZJMVp1wVvgMhpNLBDkyQwClSQYVNDIGGD4fG6bD+l7a3X2Tmq2jdH4Fw7eP04sn36Q2xqsJSNWrddtb0+2diRM5uYZeJ/4UBtrZe8c4n+DUucTEWl4wOQJh2q0zv4LTUwyPu/NE8WgG1WWcRjrh+piBNiI+AbNNIuBjfNLQAJkW2RU4mAUiqNegOPARfGTY/B0RD9oYNT0DPMQ1cgnAKkaW5znLpgKx+OQcRlhFJB19q/i+B/jeVGV14/jHMU+4eY3Oy6DGaPxR+vbbb1EkgGNocoBB7KA087bcbRwql85ifHB4BB0xCwXz6ay4DE5nZ8h466DpKJuV41IPQUtk9iBYCqrLNBQAaw9IR2fzTH827dJi7f7tW1Ch0opZfPhAwckp4LSDe/mbysbZ2FNr4nFPd2QSfAuCLM6ng+sMTLtfjyi6s1IqVAtp9nAqzZbpo8DaKHef2cHpr+JoKxMqQgNcTRTfiXWlLuDnqwHH+ZtnmW4dy7l4tlu7m+nikgfHT/CVZz5gWfrsEDqABrRU8NJbwCz9HUvP8xSdE1N1bWM2/o4pb871JK9XeftbXv7gfTFujcO0/e4l/agBpm1DQpG1kIPdoF0BJ75UhE/nCsg5IPEip55L7yj0Lv9ihDVgypdBgJjdRrYGfRy0M4wxOsIZMGXbHWdUmFG/BKXlbMslwPvibCx4xeDj1i2LXpvW7BjjxHbOGXt5YCwAuP0xu0swOlsGRJUq8Kp1AMxC694oXvgWmkTwVdpACyjGdTja9UMMZj213Jqd8XOGzvbrEBqkMrCXZ4gzfxuIk4cMXFknwn47jgLvkwHP7GuYeAb9Mb2/znmdjgEyrmcopJcBIpeeaQgsyGtbXY5oerIzodbwGAV7wwmjzY6fDqJAJ4JiANtTrhtgqNUf0sj6VgZdDLQZ4DEb1vF1OZwA1GXkLkc66QMw4BV103TBgJxLyVyG2qFvFzhVBvzcht9lOCfI8xexiYDBG42WsymR2QRQc6LC/poFpFEzQ0K+j6AL7zZ0NbvJ3e1iN8W+hX2LjG+NdmvYkdH2EXTaZQzPGbMG/I8+gBe7yMzYlUU1MVaAG+sq+bm7sx/8YKbbcMg9+Kf+0tmwSP2cdZNc1iZN6OjJiUvWkeWuWTyAxaIzgdcB7rrtXFsOLYqusHg0RhXb1ODZfc6XVyKln08dVx16l34JXA1UuSuTs/kuHzNzUr6XZzg9ZggjOAygNwisAz0+fskYYugnDT6fIft5bA3+WSfLrfE7rVz0Vt2nztXZlccEOWYfG5R118xDHKUdwKs7D75+/Yznf53qhwBsxqzVPEqN2gHvm8/jvdTks877zbsn6fnLb1Lt6B2g6ACeN1PTgs376fjoIALbZ6fYRobQYJeBk7yEYEh7dALN5NW+FwKQugOfM3DSoGT214pbvY9HlnBs/z+NvuA+AwCIIFCd7xIgA3vKkgNg5o06Qbpp+1zOtw9oqdea4YjmIDG2RllALsIpQn4MELr8y6C2tDGA5lg6sbGymgM4ZpANcHb63Ee9Z73D2LADGYz+gVkMul5cYCtxhDiYYjchQSjPddzcROT8HFug44G+icxr9IefFpe1kH98Yr8u0OUG9qPoLO9z+OYcoHyCfj862gOsTYFNrlK31UuT6MsSNuAS3htgT5rNw8h8Hfos+ietnSwUKBooVjc5+22Wku03K8IAzw9LNpwRFRRCIz7NUpC2Thi5BMCMeLM2LTAtT66vr4TzfnB4hPPFPbF5Tla47Nqd2Rw3A/HZrg5DXszotDi0vG7GiBOVyqA0FXM4ETBE119PXkeASNvKz5FFMQ49gVuxJKM0WUgulbS0hdNTFuqNCSX0tPpNMGvmnXb4hPa7zEYs4Cy4G/Ucw+u+68fH2Kh8zLo+1mBqgNV0rNxwQNsjPoxNZRhXJzKgRpS6oHcRcBK7Tsgr6Ax1rnpdXWhQyZfOppMo9kWHyuyvmEiCH6WxeFD8oG3VRrvsx2ukUdksGnjcwNT8fDXGLrazh6VjYxzO87vPNYvEcc+BwBTLIa075fdYErSQa8A5TtpdZ8ANejkJaLbiEg6wy+qb2JVYCo1O0Vmb5dpyKddcMjdi4pJ7cH4fedShMDPZINkVz71i3C7HzkNP+VJ+lC3xvLhD2TbI5YZBBvm0LdbT9DNPWDrZKe7IfYoJDvvPmJpJKp8qU+psf/d+YhaP6xjyEXpbZeBYioU+/uSTCA793a//Lj158TS93X0LVnmbjg72gz5mrP76d3+HztjlfLANciOWE//Z5xg78JTyYlsMljgO6tQIxiALMXGILWxBOwNoBhvNSOpg28UmMSmGzoqAKscN2pqp6PIgdaDXat/N2nR5nUGIS5xtawGKTQ0Yq8eVYfWcmCvjPbNNcc4MRmB39g73kjtkXoAhzjnHGm5OkjsJY1DFZVDraxvpX/6Lf5ke3HvAja7T3Xub3JN+gDGdAPjVr/427FEHnNnttXP2/P5O6Ml6q0a7LgNv5ixIS1iYoSGOvA67I94Wf9p/bZE0jmxAaHJrazP8vuADxtYxdOzEevY9lgojWdrLM5xtM1R2ebaybAa3E030LLBgFX7NdR7BdZ1uBOdv39mgfeBB7mnwZmlpPuTE+lpuZLO0is2ZLSLznTQdji82Xl3MU6XliYH1K3Ak4+ozypGFPMl9wORgOTG6dsB2moHlYDiWMVmLPtc3clKlDE6YGi+kpqUd4CmD2wYM9YUiqYDnGWwQ34vNjo4NwEwyNmtpEfpMj4sbp8CWnTTjMrH5cmRjHWKT3UmyBI4+w+7K18qMGY1iaut4ueR9EjxnBvwt+MLs2729N9jUw+AZM+4r6F43/3JjoWtsryUqvF/BiXvs4PrKrXR8AL6Et/zdyRgz4A1qnICNnfRz91P58/GD9/Briulo/1169uUfQmf99Kefp7//8vfpXauRjuGHGj7ZKTR7tbeTDuFTEzqmcMznwXzLi/Mh0771hRfRU8qJBd2Pjuv4RNAc2vSwc+qIDx6+FysbjsGVDB/+L7i9AEXHclCtCw46vzCMacbQaegTkxDUe6pYs4ScUFCWc73JifDLLM3i7tUmnzjBFkEdnhd6xtgCtku/VN6N7GH+NhBlpqz2TTxgkNyyD+J772s9XjNC1afq3E8++iStLLlUNesV+dqkGnfe1becQI+6JNnJ3zTu5HE5JgCt4asvcuv2nXT3zq30Dv3l0j3LP5jpa6LD8dFx8KKTSXOMK2waOkpfySL6MyYAoI+cQJTuyoR0tqbv4soC7XYTKPwf+LQNDd0R0mdaR9tSKfKOvrkBdle2+RJL2Q/7qn5z8l4/fWV1kWvMqLKsyEz2T/HNW/TTCR5jFU60m81FE+KaqDEO3U3EUVe4es+d90040gdX38RkFX06A7+IC2Kyh7GLzRKRR2Usl+rRBjt+BkShhPYSHGpGdLy0GTd2Qh/QExzXzBdcy/OMNRgjCJuqYeYax2ZrczNt3roVetE4ihn95ZnJ9HjrVnq0upbe47dN2vPvf/XFD8sk/8f/4X/4pTuYraytwKSLaQHhLKOQlleqEH8Roa1E52MLbQNX12c4CEswIo1CmemAl3DOxgp0ehrAiMNjbRl364klRgBDs6+up8bS9JwKYZAqMOIMnb+EAV3mc82xSQhwpuFAIMfpmB2Pf2FVAicHIIzZRwBp3jkHAANImWaABLGnKKJJrnHGD5poqdM4iuMEh6t10k6dYS+1cP7dsSOWNOBQ6iBOTXE9SmcexrUorW5MDQXhDIUzLNYNO8CpPgEAC6rcPl2jINOYiq7T2miYFaGAY3xV2xhJnd4ZDKxOQAWg6A4dptEbT5xBMWkABNSqBIY9BtrspzBanBfLJWDiK49yjJ/DoXJWzt3X4DMAGOBY4kgj1JHXRQQXZvG+YyiZ2cVVlFqekTMzLIKMcT5ncMyZHoGC5wvcVEAayh+/ZTbPPTw8jGWSziRrlAUcI2OpYLhkISLzEcDTOTTYozEZ9UcgJO/k49EOBYyvOgSeJ0+pdP1bYfB3DZh/y3MRuIjj+e3fCmc2rnkWwftJhxxwyO88q5+fH7PTnOTMzTg8e1B/m+o47c74aqg1PC6hOr3qw8susXEJBfzPcflbYHzC3/0TjskX8PcYIPMAZ0i+CWAGGJ3CYKogXG5m4MCRDiOO4g06OAq0NQI5jB0/QzfaH+2UPpn/fXlOBL3sG78FHfjD3QR92Vd/9JiOh/TioniONNw72EEW69D3NBXnJmk/YPFygEKyNlAL4GLh1KpiEzVudJh03HXgzSTT8Gt4Tfs3qCk/Ckq7OEnBJzhoOhlleFuAYsBIEGrWg0bGmVgze1zyNECxGkAxUGOw0iwNszW4TcyuuByr14OO0fGEMc6OLxwGUBmL7DWXKefldnlWxx13gob+R38t6OiSSJfuTThDCK+OagWoTF32KMiXN3x5vFItBRgr0DbsUqScq9FVxmZCXAJIBWNNAIaZcb3+KbrEgquCZoGbQU71lgFQA2n0H6O/ACg8O7lGXnSskV8NITyrQWDEwrBYDyMDu+nMw4wDZgWQUEqrq1Vkazy5M591EVz2HTViAHQGzgUuzg7rbKn75FMNN5IBI+noAKi4JyYsvff4I9qzGjtZNbumwR8x3oAWdEue4DDYlYGgS4BzJudEBgJ8KmMWq3fZpXXVDDK6XHyALLiEXIBr0XCDA5cAQFoHiO3jXI2Fjr7iWAX9tbZi1o76y0yfBp1VL6iHACzo7fsP7weYkYfMuDOA0+22YhbQbMFmAKoLxsOaRoMILFiTSme4D/AZS2cAUme1pgKMDwBaLpFQh5oRZtFjszGsVWi9kvOza4zoXYDBHLq9k56//C4d1XbS6zfPAKqvw/C6tNcghQ6SRl5AYnBCZ0ddEktEsWclxmgSneA259YmiOA758g70tAsCIGHjq7Pm56ehdYuu3XpIvYBfa1j4bKgrINdojGGTd5Ez9BmxufsEjAIUDnXXkA3pCi+W4fPHR5d7utyXjO+BI22IYIf6AeDOy7hVIhdjhpLr5HJDmOuTdT5G4OHzTChuWFzY4kaMiiwM2irw1TmuxklyqA87eYJOlrWjjCQpc7KWUAAwVqezY3gDW0xM80Au0X7dbQMrkvLqP2BDGhXDOhLa+2ty+KiCC86wyCCgTsnUA73jiNAoK2O2j/cR6elWl3KbePaLn11htAApWDNOnbymjVAc0HfCrxSTkUwwFxpjjYhh7RL2x2117CjMdlg+6GxWjmydhhfs+V0QiODFN5TVzibblBqGcBljYoT9UTfiRJ3NhyPHTud3RWAm+1hGj8anTYBWA3SgCl8Nk1FZtEP0K/T4PpTgSI6Cd0vbbQlqN1okzpN+2CWpe0a0dRglzU9FtzogntFpinP8VnREf5nMClnAaKDb65Vh+pQVhYZb8YgMjbom5dFbSqzRtEJjqf9sC6XEwARBOFJmFWctaN0hG05rNexJ7XUbaG3cZKc7Bq9I0sGMO/EkoFaJ8u0MToh2lGazPhrW3JgUK2oZfSlM6Y8yUcGrqIWGHQ5Q0/3GG9tpEA8sBu6ycCQvOcylAhaoVdcnqNuzLjxEvkQg+WAijiuUEbWxy7BAUOwAjyHHLsMKTAJeNHaXi67cLY8Si7oPDAOkVlMW8Qak8oc+iKK0tN4g+Dq/AWczHDYefjCojqeMeUcgyGNeiN0uvxnJod2VBrn2oPX2PBC1Nn1uxPElv2wDk1pZjZZo3NCB/x8yL3POdflZpepDl51I6rYpAOaulz2gmvsuzpefvJT+sZSY/Sr36VPDvJkbBUBUF6QNwIH8gWDFZjKMfNa0ZUMHHzp8eBP+IzzDTbF0rhGg3uM4YC+F3p9+3Av7TcOUh/M5YR717qPOOdmEbgkLzL7aLf6SOeXIUUn4HTBb05qTU/n+mp9HEozLg0CBR+D2/VZfGYuiWAQBbzPP7Nb3bSIIQs5MJtdHBoONvxhG81cjyAgY+YyUmVGfOWqmqgdDD3NeNI2OpkhjWJJGPdy0lea3HtwNybYre3kJkFuxHVYd8mkWRtzadgVIxXTJx98mu7dupMePXyY3rx+HTVbLfHwh69/h004RH4aMTF/gKMnDuoMOuhWA8YN+tJCV43Bn7kAuH6HBfYnzYilf9p167iq+6OvHDPwIp4P2w6OcjMyl3faxxF+V24Cr6p6oI36ZXd/N/1v/+H/E5sZPHvxDB3W435X8CR6d7bMGLsDLlgPOYv6yy7Zhz59nn92irzRztit/OA4HR01Qm/MVa0PZbYf+o4xHDCWrh5yYkxZdRK1hKwbeJTGMFTIs/xnG31rmwyIGBgI+4W+M3hlsGr/8IB2gYcK6Hz4Q0zQBhM2GcMouI/sqetGmYbznOPzhvS3o67DxiCFyOg1dns6drNsgn/QvsklxvoYZrhZ1BxTFvfR4Vf2nBA3s8aJH3Hkysp86LoL7PgBfpX1Jq09Wq83ae9yPF+7pi0wy14d6W7t6XwcXjlLc8UqGGqTdrWQ57xJjXreQN8M91ldXQmduVJdSf/oF3+G7Jyk777+Ip31wBzYpA/fez9NgT3qjM8QfegEo1mmQ7EAzxyHf90d3GL7eSUYfhkMI8bQJ76e4FNaQF/nsqyBNsTn2d8/Skv4EQ14+4MHDyNjFpWIbm9EwLJaXQy+iOWJtNeVDvqdfTC/JUWUBXeGdKJDPo0ln+g29XVMFsE/+joGcZy0U//qB2Qdk2Xd48qedsyVArZfQxIZuzcy6sSGG6gx7GmVfhvwcimmutcaovXjWtiUAnxnZqr6otvpMc4zETwa4P+tb62k4ux0rDhx7C2DZILIAdhaeTEDbn9vP+h2//79mOxxc4FpMImZdbdX19MWY71AH+5t3Upj0L3E/Y3JiDeV0eWVDWxALg2gHhEjWiJDvCkmy5uDGOydicmrWq0emXOel/E0fbYP6EKzUs2qDzpyf3GNEwgGkcXC2iSXGZotXS7Nc72bxrj02EQC8RPEQn7cGEC5MxBlG9Xh+nhil7Bz6GRtoZjCcSni15itp/6LgFjoRXQ5v8lXZli6xFFZMZAWGI3zHTXHTJ5xl08n4sVxYiyxp8+2b+Fngo3kNbPlndhwUlY/1trwsVIRfeO1y+gCV/zhrqf/94+DYR99/OEv3+6+S8/fvUnP3r5Kv/vmy/TVi6fp9y+/Tu/qe2kHhfv18yfp5fab1FVwYSDBlx2toMQNAJyODVLnopM6p+10GssbL8NICSqctThFIUXWFNePw4QVBm0WpTsFoac0aDDkuEoG5nZHRJWtoEejZ2q3M04BamBiHh1GV+NdwLhdOqCqT6/jJyOuOg1AGoQUxc8A7hzvpr2moAzC8HcEuGAGs9kMAJryOM/AG5VUsfVop2m6br1tdpuRRVNkm/12ENXZYRtwykD3+ig6NEG3k2ud6GjIfO5cmLM9cr0E1/5aIFbHwFmoKZgjgCx9CQeacwViXBxKUOPOgRBugzOjmUaZ84rfJwDqXIiyd0cXA2b5OgG79DK6KgCzqPrc8noU+tU4xr25j6Alat7wp0raXWs0jNmgGKgRDBtkEPBlUCA4yDXDvkkVnI6trc2Izupsep1KRuGyT7HjI31XuFQKAlSvd1vwDDIyMI0AF7//eH14gD+EwdnQcKRsN/fKMzT0Kdqeu+IzNOKCfDvmd/sf3YRu/h5BNa/hWAA0SSUf88/Cn8PzdhQPH3cHWJ4fxTsBvu1uDX43jRtDjcIxJVaHwNTWywQgnYAPxs4ik8qaQoeHx/G2aGSxWE7WkXKWSeB5jvFznb9BJINkBhfd2SvTPAOxAOQ3/cz/oqW57/kPvkarOQwBuCYDTqPpglONAf+Pk3lzU8G8r8iSqu2l3iAHLqSr7YgtqmcwSBhFwcPFhdkVeYbMmVdBuApNfhBEqnQEtRoS+VyFK2/IM9EUZFmH2wY7C8KpnKXCdiZsMgy3isxNNryHDqQznhoz0299e8xgjgrR2W1T288A7HbxpO+swyRtBcxdAQAMvJglMeU6fZVOEAV5UPcAEutHyWWSebcdA88YUZ4vj3itSzQNNhgIizoajKwyZGAk0vGd1Rzq7ErfCWhyiREW8NM2jtv/cJYZo1j+wr1j5qlUCTAcO7VNWEB/kNY3ttAfgCZA1O3bt0LmzX6TDvKo+igKitMKM1B1YGZ5V6tm3yJfAH2H3UCYzDroWxMBp6g0nVYwws6wlSvIYtSvMjjmLqi30sbGnaDR2fAqbfH94aMPcfxn01ff/jbtHD7lOc6oBfdwnWPi8rU+RgtghQ60lpYFs50IUMblQXnaGpBmT1mQOwA/9OpieAQelxg1d5wx61VA6q5t/a5ZNRdRR8B0erONrB/iTFYX3nIZhDNe1sAxMGqNBIYLuWszNmZzmi6dd1lTd7n01OWcpnNbx2ABp33tFmBrwQwJl5kNwlkXeOsECb4np69DF7tcsVnrA0IB4si79ZYW0NnKyxTtM0DmkkI3b7Ce2cH+AfobOT5FxwAwzDayZop2zR0R1d0GZgxWjI2ZNXABzyErjI9BlajfAAB1ecF81UAR+hh665x0aWcP2jhD7+ynS6E6HUA6fZP/xscAQdA0Np6YmYc/rdVTYMBcJqIOV4dGPgj3xBZcuiOp8nEd+jlqcAHuOshRveHspgFhdcNV6Gv1t+MoQBKM6iQYHNvbOYJ+BpDdyjs7r+plAY+/C9oVt6PDOvcGFPE86ecxx9Ugt47jfLmEDhGsmp4PDZG1mGXkPDNWokaTAUv0jcF0zxHcuTOXNXrMuhYLLPK3wUxEhT5fR3DPHZ1mDV7p1COip4D6QqFCv6AZYyKAU+eqM83oM8OngvPnbLsTX26p77NdKjAxBd9MudNqCV7HbgEeR2/rm05M8+ZzkvG07MAMfBu1obBdyvAVAHcaR2zv6IAGXocDNsX9xifLPG821QDM2g0DJYPeJXQ9hbfr0OmUv/OstXrWgL0q3ICgSz/dCWwZ5yI2OoI2YjD8p3TiZN31WQRc1EGCZQMlyoh8JbA0M1osMDFtvUbLIDgzPhXPDF5lvMLGA9jEP4LUwFr0WedePRrFcedn0xJYSedIuxCO+3ghlhDKE4JpnfQrroX4yfpZMxeMhxl72LrI7EAGYtB5+08a2VGXYURgAf7xpeULTBB4INce1UkJ+8jttf8ZR3ledtTVIeItHWZAZThrZukbCI0+cS8aGvcHaaRrmGWOMZEW2lufrOPq/WMs7bfPhabzi5U0XjAraDa5s24XO6lZDYeXC5yIOEVGQCsRZOOnaGPUduW9jANikK43dAmswXl5hvaLX+HRxs0yMJ0Eg75mF0kFnUD52pozLi9xfFxmZdDZGmEuNZlCjxhEqjfNWj/hOWZU4mjAG/WWmzmZFQe9GMuJyUKM3QS4HDZLDZzNa2zZ2KWTjzmoYMayk3fWQNNZ0k4aIIiaLPCTesBP34FTIFx22lyFYZaHthVcy7+cleXEkxsRGNDTZhi4OA/e9BqDG74++ugT50LSU3wPl3FXwAt3Nm8nNzcwGLJzsIO9g37Iapu+tpt18FMJ+syAwcEstFl9po0UAxrMN6Atj0lna3w5MS1+icko5Nh2GQiT1jFZQdsMjLrLtrwm38SOz+hwdZtZHj7H6ybBjW5GYM01J2DoXmRaKCc6k2IcM13sow6wdbn2D/YZp2bwjZOpFuF/dP9eWkVPSPeV6hI+kXpwkFax57/97a/TYe0Ah3stfff0q8ButcZx2ju0rk8hlpIeHIFvOk3sqSsRlDH8KWRRnGCWzNLCCjrd4vhiQ7iat9jJ4IK0ceLODHexqHyrLJm5s8Df6gr1iC/lMOO+i7Sz8y65A+SrVy/Ac5308tXLCIQZKBILWuPUzFvuHvInL+hPuetyZPFiF7Sl7oZpUHN5eTX0pLX31POHR3XkwiCnk6G0O56NXYbvtYFm8a4sVaHxeXIiUn6dK5Whu06+Y4Z8oR+cYLgGx7lE1eVup1d5GeYYPG/gQxl+/e5t6uKHRXBEPufeLmXTcTaAFRniPKferEVwfa5CHxg3zx8OW+gZ62K59Bh5xKF/+OBRevzeBzFBbBZ2lBSCfi6VdhdJfearq5wBbBBF3ju/cKKIsW1ZJuIEPtjEhpWCzq64GdIe7bC1ZDdXb6eNxVvpaKeW3n/4frq1eStt47sPzwfIeErVJXf/dqMh5d0ldZfpn/3lP02ff/x5evPmTXrx3dfp9uJi2lpaw6Ys0n4wG3JawO7fv/cwLZQtRTIRtcRc0dJnrLRHOv0WwEeYaOMpz0Ke+ac8iS1V3U4oirsMRmy/eY1dGk8fvvcoxt/Jb+m6trIGzxiIFQ9Y3qDFPbHhYB/LZthv8YgTbmLlqLfHeeofeUCZDD6GLz1vFuy7ugZO4BxXMoizRqtelEGz0x0Al/caYFMXMNDoCcaQe5kxZPb7vbv3AitZ20s7pD0adF11xjhhn8Z55sbqWgS/1WmN/x9T/92k2ZadiX07vfc+y13T17RFAxiA5FDQDINkSCHzh9xIwU/T+lRSaIIKUePE4cywge5G+3tv2fTe29LzW7sKjbydnVn5vu85Z6+9zLPsPt1rw1OD2cPJCtqKbcwtOqjhviqYDw8EyENbMRN4J88voM6nqc6gyJbTzLWAq1CaC+6LkLTr2NVPn71oT5+ux28R5HagH3/dCCC4WOv3dZ4tvljkvXeKSDoOVgUc/oftHC4w8N7Jk07s1F0TTBGaibEcRgfhaxVifDV6UXUnXVU+evhY0E/1a53GGHpp00SzePHt7gIO1iXjmrqLepeWoBQMIgmkg0QSEE4EUdlfsZPr6D2Y3qIqWOh92Ud6p3zJrFNVqOvc5b5wuAH/AmHsMl7iR8LJMIoiCLjUHk8HaxqrJaHAbr2LvnUyeh0odPe+fR7f5zOVt8HKM/BccPK//Pf/6U/BsP/bv/g//mz3eK/KkvfPD9t3MTrfbr/K7wcl/C8jkHqoZRcwi7YISoZj5JCr08uzGKv9KsnT8iDTfR4gXkwYQQfwEBhgkxmsE4by0I8R1ri7eS3ObAhOZQ7FEcOoADVQWIAoxEEAP3G8IFcFA7J4TkaVbub38EJezv/5PZv/EOd6/3AnAnjWLgIMpsxriWPZBu7C/DMlADaNASV0DPiRNUShHsSwUChrq0thhGxgXqOQy8nPs6o4sf48VBwgLQ1KLIei6CYq2GNmxHGcA4pEVnIsgMXsGMaFIzgSUDIcIMZx1ipp4zy/ioXilNxLxtN6OA5VRZW1UwLWx0ArH0Y1TgwafqSXNom8EelDq1wtgjy1GCMbRYBOMjqv3v2xbW29ikGWYRxsf/z2N+3lu18FfJ0UY4nYy/zWpSJYylRdD+Pt7e20X/3iF5U5ehqwwgADVoxeniLXe6xqioOjOAT5vOHanDnBKkLpjz3Q5jN5Q77whwCOaxSvZF+yMX1NeQ8A5O8Co376u9YxPz9m8NCIIa6Wp9yrB2gE4PLT+1w7PNHf7xnyM8qaIj4+36+qr+EAqeHhKNkCVAFwAZwqS5Q7U2K7AQCMmxPgDPPWVsSJCBlDF5WEHBMzoGIUQqu5+TjXAaMnl0cVVLu8DQDJ/aocmzKcHguI2Y3CiMLM32qOTT29nQ3FwhT17/wfUPKR7/3wd/zkpz8BaP3lD0G+fJ7xoLx9nlN0GFBp/YKwZoeInAOmBihWdjyazamw2kE5NoC3ABL6Ml6V4YqyVWVYTxkjDiQpaa4WlciujAnnpbLkoYvs7EBkfnZ2MbSl6LK/Y30PKCngDYD2/J5HkGB5Zb7eG9bPewJcR6ZjCFRHPY0eWst7AZ3Tars2z+iL7/0k8rwemV1o8zEsCytLcdxWqvpSRQiHBi0Mha/AadajLNscOPIjq6vSqUrf897hgACBl3LMs15UFTDGv9YmKCjQZY89tz2gG2W8ych4DHsFNqKs6ZXav7xnPmBXcExrAeM0N5fnXA4gecxeBKBqAb0Kf+0dbeX9obNs1Mxk9kbQSKm1qt2Z8Nld298PiGfgK3tyl+1wWIE2ZGBXBZc5Kj3osxiDeLy/X6Dw6ZPvRY6mcr293Ffb7m7oHycAGJmOc5H9YsT3D6P/T1Xb3kZWGFdBvrFWpw5G3wn8aF92T7zJ2avh4rm/9mRZPlkbzrzqBsBFtRQwe5JrCC4KAqHv7u5xBW/ePw6FXxw2sBI6TofOWoVuKpimxYt+wy94QVZ1dnay+JkuL/nIXji1qdpXwvecNFUX5WTmfdYB6M/FAJMHPB0lEB5w0qPMMsCHNsB4bFP09NXFXTm5nPvx7LmDFKamh9ryakBn9ia4O3sXQBxnVVWuGYPlMGVXVCfQQWQMcKEozbHEW3nc8A49PRigC0zcVdZXAEQwVeBGe4m1Gn4/NBQa473Q3QEOY6MBXnkuznMuUevjFLhw2b/H27YTHY87tBU7zEK1cG9Lu819w5TFl+ytALNZdfgtYKYCIxz52Lrczxs9lwHF7MN0+BTIFqykn82CrCBNeL2qIrMPPesXfRyaOlHT+8jJiNaE8Ir2upmZXrWhdN/sHl/eY099yTr2tvte0cYZo99ViE5PZW8AzfAcRzPbnXUAd+zpQ80X1P6umsfni+bRiRxXFXuqllVVXJ4f5aYqfcLrcZyubwD38Hd0eM2DCn/6aeBuDd0Nfe2tANp4bLigrIqjrL4dnZo/IlDAKQzWyPMMjUzkftnzPIcsJZshs61NFJ9q1eSVoSewp6oDiIdrVBLiY6BdNYlZEKOxSQXkQwuBifyI3qEnr+NMhFciv1XFnRc4RJXJD33xp5Y61ZMqCLSMXFzQu6FF7g9fCf74DN6ASXzVLI68vrdzkDVF32Ufbq9Cl1yzWsijr1QAw3d0oqoE68CPo7m2NtH3scFxUQub1Cme//Ad2uWnWZHVqpf/KuEV/hDUIkdhlnJgBYvok7I3+ebscrxUEjo8ZCKAuaxe5I2cqMozo0UShO7Fcz5TwZ7wpWoPw/Hp/7voTs56HTCS98pec3hHJ0KP0AoOkKwTjJzItSVcHRQxOT1RiVSfc8ABfCKQh/ZwoANj8ji1j0dnvTtCldmkSruFqTY4Hj0R2aVroppC0+7oLcVOqFyFqT3HUOycYFYMUK1BEF5CgpyYFwNPnMbZz4v531DJzUR0UxsJRaM3KjB6HdwRXqNjDLBWqfOYe6xMr7bZMYchZM2hEX3iJNZ/wEhZa8dm/TX6rBIieV0Q035o5RRIhLHIZ17CQsVrriPgbl9om49J0Y/fEine/PUPfli8oPNgf2c3TnI/PIfdpSPgMdUZEuIqC713JPbVaIXDYHayKIjoeXrVPcyS/aTHcx8jEVxTAlAgCU08E3lVGSVpe1Any7U6uW15ea7kqOxbZIyuZQ/IiqSXtaqi9nmVE9ZNz7i3ofvWrcK0qjaiYwWmyLRDlc6jdyDfv/rpX7X/3X/7v2k/+f6P2mz4d2drqxzV7e3tqjR5vfVd+OYgsnNbmIAtq26TrNshMQoN2FW8lv9F79xVhZcgU1V8ZK0O7JkYn877zEqM7sq35IZ1+V2Qz/P7Jueee2N9NdfRBkfeui5GGDjtd9/8uv0//1//j/bqzbdt92C35mltZc8kN53srPVa4EPbHhztRF0qZS7+wkLwiyIKQ9jZB9fHTxxi+7QHc+TvqoyOsleCRzUC4yEyFd18cXTRBqKfJbjg7oVKKgku90rbqlKJXuKonxye5JnYuWDFYN3x6EYnZNIr5iQpeBCceQxfDZVOjG2NHX7IGgRK2ROBS9UuVdEdjHQZbLy+uRz9EF6Ieje/1bykSk6GdnPTC7E7G20j3y9fftfevntT9kdn1dziXPbjsvig/NboCDZNcLza+PI8eE/FjYCRdtzt7b0KZJpNN509/Ou/+M/DJ1nzkO4BBwxE1z/ctJ3sg0pkWF3CXnJONfVw+HV5caM9f/IivL3f/s2/+R/a3//2F+026/z+00/rcJH3gg7kM8/luVUt1UD1tY3SZWaTPV1/3laX1uskYfYCJlHZaRSAeXOVAAhm5nCu5LNorVsGplhZWa7kwfbRQRvVPRHe3Tfv636gbGCuEjnpycuJyLCgCmmjl+k1vIpO9A19pKKe/06OIuLVslkjJvI8aCYBeRy+gRNhR8lEr9EL7Av9CueF4cq2kieJfDIlmKnYRHX/uq6n0FNA8jpYXcUbfhgej757yDOGb+gydrVXMdHLKgLHI/MCNZ7lomRRe7pkmyo3vkM/8CN8Jlif55CoEtf45rvvqtJuaiE+QmzK2913MUaC2sNtIb7Cn/3ZX2X9s9XFozW3tFLkAB5ifyMl2YvQfGklWNXcSMlCtiKvhIbTeab56UVOfZuvEy4jn3m/0yDhTZjedU9rTcEA5D/Xd8CFGAY7FQuQ79AgtPGlChMOMdOSDqxZorGT+BOeUA3vudjV8pEKx+Vf7EwwoCBXHuNDwEwgro+8sTYxlZo3lv25yVrMA1NYFYuSPXXwhQOIcu283+cUIAkY//gHP2lffe/rtr68Eb9muugVM9g+23jSvtx41mbznuFA72x++5f//j/+KRj2f/3v/g8/2z/Za5d35+3b19+22ziG42E4Br0CLfnAaoj7/MmTbPhIjGgAfpTA49BDu7w/C8CLIIcZgSvHZo5FSzgxxOoIcp1sF4KrPjGYmYPasvl3gw9tP0Zh/yQgi3ENuZzIYaFATeQqeozjfhuFKB7ZAZAFaJlxAoNjXgV3VBOMAEYhCgHSh7+TNV3cXbTBPOt5FNJt3mNwNsGh6JS72xhRXcpVGZ/WTo4acJtHyHo4KHGcsgG3BiwDD8vK0gMu814KlEOvdXNzfb2cYeBIy6HgwMHBaQT+spjgImCF0nayIodxPNcVqNCGdBnhcvKmTRfdpsA/noaJuWRc3BOzYJNIXejZZzPcRNFUYKj4K+orz92P/2bo8pk8o9MkZWXe55rX9xftd3/8D+3bN7/I3sQJvTisCqjrmxiPu7Omp110Ho3/0//8P0ZAf1lBMifQAazfvfy2ZhXoOd+IIpT14nwBxJ7xNg7I2eVRlMdljOV+3jcXIYkR50JEmMoAB9T66tk3wlH/wtf1TfFVEKIUWC23/u7r4+/+yYkjSL5Exik2wQ6iV+2EWW+vLMub6o3RLHmPPZAhuLm/jPDvBkzFiQkYvg2wF70HMPVoM8YMJv7kPNfQxHLgAjpkLsI/qlNU0ShvjoYPiJiJYXaELec7gCCGk8zcqMaKvRAswlssh5lk+EKAaWp8JsqRcxVK5dlruUVXby7q1Tr+Yf31nf+r9/TKQr8DjhVBz3rRVaWPvUFT7UUMyHHkziwCgYkKVkW6OPLl/OZZGCnXdE/ylX+Epyk6gUa36UprIk6266GjALGnFniYnhzP5wLhygFlUvN8eRi8IdgFnMqyct4Xl+dDpwDdGDJATIaCsyYwZQ3HAbqecy2G+q/+8m/aj370l9mf6QCf49IpK6ub7Yc/+Iv24tPvteWVlXwvt6XIqFP2gCwEw2PAjKCPtsdqqcwzMRI1+wRdQyaOB4dE4EIgReAL2CrDHj00HyMF3Mpu9zZm/GY2AWPKeQP8Bf4j47mgKhsAm0GgSyvQHHnUEnh85O/RSze9TVumWKtfL10mu3flkMvCqeh5/4A2oWf2l3NMdlZXFsJvst/0g7/LpKgIY4AGopdW2uryk3YSIHQaPS1xMR6AzoF89eb3bXvrZe5zE94OmIhOxOsP4T9iwgkcHhytyh3PfHamzU/rstafIMHcjyE9PglvRzcKTmysLffdDityXlRPAbtYlE4EYIFggR/OB+CSd5btUMljphqwdRgge59rmO2nGoDORudi+vAzIxtWyXX7oQMVIAx98bi2yn5y3WObnZ/OHvR5LwIQZrtpeQFYyunPGuYXVsu+yGKqguPckMnnTz9vL57+IABtPno1wCeyMzQU2zhp3wVHAyDyfAbfcozylgD+ueyBaj3BybBe9gm9zKUyyw2NrdGatUDdZ6/oWqDKfqpeODk+KtAElK1vrOT5JsPPU7VmgQ/BQkGJ8TFDXcPHuTGwUWrgoz4I/0jisOEG9zpq+za2WRsuHe1htXIVTwpiYX4fzZPZHzYYbxuMbFzCcmTU/BHPRfbJhuABvaJdJ3Aun9P+KQDkKqFR9kJwhsysrM5VxUQuGmevtwRqRZEhRXszra7hivCeE9s45Wjaq1AHcl82uztmAq3m8xhwKwGi/efy3Kya45IVVd/Mdw2WF+yPzUYvpyu5hv2lE9h8wArtVcfSq6OjcQizliJE/l1f6Jo1A9Noi7xERBC6ZjCxX7FrJ8EbTrq1f1rZyNh8ACy9pVWhZ9AFiYZrZhderuCDNYQXObUCZpIigB5nSZt17RX9Hf7UzkkPC1TVnvsvdg9/qeSRTZUJzhPlmcJ7kbmYqHpnzcEKbSoonPUI0MEoZKsCwVkPJ6HmCEbvCHLR0xxBekrwi8NrOLn5ch8TidMBtKrry3nOvzmk8XMq4Wl+2Mj7vC97fJsH8byhZD2DoI399N2DcD3Ax6ax23lX0byCY3mNzmZDir+yN3R32XU6N7Rzmm0F4cJ3quDRaNv8nftrMcng2+j/rN+6PtJW5RWAr3UJHwhCsnfu6Tra0TsWjK4Lja60jYdvnLrpNO3dXJ+sq/4WCGPDPINqSPy7vBzHMI7RdOQO00zMTLT1pxt5XpVrD3UPNuoxelXSkQ4RjH8fWp+fOqE6TkhkYz7y534cuUv4NO8bF5iJA6JibCD0tdeYE161b0FabW4p+DvrFWiNYq/qXE4f7CrA8Hz1k/b50y9yrYnII2wDg0yUMyvQg5+qNTD0VeXEDvibCjl/V3nF5qH1Qpxo1V9ogDe8V2CUnu8jOkKC8LmWaNfzHrJ/cHBQe/71D39QtFhf32xPnz2rltGD4HWn4c5IMtvncAU8XHgm/2ZHjFwQ0IHl6a5KCOTLCYOuy24I/gvS4HsYo7osQmz6j31X1Shw55lhhHBV2SRJTe1TWoZUgbN7S4uL4Y8WPhfQkViAF8zq6YmgxzC/wDs538xet7i3ZkRximfjuM/NR77idAqm/vTHPw39Pyvc/q//9b8KJjiOrlyr4PDbre/a6sZC29l/nZ0UlBPwE4zjuDrQKJg8vFKjGcIQw8EQKjhVVVQFf545Et1ePP+8/DCzf+h++BudBMMqcRF+1UoOY5E3AU/tdfN4Np+AwfpXsGxk5FsVP5FX8v63f/e30aNntZeSTOzZbeQBflO9WC3reY28mnFVAcnYIjqvgpSRg4WlpZJj/KtN3cFQ5tyV7s+euq7ZQ2exG06lFUyBx2E/z67rJk9ZSSL8ZP4T/YXn6Qs0cR8BdK3D1fWSz9f86vDA7Nx0Xh+qAKZA1PvIIVxvraofVbzT81GzpbfspW4SVeaS1zvbe0Vns4FHBsbzrLft9ctX7Xe//317+eZlO7+ODxqem2UnI4OD0YczuQZdbH7a0spSmwytZmamq3pF4N9zvX77ugIEiwvzbXNzvZ5FN8v223fBRXftz3/600ruwo0//7ufRxdJqnecyrb2oE/2aXqp7PIf//D7Gujv2bPFFRTfU/wR23d0qQI/uih/I9tv375tv/3tbypI5W8vnr9of/nTv4g83JePK/hydXbRvvry6/Zf/Of/ZTDVUR3I8NVn36vqbdiR3jFXkm3U+k7nnAWXCdCY3Soh4VCVx/eqiEP/YLPquoouWZEgDi85IVPlN91BN7C5TkRkL+khiSPcKWlK/lXwwc90E6yNh3zhy0oQ5UK9aKL7hPgdJvA606JaanPzaTPvbXd3r147OAhdw1t8XFXBWtOHRqLLoy9josLPpz2IFt6Q7BW8oYNUHqoyzC3q3my6of3m/V7HX8SPbICOod3jw/aNoFsw1fLmWnWvvdrtByIsa4PH53yt2MytrXfZ9/26ttnM3V87rCSBwFSYp/SYZPp87mXNgvQLs4stVooYR1doabyqDgynZMIjElkhSHDd0D/Q3D6aIyx5ovoZzciYytNqkc2aBAzZRusxJ1QQ0sEQdIx9Z6NcK5o3945djT6pyvUQXBDNid9AClln9X2OfwXjwbYOf4m6r9NLByIfT9afRI6N0AlGzn9zwcNPNp/UnF/B6MXZhfbDL3/Qnq4+a0/XnlZb6Hevv8seXrXpYISN6O/x7E+2q/b0X/6P/+FPwbBPf/jJz759910c5ON2EidARN8Hz7PJDAlwJcqsquT2McrhLoA4ijfbGOJl48OggFYZv2wGpuBUXWTDMeh1GJ9zYngfziUgFJ9Bg0DKiQHwIbqvsRBaaSag5HSg44uT7EgUk79n4UBMDXBF2FzMyUROL9AOCEhX6Wv+O8o6/v6737bHOL7nAdmem7GuGUTZEIaCwTo8OAnhe4AGyAIKMZiNAU6Oj/OMUV57O4dRxDHEeTbZ4VMZ6xi+s4ALQqTs2gkwmEVfMQXLMT3YP4uBJIyUT2iT1zEIIVpd3wjIPIsg7LbTm7PQ4SzrGqzKOWCMgc/bc3FOQD4SAVYCSiCiQbL2KM3sz0PobD5ULlmMX3NLQie0ZvzfR+nMLAeARcmae3F0stXebn8TJaqP9joAUT/2Yd4eI34ni/G+/T6KfGvnXTs922uDY1nj+zhIobsTJnb2Xrdvvv1DDPVKe/78eZ5VRtlpgVlf5Ontdi/tnY5jCBgCjpxWc0F8qW6p6psYMYBcdFx/LxBWGeCR8YCnGKzcj0Hl3PrurwFmWhdkbPu37GCVX+fvgpNAsRYElXMyaaprvM+wRO/tgpy9OX7X9vN9eX8e5ZM1Zv0hb4w7Q3xXgwtrfkD2E2gguIwMQ/YRcJSmC+VVqJAB/xZMAew5tjKb1l0naoTFKF0lz+sBPNrbBmNMV1aeFGiemBwpA6yaTKB0Kg4+wzQhu6gNKLLle3zK7/7e/+2EmYm8z7rNUVBqDpBOTUVxTzlBqUf1GX9ZjR2tkgKweX6DrAE861VaW/NJArIFsFVhcFIpLacQkutSalEkDJVKUT38nC6AQ2WZmR3WolKH3tjXRhWFVs5+lPNj5HC3smDhz8jw1MxYW1uPAlucDe3c/zKgYbbAKaWrKoRzpV1Py+zMzFJ49bydnB2049O9AoeLUXbeZ/bEefj4RDl7QMLx8X717htovX+0nX/vFfAFdIBc2QSVGdYJXDEqfQh1AF2ABydQ68BywAo0p4cfyOP83N085vMy4uYecWTJwEC16RkuDihp/7B+Qd1qD4oxWV9ezfMutOnwvKy+U2Umxgeim6a7XsjbGNTZAKNq944M1xynk+jT7E3xYfaDnK9oGStjpYJJVvqiTU06klymNHw+6BpmOY0EsL1q1/eXbWg8eiLX5Vxz3g9jVLXh3IUmZslcZc2cv/Inch97UMoq/CwQp9LMPntQoIUO7afyDWVdccKiXyYj2ydHe+H/OIT5KJ6mt+p444Af2Tq6jayoLJH5BVrsAadKQNqAewEre+rUKqeV1km0Lhj7xGk9iRNkTiNHcCb3Pjg6iD4LAcNH9hFfO02SbtnZoecD0osP8TFHTLWSLOBdACdHoFfWCdDRFQvz69n/1dAWrXZDm9M49E4AC7iVWcx9OCi98iAckjUBB33QsjlX/SCFGtp/DthHw4aw+KLPuIh9Oz4JLeK0xjbhGwHFXt0QW5ZrCMZWAHfYvIgeYN7fU7EXcHInMN6DxzJ6AAadJEB5E7reRZ6V+csUly0Oz4R9ck2t24A5sJz157My6Z23OIjmrxlkftGc8sUL4AxqKzwNRhBMVhXMsVrfWM+/R8ohV3nGccILFIX2F0Fi80Cs6SBOyt6eTPt1yU0dnoC72PrQUtbeUeIcF3oXoFWtQAdyqPGKwDUHlq5VfckZvrgIJrkCVlUNOg12tM1Hd+LNOp58QhZZ4DLyEb0tgDg2omrTyZ13VZmyv38UfsHbs/XcBuc/+M7vd3l2A/Lvg4nu4jjc5DpXgoKxbbKrPbscnguvGszNpmtzcvrp++g7iQ160rD34+gllXkhU+2/Ch+6wz67DkeGk+8NZAb/FM/mGqo/6OLcrPaNniqg+YHnzVdSwQTg+yxbSM7Dnrn2fdYrcNrp7dRogTB6E++OjTkUpc+rszfVypz9pvf8XWBKksm/7U1uGJreVQDIwRoccrzHeShnM88wPZZ9C48OBvvgC9Ws+Xi+e1DTez4mN9lzARK6zFd/vQfLKlgIK2TvyQpa4K8eDBM4y3vyWg8U5Np5Jjru8PSo7cQGTC5Ml30XaLx9vKkA0caTjUp+Pvr8h6ArnW+vYF60JVMCq1VVmmeADSuAk32Aa6IBy7bbNwFEszUNdbY36F1BBzgz8qSST3W566KxlnMY830w5EXs2VAwqRNx2U+t/Wys+/XqnW6vBILuw++cUMnPciyCGOllOtC1VUmOh18E4gJWy+6SHcmKuenFaolk/9BoYW6xzUzMl16VODB/r3gtdk0iVFIHrTkcvuhTOg7/CEy6vyooOpscwUS1F8Un/Sf7YbsEg/1NUKH2MXzi3756MEyb5A/Dh8FyWbvqbjj81cuXFaTwHKps6doykv4/P1RV0uv4xrOpbOLI2U+B8G4rOa5GkkRecp3VVQFKVXt0Xx/lIaGC3hub65Vo293Wcqj6K7Yw9pO84C1VK3iuhlWHbhJ1kkWSh6oPdMN4//z8UvblJq9JROyTmrz/uvyCJ09W6yAjey3IL9CzsbnRfv3r37QXn3ze/hf/9G/aL3/1iziZZ8F3Q7mHE33hrtE4gWRMRUafd4dPVAiOZe8kD9mK8+if5cXV9nTjs/bZi+/n97WS3Y+4wU+0+YfKsPDvdDAXrGOn8c76+lrwWzBZ3k8fkcOSrcjByspG+/KL70d/XFcAhD5T6aIKRnupZO9JeJQOETjnGEsI4Qf2UlJMNTy9sbK2VnoIFmVvVOwJUg+EvwS95qanetV39Ji2qOKZ7Bc9oFOnTg3Nfguw0vcOOZrKXuMnaxPcl7SGtbRt0m1sMJtJZ8KVIAVN6zoSLG7B/xBYgdvwFAdehbTrRSwqMV7BxcjTyWHkN3KoCppMCGjCwJ+Z9/bqu9A6r2fthSkjv+enEo/hh8i06xVvZ8/YN0FJvumbt1vZCHL6UO14DiOSLCIr/EtVNy+efxK6vG8v3+rwia2N7u9JPlU7F0Vnsr88u1jBrLN8HkbMhpXN+dWrP7ZXe+/ay72d9mp7p3AmGXm7s9X+48//Y3vz7k3xObup8tNBQnjkNHstcP7JJ5+2r7/6uopD1tdWg7md0DfVZpbm287uVvTacbsxn7Pdtb/+s7+M7bxvh8E7Cj74/nXIwWiLj6JQgp7l3wuA4LHV9urVm5IvthDG4J/+qWrstvQY+bSnAm7lM+f5YSQBPIEz5oVuELiCJyqhks/B/BL7eERSXrvf8UmwTf5WFfyxPQIugjy9yje6LH+TBIRFS79LNo0IwJsHqJBnuHCQamOabS7+H36H5QVue5VsdGae2Wwswc88cs1v3D90qNRNW408WJMWZDzKTxZ7Maif3aiDZQ73ssbrXM8IBRi8Y04+Px6cn1sO3t0Kj0leR18NRsYjU+RKoJudHgvOFF9Rwcku0/XmwPNL1xY2so6LsvthkzwP3BF+jXxle2ITs6PBLey/ql12gU5nz1TCOsVRskwlKt1ML/uuIBpskP+o8aoki9xMDAV3BSuMOdE9NIfh6OSonNo/GAF+dI3R0IYudm/2XyGHqke+qIrOTyMTf/HTv6yxBHTjwf5BVRprsZcw18myMD9bszSvso6H2ID/z7/9R8Gw0eXRnwEOjqGeCbMDjIzb7QWw9ZgNBf6jyLIZCNEHIeZCYTrEOT0+bbNT8xW5FdkLL5ehkWV6zAO2m7jB2TSRekrEUG5GQ0ZFNiUQMDrkoQAGJ2lCa08YSvnq6fVZO40Tdx+BINjUVgEqwN19whADeQ5MVZH7Ml6D7fj8pJ3ks0MTjquOs5dNB2QAOfN1GFUG2dooTspaqwpnBthZiTERFAE0OOgbK+ttfmquhEaV2P5BH6LMIVNx4Nh5Jdi+lMwaPnh8SnA9YzY8itzMi8WFpRJUJZ6GsO4e7LV3+1vt7f7bmv+RHa8oMwajHD0cwbI+QE10lnJQeSIwFLFudxEaFWboUsA4dMDo9aF8BW9l0yP4Q3ftjy9/1f7+dz9vb9++y/qBJY6odZzEYTppu7sHFZmtIcCh+95RlGQUgLJifek7eVZ/Pz7fi2KcrKoe2VZKpAaBR9hktRjKHf3yUcoAPwMtMs5ZnVtYDL0D7QhHnsue5f+K6SkhgVDPTlGVMw4Q5+dH4Oy7Svc/fIby9F2UymsyvRS4kzEMqRTVpkwoVPfqhyG8jpF5G5B81G7z+kkAqZYtwVH76fji3qPewTajo1WLErROZc1mLhBSTqrAybt32+GPniF0cok5V4KvlK9rmH0FMA+1sTJmTtZhfPTGi/Q/DkTgZfhyvccYWvfBo3mEyAWHprfzeiaAhvPqPf7tOgbz5m35WweAjAWF7YShb1/+sWZn/eb3v87PrdBCoFEVR/4XvuqVRAJ5dzU/qWaDEO5cEQhiMMiJ4Jl5Q+6tZY7CdI9yxvIfjhMsYqxqUH2ejzzWewbzekCNoJs2RwpzfDJK9D2njDOSuwVcuLbviTFZDtVoKqligKcDvDkPAXGGyApeqJ7szncck7Oj7Ft3QsmXgP7Ll9+2v/27/5T9EVCTEYqxCyAhu8AIxVvzpkIzvKZdQsCT8+I1hknra+176MFBqoHLUfqAjz0tIxTgsvlkOfIUuuSz2BQfyF7ZG7pyPqB5ZWm97k1HMuyqa0bH6TbOj3JxDvlMyYf3CTzIwnmOhSUVQUDxcNaQNYYWJ0eyL5H/7E0N98w+CowuLwRk4sH8++buLI5KZD2AWSXtXgyE7FnJZUArWZHRfx+jJ8hA5x/sHEb/hz7BBbKsBUZjQDlsAOLbN+8K5KkgMMRfoHB4iNNvYP5VnidrMYT+2Emu9+30PBeKgi59k40G+FSZ1ayJcI3DQOpa5jfO9LlpDL6qRod0oAtew7DACFBGZ6viBXa2twMesl6EB4a0Igg6O9qandFmgF/W1paq2vPtm4O2v3ee9ZuJA0zE0Yi9cO3FuYWST1nWi8vjPN91dIkTM3fDw4P1/PQWZyaIuO4vkLK/K9ATpyq6n0PWBkaaw1XIiVka9EAFj2PvtFnT79oCqOzSjQ/RN+EzAQ4z65S998oD5f7dNo6NvQ8/PralpY3wwkRY0DzCbhvyseIDspgHQ6rYg/tqh9UOKJkwN7tU5fb4HEAnK8BzPlRy2itHORvAXq4bOaXDBLJUBwGk7PPc7FzkUMZ7OOvezzrN3dH+PBrajUQutNL2wxYEdPZj840NoFer5SWytRTQ/NlnzyuQImB8kteBboFw1bUAGCdVALrsS3QDnVIVN/gkfC6IdXh0EJ4fq+vJsPs5McFu0DcC1qFrCCMbOjXDoSJTAcfBGACjE21rjlLWr0ryUPB8e7sd7++2o9jno4P9dmzw+9FhHJ+9CnidHDlhdbBtbj4pe0PvcQp397ayBz2A4tr4t04Qu9GqHax0dhg9okU6MhJOmAouACThEJiLbLPvgh+uL5Bduj770bHYecmj93L86GmBIviC/qWj8J+qFFlieIceERC2Z1pEzSCsqufgFYc/SC5pZTGj6GOGHa/Qq+5TvJEFmmfoWexVBR7yRwFsdkJrl4rLakPjBMcpGA1vTsfbGbrvtvkGb2P27AXn2vqKcPkB29G/npc96+/Bl3kLOoRGdCDH3TN8vEZ+Kb4V4ByP3mbLPJdkK2eiOgbCG6okn754WrzBifB5tk4S4TQyqgKVji+HKZ8tfevAlqyZE+6+TtidD5A2IwaWoGfQi/NztBf5iC6h41SXfrQp1WabNcEidIullbOVJaiqVuUlGEZfWY1AmArOqdgX2XEnruPVvfCiIJhZRwLcgrsBztETgojRL3kvemhguY6ccg5VhlVbdeT3+vy2zU1G5mNPVeyV7sp7rq6Cr6Pj2jD7ls/leYcHY/9yXVjj4z6xYfklVxcUYb/tUe6XfYGZ2XsOZ/6a/RBEszPezfb7a99q7xdYrH2q/RuIDO+Fvx/b1z/4QbX2eM23sQHfffct9qiDregT0BAO6vhEEJddiKzkv2rrzh+77PTqCNVO9rKqH2+7Azk1rSrtfWzBSgVD8A/H2E/7CZfYW0kFAVrBr7K70TtatAYGdcz0CiN2SBBWwE6SCA97bkkAw73pJrZzfmE29x6ODEXXqbQIP6LLn//0L2pPVGaoIv+Lf/JP2uvX79o3334Tm3nSNjfW2ptXqk3DI7kPBx9foOjy0koFmgbesxNwyWjedxJfRzXwdJufXS7HuBLi2Ss70mnbSo/SJX5HM76ab18C3JsbG00VG4ZFW8/6McgpKGedv/vt76LX2RZ6xEnyR7Vme1PjFdi823w+WFbyUMKVk6vykZxLjvp5FBxMv6P9yclZ+U/2A3bSoVHBmOA5Ff8qOY2L6IO6c4272KpcW3KsB0zCHx/0n6C0OaAVII2sG8CNp80WZbe9mR2HNY+jtwQz2JSF2H+tYoK8CFSHnuXNAo3mw+ErVd0qMI8Pzwq3WSOZliTDL0+eqW7cbC9fvYzPt1BrMT9QsoOOplc9k1CzCtCd3d3a06Pjo9DzombLHoV3JLHZLPTBIzCfCqGN9SfFo04N1c1F1znNkB0U0PYMbDG99tknn5d+OYqPfxPffSD3xUNvgwuu8yxn0UcH2T/3cJ3ff/P79mb7XZef8PR86ME/+vtf/7p0lyokftfGxmZbWoB5BYv7jCYJ21inwt1XkYmRsejuyOLXeQZ45/TquK0+XajilJGJ+O7BG4o3xvM+laiVwCo7d0GRlEz5yT4LLlcxTOyVIAudTD5rUHvuLWjT2/Sjh+KzKNJhA/tBLIL1PdBINyuu8Xk2GPb2efxdAafwIPv37MmzCvDA/Gx6jRYIHmHPJTgcfKLKk+2SqI86LR9S8u02z/vk6WauKdimE0N11nnxgnmzVxf8JrgOnlFMFL8h6+pt1iopIx25B5tbawlfqbiTZIcF6B98TmYU7bg3jLsXLFZ4J//VQVj5phvgWXJqJq6REsubK+0iPPAufCcRIuBGh5vF51Ri+k5gW9Az2xFenwvtIq/5fUDyjk2NXhOMElcRsyA/Eotl3yJzRd9cm1711Qsi/JeXo1eWF1baD7//o+iGu7bzbqd8c0FxqoofbETBxKwCm+4Le11iFBjB+2JS4gD23fgio03EGbQn72ZdeOHVm1ftPPqYDzwT+Qjx62DEg+jWnbOT9iaY5fe/+fZPwbDl7y3+TN8zA8uI1CYEwE+OUEQcqosoG4GsKKKDCOSNsmCOZAyj+RrnYbA4mIJiDJE5AsrRRO5u4gTdxBB3cgTM57rZy3zmugIH0+MzYcysPqDxOAuprF4Wawiatqato/22dX7c9i9P2lWcI62ENppD+pANGxG4iyNNE911zV6+wBCHNM7fSUAI59kGVXChGQoakB6jLHPKoeqGWfTTxg0UUyrNE0xQRpiHyzqzGXlua9f2JwJMkVXAIX9nGDlFMILZI0dRBBV1zRoMAF5amA4Qm2uzYc6x3FP2aC+GSxBS9Y4sHn1qTtdslKyTPlS5MUTo5v9lMQ3Dv8/z+stQ3iugVMP4OB15f7UH5H3ei8k5VacRwt3LgyjNP7Tv3vw2yuC8hIIBmY6i5RhXlDzXVZkg4y7ajHkFD/b3z6pk1Awhp9UA9JPTTlx0YtZFe7sVhruQ9d8O411UX7WKB0E1IFxWkOLnBCp3dzztbgCQgZtmltU8jtwLk3COlS4CHpQiRUtZWB+mj1Ypvqr1RsjsW4Fhv/sOnSiL129f1VBapdPXdxd5tnd5rv12Gx6YmpUVP82/naB3UE7v1PRM+ET1SUBdjA3FrY2oPcqocXRUwADjff4ToyloIXBmAOv1lbYRoDk8lDcIUHAkRbHLIYny4njPTKxGWc+XYpJVGI1so+NNnGNBR1kXTm1VgkQ26hZI4A0AAP/0SURBVEjh7LGKGGu2zk4PNOp06coGD3dn1Hs5VQCLwO7JxUFlal6++rbKfyezBzJIfbYZZzi8hr6RCU65uQ2MA7lgNMl0z4pra/rQsixLGSWrmg3RGQyGBOCTdeQ42yv0KFnLPgICgDOAynF2dC8HQbZLdk2lC3py8txH0GxocKLNTC7leQba+tp6W5hfyf17oNggSNe8vBTEuChlqIUR2JIp4ZjscdAii2fRAapTOWvn2edeQh/nJ0bA3AnOA1CrN58CEUQCWDhIMj8+59lc073pE+XR1sDoGqqqum0myrsMXPZNgMRshUh2GayhIWB2ogwQkAyYXcexdJInfRJxrHZ0SQFVak43wjvWJBg5V8N6h9tKHKQKxsVqqOABHu2jz2er8rwCi1o8Lgpk1AlGD4K2kb3ocoM9AStOvc+pXuEU0JvAjHbdm/Pw/91wgOB46KDsXnvITBk+6xP4UeGp+pHuHQtQUDFjPpTB+YC5Zzs8cBKpkmj8qkqAAxY6RifgczQaHddaRH7JPEf6PDTD5wEA0ZuOCJfJNCOMBwjYqc40vLhOIg3wUFkF7OYGNZTUqZtPNlcLpKnwWV6eyb5FB8WIAtUqBM2d2dx4GtDzvAKEgnnPXiyHf2JT8t7DgEWBMGXiKnoAMfIEsOBrTuvRoRZXwe2xCnSXcsgz0BkyrZUJi5ziP3RaDIDa3Fwp+RNUrBNaIx8GBRsM79qAEvvADnFYVH84oIVzZh8Fq4bigKv8rKH52bjuWPqKg5p1hJQhlazhedveeZ3rnNT9zKsU7N3aetl2trejB/tMHkEzNKsAc2wR3VJ4IHfXptRPcY2Nzd9O45hpaRAsFmA5iTMju88qaVsAHH2bXQV0XmS/6QZJA0CwMuj2PjwDuB8eOA6+g2CtQz4nKGGwPOxh9pygMxtyHR6bmp6sLJ/qK0CW3JKRw7yf41OVEwPacLOO7JekBj0haEO/klmBY/bxfXTv8PB9+DB6LOubnBjKXkYfDk3EuSKv2qcmwi+TsYsfv3vln/etb27WXsfaRqb22qvX34Tml1ETcZjzzIz64vxSVc1omddeUS0moRc9hJ5hq9DH+iO/kR0ywO5XcrFsW/6V/S0bGoBRgYx8qZITXABYVUCrOiHDdTJlQDkges9RyD0EILxY8yuDOThY2r2sTVuRgLWMveBQBbpyP/d2DayFx2AT8v/RBtBTKq456U5MZRPZCs7jnURA9nl2OM+Wn7DSFX0aGhfeYqv7hYvHyE/Z18hnvZ514OX+nliLD2vtdhnGqzcEM3Tcw4apzvJXiQRAWOuT5K1gD9qZP1IV3RxpyZdgOfaNqNA91uEzHAOHkdRM2dizqp7LvVWbS4z4nY2VLIUHnez2GBxcfBj8VPo7NHc9gF6CsCr5ssEF4tlsAYpgx5CjnqPms+a5VQJwjK5jczhw5fBlbfbzMe9TVWAWJ7404NznTiX68mwCPU5L1mrV7dNhuzi5KFkdej/SJgM20Jge6YfYXLbhsfdtYi6OULssO6qSUnBGS7Fn/bgX9GEFWXN/65NIKiySdaksUEVjFqYNqGBl9q2qdwT2/Rf6upY99HWfa9tbf+PAuf4XX35R+gJGoGt7daVDhmCz2F+JqNzP81frXJ5BAruCprkO/cZ59VnPVlXv4QM0tDaYQGJa1QNcRteSJ7pOkgKv22v+Qcld6VnriBxXYL1XEuWlcjLxtOcTPLqKXqID8AsHm7Oq+uQma0EPgVUYwww7wRDP9uzZ80pqjQ9PBp/tVAfFy+++bb/6+18VvdhoXTUqpn7w9VeR3bvYrqU8Yxz/gZH2/MVn5fi2h+G2sf6s+AtGQ1MnLnvePu9RElNiEZlISE8q9Mo5tip2IXqNDYWg+VYqw+jI/m7BMJg0PFt/iV6JHVpaXsjnxtpvf/vr3O+0ri0gCucOD0aeB/hXsRt+RrdI5ghmXWRfdQg4FIh9ZvsE0RQJVGVknl1CkRPLkAkmSDgIdvWZYL0rwfxTwbaQE5zEcsU79NdHXVmVpGHHe7o4X3Tv9JwuClXnHWPCgtboi/7VFYH36bPJscn4Y7MlV/wlJ/XRL6rJVRYLonVe68FPCTwBz8PDvRolg+dqJmz0MP6oivDwFbsl2YPH+TiCL+6twlAbKT7BP2wU7AgnqUL79JMv2v/lX/x3edLH9ne//J/b7sF2FSjQ6R+WkHU5JCB4O4RZmF5o8/n+8quvc/+B9rtf/zq+paqn0Dbyoh2bvRiM3qFTYO9Xr18VLv7iyy/bkyfP2urGZvv2u5eRBQG5o9DhppnHq5pwZXW9xpEY2UP/7R3shxc3KoE0Hllfz2tLod/zp5vt8Hy/vd1/0y6jd+wXfEOG8Jv4Af41iof+Owxu7/ZmLDLutH6BK7NZBY9g9Dx+3m/+HF7BI/bBvl/ikeyfQJ6TivkuxefBBpWEjYzb85Jv13JlwdHwWnF76aXH9sX3vsje0Ef0xEO1Rz7GrrNhXEO+MYwHD0ha5i15HoUq/VAo+qp3Q0m004sYNX62hH++tYO7n3XXPNLIz+JisGl0k9Mg6Q42ns5VMav4w96uri7X5/Cbk4DhXvhaYgsumgt/U4kwF1/JGAlBYaerPnv2oo1EZo/igx/Ev6DT+b+CdxX4Cv8ODQqyGfsj2eswH9WmAmx51sgTOYPz+CB0hEBlFUCEFnSJ1xU4PURnKroQNBuIHjWHE819aw+VZKJPBLf5MJJG5M77jIOISxCah++jx8wEFfyyl9WWGdpISpNJATwHJlTHTtaijffld99U8c7rt2/a1va76mhTjehEabjS4V0O7NrN74c7R38Khm1+ufYzkVhG2ewCQEH2l3GpvmzMEmJTKI83UYQ3dj1/vY2rIMIZAyRYIGOoL5yCPjrsQTOMLUOm0kigi9GjQOfCvJSgoAfnhfDKqAmKyZYa3L9zuN9Os7id46N2JpM+mg1+UFUQ5yebgMPMIrhlELIJ2a3IWM86OfXx9d52O8imf5ylVAPiInSO2HcCyWQdZx+nKGCQ8HAGumFE0A48BIr0TV8GVKAHgDo3s1AAkzALIFHyQBoBvYvhNH8CMxpCqp9dAEjlQSiYvzMIost37YDDHQliEFQEzK8s9oBX1jERIXXS5iPO8vz5m2q861KQMU55LRamZnM4Cv86zx/xrmBPOZVhNocaHF9GuUYgtYue5H0Go2ttdYobR5KBlgk9icE1YNVAWE4oJcGZVQIO+Ozs7tV1KQdKyEwsCuLt1usI7k4pqfN8EyzVJrIKz559Fuf+acBUH5B5ex8F38L0EWJzxgyWNJvHaTQWLQpekV7fepvzRRkCuvbFMwFT//AzgupZKVNgnyGnECnHsfHhAJDFtrK8Hmf8OM7uu/x0oqDZRIPlFAmEAVIMgOCR+RacqWOzfMK7QEceNXS4KJ5g1CozHEDk/owHJXQQY9KBlmGwx5VB9hyAEeA0MzdRWQTH+y4trBVgOIzjZF4YBajCxty4mPAIai+X7dkWbUMOHwghch1rtHYsUcHA/NLp4vfuXNgfQ659oBR9+Kk7xCp5Lj5k+4C+KJDwHBkdGx4PsNZyNx6eMW/hvq2trXVwnWepa+d6FPJR1up9i8srbTUGUVCC0SVH+KKqOxnZ0FF1jEwTBcn4yAwCAJQhGQVGZLoEpAXXtFBYi+wn0GfOBaPx/n6kffri6/bpp18WTRxU4HOCjgKJEcMCEuXwR/aOAwwEZQ3pdJqlAPLR6Unux2AxVmPt6dNnxT+Ay9r6SoGZqciEShRl7q7NIe+Z4d4Ogh8YVUDSngi62YesOHvaq00ZIPSpYGT+4+QRX22O2gTJcz8h5b4tLq3mOnGMA7TQanzIoPTp4getcAKMSqwZXXxm/wTF6KaF7OONVtfoST6VILIKVjRGC7wYlVp6INucv93lOjFu2Uv7QT5HIv8qwqq6j86ZMMOwB9hUug4+RicHRAPVDn2o6r58aQfhcIzX7Dcz3U7qyOawe3RlDFz20HNIsJARNCMHPp/dLIAqGOZHDSm3noX5XCtgJgInqUDfaVmwRvP5JsbxuMH5MmUDBU4r6zaljFxL8mTkGpiYrXZNbRv3ofHk2FQzM4ADzYk38yhbkPuZb9TbYJwcqU1BsqLaFcLHHVjF8F47cUtVjEq1gIbwR6hR/MeOoKWqHA4bp2kx11AO79lUMmQZ2Qe0NoR7tK3EKRoc1g6hRe8h91AR1StMtSJzcB31jg9UTJkvoQWGKNPVFQAJnfKQ5QTcROeSb217hv/eGHMA3IT255GD45Pd8N5OGIQtjk4Lf95EJm9uTiP/nU9UMNkfvF6JqOLfsfAygOP4doBrNjKzkedzyMJIM8dMhUXYKXvq+QTW4zyHHviWXGhPcVQ3Ggl6AaewQbUN528cSe9zOmu17AUPsKkCz8dxCMyoGomjKNHAPg3EZV9ZWQhtwvu5h41UMUI+Li9UooYg4V/6SnU7PVBBluxxZVDDVtqB+2yc4dDmIOu7LAcMmObkOBxmem6+zcduLaxsttmF1XwH+M9HH4WPZhaWsifLpcPYv7XNjbLhWXjx55EW7ewBh2F2ZrF98dmP2tMnL7LX77MP7jWZdUXThwZO2sRHUB+9hBc+OvI9ux/9Fl0K4Nsf/8ZLXcfCH/QCR7YPqi2h8R35kBH3N7yivcPaxqaGeiAx63eIgwpfNuLo4LSdHjt1NQ7fPV10V3gGViMrknUqYCQFtFj4DGeQDeQAcT4lJiYn4twGU82NTreNmfm2El0d6x3W48gMtCvAlXOX/8r5dPH6n5a1gN3wQk8oRsLy7Yc1C5yxh+5Hn9ULH7/goKyNo0xGewVL7GBVEwbXxMaaSfuRrnQR2tOHcK2/dVDeE5ECtp5JRdjB4UEuLZkQPBx+4gaZ+0Sv2Lvjg5N2fR5gHj3gsW5VGUYH4FuOi92ooHc+JzAmeE5OPj7Hx6AjOmgHpkcKV8Z+s7W+yvmvoNn7qiy2j5I4Zg2h4/VteOpD9chpsC7eD7XqM3WQUkSCn0cPzschqpa+4/3SUcZHyLo7Nduwdvwk6AavsV30H0eUbqKXzakSzOj4VVv0benyCvqQx3xJnNAZeJadsh5JJVtWSbo8vzX7jC/Ll8W3Pz/60Y8qyGT/VEDACovRlw70uYg+V3mYza/P0BMlL5EPtMSvzFTNncpekR901ookMKXixAE5+DVqJ/yeNesCyD5K1vJzzMCyX2Zl4UP74XkUB3D0Kgkb3ldlUae1Rc9al4QAvU2n4eEKLpeD2KsDu657X8FJCc+qpohtcw8ntu3t7OW5W7DSSXvz7rtgwJ1KOmsTWw5+/ef/7L+qNf7+d7/Pc2o5v8yzqXxWPPA+uHSurru7uxM9Av8TEcEAp2nCJeYrTeaPeSH0QzOyLOHnd/auRmxEZ7iP95hTZR5ZBRyiB3ogr8+H/ua737b/6T/82/Zv/92/bk6TVLm1vLzafvKTn9Rcondvt7PPHQNpSYSjar4xlwU0zfXHY3dgBUFreBc/wd7kT7LKzGPBBIaPjyfoTg7hYHNoVWPibcPdJfy1QGdlJWv4mBDjTTwrmIA34CLXKHwaIpER1zJzEX6rQHF0Q41wyNXwLT01Pqyq630FqOgifCUoYA8l1Oguwc4sNfw10qZnsy6VTpFJiUNBRPOT7Zv7c/z9Db8JKN7f94pFfkGdjBnb4iA2fkrpaqN54nOzc4KUAkU//8X/FIyrat1gf2uPznGf6AsJNJj600++1z7Pt7ZMBRx//pOf1ugjbY0DWeePP/2i/eDzr+JrR7aDRc5im1WpkVn6S5JuKXsB85sh9sMf/bBay/mb80a5hGdUvq5tbhaN6axf/ebvow+vQjMzwE7aD5992n78+ZftF7/9VfvlN79r+7n+8VmeN3hWQoAepi+mYhfXVtcqmPP27VZonHsvLtV16VtfZLcfUvS+8Kt94HexdfaBTWSnCtPl/r7wr/2pkRV5PxqqVLPDsJSgjtd9hk4qeajk33h1yLzbflt8o5uoDYW3wrd1yB0dlmtILJ+F3qoGjaIovss16G0JAphO10ifSRg+DgZXYaUKfjr+jcSKOb738X9ZRSOcjuMbm5lnnA9/XiEFfoGpK1GWe/MR6JX1jbXos/BA9nB2fqpj0fkeW6m2/Cg7Fe8loytrsWmH7Xd//F1zOIUqLDqq7EtoqmuHXy45Ss4c2KJbAx1Ow7PUhxiAa15dXJXOPT9ViCDpG/85epcPza90EutsMOPyajBTMHn55MEpdAApJatshpNEYSW8bq/YULjFtWA39g4W5n/Br7qzCstnT8pHi/6YGous5NkkGKrCP5+BYYydobvIaotKcCAB2zmV9/FXtFObc7b9ZvdPwbBnX23+zAYxwk4KQxiGSxYRs1QWJAu/DCDV9tiPy89ygPkyCBxaBlQFUIxfBDf8kNfymWyKUx1jX6PQBiJMo21uKcZgMgZoPArv3lByJb3zUYSyY4G8eeDrEFQs/wGRLCYENA9BC57hZ/Pjc+UsAe73YQS9pIIFYdO65zc7b9r22WHAVz8aV4ZKhPPhPsJ1N1BVbqK5jJqoM8Hy5QhPDpONCK1jNI+qSozQeYyLKAylkOaaOB0EuNGHStvqS9eWp6VwJky5ubrUllQvyC7lHqLFSyurdfz6+U0EiDfjM1mrlhPMxnmcyD5MDsaBiuCG1Ll0RDcP8/tvvm2//eabgO2b9nprp91Ead/mtZdv3rSTKN2zGGy0Ulr8PoyjpPOdeQWh6+z8cgnV3t5uFMdR7jNeJb5v323n/h8CFwHDJydaOO6qr7aYvbKf3VkS2IzUFi1VfulTF2AAVClbGT7Gb311vZhYtRFDZ9ZJ2CMgyqD9uxi+OCbZF8GDwzgPskTnl0dh8G6gPSMD1cH3dQn+xxkHH3/277MyNjIBH1/zGWWstzEwnHztoPv770K/29A+hmXkseY1nJ2b79Db86xfNoh202JQWi5LFeH3OkUjI3yf3wHs+3KEtV7K7N+Vg+Fo28qChtGVMTPu6xurUUBxsGOQq3x2yvGwZt6cZc2yrAJAsuk967G8tBCZQlv7MxSeUD1pvshZ9uWgwK52Vi2DHEbfwLmsHEOtRF7fu5L1s3xGxF0Q7PW7b9vefvglz9+Vfnd2zo7Pw2OqYHpWAT+Ukg9PzcYII4JovTkGFHU5u3kdKKpqkhiIwfB2PlT75quqCcMDSvUrAMMxAU4CyD5WhFQFQBQfB2lqQvVbN0Qcj4uLU5JeIJjMCRjQzLLO+4f77ds//r6c3Go1yLMdB8Tn46X8KPxS1AEdaKAKjsy5j2Ato1ZZqOyZo+oNExcQBkRk9IBTIJaTQrECJ3SKtgkBWVWgjCRdwQD53fB0e00PyJRJCqBHry5x59DT0NTBsfDoRXhAJZDDAqbb6vJGZGS4XZ2dx9FZaF998f3omzgfl+e51mR0olPhovSzH+sbmwFXTncKLaLIyx5Hr2opBOjrZLesfUTlSZwj5fJAzd5uAP+FYJ3ZG/MxDHcF/MmzyhnZT4rn8FBF51mM12Z0xXx0RWQ0/61Eh5nZaJZYnVYUWWA8e7DZsPHojhjpuzzDcIzpY/blOvzMGZGhevJsvfgEz4UVyq4InjBQ6Ii/OAoMnIQIRwi4wVUCN+i5vr4YOVqsgAdAgIdZVYCYrJDzyRjaXg2nRdmpnzGe0fOnx7KtKhVV6w22jSeG5QvWyvzGGIYf7PWck91y7+OjPqwf754cR5+wGeEHcrUTp4UOPDsRMMAjkwVwgDVtMtpwYzayDm0psv+T0X/Zv9yDs+exBa6AAC2ykk+cJy11gsMcGiBAJQi+5NQAWZJHWiYH89x0ZV6KjYrNOI1Dd3TUTo6O20Xk/UZATBAwdBAsPCzayDx3kC5wyVliq9hph6l8dCDwuWpgeyMwMzYa2RiIDYyDomqPY0BfxiS15bX5gPjekigAwdER0DsNyL29sY8BGnHE8C6ABZjbL4EcCSlAlwyCRRSCYMhdAINWUpUeF7FDgvCqK7ueeJ9rSqhIzAmsq7xQTTNZgUwBpYvz+zhXDtyI+s5+0ZkqhlYCAIFu+wgRqfhaWFxpczPm63Ssw1kElM08Oz+/LfA1OT1fFYuqG+xfgUO8m5/41pwfCay1jfV2H/xTkp5r2WcAT+JvekpgdjmfC53GZ2KXF7K3aHVSdksrNx2ysf60LSyYS9jlA3AHdNGPLqmqteKPgNSsD69YZ9fl6G2g+Xh0xkTwR/gueosMdd4ZKYcP77/47ElVLrF1Ejy7Owdt591e8aE9gHfIIZrjEQ6F5Fi1CWZd7AIdyVZxlCpjm+cld+b7qLo0882IixGObbBMXTO/o89VZOoutBrM/gD01lGYLd/0K9vaAwfdAJMN77M3nGaOUfFD3oMAdIQbqCrnVMCGAoUG+6o4r1NE3we7TAzVe3wePbVUwjh5rKKT52B/tImxbRI4pUcij55HlfR45FKVl+PiabDTgzgN4dEKaOVZ2bCZ6JDR6N2qYvD3ODgCOX7Hq/lRfM72umefb8r+9oorzwYvmblSSZjoI4lmD+r9PmfNi4sLuWN4Ps+pxejjgPB6T27iVNcahp+1Tee5tVquhOfpFeuCvwSIYM2bq/CVqozos6pQieOvKkwFqbauqmbA9Lkj21rVtaGVPWBz2aCasZbf6WGvCxxVdU1ozNG5il3GOwI53lvryjU6b7wPNtmvIOcPf/zjyENvF5VI+HUca8lbtuMsMnWwv5dnoE/67J4a5xH6uA7awt2CfJJU7A9dwmGXnPV+ew3Xo4MKaA6VfXU9CRn7dHl6WaNMBIP82xwpXSxBMXk2zhaZzP1jhwRE19Y2qhJG0s34F/aRTTHqAi6Ej+lDP+kxuGN+brGKDV6/elX8fHPn2cbiAJ+0d+9eVgJE8BF+NlPrs88+r9mnTlt2oAO7PejwstBVm/vAULDolcOERnPthbzvKvh/KM/2vM3NLueeq+HZ6DCcGnrTj4LaMDPbay/4YPgfPuJ4a/HSUsz/E5iE03/+d/+x/aef/4f269/+bfvd7/4+TrJuCzMSz9uf/eTH7T/76/+s7PGrrIvM0hnkFyYsfzL3RkOyDh/u7R5V4g02YmtGh1RUHQev3IZSnYaX0ZFwU6djeDP6El3Oo99hDn5pFR8EU8E86IMn6Eb3pxPY47FJp9qhF53l99AI7sh7PwZwBYBIs+oU8scvExSm58k0fwqtvCYZkDeHt86zrui0iK8WWvsmwe+AKjqIfsRzdIqkhfE1KqyMiKDfBCQk4yW+YC3zNR8eritg9ezZ0/BYH2FDD6nyE5x5+86MMAHR8QqycfBn5sKvUdtGMpROjc3mkzk8hxxMTc60v/rLv2rTof+38SMfs+alqf46P/I4z6HgAY7hZ0uyejY84iCKmWDl//q//W+y5Mf23ctvIi+3uf9kVdloC36ZPbc+gfVf/fznpQfOg0Wexff+6rPP2r//xd+13bPQgK8U3DiatcMKkt2qkvlgqszI4bt3WxVclfjUdhq26fokOgqtyRFe6om7zq81sgFts+/sJRvOF2SvBLvoIrILI0vKSn4Xb4dP6S3vQWPJUOugr/C8k1IFpyQ5lpaD7x90vPTCjToZNDhYd5XxKKurC/VzMv+emhmpTg5BXdqzFxvxh4aqJRbzODHW/GSjGcImhdclCwV9dJsIIImH4Dd8oIOGc8r8Se55bvyiSId+W1yaquc/CB50YKExRqPj8cHDK1doET9G/MI1yWWfd0lfS1awLYokBJEEnVVkTlaMg0112Jq9sB76Lf9f/I9+aM2PcPhgHaYX2vWDZ9jtPpJhpKrC4krETrN1AlE+W0m/2Gt8dRe+pzce80xsrKDlQehjb2tEUWTGISpmr0/FvklAO9RFYkRRSS5eyRq+3nXW/94Ns1aIBYSbmIkPtLzY5dDbYyuMEXj9x7d/CoZ98v0XPzuNI+QUDSaZQRGscGGAgOHT3ylYdn4Sw8Yos0C+8+V1zqCFAVHFAHkICrAqjUbz77y0tDIfpRUHLKBNG8HsfIQiAIOj7Wh6TMDA7u4fltEbjJG3AIBiPga6qr5yS5UsYwGwQOxwhNspUuaZnd/HQL6/be8O9trWyUGVYxIQzELhAGPdcbwtJ4aCMwCf8qjTn/KzZnRESZbyjnKRFTfQ3k4eRemfhdBOeDg5P2mnV33wupI99BKpnJnTYz1dlRsAquHLBvsDeEeH52FgwhynerIzOzCs+kILE2OlbHr0frCtz63l9fztA+PmI+3tzm47YuDn5trrKAzVYYvraxG0KOkAvJvsA0O/POvkmDhfMQJxkdpJlLKAiYow89JkMQROZIYHBd0CXmWQGZHrqyioCOXUdAB2lJ2yXVl6jPsY51LboCy9eSOE5cnTjQhDhKYCC4NRrgGEWY8WHIGNk9N9ItZ29t9Ece6WE8wxA6IMDVSSriLPvAFzvRjT/YPjatUiBL1qynwDv1+UEafkPgbI/Lv/LT/xawzWxfVpc8T98clhtQMBGaNjA5VxC7wp55NxOswa0NsaGQwOlDJaTIYGQAOeYIir4iZ8g1Z+FzzSHqCV4tMXT9rR8Xl79dLMMAFCM9S6UvbcKgGUeQ6Nh/dnOQgqXKZCPwpbFidS96DtQpVTHMVcV+UWB14blXZLAPf6Dg1Oa58YwCoTzTeaMvyCMkA+JQlgCzQ45XF7503dx2sMHA5kpGW2KFWBPU4qmlQ2DrOR4+yLbIfXRNC1Q1FmKt7KCMVHe4hzbrC2DAn+Go/Tog0lj+MS4ZvIa+6j51w2iHzL/qkg0DJltgbH3304Hb44YQBKyW45d2MxIO+qfPvgeC8X7bOEGCJarQxa6GNvlgP87KV5eipIyFW2MfcN/TjYkaelpcXs12H2RUkwfj7O8x/GePdTgzxXzW0KHwDlAgYUOJqp+CGPnA7P67SkkKbkWPWgmVGOf0cXfK3qkXM7MTad+6saE+wZb0vRp883nwVox/mKbvrep5+1ZxtP2972bmztQ1uLrhyPbrwTTA4fqXwwY7CqUyOX5zE6jj7uQQRBI4EM+8L4AI2joXdAwhmgp3Iv4C68z5hzZC/Cp8Aexx2QOjnVLkQfTUXn4NeBnskJrc8vHXEfI2pfwnv0Jt4GxipJkG2zhsnYjYHixTiZ0X32rwx29INqJzrdiYoAiwySoJw1YhTtsvSHgAnw0NtbtKhGxvNZz3uwf5p9ij7Isxj2b2NVnMpIchQEBMfGpuJcBVBHjqvFP2Cbk7ewOF2BaScbOn1TRaP1AmLfffcqIFySwADVwbw+UfM3JEq0ewjETs04TfY0Rn+29hltSmwjq3icXZI0cNAHnYH/VVuaT6clWiYT8ABaAPLzs5sKiHJUZes4gYy6lkFBa/aHfB/HwXI/QEX1l33OdocnAZX16BAzIObjQM3F8Vko+SlgE7sjY7628Sxr3wipZBz3c11BlTjceb7JicgHZyF2e319PWtTmTZTeyBICzxlKwvUa1WlY87Pb/KMF3FkzgIWL/PMATW5z2Hwg/lwhMFcOLLCkaartHlwKMmqpIvALP2h9ZYTL9MctgkdAVtBj+HYmh6EgCNkOrUAaqNxIhe9KdBzFn3k+pIPePx96EuX5CEKBNeR6rlGHWPO7kTnjIc/VHZopUQLFZpmsKmYFVizv2Z+BP+VbnBcfNRHnj14JCDYGug11XUcowqGxaE1TB+GAGjpdnJKz18GnLJP9hQA9Czb22+Cf1SZCxhyiobbapwftqSC6fmcYIUvwBPeKmcoOszOZ3l5fgH67ggIFI3GrqtE2Hi6WgGdxzyravRsQz4Hn+RaqoDyLPSX/6raIc6/TZYQQDkZWl90/0yBaTqlZ+ddh7PMLpJhwJUTp7VcmySazE3NSKC32Ti2qtvrK+9TuWpsBGBam20ZnuPDs9Bb1sNpsTZ/85W31eer4jmvew0t7EM+XJgLcAe8JS8eh7IPsOvjVds/249iDuCejGMS+djd3is+7DrsNvJ1E9no1VYwoSQKXcrhrpbJ4seA99xfNUCdRofHs89T0ZMwUzkMC7P5GfA/pvLO3rNFg3XypP2dnuzz9XxxoqbCvwZTWwM7p0IE5lYlBAMLgHEo2Hi6jyOEn+hTgcnpyIK/hwpVaXcS2y4YiIcFx4azZ3C3ihF8y3lASPiGU1lB1dgO6eup4LW5PB/caNzGDNw6ORv5FxhTRQETs3tF5qKVvbd2nRM6H2rf8tx0erX1+Ez2ReWxz5TTk/2lA9lf+Lf2OK/BY/v7wYh5vh/9+M9yjfgG2Xt7/PLVd+3oqJ+6jEkF8uFYOotcC/743Rf+gc+qejb6h01SnYF2Tp+lD/IkxUe5ezmJnsM1uqMc3iwMYT7pWegZ+kQWdrbzbLBMHhbWopc5ayol2OXVOPDGFmwFj59JyAZ7sPfm8tgTuItdok8EFz3vVOyJBBvHHgUc/iFRLSBl3fQJPFvVS3mL9uub2/MKpOCPs8g3f0a1OQyPdoJrkhKCLLeXj+3Fs+/FHqzGvqyXfhTYw1O+6C3BINfwxTeR8BSos7/kfWV1sZJZ+3u6Pk4rufyb3/2qvXrzTe5xET8o+D+f4ftZI5tjsPfu7lZWhGDx/WIjVTXLgd7HN5ucDmaYYNfJeHg3/kRIXvZBwJDMs00RNooo64/9jX6r1vesy9OzQYob0M97F2KnJZh9xPgTCUkzQSVvjF8hm65j/dqfVWCyZ/acw02lDzzkJ17M/1V1qj3IfWhCPOFvFcDOe1Q6l2rK54Q57BO/1N90UwiS6pQYyTrp1GxX6W22/DRYRlVldeXEX6sDx+J/mQWp3U+wq+6TZ3V/VUyv37wt/tUGLzBRJ9ZHx8FV/JIK8ofPnj97Hj66aaOR24X5pUqGaSH1YLo4FJt8/fmXkaWT9t//v//79nbrTXsbTP2L3/yuHYZeg+Gdra2tdh+asgFVJRt66bqCUWExOt4hLGfnMMpV6TLtvb/45S/Kt1OQ4tTcVy+/K13qEC824Yc//H77Jve7NKojutiInS/zvDAGn4SNGZkczDM66OYhfH3Vnj193nF85M2eV2t7iCnO4G8OyYG97Cm57LakB1cqdhEf0YbR9WiK/uwqXDJe/osZdTBn12fFD9FTrkf28YzYhIQfH0645tPPnkaPtWD3hfzdOui0+OrrS3me4baxttQWl+Zzzexn/K4nz1aLbooaJFEV2sDNDtTgj+I5gVyjTDZyDfhGZVMlwDtLRR+Smf4MeFrcYkAla3wdCXz4Cdbn3yiOKP0OC0XWrWFT5XqewV7Mhfe3dnfLt2fbatTI4nzpcTbCiAr4zMFuY7EzRkvwdY9zXXrICAXPBAvARmhZNjn7o0CDbqL7P5jm0ptsoef2fjZFhZcZmQ832ZOsVdJQEoNNQ2++78dnxRuUG91NL1pPxWpy4ViDqJjoBesUIwm2idFpUwszbSo8KHB3Hz6IRaj4kZPiJ3MPyWZ4HE43mipud3v3+38UDFtcn//ZSZwLD1qzCyJvGKNKiPOPmnsSMGNafx3jHcpQ4/qZCXWFd4r4Ah2j1VtbbW8helUP5PeBPNg/ODu5JoJzsJaX18qo2DAlgTH5VREl6AZYjnG24pA9j1KnFO9zDZks5enfvnzTBgM+DuIkHF5ftLen2+313lZ7d7DTom7DVDdtIveTIRO1NINshqMYxr2Pk414FHHonF+V4wVMfDBSQDnQbGi+QdA7+4ftIsqKUzqKOeO8j0+FMSM4jLCBwNmnNhvHD2hxauNYBN9ARKWuAl5sn0oZQww5A0ongfQq8cxrVREQ1fpi9UmbHAlwvtF6aAixstz3bTcO+3XoNj2/0PbDfBO57vLaRjOTpYZfZw0TucZcBGYwDKO08/XhdtuN8Gl97Yo8ACaMMDtH6DF2nKMIjwi9LJiABnDNWBnaOTo8FZqE2fJfDSrMWilLxwsrKT88dMpJnzkmEw8wK02ktESLVcrdPVzm+aNkozg40k7wQePKaAfAKks1xJhgcUjm5nqfuwoASo4AkEJGCW3ry8/QhUD4ogi9l8AY8H92fpK9Ggp/LZUS0sqlnx04InBKr/VkK70ntMzG+Gh4DQlYvfCzrBJBvYngchzsGQeHkgCaRKeBBw77xWVo/fJt6KAiRhtODxzs7wn4XRYAnl8yU0NwdCR/P2lvX2/HiTwuw9KrBfCXmSW9zF8/NoPIwSf0VzeCEuGV7FmeKO9Vhh6aUEpkiDIKPcow5G/A3uXVWQUzrm7O633oqKprKI4gJ5iSUfJKon2ek1CVPAGpnqE78Y8VcAbkZOUASU7n+BRZ7spRK6oZZMryAV0ZQG1RDBfHYmLc74CneT1zAQ6bkYPbrEs/v8xe6BX+exojide0ZywvL2R976v6DWC8vHqIjEZ5h9cKjeR7Qktq3g8cGHAp0IW3zApAa4aOQpadFkDTXkJRez+j45uhpJMMRM1ba72+BWGBZ8EcyllVlWAlfaUCkBHuvCt4eVvVHq6tpUw2xJoKbMdQcSqAFIZhMcp63DWygq23b6JfJqrldGVxsZ2EzuZvDY/al4DdU20Vc+00Ok5AVMXN1ORwOzNX4uyygkyMg9lKKmDKERb0Yvsfw7+Rp8Gh2+gsGUnZ86HSF6enjO5deDeOUR5aS5zsoSyQGVlmrNDZYfzip14F4DUB9wD6yLbgaQWD8pmJ8Imq4aXFheao8KpwCB9Em+cZ76PjAtpDA/oGDUOa7H1eD78KjqvytO9mIESII69HxRfWpjr19Mx+DWR9N5HtOLT5O/3FGZ+fX8z1z6pdWaYWZwiiqPwzuJgxff780wAVxj6gNLR69/YggPF9OTBO1V1fX42epfOBHIedxJkPmBYQQNvz89MKfPaMnKzodO51UfKDB8jA5ZmBov09dKeTLlUjuy5Zsl46Q0BGBYEHxX8cZ4kHztDxyXl062LuEZ0cLIDvwypZI93hAJZn0fsbbfP511nbZgx/QFT05ayfM1o1YkHokACK0YmptrbxIs7CdCUHBodUJwjqt/bFl3/enjx50day7l41Nli2i17Q6nkVB8fp0eXkhsboLXHETt3cGnDLFtAD4+2NI8Er6/pBkeb/2Ily+PJ+7TeqJDlBSui1rQJHBeIAr9hG1S1ONBQIVxXrGqo66LA6sTP2z0wr+5clhl7Zo7JTEjgOeInzOtIzpGw4wMhuCF5rne6IRTueWYJ06VH2jNz2ALmEhYCH1vpr+j56fnJyLtfRlmhNvaqifs3v2lM5gk7T9FOA6CE64DHE5QQ6IYptFPwSBBPMo+fPzo6q8lklAt0ON9GhgJ9EUI0ZyHrRr05UDp2A+UrW5Y1obF0SBDAaxFQ2UBBoUKKnn9TGNqjaFSQwH9S8RLxEFvoMtPEC7o6wVw1gTh2b5ZocLK1mbOdHW97nj9B9wYiTcGIchbyn4l3hay2xsrRVoV+SHAyU/a6quVwTfbREwzuqOegc31l9/ezjEHowjEx9/BJotW6vCS7QB+iNH+r1fLyggPUGX9w83LaTq9i799ft5OasXQQX9sBUT9DgR6Bd1SmeHyte67SFTfsaexWQoBF9KKB1Ex4TkCIARihU0CDYYJTTG2d8zuEm+Vy3w9EPsZWCSSqiBWwFEXs1aJ9RJvilssda4IqaqxoZug3mriBy9tm+wi7Wik8FmSmNo+hGoyuGIg8SvBIFqjToO3NRnWjMVsEMdfhE1sapEZBje2ei5xeCIafiAD9/8iT2aL6SOHACLCswIvk9NzET+pgxmP3OewWqJK8ks+A2nRyeT/DaOgRze3LX3/v78ZmEVMcA+AVOyypsRn5KKgl4sTFf/eCHoVf4JvsDa5TEZn9XVxbj1K2XTbf/n336ae05207vSmDhD7xK5wj4SupJOlQ1e3gspChdpkoRhluJjbLnkkGeWbsa3Qw7XF4KntMzHGZVlUOFG9j0yVmjDCZDJ0Fl+sX1BiLrh5Ht6KnwkopEMlNtcdFXHE8+TR2mkWcLoq3KfW2gcKlKDiyvlXp9/WklZ/EfbEh+2YbX0bFauNFeAufoiJ2P/OTZJEsHB8fbwtxyXZNMOjGTs9/xkqqXrr9C4PwO2/RgWNmv8LTEjEBRSFqBr1/+6m/br/L929//ffvDN79rr99+F1odNrPmrJdcqI6iV+0pLKl6zRiBclKzHpVUI8GKWVn4UeVV+Dg8zlZIXOJf772MjN5Gb5tbySEeC8a5iq9W18+eGZAfDVD4TdKUboPZ8Nb8fHg0Ok+iTyulLhHBVPoUz+EXfCaBojpFsYK+YRVP1foa+VTkQfdXoDMk8nl8zhYJVNG3ApRos7bqkJGrZj62dXiNbM/FF/NMdHaNe8kzCh6osoZfTkJrQ8FhbzMx6cHeRSCx0nFEexxuh/sn8Rfug/Nv60RJuNKuuS7bQN+rtlTpDLPSs57ZLG/YlV7ow+Hv2+Js8HOeQavwp09fVDUz7PX69cv2y9/+sl0M3NXw/MCB8r0XsgbBGkl07ZDkAo1gv/nwxtGhsTIP4XWnGXY7VfKS5xcU97pDhszBhg3Dmu0o9k5g6ib7sB++5n/xpdYdZpBr0NlOOL/N8+pKM09LMuAgvu5xrsMOVqIma4Wr8LeAnL3/6EPqUqogV56Xzub3Sxawr06eJ/N86Hw463Bib0/UCq7zJQSYyClawutsP17sejqyK/6RzR8cvIuPGGyV9/N16CB+QSX4zVfPntBDaEjHjUWGPR+/ph/W9RgZm4qPs5H7DAabrUSnD7YXLzbDM/ChwPhV8ZGbV1wlPKMFGC7Gk66rO8QXm2BNMAQeU0zxvkUflJxnzeGDXrzBp4Mz+ElOTu+na8OtfS10zHgFx8iNIPIMXReM7/NbWw5U61Wd5ImNhsv8VIChKtgXO2U2IB3+0YeGN8y4FMw7CR4+CZ+ycarRPINxBNpB57RS5udidL0krvfX6ZfBJHyYCnjl+eFQ+z4YfTOUvVHBKOAqnnMfX9Le60aQaGSfFGfgw5nsu7EA/sG2OghMIg223/1u9x/NDHv+9GeIdHFjrk0IHP1hqOP68kZ2BKiJeggz1ZD9MAmlUUNBGfEoXoQGTDnyDxgpf1taXypgQEktrRDKrkB3d3brc06zkuG3cdWKFeLXSWUUdYz7+clltjUK8DJMHcKOhNAY4uIkzH5pMQvNyYfzi8shzGi7DjGOlafGuHDEKksVoopwypJpVRwZHWjPnq2Ww6+14u6m1ExtHgMyOSVaP9BW4kCNDIxFh2eNUZZK2d/tbJeRc0JYZLXdxGA8fbJaClPfLKFZXV0s2qhIUDmkeoEgXsRxQD9RW5s0Wyc6KcWMcUbbrFQW0CY5yQR4Po8zenp12HYN2o4CIqRaUW7y/mlDi6MARJKX1tYLeFPKWiSmsyFLAErkBTib0J51GiUURllYmqnqKDNiKHJAofb96rwcO4wLWDkCt1cLXYY+Mu8BO9knoFZpuCAoYw+oHxwc5d4A0kScwQ+zUiJUBo0enuzWGs1IkhkEpAs8RJQoF4FXqZmai5PXrhjJoakA9KfVAqVl0EIMrq0TYOzWUK6RtVJu5C2PkX8T9PBivmvWwG2ciYBhmf8g71anTES4pmMcKrMQXlVJpDpgMcDRGh3YIFBBWaMD5yNbmf3tLW8zc2Ph0Q5GGVnZPsErgc33cbYEA4BZ4ElfuKpKgrmythxF4wTG83a8t1/VdZfhBwrvJI6S4DFQdXeV+4XfgSSVICFxGVIAjgI8PT9oW9sv835lrwENcUKnJgXdov6AkdzfHvU++J7tUEovCMT5stYqlQ1glNUQFBb04ngKRNepflHWdQpWro8/8A0iDw/JTGjdC2BanK5MjmBo0enhur14vhked5Lq+zIOsoTd4FNc4e88P/6nzMjk559/kb8NlbNYxmNMAHkkjuh07hGeyGcYBkpZddzI6Gx44kXeO97WN1fz3hjO69OqxBGsez9gMHavGLPu0kVZlyN1e4tCz0zQOeQLKAPY0a2cvLxmVgEly8hz/j27gCmedUiF/ZbRoMQBqIhhrh1lHNnjFOEdAAfo1Gp1fx/moSubocZxCkNbQTItsjdm5w3cVnXa6eFZW4iipqyXZhfb6+23uc5VnJbx8Pxjm5mS6VSFaC8DJPPdZ5fJgAtm3tS+MKLe4/ALbQCcG/LRs1yqRASweiVKBROzhsuL8Hvk3NDkypxMhycCjWRs7D8wRyYN5AcYtOmprNAKxRwDE8PZXEdIK2kH/u0z5+P8/K4C+65dp/JWUCggMaCd0yBzqXqA0cxSIn8x9iPT0ZHhvZuHvH4e1XBfmS1gUyDJXjpBUUCtQHgeQtWAClGGHE8/fbpez0eHRUvU0exuwAB/962TZS7KcQSmACAHZ5jpWFWVsQv2qUWfyZwLhJLthfnopJX5SpwIyl1EPifDI3S5OXMRwdjMgKrxuaz7NLpM5Wefd5CV5f332Z8AhvAZGRBcZfAlF2YXYp+mxkq3o8vM7ETbeLLSTsyxzKMsR2fbw8cHzr5q46X25MlXsXtPwncBK6OTeU4HP4RXw9NkrZz5SfMwp9rc/FJ4TXWUOS4CNWNtfe1pe7L5rL18/W3Rz0mT91rUY8cE5bVRDcXB1DJPd5t5ODObz62sFF/R36MBmpYNMGnVYLfRFEhk0xz1DAQCnhxE8qgcPlsScMfR6Q6jbDNlJ5mkfXVpabLNhyaq84DgEK32FzC0b54N9piMQ6/NnK4ylBiYA6a16EZ15EvV4EQF0rW7jk8shE/XYv+/V3ZPdlZgmcwCuy00qkrE6HRgE5AdG1P5EIK6YPgvi+y/59rXHJj8bXV9rdauSiDMk/0/a9u7223/cLvkaDbPaYak4KpTAGXDPedScIukD0xAR6rcq5OYwocFhkPl3LlaHGvWXjZWQEkQDF3mYrckGzkB9C3as4mC2mwYzObgIPwmYCNxF4EsWeKM38WhNlxdRUJVzUY+zLTyRT9YTwUe835yIjHhZDPB9LBx6CIrbxh1nMv8mw4yu2M067vjqIW/z2IbqMFY5dxzqDlhW3AMza3HNzyApBKPdDcMVI5h/hizmNfzf3mfBEQlNkJjr6OZfXBzOKSSP3Gsto932t75fnAovgiOOtY+DFRr+8An5v9EV7OhuSYMosLkJLYORkF0uFWwyuzIMF7ZrMmsbyJ6Yore4JSHJ4F87KsiY3v7oHAi2TAvl/Ll7KOfoIOAWFV/OKE3a1AtzRkR4PMF69QJY7nex5MoPTPd4v2SmfhTMroHygVtetWreVUCrdqYBSVDsTzFQ5tfckhS1hq9NTe/GFmcKuwDf5PHm9CBA0Ofad0ROByLjNVJs/nPyZUcHc9SCaK8F1q1MZ3mkmWwdfYmsmz9tV+l5wRV2eHRvOaewW1ZquQdGSiskWe7CS45dMBBHHOBTLPLHAhgXtXM1GRVtb9+/V1zevThyWHJgORjBQcFMfJf/pRbCpTG1oQmnmFxfuED/8eXie3S4glrmcckESa4p5rd/mjBV2HVE0Pv46/MteXF1dx3NzKcPQpvmZvH5rhZDXWOXyOo+5h9M+bC/B9t6dMKAWJvOaJ0CaxQpy8GaygQKAc3OnV8HK5F1/vaLTPdYOhDhxcFgyzH3tDLfCYy/G7Lqe7xzXIZFUQwyiefPM09YkuDYVS4komz0M8sRMHv1ZXNfG/UXggwdpmhxvrcUxVm9hXukbBYCM2ubs9rrMavf/vLtnOw3bb33rSd/Xft+Oyg7R7s55kuwu8XwaJbNVLE6Z/whiAXHVddKrneyoq5jpf1XJ5ZUpRfY4+kyHplvcB3ODV0ZLMEqiSg2Gj7SCfSxfw5+6tdU5Xw/JIq3sG2vLpQtk3At1rA4KQbfBU5iX2yRoErelTwXusYfxR25a/B3bCUQIWAtv1hm/ydzHzEWHgAnrDWydhurWh09Hz8MElO9KXXtJ3B4TApO2kMj4SYik3+5/rmUq5z2ZbnV8vH3s6eqvTCW9nirFViuc8opnPJmC6lasnNWmCYGkmRZ4H/3z/AV8Hn8MqZA2r4U7G1E7HBI481IFxg/gdfft7WVlbbv/t3/792ZCZx/L2Dg73wCH9WYFFLo6rR2PvsiWoj+nEiOvmLz76Kj7TSXnzyIvvRk+1GcQhwdrse2oYXD+OP0lfaZnXnCP4ZdA7bSzhKVhyd9VmzZmG/DTY/iK1UoAJ3CfRoWT2/ynWyFU+eruVv9jBYOTxaVd7hFYkmPg7sKSjNXuIjJyFLMDnhX4AYH5JpxReqBekoAbYwRtkmBR/0mv1VUYlJyh/PJpgRTi/cfNAlbIGEQGnV3PfcfNL4cA6CsJ6dnePstcrIs/jXJ5ERPouum+voqOC9SQmp6eKLne3jXK9X4zM3fT2CRvftYP+oquJgYDqU8qqq88iADjW2oGxC9Av5F1gv/g1eZruHyWKu2xM4bNNjnm0//JT9iO+iUpatsA42hI7U+Rd3KHZjugLS8QLb0tpCW1gyPkWQ7a4dH/Z26mjaPJtRGJFbvnn+B7/7r+xBvt/HDtjrOvghuKTwScl4t9nWyZ67qf/82/6KM2ldvzg+b2dHZ/l50TsVc71pPmU+A6eQETa/bG1oq7CFWhb4tK8CdopPPFsFJXN/Lb4D4Wk4Dw5RDc9fuwq/wOAHrw7+FAybX134GSdQdpaxn5+eb+MRNgJKQEqR5oYMUEXT84AyQVppCLKIuwcTrZORuglzYxJOnKgkJp6dmivDqS1GxU3tbDYVsAFYMTeQqG/cLCMZqj7fxvC7OHIRTAvopfZRdgFlTpdcWV0pQCGzhqj3cdwWp2fbQpxxVViYzqaqvhiP5FbGLIQ3yNycNEpN2fP09GhbjOOxsjpbRpPzdpNrcaxmAyRUkR3H0bkKIyA2nL44Px/B4RgKQoTYETCMIUgADFV1RBQNQ4Np0UMghYABwQwjZarUfmIqFwyDUBROdnAPDKV6qSqZQvOjCNt19mFierqyaRNZ46JMRZTaRyM7kfctxqg45VHQT/k0w3AQBQgwKX8m3O/e7cTZMcNosj1/vh7gKIsiYxOwYi3ZW0Yh/FXrUnEAPBAiwRPXdj/vMfyQkMrmUWpnpwGDMSz4RbBTwO3w8KScLac4EAq8xaGp3usILkNi0ONj0PPU5HybmV7K33tG6ep2P6u7iII9LOGZHJfdiREK86J3XSz8pKUrbnRF2f2NQevVRwGGEXwtBBQ1BXCwd5RnNS8kb801epZRMKEPvcTTlUHI3+3D8spCZT4vLs9KaTJSri+Yo2VC1STQp5pCAIXRlxXAu7JbglYCboJ+FbAIX8r4accy/+cmhtM8GdUQQF6fD6Uq4ijXyBPGUUS35aWNtjC7HH5dzL17O7M9Un0is0jYa0XZDwFWQ1UFwwzoBxK6sR7pweIAcmsuhRQZ7fsdAxxqq0QBTDzDtcBCLFQ5KqGFQOdMDBEHtOgfnvRv2VZtuBQxQ+Wzrq86R+sBYOPaDA2n7sx+AkSR24GB8N5o6FAzlWTeR9rczHyU93LkNsosn71+0EYbIx6a9DYTbXGCoHg1ICLK1DrQgXM3N7sSYzMXvqP87E8UdsACHjU3aHEpBjc8awC7Fl161uwe1+iZJ+oxei9yDIhylgTwgWmzASqAFDrSM+UYTk0UGO4n2AB6ZkSZR5D9jDN67oSnrN/8KbaOXh1uDO10FPZCW19aCfjcyt85TKH75WXbeLIZcGPmxE1oO10Gnr6YjbPAcFdLXBYvuCj44htYoI8nA4pG8px4RBC5VzfGIYiMZwsCwKNzwiP2QPBGm5VKJYFcYF5ACFieim6MXQkQjW4MT7MJdEgZtMhCB/QAxmTk+ywgbzt6z4wLswgEU3tQcXFpuXjuMbqDzlxdc2hDHiF8NRFn4MXzT0sPGCSsOkmQkpHH9/ZDwJQ8M95K3S/PL8LHMpjDBZLdTzCCbR0eEqwVWFV1JTkwVk4mnqnWZMmR0EFbFMAlyMLYSgYcxYGm51R2XAfQK8m3v16bmVnI7zJ+KntlACNxubb2FDTHh8AKHhuN7r1/yErtjQx51gHgqxBhC8yY0qZVWsx7wp8VEADmQx8gnH1cibMmsLW8HFC79kl09kJoP5z3oqLEAv2VP8Xp4BATSOCEAyHzNjyscnA36z4s+1u6qfahRTdoZz8q+3V0dFL7qppbwNGsK4E68q5i7NNPNwOMpwrYWYvWVPQTrKPnAEZA0hpqhkeeyXvpywr659813Dry4Nk5NxItMvsChCoiZ6YDFLO3dZJfnlGLajn/9FDAn4Au3enaZI0eoYPePw4HTHIMu3NzE8deS46qN7iG/cJD7G7YPdedDQ/2SrP7RxUUhmuHp/OQSDhnTMFI9M774IrQuLyX8FJIXObm7rYPcl0O/oB12GxtCyqcD4532/n1aVsKvy8trAaIBiAfazVgo+8jX6oX6TyVib0yuOaXcaKjU+gVNthBQqrWilahKT1ZlaqR0wpMh48EAh2qQXmdx4m6ihNgtutVADCHbDo2ljNOVxuwC0sAp4IrEiOSapIvdBVcIqGJtlU5G9qgr2oCesNQXtX8WW7sVfBFXtdWoZLhLLa75feByP3DZXBb9Dd+nsweTqjS49SGrznHMEFImPXX/xd1Sy9ljWwRvdi/yEW+Q/AKuOT5PgbLrCEv5h1sXehDpwUT7p7tByOZpTJRrVXnAdY3cV7ck7yisfmac8EDZMQsFLO3ZKAlWwUCjYBAOzQ1GzeebtGd481eeGytMhOx+zDORWjO6ZZ0IIswgeck43hHglQwD9ahm1U3mLdqjyV8BHklqgyvt0bZdTLiSwUuh4+OxQtohA/oTM+PbrLl+BNmdm9JUg+JRtEqlcDQRqwyO+qvPsPmZMdzTXOm5muOTyXCw+AzwZVOeR8fMbMntiTPD2OzCa5Lh0m8wGd4gD1QkelbgE5Q3+wY34exhWbdCLyUPYlsCtAJhKkSNTt35zD45J4MGjEyGx3gpO7Zwi5vXr+Mg33Y3u1sZd8+HhATPopu7NhdkO6x5vqw//YGHjCfjHyyX2waGbIHtf7oFzxmPfZTdRhda2ai/TGv1HiBo8M+GxLtPa/KStfrwSw4ShAmzxNafDz9b3q2z92SuOn4MGojXDoyFrkOf+oaWFpayP7SmapbPSdcqEV9KRj7MHyEtqp4OZkOsopTHz50qm4ls8KLvdVQNelJ1jyUZyOLseXx41S1lNMrkR+MK/BXjn6er+sgTm5sUFXN+LeKldnitcODnfbNt7/LPkaXRgfgY8lDdmXr3bvyNdCbfpcwtkZOt2vifXYAmzjMyOweNjCELvof7JsvljXkvWTeaZG9HTB6fyb8GHvgb/SEw4asP4+Xr64D7W11akQPFXaKrDp85fDgtO3vHZcdthY4bXV9Oc/Ziw/gFsk9zq/9U9m6tDwTWxq/Lte0lrmF+ch31vGBfwR6zB5mn4ajv4xdiGbqejvPS04WIjcS87PB6vZSMObzL75oP/2znzZjh07yXDOT/XTE3Z39eh0udWAJWWDftFSWfc3i8Be/QgvdwvJEnm+5aOBgMwFXh10Zps9fKb8ktMOXiMmdZkP5OOgvyD8a3zVka3P5+3Fk8uV3r4MDc71gGlVmsJQOJ0ESWFIlH5mkHxwKYVwI3SRZuL31NrRjWyUCVL0fVQKZf4//yp8Nr7DRxqnYNr6vyjoztz/ONpubCp+FH1XjOfVWx5l5yvCMbjF2v8/x7a3r8OPtjdnSx93nzD1KorJHAiLG61RgMvi5xyfymewJ+Qsr5L5azNlZhQD8u6nganbMfFkJ1mDr/C5wShbge7yFnzEH/QCn8NMEq32GzEkSbz7ZiP7WIh55CDa8jN0TAK/Okeyn09bZEDgW7ypiefd2p3jG+BSHRql+8u3gqtvbgVxbgFpyqFcmxhpnb4Pls556IuAjXzADm2MunECTSjg6gy42sqjG3+QZYRbyaY3ogZ9g8346d/QWG5U9UvmsQ01ANcst3Qnjfv7pp7mWgCPcchFTSB9mT/N8JTzkwTPlb7DRe1gtNGeH2DL23O8faeKnhIxKR/4vnuo6KXTI3pFFSQY87v10iuB7HjI0GWljsY06BCSoFCJUG3XeXRgNb4fn7LOZzoLfAq2SOypKVdw6tZRPZn/5gwJm29/s/N/R1NfQ6vPlnznKcnJuMg7KcpTBYAgpy2p4d6+0qgwi5yaMVWDFxYBXR9+HGVURMfqCCZSbKHY5GflpbgrmpGQ8MyEsQxCDImNiw1VhXZzdtPPj87q/6P3kbABqQA1jzIEQtR6dGm+XMZz3A5RTHDWZsAitCjJBDKdhPuT6SETAGalifswaBjk+vohxkUWj0C8LJOqhVfUzHudR1UsNDc2DDkfIx4Yn2t7+YRuL4O1FAYgGM2ScHQEzDEp4nXxxfnL1Ids00BYjPDZ7fW0lr/VB+11531U11Wme4R8ENkCa0eHsTUbgJrToKIcOvcfjXJxG+CiBywD93LxNzM5XBZyqhtWNJ5WhFLV1lOl4noXzc3CyXz3hpwEh93Fk7oaVNZtTE4N3eFICR1gBQEaSkfLz2fOnxbCULUtE4Cg8AARzew5tJwtRWtoxCEBlr/LtpMVg0qzxqm2sbpSCYXBFlQmsteIbzG/Y6P5enLBobhVCDHFVfkTZV1n5iFbbgQDKo7Z38K4cDYIFDJmRI/jWS1lFf7W9XsYBCai6CyiKIceLMmhnshK5DuNcASEgP0LST7EwA0ULU5R11kngAVQCGv1TpcMcbOAU6CFcXqAkZBVE7TlBpwEre1mLKgr8xKHB35SI6La91JMNDGfp2W+KOI5uuKeXv07m+QgoBcAJ7eDAgRMMG+jgFMXF+Y0AVcFMlXST0UWdxxkjg54p/fo9n7dXovi//8Ovw/MHH66hdNRsq4usX4nz+yiG63xG1Lxn5YF+1XWybQJ3WhsoF4CcI2tYskoomTa6ATiiVDkT+IVu0FIg2CAA9D4ORJVeh388D9qqYkGn6+uzkr35OGkzc9nHQW1kUZBhc1nG9dUndTqR4ODR8V4bGr/GEtVC3d3S7H+cQnS8vkT7PkCyAvDBCAJphq4b8ilLSW4/tj/MxngKXuIDekrgE4i1VnteAevoPfRBYwDhI61k31dX57LOyexfjGv22RBRFYrEBnjQmhm1WLxcs8kil6oI8WUNyH5A8/Gq/JqbXghgW2xrS0vt7da7KPLHGvAdcS4euLjN5/KsMwG4jJ3AhSAUnlXx6BnQfiIOjpJn8ruwEGcmukw1Gv2DZwFzTi4g7/sxwMnXWXgB3zjW2RDxszPBMJUxk3G0zacxGFjwUXBlsvVT1qIDK4sbmQrNBCABBeuV7VIZhM7zsqDRxvYeUCXHgn3vwyeSEJ7bZ7TjyE4K7kWwK0CyvKrd8i7PFjBQVVgGWMuIXrUXz1fDOyPhZ2XsAlOTeaasd14l5mzoJmAVPuVohj9BKEBxfGok+xunabBnBVVdDJdtks0SvBQkiL4sR0+QsFcd0UMyftrv3E/rkepCDqcybnSjBycqAKkSRpB2PHxxUcEY9NKiZziwhFLeWnRzDDTZmQ1PjU8O5r4qGD4EoCLTWkMldDit01Mroacy8jxD+JHIybgDBH6O5rmAGC05ZI5tVdl6cdFP0z0J2CEPA+8DREMQAYabOKNxZ0qfToa+MzP5bIDow+N1m1/MPuY18/7urh7bzvZOgVT3M9usklhZPxCbi5RuAZDsc81eEjB1ozAy/Q6I0bVmcJKZCG53NqIrXJPMTcamoamq763cr07ajH1jQ9ieqcgLO0m3m8shoPj+ETgi+z0ow+kX2HJtAX2BTACR3bq+iT0M3wF9QLb5EXTUVcCS4GgFAqYW2kRo3d6PFe9WkNPDZtNyu/BAqBId4R8r6yvtJvz43as/5FqHsQEqNFW9dbDFAQDizQYxIPZCC1/4T7LK4R/RmNEJPdhCdwjW068dPHIo6M84mOxivYHzL0locO907sVJj2zGHqGbSrKiLyBsZmBs09mhBIPj8OfDs6N57CjY4n/BgfcfKvKzT/mbU0IF2ELssgO9Yl1lY88I26caYjs9W84Zp45tmIisLc8vFVidH5tpM8FNUzLgeW8sVFY5kDWTefsVImIY3MKG5ZvzBjSrRGKHfMEgXsuGd37Ov70msOUbYM4Vohtj77LXo+HfPZX0eXb3uAvfhKptOnqsWk3Z9ewl2RZk9SVxS++/D/4sXZ1nrLaWYEZOMAxo6+0lR/AhtoV+dpw9EM6O19yS8Ia5ZVx4zw3bwsJ1QmSeB3aI6YjcCmzG7kefubQTrjoODv/HftB/2ljpARWQZpBV5Xf4Q5BUgHcUZi59Ht7MvThBecSiKB3EblV1Q25g/IfgnuEoHFAt7uyOig2BTI4ZXjw5PyoehcHGR7p9kgSDYSRHCuPnurpDrBl2wlNmVlofTKMKrHYWPbJvhSGzd+QazhNQE6RiQzG30MJt7PGxgHDo43nxR82+yX3hBMFbGK4OCDo9DZ+6JD6IHOS1qpwvvhColMzhyEoGCPTlezC0nhxty8sSa8ZP5LnymqSlMQ6iCPiXU1lt3fgzz//m9XbWHxnHZXlc17bfnHMVLPhRB4SAVJ9VFknOM3luwWcYE7+QVwl4+6oS1b3xm90iT4+P2UeHeswt1r5pNatTrUNvyUPBj60tB0oJEFgfH6wH5zjM6Fhz1kIXOoQeZ5/q9P7obge21DPmenSvtdGlRdNgB/obvVSbXlbF0G7okb0MTWciI9P5Pgx+ov/MrKzTDUMPVVH41OxXMkwuBUF7y2tvy72LHRUoPMvnBAQiitV+5xCx0QmVkWYZTVUFo32gN3XyaO0bEiTMPdGwJzsFxHKBPAkdd3YSvXasXVGAkO4Li2dfBEYkv8mWlsvSZWHK6jCIbtK5gG9OjvfLRmS3K1A5E99lZn6yEg3mJUpsSmotzc9nvwcrUd+TTrHRob+gebXUhX4qIDndIX77y7/4q+jT2faLv/tFWwme+pt/+jehxX179d2r6MvOX9XKG39VoEmQpXgkz1S4IPvDZk3NTvTAUPZUNa5vRRX222nHc4vTbXHF6admTRf5cg1+2ocDYIIxBUAor/393ba9uxPdMdWex79jOw9UIeOl0KrLZfRU+BdPso06KMov4T/Gbu3lGgLbvQI1uCj+DFnkR4ccFVxCi9LPWePYiOr8mzaa55V0XV1aLJ7j1ywvruS1nvBdX1xr37x60051rdAlhb0EunWw9PZEFdN4KqQpnQq3sBdopurWa/Bb2ag8j0DfXOQJz/gb2eSrwR/WzI8UEEIfSXL3Mv7D+9A/yit0i02OfJFVMuJP/Arf4iJ1MIP9z+LxlkCkQ4Wc7otHyO3N9WMlDM05VIzBp0V3QWbxkkoinemkWgn2vWvv3u3WcyhQgZ2Gsy5BUtXv+NQ+lc6HCyLTZMdhKmzWWbAYXagLCW+aP1mJ6Oh7Osc1+Af8eLxnmUeHRyVT9AI6wzniPKPRX7CWJMbpaddHdM11ns1ha94ruC7+Y0Ycv5Z/BONiirvYCwRjI/A7nFFryE17AqJ3MlS1bD4CZ6iurMKOrA8Wrm6brIeO8FzsQxXhhL/dQ9W9z7KLaCL4RY/hTTjU9SuuUpQT5Mxeh975tfYUxmazH7P/u6/2/hQM+8lf//BnyxvLFdjSg3mVzR6LImFhMWw5h1HM1VudRTIKKkuUjGbHIgC3zcDIKqELY83FsBjMRjDclFMi0OKoy4tziraDe0cbGwRH6QqeCctX5ifGfW1ztUrwOY/KZi0GwTgo2lXKUOHQPI3sV5WsZ6EGpcZcxYj3EkaRzLt8X0UhidzWbBDZsoA4xHCCx3CAK4dVEIszb/CafWX0AGsVTRwX2QEbYChjqJH1Uc65d65N0fldZFmrCCd/IAxjVgpngxFGB1kPEVv9vTc32YyHKItxg/VmY2DWKhs3FOEr5ZjNn4gDpa/XoOWZ2cU2G0UyvyTAttxevHgRB3k+hiYKMqBpeHwg6zxpe3tv2+Hlkc6dCh4qmZ1aAsruy8EAYhfjeFN6osHb27tZd4Q/ax2OIMgiihYzzoQfwGBQlfazOrf3SolVmUQp5Ro1Ly3Mwkkfzt8p7YsYRnQRDKUwBSyBBc6kvcJThMNzUx6UCYHSYuDkoPGJbOaA9tIuEIRXW+DcbAA35zX3KVCf64UA7f1Q9uDxvF3fnUUxa/c5bIfHhqI7clc7Ajno91yIgdt8slblyz3zdlaK0aBRQ6itGeASqZbJlmkFtpRXqpaoirUYngJbo5xVUe7ZAnra3QSDBE5E5XEnoa4senjoI9AlA7IoKgYEVWem57PW4ax/vwwgniFpsl0P9xH4QadCbZZiBnIo+m4gMCoBDy+GJvjMWlX/GHz6x+9+nfsBPY8xRILdZmrlA5GN8Yk4VDGmm09UBqo66nTgaFPKQI8AmmpGcumeAkACn5MBM1rCBPCsFQ+SIWv1vt7apCIvIDMKllGg6Bj/jc31vE8W4zw8OFz3LgUfGRIAmI3DCzyralgOnzMcZxeHlYUZGZqswBc9oO9e6xVZB9gZEeuirNdXN9rnn31Z/HmW57RX1dqZfbR+2YbDo4CE8H4dPR4ZlMl2QEEnD2PpxDe80Ks9AXPORn/ex8qOUe4CSRWUGOoOOFnFVxcXAiucMNdSFdqrJcbHo2cv7rK2teaobPzseOqZ8Nm3371sz59+UgZNQM32vtrZqupEoJ+hJ7MyOQwfcCDYIoguU8YAMC6c5TqYILIgEGZ/3FuW2fB2lYSeG60YEHy5uKgCiVGLE3KXG4e/ataYQ0Bi+GXefSs7lh0WfDRnjaGs1uVcC+hVQj07GxAZOh6fXFcCgsMA2ALMqmrQy3BWtkRyhCwzsE7atGexn6Eb3RNwlT19DCAbii6YMoB1ylw9MhHRD/21j+7u7teJXoCN51ZhyWG014aRf6zC0UagUlHQdXx0OvJ2Hh7Yy726kRfUAhjQxNw6p6oJbAu4lt4J3fZzH4abniODkhYcoMVFVYVX9X73V54/keedmQ0oj13C21r2BGUA1spKxg6gPf4XgAZuZcDsA/0xFfriF46nwcXaYgaipyfzd45uAcFYHpoGTbUOk3XX0/p3HB34hz/8phIqTos1V2Zj/Xmcw7Xw/35op2JJy+lwnoMzextH3+wfwWkA/a6dHl3FrqGHjPB++Pq8Kg8EO2U16Xn6UWKgnNTYA3JTB8iEH4BX9gyAwROVAQwf+b3vT88oA/Jz4Rvt0DVbpF5vkZ3r/N2MEQ6dSrDoTo55ngftRkcmY4NUyQh6xIEJ9hA40M5mn+hGmEJSDx5ZXlM1HgD8eF3V6PDDWeyE56tKz9xjbNxpuh8TY3nvh8AxaoeVQmf/fl8nCL7bfdX2jrZyD5UrKmTOQ/setJJNPb+QfOo21E8AHo/1ymHVydqq+tgANPCtep0dRhuBZmtQdXH32O+LhysgSt5iE+AkcpJHy99Vc8UWTc+U7jWryzVLTwfYqNrVMojHOAnslyCLALqEB78VD6hARX86nR4TAHOAgZkjdZJTHGLJBJXAkmOuq216OvtBbiTnspL2MD7UrmOTzFwtewUqhYhAOv5lL9iYCoZF7vBjsW++OZh+VqYZ6A1/4W8PxvH3WWDNKAWnkJ/fhK/ypwLf4c2VhdXgJwmd26qk5yVXK1QWKYhTFWTBJ9FcdV2Z6Y/30/YpAVwYOPSDXdBTMs9sPwcJqTyoABpdnedwbzyPZgKV5IDzDTcJqpuhpLqFfdZu56eh+DLlKvcEZCUrzXASJOOA+yrn6IM99qWyazLYiaNQWfzoHIoA2pR5l7Q43NvPetnl2+x1dEreYx0HNaO261WB2VNYMbpCheH0xFycoWDQ4Fv2DH3tk29f/g2Hf9w7fAcrcSTxkz0RCMM3/f35XP7Nl7BH6Oo1L6uk29nfqblC2dV2dRbdOT4Z/bRZzuNabKPZry9fvazn7d8qaeIIh084pe7v8hLP1iPwjA8FwHOr4uml+DXTwePwCXyUrYgs3OV32D14J/qJrMBkZn/xAewNPV4VWvkA3Sh4qC2NzmCXBFg532QUbsJHxZpZi1Ekxn9wWNk3+1r4N5tkbABfSHCCjoHB6jTJ4DWV9U6AhU8Edg72D3Pfjlut0zaoGpQo+liVDZ/AKooOdN/AatYwqFMiegte5ZybiUsX+1JlV5V64WU4A+ZU2SdpqBLsr//6r9v/+f/0L9oPvv+j2HgnEp6Fr20l+8z+OChCRVz0W/QZXpmKD3gTGgiyeaab0EeVUB00FaddYHgktl2QQSU2HNEPfwrajU2EcciQoOt16EuGdFUIAiqYKF0WzFDrixrk3OJHiVx4rd6Pt/KN1mexDxXczH8qotHZ5legMnsi8WK+6XT2SbBpYmqk9KCWcLZCcEeSzuEw1eaVm7IHsABeY4Moi5vo+bP4zQ7VGQmdv/nu22DJo2b0j2Dv/uFu2YSH8Ka9tN6yl9lf/FrYMDpYQMp6VC9pYTw5PgutVE3jxdHq6lldXwzfX8SnvWnrG2slJ2QRtqOj4UO6rk4Gzd863hxrJ9m/gdhENmMse/3NN9+0w5OjyFKeMXRVWaTK7h/G0MC1ZDTEnMw6BGIuY/f5CILHcD29Q44rAJY1wXgKUgTRcoU2FPwyHn5TjUZ/sT18UIFteFwiYHNtvb3Zf9sr8uiKfI69YwPYIQFKc4VVuVOjfVzHQJ7DAWp9PAMsxH4Y9SMo57ntc9m7PHd1+ISu9owM8aCcomnzqlAjf6fDvEeAC6amTOkD/5Z0hjXwV2Hc0BRvwCVmw+INnUTw/eAgX1cgyGy143ofXCaBuZ9/V5IjPt3gcPzs8PDu9lHWchUey3vzbDULNOvW6SDxrSiAfhLc9px8EIEwfojfVYBZlEAYO1PtwMEm5KFjA/ihJy4kyNhf+rveE9rVIRjZYzqOPqRbTiPT2YLCfpLGG9E1sKgRDL2t9ibU6XaGz8tW0d+4wUFxVdkZPpdoZr3FjOwtPrUOQV940D2twY4IXsGTkqaFA/J3uorNMP5DwouNQaTay6yPbAhMwxx4371Ujc1Pzdfe8mFnglnQUFFKniD/xZ/B36HNbfaPz3m4dfinYNjSs/mfOYGGwt7e3srmBdDEsRL8mJ2ZiwHOxpxdt0WliCHoR/AlWufoYwZPeX0ZkryG0QMPmmO8AWIldXXCHAbPw9xehSAhbGSh3fu9QLSoZhzdKBUD7AQOPn5jfCch6Wm/z+cImdMxLJjhFM0kdJyRteXFNsdJzDM8hgmADZuj5JPCxuScOK0usm4G22pHYMw64OyBj1lBgCgG5f5PonRETy/yrDZ/eWkt933xIdCjtHMljNgj+hxKwavsVkCmsujpXFOLDqOkxZSDgwHNThE5BdYjdKMzeY75cmYuP1QxMQ7ay2T8Z6O4DwKS3m3HgQkj7+04mTEXCe3fbb1r55cnATXH2Y+D7EVr5w/nbXopTnscYqdensSJQn/R2mJSAhtp5CzYd8ElStdMKhlnQpTbh6EoKdHj8RJsDKeXe3qWMycD5nq9sqBOFgrdATZ975fhFXvUQYMTLc/LyGgp5LgbikpJuq8ZQZ3+SsfRbSQ06kJcVRFOPArIHh4cz320ZVJIAaAx3FpGru/jsMVIMBTmKDHu+On0+DKKJuCyrqu0XRWWKjgZDRFm7Ynm9zy0i9OrGDEOZ56R8ct6KTgtZACDrGm4O/zRhVgVmTY9LXt62s/DQ/v7B6WEGVylxniS/ARthhKi70NxLC9z/fv++sJKFO1ljKggYZwFzgPeiUHZ2Pikbax9UsGLnd3t7JmWjoPKHnLcKyNIg+LqgA9VN4I0Ms8qO80FODndjcILmMgaVYsJiFXWNetaXZ2vf2uRZuBcS4YXYPEFfBv4Ob8wX8pGloUSUeYPMMkYCJy4rkHVWiUBUbJ0sK+aMUCFwx96HgMUoed8wKkqGzN7esbyvi0vrgdIvo+uWWrzM4uhz0VlhWTyHEMuAHAQJ9wcvpFhIEyQJ++J3DLKWfQHPqFdWvZpuG2ur7dnz57Xvh+f9BYKPEfW6CInjQJk/s0BF8RWlcEQMXh0nMwFQwFM4EtKm0KnxN1beTQjLThFDmQzBAe1H+fS+eoD/WWm8Zs5fAZdCoqQf0YdsBfM81kZ1J2DwzIGTumhOwzXPct+TcRIOPVSZZdsrOofp/LOLkRPBSgxYsAB3uFokmvZSm1+5TDlv/M4G1eXj+0kuhzN6AL60bfnFDADCoaHwxPZj+PTg+jdPpMDqFCtNclOxGjhh5Fhx0tHt1bQoFBGrs8puG9LyytF3+Xlzfy+EQB0WqCvytjzPm9mN9CYweO8VXA5v5sddR9e5ghkCZW9UW2qVXlhaT42ReZsrF2Hr1TiGngvALm+sZnrxPHN2re2t4t2D2QiBlgQTeCHg+LIb0FBcx8Oj5x4K3tOpiU/hks/AEB42QlH2jIEs8k+vSZQIyPFoQHaABF87hASfERLqkKkw/0soFEVVYL/TmmKfZ2RveKc5qoBR4BmBy098/rxiHTVfejFqVBJCdwODqremS+bFHEvPXV0tJv1HMUJi64/2c6znRQva7n4/R/+vmaDVdk9/o2OUdFHVyyvTLeFRUO6zTw5KfpYuwM+3r/vgNjzlK3IewRhPPvTpxuRLUEGYOYhexIQKYM9qrI2PBreXF9zIrKgPFk1zyI6JbpJcFX1AtkFWDhlgCUeoivsafFX2c/5XHciMjrbFpdn6tkrcBTHwelHWpqsQ6sbB4Bc3lyZt3YVPRC9kL0rpwM4y/O7H57lnU9MhhaAfP6m/dPMT/hAtcvoxEyeMY5BdKAgLX3Hln0EVNqGHuPoXN1fxCa/DoCUNXfabxwGdi4yQBZsnmoaGAWgZE8FD1X6/uDrHxVQV/FCZ8pSm1EmSK3aAVATgLnPh7oM51nJde7tb3Sn4ODiwlKcx+jm0AWvOLFMtRgArxpcNQabDgxz4AB39DCbxLPkwtGJFwWMYRM8jFbspeSi63KeOUiVDQ8/e43T4OQ24yYEbdlIvMKxeogsP4xk7feXbc/hDXE07ysDHPsJZMfW+EZT/ysnx2v5vHuHEP2lyIBfygnJdzmT2bNyxML3lc3P+27iMKmgvbQHsX0qBvGNChbPjt+HomMns0a8Vc5UvlVQVTVPBXajbHIttrlOBHXtfF9p08jeeZGDIrjAuaGz2G4JCGBdB4Pg4sdECn7MthVvSzwux/EW9KKrAX04V6WCroPqeohOgYfYyZHIPZumA6AGVIdPVAHQ79pu6SJVW4Jx7gmPL0YeDAnmlthn72VbJKadNlqHGRXPXrab2Pyzi5M48ldtcjb6R8V3sNFIix67gVTCS1mHIF91A6B1/u0bv9ijspEREHq7Et/hBw6NfWLD8AqcDafQFV0++2BmVTGCB05lf7v9tnDH0sJy+/5XX4fuDuzZr0DYSbDCq9ffBNed5/oqn2JVYyNgB1jac5CNmpsWOefouT7+UaXEOfT8pVuv6VcBomxlpNjees4VsxBDY4EebYySJyqyjYCJmSwM4cv7JT1cR5BUFYvqDokvwTH2oypYoy+G4kQ6gAJz0mmei8zAhrlM2ROBvZpdOgLzsYu3kaPIc/bRYRrFZ3lOhQZamX2WY1yB/eyXRFcPhgy1vb396Kvg8vg0kmR57KwjmDS4B9aHiQRZajRIrqmdi54SNJbsluBbU+UafKGy6uuvv2pff/X94qPf/e63bXd/O/sZW5Q9v7jop/KzkyqEYOHz2Dp4wvMSX/ck6xORI4mhqsDM+qvCI/JnI+FNCcWPMkXD5kOFG+h3uo3Mncc+XwU32eueeOvBL5iZzPI9BCLpBHLAj8guVAVrTGDkVCvxXfwqrePRgZFH3R5ZSm6XvYu8H+ztlZNunp1iAfNF4cL8M9d8DO5gq+7aeLCGBIdiEDoLoVXUwdP+PRfn+5uX39Tg88vI2fVd/N4Wvsw1ZoO1VeSTWTzM/9TCid/ZcrpNoE9llZEOZRvOTmt2Ibtv9qM5cwotJCENzd9+t1177GRKey6goXjEXD18zA8hH07Zg0t0xpwFD+8FXwpE8q8rGFm81tsU2fOyj8GV0QCFOyuAmH1iD+GikDh6VZCw62vt8+TD6fySVeaNIfBg/jYXeTzL8+jymgj/quL5yZdftUOFCtFDakq8VomOYHtVW3wkM4Sjwot36d+wffRR97vIAvqUvvXEuVcP9oQPorP4kzA7natKTmIMfdGxd8HgNhg0VIvcwxreX9XSeYkPws7Tb3Q5G0HfwWTwBF6DFesk1PCqgBbVqGoRf5N19tA96O7DD0UPAkh0EL3jcCW4xf6o2KZzjM2YnlU1DD+qQNM9Fj81OHakgm153uzBwsJC+C3+bfbeHpIHvCRQjU/57xIgOgMUVsDUMAw9pVpScDiiUvRwTfZQFb6KzfvgqbtgWbPiJMUUQS3ETx0cVIEaGxi8hg41dzOv+feZ+ehhmwfGmPyRxzwXeWIXxQUqSVr2u2OOsiWhqbiMNdKp/l3xgvApetMTH6uJfcNqAuMVWMsesk90hvfOzSy0qfHp9vX3vt++UgiRZ9t5uxVsI7aT5wyPimHVIUuwU3SAzr/tN9t/CoYtf7r8M8pVdhajq4TZWNsIUJgtxSN48RAG5UxS0jZPmSDGBGhUfVWWJn8fD4i3CU6JALooT5VA2g+0zphnYYZDnr49xhHg6FCisohZU5zW3sJnaDdQ7N7TAbjAxH2UFoVDocS8ldJW3XN6eBCFGUchRJrLe+fCQDP5XoyBdAoGAs5X5geo633RZKA78YgaAiNoaK+XnqPpc9MRDkPlSkjC3Dvbuc9ZQM70fJ0SSLGosNK2R1mcnBzkvQxAAGOYQcT0rBwrQtBBkOAWkIbRq78+TFIZwygxxvw2oFiZYQViYrwAak7qyvJy297aa4dZpwztuzdvS/ktrKwWaAB0rh8ikNkHGY774QDpXPM6jolSZYEcVSgYcn7e8yrVvCrnhxNwEyBpNg0H/dBRzjGCKh7O4kAztiK3wJHoPgeHEClnRBeE+xhQMXS92gOzF9qHGBoK1NH/8K2gkyyIZ5c5V6bbgzu95FFmfjkOr2yC4OrJ0Xk+l/2YW6k1CCl1xzT8E611dGrw61E7jSO4HwBFcTICMn0MFqVysH/ctGsyhCfHfVCqDBgACgA5seRw7zhCE0VmRkTkq7fkTJSCus/1SikEqNoXwCzvwMIV6Ar7FhgWDe/P1x02BqPKSwOe6jRFQCoyBjBSBuYkaXHDb07EMIR+48mT9sX3vmjf//4P22ace6dB3sWojowJYmzVfYcHJ7NHR/lda5wZPENZ32GVQwvAqDjoxuuq7e6+yzNH0ZDhPLvKHCfHqoJQ4Sf4XAo21xKoWA4wVPHiBC5WwfXtv6C2rBj+EGh08hJZZHweWClGKGtSfTkzvRBwdhC6RrbDQ2jPCXXyj3Zk7ZUqx6p1BaCMURD0EgibnTGAv8/Zm43DryrG/QUZ76KIZVvsf7V7hs8od5Uk5JIMyYQqcQcqv3v5h/bqleG7B6FdgHVAgM/InFk7HhL0NHRT0M8XUGOPGRSAhewDigJiDCeDjyaCwQxauKDey7gsBfxy6OkJvf+q52RvVdlwrq6uAnBGZ/Oc4f+QnMxelMEbatvZp52dvQBj86dualiwAzsuQs+v4jSrRv3u5bfFN3XqYXi7DeVZIuuMmut89/J11iqQ0NvUOKXmjK2vb4QuAYMx8Hm8/O5Qk8VKMMhMArwlm2HkJ08+bZ9+9nWMbBylOy0IMuPR6wFbbj4SkC+5IfBzk2e7uYwDHN6SeWF0tDlV1jS8VBnDynzPRI9GP0QPLi+tluMMmAG9dDhdYth0VWTlM6UTw1sjMaTDsmjRzQAn/t3e3o+Tc5r3BUBx6vN8htQKygqWnuceqq+Oj8+jT8ZyHRWGkbfoGnp5YU6VwGQBUfyrFBw9tU0tR8cyysAPea9AS/idLMn+O02RXgMcra0PZA1Ay3NpLRTsQ2BtSPfRxdoIL/IZAO8xjs7A4HVbXZnNZzhyANBYW83e0Knv36skiMM45UQnFU6hT2yP1mEtg4LF5GlxuR8CQm9dqRIbIEPX4bnX7dWb32XdW9Fz4R0BmPDlzt7bdhB9Xu1X0Y0qMlUtsBmCHlfXnCXg46K9eLFRMvTq5Vacg/M4A6t1yqmgrCC258FXQJdEhCyv4NjS8mx7+nStAmIqR7U9bmyu1rV8BkBTLbuxsZI9iFOWPVlbW6lACt2IPoLsnLLK9kbGOKAcSDLmSzDU/snu4w+YQzAKyBuL/NCpqsOc8ngbvtWqvLAwHVoNdAc83yqB0HB8ZDE0i+MQrEIu2sBtrjEQZ3A5exrnLKrAYQjjY1rpQOLa5nz3YDF+vIts0lOCUEen5sGYy3RbjpQAKafmNDwIGDuNmgzV6ZF5BrYB/62sLJeOgZ3Y23JEY2M/ftNt9RV60Luqtmbp0OAzmWdB2ZoVknv5vJ+wTs0JjZ7AywAn54AD0asMpkIXicShtrO134ymuIyNv+eA5HoCRwIHApj0RNex7O1ABQo8g/kb77a3K0ALhHLI8WMFRuJM3IQvTq7P26620dBIpepQHLlY+5Lhh8s4sJET/1GEwLLgaHdS7otGhc/yN/v6sRJFUAVeg0XgBO0Z7NJI9OxF9sPsqffRiWOTAtORi9IlIzULpwJG4UcYSzX2fZwWMzzNBYTf2W8BRGvnsJihRF9WxVf+w8u+VLlUhVr+M9gXLSTvFuN04QsnTfZDJjrfcJzoBNiZHRSkFnija2di3zggZMrekQFrn4oM4XFBghriHAyODuRDq6lgaelse5yHZydgccEh+wNHwy5o5W9O8RZcG4kenJqfju6PXhvJqobCF4r9g1Octj4ex2BuaiH8OtsWZsP/2UuBlaoYC5bV/gU7Li4s1lgQmHR1ebX05uraWn5q454vnbESXGpo91Lw8cpq9EheYx+dbOo9gqx+NzTd0O2io9mSwVhGBTj06OranDFtxdHlWQPcL3lHfmDnLL/22dBk3/SGoNH5WXBo+FhwyL0EF8yuUkGCdtrdBbD4KWgomamViSw6LAV+EsiDc+ARe0Kg6H0JeTwqyO7gLp/Hqz2wNto+efEie2qPc62szwgCwW7JQjqw41aOa3R8zbaD/SUM4Fx6Q6XweFUrc56dBmmDLgSvYksk3zDsSXiYjtmI/WAz9ve1XPfDqJwKTK++vx+KvV3PswzEzmplnsq+rXe+gM9rf4M/I2dwHPr5po/ebb1pf/vzv23/33/9r6pAwiFbewc72cPs6+on8Y+WgkHj78R3GVZVFT6pgF3hq8hLaOuLHqugS3CBvwkin8YnooeP49/pBBFUsKf+pkK5qoLzGfoBFtM1ZJ8FuAUQBasVCEwGkygeoNe1rXLOBX/xPNunNY9P4TPkLGqsF2DkWjCgfXVKN3l1YmVVgIamg+9hicvs0Vx4JrZqc7GNxbYNB09I3E3GtlQla561cDTZKdx4X0Pr94/2m9Pt2Hj3OTjcy+/hpTkzouIL5neVfevr66HzVvyvlfBGfMoa5/EhoCupFx1Bh8PC6MPXEvzACyMDo+14/6Ttbu2WTtXdcnZ+XsUPC8EI1l8J2jyzJAf/00mgKuUOgyf4+qp0yAnMHMqG74YLb6jOn542YoDOM2j8InTh02n1nYxMzZZN8Kxa7WANwQandWt1lFj5eOiHKrTvff69dhr5dkKomWGbC6ttc3W9/f7bb8punedafPM60CW8w4/kx80v9srXCgoG28EL9rnakkMXNuE6a+yJui6IWp+dPoun+afwB3ws8Sg45cRjdkSwi57URg3PwITWb11op9hAcQc5KR8r6xBU89n7ul/4MzLD/RWEo3Me7ul8Afve2jmdffNv440kjs+id+gOr0cyso9n0YPxMYOpR3X0xNeUcOZz6B4jAeyW5BzZrnWEFu5N9ssfyXvoN7ZHJbeEBHpIstORsNjm5lr7/HsvCp+yZarCrUeyVkLIbD8dfXiO3Elkwt174RNztupE2pGp9uvf/L6d5b30nUCSKsKhxzwUuWHTrT18oKMuf83rumZgJoGsrADNEJ3diqyS9wqg5ffhsn3B3uUXxuaGD8g+vqpK66y3kmhZ63jsBH+lPpPPWjvbQRfPzyy050+etZWF5ZotDOOpfIchevWvCkpyHuwUvuV/b73+R8GwL/7s858BPwgpCjccg2QjZiZmmqGelIbMjqGffheIotBFMzkUMgZ5exlJA/GmqroqyiUgm8IQSJsYi4Md4lA2nB+Er9kJcVoxNQeR824QMQeZ814lrrkOZclfr0xXFI8s4OhUQCm7EHB/FCVimLLqK8OZH/OesQiDQMS2lpZsiIwcZ/g217YChMdcgI3oOyGw1pqdFcdDG00/Gjvvre+BdhbFMTgYhypG7nB/LwpmKM7MagRiNMx7GWX2LopCMHGiovVKkzllZ1G2giYyJTtbOyVUQCaAIWJaQD+0F9SYDu0cf60t5TjXsGYC4h5KMrHZXO5/enxcwbLlOBWXNwavhulCo6uAh+sw+VA+42RPc3g8/2A+aZPKAYiwM8yi5QJO7mXuVZ2+EQZlhCgf2WmOHcXGQbTPgp8VxMp/MkJAAHDK0NlDTodskIGeZkgAwhwwVQKMnHlPgq3mahmC14MFo3WyRSnq7CXHmSByMo+OT6JELirDfXZ+mFXctLfvXraZgLVhSvJ0L5vo6OKjPDPnM3wQweZ4V+ZtWvllnJfs73IAXDmeUfCbcd4mpoHsfjoXZ1egMixUzoS9rSHb+SkwxqFQhuHzKgCBXfNpzD7LpYOmBRw5byN57n5qGyPGOKMpJ4oODKTKv7VQRslHQRNgAmr+kuqR558+aQtLCxXA2dl52755+evsv+zCcAnzVIyJwKLqt/cDhrNHzkKT4+PdMrT2AO9F3dQ+ybBW1WOUl/sI/qAPA7P55GkpEgDG89FyZLOODY5sAX9oL1DUZxoZNmne2Enoex0ZOChFjF8oX/wj4E0pminEmHNqAU8ZcMBE2S1lxyFYWMyeZ49jBirwt7+7W1koLTcrAc8/+MGftXdvd9tvfxslXPKNdrdtMzK3ubnZ9vb2Ao7DB1GE+IShQGMAhPEwI6kDiMhE1uwZORSlkPMcAmay1ehR1Xz5XLUy1Xt6ab11O6mw9jFGBr8LLKCtI48FyYANcup1Mk4e8JwKSjuO77XhcfoF+MgO/QP00j0qclT1HQfQ7Adg9kz5ZQX+ZEcZ5oPIqcH8+KsqGiO7Z5cBN7RZaK7dr89CjBIYEBQ0u2yunDODtekBzvdsDL+T/DjyDDPnAGCqrHrWtry8Xrppd/9d9EYctJHx4gP0kAFifGZnFmsIrPsB7Jh4KK+r3uEEcDLYD62V6IEvOWkGis/PLraD/Z0CWhz8krk8h5ZOQZkjjlH2GvhlmF07lM0et5pnqUVQRQvdU7MFRidDpwDa6DC63THz01Pz7enTT0vn7m3vVOWxuVaGLgN/+wHh+3sHpasWQg805TwCBwYHV9VGds46yIM9l1UShBB0dPKqknG8iPc5eeRzdWUmn3rIc2kZi+PVZJ/Nb4jO00YdQNTeCwbfFg2tQ2IDEFpZmwk/RH9H99ErEkQyeBcXtwFrS3FiViJzgFrs391Z5H07PHAamt3GWXnV3rz+JrTbrwAcuWPo3229LjBFf6uGknkDtJ1IN5HnmRifzWd32tu3WyW75BAttAsLfODPkLmuWSAxdtGgYrq1ji2PPSULxc8hGNkCMuhTW8chq8Bt+AsN8RUHrABi6Lm/H7k0x+FRZadqxX70OFUE7ZCpGnuQe9gbiSx6VxIKiBvJG8nvmQHhVw4jWA/tZHG1PnEeRkqGOA8hQXgQBtEGPBL+UZEeXUGnPFwWAAbkBWqnp5by+algl4DDyKwvawyL+8Vqs1aln48172Zvf79NBt9k6ytoSa+7D5s+H2fac9BJY+PorgIKuL3NXjtURJupFlHXyz2Irytn32Ry/RuOYsvK/uYPKmrM/whJa68lf5ziKBvvFGb6VuYTvqggYMlvkEN0ujYM7efb73YqCeHkbmMM4C7PonXNQunK0nXWmmej4zgcdaBEHIf+oBxoPCxJlYeBQcJfTggdjnM4sziX7zhOefbbXFu7w8hjHOcHwW6txH+qGvKzB8W7ky75WZgiOE61BxtaFX5Zr+oxfIZuVQGXn0fBPXDh5KzWzvBUnpvTa8zBQHgBzfCT6pDbOO34k0MgiDQR2Wc36VlVJuWAZw0sWW+zkfjNHuRvnDSnp9FNEkmCIuR0YXGmXyMyBBuzAeywmUswsqTmfviEtfOa/VFprTpH4EhgyWgJAVXrruRxlqGDQlAHXdkCrZHaECuLnp/9BFzzYMzgxPc6PIajwwSib9pMbOlM9GStPfLn755vZo6j2Z0rWGBhdqGeVTubANJyHNtPXjyPo75eCV8BL/pb58PHYBbZ69VeqpFUvYQvs4/0ht/tYwWW8tyeyZe/cezZYMFTJ6/WzNiZ6QpqCMTAq0+fb8Z5P4lO28vne7cB55NjBK+gE10lWM12nUUfwKj2MO5CniF6J3vlb77tM/kXTLIvkh/eyx/BW4KPG0/WInexl2d9Dqq2Maf2CTR89uknRW+YA5/ytKgD+pSsCnDAsWtrq+G73i5eVUcP19XuuRg9YR6xykvjJTjBM9NGZsTmBdfTvbovJGy3tw5i709zncHC+HXYlcp6TnHsGxxn3YIoIUmtj2yiOTuxu3MQvb4dPMkZ7kFVwcLpKcEhs+JUiggqf2zNa7En0ZPh0fW19bx+nXu+jm+x3F6+fJl9iQxlvYJMcIWOGBVhTv2UgOYTCmJpSboOv6qck+SqQDwqRY+oVlU551AJ93cYQDnN4QPyBoNJzuDZSuREZwl8CC8IPtCJnlPwTfFAOdb4KXpGJTL9Kamrm4asuKfgnAo4bak6fji+hp+X8xxdSS69VVIq6qIHx8Ore7vGq1wWzqZvyJeq2JOj4+J9ew0Hq47ju9KRVZGW/Rcs6xUskbf4kp6jiiLCU+d5fwXFYuNgUuMtYDpBJV/oSPZ75R+a5zmD29Ear8F9ksAKQLZfbxe20/FkbwVT2Q8JTtWQKtVVyawsrVWgWoDOiBJ03379LrTPevM+OEpCYfPJanv2fD1y7oAgwclw2LA5vGOVGFwLL9AxZPDqqrfB9mBzP8jLawvRGYLu/FD2YDA+Dv1ZHQrBD6qlzbK6v31se+G3bV0PwR0HeOL6sb148ml4QTujwEzs1NxM8OJ8ycd+/AlrR3sJs6qylEwNQwoksvf4A2YbjXx+1HnsOrrwszvfdNsAy5lZSyZX40OraKcjvFertlELOrzYmLJL2YvSwSEMX4ktEmyajd6yBjoNXwn2whdGUsSzi6yrXIyfGXst6M7nGBp6iCyO14mZ83PjkbnlWk9WXjZL9wisJ8BGHqxZsA4vlu8SXeEnm8RG38fG2UfJa3aJn1EzHIOp8RRfRFeWlubVVadummk6UPPM6cSSo8ga2V8Of4cU8dPPY2fDA4Pj7Xtf/DC88Xl78+5d2Vt6RTVaJXHqmVxBjAXWUxHnGcQRuo6kl1SHFs4P7byHrriMjBn1AWuULs+byZo99boNnZuea3ORH5WCAmFGai3Er3Hoi/1dDNb+Z//0b9rnn3xa93FQi9b7rb3t9mrrbY1pOI+dZrvZzirCyPXhKTQjb7tv/tHMsLn1mZ+VUc+FPTwGBrJGB6KMwkTmjgiEaXURNQaoOMwF0MJMA/mbkmJVATdRPo7rd3T+cgyniKNTGTkiIvCYFIM6oWgySkEAywkq+t0pQ9UzwCRiWpwvQayRPAcm1JNaJ0FkI9YWlwIWVHQ8VPvMdYTI7CCbbUjcQDb41dZW2z08aLtxss7DILKQBBdgV1JOyRN8jjA+c3IYpfh439v7nA4j8u6eVeUURl9cWAhwOamSe5UCmIMTz4j3csAucI5516LHOIhGMtgcaxFcRldpNmXnVBYcKUgwEGY+y2dkFm6U2cawUnRXMeAiqQ9xZGbnF6qiwayJpTAw5URgOQHjefbVgJYa2BqGX8nvTj25zL2PYmAZBgbdZ+r0kYD3qytBj6tyLhlYBhLD1HDYPDclIutfZaEMXMAyRiKcjKj3CnRyaDidBIXTWIMoZ8ajbJbiAO/n9X4SJJAu4MGwmT2CngwzGrmGU81u7kJHBj5AlbDcC4COBmxHZlRgKfkWPLqMQ8EJrLLyOGknRxfh39EqN+XAC+wa0K4awclmc3NjbXF5tjnRz35YL4Ujuk/xEg6Bjj7LY7TA31Ac2Dq1J7uqvN/8MwPvOV6VDQ/4UrXgQAFtt2Vcc2/8C6ihkxOCzA/iCFFSFCu6VSYoDMgJECAw4PnN27e1l4fHZnip0KNQI5dDrsk5iFKYC+AdNfPjvB0cbUcpqgIyayJ8Ghru7L1rW1svK9Da90r22Olg4+3Fi83IgFPlDLMfLUDMYcS27kfh+VLBWCA0Tk9lzbP3VVkR48tpAP5O47gLXAsqAHf4vjLY4a+llYW2vrEamaXXBN3ixMaQaQuRRWIYGBUBGYH1ynRkzwVcP/v8ywoM/Kef/217+epVDWvEB5yR3ta3UA7ERwd5cWE5z6NiLnIYg2q2x/RkgMuoWVozxadVHRC6dwMSmkRPcGQmQ7fKjuXeeFBgxMBdeoIht18cIgEz4JnhYAT6CbaBQvkMoEp5qm5gWBlK2VvX6OCpB1OAFI4RPgPKgXp0ZHzNl2Dgj0/OiseZEnwMMG1t78WgCmBYD7rLyMURjNGUReKoGwi+EJ24vrpWunhqIo5HrlH7yfmLXhUU8/wMqr0G+lSLrK4ulY7lKJ2cH+aaAejhy9KTobcK3nJIA1q0XzD4HAsHhayE7+lmfE5ncJy+/4Mfx2mOnjUjJ3JrFt73PvuyZ3geLrOGyDp9nPt98fmLOIQzbX3ddbJH4RWDend39kpHLyzPZP/7EFz6RXCXntDWrHKQPToOPVR0jE0M5f4ON5iIjJ7lOfssDQ6vwCMbU9UEHNLoSMFusw7Naal2OKAG4OJEhV9lfhloPICvnQypsqA702Mxygslq/SbALigPl5bWNyMrl8sXnSd9hj+fj8Rqk+0Z5tfRbaclqa6WGWsQPZFBZmKd3NxR++PeaZ7FrkHb+gzw2wFts9Ooo9Cq7tb1VUnBbA4ScYY+BbUxedKyQWeAUnV00C9vVsKSCbXTswCPunssHoBlbWNhei92QJwKhy//ea7OKy5T55VlQI9fhwdLajPCQGa2G0OGWCGr9H9OPx/eKAK9LqqiASsT08u2uH+aXR2rxatytLoocmpkbaxuRzQvRC9G50du0Avoz+9Qvdz5CVYOCwCaJI4lxfBIKMB66vPQzMnRTkg56j4gCyaJfeYZzbM+SLX0458e3de+lqADU0BUcEtcjE7uxCZtrcOLJBFnoyODMDOa+XY05f5FqSpFrDJqbw20Z6sP21To9M1QF7Q3omXVeEYG0dvnIUXVWZV+8qHAEbp5XzTE93RFRCOxCJz6MLgSL6srC+XXeGAO4o+21q6tFcLxE5lTdWeeu/E2+HsR5zN8CRwWu2dwTVoDA+chf7XFw7xOW5X505LU/UrMdnaSkD5Sp2anL2PM6JFVdAD38NgxfNZX7a59ObSihPrJA7NtOuVoHTAx9EQYch2FRlTjQQvX0Sv3cZm3gUPOtWJ06utFG0E//v8odMKsqrUERQ/C+ZEMzR0Dxn9HrTOdfJvg8ZvojfvIrujEl+xj1rOOHqwiyCY2YFaDjncA3l4zjjZENQKGg99BtpedI2Khnw4ey/pxwJ2O+05BcNVcMNA6E+GtGZ5HZ/Q1XQ5Hb+/t1Pyh9cqEJbP+1JNRb/gM3Ya3qukceiGrzgKuUw9503s2m34+zE6fRzNI8c1Rydrgb/YDLYCvWEUtpqeJy+GX1dyJ/vmS8JCtSy9yhkVIJC4FmSBTQUlVOLGuscGBTsc7GavH4PfgwVHxov34QbXJAP4zrcgWI0w+bCmToveZo0WbIeNFygzCFo1O13dx5V02lrw0clheCAykPtfXF+ERu/b8Vn4M3s9mmt713GcYRVCAhAqK+ggtkYlCQcHjvAcc3NTsWcj4U+Jh+x1aIBfQ+p80d0XhYPxg/lG9BkMjI51uEFoRP7hZGMNnAIo4I8h3Avm63N6crXoAFgIDSQP5uYnItcX8RnGy29SYGB91utebAqxxt/uM599kqQ4OJRwfN/2do/q+mZsDkSf4g3VomwdnMnR9wW74C3PJbBCh1k/+ZSIrNNfxxy+ICgQHs/6Hx+G2tP1T+NvoD+bGKUd+sA8dAUsoCrMjFY6Qcu9U+HpKi3WaKvCTUv7bvgbdsbb7At7zIEnbwKaEic2TaKIM174NgYcBgqrN6e8kjNf6IQPYCQ8E7LmS3hJpZJqKwFQfGVAeZ9pWrISfoOtK9HvXqEBzMC5ZysdPKbowAXZJGNgtIxJ9OQxy+4KlnlGevrmSuA8eiPXJX90xInxKsHGAhxRn8X/njMCWDxQSYQ8c2HB2AvruFYJnr0kJ/a8ZhjBdgI34UV6UJW7+3Dm6RJBBUUZZGhuwdzGseiR+GZ5bkHS49hK/I4e8G+4NTysM6S1qehhfEFnbWxshA9niheebgbjj01V8F8AnmqBcQ2DMpqIrYZB2X3VUj3RErrTf1njWPja5+B2Ce2TyC6+5WcKjs3OqkIai/0zwkDXV3RT6CtOwIdWSebL5w/DR/aKvUTj/fhqYYNecJHN0ElSM+1iv/nCnlWcYHtnJ7wKd98HOxyXvAkm40Vf5A4vC7rYQ3yA7ujID5BAVgXV/SyFA7261u8wX6cVnoRbBSB7JV6uVDQwnsWeOtQBLYR2yTCb7RlmoveHB8iTQhtjYHRkwFOhcWFlRTedFyR8hkcfg3GWSk+4x1Kwok4hfD8Zek9NWttYe/1yu/hxYmSyTeXv93lebajwUAXBSpkN1J5LyMzHRxDkIyt4UocFfPCRr8wnk4wfjS/Ez2BXrZf/wJd6/vRp8aYiFDpF9S0/gI0QBPvRD/68AmVagOHOo/2DNkB/hF96+VX4JN8SaTrEJC8dMKUilE9XnQz5N1khWzo+yIWEJhtMdyowgo/IBJmEXTwj3dkLSm4qFkNfKYxBA4k5vqQDgE4vz9rpVfzl+6t2fHHcLm7DW8EEAvaqjvNkdf2y9/nfcPh9NPv6kP/2Xu3/KRi29snKzxhkxx5zoloUHFCnRREow9iCEKVAs3hlhRiWs0EYBlXQRDHql6VkynHKw+oDF7QiwATK5nH6DbVXrVXzVnJ9WTLGHzjmcFHK2k4mohREwWsOTTa7t6lFKQXM3ZzGKGaDOXAyjtd5tvMr7QZRkLkGRceZPgU+AzxF7GUNaj7EB8FR2qpMW/CCQyDTaX6YORPaEDCy75MACM+KQXyp+KkTReJcckSBkDoyPO81XLNaT3J9kXigTYaIoyagoVXsOpsGYLsnww54UyyUoCqBuwCS0fH7NrsUmkY51dDqKEcVS6of5haWKsuon3g5ChBT5XalkKYC8n1jgjJgUeiM/91NAMbRWe2ZvnCgDb0pKEbN3K71dcGDGOmF6QqUeS7ZDQEga5QJAPwYPEBOK4EgAdMFsFLwMj9XcXh9hiFn1ASFapbCvYzmQ/hHXzpwodogdM+Xsk/vQ0Plww5j4Agz+hwOMy7yiexbnjlA/fY2dL7pc3E4eLMzcWIYrMqkykaEZ/MaJWYuSEhTylzlB2UpiElBUSRHJwYdss8R4vBoCWEEWJCgG3e23b+nwxcyI7dRTh3MmjWzEgfOZ4E/DqpWO7P2AMlog1wvBiJ7MhCHFVAR1GFQzUvgAAlchkUia7JZfb/tiUwvoZdJRmtAV+Xm3p7B731WgCPAt7b2in72G9hzvfePTnq6LGWJznhrmgHLszmVT7CjsmvhSQaZ8Ve5gV9VcwgahEiRXUGqVsFmys89KigVUOWeHGF/E3nHK9qEZIZ9eDnOkoA/wCIgoczZ10ABUMFhvAVsD7V3r9+1v/rLf9JWVzfqNfPxfvmrX7bjk/3IvbkOjozm1ITu0VX2R+uBMucKyOcha45T+JsOYYxqPk14HIhR5l9GVmY96wI6I8K1N2HzPLNrRBnfCnyNxJkF5MIlEVp8g1bl7H0w6pUNeT+Y1/rgWvOrGKr5mqvYT229Dug4D79VADQ6x7Bvx6fjRcETOq2qi/I5r6uW5HROTMTIDsbIRkkxwfgMWPjiix8WrQUynepXIGcg9EMLMwHyXkGEgYHox9uTrFUA+yGAAIiKA3EboJY1CZo5xebyjFENuMq6BLOnJhdqf66jv4bDu65vrwWh8LxAYJ2MmPvRZ0ARwGm/DZZfWlhvB7sH7fnzZ+3Zs0+Kn28fYsSjO2TXVYHh3ZvbGK3Kjs+0T56rTmxxzN4W33HslvJtgPjJeWgd+6KdWUB4bGw6/KX6lWM6lL8/tFdv3uY+4dfsscCALOfdHR180p69WGur0WmDw49taXUuYHGprcbZX1mezzrs+WCc/8W2trpSdgn9ZAftM/n0XPaKHkdL2a2r2MfJgDezY7wNHsAbgOfc7HL4KXoufDGXfTZbBHjmKKN7ryAACq6jcw5qPzyv4bpOdRSU5qjSv3W4xQywOd5evdqqIMHkVADUwkbbXPss9+0tiPSZRAUbiy+BZrLGvgicqsikx/OUoZNq3QhBHlr79+nxQQExfCjzqGqY/uRYOz1rd+e47exqPR9rS5F/GWMtnoKjC3OyxWY+qqztFa6CGXQrm92dGAHSx9IhdAD7oVoR6GNP6XaJirmFqfbik822ubkcPjb6QHuiuVyRj/AcvTozPd6m5+JUZ98BqaoyjgM2EP4fGZ4M/w3FRh21qQmOckA7Pzy6AQ0Em4BgwXAtFpI+gwNanbpco492Y8BZtRQbOTpOb8eBid5h99GIHNLH9ClH5zYgfXl5NTZxtg66YWcMmtZiLIjlmVQR7u7uVlU528GhvsMj2gseAfn+vknXKGegYyDrzOIC9vJsWbvWhQrkfXB6KxgTnatScGV1ISBbdnuoqhQFhMipFpPb8HMeIc6FCsjRprVZQETW3nzQ9Q3Z4eiHfCZPFX4AQONQZ1/xLro57MBPeqPrxMF2HP08Ylh3+AVdsoqyobc3MF2cj8g9+ecMo6Mk31iA/lR0GxrcXkiQCqB1vVoObvQK+ppBau10rOodPzm/9DsZ+vjl72aGqoA3ZuPmIfuV/+yx4I3ka7We2vvIRLU0hW9UoHtepz+HgtnzOIz5mwA5W6sCG69y8jkWZEqQwX+c0+Lr/B3eYF/CINGD4Z1goN297dzfyZ1LkZmlwnWcZW0zsB5dz+GDrR1ABV9L/tCtKig5nehRQdXQFl/hdzwoYS1IBCuImHLKVleXSwfbA/rQqeqCxZwPXRpofHLYK85gDXzr/qpKJkZVxi61odxfBaNk93B04lVsrOD25srT0CNOXPhBBdi7d1sVVMcX+FO1IH2OVtVSlP2AjY1BUL1HH/kbXEhBcGhVXta+5rv/bO0wekiA5SrODTtdJw1mz2D1i9iNGoGSRRdmCC/WwRJZQ9g1dkHQT7fJcDlV9oZMCR6a3WmujnsahaCi3fvLgY6+cvNKaGUfVVAJ+khImIFnn1xLIE+wiA9wHf6XmIgzUfxUs2zzGbRhRyadbjypgq9X7HHkVCAJNGm/rnk7saN3kRFtW7D03t7xBz1G/iRE+2gVwWS4QQU7bDAeGpqH6Tklw7RZVktV5FwXwUzw797ucWh/HJ5QrWOuquBF1jU9l/tNxm48iy9Ib9yHiz/sQWgB8+F1/oDE9EB0o44L+nM2svBf/tP/ov3xj3+sveYw9yTGQO6pqtkolJ6IMVqjZlwOoBPsFQedPGcZ6oezJeUHlp+Zv7t/TxqopvSO2IzoAJi8493wauRXYAjGhykr0Ja96SNJYKHJrFGFk+qs6MzwvcMP7u+us3e9OnBxaTr7FF2Vz3DIofk+GiQ+bXjq9OgitkMlqOH9wZfhrcX5xZJJeJMdqqB11uxUb3+3n1EfJbv4UED5LHbGoR10Al0YQoa+2svpk+i2rEUiRdKWvmPXzDqtitHIh+QUX9TfYQQ6hYzs7vZ5ZmwV+ZOMI8cwprEB+MNsYjLeO46mqrL00WEPwbkSLy34kF7c3z2MLg6983wCVIoA0MN+CIRJNl2cX7XD/ZPyJap6N8/KBphxvBBsFjLVNT3P+/Kbw7nhK3MZqzsltqP0XHQkvV1+M4wRf24u8nKda1WXTuj0v/5n/03xvUMT3r55Ex082j79/LPSYWRYwB+e5vdYn5Y3o17oSPfvdkNF32jdH4+exAdVBQt3sb9VcRc+I2OSEOIZkriq/NCXfoJfxD7oMrQomsVuojEfFY8rcnFd2EVgRZvu6OB48UP5XfmZC0YHRu99wHn0GH91PdiGP0am8cFl/DY3YO91fBlZcBibKsE7r4IztnIl2OLpxnqNTRJIduq5bjVYl20XvCQPdRhO/AE2CZapZEPWI9As8AcAsLkSmObc2j+BU/pHxRWbenR0TBzKJ5XAVzm8sr4W+7BS+ordVCk8mD05iB14Etv2+YsXpacECPm/KwvzbTPPPBZZJV2n5yr44i/kH+TOHmkjlxixf9EI3X7nsypJVTzjFRjSAuimsGTsQtabPZ6JfjcPFEbXcuv06MFgnsPouZvgxqv314FU4cn8Lp6hhdqp0LDY5ExPUNARDomMRBdGsse73/yjyrAXX6//THRtbWWtHe7IVsc5zr5eZoOdvCPCVidz5QLajoA3WRnBJsDS12mICaysrWfzwjTVhxoFYyMw4tTsVBsJmGYkbBQGNkCOMZIRE6lVUj8RB4CSH8rmytZTWvrqJxyLPBnnPMbaZ/Thnl8FpD2qjLgLgWP0xmarDH99cbUGu9VxzHEWzNZxKIDsQLmM7h9APzikheiwno+SFrUcjCLXwmk+goqPmZk+H4xBdFSv72rVzGYMjij7PS0BI4gcgOEoAcJHqRfIi6KuQGCMOYErLZm/V6YiG8NYceplw7TlXd2KdsrudHCRy+Vao2HKgIgoHhmeyamVGMCjNjY5GobdiAK8yKYG9A7nmcZE3rerIopA61PmDExNzkSBGv58GYc5zkr+Iww1ZyHMIQBgDpLI6+H+UTlfQIUhoJ2BZPfPi1kN6VR2bH+mZ4Yrk28PpkIzFT9AiexlKaTs//HJZTs6lLFXuml4rBkJZtTdhgcCZgJutOJQoiNR9pxJfMIBVwlXziSLw4GJsSIhqjBGRv09BibKJtSLEPaWBC0Lov1nubbBmwd7R2XAVwJQXZcBFnEfAqCzLg64+XIMfWUmwo+cNsJDAdq2PjQ34DvrX1yaLcBxdnZUhpuhVHXCSSIXPlBZsuyzdXWDE2Ub8Ao8qMI7KgetVyUAI55DwGBseKp9/fX3s8/mtpwFmMfYhQcoVVUW1qOdV4WFwwEokK48yMlU9jbOf5TPeRQE55QRld0nb+iorBfPCiyhx8lxgGuUqMquyfC2YJ6KLW171TKYtThtkSPnS9UAYySgdXiQNWSdaE6pyAgPhO85cw554ERQspQgZcjgc0McRX99/RBlnvvlg/SGtuRnz6IoYwRUKnL63r17lWt9aOGM8+/z2oHRzN9qUO0I4Bo+iTwKoDIQNkAFhSCKWTCMh31lt6fGZ6Ln1gvEnJ6f55vDA6hxxLL3IfZIdIzqSOXZ1lCZHdmhXK/avmNYBNTRlIxrq5AFMWOvBolaVa7j+GuOI4dEIAVwK8cq8iSDtvFkJfcWtB1sewfRMbkOIBI1W/fpGCKOY/Z+dWWz/fiHfxZ6HmSNMRgxOAuzi216TNDtripQ6ZKQOutQ4q/aI4yQfUETzv3UHBCmzWC6HECGUcVk/5bhCvC/CFAF8kJfBzBokTUXiU5Wpba45OQewcnQNs+oksWpjLMB3GtLBhFr+Z5oP/3JX7bl+Y2qAuL0C5p3nowzF13HsTcQmmyYlSZLSO5HR4GPx4Caw+gcOkAQXNu2wA9H9yH3zp7jhewtriRXgu0AuntDegJbAJgqyfHoHBUDKivJakSmeGkwzgwZ2Y3NY7ydcqpVc2ZqIvI9H1nR8q6CzKmE91m3U3JV8jn5d6mAE3CztDDTFhZiqKPTxsbpoNnwlbY/QNipytpyArQvVbw6pvxdO78W9AzfTxugnOcOfYDu0nvhkbn5hTybij4JBKc1O/mPI/I+8ntUCRPAU/B0Pg4tB86cTcE0gFi7ExugytXnBHVqzkN0hfWPUipZk2qImjcl8RUdql3+KjwwOjSVe4/U7LrFham2vhrdHlAvrW6mo2ww0KidQ8IAQKlEUPifcwm41oldE7N5rtHw8kMBecBEEmh+3hwymVAVqEPtOPZMwJYOq8Noso8zs6F3aGomnH2XLT0PH1QVW67n5E+6rXTlxVF9ax83D62PA6AvRioQIXjAbqkKrOcOj+2GN88vfTZ0jozQiVpoPQuVRv+dnByFpw0spw9FPzjaZuIBke+r3c9BPea2XYa/dw92sv7o0PCxk8hYqJ44eajAnGPL+YqrAZkzKsmiW6y5WtkDYiV+gEOtScMj7yvYQYcI7EgaSvJh1snwDcyAL/0bvglL17eE1OnxWQUdBXUlh9gXLc6qyCTDYA1ZWZUFwC+boaL/aF818l39fp2fTgGma9lslcVkDY9KuJQtp4s5eqEVnQ07aV2SsTVrUZZZhQm7yXmwDmMotDzk4bP/khoSBT0YBn9YQwWOwquqGn3Tx9UGH52jakGybSJO8rjMf/auQHL2mKMCH9KlFQAKD5RTlr9JaJH/mjUSHkBn1V4ISN/lMXLt0UqCVcVa7JwgoJZXTggahJydyNHBaCaoUKeOR6joX38XiKPfJHHL7kYV0WmqiMyS7Q4qnDkdvlDBG2x2dp179jltsCfDy9Exc200NBUkgQnpsZVFLSICq3c1MgMtzIwif4J6Y6p/Ius14zDPfx+e0X4n0CNxvbGxlvvGaQgt6J06bCB7wz7OTM2384Oztji11F5sfp51aRUPzWNYOO3sGB3C/qHV0SH8rDJRwL0nz9CuAnrZL8oGj6hckKjC3/aH3Rd8wEuqla1haW2+gtEwEux9ehzcFqztXmZphhFCk46ryLCAn0Aj22w+LHp4Lx5U0UquBWnga3jbSYFj2SPPzQZzWu0deUa38+BU1Re+VAerpJS81NZdwbFcm6xOhBfNdx0Pz67G5jmsR0sVZ17g8D46wnPSw/Ze4EKQMsqgZuvAbOya6kwdFPgPvdjFquYOGw3Ht3j+fDn4z4Ev0TXZo5KV0E6AVeCpug7IXPZEcJz8wLLWhzMdgGKMwFRoszS32uZmVnKfyF4YN48SzUQXO2W5n8yHr524vXOw1ba3tsJrs3mGT6KD1tq33/whMmqOk4SwQIhTO7U/8TMkj1VAB7tEjrRMlmxbWfYI9tbhMToR+Qs/85OIEDlkhyWEJN+ztPABrJV9CeF6givrCk3ZQjSDLfEu/vGTnPFz4E2vVUAsNH8IXfwikAYv8CXoHokb/h7MSf7dXydQBebyrWKv9iOf0QkBe9A/VR0am947mMhT70gIW0UP+wz9GawUXWPenAo1wVTXIpfl6+SzAqjXsdH8BBVe5sUaq6AbSvAXvh+MjRDE6BV85svp2AoPV+Agax6aaAe7ToIcreqd2RldGTPR8bFx2udjEgQ7fvTlj9snn3xazv+rt69jTxdCC/hBBa5KdLgpPBnbJPk4GR/RLHAdS70yrQfo+ZdsI55R9b4XXWMIvITyRWghSeIgCb6eE/fhYM8t4HsVP2UpfubneZ4///qrtrGy0YZu3rfPX0iWPrS/+vqH7Rd/+E17vf0uMn9XVdDsCB6zr7s7u8UHPVHSK7cc3KBwgl7yVRg7WAhfkWWfLeycb7yjUk2RgzXhO35tVQBmjyUQtKrz/ZaXliqAEk+h3ge3SOLcZu9heAEhvngFonLfx+CP6dj5KqTJF4wyHLwRNgoNwguCY/yVMXqk+0dnp/SAzjdVivHHb4Ll4wfNT8y31WDKyfy+umC2avRdnuM4+nUmulFSUzu9AzDMneS7mWkrRkP3CErqtEMjVfS6W9CEruB/jQyHg8LPeJr9fAyf+12BzH78fYHirLjdYIjQs2aUFi+ctb/91S/a25137X34eWdnpyr2FBzNh54LU9NtaXa+DUevLMZ3/esf/LjNRBeZKWo/vv7s8/bjL38Q3ppqN9mUzSdPwnfhm9vzNjwZfY52IZgxCoqWYvCybFWc0bmRKx2GJc95XTGTvRkIZp2Njz8+E/66jW4czn4FVPEHBqMXzbHtnTxXIb+uI+Mu3odWRt1kf2OL4Cb7lwdoe68O/hQMW3ky/zPK3wcpR1VaFb3Lc1WENAaewWG4KBuOpEBYnjZ0Gy6hFUjCgCKtZQCjQIB7hksAJWyX6wWA5FtJJsNitpWT1lQ4jUSpyoAury+1mXkO11jAyEWAw3mEKmBgmnMXBzQaU/khgFlZ9oBQjrSZZDMR5uX55QjcWhjhth0c7QfMH8e5VeZtWGQUzm2v6LGmqWrjMQQz6znnUFOeU8Xog4Nj7WA/DmaA+sBwJ7RsrqAPIVR2J9tgkygvThDwRWjt71QAwISAWxiCc0Xwe3WbwZozNYQRczlCuM+oYSDN77iruR8cistTmbE+U4LAu1fgWu67HKbcjsIdq+Gk51daFZXCH/dWlgiUKLNo8mIcF1mXne0wcJ5F8LKyKWFYVXwy7JSa9hwOlSoY2ZQ63SIGGfiSkcxFy5kSuRfsA9w4dktxjmkOGWEl1BwEgNazqiCUPVdyfn3B8YpQVgQ7DElpoWWU1cd+bMpLuamAgtYLz8/Yiy5zZChmw7o5Oj3oNFh7LOCjUgJwNYx/f98pik5U6QpyZi5CG4dO9RqQJTvDkL19vZd1zhaAU+GzvxeHKs9KEYYDai+VujNyeq5VGOFBz89IG0Qs4Kcq0LwHmQHBiwoe5XdKuxyG8EuvzjAIWqA4Rj0GpDvT5qGoeOtZLoBDib9hh/iBcfbTd2XfQj/DqQmz01wmp/tQadUajBzacPAPQwcOlsyT+wM7FL7nEHRTcYI2Ap/2Fk0AW39naBiOEa0XHIrsKcUNOChT1loB3AMFAkiV4WZAIjgLC3HMszfoUC1p+Sz6Wpu2Mk6UE16ihQJGx6LQl7OP5lZ5f5yEyIN5TvjAewEXJ/6BVnPz85EFs5auyklV9n1xedRm46Qz7DI/X3zxZe0fA0ohltxkf85OnBzmxLOBCtBpe5V1ArrwmKAPPbG0rGqxGw3VP2QE/aqdKXQbrBP2YvAKAIWL6L+8LoMsS5xfYyxltC5Dl+iXyFJV0IQGMtha6uwbjTgw+hCAMlz3pGcr+5P9swC6VEWFapH5hdX21Vc/qhbI7757mb2Mwxp+OIoh02p3VJn/+7q/OSv0q2wkvetgAjMNVEFwqPTiew73084ky8wB828Vu9ah1Fnriko1pehk2emekeo4NoypIGCgXPiAfNN7gqj7+ztl9OmztQDot2/ftV///a/jHIdGWiWPD7I0LYc9a4zfVHkJrI8EsMjo7e1Gdo8EjW5KN2upVkkjmMrQS45ILlzF0ZMt7lWWZFI1MCBGhwpK57r5/PysIerA9Gnud1LGn6OyEBB5fxvwFBkYyF4sLs7VM0K3bAde56CpftgJIBsbyd7me3R0OuBJy2tAwLLAsypYYKefaLYQfhZcpQvuH68jh3vRva8rKM6euWaBkehbfHB62k8iXZhfjCwe51nGA9AEP8xN6+Xg+HgoYIYsoN3evuHSMl5DBbDoTXJNzgQ92GJzfrSCXxs+PR7bGprR/VHNBdbYX+1mBTKiEwUiDWjG047g56B3u6kSmtMiK63djV1/X/JzkH3ihPMfYAJOIxBs1pyh+vV3SQqVZtFn7imQKzirGkmwayK8waGhc7z7LLTd2T6svbYnZNucsmrDuVUt1oMNdQp0nCiJCRW311enJXeclMs4nDcB3FPTMr/alc4iG1NVqWO9WuhevtoK37qjQAhZE2jSbhxnOs+LXpIDsq17e9uh1eWH6mMVOqHb+9iE8BQnW0XL9u5W29p7245Oo3dD1+s4ECosgXNJL0kNvws8PFnbqG/ZX635lSWPveE8VdD4XOb7NvRW7cdmjhX4LIyVz7NB9kZ7o4HBKpwr+56FoD8+2Apgrcqm8LI1oyc8Rr9wOrqDeFNyJUCPB8iQmUTsHAyEL4FyQbD6Cn3pmNmpWdo++wDXoDm5U2XgIBSvxWEJbeAEQVC2DRiO6JcjR4fOTs61uaydTl9cXmkLsVNz2R/ysxz8tra+ESy43tbjRDkldjU6dGUtf/d7/r6x8aRtPN2MLdzMM5rBc5bnIa/Rb3kWToIAjrZs8k8nqXpQBcvx5XChSzms4V1VETAaPSjpFW0Y2gffha74Q6BN4EUi5z5/E5zoVW2PtT7BzkeBsOyzeYFwr4Qwfqmq1uAFweD30Tk1+y/3ISfuyf54FnpydT2OUBwYci4RXUGz2FetOtX+lu+qfI8c0CfVWpv7n0VPu45KSvocFjT3DKaVHb+nk8ILnEK87YQ6dty6H8PDHNmpYKEvnn+//eWP/ioWzoyphdIxdC7n0TgTNOmOSv/b0eFR6R709SUxRg9z2u0HKIUf8YLgosANm0zyuq69aa/fvmpmm0rAqYqSCFLtkofLHub3/Bt+wbOeFzaxf+hDl8GFdbiP58y9PA98KpjINns/51CgSGABpvKa5+Qowl+wkACEdcWsFN+q8K8qwyhBs3a06pxF71mjwCgM6HM1hFpFaLA6XCqAzD+q6qngVusV6MALNV8t9s68SAGSqsYJjQWztTRatmCs67LN6A/XCDBp2Z6Zma+1qCrGx4LaqqfNAIIbYaub6B4nUwsOed/czGwbGcwaVjZz3dqm4l+0gcMFsWA2v9fp4lmzEzb/+T//r9rW1tv2b/7NvwodrqJrF7KmlmufhQckjLvzTWfx+1wHP9IJ7LyENd4MUSPjS2WH8GZIWzoALz2Jc1x2Ld8OMYPL6aRKDEdeBBfY6AqcwpWhV1VqhZZ4SuVsTEx9hn4tfs53Xw8ZMSsJX2Wvs49sUfFNeMV6Oc7o5+Ayi4O5YAg+hXVIumBV/h8crMXM8+BJP/G391WSKdeszqjQoNru4fvQBe9WNW74wBqO8zv+WV6biz65yzMEi1hPbnV2dtv2to8LP+M9ekBBgu4J87zQ5CJ+oUHhA9HVZnatx5a8evm2nZ9etSebz4L5V9r/9n/1v28/+uGPy1b8/pvft+9evcpn4YPL+NDRV9e3FWSpOXDZw6ngJDNfHSxGNwmiWI9ArHld1mROatRc1qoF9LZt7xzkPYKRKk6viu/ZXsEotkoQAsPN5j6ri/NtIzJkdMJUcOib7163x6H3ZZP//W9+2S4j207/nIx96afndj/GswgskgUYonyq+K5/wj78zsvwUjBkBJfPV4mb6D16Wbul4KoiCtfse2VG9F3hKGNWYGnypbqVvRePkADP8guHFd6IDCkAqETdqE4ItrbPmRbk166P1sLM5Af/qBjtiQJJPj6rZxvN7/GpQ/9Or+vo5chQdMnmwkrbWF4r2X218y7+xkkENVh1br4Kf9DGwRHWzidmj+jdwpDBig5GUclI9qqdNHsrqMW2sMuelw7F9w5F2D/YD663VgG8+LuhW8Vq8n4FKoXocn0nwR4cH7VXb14XZq9OuOhbNp4ORXc03d0zs/a0+0HRw6px54NPvD4QWdjPeiSnHbyh00u33mDonEXlOSPHoW0EIs/Zq0ZHwqcqu8nfQJ7ZiAM4lM6R6LVB7uFzYlf0h2cT9KsCnsi8D0t48RdU/rkuGyG4+RgekZzcff2P2iS/95PPf1ZOvcBMLrIahSpyPj6tJzyO5PFZOS1agTDgbAyKYdpUgQCI74rghdHqdKisiYLjIMs+cnRqJlLA6+x8iBPCMNyqE7T+vVc6GCChYgeAELUWeDHsz6aU05WNb3ESzOXwPEDo/KLTbWbDLLMBQ4Z638ThnWhHB3FAwkyuu/ZkpYJesi6UnAi4gI3nU0rHsaLACbjAhexRfMB2fHBVwv84EEMZR28ywHp3K85cBJ+/qtJCVl6psJTGk81PS0lrRanBgWEsDqiKKsJqmLTSPgYITTidu/vn7W2uqfy6KiBybdFpJ1kaDiyTOZ316hl3BCsMYYD01LQ5QgdRNuNtKU7n2cVxMTxHKEvLzw50CQ2DoLyVISWYDL9AmXJI4F82wX2cdmfWRnglhn8lDvxi7SnHjRMk2AhYUc6VtbHfA3GwsxaAUkuYqgTKiRLjmOAdARHPL6CJH7QEoQGFxmHFmL4qOwIoxbItzC+3Z+ufFj0Irmqg61wTvwHeDDkH3EkXglb9CPXF3MNexjH64BASIlUXVQUR4RWYmAmwNDfl5oahvImjc9Bev3rTtt4ehM/CG/f5UGhGIassyq2qtcQgVQaLcRd4UKpM4XIA3BfdBQh6EC1rCrgEyDh+MuQqIrpiNEekB6KAUgrzJE6rai2CLzhsyDwMAShSrAx7VR9FmWnLdX0nPJU8CfQtz4U2j6EnJXwb+kdZ5VpoK5OAhp4NfwOMQJJ2BvxiDfZWcJnTUO+NAANgDANHAfhl1ARqncRVpeEMatZAiVYLY9bH2FJOQHpeym59cDJqhwP2sxdVaZj/OIpK2VU74Ln7hxiUPLu2L3wlIDoyEicv15gK/WQoBQAcVU2J1ymbKnbCs4wLY30SvWB/BD1Vdcj8np4clrGXUbWXKksNslZZMziiGuQxtGTcYrSjJ6o9OzxdQDH7bRVAvAALug9Hed+Flk754nQJMPbDKwQR0FcgK/oi16Dr7CP9xDFlyGXp6nS1gFdO5kCcak5BJQUYzehcdJRdZLgJPQP64tMX2dez9sc//i6GKeuP0ZPtBAKdagbky+AKCobrC5D4MmeCQTTXiAo1WFPWF3iNliq63N68Dx8tNyeyceadbGlTZucWCkRqmdHuQPcb1K+KC11m5wPOZ7UpAImX7WA/QEe1aRzJt29fByy9ixE/Ld27s78d8KGlpu+D/+NkFH3jTLAZAo70fB0bHd3GoBU/hpfnZqdCMzxc+djIaoBw5F5QUrbV+/A//jb8uTJDASSChQLdgg5TcVLxLWMrKAVoLS1qcc4Th0+1G2utOT4ia9E5kXtzXCIBuYeWxX6SUrnKcdyuwquH+3HiAoBnYh/GVAPlmw2zxJNTM3nOS/45TGhJHz/GjtmeClDnmQF/A+yHBgS1x6P/An4CcNgyzhoZB67Po68uzlUrRX9FD8i64yt6HkCQCQNmgD7BOPpW1pKM3N+HX0NH+pMNYB/IvspONtt+lwMQ3lURoApXK7pge5ikZPHk6DKAcSafDwCtauLosfwn0ASM0HkA1eLiTHMsuopXiRYzIMnB3HyAaUCt9QjY3obfyDTZkdRhk1U4eD/dJyCkDfj8NADuLnIb2pBNDhAnL5o5exrezP5JYoQEUVdAUuyLg1/yjnc7u1XVTS+M155Hl48JYud90WN4jqNB5mARbRx9Jmb0VvSSivbX794VTefitBgEfHZ1FBkMvoieyq3aY3THdvhbcmhUK+lQdOoULBHnK/snGaVdXcAECKeHOcoSLTCDqnHySIfu7m7neS9C1T7nTrWxLwCPPWH7PAuQWi01uRawDohzuLNx5QD4N/7GexweeCOPUfeDf6rNLwRSOafS7iJgkeMp4OJLdY/fV1aXikb0iP0TDNLCAnsI8KtgqxlI+Q9mI9cqRVQgq25kj/Da8cFJJQnXljfbk7WnbXlxLY5QvuN0zy4s5Xsxemy+aOzUtengqhntydFtU/l9IjrejNbR0NRrNYw//EAHzC0sZ9nv4yx1YC5zvjS/VFU4klLx/kq/wCbVvhNdURgk32wOHiZD5cyGZr4FTJdXF+uEr4nZOOXhEe0ad1mEQCy8hT/IDUe+kiPZv/5v+LaPa+BY0eMOnHG/kziW7LKgFzsvoAAXCCxOz02E36ITcykHM9EN5Nm9OfyCpA6KUh1aeCB2nDPlQbR4kmu80QNtvfpWFScaCKqxx+YXVWVxrqkazPrd4yQ2+8nK8/aj7/24PV1+Ut0Qk6EzHTMcunhmc2rxEb1Mz46HtwXD6qT0rAEP44keyOdQTyLHPwSNBCyNmqBP/N01bsMrb969bi9ff9f2j/ZKnwlqcOrIpREA8CT7wmJVtXN+2ouPLdqFfbMODhl+pks/Vo44KKo/m2TrB0yavYBhawZU9M19npVMoDOfQMVTzeJZ0E7dIld5lqxBgklyxn0ln/GNQLtqa06yfa4AdOhNzsvBDK3wFkcNbb73vS/LXgiI8rcEWwUnVIGurc2VTVXpreWRniVPZnIKggpIwXWwA4xkD0fyubngDKcVS87DT3Tj8spynlGrqKrW7EH06HxsPBn1nL7RQ8AbPfhw+Mcs1qdPn7S/+S//l0W3f/Nv/4d2eLwbXfrQjiPnqtHwVwWKa58cmAI3RSdEXwk8sjECdoIXbHBUVz2D4I57wvUwu5lLX331ZfGVpApcyi/E0xLQaCqBLojoCirx+B+CHJXQi96io8yqIiv0atE6PFt+aO6jeOFj1ZLP8UNgagnFzc31/z9X/71kWZadB57bw8O11u6hMlJVVmYpoIAiFAlJYkg228ZsrG3+Get5lpxHmZlXmH4CkugmQQIkCqpSZ0jXWsv5fmuHs2DtWV7ucf3ec/ZZe4lvyd2ePH5cuu4wNqc+G2yGrjAlGaYbK8hRe9n9EXozLFh/d008Wb5Z3lMz6KIvBVckKaxF9a/3lr7J/rEHc5FDeuQ4NmBjYzdrcAjWfvllFVAsXSXBNhd10LE2mUIzlfSz8QFVKqGv4Jc1wuH2z0mwf/C7fxB+Wm4vXr5sf/EX/6HstSCpCtYrQaTs9ZpDzS4iq+FBnVlm/Aom2HdJUDNhBZn4O8PxEXQBaGdUDS7IWLYo9KSH+EbkqfYpsseWTfBv4m85AfkofPlmdyvreVU26Pgi2Cd6yPzrX37zRQUq2RlJHn6XgIyDWnR3mSjANxKjUKHLVpNZwW04R3eBAgy+kbXzjQRKxRl8jp9pT8gm2SN3Are6jszwxTfkDA7JQ5Y+s58OTVOE06teH7SxYCBBRLpcIpYsnIXmd+/0GV3u8Dz7jt8Vwai0LDmOBKmAlPzzdwFxh4yxGWyow0tGwx903xfffl34lX9Ix+hyoUPhdQdwOTzsxevvI4d4JLY6vtDswnRdT9BHgItd3I/s20PXgkn5+EabnF0cF8ZZXpyLPh9tC7G5jx+vlYwXjohuhTvxOcwkWXKce3heMY+z7M9VbJd1W4BRVAh2Fpnc2N5q+yqAs3cX0cPQxEb8td2j6KG8l4zA0WgoOQS7KFIYDx/NxB6NhseWwvMDkbvZscnwymW1iMNO/CzeJDsWlq04S40Q4KdG1ukWLfX2S9Kx67nIaWyDAwEkJekquImO1losMfLmu39ymuRnv/j089ChDUQIpyNsj1YeFWNhdsbOaWSYTbS0G4KAiTAt5iylBEznpuYIAT4MQTcIMTYMYf42qS0ihjksV0GMnSj789MAjzhiJ++EyKkX2lQEUrLHcTh7CeZFBVpi/KPUnKoiSwtMAyyUMSXsc5TOcRjg7duXUTKH1b5nFoYsdA12y2aMjsSgRZEI9HAMvW7TtcUxhjJ1BpZysI45GgFD2g4MTDeETk+81hLDzbX9TQXA3LQYqTgbRwdxmkN4AygPw3w7B9o4O7iiQE6zVu1UhhpqD9Q+eHoSQ5yNZohqPkmM7G0YwCw0ztDAdRy9aAMtppwatJRd2gnT6V+fixOhvBATH8XxvMo6dh2ln/8YlTevN8p5FekHImsApqGgcfZUtYggYxatNxNTPXvJSTra12IXgDA4lvWpotpor6LI7rMhDEcJaDYK6HFdyoThA7xktzC+f6uu0IojGGL+DmAgEMOQyDC5Rgl9+EW1kfYBsywES5aXZksxqYQTWNM3TYBkMswVqFOV5DHHnMY2XsGYsknZR8NzpwKwPYs2QwEKm61lVKXT3t5uKQrPe3IY5zKii4cBJVWH5TxEeUYX5PrvXo9yYZDxjlL1+aX5KFcR6BiGKGmAzbPh35Co1k7hGHwteykwo+LFa72SIUIaMI0uKlk6MIkBCFcBFBG7fKYDSW1BAjIyMYyRGRIgruAPOaS4OCqcIs4OoKe1wd/ILaMtIGN/3BPQc0KUvXvz+k1lPx133oMdvVIRbwqCCEIAxJx5YFxwl+IGjPAkvkADoJRDy1hRxnVfACa0OIhCBMbIv71fW12JHEdBBf9n2blGn5HTBm9i4B9l3Q8KUK09llHai5LWbrsTOe0ZclVsC1Ho7gkICKRUNcy5YBjQ6Nj/nhmqdeR5Z+bMiRtpK6sL7cmzlfq76seF+ZmqlLIHALFML/ABVDJknEHAi17jZDzUohSDG7EruqARMAA4AERa10YiF1pAlF7v7GijBT4Bztk4dgJ4AnGyqzFCYRT7LQNZ890CyBeXZ6L7ztp2dLBnkD1XCUnpq2z6l//q/9Jm5gNwc3+OBWMPbAnk4s8KWGaPVFox/HRzAZpcEx8YTDox6fSgmchHgPPRfvb0uq5ttoigzcWJIGhkIP9x8pxwxYkyA081XVUqxHACrvNzy/VMR0fbJbsMr4DH1s5mc8AIY9YPX9Ci0B1yeyfYe++8lL3I3xheB4eoelQtyTlSeWVPDN1fizOJT8w4VC6+f6AVWmY4ADoy7ARHDiPdAoysR+epFhX8N4R/PfpEsEVghq3b2nKqk9aMm+b0X8BjNOBFMMFwZ3J/1wSVVHuqCLmqql3tvu1uKM7LQXSKirrDtrm9XodaHJ7s5v4DocNsngVP5nMx4ORZRpKDx2DjCVUadKXgwXUlTQSnorMExIa1SCh9n84eOiF2NzZG+31AVXjGNSrQGpvDSQEUtnfynvC8yiqBCW1mZZtzH4E04A5dxkYnCxBUljV7T7fRVWyRgAzHkn4QFDSwXiv8SdmZ8/Bw9iw6pWZ6ZB8EPek7z1NBzQBdoNGz03VsJ0eOw0RnmGPjJMiNdadBA7SAneoCldicF4OnDZg/rn1XXdNPIh6MLgBsZUYfVsDT0Omba2BdUF/1Qh/wn0vlXqoNYn+jF4B9NoKd0+qhys1edwe8H4jCvmWbqspSO4HB+9r/6xj+yPju7mZ+D5CNYZA1VaXrwBsVYp5PUMzcJc6ojCfNCCDSmQhUJ8hmHRwO1SQn0bOxDOUI7OeequfhK4EIa1FR56fEgsQTPucECP7TsRw5ThswTDcAwgKsqvu1z5BDhoROxjNkrYLSeXKYDk+YTwUsS7DgG9n4/LlAswCCGSlsutam9TfrkWtOcGxi6ItnBUkECmCAqlTJ2nvgV3KOI3LRpgWMH462JytPgsvMOeE0DbX5xTju0Rv0SBiqnBy0056kY2Fm1r/vcYdDDmaKNgL+I3FQKvOfffj+xfcV+PNZzyJ46EQyckzn+eKk0tfWizclgCamxsPLfTZhneocG2CWyXh0s+Dm2NRoW1pealMwrFEe0c/sc7XaRIfUoG/MG4LZF8BdoNtaK3AfXVaB/dD/PK8L9AuyCqSaL+vZYDH7r1JEnFZCWKCY7nB4jKC2zgyHl7AvTminPwVVOZf4iY62V2yJ0xhVCuHpe+cGLmLrVKRJFMEiMvlkcXXxcfvRD37cZiNfdPfG1kae22m9wxWspW+2gjnpF3YA3hSAU4EucSMYUsGw/I7u9hN/eI1e59wfxBYWb4QWXtedYbYr23Aap3ws/OV3OLDomW/jOgzOF+Sz57XvoWcPwrw70CI/DXdnm/G/fV1eXIr809faoE9qP3yTC1Vb8E9EvnROJf2EHKLLzE5UAdWd0ZEKPpC342PdF1dtZWUpdBPUyT4VBrgtzMV+Khg4CbZ//vyD9kG+jSGRDC2sGF5QNW+m3xe/+lVdy7fxNKTbDFCzreguFf4b6/tVda0qcHd/u2gG58FmktZ0vio7SQP0ZR/wvufNTfMz/lpsrflIc3OLWc8nWc908aj3wrdZemjZ52gJOPqb0QVa+832mQuv/+3f/fdg79elt+h0Nog9pg/dXwC5ZvrknmgvqNUx8kDhIR0BsEFhyfxHL9BV3q/bwz3Nktva2q7PwSf0SVZZ/64ZttEJMDO7gbfJSw+8CFw8LF1Lt6lIIVuSl06p41N4RoqD7nQ9J7ZW0UI2X+WSwfxvXr0uXKJlHDaTXCy/KM+bR8ozun9sqSqX8L77CiDDf56/rynXzF/IBrzIlgoWwMcCVvQMurNrDr8QgEJDs0a/+/pV5Gukra7CTzdtITrrN372k/x+2x6tPmnjo2bL7Rau2d0+iN4PlowN/+zTT+LrblRlJf/T2AUHk5k3+N7T57HXp+3/+//5f5cO//DDDyJLB6V/5vOelehch6QYJM4XoQ/xShWMhDZsK70Ag9RIivCf5JpEw1lwWfeFUIKeNt4iclhYMLgpeowskW9BZJXSu7F/DlPRBijYcRo+3cp6VGE7oOAwf0cf+rTmRUc+4Vg6z173IF0vrHE6Z/kWsGT2Rhygkv+5b436ydrwTY1wyjKqiy2/2Du2QSHHVfhBK39h1zyv9fs8PebffCjVqaqxBJTIycxYfE4BpVwXrx3luc6Clcqm5NpmdZPpqs7OWvE7HOHf3S8SxD0vbKsKn93lP/iCP9h2e/b00Vp4LT5q6HwTGp8GQ7Or/GkJJsHmKhoK5oMhjTjRWXAaHzYkbmPDE/FtDwtbOHBQ1bt5YRJF7IKD4eyZykDBu6tcn7z2QheiHpmKzrI0bbOdj4MWwsNwNXm/zbqGossVHMFgD7LPV9lv71E0sbu903744Yftsx9+2k8OjZ0wo21tZbVmf4k53OT7NnSN99L+8Pf+eZ1kebS91x5Hdw/E59Aiuhw+hWF0VjwIjQeyT06HlmRQLS9W4/AB5gSuFci01wqO2DxFLHwZFZ38Ckk8vraqOzoJBtvfOPx1MGz20eTnM+OTNf+iRZdy3Dhg2uPqhKsoL8NhldsCFQVYc3cGERiu8v7hsWbOxERFZbOB+RwBA7RPY5ARF2Cpod8HASahpux+gdUIK6dKtVPNDgkIWl5aLeCGiShC91LJVM5m3j+7MNWDMbk3Q2tWlzXUTKkwISfTnDPVF0C9zTdcUkABKNGySFAZTi1+F+dRTvNLbSiEm4wCB4acrHN+dZxNCLOH4ShcARRVNCcx0Igr0La0Eqc1xtzQ4YE4RuYXUb6ypaP5rPXVIOgoAN8hSu7NOee4cSaO8/OuOcHOTAPPKhuiIsFsKExgiPhAiGX2EZCklPJhmPpBvo9OD/KcAnscyx5MKeaIglAaLxtu37RKMvo1IDbrkrXuQhZ6xShoMXj7ZqvtOe0rPMCxVIKO8TbW35TBEIxR0acEv0r/x0brGjX7KM8le4wZRdtV9akY6NkcAbIYxtBCBQLLwZgyOJ4tUD2/U1oM9EWMs1NfTnOfkwi0uqK7MPpohHM8exI6hr5AibJPVQvKeV+/6qWlqqxin2Kw8qk4QiL8sijHB3Eedg8qwzc161TPAEKAZGq22gjytgL7FDmwo2e8qoGyJ2OjFAXwxvGz5xHS8JiWMQqFoehZfBmJgIW5+bzG4b+sEzyc2MJQaH8MmWptPQuvpFtFhiHWk2UkAQXGVbaIfGjB9SGAXDZJwPMk/MbJrN7nvEm7iWG7gBvnlQNJdtC6FH3uxalXAcUYV6l9eIKDTAbIKrDIUTTwWQl/OU34JJ/t7cQ90AB8CmwYGEzRAiccYHxLmS4uzmf/jqLQgaW8MHBTBvzmBuAU5Q9AOHcgg1M5A04io0DE4EPgLjIX5bywuBYd8LTt7G20129fVLDDQQdoxdmwF4yLGXMCJQJI+WcM4HjJkay74KvX8BdjI1Mk+Mi4MooyRFXVGMOCJr2C70GBPcAL4JYQ8H487Dmt095YO0PMQHlmmUjBBc4QudWOJOisPF4AP8suPQNQKqveCy8ORVEbsvkwMmYPyuHLcwERVzeOCjcvYjp80SvXZubC/0OR3zhSH37wYXv69Fk5M6pbAeY366/L4ecAVbkzUJN98b21uZM1qVwTBLmOQ6d1JN+TZhYNR0cftNOsS4aKIZcAEaSg0+uZIk/A9vwinhewIuOSEYIrF3nmwCKD+y+il3IPc5xk1DlWjI69MjOIPcCT6GBPoAUODjkGGB8/epTrm6lg7oIhzEMx9HFQ5mdqj4AOSYuB8D1AoZ0dvwM4nod8CEhoMcMTjs2ugFKMOnlcX3eSrioiPKn6JcYxAEO5u6rhmMOyK9eRf+XtTv6VaecMCfj4qhl/kQ9BFEGDmrsV3bWbaxwc7rST84PaP4BFZpqDIPtd/AaERM7pXM/PyQR67bsMN3sg2DY6Fr4E4kIvJ+txImQx2S2VpCqSVQABbuxSOfcBMZWIis4Bwuljv2sNFThxUuLCwlI5EPaT/qHDVIHnYYoX7RMbUUG62MqD8C9Hj6MjsOZ0UJU/dLLn5jxNhGcGHqhC0rY3E1qdxo5slGxwhDhagKYKZTyu8kuiRlvH9WXoMTEb2mjFPir54oQtxFGYn1sqXqGLVeIJYEmWqCAgtzW7KvaeM8h5qSxy/puJbmdv6CwASTAmi8596LMHVWlUcsARfGfHPfaTZ3FG8mz4a2YifB7gTaWrnK15UCQ7bxQM7qMaTov2+3HgBTHsJ9tLNrT2PoxdCnILeOwtXdvBDgJhbGevQIpDHDprrztz6EO+Bf+trVr6olfohWppDL3IDv0LYNPtKnSpi2pTPIvzEpmpxEn2WmtcYaU8m+pVsyGNiqC36K9e9dxtDaziVG7rV/mEZ9zXXhzsa6NvoVlsU94HD54eR6ZLh4Zvc332QFUdHiQbHCoBBnq6Znzlb3RvvSfOn3mu5kKpqKY3VElwEHrFkUSC4LFgUv93OWr5O3pwaARkOLRoz4mUFMEL37z4tkCwL6M2dBrIUJOTPGi9rhKZvPmsZ4dfRqNfz64EY+IQl83qYBu+YdPYB0m7HgCMvMLDkWH2z7wZeJW89MAUnStYEvsUWuMxNs6ap2dmKuBD/qzTvgvUGJlgL9kkyZ7z6Ex6TmAAfpD45SRWcC30PNlzyqLgNvsugZp9zOerGiLXroB29FG1VodvV6NTVTNzngRw8IA2So7s2upaG3ow3GbHoxviUO1sb7Yvvv37th99p32rdHbeiRZ1Yi5MX/vitZHSa3hVKy8Kc8yqMixrUu1WvJz7wcCCFIIj9D26kpVfffGP7fuXL9pg9IMZXbt72+V80ZNsNRzMjsE19AlZsG+2kw6QeBTk8B46Cs/2RHzoFt3aZ9n1dnM2pVdb3e+TSAkZcj16Dy7PXkaH2DdrVJ1mjwSUFxZmopN7Z4OqdEkoCSijCB4/eq+tv90sR92XVtmf/vQnbX1ro2idi0Z+HZrUx3jQJwIsxg9k80oWV1aXivfpwerakIgNrSrAmc/S+WWL87vigNs71WJx5CNX9KcvrUA1aiQyKhk8M2WmolPlV6v1nVzDNT2AIwiLr8Oj0SFoPD+3EH6OjriLjQ7O3NxQ0b1VNBCkRB/Er0Hb4QV4XrUIG2VNZXvoq2BX9pjsC35JfmnRY3fwHVxFxgRBYDu0NEQbLrAuds218Ro5tjaBPus+z3qr8lEAaxoeDp4JZhBcU12PPoKOlKO9v5flm5JLc5wFLrL20FfbHhlWhSMRG3eh8F6Nq8naPUutIddUzYLv61S//If/yX1+reeWbJacE2yoIF2uQ6dK2mv/RWcYrD6SG+F/WAD/0rOLsaWPVh+1j4Lt+gECwcX5m+IPbc0+owBjcGAkPsVi8fqLV68qQRMLGbaO/Yl/rYL6t3/7n7XZ+Bz24OnTx+W3OjGX809nlM8RerOXDry5r1gTQKKL66Fa+ID8KSTJvySIVVryn9aCq/gH6ClYaS0Lc7N5rePjLpOxM3nm8kmOztra9EL7f/5f/5f2dPVx++Wv/rHa5pZmF5tB6a/MmArGFUQMqXM9+Ecys+NVe+Ga5NSp1JLM8BwZ5cNJYlTg+awnvNilKm7JfzoN8pihdR+JY10jAjl5T9fbkoJkWaCZfeiyVBXvuedm9B5bloVEnsZrXtdosOXlbegCr0WGzOXj/3WZCkYNb1xkXfwJAauh4ej94OWa1XYuwNh1IjxSreN3wRzhhR88/7CtzC+1F2/ftFe7m+0i9pg+EmdgEze3ttpqdPba2uOS8bXlp9HfwcDBwgp64AOJILxWowvyDdNW9VtoCZfvR17JBNsggYUODmmAu3WQCS7ppnr6Xu4RDK8TwYgomAfGIkszwWgj8SEl8dDwJD7Y2W23RR88eVZVw6q0zLC+yPUPo18m48fSuwo5DuKHq3iDJ54+flJFGF989WUPZEfGJbG2ohfyj9IJi4tLwceq8WKDozfxWIjW/fH44Gy3oiD8jG/4WIqOdDNacx/REf0YHq/EEf9VED3yebR5/Otg2Mc/ee9zDM6Yy55vxgliAOv0uzC5gIhFA6GMi4H6Sh/N77mKwFIqop+MkEHXIriVGYpQMvC5cAkLUACkjebvNoIjPxZHzMM5QpkhrQqcfBbIleXFzIJlwAQlRBFioMrO5X2qiAw4dY/jbJrsjAxmGfw4DRhbi5DgXYG3LEeASMkuAgH+hkyaD8ShXcymDOYz29vrVRUmkGY2CIJHW8dQqUpz8uJiDNRNKY7z8xj6gwjuXZRpmMZGPVkzE+RhBRBdBUAssJRrKG9kDEOBOHqUocHkfdgsoydQoTxV+fd1QLbsj+zcde4jKzgRUBWT0SbmJ9rpjYqU0DWGCwjbj3MseDYWJkdLjq7Iv+dmJERK/UQ7AZLKcIWplHo7yVCvuozJxaWTwaKUhu/yfgGnkCr3dkS3PcF0DJAgp+spKRfwUclh3ar+VIBo+Wl5BoCOEFCyhJ9SYvAwc5Wmx8H3+XykGFVQSNZUy9b2wU5bXFoqYT086UfUAwmcLMPWObccuasoJ2X31ofJs6xc7CagbDiOWBy5IRUtvcVBxpEBFKxjGB1IQPG6t4CigA3BDXGyfhnPsdBKQCPXDSgV7D0K6KCc7Ov4u72rbG3ex0E3jw09Vago5R1WJcC4vFO2flC2QKpvr1ZwIcofrbUbUpyMs8CCYJqsbjnpeR6KRhukewHoHAygmML1WZsOIOALMiOIIVDFqbf3wCRwjTfI0XaAmiodvAMkcUYYYmCEI25mAiUj+OSaHAMVFx2gcdaVLwvsRYGHxo/WVqsNrbKDFQgbadoWlxadRhsgFPrtHxyH5oPhj9Ga2abdWXn37Oxy9mWmbWT/Od72vIwj3ohyvM7+ACCIiJcEdfByzToIKGEkfZvZYX+BEkBQlm43iliGvcBMPg9AAB9AKMNFz5FjFUKqYegwfIJ3y4nNHg+Hl/AHMIx+qhlUbDL+xdd5j2Dm/Uk0t7dAZwd4DJTf8QfnEZviHRZ7N6AFL9BLhnwzLjPTSrVVHRxX4EvwIuRtX331q/by5beh0cusFTjVItMzw0CKgKxA0FKAoUCSTFcPcoQXY6y0j0dNxvA4KTEGKDqHDra3hr5qyQlDhf7Z21HBQIDpqowJ4yp7JoNbLda57zWwHGVWvf155oM8C0cdn3HkQsXwpNZNAaCsI+CWnia/iGBvVTTVfJXQEB0NvwfeOrARAOUQ07Gy9U5ljMOUZ10Ozzh6XTbRbDL6jU2jW3qyJffMvX0Gj9NBZEwZ/9Bo5Dc6V9adzZGEkbzA5/ZR66d5EouLi0VH1Y2qUDmdApUjYwNtKN8C4SdxltgoctV1qmRMZD62DpATXBZwGcyaOOKuxW7OR3/OOfVqWuKFfehVQII/FVQKH+A1YFxbRM/kq8TKvQEP8h76qgjAr9w8QX0Os2CY67BdAlV0tpkR+AiAdBoZR4M+rNbV0EmbikpNv5dTGPrNzPWgl6RLdxg4jfRtni1AVqXh5qYDHt5VC5bc9ANDVEjVKZXhKcCNg+Ynh1SVtuAhGQfSBNLtY0nETa8QdC1VLWbkAMIcDZhA5SYAbvYLB1VWuc8cGoncaF1VSaVibrA9fryaPZwrJ58e7239AHV4ciwATwKN/QkgdqDIzSXsEP54oLJIu+t4Bejmp+JYjpq/1lsR8YEhvWRKFtLBKGb9zUzP1/6SD/SqoHGMA90niViANHZRQFJlu+SGgJdviY2JXGM88shhpOs4Q6q5qtURbcLj2l045wJ27LDAStfdeZDsnbWxwWSNbiAP5dCGbyrJExqqXKXE7DPnmr6CtfCJawh2kVO84foCmZ6JvN5XEpTOi96gw8iZ/TIbs2O0yFNstyqAagkLjdjTCoZlzRxCGXG8jNcFXNg7dACMyYngH93VkxV0VLcBgkaVFM3jOgnRYTp7x3vl3LFfnl8gUNBEEIAT68u1JAzoMsEXszjhHvrZvQxJ59yrKFdhLcAoSXAZXLPxdrNOxoRvzaJk72E6tqScpjx/0T5rlcm3P4KgaEPPSAqzQ/AO+ggK317F6Qv+9HyT4fMQIvZ2oJLDdGHNmcqeOCXucP+41RB++ISsZwGSU67N1vVgTZxzjB0+m5iYiU50MIJgN2Tf4gAv5P7zkZWhNjepLeWu9MpGHD/7ii6P4nBNjKhcIv898GVvYHnXoBN2d3fL7vu7z5EBLeH0lWAJOt8Hw9hXra72Bb9J+nz3/bf5/i5/O2gbW5txarWkhs/zfiaRHoFrOES+7H0lszlDITLa0HauiZfRvVq48nnVXX56kf3Bl/jGWr2OPviSHFZSNjbGg/UKanil20v+jLUMDnkWmCnIPViDnosUhYbD7f33Pmhv37xtf/D7/zyYZr8ccicwvl1/U+/Hq7AUDOM+bJjn5NCxx9ajQhndJA4kGWBMCSHOuqAcjO35VRCd5TMbG9vBdALugzUzqvRP9gAe45DzG6rd7+K2zU7NVsudBHf3e2KjQw8yJ1BTh7XkabwfXv+HX/2y/R//6T+013HKnzx7r+b2CYr1boZu02EltBbsUJliALtnJQ98ModLsS3WU1Ucea6RPIcDwgJTa09hbXtcAVD2yCpCbHtiphDeqn3OYnuFTvSAvQgugIHJvqpmn6N/ymZHtiRCBFaqyyL4gN1GRxVjeCVmr2yixD5a4d1seY3gsEfsS/mb+a5ZxbmWQInkjkCDz1snXpSk8dzGCzjUhL7q3UBOkY+eyx4dRSa8n45QWIKnS7d5vqzLfqOPh3sYezMan1Xw8sWLF8VrDj1ZXoSL59tPPvtxfk6HB87am+wPMw1a4Xc6pyqysz+7W9ttNbjoww8/bK9evW7ffPtNYZ/JrJOeE1yReKb3PaeAZSUysi+99ZC/Y4xAx2j2SRKgMF5k179rREx4tjBPaNtb8G9yjeh/fkls1vjodB0oMxE5+flnP8t9z9r/8Vf/tZ1kn24jQ9t7OzUTC/aUHOSfwZN+Lz85G8PmKU6ADa0R8/akYtBHfA44ziFG2kTZKHvfW107VrEuz8gOSowKoBaf5J72gD9Ej9ijmukYPw02oDP4+FoPP/74w6oOdPKtqi14mwxXYjR7oAXPiaOXuZdiIp0h5uvxVx6vPa/EmsD7eOy6ICM/VeWnPWcbl2cXyo5//f337fW2QFhwVWiN2cQhxCcE1fCT/VxayN4+/6hmOS4HB83OR/4edtqp9FIAY5ZZPUfUpYRaT5TDjRItwfKRYdWvZF/sZ3d3P3hHfGW0cPOD6M392Jvx0Zm8pVeu2ZP6zr6wYxWEynvJwWB4ZtQ+RbYctKDqby6++4effNJ+9uOfRk+9KP6XXNIifEUm47N9/+ZVOwjOcTjhada/Fxx9GnkOmd7pxNheGOaOvg8WjG6ZigwYg9RCoqH4+Drf2CQY22nJB7uHNTMUWKpZ9dEBpYtjM+AfPOD3k62TXwfDfvbbP/wcg5zlwQixctyZMBaQqywx/BCG6GWIWhJlCOo7THYWYtpYG2rOBsVI0Cpblc8RKBkywpk/9JOE8gcA1nGXM3EAaph3NkhPrcAYZVWzKUIAgS2biqkqoxHj7rOy0AyWwhOBIvN6jgP6VbcszM3lWc3kMH9MAKavw5wng0c5whPj06VIgUsKkqAJHqm8GHkY1gsDyTYCcgJ/MlUCakBVtRxOj1ZFmEzK7TVlYQ5TB70CAZzdzTBpbhvFqnVJdVZXMARTCyg6UDwFCAOMZO2sgRFDPPdUlsp4axG9u46BDkh+/sMftOmlufZ640UxkKAT5VCl+9lwgEUgULVRKVeGI0KnvQDI4JAAhQwAh0lU3JpUsGBSpcJzcXzMUtICgO7jUcx5rHIigByzCayd4iqjEAZ27d7mFOCTa3GUzTqpyoo4MIIM2hkZbAKu3SW6Mr/HqQqjawFT5liBqPAhp0vgiJFTtSEYVq1mcVCr4iDOlOz38eFhKaUHcSDxryoIik/Zr6OnKWyZLRFiitjeOAlR5oWg9WyDGQ1AVs9Cojm+td+c8T7vAJnDMRFwYJNc1ClMea3fr2cfBYj8W/CLM1RWNuvnDKGzU+k4HNoLtD96No4GZ7XwbZ7fTIPIbQFPzjlQBFBTaCd5bnQAxPC343/1Tst6V5YuoBPgqaNos9ecH0ExQIKiYMQ4Y8AAZchoadWxJvxJ6TH4VZGQNaOT9+Qx6/PkswBueKsc5nyGwWJ40E5ZtQyT9wgm2Cc8Z27R7KwKAie3khFVZEt5RjxvXqHWPANyZ9rm+l774ssvYlQ2y3FHd860/QF41taWij77BwHY4UcsRe8AsgyxIIB/94oIrb+qZ+gXVVtkq68ZrbVYOH1KRptmPYzzvrnhdDp7rwplKPsZ+WXcsz4yhb9VnHhGgFKWDUC3K+QFrew1/qJLGJZSvvku4SYdkfcuf4JSD9rO9k4+ZNj7WegT3ZBv79ceapg6eZOhBG7dYHtnK3ryPNsl2IZnVbq2XM/eXDctZbK8XhdI8Pz2TkZPJaVrHZsxkj2md/GKqh37DySoMhsdfxj9N9aGRiPLeU7z88yJ6IY1v4eXOGRAZZ3YGb60Zk56tbuF0OTmLO/FG5yJLD77LYja2+Nl/IA5wR77AaQQGcPDOc7WWoP8w5xshIos1UrV+pdrcC7udSm6CuySP3wn88tpcIoSnh6szJmT6MxtjK6c7JVm2hdV8wgcceQ5/1exE3t72sWzb/msJEV2JPvaEwh1yEN0A2e0gGgAFZBxc00uup2z1U+frVZVwdLCYuyU7JuT3vqsGe34TvN1qMrDoZvIh/lPnDs63RoCiEIy7cQcJlk6ASTgWlCVbr8PlrFPCFctGflJdukjf6d7vR+PAgBAuRZBugTY83oPRnDoBcRHqgJRlVUHhfZSYEOFtMBc7FajVwKOZcMD4qzXfDZroR9Vl56deRZV0FpeVAlyMFRRBkCGVsUPuedArk0/2UKPQSZU6UiuVCY3+ng6NhfYE5BlzwAbmcTCIdFf2k5Uo5hTtrN9kPeFF+J4ffTRk3w2+jwXhkPW367n7/uFD8iLRA1bJYFAv6mgolCGY4s3t7RwSTLtt4HYGMOYw56hSQfoWiPtn6A3XX8dfXG4fwJW1x5c5u81qy2YirOjZXU2dpizt7SwUDRgY9lQAL5wU16DK1T50HXsNPlmV8vo5LrW6R9YrMsYkEiMVC70tiGgUQUu3VIBqXyXoOVrOsDRZ1RUou1k7A/5eRi6V5VGZJUsln3MZ2C8/QBlv7u/9aq68GUf8E4f2qtirwd+7ZtgnxZECRzOwvLCSvvhxz8svqxgTfSYSnV7URuf7wqG5d/u4VtFGZ2K/+kvuqnzSg+m3wmqvPquvdl4k4vetd19g5F7koXc0k3urUJuPtgQ1kI7PM9h9QVrmkHiGRHS2irJFttnr9iC8WFZ9FYzayW18HSNUQg9yFPtnUfwX15DC/tR4wyiM1Tjcs7NcSrH31bkXoJeAmHmjqlwKD2Sz8HKdOrh3nFz+IeA20T4WxWfFjr2pQIbnWydNtFD9BHMwhGid7VVk39YggzMTM+15+9/2D756MdtOrZWJa+q0qlJ8xMHIi+fFF55tPq4bLLn52RsbfU2SWu35+5loLIqCDbGXqkaKF0d2sKJvqq1LGuS/FJJi7Zo5NocVs64h1DJZBj0vTOnggc2d132VPDEfTmXCFdVwuFtQV58QCbKJ6j3d15xH/pcEhrGZK99mz9VPkj03GIcaPrcDClJAbrJl/0pjBu6n5w40bYf7EQn1ymPp9GbV8FR4Y03r96WYyihoG1IUOXt+lvWoj4PA1gXugh+O9iKrqVbrY9ti3sZjKcKQ4XfcOh4GrINtLmaG3U/m5EDelo6W6LONfEF+ez2f6Atzpu/aG5OaBaeb/Eb5meXcp3ebtzp2e9dOjR2n4/V/013n4UPh2rGJ9zW9UHsQxxPetnnlxZXsm/9YIN6hthXz1+6IrxG5znpH/biGNtH9lOwiBObi9Rn0SNiV9e0Nq1cApz5Z544140PA594nQzDUHC6v1bbW2hFF/C9BO8lF2uPw2OuDS+SEfuCH6y5eC/vwXN0tt/rb9Fh9l61WZZSODrcVLKNxnjB7/iWXnBf9gTfdV3vQJKO/fCaABzdbO4h3cWX6H4rLHKd6x8XfjeYXdW06ncFI9uRs/nsuWq+uemF9sHz5xWQq0qb2I9P4//9/Rd/1779/ps2kev1lrDIY/YpO1t8SgdKKNxE/zl4ZHPbPNSjSvrTdXSNalP21/7BZsYekV0yhDbwnWeRzO74PzLJZwlePsveVZJXUuskvk/u06uVyWPHdwIpWuNVpP/2z3/Rnr3/fvuHb79uI8EVb6M3Nvf22uT8XDs6M89K+7Sge/y18mF7LAAPuG8dSlY6v88Fq66GfEY1lmdg39gxeyFpL7Gh2AaNezVwZCGfJy/eY31stgcUQMRH/Jc6QTLPYFyOdjy0kTRlN83z1h0hSIXX4S0WmIx42+zcYmEFyS7BwfwxdJJQfhAazLfVpbX26ac/an/0h3/U3rx5U1iATLKb7z17nv09abNLS+37jfUaUD8x5vC6yzqF0Qzb2emltrL8uOISWl7pvKXlPsbFoT7bexv5W/Ypn5UcFEORYLOX/K2IVNkk+N++RvTLb2S3Kumav/FH6YwFp1hH/25s7kSXGcMQXzd4lR/M7itqUiClc6SE1SrCD5Gmdhl+2A9/8OX57yph7Rmu2t/ZrTbd6o7Z26nuvcvIKNmirSWxPLvuLzwl4SMIVidNZhtquH+wqEA5m3Id+vRYQWxA+I1ukMhlO2oetf9C/7JZ+Um3sEuLSwLLsyXP2//0NMm1j9Y+V5EgA1tH5bbLNhwjEUkv48ywqLoZmxqpzNtYlLJ2lL2d/YrC1oS7EBfDUTaAM+Xp2GIPaYEFFKLYRewQjZJ4EID/YBjoDBliLzlfAgva3uwUJeVzFBlA2Nt6lN6qInvYJgIiVfzcIVwZYM6ZjEuIFkGXFeakcLoq2pxrX2cNAmKIRzCsjQKvYFgE6Cxg5bKA61iBZIMtZWQMVjc8WiuL4JiTuLTOOU1M5YTy0dm5iZAsADMCQLEAuX4vsJjnvc+eySJXGXgUKoNK0QLxJdQxGBSz12yeQwNGH47WEa5VchzGvw7NHkRQHYlarVmngl54ktDICA603Rhj2czrOHR1WsjUaAEazL6zvVuGpwQie8x5AhrRlHhT3JhEpkqGQKCAQ4M5CUIHQgEUUUC3URSuj9kJM8FzPWXSjjIFYChHjhE6F0jPOik6fdc1aynKe/9wrxSKihxGshubvDfXHxudqmo3CvtEYCUOF4BQEeH8Nzo0UdUvJ/gn+wtcqsqj5Owxx70HPlvbc1y3QFKue5o1MngU21AcfADB+oFMz8MZEf2/ueXIB0iVs4vUjDXwwcADd/lYvgmeL0pKwA+vVtYqL3PQx6whtyAfSjR9BliQDY3olOIT9Zc1rKxSKS1OtezDRQk3RVYGHU/l88vL89Wm6TlV8+DTqmZhJMNnvaIsApG1RQ8UQKC8BXaAOtURskUC2UCqfRKUqKxnAAyZvrulpvCvdsk4wHnmiFM5nfjB+rTBuD6e7cHvh1X1JTBpLkFYrxxT1Wwt1wJCOEAoLotqzfiTXtjdPoyx2Ax43o9ivKr1yIaXkQ6TmPO0tDwT2gDYh3m+fhABwOn46o23u1mbVo0elHAiFYCJT5UFV7Ak8slBMFPNnlSGNRuCXyn/y9DDMwEE1lZB7rxRaxiQU9VV0UMq7QQIcAUwgKYCHOgdateagfz7IJzhjcAl/qFrybxM68b6VunS5RhM5c/kOuxezwgcCNigmYyrDKzncbLj4koH5ydH51UJpZzaKXtaPelDtNPSYFbBTPSYPcTLdTR8eElgSLWZI6ZVwu0JyEad4MXJ6bE2Mx+9M571htmG6IA4YfbIuhfmF0rPM55OZhE05ISd1ayH6Ik8O7CAluUgB6jno5FtlZK9sqdatXNtMiewQ+cDdYKHwNFN0ZMtkI1XmXuea6jS5BSoRqLntQz1uSV16lc+47lV3uFJc7HsD6AJbHHMHcBgh9DjIM9sOLz5jQJE9+09FWAIMLIfPZjxsD19shT6ysALlANZxgD0gbICF0tLWhGnc0+VNJzo0/D8dDlfKqk217UPolP2byBAJJsMvKoMcv1o36KDFlo6UkKAzGrpNtNua+sgTlZvueT0CggW+A8dgQKv0bECgWjgIe03UNkdAI4LWfAzKjQAAjj2Ot7EC3SaYBj+ZcM4awUosg9AJztW1Wah772uVr3ki55AMzq3AiLkCEDNtaqtm0LJu/rpskCmILfKxC4XNTstCwO67R16CD4CqHjOaAGBfQ4neRdgo6vsucBctiXrny7dpBJFMG1+frqy9hsbO21r0xw3+8bhvWlrj9aKnzkxuUnu1xMQAomj2WenM+/sH9bYhKJfnimmM3vLqYltOQ/fhN/RdGayH+IC86h0UK15dRP9mv2VrLE3vUoxOCC6Bj/Tnxw+95WQqJaXfF7L0MVVZDH6T4LLM9+31Lo2HOF5nQCGXufXAYB5nwqCqPHCLgZrzwWrCGoCwYZy0/21//kMfQU4klsnZFVLS9bHlnSZ7BhEFb+ACDkXUOUEwGn0oWBGyWmuV3SIzHjO7qCMdGwU55eD4AAep9qtLT2L/ZNNfxCS9+fgjPs3PNKTbT0IqHpCEqwnxKJjsgf0Bh7nGEvWmnX4V3/z13H4NkO/0/obpxhuUhGjus71OLHab13TGjlWpZeyF1dnN+08tpBeygPW81VgYXkpGC16MSC+TqPKu1U+sdscYYm+XK5sAlkO+cpG4XF8VVWU4S2y+fz5+yVfe7vmJ9LDeNB97kdPaD+OrY/NGYjMHUXGHP/eE0eCJRKC2dfsOVuP/mwaGoZ02SfXlHDJZyIz6CjhPBJ7IAjlcAiHfsCX5MZ+L8zPtxdvXrbj8KFlP1551D796KPQwmlz5rUKctGTw2UrHWRQgYPsr6Cktr/uhMIYsaP5HeYlmw4PoGP9jRNyFLpx/MiNL3xGx8IBeOAHn/ygbW859Rydw+cxRGbCeqZyZODS4rnop9BRAlzFlPV4ftW4Ll1JmXf8mf8V7ct2Zx32Xhu9jpSedJAYt/b8nv9XcQM/+7b/dKf7CtBqE1clJthd+3c10N5XmREcvh697vr0ATv35u3bYFa+SHfiBe7KwQ8dywZlr2BsAfi7d7wAl0qa401t12W/Yo+050nm4jV68i5/g128X6utIAz9L8kiqKfCT8cCZlQxvLr8tK2tPAndporuAkQdq3rGwUoGuh6bf3y6GxlyovtJrfXP/uzP4jMctr/9+18W7+LsPvIimD77QxfSCXStvbJm/tZUMAM7O7cwl/fmTnkfHWSG8sz8bOTsoqrHbRyZkRDrg8l7YIO+dz8YRnWm/cdbnPdsddEU77iXvTLnDL9wnsml4CB9QmcbpWFP8Df+oGPoXjzRfZ3cPzigdHNsoJEj1nMV+04X0D/sjWsVX+XZBck433RkOd7uHT5jH/zNOsgA2yfAdJ09gssMqYch7Tud5Hp5jHoGPsp9R8fTJ0+znxMVNMHvP/vpb7TlhdU2GFv34rtv27evvq8T/uCX4tfsJR9WcH5nJ3sf28Zv0e1xFL/+1ctX7XWuBWvjL7zKzuSjtRcquLrMRF7Rgp8cXGPEjJP/6F6t0DaLfC6tLIRvemdHRKRkmT5hrwXh7+Xt2eOn4fXBGk/z0SefViXQxt52W47d/fb7l5G3+axdC6MTFsM38aOtx9rZRcPwzeqEd1TrsTV1KnbWwz7wWfAMnoYBCquH1hJHKqL5BbBIYYna844/qksr7w318m+xi/BBfh8bm2wfvv9xD8rkwarlOnzg+elUxSdvN7fy+m3bik0gD7lUZBGWim6I3yHYKWkhEZ+PhR9jXyO3ZObxo8fBJvvt4GCn/eK3fxFdednWVh+33bz3NLReffos+3UafR1cn3/TsfZpLjr/F7/92+39D95vX/7qH0rOYSQFNtZFP+zGF1IxOTo80Y7PjmtdcIpqeDO6JKfzwVyvBwLxswQtWTCDTcEFvp0IfWOq28b2bgXD6AaBZhX7gvb1zLmUxB9uF+dxvbvoo2jXXliRB7/N/sAE2t3FVQTFTrPGk/h1B2eH0RUScXybh4UtLrO/imf8ZEvxdJ3cHOVBbsl7L5DhG0n+vYsp5b2CckfxEdkYhTcY2WEt9ry3f45VF6NArvfTJx0/xra/3v11MGxiZfJzc70oBADQKZJm1ZwUwA9AC8gX+AiEDDHjXAQocwSV5QIYg4ySYA4hihBWP3IeCkPaAEpWZD9/iuADlQG9YcQCQ1EegCZF0I1ZHHAEz8Oo1Hjz8vX/cHg5XoI1gJdABwFamIlTHAJpP5iO4ZftFyzjsJgb4rQzLUxV1hfDVA5ZgRSBMwZqojJi0/lmRAR89nf2ipBOknTcvszazs5x1kPqI4xT42FwWeexMB9wy0mgKLTk5R53l+3j999r7z9+1IbzbBi5QIvIZtbqhDXlfbYboFPtpoSaQhVp34kzroxWBn1lRnZgPsYFgx+2rcOddhijWMGLNtSmxmYjDEr7GcxsdJhSBklZvWAloVchEsKVQmCsbCLjAQxzAjAasAnAquyQnRIU0d5CyMy6wGTAIENjn4F0CqLPW+iOUmX8imll+TlKTi+RrYjCipACMPaWoVXqek2D5P1z86F/aERpMELeq7UQADQwWiWW4GQNio+gAIPKQi+crhMa4RX355gxPLJCgIF5QUP5HAWOBhSj3mR8A3xpmbIGxkkwsyv6nkUE3LWoCn4KoOALA/BlYcwRugtv3AuozJcvzpxnFIQq5yE0YKzwCQBE+GUFz6/PytkBMAFG96TMZUMHBzlBF031gAGsAjeyMByqbvgFggMy5iYjk5GBKdmTnuFX7ablgrLD7wI7wJ/7VJDac+WbU14R8qwrtw4vhndjDCl+tMQfWo0qgFx7NFDrBwwpoTK+eT700MaEh9HBvgvkMd5krHgt/Dc8ltcmo5CyF4dZXw1zDF3QVpBFe2RlacIMgJ1AFQNndpCgAqeFo0I+GLPuGJopcF48oqLH3hsYubt7HPk5LL7JW8PnM/m7oG6c2zzvyNBknklbhFk7veQajZ3GeB/E56j78kzVehG9x5lVjVLOSEBxlYTn7zWXiOHMBasyUMXIOz13HYcbgAWCzb7SHgAg4CWvWRvQZy9mw38rq4shdQy6XvroR4d21LwjfGafcs+LPK+qkf0YT4deVLVHZHArgJySx0v2DxgkqwKydWpr7svJRwuHhpiPJmCqKhfvqQrbPTiJrnMaKLkIyAuvazFmdATiBWSzAVkjeSNjnAuOknkRZpPYH3Rz7+68dP4ShMleR89Vm1YAp35+wUY0BMzx3cPsKZ1MfmTj6njnBxxrLbKCWQLzKsR6RlewXvDKnmlbZLTNtQHeAQXHdtsz1RiCy+QCn9zvKwPpvugvuFNB8qzRfKqwb/Hy4KBkyHRsw3x4SpKjt5SwGQI/BpSqTCAXqgacoqjCi01w3c2NnXdtigEs0asAHNkUtMDLgBvwj7+AP5Vs9p6s1YEK2UO6OJcqmyCYg+cFNATRXIs8sov0Qx6ueIyNLTtZ8ijRwhl4J7slv5HLvDY6iq9zn2wkfVZtu9k7Npue7k5f6JL96FnvrDnrKQCdRRXAzHcuWSBVK5lj11XS3MUu4EZ20ZxDAWD7IbBXwa7sG8CXK8QhdWBEHIXwisCCgIPjr+khNBIg4ISajaUdc2pKKwh+Nu9ip+6Dn5TRA0vsKT71rUq6qguzJlWowKHh/9XWPzFd8s9usEEcEPbKATaylx1IxRmKDqU/6IzDyJ7KXZl1CcRydh+OxA5kjQd5PXuH1qogVNOrljYXBVgnz95DVrXkCkL7vOSXtUtymZfxMDQQ9JI44iTQo1oUBBKqOiJ0I3s1Yy57KWANQ03PaqMYbFMznPeJ8O5s2emdYIGjyJwgKL0oiExPqMwVIBvJ+qsrIFiPbN87WHipsskB5ehLvjkc7Cb5BmbpIJ+JtIevsqb87ksAgbxhDv+pph0PUH+89jT8BZCGaXJBARJJo9w0n4KrepskWalqqdhUtOJ40gWC+JVkDZ2rEj17/Orty7a+uV42S4BdVp1zDhfSm4JmuhkwuWrC42OgONgrdoiuPI9uoawKs4bmbDkaTE/OtIO9w+irk6pEMNDeMxvEbQYS+WTHKnEVnU+ncEDQ3HcFNrImOqdomrWSXQkw+yApSWdbW1WFlc6RyIOH7QEnNXTKuskoe8vR2t10QAR7HRrlb4Ir7LzTtzgMMDWcvvZotQI0dPN0sIdZrHhTUMIgbEnj/dBCFJn++umnn7WZ7MdubLIKbWspXZFr060CbFXVlntWMGx7J7RSGQbn0VEqwySitKb1KiJrI+sSBhXoyGucEbvNbgo0hurt/efvF875+tuvImcCCHm+6D22lj70/FUdmfeGEsFoElK9xQnfVItf/gJ30evWVPbW+/IeaxMkZnvD0lUV5lAPeJ7uVU1Il7lmfmQvehINDWAObdcff/ij5lTGrc3t8OxF9tvJaD3xA9No99rdo4+ie6JHPJeEPHuoStI+k0FJW23EJUvhAQE6jii7S77to3EDnomNnrDW4AfjIBxes5p9lWQhMoUhQ+/z3BvB4NXtre22sDib11VMjOQZZ0tOPZe12Kyyz/mG0wQanB58MxC5C20EuAZjQ1bXVuMQr7fXb17XnkoACaRq09/b2w8Negsam8EftD1sksQNe452XXcflBzMRH4ENlxfK7LP+oxAin/PzyzEmXcI1FnJlRlc+AU9JYnsAV6A1QWf+uiQ0CzX8z6BUI41P8L7Ve2Vn+K5o5est2xFeIH89MSCNdDD5uzlGnk/PW8HS0bJb+gKt7iu4Fz/fLAxfsl9yHTZyex5BXHzPKpbOdwVhMiFJJHJ0nXxphOVhyNLknrsgDbay2BILadzhaesfWd3M7TeLZtgNtTj1ad5vuv23fcvS4+xCw6YMLdONaBkP70I99WYoWz1TuRL6655lNbJtqID/XeRb7qO3NBD90F9ukegCN0HswdYRktfpC5yAcc5wZQ/EZ3/zrcmz/lY8YIKHgUf5joP5tm18plN+OMfftq+/vqr6Ov1dnRwUPypTVHSbWN7s2wxf5DdYBfdn56BPVRzsUVklU+gfVPxiGexL9Xuq5oya8rHSt7xBD/as9pXGBh9fX4s13Uac2HPwh2x75EF/gdM34sg+DiudxfbeF6+Md4gtyexp/uH2s91bYhzxB7GjuJ/dmep4gm9uhqumRyfDv9Otv/0n/53nNU2NjZz2cE2H5zqgJ3dyNPLF68qsDwcm3cV/7PmtEX+52YlfA/DD1tlQ5aXVwuPPH5sVuFWXt8vf12cZHFhsSp2JX9VRwv+WsPZuf1H0exp1qjlkw7x/FU0EX4067CSXnkWOIsy4EPjqUpODdKp4du8Pj8179Dx2BJ4N3gqn1URdxe9IRAWlZi1hiE8f/aH/lGkg98r2ZfPsZv2UXykkrlZmxoy+/mAPxDdTMZVL2uvZGMvBAuzJgkA63oQ8RKYdno02buP99C7/g1H4gn7yp6o6lYEU1gteuNk55+0SU6vTn2ep6uyQFlrjsrxwXnb39iv4IgZW3o0KXMn73DWCgDGwRubHGoTAWBj03HKH4ZJw0BlPLPQGi5MaWQxfrfwyG4RordqILhMsCqkAN6zGIGApPMTwJmDdEtn51pjeSAOvwqiwwKm2n+UfF/kvVpyMBsDAozI6KiMqPL8MMfOtuof1Us9s0v5MjQyakyy63PQRXo5FMoQD6LstwOCtuJYr4cOuUWuG+WaNYj+nkdpCQT1k716oIAjL0jgqgyX+SrTjssG/gNQzUURbJRV017B8RIguCrHItKb/4mqUuIxIz2bEmbWIjUynudTF5ZNXowgzM0vx+AZxrkTAT3Ius+K5ow9olXrXJibI9EBV4BHaF0l+mEsbVTohFmdqLfyaKXA+F2e0fyUhyqAAIDZ6SjxALwYKKf7ZUXFA6rjGHYAAD8wlJQWY8t4CxihV7WZhbHza9Roz5Z4VvO7DGdmhA3so5AFqIDBw+P9AjCGllqb2XSAgj3swaCHcRp3Kggl8Af0nV8JNLknZzM8E0FaWVsOT4tOy95TmBQ2vopBCPBBH/ukjUkwU6kxYwG00epO/ONEA3Iy5SwCMO7I9Zk4vSoGK7gQnlU9Vc5ODBPedErMysJqm9QWmv+8LyqonQbsjcUR41hQotofGArGEhCbnh6rQZqHB8cFOChkDrZ5SAJa3WCq4tM+GWHPvc0toaBs/IksSGS22iZDw4h+rVkVnGGIlHtVlbwz0JyyMtjZN46vIAH9hS8oSUaKY18n3OXvlL77TEw8bMur0xVYlPG6C2/OzJpXkjtGqfmsa3NG8YWKpuGHgoKc9H48vRLxB9E3jKrSWQqQ4hsbHwyIn49SC/9Ffjh8PTM4nPctFuARkChQeRMwEQdZa6qgBNBiiCQjVHPixgCg0CdydnzMIVjKsws+dwPmuRl3MgEUGxxZYDF/AL45P+jnW9seHYYXtTO6rwCYoaZeq1JkAd2sM7cghrV/eawYHafc5D1Rvu6NyMdH2avskUBABQujI5Q7a0UP6fJ+Jfja0qKwo3MYIsALX9ATrnOwH9AQGaOPrMeBG1wFQQlgjVxG/JtTVXsAJTyRZwYugObb6MPNrd1qBzOrTiB6KDIGNJA1cwToZxm6ri9k4W4L3Mr4mROQLa73mDeAHvhTQFRlk89YM6Apu8T5oYtkkAQzVCW6wHh0pIC0qtk6NWs3hioGuQLe0lS5L950TVUTi4tr4beF6KLoIcGS7Hc5lfm9t+v7NyICQ/RrDGb0NAed/nHtowCnahfNGucDkLRPC27Om2kXHkA/hnpmerR43jVUke3t91bFweyzJMHe3l54fCKA8yR6ab85Dez4OLp2rzv0+FsQZnqKPhuPLI+2heWJ2AJVcILhAtd0Uow8Jz5bdHqszfO02pzanUpEFdIjueZ+6CTjGV0XEP8oOo4uILP0BxtnX6RaVPQAj6W7sukyusD+fIA1mV1bmW+LS7PFqO51qJosPOSedC2w4ZmjQmrfOWpsHn2OzuSa/HQ9EWctz0gfsC2CG5IKPu9z5IGunprsFQOqIktWrT3rcwKspAGdIcPIpg4P514Pe8UlN6NK47335DL0uYrN7i3hKpUc/iLAIylAVwGMHGa2GF0KZIVXAWK2mkMXFsmzB4hFXwlMoxN+dzrpw5E8WHh0OPsqIHMaPt07OI28nVSWX/Dp5FKF47s2hNALyOTskzO4Z3bKjB62loMUp+EqtJ+YqxO76zTZGHj6NUssTFDzzmLb6mCXyLyETNEvP8vRi9yx8fRKBQXyR6/jaw5E6ajx0DM0Y0clqdiRt6/iuJ/2ADwdaw/ZA4BYYEO1VZ9PFJrkup481K57eA/eskhJNzbIaWVkmrx51gpa5T14QLsS3OAFJ7TSY8CnEy8f3Ay0xyuP25NHz4o/8rHcK857+ML4Ap9xnUlBtDhu1kAXa4/qgdgehL8PhrHLAi2n0ZmvN163rb2tCvJbBzuzvbPTTo4OewVAaHQYvandtZzofM5pkWaNVMV36FWB5fB5VcWFNz3XpcDuXnRgroFP6Q6JmZs4CoJuxMNg3wrEogUHnl2ObeW8OZRK8kNgVIu3AIx5LPaqAuicj/Bjn+UmiTvanj5/r8aCuJZAQoiQvwkEhMdDh7Pj6P4jCThzFEOjrB3mCAsVHrN7nNGBvK4Tw0gOMkXXCe6uPl6NHMQW5b66JaZnZoM5FtuztWdtYX4puHqk2uUdPhATUHSnT3UVoG05KuEt+rFwVe5dwbBsnqDMRfbGRnb9kB0OH3E+eSICNz1pGr4KPQUNDoJ/vG96YbZ9/c2X7c3b13UPe41X3YvMctCzMW0s9zIfqCoJ8GjsyHH4ic1XOcPBZZc4i/jJvuaN+d2cWwEwOod+CD9lLfRTtXi5T9ZYuiI8XvgkmOfJk6fh12DIo8v2ZO3j0HeovXr1qmzDVHA2DJfbVLV/VZTk+Tl/eaTIwngFpAXOza2pwE2epU6Xjw5CMwknQkevCsgLoHPe6HuBr7n52N5glKGsfTa6Cd8YRUGrm0lZznjWT2f6jIOoFpfmojfM9huuoLhA3378BHvSZxuFHrlG2czo/KMTFWEHkbvDrOW6Ar8vvv++/d3f/bK9jdMuQVgzNSOn9g9OqhNRQ8dKdkUdlU+HB3LNgeg/h8foGpKYNkd2eXUBa7a98BFfRBW599/7YROh+dKcYefhIfove2EovFP/BHcE7vhYeMV1BGemJZVyP74iXdQT9sHx0ZlauTj5kvyFhWJj6Yz799ObdHvZoWAAHQR4mV+hc6ICfbkXXYEHb7Nv9C/fV4DE3+w73wUOd20Y1Lo5+XRRBXHzeXKGv3rw8yZYKX5Y1sVPhT/zkVyfrs//xW9UnWYGnblg+6cOj9otP1cQYmNjI3rnuqrufuvHP29727v19xYdE84qnCwQxBelB8xSnF8UYDpuW7vbpTOqsjl04tuPRWd7JoGw8bHIZ2ynZ0FHdoyuIDcCRqo+e3DJ3OWeOCMxZkbxrgYjr4o32GMnOxpVk40rnt/c3anTAcn2L//ub0oGnUpNTs/iZ8Gf5I7Mw9PorrABjWFK+ADu0cYK2wmcsx2uDasI/PBhYFHPcx17QzYkuvCOvWXD7P9w9sIcMMUNut0Mz8cHfFe6WkJhMro4j1fyybYLepsPyEbYS7qrsEl8vwqEZt2KHT56/4Maw+DgM/LNlokxfPTB+8UPL1++7PQORp5bmA+GOWx7W9vh1fOS496+dx3ffr14w7xe8/rcz564hkAOHfP9d9+0zc317IlDwKL7oju2dvLe0JVtZSeNtKDTBH75etUun89KomE6fq/Okcvs6eO1RxVX6QkOQbBux4gcupZNzrPXCJbQ79GTx8F005XI+PjjH+T6sRPx340+EIT64L332+/89i/aJz/4JPRt7V/8yZ+0rf29tnsQPBD+V+nKjvIT+ecVg4hueRiakw+Yr04zzX0lfqr91DoiQ67PLk8HM7NzdJPPs+eLq4vFz+wROUYryXU4Wkyr5C04AE8f/9Ng2LMP1j6Pbqij4gfvHrSj3cO2uxEgcxFjFDA3EKZyGh+HXtSwBpGFkCLIFDrGDH2qD16WeTbKe3xyJIwUBWExEQiZKk5PnaKTh3Mag2CEQMZpndASoeLY7x9HwV/k9T6gmHOsFFp20KkXAlxV2SNAEyLqGQ2Zyqk6O1E+HKNfUeWbGPTjckoMWccQVUYZIXMq41iuJytcA8SzgTJmsmVb2ztVSofoIp7KF2XmAGaK25wrpYnRFWX47DDjQkC0H2pddLILATi5OK7+1psodC2g+vGtX2WPwcuq1uyKkzYY5bUnq3ltuC0uTFdAhME4Et0PuFXq6vhSzyZY8+rl63aeRTC0w6GrvaleZVHQ64HQ8bAMjKouhnjKqXFTwxWwmMw9lhZnykhy+IFs76ssctZTtAkgp/AoDMCaAtd/XQBKi8ngdVtZnatvQQJG4ijOoJk2yloxoZPFtEgBUqoMBAMoZwpX6wYFsx/BoKhUplRgMdeh/QQyFuc5KNlHCjyfFSwDEsyMYXyDT9pcHOJHjx4Vfep0s7k8VxRSSFEGQgCyn5gWcBxwvrEuo3degGPt8ULxmJJX5bmEVRSdU8CZnA/gUmHIubMoICBsUHtQw9zxwyDlTVlzvmW4KMfwxFAA/CnDOxiH9Une+zC4IOopz+FLdshML8HShWV7Ed4ejVBHWGXyBLdOA4i1ks4KZIRvBT6B8bHxqaIdugmIqIgS5FBVIwBp38idIEBVqQUcom8+knV4xshfeMnsDYEXhxeowJH1AZIK6OKtAA0ZPu2/k1NafIFZQbgOJjlKZguS9YUYW4418EfhUtr0AmN6HrkDVAAMCp8skw/zW6xXwNGsJPSs+VVAdFYjG0ChA8Gl2BjJXIdxo0sYFE6aPQQCl5fn4sh2A0zB+308vKkFDY8zZnRAgZzsC71QjnLknlNOOeJzxxL3KjTiLXAmExTFG14GqugM2UGnidlOUE6wBsC1/2YVCGAXfWZ7EElgUnZXFkjW1hw0mT+gSmZYEEtVELDk1Cjy6J6qV1ZXVyt7TgeptuSsaQe0Lvtc+ipAHN3Q279VrpzEWcAbKmJUDArkLy0vVJCZc/L69dvwQhy5GA9VlIOlj8e6bs/Do5UKhbPj8HSeky04jRNGP2srJVOyL5w9QPn8VFAufBRAyG8pMBY+ipS826denUY30OsAh/tw0ABTzke1Zgf4CBDOx45cXqkge9g++Oi9trI2X2Blf/ekApBOqtMmeD8brJyL2C/GvFplsreqmNybTtEiRe6BHpVTAvHAFxvCgQHYl1ZUjwYohu/whhlY1qPaTHCnZ9okNuKM5HezBodHVMCcF3gtO0EP5Hr4ha7TiuTfKvLu7nKv8Lt9P8q1p6eXsr6HldjAx9McjJDrXnZq7lHsiWtqoUAjQsyx9lqB6uxhPzVzPHvG3koqhe7RZWBEVQfHZjpSmgOXl2vtnBEVz1sboV0cIsHhOoAi17dnD6Oz7K9Eldmg+BGgVLkqK00W8Yd2ZHyoysSpyqqIpgR/sz6VZhVoKCfdbIqz+pntqP3pwLXrczJnhiGHpzv30beRQQEp80dqQGtoJAPsfnWq0exkJelUvgGx+KYCNVkT0J6P12dV01XrXJ6nJ8gOwjM9Qy5ZQpcCmZ7xNFhgGlCdWgzw4sBwOAHV2wrGTxZ20HLWZ9xpU5A9t2e3+beW4aW878NnHxZv1hyO7L8gDLs2F34gY+7Lrnmm+wB5BZzzX1Xi5jN0FifjMvvDaQX47BPwT+fAKegBE7AJ9h/fqaLjrBy9+4lH7EMptXwPj+Ye+Z4Jv3F2tD5VoiMb472CGxIi7JW1sge1x9lzupdD6vUe7FUJjnbaNc5q/ziATlHlFN0fqrEwt9AWZ5fa2vKT0n2eFB+ofiGLFSDJPQW9e1ZbcEqGN7YU1rKXec3aqqoDrXPvX331q/bi5fc1biEfz/PYa21IEgihbWy1U6YrCJbPWn8/afw69It+Ca3pTrbH7C686Lm0/+IJzpDEJX0nUXtxGjmIbFZmOrwBD4c6FchUWee97gHsWx/7pnLCaWmDw1oUZejjnoSeMuLkVhXrUGzrVPQ+frY2TiOdLUgOX9q6xaXV7HL2JbQmP5ycquLI9QXynYyLRhx6lYqX+QlX2Njz6B+ngFViOw6WfRasHY08OOnLPLfFuaVyGtCNXWDH7Yu9p5+0+Lq+L/T3PjqhdMY72vvyen9NcCSv5du16isPUrY2n1cBdnhyEAfqoP3jl39fTjKMmUcrOWIP4XMB9OU4OCo26TB0JT8VaGDbs3c+Q75VizipjNwKonJYq4Ivz0GHchztD0xWgbpzYxAc4AHr9REB5VhdSPCOViWpOU7HR5ftyy+786l9TOBYy+tKbLGWMT6IlvPi1VxHhYIgKT8HL9ovjj+9WLyGfsEIAijeX3hB1Tm8Ex3j3kZF5Fb5/HnJuWB92fHF5bLtJ8cXwc1HWY9DrGbbUjCYk5DtE9px9mAa8kKrS0KpZoOzJTc9g4DB/uFO29nfCO9pFTNPsx+ORTf0Lo5eeQUrzS84mMYBJZPt2fP3yp7DHHnzOz6NvxgaXEW2HgYnLoYOnqXa57L95Ff3zmRo0XX1XZtToZK1qMKWUKITYa3b3NO+oRmd45udqGotvB9+oHfoJbzgBl2X1wfqOqPBpJJo7Cmd5ll8jo4VUCN/bFauVhRybZXgdBPd6355KV+eS3Anj0oH4/0HwdxZn4A/nVHdUWFzlYiqKNlTHQyC2Pidr2oPKkCftel+IAuCTWaLCVBEHNvwRHBZ7JYDJw6C5QTcFU6Y8TowMtA2t9cL4wn2ra+/BSHaTPxG+gUfVWdL6MpWC4zMhzdU421t7pXeoltUW1TgK7xhVAFs5DUVQjrB6DH4134KxFRVTvAUbGCcjRmhgp01VzGyJAEbS9+GHwy3x8trbSS/K6wZMfuKbcneVOV+7OveUfzq2Gy04RueRqeOjuv4sEfB/qEtut7cRH/Hj3KCsf3obcLww11VNZEvQT4VVOymkSP4gc3AK/fyb+/xoOfAV66v44hdLlya38s3CY3Jf8lGeKoH7ouV6vN+lp3PL4KOeKICguE5Adur8MdijQ+5bW/X18uO0TUq3n74yQ+jOzZKX7IrWs7JcAX+ci06lp5wYJ+CHPLmGeBwtlkFHnpVhXh4DSMqqtF1oiNtcDj8FdrpXri97f4HHpAQu4DL4z/lg3V/nXWqjI2cQUftrsbD0BuDsVPn8Q8E99GnZCx85LnZLPSHX+ld1btk59M821T4/ftvv41uedhWop/+5Z/8afuNn/5G0b5XqJujvtku8ux8aP48nSTgqUXantAP1lhB69CfnJF9ATl4le0ZjT8/AE/md/p2KnzXwqNVIZsrCIjx58Sd4KN8vPS+PdPJYQ+dIM0WOkxi68XWr4Nhj5+tfm4xMl7Ky2W9bgIe78GJ4X6yDbH3eTCBsB50YQjMhupDkzuzi+hT7oJLWgxnF+bqIQVkZJpEJyktp/dwqP3ERDKKHD9gkMI168ADYdyK9gMIcSQYCw43A6lczpMyDnu7h9nwm2J8zo+s5OmZChJ98Obg9GywyCsQpxR/KcYfEOKU3QdBKFIBDhFJhqSydgJzARuYwfuAEZ8rKiN+GMZxrxwXNMPQgmB3797L4PjiJJexjqFROgusKw12WtzsnIoF4Kg767Ipk5Md9BFSxmUkynFyKOuemmtzE7NhOqfzBdQH6AGt5nAQdsrADAoGWsml6hSnlC0sUh4DMe6cSsZS4EZJtNYTQ86PKpsRmFO/VyYoTIvBZBqqIjCASnADMLd+tKbc+8lKJ1FssnWA5Dt6hy+0BIjuVgY29KGgBGeAAeBAe01V4AxlX0If1WiCriLtnKWjvcMyoLItFMfPf/pb1S4kewqwVcAUyJT92jsI42uZY3xiIGoGRGtPHi9HmYV37UOemfG5CU8eHptjwekOAIoSyZZVdQpAIINovxYWloqOsj+UPuPIsOhTlnE9P6ck8nzZfyDD4Nkff/aTXMOJno7UNcC3rR3OAAD/9ElEQVT/tJ2cH2afOJQAx1jxdbXbZG+dhLq5ud32dvbyPIJ6joxW/QQMAuL95LlPP/20ffbZZ7nncWWGBAWAnpMYHXOylOLK4mmNoqA9s3sLejLQAnuGdau2E7iuNpPIraCBoIxKC/es2XVZ53GAKmAOOATnVDCFLAmiMOvg+HlAaVVDxKiomnw4PBr52w2YCl3CG5xQmR37bj8FtsoxiR4oYDQ+HLrnObMQQWvGzzrIWJXLR4fbe06lGRiUHsNRmdPQ0dwrFZHHAdQCaEuLS5HvAOI4kpwuwc6ZqfnQdKnTIbScn1uOvplretur1SmO1GnuFQGuNdtfmSoOb7UQ5N/3zjulKjNKkQMC5RAMxvSHt4ELQUPBZEaHrNNplzEs6Ml56o5Lni3XJKsUOVnS8nUb40+30mMCaLJrc3Fw8Ix2IroUeNva2qxrMbR0r3Whadc5N6W3GO+qqroTjAK2tbIx9r2l9FAbZhwf/ELXqYI1U1GgSLVhLlR7FI2c32/L6BWICvAuecznBPEA4CwkpBuMA7AQEBP61N4x3HEes/eyv0PvPh8xqaAWQGBz/VdzNaLrCrAGYHIIVlfn2+raXMmmVsPDOOw723vZrx7U5BwAzjJTT548KRvilFi0IrcEfTjgfijf9K3qE3vJ4C7MT7UnT5fbs/dX8/7R2IizCuiaa+fkQae27UTvmFGmWhqdgSSyGAqVbNH5AloSL8C3e6raUr3pXUAD2VRFJkBAx3E8Ab/9PacqxpEeUr0g6ZNrhh5aVZaWZtr84mzR2JHXbBEHkBwMZ33e47nNxeqVotFjcZoOjwJ6cq88agGKaiFmP3Pd3kokXHITx2M29ze3wpy06PPwm4wpurlPBaHzb7bMaY2q1egX8otP7JHr+uLoeQ1RgSMyzwb0k1RDl9rT/D1rt2f/432RTdlp9hSYVMnKWWb3tKmS+zx48YKAijbD1282Sjc4+dkXepMtJ9CSAaBVpUIPqJGL274foff29n5V2qg03gufO6zE3z0jWrGD1iGpARxrd5idXixdwXFF46lJJ7LNl92qWZd5Bpl1SUFBwXqGrHkk+EELweTYTCVrOGIqHMwBcioloCuA1ltEYar8Pfc3B0owVxaTTmFbOYgC70BhFE8+020NnWG9MAeQ6T2SZ2gbagaoj5fuoy9hOI4+vS3AK4Bo5osDZ+gkhxQJ5noe++He9CucZO+QCDZSNdqz+YIVqtTyzNkv68QP6JSP5fkEqbI/cSzYIbbZqIi1lUdtdeFxfl+IDASsZ/10qvYKiQVfbJF2CK2h9EqB3zhmsApsRqcKXPkdNrKOb777Jg4jHuitHOzN/t5eXa8c5HxVJYh9zWfRnzAJkHEE7Y/9FHAcCr+p8kPP6dhJzrKqCnO3JIsF9SRtPZ+191PRI/vR9ypkrvPssJXEKsfyXqfV0PDsrf2aGJ8qfqWf2FyBmJ7EchBJz+irwOD8LgajatFkbTgm8J5suL2WnCXRaFSZdY5/bGO1nBYf9apd/Awf2kd4qA68EAwzb/Vh7Evs4MDVg7aytBbhJAOxP8GDEiZOejWDhbPJCdNi5ZueVdHgdYc8ofdBdNLujrbwvfo2T0xbjMH7BnhLAm2tb7aNt2/a+sbb9vr1y/Z283Vbj2O/tbvZvvrmi9igjezHeOlPmKFjpeE2FbslKW5vOTn0b1WbB2uQYXQX6KhASPBuYensz73d5kzmT0X36gjAB3k+dEcYtsl1vNdcU3aZA0a3wVASNnwdbXp4GS+xtz/60Y/b+MhE28yzqUo5DhayduNXfv/3/iD3u2pv3qznPpHlyGwl0rLn5MXe2TP7BycLPgi2wJds/YcffBDdYgTCTngInhEcN0JiqO4lmGemz0lslAR2GKoEiM0hv7CDZBxcs72zXxWp7z19UrxhVuB2sKbqWu1ZB0e7kQutUkM162gjz8NZF6hWNUzWJEU4w5LRbIEEFPzpZFPzTukZwUqBLgEn+IyM02GC9dqk8aeExUjs0VT8KkH4kdhf/phRPUPRJxJPS3MrZXc43fYFTe2NPbYXglyXwe+CULBPVH/ZF3jlvoKcv6a10Tf9S2ea3+q9ggoSEeglMMCOdjxmbAGd33EnDJNtDp+plBE0Ca7JZ+3v9NR0YTBrg5lhafpQkPmDDz4Mdu4HedGnMHIPLOc58kx4QIBW4YjgN7zq5HV2vw3dtKmZifgWZm92/lV9LhEKE88tTLUvvvlVYcBqR+VLqyINhhWIJbPWBEPCnQoK0IWt981Xth5BMgEMbOPeWV7pR8FigV0B/6iPdquaJuu9i94bj2ySu+uyNR33wKQRuvqs6kXJxgd5/1zsthMSVbQdRjfAs04q3DtyGI3ZUr2ra+zhWHSd6jQV3a5nhyS7RqND+PFnFSOgC8QVLrP2LLUwClxFV1eANOsRvOLbWYvETIS77CO754ssawWEEdi74qmsSXUpjDMxPlmyRVfUd/iDDAvcuFZhmHxVcDCf1S5KhiU6FCPwhlVt8fWrHTD/Cdg8efSksPHr169KdqwTf6umeu/ps8jidnTielt9vBL/+rQSl2GWXFvStmMo65EMre6Z6MS5+ZmiiQ6B0fhQVUUWW6uAo4KsWWfnH/gL39E5bFBol3WBZeN5r4ILcryr4yE0fBjboOOCwyeAre2dfbEAdOcvixMtzi1Uhdht1reVtZMBpws7dX1+asad2sb2Rvvr//7X7W9++d+rSvv7774rTAtv2rtsTuEEwVty7qeFhw1M1xBQqv0lL94rScr/c5hXtcrmHqMwl+B/7AL8gg/wkqB/VcHluvw0sStJfHKqcnY6OEhxx+sv3vw6GDa3Nvu5BYmKAzSYgVO/GocZkXOvd8dnhufzs058uQqYjYI+OYyCzB9sVAG0mFiA0M1dk/DqHZ+anipQY9aNknBK1owELVNA4f3wRYEu8y4oCJ8V6AIYWpgty8rPmJDcrE4IikESkJDJEpDrwzmzaaFktcaEbytrlvsTdITSnzwaoKiVSgUDI8oxpAwrg5t/U2aMF5CjXLgD9tsAaW1h47m2oJEWromsr89V43hyoGQPOX9OhDuLgSBklAehI5yAirZA2TpKiTHXUkihAE6cMiXN5Zjk+QWPZPjLgMQpexQj8XRhrUpRAbU3b16HCa6yV0ttLBt/JqATLj+VEQjdRKgx5wcfPS6GYbQM/twP4zsQgMPSK8Eced0FxUkylXkTSERnyjpg0H5oNQEozGRScqgSTBAMUKgSRLwQ48Q8dUestxgSbmvxjNrBnj5byzofFF8wEowch1mffW+fjPLN+wHuH3z0YXv65L0IoADgePujf/GnZcQ//sEn7fnz5+1taEBh3WfIgT9CL8jHEbXPZmtpuaky86xpOLzJkVdZMhWh0ELECWOU8O3S4mr93Hizleua1SWbElDJSBSAYVCBo4WAp4WugEN3z/fRhx+WwqMY1jc229u3r8MLp+3Zs6cFTmTMgJr9XeXiyj2jOOMcCKYZgG4A9/Bo+DY4Dd0AvN0Al+rLDhDb2t2owF13AEX5na46k3vf1qkkKrrOzpyKBwBGHgJ+zMRiCFQnUazX1zH64R+8akD4+ZmqJnuVZ4tt07Jm37XVko2hh3h0JMo4gDh75JoCX6eqtHILtBBYeRuHFejbDfCp7Hf+Vgour5ENQAX9rFG0XqBWkEPVheAhB78qH2IQtUJcX0ahvt1tDlAIi5TSrlP4cg3/pkArUJxnY/T2Dw7zDDLHLUpcVZGDBCbzPAsBYuNFRxWhxZ+h387eTj4vAypILxveHdNyVvIeilPwvwL4WX85HuEtvESeOq+9CxpF72h/ohvIbx65ZEqgGbB2egx+JGOPYvRkAgXx5ubmy+DI0ucT2TfzzFQeRt5y/9OT/bweIxS9iU8BSSdKcUyV06P3ea7LQAu04UX8yWkFjNHDHCG8Rd92nTyS+y6WfhIsPc/e7W7F2bvJc+T+F9FTDAm5n1+ajYxMhI55b2SmD77NfbIPPYDeD5FQWSXYzhFRiVSvhThVWZfrI5RnD2UKSFRrYy4F1JB/rdh0B0cv3lsFFMXeruOoba7L6AsucXgFHOkYAfbBynp6bkEiLXL0MkPvs/iZjqvW4FyTQy94plqDHAj20zdaT5mO7ggDyJ7tsp1GNgX1BV5kAq2tDn7IM84ECNUJhaGFgP7q2nLtG5kTRMIrABYDKlgc/BE6xDELr/snGmg/ddw1uyVbRt8vLi4Uz6n6ohe07yrll6lbXVuIjtLu1m0K+uHVsr9Zh+ANuQAe6Dl6qGgOPATYXOXf+JscX10CDjYl1ynAGH0SXkJLtq4f/y9jCbiH5+IEuLgMpWuTZXNdVArLKgvedRAuWQJoWpS15Lr5WbKTzwv+CW6VwxnAzqXX+i5Q5fkmZ5wqd1DOqmdiD1VGqnBk08vhjbOlEoztVHEHTywvx4GKve6HHhhOTP7yec5caCSQQrcBUflTfg+DhDhssUAq/SaQRNYFqzr0s94uZ9aihfQmDwP0Gz4rsDE+MtXmpxfbwtRS7PJibPFqZGysMBAsYVagk2I9h9eqajz6O5eL3J7GEYijFVlTdQTbEJqj48P8XZWU9unQFd2ynKiToiP6wzISOl0jWWuttv6rqp/sJ0dPZZOEXgFKD54v+heWcS2zKe8PrkEv9PVTEAdops84iPQGXRK1nj2XFKDf847wECBsP/EAvFZBoPAEZ63aTXLPwRtBsaXQbDb7I/HkVZX1TrKN7gmPCha5D2fFM98HSzmC9+vyOhzFQcMjv/z7X2YtPXhXgRDChQp5H0eKniajMG0/EYz+e1iBcYFHQUw4k2NN57EFcKaB6RN59qPTPpBXxYNA3VFsTN5QMlWnAEYHRW3XvcppymNxtDnLnDRJLyee04F30UPkQfZ/PDZ2dmE2fBb9FB15cnBcmAdWOI1tFJhywuXR3kHpKbSmo/x+HwgshsapuWfJZ56bXqiKkNvgliEB1MuyjbE8fR2x9ZcncdIejNVssOGB4MK8tr+13968et1ev3oVp83P1+3Vq5ftxYvvqy0QjoE3/eTUGe799u2777wuwFV/z+t+39rcaBtxkrY2N+MUbZUM7O6Yb7Nd3xubec9enMDt9badn+SYjD56/CRcgYfi0MBjcVi6hyQA3gPhsAqHnb6q6vLoNZ9lEySJ8S75NAeY49LnmAn+qmqh8wz7l1QLvbP3ghv2BX+RUXtZ86PC12YW0/32e256rvC851teWWn/6//jf21f/OrLWo9h5YK4c3Nzde3V1bXwZz9kpNv3lufhP0TO8wz4PixaMlh8jt+zML9zlFXZrK9vZi2SJiPt8eOn+cxo9v+kbEadQJ//+DPuK2DsAJ4LieroVX4QvoABVMFP5d67W6H/1m6w517WHBwf7ESXXF7nmtd9hmFhqNgswZqNze2SSWrpFi4L/wjUCODDK1GTsbV9/mI56AvjbXV5rmSZLORyZdcE0pxGKXnN1xnN/lTHUD6v7Z29uBZACG04wivxcyR2R7LmqkK2d6XLBNdj+/LfSO5Hz5TuC+0413CY4D5fk+yqhu3VNQI3wfihBcNAfubnzZ0UcOr4zN6rTRGYs0HGWBQOdPnYGvzBzgkA1TXzGXwn0I6f6iceia1g13fD01XJH8WNllVNmvVVgCXXkhCcX5jJ91y1dB+f9mCXQIqk+8XxbZuZmG+P1h4FZ5+2ifgjxjmcZO/pPbZOcQKet0YYAU7BU7CNgK2f7Dn+NoZofy94nR7IWsx2nIvfwI6wGYKQkh4wMH6qGZNwU2igk0Twkp+5NL8Q39EJtdFtIoV5HkEuPgO51a5nbM9s9uH3fvbT9uMnz9tY5PTJymq74ZdHEE7MMcx/ktzzkakHsT8+y44L+pJLz3V+cdTGJh60Z+8/zr0usqbgTbEEa86D4jEBVnTlC9RIjmADsnBfoYk/7I2giAoscqy9u/Rp3lCt6PmpstbaKrDmZ9YAx/Mt/J0ckX2zFSVzJK5UcBr54LMVLC09n/tH7p2Q7Znsvz1U5f3ll1/lUjcVRP+Nn/5m+XNOzVcx91u/9fP4tD8Ir161zfiNkhB4k5zTWXjR8+rAU3SkfdocMDavhv2Hp+FPjgfboNsIf4pPdD0T3UKW8Wm++7zEqVx/ulqhBd3YdbwpOV/fWYuqRjYeBuQvjIYGQ7Gngusbb96WfG6HH17EVhxnXx2mtLOx1b7+6qv2xTdfte2DnTxHfMX45rHeua5Cg16UpEhGEBGvCnzaE7oxdyqeRMFsQjOSpPBuFFE/TbjFfoWPA8bIcOEn68y++Tw5p1Mk3yfj96lO1wGioncsMmzesYIEXPfinwbDHj1f+5xDLWv9k89+HDC+lMWfluICWpWfKysH3igFQ62npsKAIY4qHBFHQ/wKlGed+mpP40jopjOEn9DXSY0RBAECDAWksQ4+SwkpKQUIoIrKYkYIT84CFMPogJj2ytCpAJeAm1N2GD1l7deXorsBtlEiTo6aFdygqLOpmHllZamtRIjvjR3nHJBSwaVNzzOEl3L97siJYHuvkk2ZU87yeJjdbBYZgypv50RkcxhJcwNmCWiEogzQoEwt0B0H5+AI34Umed5cn9E8PJBlV34cxypG9yD/jj0KyI4pDF1EPjHC1bX/DyCO0mMmJ4cm2sLEXBsbjBMSGpxn0Vo1l6fm2nsrj9pkjOttGOUyNwfSKnuUe5Yly+1fvlyPQN5GyFRmRUiidBh9TEZZeObwVzMLq/qW4xjLJGiTxKSMtBZVRkmkXta5qqNiL1yLEqBeOGSUSjcwnKNucDl2/SCB67ayZrggoCB4pWWnt96cRAFXCaiWl4BosxrW1laivGUsz0Kv7rhqAxmLE8JoezwnVXgvhaTSj8NDAQiElYLL/c0IYggAFfwo8DIVwDvwsAfd8CplQamgt+CSllfOlWeRFTY3wFYCSa4pMLMc3iJs2n0F+AQQ9vZ3Y+w5PHEEH9y25UfLuaYZTLtFz7nZ+QJdJNf7l1fiWFWAWISf0RQUWyjZKYcnN6Xo3m4AmBtllDn3Aj6ynLL9WgPP4mSdBrzvxRBTCgJQBQKjFHogWwVlwF4cS3zPKbb/dYplaId+3YnTgjQdmcWrAmVAoz06Dt+qbguv5XOMqvYlVYSMUWVLpibLEDFQDprwGjCgooniIncFTLJPK3luBk6QllIOsXKtOBuRIzwp2Hd8aD5WwEB4T5WTgw+qbSf7rnqrKjXOzcq6DQgx4ydPHmcG8DWrASEAOgE7c8tkNjhP37/8Oo6pU0w5UqrUBOdVl15UkMMeCNJ4xrBS8bd9oJDpCtc38Fp7Sz7eDU50pGzyUQAgfei1bmy1bc6X7uHoC4LRBSrS6L6RXMd1Q6rSZXjOEekcKu2x9CL+ERBQxaF6VXuaYOFg9qJKu7NO4Io8VdVfdBdgx/jJ2Bb9fS504+j5u/aySEk3ttljQNueAeq+HogqhYbuqfLw7CAgzMm2QFboLAt8F0UvEMboC2zJLDK8NcPNM8UZob8FUbp+DYgMMOs+Z14jZ1l/zfwIrTzp2Bi5lsm8jAMlixf5i9yRHXKi4uR2QAbIDLbohOODthdASf48a7XNxXPEd/Ss/S1+BZYi3zWnYXc/vJ69Hqab7dCDAosDd2aB9apWyQAGWSm5wAcd4XjzfCLOzmJ001Kbj76UrAlpC8iVDQt9rA1N2YLBgT4fTWDZHqOp2YxmCNEPAsfV1nTeh/nvOdFU4uz6roKm2v5efP+65FHlggre+5NMBRtDmVxrsmz2bVWfCmSoQJDcig1cjn6JIwEEOmK9z4LQBmS24lzuMV5gcyCywF5qOdZOTebpCzq+suzRD4I6ng2QE5QDmvHe8MhAW1yaybW0z/r3cK1Nlp4g0LHkhy0RoMBj+WfWKZgXfggfLS47aeysbN7YmIrd7HH0j70j+3Qy+1NVHfmsoM59IFVASxuIaoO40kUj9GBnwCryKPEgkIqHOJb4s6oI86X6l6zXirJp5B2QZIc44YK3h7EhgCgZoys4rTNTs8XHgqz4q0A0vTCsddrgfge/xFGLXKvy1PoyODzQFlbsY7BNeFYgwNHl7qeSyt7iYQ6fZ2ASOdLAPFkFmLW24HVywxZgLOtiTwYGrupADsf1kwN0Jjvwj8oydrwnNe6akzYF4ch+T2jlWqEp243WEind8epOStRt7Z/fK+kY++q54QNg3fNbp+w0uz0g2EMGs3/TUwvFywK7df3IpyBtBTPynF6rQEdoby+AWXaL8+rfhd9Cd/+mlDm7G1vrldQAsAXZSu9mFzmd3kuXwqqq8AU+6CYOU2GavE9Vu2qvqn4byXpDd0P56XXQXOL1nGNIkHPlwomFbXLdYOGZxbnQIM8XGbQP9sM+PHvyrJ0d+ayKmkhjePeUrcva2XUnqasWtQd4WDBOEkCFmvVcn8UWRf4coCMoaq5mVTSFXtYuUVMPkM9yxtgsNKiK++xXdjLr6PP9qmImuJLurSPoXTeOFtvupOazg+iF3cOaSWiumgo0YzEcNMChZ39V7wpC+hZ4w6vd2TInqzugvsmvdnG0799ZSWhSLeRRJIKNbNKFyp7ocONI/Pdbv/nz9ujRk5p5wy8QRFUFAStIRFWVUJ7X9eACzpoKU74LPMcREmhREUdXz87M1emYMA/cyWbkIuGn6L28H5/B39SxdXrOqkRn4+/6DFSy5FnhfPL22Q8/bb//+/+8/dVf/VVhV0GKL778Ovp1pQKH9lYyGj3uq7/wLJ3EBpk/hp8FG1Troh0d5PnImCQpfpDgh4O63WPjoxMWFkOT8eCBzawrTvmkavTBrG2sWlynJ2abE56rcj+fgePYIzxZeunKCcPmJ2VvYldGho0GgU/DmwMXkaHt+jufhz64P/WZ/vDNkRQMLnwR/akqUrDl6iK+4pAgXmTiQZ9/h75aOtnCqdgrMxl1G2iJw9NlC8Mr87Nm1HF0u7yyx/TpUl5nEwXMdL44mIBeFhwtPBP8ZM4UB1dA24xFa2FjYOOr2BLySieZLUTHqPY1W6hwQPZkOLbLc8Ik6DOWawrea5F1eNH1dSQ615ycUfXJd4TLss6yVbCd4ILkkQpme/SgeM4zaqstu+PvkT38Vcmi/Ju77jpouqewJHStdrnsEzu6sLhQgZYny0+zr8ZhRC+Hnx6vPW5v1zfKj/ZNnl1X6yBshf+tTfEDg81vXllZyf7wkWPv8dRebCPszGaEB8iN7pVX5pNF59oDejaXyme6/rHf1dkTDEN/9KrK7mN6Nj6TIoG1peU2GNpeR7eT3+ms62n48Y9//ov2OFj22eMnNRNOBdRNeC6rKmxDnxxElqZDOxXNqhhpZpjOPvNH3aeqseh8xiy0v09Qsq9ss9fMvcInEob5Efo4uGCiApT2zLNYu/3yBXvYF7hdApdPh4aSkXSPSnPZYXSmfyTMnj17HitgtEFwSu7TA5L8Z4HB1hbyjKoWawxIPudrYWGuvXm1Xtf4wz/65+2zT3+U99+1X/7yb4JDt0vuV9ceVeUp3bu1vZ292quCgMnoBbpGEFASl50SxOMj8ceKB6IDDqLHsyUVv+GbC7B5Dovir9NJo9E5U7HR+ExswPPWfNKsRVIMVqMf7wPYHQp0n4ee7QUhoRHZCg3hu9KhISec3INRbGBwQuhxGT0aVo5cPmzGWk2G13LFkvOy97Fh1gAHeH/xcWhUXSiRydEH8WkmQgOFVfk3DKLq2r6zfxdZq7bI86xnMPLQYx/WEf5iN/IZclodZ9MztUeSdHQvnjYbc+vVPzlNcnlt4fOBMBEnRLuJQJUg2HGAnKNEBaUoecaPsenOJOUVRz4MXz3YeWBl7TaV8rkNwVQYALyHDGqMBuEqg58PAhM0AqFnQMsxjHFzIXOlRGPN52KcEArQBGTykXLwa4ZGHDRzbGr+RO4tM2EdPsOx9aDF3Lknw8Qw1BBxzJ6NFHDjnPiygaqFRJlz26wRiLrNffW1A2DKIqNowtTA1ebb/ThGnD4RxygNgZ2AS4LFadf+ImNTw9CjzCk0wY2aK5T1cLJOYugK8IfBqwUMY8UJY+BlMvTky8puvDuOf3Zivo5vHx4ci1/wsG0d7LWvXnzX9s8Oao/CFW16ZKr96IMftqXpPqdm53CvZTfKyao2vxgA4KJXI9Sj1zOjQCm90KWysGFIp0nYU2yOqWamwkyhwW6El+Lo0WPtddkU/7vLnueawDqUJgDIiHsNaKaABVkwcVe6KoX6vV2Xo6USSpWFk/jyiD3zHydNJQyjI4hkXoLBnncBl5xvAGsvtACk1lYfZf2GKAN9g1UlQqgF2Qwy9jv+UNJvzWZVCDiK+k+Hx6y9MilKuJX/7+9GQLP/oryhg68C2fnujp1AQx4whu0ghk31jGGEIvYqr548fVSns15ecaLO29HpQQXgOGIP816zO86uosyzV6hmPpDZFHv7gEgEPEZgeWUh4HY01+9l16ontSsafFszYrI2AFTVVw8Ciu5HWUWJUQpAESVKUTH02ow4JBRWOT+hIRBhAXgYL5MPssSRvjf2+KbokPcxTlUxE/nP1lWgZGa6y4bS8vxiV6PAJ0vpchwAJsc0A2ClhKOYVF5qK+EACmBVlWaeRYWe4bHu6x6c0cCK7G1kI3Jb+ijrZDQBNgE2Bml+YbrmmGlHEhjyE18zGMWIt1GoHLMhxuuk9hrdnZZItyhtl0HyJXPhKei9euh8AyD2oIKjjMS7cugK3KFRaCkQBuwBZ4yITCIworVEMF/b13wAj8pQTppLe052qzJM2QvPRy6d2quKT2BbNatMneVZw/jotFWGRx0QInvTjX1Inc/3UwpVheA1x7G7V7UnRbA8mdYTBpV+vA3fqfJBL2CIESWvdeJmPqMsemhgpI0PTxXw5xwZbu8enpMMWaMAQp8r5xAAus5zqPAKmMkzoYdnZT27E+/7MnoptufxStZyEZ1LblaiA87b2spy7ctlZEfF5OLSfPGrSg8yw9ChKRp7430WllPtPqrLlN4zwAw82c3dSy+poHMQyNLSXHT2aK7ZIitaYwSueks4WuD7EDd7GNnK52dVjJgleOPwjwDkCgRGx+b9e7t7lZ10Ip19k9EHwOkjDq9Ao/vISgmAyKCqFrzQXhi59z6Dlt0faK+Km+gBATLvq6BLbILTVM2JAPQ4hrs7B9GrI/mbah8Ar4MAAU/z62TQ0VrgenJ8Mu8RnI7+jewtzM3Hrs1Xq4TDQQTGDmI3VHGfcoZyT8FWAIYjQpaLPqG7QG8lTEJPug9valsu23Bqv+Pk5zkA86oKDa9g+Ap+RB/gQ0DpvgK7dH/28uY6sgQOyJDnWmZuaOW+r/CrVsF82rVVe8IGEjKCVfCI0ys5sugwHR6YCc1U1DgVk7M6aj4j4JzL0EMG4ZM1czSHrSs6yt8cCQ4P1OmBWTOsISCqPUwbmD08ixwcHu3Hfh/m/vu51lk70sYau7y9v1lBh7Ehjr2gOpwSXjNjLABJgg3oQ8PpgDVVGeRYQox+NQuoMrWRKzIvOClxICAzHDmmCwejF+E1OmhySpW3+aoAr1O/HALD/vVE0M2VwOFEnj9On3lDKu6O2EuzRd7NDcv77FM5faEDOwBIq3Cq9lL0z3/4S2JQYN/+kze6Ej3pIPPv0CdGI/t5mz2cDt8HsHqW2DwOqySqJI9KZ5+FY2rm4bFDKI5C14NqEXIiqMTl3p6TvR0ctF2/C4YJYL14/aJwnfuU00IGbWD4D+3wPxCPtlrs2J+YyXKwZOy1/QRitfHIz+TsRAXDcKcZOb7LJ8rzAuLV6p1rl642TiB8IzkwEOdZlTOepHI4ksdxUATb8J2A0EDwj3mQeF3ACx/TgwJpVVGZPb4P6FyE16p1M++lE5cim9auygiu1tqHTyTQ7EOWFx7o2MSXDPjqymr0020FAh2yoLJGoFIS9TS0DrXaw9vYljy8ahTmiM4QwBG8ZSvoUjxRAbjocX+DfdDj/qdvr/ui4+//3f+OdtG5THyuTTc6POIy+y/w6BvGmpmcrXah/eieauUcY6slqnvQWYUgntCGTb/QlfaCPKGZSj/VAAN30cmh63Jw4urycnv56vsQps/rxSNskpl/sBA7br8ELjiZqrcFhwWaJBqWl5faRPbZsws04W2toG/ebMTOn7Q36+vtZz/9jaxvvH319VexTwvxmeKgBmtJFuCXN+tvQoCSmNBAsu+gZNW1OOZFpxBIsNThJ3h2bWWtxj0I0OdjWV8wZe6XD2XvTgobw1NmxH328Wftn/3275QefPLkWa1VUAv+5bx7vqqMIMP5VuU6+FC1ZuiUdakiPDndreRMtZ1G39s3+rGqLoKNPnj+fluYDebMM7Ed8DadKfGvwkRwmd3VMeIgmVtYO/SUbKer+F8O+hkeGs+3xELX5afxgfglRpGo2iSfEhbluIZim3ubhTMES+lBAQb0EvA1SoNTPDY8VjKfGxVN8ajAhwO+YEOBRfwAK6Nz8WveLgFPLzjYBm9KxrBh5kRfx/7AyDC6tsSJyfijccz5mT6HxmjjJ96uiqz8BwPbQ+1zkhf+bm3sLv0On9ONbBw5Kdya/RkK3autPTbqILYELYcGhtv3L75tm7vruYdq4ePs93x05HmdRAgLVuDT4rOIg+BLz/YwepizvxTexV81YsKe5J7X7HZ0zOjIeJuamAt9+Bl0QWgR+sKKeJm+ECwUMKtnzH5GSsNP2kSjv+lUei7rVJSyMLccX3epvRf+e/LkveIfAWDydULfB9Oc5ufyo7X27//yP7XNyMApWoQYAh9wBRtTB8s9CB7Knl/dOiCNDzxbfGRvO6YMPsp7YWz4pALwufZp9gXGlASTTFMRXrwQ+uPZaosNHcUWllaNQJBocYDASAXK2TxdFyqyFQbU6b4hLX0lUarjTYK0TiHMfVyLfexdGpIZ4djQeG1tNbwWnJ0PVwA0/CFBrIPq2dNnVbDz5vWb9l/+8r+1l7FbAswCYF9+9XV78f3L9jp/0w5JB8KvXCP3MZaDTLJd7C2NQvdtb+4URhRbELxziI6qR9WbZvDiCX68oKgRJniezLEDgvKz4cul+CMSVOXz5D06pgQWrZ1MdowvsB8a2IfYDbO/HJzgy/N7XviWXnbPkCy2iFwF/42Ot+ePnxWmgjfpLQf/eY9ANX6v3yO3vsiPfXoQOVyYir+cfbSXdOF81jueZ7Mi3W/lmee5axxV7ss20u/lE+Tv7B8+l4QsWQlvli0JTxlxsvtm79fBsKnZ8c8FFURPj44PAixeVSDs8kEeOYxACXMEAIezAKiTowjtsWqAFoEaK+VAwS7HcTEjAEgGjESgESmy9G4T86AhDCWA2EKGXlPtYEaZeQDV/nV3GUA+EeY0VPm05kMBJDZiaWmlHKEa6BsBUPpOyDGG01Mq4hhC9WDYfjYYYL+Ogj7KtQMuiXQI151/pbW92oPyIGzWZiAdUJ6XoxRE3YE8UWDDL+P55xpOa9QWRdkSNLKhkurk9CY0zDWzVSrLKsqcz2uPA4atE92qrz+0YBS15wkycBw4Y7iiqjpihJ2ksrW7m1sOZ6dGwoAD7SzPux9Ffxz67p8ft9OBq3Ycg7Yl+JdrOh6eAqsgZAwn4QagPRuHyDOo+inOzP8Idn+G3lZY2Zds1ZvXMfhxAirjGGV5dBRwdwS0OnkkRmJuuoy+e3EYc+t89+wf4yP7XoIXxUVxM7SCOk+fPi6go5pLVmptLYp0cTGfdQz+cSm5paWl4o1qxYxSfbO+EUZW1jnb3n/2YZsYmWh/8Hu/V5+TkaN0gRWgBsCvjE++gWIVOZSSh/WMBNXpSfXw+TLInrPP+aAgHz9+lLXI8IXkQ3cVVBl8V6lGaG+yT9YGwC0H/DjMgQJAF3xfATKVCnFEBDmBfK9PzUexjQ5Wr/9WABWAkFUWiDPb6SByRWHumn+X5z45lrntTlAppTwPRS9TouKAklJpIHha1Zmhm957Dg0F5Gfeknt35zXsHLp45h7p99WzhmNtbfVJORKVgYhDaEi+TKigp6i6tinDhvveqzqSmTVz6KztZ73uFTVUrZ/AvaBQNHA+r9eeMbIXvQKCM3AWOQey+/BHcoH3GfbWZudzz4APlQ3W7lmsmbziDwbbHlLaHYwIesSJmZyq/cVrnsX6zYGSadDKPTpkVkAf0P9gMGA0Mkce0QD/e7ZcsORUxqMHAqODAkLsu/UDX/d/01YmAFdZxchMb4HsFWjoq32PTrFG72Eg8VhVfuV5Vbw5btrJKwKpAJX1e7/3VmYxsq3Ft4B+9KxsimAJYyewPT42lRUMdMcwip4cAlgC8ICXZ685ULEjghwClQCl2RaeZ3d7r21u7EVeW5uMA10VdqEz9qAbC0iE/KNZvxmNqh/xs9YhAMRaCT5eJOf4lMPF6RCgAJyAKEHo0rn5e5ZTgU7VX+aKkDWZ7g8+eFoBXQPMXZZ+WVyaiNMZ0IKn89zmIwBQqtzu5VlwM5etfeu8wiaS1/H6HDnT3k2v4CcgIB8tGa7WsLIH7wBthJ5zICjP2TWbS0BrgF67iXzl2QCkG/M2wnNkHR0BYMa7V+QFBOU1RMXfguMCwp7fPgCwvW0NzULo/E/iAd8OjQy0iWltrQ9rZhrgRHfsH+zWPsqkusf19VlsTfgyFwTQBUkkeqoiKzzSqzSuslZtcAKWMm74u8/RqpNYQ+TD/aO28XanOVxE4JMTYnbh1oaTlaO7s0YAkBMhGISf0LDrfdVKkdM46QbHVsLpRNs1p/4u/O397K1gc3eMgU8yHg7LNWIbsxF5vLq2JBEHxKEFb99slePrOeg2lW2HcZLr83W9yPaC+V2X0fvz0VH9xDTrVa1nb4DV8+gZQ5zt8QobE1k/C62BfzTjNKGXCir7yCGi71RqqibRKqWiwjHk9PE2LBK6aIOwFqe8Xd+Fz2+iG69PSzYuoxcFys6zR9ogr9nOg8OSB4GMg8M4CXmfn6oT93cdiqPihoMR+kaO6Q/8yXF2TYOa6VqOYlV8k6oQsoKTWTeZKLCfPWHfZUjpObqWcNhrCRHVHbN57SrXJE9VdZYNYFsKk6iEjvx4De2r0jJo3LVqj/Ja8XHoc3lxEjnsPN/Xy7b2vZEYoxvN+GAHR+J8CcCYR7SzvxVbt9M2tzbad998F/v9uoZAv3r9Mt+vqj3v7Zv1OlWQbX9drXlv61tV9Js3b2sQsc+b4cyJF0Rhk2S9VT5pkzBzC77gPJX9z9o8l/XjqWiUCmAXjszfx2e0I7+brRY+cY3eYvNOp4Tx2ANExoNoOhlbzJHainN6fnxeeFQlHdl2GBQnhf5zaFPRJ7qB/pBU0VpEiHRhcPC7Qy3BzAEaKhlV9WIOJftdejXyV8OkQ2jzLvEvAeKsCO4PhfawEL2g6auuHf1AJ0lcXMXm1YldsceTquLznzbJbFeu2QNXWW49YzFC1ueH50GHCtxk3e7v25ef/+fX7IXv+9fQnb2GdwSIrvBH/s0B820uTFWjxdbK/tPfkpYqEFS10TuC83iUjkD7Sj7dO8bFz5KJvcKcfdCFwnmGQczPorPqXtEz9LikW+1paENvWCNlLPFWSdro5Zq1FD0rcCa4ES6voNfgg16NjX7zs/PBsrvVZmZGMszx53/+57XGN1tv67psCsxTlXFZE3l6/vyDYISFknNVGZd53oHbBzVu5cnTp202WNehUu8969VyghOqR5fMk4zt7LOWp9of/u4ft9/73d8NFl5oH334Sc3k+eKLfywb65Ci2tLoCnwuoVoJ6UHtXVOFJ6JaQltzySI/48FL4YXpiZm6Ngd8bmah/at/9a9zjz9of/Qv/iS6crHtxi6enp0WBmLbsw35HoiOUmAQny4YROVMT+ZIhAvej5aetpdwkFmupbLCxxLjkn26huiZ/aPd8MhV2zvZbxe30dPhV3abvfdefonr0oUcfdWbFeTO32EO17TPiixgXt8+i3/DXO/4mBXiO0bn4s08i3vQqdWOGT7wdiMmnLDNtxTUYlcF1ukMQRM6Ea+Ts3y0/emf/lHxM+xQga5gp7pf7lvBuqw5ZqvW7oRYuCXsV0kKX+abKSSADelMe1/jN4ITzQ3mJ5+fXLTJ7I/gBXxaBSJ5bvoJVmXHBcL4P4Wr6YDIt1EsM5GP955+ULxUSflckxyhBNrkf13v5Vn8HV4VNKh9s5fRjVV8kTUKgEjKr6w8jh6OTovO/ejjT6rqb3hssm1JbITOL7e32/eb620wuOfNzl7bU6GYGwhsPFlba6rIj44dRnRXrbbwP79VIFZRjLZMskNWYDz7AN+SW/x8H1QWsKL7PITAuEeim3xWcFulNf/fdU7NGI59Y/cl8VSZ0xNwlQQ3vVKdWqEpHS75Sr/AufwY/otWbvZC4ElAHg9V61/8v9PoF3EVyTUdWyvLj9pv/fznsUUP2t/88m9jz7bze09awtnwfX3Hz2I/s+yqCquDxrJGPEmOC4vFlufX7KHEcx9dBKiLU0zkOa1H8Qr9SZ4kCs2k9CUIbQ/xvWfwzALX/GZjoibCH+QTF/D12E6BQhgDz8MnQ8Htd1kHHY4HyYqgJlo/9DzZW/46/Wgs1OrSSj7br6XtU6B2fXOzZFnQv/gv+wr/4GHxFbPW7vLc08F5uNMheey7mbeafwS7FO4IoJFtXVv+Rh+TsSfxac01q0BY7AHbaQwVu8Gf2j/Yz3oftv23+78Ohk0ujH/OaFRbiw0eiCAfy3BxFm+q0oLipdxtOKAgi6EyykUJssoKBoOBePRotT4zNjlaJa6EjaNawaY8NONDsBAb0BZ95tDUoPAIhZYa7U7aOTjWTtcT1SznLP82RwFQrUx9CMjIybThfKdQlqM0wDHNw+XeD6JkKQXgW0DNeghMRfAn+kyOcmiy4YZ05jFLwZSCy/N6Rs8lsq/3+vg0Ri/Pt7C0QNYivCF4lCMwfxYwKXAVEmWjjur5ndCmxQSDuX8fIsnxPAsJAkrC8CpjPAeFjj5zM7K32koMvl/ONcLYATctRvgs9zrNelSGnYT5OUOl9PPAQ7nWeoD4i/XX7TDGl+B4BkBGFo1Q35+A6KfPmaWkgqSCM4AGo1L7wqBEKEPvh3kmNJucHmtr2V+DDLXmra4txiBEaKdj6CYNNO/l5CphZBpzsdqnB6E5utqD++zOe+8ZKjgdxXoSMLwe/ouA3vVKlzBbjMFY21jfiwE/znM/CLidbCMPx9ovfv677ZP3P6l5EMDEB+9/0D786ONyzv/xH/8xdNXGI3ATBzEOniCpyhLOLUEUvD3ONfN0pdRqVk57WK1TeBTvqPxYEaSLE6b9UJWef7vGwuJ8KWgK7MmjxyWUuzv7xeNakQRLnOBB6RzkWbQ87eXvmIJTNR3DFiFrb15t1PDTkCR7E+WfPTFPzemHjPn9fC4Dn2W1OBkEG49QjrtRXmSO7C1nnZwX/z4+FFTuVYaCH/gJuKQ0yRNZsudl6MJTKpXskbJkDpIKiTYYJzH7vbnhhDwZvZF2sKddLSbzLsow959fmAwfj1Y1Hn7hWHsfPpEBVhbPaTIPiG6p02qiiBgP9xZoqxlY5C+yZ9ijoBqlPz0LlPW5CsCCQdraNmQ6BLpla6rtJ/cCEhwmgGdODwEwAV56xjD9XCe/r7/Wni1jZKhiB9GCVhxbSlhFEfBNnskIWgqO4VlgEr/644O8wCAtLy+ULtP2iCcZF9diOHvWtwe1BCHMMpT1FBwnd55hR1XJRRaaewtAdt0EsApIR+ZKn0Ue72TADBZVrZQ1F6jm1N6FJxfyXicKOsFWoEPAIn/LfVXnjIcvOA9AnL0E9MgzXojKqAANwFiOX9Y7FV0oKzgex1X7rc96Zg6zX25jF+4exLmYnagggAA/uWKAGXXvvc94VotH6GdGF1VfICL7ySEEXABK+oc+FJiw5/aBDAI3TjFywaMjWXSyFr6JTNMXZlSREZk7gLZ4K/wDiOBfmT66iYEUYFIRfA+WnPjGMRHgr8rJ0GMhIEhw0YlNB+Gfao0MDeln9AHQtQAKmMg4CY6zGwA0h0AWkq1QFc2moE1V3j64yft625p9zqNHnlVXC5CpJpZ5N7A2oK2Rg4EAkZECFYJld3fnsbtAluxpHJjoWXqNHsjyc0+tsrJ2wzVzBE+TOT/tg8CL973//vP27Mnj0Ce6N3wCpKNV2eN8HkAOHKxByGYx4n0gsOZKTffsNj63V3ReJbjyX1Xyhhdm5zowzdtK50lyAUPa/MypU/VV1ZPRt2yyfWXv6uTMvFAACogPr+xEV0peAVhTUw6WmYhNAfjwIFtlUCp6qcwZqaymig7VV/X8oZcWf7rF9Z0uLOAqGDUeeyrYurl7kL1V/coWymaS74F3MsTUDMTeZh+y7iwwa4mNjt5utw+rheMqeGXC3JysSRU7DSFQRY7oWyDe/BY67SL8UWA692DHAGyA9+TopKqRyBh64h9DzrXmzdKrk2PRFwIMd+HP6ba2vFKfYTtJRp9lmJ/R1fS7NZcs52+CvrH6pSd296P3Ir9jZDvfnlP1ytDwQJ7PCdYrtVd50Fw7PHOgbR6QDUhWAZl1CAjCDrCfpEglL+Kgkn9VivQhnW5dMJI1e58KZrKxH9rvHRyE/wXI4kQGI6ii8wGBHZVpcAiALwEAa3Ew7TO+ov/wKh7ymve4lqAKiOEgnaoMf/yoPX3ytI5xB9oBZclV+sJ+wIaevzofYv0FAiazzqGsxylsQ6Phb975bfg3jnpMU+llQtSDYNGFkd0Bzg0oFvvC/rFTZnyhUW8fZS+H6nd6jyOdi5auGShaS3bk+W7i5Od3DrVvsxivw8vsIQe6OiWyoXQaHWee0/Fpd0bJIceBk4fGkmQ1OyY6136gdN5W9tFaOHCqd07PT6M/Ik+Rj56IzfNeRQ6iYyV4yu6gEZkM9iQjXvt1UKvLq9//6ReeKT2RNdK78Au6+fK6ddIpPncT2x0VkfXFuRZQyd/tl/bsjz7+ODI6FVrRb3G+io70pUDOYTAlRy/6D7/nXu7hmhwd11H9BjPhEb+ba4Y3TsNbnFNYnkNWeixCWa2meV56hZ6wn/hSFRD8S64kYCU3Valtbr3Ns3KCewuf+WCvXr6qmWo+b16OYKj7fP3tN23vaC98NVJVt3iYYwhvklV01OWg0hHtOa/avek0tvnLL75o2vOfvve0bDzWcUqbhNRVcAFZGxseb7//iz+qYNq//4t/3/7Df/yP7bvvv8s6dkPjrqM9pyrlw5PgyTNjBc7y2bk862zpDrQ1X44MwhkCCuUAh589h1YsAesna0+aNqf/3//2vxUvK46Ar1V7zc73+WzbO1vZn2CN2DCHUVQlbnSLNjo8D3fTeTp6VKP3yqChGicjwOPLcPWr4IyzrImNn4gerzE5eDq6l72i7wWf0KlObg/fCxQZgYLr6pTo8DbZrOrzEA8d8Aw+oaMFwqqaJXqNnYD7aHMzAOnLyUm+mnbK7OvuSfZX1Vz+HuZV9anzKZcojAGjwl//9t/829JB//Ev/mPt7+/8zu+UPhPIZ1cnsv/vP/ugPVp9WsEscsPBH46P+oMffFxVM0Twd3/xi/bg5mEz3295da198N6HbW1hrV2dqmSLXg5Gs3bJA0kg85JhCtSGveArsg6vCBCQIwdkmHmna8ncqzdZE/2CXvaYPkVjDwkL2a+jXDsE67JGNWRvyC+dYAYcferz3ivwLjhlXprk3uLSSr5X27cvXkTHTuRzgsLBy6MCTvHL8uwCPRdZJ900Mh59E79DxSW7KmGMhgoKLIveoxf5zniMFs/S8jwKHexeeCpyXYkqei1/oyuqyjn6Z25eclqCL8olck2g+IP2Di5FA6eD52Pln7CfEilVZQy/5dp9diZ9zm7fBQsuVDWmQfMzuZa5aQ5yM7JhPPurOGgxmHUpPuMHz3/Qnj171t7GN19/uxEZG69rwL0q3xSK8GtgbAU0dI+YiGfLdhTeoZfETmok0EhkRxVYeNe6prK3ZmHBWw6SE8N49Gilnq2uERw7NSWwFsyZ9QpgwQGTkS/V1w6CM+uUryVJx34M599wpirM7H75jWI0aMeO8BsrIZONwMu6kCpOFL1D90yOTrSl+OjLi6uxpbdt/+iw7RzsljzAQSrGVC87jEOQrU57zJ1cz8Exqs/Osp9HZw7zOylbhieP49MfRJ/RT2wN+4IXyVq0emR3plqEFcvwmX/yo5+FLlNVcWed4kf0uxnlJzunvw6Grby39DnlZUh1nredZJE2yCk/FCRmKeUW8GAomyG8ddpfhN9sLo6LUxoRX8SWkpHhofwxMAVGZFQKVeAmxpLBw6j5aIgucx/gGANmUFq1RMQplCHTrqYSJjcpcHCk1Sj3NrcFqBHI8j5M3kHcg8pmVNk9UBjFnpfzs3+XIxEGswaBL9rMa4Cg1+57VpX0cpoEqIBzA2Y7IMj6A5SAPSXMypcBJdkknwN1zOORUdrZ3i2GqOFxUd4ydhzhmtWkGi4LA85n8nwcBwEX38rbBRCAYWCK8wRYqRqTzY4JKUa9zXpQtk6xitER5FDRBvRdRrFdAkdRCmHTMHixWNYf4BNm1z+uqo2SCw8W0HQaGYak2DC5L60RggfV8z/+IPul3NDw+YMKHoQBwnQLbWY+TtG8EvMohDCiFlYKT7bScysD7opWK1I/iQaTeknwEr9xxNBGxoRS894WB5zSxMg/+OjT9ukPftymxuKkyWpFyfmuGSyh93/7b3/dvvr2q/CSWUlAgCcI+F9WFh6HJXtQmZrwMpBrrWtRFto8Aq2yTuCzDzyvOVahgexi6c3Q0OvfffddAX+8LnAxq8f7neL54IP3S9kBLt3Iaw1SqXVdztLZ4Xm9F6DmNJ3ECeAAWpN/q1R6+ny1WiuXlhfDCxwNwUlrO80zDVfQi3JW2TYeg6bEm7IjC0rY0W1zc6d+XkeRyxKVweKwREYr2CTbEhqvxjiurqy1jz+McV5bieLeCbl6EGA0657N9bQWUZBOvzNHYSDOOyDkZDTzFZxosi9rkz0CxGUkDJU0t8x7auBtaF3DCrMHQLuAy8nxWck/PmRAKT/OFh1h1t7JocMbwid7+1lTBxvbm3ulIzgFIVnxsn1h+FUzkeuxADNAldI2u3BqcrYtxyDPTi62jz74tP30Jz9ta6t51jjEFazJXnBEgWcgEVAibxw64FbgGpAaCYBAU3zKkZf9AUaidvIVRzL3tK8MM6cEj3DSlSHLyABl3ueZyQ1+5QBwLM2Vm4+h7oA8oCHvJy+y1ubvCTAyfmhHR3m+apWOR0ZmgD1Osv2ujFXWtby8nGuZi3eUz0af33AeBBAD8MqZva3AbHe6u6PH0NAhALEjselNARA8qKLRCb8A0Li2szjCysMFfnqJ+VBlnasdKzqyBuyGRoFVXS+GblUJm/3yXBXwyutkazkGi5w5dawCrucdpNp3PHdzrdou/BJ9yPkm2OwQewS0y66SsXKqsl9AK3pwroF9AEoLGF1OX6JBlpB7C4JHv5/3atdcIs/AIe+zBACTMujRT4JTgsmCBKqgzC7EN6p9BPUkaXLZyOBEAYHu4A7GGJv9pN1fOxj5Q+ceAHPaDf1rXYAJfQSAqRIVEJuelUW/KD4RfJU4YUe126MkuUdnAXc0BvbQw7UroIp/8m+gZXpa8Btgv4tNFeTo7UCrK4tZf/Zgab5kj9/uda3cAOTkxEw+M1Cta/loXbOD5chyeGd+fiprHWhLuQ5AxnmYmHgYB107oCytmVT9gAWB04nxyGTWgpZa+SS9OIZkn12gn/DWwgJ5GMx+jwXYCOqq6BzN/RZKNvHW/exBAXUHN6gGEyTZiWxrkZAMsfd4nVwKoM7MTbTj4AgBGIE49IQbONdOcz3JHqkegx1U0FTLaBw1NlNibTM68jLrnV2Yb+PTXTfMzc+Xw8EBww/sGf3vxC6HTHDQyJLgTAWLs1d0PidofmmmzS2onoUvbmO7h4MttNiogh4PiHZAy1R4IsC8gsDavbR/DkaSvF/AThAyujc8J5ObJZV+dy8YTMbeQQhmZbARApuvv38dHHVTeIK+2drYaUeGK2ePOYcwBf2H34F8Miux5h5kQpVRP6hDQKgfiKRVkw4azdrIJtrAQxZIF3FXHExAdgBwDg06XETew1AVoLYPAgMc3XK4/B75oS992U8JFk5Z3hKnOdc7P4rO7YF7M5zgUkPcze7Bq3RPJSE9T+6hDR5vowfspxVKu2VuXrhFkuLqNLTO9ThONdsk95d45XDhGns8PNorltBBslMlGttmLXv7e5aT/Qp/hQ6CWS7IidX6y9mrlt/c04Eu1nywtV+6+ji203D9fLh0gzbC+WAs9kTV1MNac2gqUB46wM41SuLyrK83z8rOcG7p7joII/oW3rD37sXWSAbSvyIAd9foYs+iV8Jn/asHvX3RrSUn9ijf91/93/c/u/PqvehFz+KlEKzdDeezgQKqfLSv1eyX6GjvVdEgGSvZKGCwf7hXfDajZToYXIIHHwv4wMM22n1gbHaWYpIMoTNDTqxUgexq383emcsUiSsehvGWlpajO9gZlUUwRG/jNgKlBqTHBqr00rrv32ZrkWtYQDv6yvLj6ISTSnga38Lx5Py6/m/91m/WCIS//Mv/Ur7KwzwXXWdP+CjGRKgKk8xUwcVHEIyi482E0p42O2fcBB3baVknNEcxCwI9e/q0fffiu3JIp2dnCpcszC+1L7/8VftP//kv2vbudlXY8ONq1mQ+r7vFuAoVt9eXuWbEbXQkumfOHOWLGvRu9InZS9rnPvzg4/Jh8Ie90frkIAT6c3Nrsw5PwN86PVZXHkW/z8epPI/eMuhbNTodyuGU6J9sQ8GM5LZXIhlbQNbJswRidHT2eiLvsycSAg9GI5+5191gdib6rjpbss/4S1KPnbAmOoczfa8bBMqLbtkHRRb4gh6mR1RM4kcBYPtRPJTXBWhVt7D/Y9lDepo/CiMZAVRVZ8aW7BzGJmVfoisF9CQ+CtPFL2TPVc/B+04G/Nu/+ft8frQ6TEjK65ev6/qCl8+ePK1kY8S6+MnoDDpctdZg5HKQwswfZ2fm2u2lWYATZSOzke29J++1teXVwtl7hwfxdb5uEzMOCnDo10jkW4s5ndcxSvm1wRdmWk8rvogPosDAAQobqrTyPrhGZbT5xr34pfvDdKbKKs8YcnT+C/34odrk6M+ymZFPlUDz8YPMH1O5++UXX7bD2OCaQRU9FNjSvvnyy+Lz7fWN2Iibtr69VYHjs5OjkgmVovzMwj/hG2MMYFCVfvAHP0eQhq/PH7KP9hldfbPZ1lr6zFfuSV+pzCJr9KCgKywgsQXreybBsIMDc4PxjXlil6GJEQNwU09Ewp4wNn62dvod7sVDBsxLgmtNDRnKOkiI+p2eOT46qHs/fvQkWHClffvd121r502dnHrBF4tMSN7Bfuhj1jQmLFsbG4z/BOnolp34ldbC59I5MBw5obfYNvpIi7K5YhKBWi2v+QO5puA7RoRX8/9dNsLzZIlOYRPoA7ECnXSVwHnYC3YEo1R5snOxxIWjVJeTQWuEe/O0RRfxEtbiLvJKn5ER1ay6vHQdfuvU5+h2o4mOLo7zebGIB+350/eqYnw0cqS7C25CezpcAMwzk9PR2DDD87V/e4Y6VCb3g3HpXxW1d/EdJS+MPMIffBvYcndzu8a9uCe9UB1reTaB7OPdfxIMm1+d+7wbQZudN4S5CJ8MKEacmZwpBYC4GEZWpxRMBMMARwym+sKNgHoRacqu2lK8OV8Yk0PgGoZe4xZMBWyNBgAOj4dR8x8ieECn1BFMAAaIr2hvPicqbogkACJwxFzX6QJh/rBzHthpTYCubFgPCOTR8hdR1gD9fB5juxbhcUy/k9QAR045XWRexW2U3OwcsG7oaIuTHUCeTbk4i1CE4LJO3gxYcb5qoGoUPgYWQNTqMzsT52CE46xE0wykiWI2AR+OOIUTgpYwcTaYZe0kgnScHMKXF7MVyoidlnDe9g72A3LiPIUuu+ZohLluAjC8r06CiVOJKXtAS4DlJo4PgQkYyFqzDQUCQrWsKegkRidbWnvoeZ+//ziGwxHcDgTgoBnUPBOF3YdyC4RYNtBV897i7Kscu46zLcCAzoJ/paSyBg4wSQQGCTSBFOjsxjKEzZeje7cDBPcDLsxOwR5VOZLlPX2+3FZXF2JsZsqIOUXkKnuws73fXrx6URVlosxff/N1++7VtxG0GOkARcrCAGjPLrjEMT27PGkLi1E8czE84TtAbXcvijB8OJF95nAIPgA4qir0hg/cxokKrzMU5i9Uu2kZhx5A8RzK23uww3Ht+3m+0wJkvvG0ype8rfNh7knh2lNHt2shOavMCAUbno1R2I9Bs28cMUDA2pdX5trTp2vhxSidM4Nez8sJBjYYfEaIY8EYMoSehRNBsddct1wfzxW9s5g+KyXvy99qAGkUlzar+z3jTJMfjr6Mgjbj7nwp+e7OOiBzLYOefQRWOH0APgB6X1UK6GA6wNc9ZaqseWN9O/Q9CXCT7Rfw5aw8DN/FmQCSw08Xp9fl1AKFrsNxw5MRuqI3I0Cp+/Z8nLqib9ZV1UBneD28emUGx6N8Pg5OmF1wbCJ7XBU52RQzOOi9qk6tywHHw3HYZEEeVtZNQJyOoEsF4C/jwJFPDiDFzEGXRBDQVOJt+CbacwKt6/548s4nd5EDx/vOVBugYD8DvRWFbY0RrZIfushslIN92fObqlI8jwEQ2JqdWW7zswu1B54ZQABMqNuqFohTJsOmyqna6HIdhpETumIOlzUH6IZFKmgk231+eRP5UWFzU3pURtSBAwCGINtQ5EqWmyOHL1VT4Ft6V1UqR240TuLMjBkPQFlMb+it8rdoFPmvjH4+D2xonR0aum3vvbcSvnjYVpYWY8TG45TMRs9tt+GJOCh5zWlLszMTVZHJptATAqUXJ5cF2MzVOXs3axE4kZy5n5FEBrKMsAyAEsMfPgeCyn7l2avyIOAvL2fPJ/Mz/JzfZc6AVTbGaYCChBIZVZWXvXbSqiCXgIzAitldjx4thlcfRha3y5YIdq2vb8WWAe+5RmTqwZ1DZwywB+6dtKkSB1Dpckb31d7nxZpZFlmSFS+7KsAT2zIYBV3D1AuQxUGIzlJW7r0CsTU/KkqKLQUIyIYEhlkcMmn2Aj/SJWSK4yxLKTup+kK7ixaWnZ2jtrXV53HBBmimdJ1jMzkxEkdoIfcRRMT/oWfAsoCl7KRA2WR0Lz0xGtDm/RysudmJ0MaMuKGsXNDpvAaMA7n2IbeoIIWZjnQO/aNi2Ilq/VCfweiI6djlnqE0U2NycqQ9fbIS524q+u8iz9YrYhlF/FHt79kvoJj8X8fe7GxlDzpGLNklMzXb5jJripwCp2O512SwyflpdM0DPBI9k/c56Kb0XZ6TneHgl1xExlTME1xATWXvTa4nu8tR6ZUXnR/V+aucHwnuIZdVlZr739FjsZVmekgiwSzGRgyPDdZR4BOhn8Amvq4q/exLtFDZf3rFzTnxqharuid7VXPXss9kFJ+dH5233Y2TtrehTdP8k9wna9OixaER7II34Cp0lHykz7yGR8xlI1/kWjCXI8KuO+7czBX2KA9T+p/u0B5BJ5vpUkGx/B2QFqwSOO64M8+e56d7iz70cNbrX5HiPF6e1X7lNU6xp74MXQaG4/DkWQV44kGHzic1oBnojsbO/sQpXXpcyaPA4sIa7H7RhT6yDrTP9a5jh+KVtZvz7FPuWomobEBVpeRnOQ+hpRYp9/PMo3FkOVZw38Hufq5nv+i3oVwRfYKXsr6aPxMe9Fzslb+Xncx+w6In4fVqUY1tvg4Nphenc33Z/Fwn+zkyPVoBZjGEleCZkUmDvR0NL9gUnBOeqEMn8l1torFXTv+r4D2sJjoSuxEJLTnQWqrys2ZWZs1sH+Nh7QMj0ZHRLXS3ACbMX1uSdaHdPd181xf6u0h9M/fsZHgg9ENX7W7nD8JzJ05UPSpW9U73pCfjstUwbUEyg9Kv837BPcHzrh9VFGffso4+nw7tdU/MRU5UbpDTsaztpmxgT6SEQ/I5LUBILshWnBT5ywOUDaI/YB9YVkKHD1MD7KOD50rHGLy9kOsPVyDp8OCiHexdxOmazr7dtO2d3TjTZtxOV9W6cRz/5l//62ae3S9/+cvs3cOqIjRi5OokeCu6t9pks488DTy4FL58vPaoPXvypD63ub0Zub8I3460tbxeFSqx4dK1P/zkk0pSaBOmvwXSBLG+e/F1+9VXf99er7/sjmsMGFtnn8wI4vOoIDvejyyr7L8ZbOOjKpznQptQR5IlMmlvx/I6mTk9P8la1nOt62A+J+WPRy9etldvXlU7qG4OvOMEXxVtH3z4fvudf/aL9g9///dxzPcjNzBdaE2esxY2qif1R0tWJEl70EUyk5yOlfN7eRdaxaaQFfZG0IAvw2cTvCFz9BPeq+Rlnk9VUa0/tCWncFbURPa3J/nuil/pj8h3/k6u/WTH8EG1V0bPVgIkel1AYypYYHfroO1sHsT3DZAMncwCJQtGxZRbQydlXyanptvHH3+c92t7G2nP4tzT9ev2Kfb0pz/+Wfyyg5LD958/L/xr7WYSb2xt1u/8a7z57PHT4lWD8t9u7LSX66/a2dVR1nYcO3TS/uYv/zr7/X07Cv0NJ5+clzCHReGr6BNyGbIL1JvL5IAnCRm0650kF9Hfh3lf71JyeNhDwcf4HeyZhNJ0ngd9zTSkd/GO13SQmMdMD/C/a29DAS38FevP9ahhPqjgyaM8i2DbQH7XPXCr0i/7eiGxE9+JLrBFbCiNbt9UUPGJjEggP8Yj9QC+/c2/g43QUbuzJI8V6IKBk8UwBK8kmQTtrE/QfzE+n5mLAl/wMu2TbS8+RHt+kcAuXe86cKA9MEqArhRvwKswHozJl4ODvKYSCq0e6JrIRfnxDBUMfXV9Evw6m9cOgm8UbDxor95+1x6OPYieOwpO3Mqe9gBkHi06JDyS6ztAQleHIA9/G0+zrSqp+LZD+ebzi4Xwc4zV6YfxqRaLfc/7VMdWG3XW7rAcPuEZngmN77sHam57aKt6S3eb4ORIMOuTtWdt5IHTsvPa6WEz65qsOEHyXFVqrkV/i0P0WZXhn8gYmz4efUU0akxOvlWEOjl092CndIquMT6SAKgEhnlpTx49aptv478GT0zn33S6imFyD3fAROZXuqcgM8xxEnkhw8ZACCbCIrD1Rx98VHZazGh1dal8MOtRPc4HlYhT6IMOtXdZ99H20a+DYWMzY58zOnfsRDYFUJNtKpAVgKE01rHSKksw2Fm8TJk5Zd4UXhn8KBSGSol33hTCROlHkCpzH0EC7jys0llROTMbKuKa63m/B6eElRGLFqq4AuworqpWysYJ9rg/AjqdiUZiaAgoIa+WoFxb5BCDCjaVIc++lLOda2NgyhMIYzSyjPp2fwpUVlavax4nPwOEIqgIoxQR0C8DOylzw8lrIfaU5cfBCSPnugw64RwcVHnGOc9jZC0G1F6FloNxMPf3DbdEpzBN1mvtJYxZSLWC5noVDMsaVG8xiDaNEmCQ0F8ppbkxl1eMX68IATIKtAYscDIAJ4E6iknfOChESXNGJgKmlldn2sL8dGWXgKYnT5ayPsCWYzhS15ySeZABD1zhnFxdD7b9Q5UIA5UNp1gMfUR7s7SU+3IEVOfdZ8QpGYaNsRMQqZLb0ITzJCAmEAAkV7ApjM8oq+wRsMJbHZTGuEbpb2+8bS9fvK4TkL795vuaLfI24PfN5pu2d7Rbyh0QotRV79VMkChf5aAq7bQ6GUhbiiZ0O4nzPxCeVIHA+QWYZPQqS5/12luZIvvAmAOsM9Pz5fAKiHB0OLo+1wM+l5XpoYQZbkdYM64qfmq2XfHcdZRClF32mOIi/MVveU5OlpP2GDeGWbCJM4MpOKdvX2+W8jnYV6nVFYa940yJ1pfkU55oHubDR9bOafJvdLzPsgGBAtc7+3ttZ3er+Etpvc/ic0E0/KIs9TrKd2ER8OOE9qo7zyI40KsERmMsZjr/5vpA+lxkhhujLFsAhy5RnSfTgd8ZHMEb5cGxE1n6u0xh1swJLsEFaiKDHPbDPScdxrmOPEzNaIXuYF8Fg8o/oPwg1y5FiucrcHKQe4Y/4xiMjU0Xzb0uKOezwKQAqspIBgxdGHoZSXxaQWvOXvaek1eVC6G/SjByVZmi7Ce55MSq2FAtU61SAtvRM4KPMjjeV+Az95DZnI0zI7CoehWYONg/i0L3/rvaM/xAZ+INtO4tMHFkQv+x6DHGgTHnuJzEaNUec4Syj4K51Zada6j0yU3zem6S/bUEs/jMLVpangufRkmFdrI5eFVwUtD34WD0ZUAs2ZYcsIcCkwUmszcMEycXnegz+hBIGHyId05zR5WtnZfrExBI7EKd9IsM9js2ALgmawvLs3ESA6KezuY5zEsAyh7UyTqSAGYahBSlX8mt+U0AeW//zJ7GeRE0tSfoNY7HJAay9zKLWjGZG0kYOlJQczngS0WVQIHWVYCQnkc3WS37XkG7iCDetVfoV21z4RGVy4LZNbsgNs6JtdajssxhD9dXKuO6HpZcoiO111TbFdSKF8JXsq7agsheVXfkd86f56e7BcEEqmvGyEgck/CCVhEkrSpf++C58vyuDfzTKxUkwHWRe0H/LtM3WV8AcfH3RUDYWbWmn5wImnMcBKXIn0oKwdbuaFT7cgCx60lsWauAvDmZZvmZeRWqxVnbyX0cDkMPxumeC34IrbXakx/feFrgHo+w67DARGg0GV6t7HBkFLLGe/TfNJubz1QFbfToaICpSmbPozpAxhIWgCfYDQE5VUj0Sa8Ixq+G6h63/T08F+CYNaFTzUacGs57gm9CrquAP/N2ZFnxPF0LL5hZwblgDzlznAIgH78JNh2FBgbCe6ZyvrJ+QWU0ho+q8infZNh9qmUyewqYCQhVEKp4lnNGQGJro7/MMRM4mY1jzjZ6/qpMyOZzHOywgGRuWE68WXtsHv3KBrHPqlP3dw6z7/sVAPV5QVUtQROxlYWXcgnOj71mI3zb+3ubvLu3W3tTrQpxCMtRicxrLVFJLTn0jqVjT8366xUYggkeWBZ2P84ChyGPHBrTwcEasZf0oup82f9seOkYNOyBF994phBp6VZszS4jU4s+WZxZap98+Ek56etbbyoQJrA3NTrVZsfna+ahwAeHBUZVyQUHCmJgLHrqOs+jKqhmheW+ntlaOBhBZm1qbqp41bNYr0AOnlPxfamiMDQW4IPXnr73XgVvVczQJYLXD0NrMsh+quxSXSkQOxT9ogrFOAbrmx6bKtmWqDK/5TrvkTCmc2seWWRZskEiWkJHVrwHAILVo5fwJfkp3DEx2mUPRokOr+R10TqyIfESfCEYgJ7nN7E5cYxb9Dfnx4EAbBG6+3bd//PP+q5NCE3ywzc9X/tWe5f35rXTyInqs/GHwT3RLeZHccbZUF/2xBwzdsgmc5bhKTNx8FOWXLrAHwu7hCfv5aowYvSl5yxMmTVXG1H0sODt/ZfPCEBpF55fnK4qLPjJPtPBkuASF1OxO4bi5+2Rkwftxfdv2sZ6eD/0EmxTRaNjwUEx+FQrztbmVmhlntjX7W//7m8rcEXfbAdXkTU6Afc6lT+Ua6vLK21lfrn91k9/q3322Y+auTmffvpp+ViSYj/69MfVRWBeLl5Q2aVi7FdfftHWNzeC2/pzcSgldOlP9rgS7nnmqnDJ78YldJ0TrGOgeWhoTycieyrO+EPmSxnFoo1OxdfW1kb0UPyl6ECVKnScBHu1IEVg5xZmIhexlzX3VkXqcPvkh58UX/6X//pf6m+Sj7BIXqq9c8/CCaULQr7sqRlW5SOEaeBQ7XfaxM+D2QVla6Zb+MGekakqMohMkVXXDINFtrpPVon1XAfWIAv4UOVgOepQQ/gEbiNf5Bvfug7+KeZHo3yTi8K10ZECH/SqIIznUNhhHyWJ8SE/Ee8IwBiLoFjg9/7w9yqx/h//979oH//gB+03fvqb7cnjR+1N/BaVbHhTENceff/yRbD3Tvw5VUKxs8Edi8vLRefN7Z0aiH8ZmbweDp5RSbS918YH4qvk8y/X37Tb+IACHnifjod5zY2TMF5Ymw8BIv/BVSN0ah5R8YpT+I9ODtvDcRgMfo6shV6KQshHr0Zkc5Ekeiq0Z5fIEqLDxYXjQjN4Q9U8TGDmsgpMYxz4eIVdQ+NsT3QkPXiYawYHPswe5b5X2UfJuZXHi21mbrKdVaeNU6mzoNxHhxO9zG77dxUe5Kf9og74OqV2sh/skHtVRxW/K3S0Xu9lv+Beup4fSh9IApIDnzEzFq7oCZv+Ops/MTpZ9koUI28sHCWGAJex/Xn66BpJ+sjzjQB8zFD424ncM/GR2EO4cWoqPPggfkHkDE7kSz0IrlT0oatD0ZAnhsW08JEJiTixFL4aH2d+yQnUw+349CD83gOEuhf4IDoqYCydJSehYS8mCmHyUGZS2lN8R5+zL8Y/sMf7ME3k0zig6Vkz1o21mWorq4/LVozkPfzgvYPd2L7+/MTI12jkgcc7EVoLPJkdFjXZhiMfc9ErfW+u20ie5YkTRvPTjOzj+DQYQmyIbXoQLCyh/+mnP2rr6xvBBfv1HA6ku8izhJFKP00ER6xE90nOmN8IP5/lb+wqX2gwzy/4p1p7IM+4ubNRh7PQI1sH2+3lxpt2eHqUPRJXyl7lURTs0NfiV/ubh/+v/mStDc4sTXyOwzgyBMrDzUzPhkFISpRSAL7MrdYWitgcK8oJk8jgCGBVOXFtxLuIezaB81/Bl/yUdZFnsvWjcY5tEiWrrcRDcL6UqBdnhrCMGmZ2ahOFBoRyPGTO9nf2y3GjtFSXnGk/yT04zASHs1zry/3M+EL8KlF99jzEwEhm2fShgBGbPAYFcFdVQwyK02gYao4AJ0cpbExwEUsJ3qNHz7JxZk5dRRgYfHNqxksxn2ajMPJQzV0KNbIuGX8D0WWtTxjUAvr0M8USBybvFcUEQvXqVttYnlkm1mZRuKMBUxjpKuv096q+C5hCh1LOYSyRewDSkEqVFwI1nCaBuECuCIFgyGWYfzQCNxaGOKyncmJODQUMEwvAUBiCj5XtzX5QeoySLJtstjYNp3wAYoAwZueQD4/0ABf9VYN+wy+CD57Vs4nIAtaAEiXFiHAkaj/yu+cEgChbRnNuts/34rjfXMSJPDKbg5ALak7Us+GVFgV7cnFUp3cJ5lDwnHEO6EiEX0aHMzk+MtWO44Ax6AwGhwEg105nL0TYrVuwxky45+8/q+osoFr7gxkH5nEZRkiZCWjNzy1mfTFW4QXzJgRcnXwEZCvL9EyCEWcR4jK+MYZ4r8qQoxxUYnheGXUGpGfTwjOhEZmrTH5AAYeYEa8MSGTgvsSXwiRzov+cqgpYI8n/ABAcwvPaF1UVZKgGlXKasw4OowCJwHCBhnz3mWTZr5vL7PNYvgOoA97JKjkBfqqCL0Cag6dKptoJw7acZBVHMV9taWWunskcGnzKOS6gEZCRy5QBByjwObm2L8N61CPr1oznfI7zp9LTUvNkBXxu7y6iOKfrcwya9lGyy0BQeKw5PcVBUJr+acCllkm6xpwPn8GDeGBvfzvyxrIy3gFPoT9aWmM5YXRiXqNMyZDXlUVzirWmeK/PoxlnRIVb36s44tFpgntVXh4+94xkmwyTKyeG3ebjx0eC2T2IL0CEzvSONTodRnB2aChAas7JL47yF9DYz9/MGXD/gNXoK89gfxhtM9WqtXZlvtZfQcLQzj3uQUZebtrA3A7vKNt+8GA06/c8EgbZ1LyPPqGHVR7hFVl9wIFxtj+uS5ZlnwB0QSPOAwcRbxuQj7foUaCTvEsEcPwVJRwfX7XXr7cDECI3x+GhPLtsvOqavazPfC16WsBlbGS8wBen/1HA1NoqQNUBhP2WSLEusqY1UVa66Mp5CrgIh9da0Jhdehhj+vz5k3oGFS9OdQKqldWTG5Wvqkk5GOglyLi7qyWUrIUPsueCA9S6yl921L160FdlIBgX2xB+OIw96U4iGqFGNHB0mFmL5NO8PlWV+L9/DQYUmx14EV1xElmcDa3OqopAy7CNM8dKFdrcwmz4iv7qQaaa2fLuP/qQvmTz2IOD/dA2ugw9yazWZAtBEw4Dp08Gt+QirwkMqYKgv8/fBZfYcDMewg7RW6FTZPQiOoE9dg+gCE1VoXBYz0M/7ap0mHYcVYpmtZFFOgHtvE+CiezSYWY6xAKWjJHD7a2doiW+cYIt+cKL9DvniU2enpZQy1P7jj20R2SxkgWxg9vbAkzBO0B+9orTNDsnc2z20kzea7aNylung57ULJsHw+Hj6DgJosVlDsd41nBT+0y2z0/O2kn4lT4qPRz+4dipTBaYo/vtA3HiEBk6JVjGnvo2g1G7CwwTbRf60+v5TJZvkPJp5OO0xiSEDhJS+8YU9EC9gAJZ7Qf1TIZ+WoVV5IUPi6clQ+7acPaHrtUCxElyCmNEvapUBBa0Team+Veczey7A2Ky5ArEVdVcaN7b6+LErKxGdmLDQntrNah3bk67hxYTVZBep5cGap/weu0zJyjPpxKVPlfpahRDVWvmHiqC8WHJRn5FM4uq9ob8SgcXdsja2BZrfLr6rM1OztfMsLc7r9tFbIM1zE3NtcfLTwIPwkv0Eacs+pr8S36gm6oRwBibq6TyWlWzYmoreYdLyCz6qoIQaBLIrMqK/Mf+C0hbIzr7LEwjEMaJ8ARaSekS+6HysbAsSkfO4EYVEYKCTjMcjO6jszywk4kdhtAr6839nIgu6OMlVKEYHYJ++MY66WAzAYuPYl9gIzJYCY/wPAevZhzV2mGyHlC9kVwNNrwbyl5GR9qHh7fR2cxENgJWYBvxD0fTv3379/1r/TvylHv7vWMM743DEt29GMdndcHIgrk40DOFVwV5BJVgEAHMwpyhn2orB1kIWNkbVVWqPHVR4EG0JGfsSM2Ui2BJYsFffU5w5xcOqvd41l8nVuOsx57Sa11H49eb2sfV5ceRxbG2tb6dvYm+2d4vzOh99mwudkaV/vCYtuzgvDhtTnvvmLwPZbYPAlf0EUdUQsvBRoJj5MxMqdk8/+riSjPg+R//4VdZw1D78Wc/aV9/9U3xjgD+199827Y2Nyv4y4n+/vWL9uLli9LxsB8fy70qKZfXtE9pzVIVKTHH51FdyqmtWWihAt71bb7t0oLktwCiWWn2IjL06HEzw0dHzus3b0pm0Kv0RdbhuqqnVaGg5eraSvb5Yfvm66/r4IsaKROd9OCuJ2P4XmhP5skBXYt5SQXonotErwpghB/DojcST7GFcLxnUjlHx9Gf6MKfo2PNxYIDJBlVSJedzjXvgxuR1rBt/j+yrFXPGvEB30jgwVe2v3i6+Dn0R8+e9ByMToiM5W9ks2gNr4U/4AIY3Wt0FgxfuC4y8umPfti+ffNVe/nmRfZ/pv3bf/3vqsJHtd+XX3/RZhdU8sMQ13U4CB1Cf+nyUfFLjlSufPGrrwurdRQdGxCaTGTtq5cD7TqY6uXxYds+dVjadWwrfBzekxiPPXBa5EjoMRddIuirRVZFaOlyshWeDgFjfgT5sv7gDLw7Envmfk5zlFhXdYVMqqEl0rROw36VeK9nji2NnOrYUYnFb5RMp2fY3qrqii+Hvod7e/HbDvN+Nvq4nZybvzZSwW8FJ3wYyXTjBtY33pZMYRa6vmILudZE9KLnpJXpOHuIz+iK6kijj4J3+SuqdVWP9upwwdT+nJLJsJi9BMN9CxaXTQkz1u+xkfytR2uP2trSo/I/fO5o/6jTadS/JZrOyjb4EqBVPcau89ngMNhca66kGt3EF2cOz84cFHKe59xpTkGtGbjRPbA0POX6igNG8m02uepYWD5KpORAQBOmVEzAtyMT/Fx8DpdKQsLd1/GZVY053Axv4NVqO7/RLQabKdbpoyx8U7IC0wK1dNba8lr77tuv2s7BTj2HeAAB5bMvZM8nomOrKy66XRLTfqkC85ogFIA1k7U+Wl2rzz4IHe+yhqfPnrWPP/g49ic6PLbU6Zs//slPmtnqZILOv4w9/sHz5+35o0cV4Pvh+x+1R9EDqtcPQtep2emSy8nQeirfKh39G510kgikHp4ctIvoqv2jg5Ir66G3dLJchk/P+AjhGX7/weY/qQybmBn53OmOKrAwr8yy6onbCNfI8Hj9rmpsIoZLpY3onUGgwxyhKCZKjvpxYSBjJIqTUpGFFQWuEwcC/uZm5quVgLbixMnwU8SU1hGHB5PlAShgLRU1IyfXVM5tTo0TJcQUgRUzLZQ0c7aAUgO3H9WRpj2yTzkxrBS/IJ3I797OdtsJUODU1DWyWRxjQJmhk11W0lhzGLLJHE/90ICJTAGjy0l8+LAfu/xg8CKMcltgeGRkMvccj+PCEelBgdM4S37OziwEwJxXRlTUX1VdSJ17DIfxpkuRAG8cP8aEY4JhBQ8WQmsA/CY01F56EkDAKTLsTvkoAZD1VVU1EYeIwAiC+EnxYkTZIm00NbB40KwSQ8+XSnAJgR5nw6kNTXcsLMPXhVNp8Fh782orxg2IFmTU+z/eXr1aLyNLx649WaxB+jMzE1HEI203zgbnhrkDGO1Db8UCFEFRFTgRnggCY4bnOOscNkpUdmOqjjLmzJ61gRt95wFsl36OFU9y+C+vKaQ40xHwvaOd0OgmgHitgqGCSbJWMzFAmPcozt/2xn72gLLvQN0BCHiMgBtAzYiuLj9qu3sHxVMcY8JoNoQy53F7HA6sXvYYRs6WAJ8AgGozRtRJRhSUyhzZZ/3bQMFePk9WMAd5CEauzzPiDAMnYinrAcpk3814I8QALeH2TIY++31hOXIE/IR3BcH+h+HMfbXkybT5LMe2yr5zH+DGvSxAcI/ipRAARIuR8a6sGUOR/1xfleFMjLTTkZwWq+IPCDnFp6GhvexKqLdykp3Lq7OqyAO+PEs0YPGXOTJatPA8x0o1pPsCymSWDtCOJZBlqKYsmywAQ+f1vLP2XLCUUxKrXgASgOUQd6M23HYi46ozq6IHj717ntkAPTLi7wJij6JoexZ0vfgOKPfN2KBTZR/zOcFcWXj8CkyhpTUL/jG8euEFzwTFHz9ezZ4I0IUvs8eb4TdB/tqTCojIJ0UvZ02uZwagdrRsUdYQngrYwNPx27LPqi6jJ0K7ufnxagFbXVsqWRofm87zD1VAhm46PBJAz7XC03jKgGx8V45c/o0v6BRA3FDrqn4qQ2j20GjbfLuT9b4b9hwd+HBoPIZYm0r2KDrh4TDoKkAdRyLPxbhynJ3MqeUb2DC0/uEoZ1yVQnjpmpMYuqBVnG+zoyooxAmObjJXpMBn+FTAQiscHgAqIsYFwAS32CSBuPy5KkvzSAWQzK20B+tvNwOAOfta+zo4cJ0o0BjmwZJpsiOw42SmUD/P3HlwInRcXFgpm1PVFrmOii462iy1ciByY3zOOSfzqoTCrrUer7Nf9gk/X3mG5iTSnpU3/BgIV624F/0TDFf6jU6mn6syItfAU/bFntGD9gYNBWUcRy6AwgmciY2jl7UX2IvFpfm+rtAVGKqKmTyvitFqzclzsH/ajjmXArUCGvbFmh3FZ3+ACDx/FdkN1MwaVJj1JAw9Qj9Xe094T3LITAeOvHUDc8PZdzaV3VEZOTNrplx4drHPumI72UyZVyBwe/uo1ggAczJPok8FL+kmDi/cIOsqQCgwMxjQbE240LWAMnKBVqrCqVXBYTKgXQE+Yf9L3ea9WhQFAemRsTEDbs+iRwBLtokz4bRBp/GNZx97gBMdtWZwbtFIwspMk1EnZG0ftt2dI6qtePksuh4wF/AYJ1/5KYNujXiRjpJIoWrtu8CKRFlVtuaaAh1ojb7kD15RLUmuDNQWADtwPP7hcWEENHNNurF0fp59KhjJPgto008AuiB3NiryG7wS/AO0anOXEONsXlydtuH8myOq1ZjM2tc8Vfg7diM8Rq7pUEOacTcMIKCFZviCDLCfMt9Pnj4uPiNjlTQJT+Fh6+akwhPoYeadINHFUUD7ReyWxFk+5QRF7X3orl2yEgL5qp/hNcFQ/7F1WrVz62orev78/Zr5dXx+1N5svC5n2p6Zozo1MhXQPFOAXqsi5+LwJDYsOJU+dAcnTMGMxhSgKR3q6zrPGHUXWnMcwovZQ+TpTlX0Inuat9L/kkriK1oUvQbL+hwH3TVhEUGpC3op16IDytmLE+rE8MLbuZnkkJZsfLm0spLn6CfnSRzAU65poDTdbWi/ysyqWM162fJy0sNHrs1RruolqfA8qRYW/NoxMrqqKA5PxUG9e3hTFT/a0wTrxoL7jnZVc8Gi0efZA04wXqAT8Kv990UHeeh321XvoYvYH3/jiKkwHpWUcN+soRIqoYnKFy0s9sWarU0QkWNlVIpkBb5gcyQXO917ILSqSLIEc6jo9HJUox9L/2c9KjGs875aQhKNrvPnjoX6SBQ2ptppsjYVWmyJoI1B2GSSr/LJJx+H1rtVoTE9I/k/UAEEHQISn3R0yULe74uvYG6nYMJsHMwPnn/QlnNtc23+5//p37XPPvm0nvM//+e/bFvBJBsbm21ja6P99X//b5Uk3NjcLH2Kz/eDU9AIHzCASyvL4cf4C+ww+Q+f6jw4jX6FBVV5HWRNMC+ajUb25+bmi08kutl5um4x76Nvus1XmTgcst3GBjrpdTM/d8vW+Iy9ZZfQlo5U0fIHv//7VRG3vZn1xw5LIpl/R79WwCJ0hPHKD4guExjDC8UueTUsUPtCto1cUBnld4UPPfAmcaP1zAzIowqC1kL8r9ZDjiI32Ti2NC/VfQktmcP3rk82VQvxNfAlPsED/JGS9SyI3pNMtFrPiN/xTq90z8/QW+XSsyePih/YaoHXne2dLOZB++Gnn5WOEXx8773n0UvvVXvr2tpKe/Hqm/bizTdxQy6rXYwfKzE0vzRbeIktgNmMFFDlLLEzMQoL4OXo3DznfLDEZB5tazf2M/vxMP5cnRgen0DLGH8rrmn49kFbzF6umTdGp0UuTuJPqDQ2d/k2duMu2Ms8Nu3hfBK6276zX+xwDbcPHQVz+Yv8FYE3PlzJUMTOeyXB+SmCWfiMzeNX23NVRg+igyV2J/JcV9Ed5IPeku8Yis67zOeMmCmfIzxaNqIwrDmU8cdzI4ePwHUVyMj+8HfJvj0is0+ePMZM+cq9o3pVbVk3vFR2O/J4j7f6M8Xm5KeqR/sqoC24SVfBEHAp9tQGvbuzVzbHvvhpL+gcgTUJ0EoMBXvtxzb3e0SfHhm7FD6SfDm5Dn4I7jx1LUnAm9gAp2Vrq3dCeXRpnkX1EzsjcCkhUjIdXQ7f8BXIpX2BNcPZuYbEdnylrBG/VfIuuEDXAbnyXkFP9ou+W4keqoIFgdM8hy4OBRqVECrdMVnyzAaqTsPbTx6tlUycBSNoSYUx7Wudcpr3PVtcadPZs8uscffypAJPl1lTSXuexx7Bn3uR24PopMG8Npn7TD0cbYvBsc+fPivf6bsXLyIHCxUE3lhfL1+aSN7ks9V+Hv2shVoFXFXVZX8fBjceHB/Gbp/k+Yaqtb7oH/6S2MFPhamyV/w4wXZJNz7DadZzm2s73dPf+L3H2ye/Dob92Z//yecVCIuiAHZcxEyZ+enFECSghRPBOY9TMxPwywHe3VQ2HOMU4RKUoeiq/JByyn8c0urhZZjzfoCJQAOOVdIZIxvKRjmFCbNBlJfN47SL3nkA/aAVuMo1bCRBqZPjZDwiXJXlyANxgh8/elzlyjK1qslci0IDivW1mnshM4yRORpaL4BNwYazgCgaVusfZTI1BZh6cpmXbG/Wj/EpVdl9J16d5T6OMDWfI6LdPvnBb7bdvbOafaUiqo5Jj1KjPESRDUPG6Ppl6QtM1ctP+9Ds3e1+VDGFLZtMUTHs7VZ1Uav2gjolJ/tC6Dg7HDPCchMQzJID9+4HLHk2GfmqPAvgnp4W7AQ2rrOW2TgMjpJ/B1iizBl1PeeOW1YZYmD6yxeb7TjCPDY03caGp2pGAUDEyKMTx07Wx4mPe3FwOMcbb1V3HJYzzxERvDCboDttYT7AKv+ht4wCZaVCxnPb6wJOUeCew70nxhYCIOL03dqvrtz8XevcxdVRDGdr59enAQLKbrVQabcZz+dvQ4eTdui0qsM+X8Gsj7pGgXRz2k4CZE7b+putXF/lU5y38Lo+awqG4qCUBDNkSs0K0FpQGV/Pnn25zfNVxVUUGXow0BQBxWIAPWcXCKk20CikkYmAjygGio6DzuFfiFOrVWt7aztrUhrOCZXN4rgwAllD1sIJ8dwUFOUvs3SoPbcAQR/Q3E/7iNKEzrI7HCdy4H7ZgvzMy3mdnFIGFaDIizUcODKhPJYsU/LuD5Bp9RkcGK6KCnTJrfMZg64nA7KmYih7q2Q54YK0+TuFtBR5tJ9AhDXSMb2qrCtX8lrB8hj9EDjLEtSVmbkH3QbMjxV/4hkOtrkpBk4zYoDz1LQSYCfomC8UuY0MGPBI2TulVcD3vafP26c//HGMwmqA4mJlPK3BDAAnMxk4a9YbPWev7Dk+YZQ4MAzs/RBv++Bv2jfsuywDQyMTiP/ojNIdeW6tZujST5HsulHrC51nM1S/MIpm1EWqIxv0rHYup+lOlv6sSrLSY9mbofE2MzEXYKG9M7ogb5fRZXgNr3d3jlBVpHFYo+eyvNBJdQA6d0BLj9p7zyFDNBGdSmd4XTDe3DBGKJ8ufqN/VI6SYVslIEy3haWyzwFseR7zjJwGpHphJHsIwAAgbsoRFGDqwb+A3KtQKZ93vcE4sb49psC2OU2C9fYU7ymJ9myxw1WRU/Yk61KZtLi8VH/Tnqb8X+u6dr/iP3IZ/Wb/GUlVPcCC03Sc5KQyx/6MRPfSqVvR23u7AhAGnzrVK3cJjVRhCX4DaoLogCNArQLpNsBJWxpwfD/zT+UUQAG0SUZwZATJ0B9IArgMY7dn5BGItxeMNwdawODkRIADi/SKy3KwBmSBVf+0PNNw9kwix73ZFC1EqpGu89nsXfQaw882ePYK+Oca1kVGeztjd/hUQy3keYeGgd7I08xU7ssmC/p2HYSnyK1KTRVjAkf0Pz3nGY+PLnNfMntb1V6uOT2TdWdfOfkGu+6FX68uVefI8ssG01dO9dUyqnI7/J710uNoJEGwsrpccgfQsf9AnKBpOSdx2Dm7ni//y/Vu8hxzbSogen19s/SUBB9bT4ZVNLAbkjlapAVxzVYrmQnzsYva0FWC0YeCz+NjeIS8xxmJfJt7JjG3+Xa3rW/uZ897sMN8M4DZAPDJ2BAzI5ezdphB4LAchYDgWMzstyrF3PZB9JtK6qyHjahT1/J8ZIrDD0uZgSGQo+rcvDzPit5cN/Qff6eXyPTO9nYFUcwsM8OOw6qSkn5hi9BUCx8dw/F0Qp2FOHzGNS8C4lXvZHciyzNlk5xUZQ89MxrTmfiMLisdaE9yb+8xV6vmWEYW6fkao+G92VN6znwODgraCqbICk8Ea8xML7XpyKRkpWpvyUFODh1o3IAKBcEickwW0JRDxRFlG1bXVttQ6PB681X75tW3FfDO3WuQbhBD7MlIBbzxmPa29e31dhCbeRzwDctR2gIzzGIlgsMjNRcwr8HCFdwKXYoy2W9yRJ/5wk/wqLEccGVcw3o+vFi2KJ8tNzvEEzjDLyFj8SXHkm7Hy9qLToMFpufnak7idZxK7zPIH2a9zvdw6MUmq/r08yKYUnWlgD+nj26hP2oIejCAva7B+rmneYG3uSYnUBAS3hYUk+yYnJuoCkEnd1XgK/vF+Ypqa7dnnLHuBPqGrf20D37ef+Ud+XdsGgOT52U/4fk8YL2Orr4lfLRo1ZyePP/R6UG7iRxcR+8cBYMLpqg6lTh0+iuMKxBmTVexU65pKDwaS0yhq2dCx65bb9vszGzZA/qU3uh4rwfPfJFlWJPPopoPHVRCwOLwlQq0OlU8Opmj7UCkl69elvxIPtTIhuwZnbi1ddAOdo9zvenoj+CX0Lb+C20EBth784fglLPgzH/5R3/S/u//t/+lDeSef/Vf/6p9+/33wTLzdeqZEyBfvHxZtMP3cPnu3k54KZyQpZOZokOel7yqBrQfWpYp07HIcW8v73zgd21ADr7Cx3TU/ziAIPys80eCU/ACLdkhuv3v/+Fv2jffftF+8PFHbW1V9ach+Hm+2P0bAZahyZq/x75fRaZ16Xzy0Q/bZ5/+uAbvSx5ubm4X79ON/C/2Dmoo+cp9fBX/+A6btEqyqdwIv0v8x455DvJWM9xid+yhJKaqKs/H4ccPxfdlY1QBDYR2/SADxQ0ur+rK7fNSXS8fqmt3OZV4sp7sF57K3/goZePzO3oXfshPPCtAK2Et8VmB7eyDSmczw0bDF7Cf2WqBJ6XTDmP7F5fn2t/88m/ady+/bYOjoTu7kv2lVpx8TFewfQe7O/ncQFucnQ+mmyp+89xGjMznWuyI07zHJJoXFqPzxnL9w8jOQGhwFTsR/zK+JBkcj8zO51EXHkQnB/O82t0NP2V/g78qmX0SrJhr00eenb2BbzyvwDJliN/YSoHkOnwLvgnu0Y1kD5aW+oE5DnnBhzeqWYdHa94VnDcdOXz/gw+ynNu28fpN/It3Lf0xuQo79oNFTuIXjIc37clFZOL+MAL22Kn8ikzIo2CRMRb9ELf707Idwjce/TsRmY7OYbeCPfi7B9FlMEYl3kNGOJhs8mtKZ4YW9xWmsKyDLBRx0BX8FLyGn2BWfox4AruCFlXNF3nhm7MD4hoqMNHO/C9JN3sKPw0MCJZJIPLP877QxMF53rO8tFyyp2uCcLGpDoWqtvvowDrsIOuk/2arIv8qtM9+Rg/2Ged0YPYUDs+ew+5XUdr0HBoQM8UkfH9sMb/gVHCJ0OxhbBO6m8MF917oyovfJgl5fi4YZfyFrpOxYJrIep6TGiLvwxGki9iWx0sr7f0nz9rbg5325mA3171sk+GdSuxkrVWNGR6SCMsNY2+j27Mvzx49aT/67LPovm/b19F5+0d78StD/+yxgLcEKWy4vhUMl+schBYOW3gT+biLjj7Ja9t7e+0y9JIoPgvdHUIzjP+n+O8Cp3dtM5+pYHZ4kj+Jp+kj/CRhJNBWsh4e2H299+tg2G//3m98LhPA0KvGUALJwFyHAv3EJhHznlkRCT8+Os/rIqERpRCpMoqeIIKJUSi4coaXluqkQaANs5xwEirgM9ZOLw3GBoK1Jvb2KVUCKms4ck4RsAmACkWkEsvfBTQoJ8qhdGnWuRKn6PHjJyU8GNdJh5RtGeEQSnTa/StDlrURNuAOcziy3SDgn//mb7af/PhncTBm4ghu5u9AnyzJbhmeHuXu6wFS0IWx09aTK+bfoqKtjFv10gesOEVrZnosSmC4TlrkqKsOq/fNz5ciJlAqafQJazU0GJgi78+gqkErB1BKo/eZEAygLBrnhJKvIEwExU9Ds+VOORPKpgEECkxGC620lRqMK8vE8WdIcoUIqaOrLyqoYHB8ZZ+ztio9HxmMME1WRldU+zDPrBTzLAq0FOBsP0wg/mGUxlWA+1IZq6MIFyEROFQVRAExVD3zSrF2Z08wBKAGmrXKCl6pSFtZehqlaKaZAE2UWu1hnjUgL35DO70+rEDY0UlAVRSQ8KWgIQCnr9qz2aPehiFzJBsV5zAOi0AIGlLwsht4wZ5SgE7HUX0zPDSR5+zztihCIFFFoi/g37716ozbsFWccxHuOJtZZilLlVwMZs3xyH/nARuCB/fZrJ5hjaOXax/uB6AH6OIlc+qqSotTFKeeI4dp8PfsQgR5VmWcfm/HqavGVCVlXb2iBFhjoMiR+1M01o+htFjYBzIkIAWs6lOXGeAcZxfye+Q5xonzTQlzHA/28YNZch2MyhThN0ArHy/DItsYzVT75LnyqAGWZz3wkWs7ariClIdH5RzUSYZxCA3Atp/ZiTz3g3KsKX17SIv1/nkVnqqDlGkf1R7TI2Y1cParTz20mM41DQ6VyRM0UD6tlfWD938YkL2fPY++CMhTCbi9vZH14BMycxP+d8Jk13Vki465iQwIeuMBtBWgqSB6mN0JnwK5leGPo7yzvReFHmOSz9M9AhYyyAJEZBCtyrhHZmQyGK7hqgy5LueAE0mMVO4BhANxFICHhw9UQqkki+O9JxAK1ONnbZNzdV1GpGQsThUVjCfpazorrJZ30nc+icZxwmP86Q7BJk7t/Yl22nJuAhwYEhUBF1mHih6JAseB4RM7Vc5IaKYadH5xlq0PPcITkTOD9wWX8R7Djl8AEUEhw+2vtWAO4H0gOXct5yJ/x5cx8uQMb5KfXZUPeYY6qCB8xbBxygEc84FUnXGkKwEREFYObh7YCXxVZTbgSO2ZOP8fRl5ii8bm29ryswD9R1nLTdva2ap1j41O5HPZo+habe+qIc2mtP5qEZ+aCFgZbh9+/Ch7PZj39/YfASbBLBWkKgkAEbIYdmmHsZODD3tLuVZXPEAXkE87orWtHOzIEX3AERJA7AeMaMcIjaMbfYdyxYP2GSC/Dr9IxGjNEdSvlvToBPd1jbIJAXXk3j3p9XKQsvf+I1t4kFMuAGvYPWDLzrKdBqDSUxSvYO5cZKp0YGTRKaSC0XSlwAu9SmYE7MzJ8B6z9uhCzy64z+ksJy7PRZarhWOUbdNKEH0etmIDwoLhu4BMwQO2KXvCaRPAe7u5kfdrVbzJd/SyyCxdFebj0OLFmcm8NzQxRL0n+HLBrM3BK8srS6Vz8nIFPtlJ88KqQiC6c+AOOJaAcN8Ay7C8WU93t0NVjSihYb/oteGRifCtwHt0UvQyW85Oay2vdpHIgaphMjiePVtZedKeBTxOxVlYi5O98mil2iiJgGC7lkMAHu+AKfTkwvxKQPOjtrfjUJiRsr8OfKjTaGPL4QDYSAD0OmBWgEmw7fbaM0e/jvUTu42jqPahbNHD3GvQWsOXJWOhq5b3O3jRs4wL9uZn7NvC8mLpBw7ffUBDsGEqTrWKMe9TzQrEk/Ga3RrdveNQmvybfTM3qEZVZIM5NHiLUzQ7vdCmwlOrjx8VXlheeZrnfRQbutbmInt3g30+UOkgzlbko5z87C2bXomK6OYKjoTnvn31bTs6PYzuiVxmD58/fr8GA0s2ur/ZJy/efJf3BM9GRtk1eMO64RGznOhT9+vPygb2RBF7iB8Hwp/Un72u8FlkLao9e5ENy/vqP5gsPNdlUZgIxsj18u3v8CieqENnyFc+urK2Gl6KvozuVh2jQgy2Pov+CAhvz9Ye5yqx3SrSIz/2Bh214nEep+HH2anYdroodj3fdGneUvbMHCI8rkIWDoIzasA+DT5onqJk53i7PO6JLjre56/OIs9aQvLFHlivn/RABTPuv0Ivo1WQwasc+cIV4dF6Ma/SX/bLgQGIhk6n8QEEwrRlqsoRNL6Nbaj5NPkSZCQ7ZM4sWsFHJ2tel23sgXjPysbRd5Lu8KjKPQEP+26vfJ7dsH77KVDDlpM5dyIPMIx180NU9c4vLJbMvHj5qnCsGbicWHrCad2qGb/95lWu5fCO53ldxdRxyUIFb6IbBN50vKwtP2q/8eMft3/z5/+6Lee6ZPebb7+rkTMcQHsr2WAAP55x0vpx8DmawKUqV7xuoL7Dafbjk9DdMM6PPvtRdcRIoN9GiOkTeJE+53/MCXaG3uhDl9KVdDGs5iR0vM6J688vOHhdAYY//uM/aavVKvWi/dkf/3n7d//mf26/+bPfbj/57Gft3/3b/6n95NOftPmZufbHf/in7c/+5M/a7/zid/L3n1dS/8tffVl6B79NjMfe5Xe6wBrozPvkSslENkAlmMSG2VnowbG3fxKH9sRcKu30WA7OgyUEC+Bj1Y09kRBey997teFl+P4sjm50QZQprHwvl3jBT8/Nv5XAkpDApp23ezJbEM+ge7Kaq2ctkdUb+ktQTfWyg3Mib1mDeUv8I632C3PTxVNmVKmq+/rrr4KSHsSBD7bM2uh8qTS4MRfM73fhmejp6O75yfk2OTLVnj97rz2NP8sGH8Vmr66uZK0XeY7QLs++m/tu6F6JHODnseiAsbxuUL1AenaxjUXOf7z6Xlt+//22HT5SaaWStAKf2WtYQsU9vAO/VHtr6CiAam40TEhX1Ny0yAqakHuYxP7A3jq4erLfiI8+rofegC/NNZuZm20L0fGTwTm7W5t5hvwtOP8iP+F3e9DHCUlURIajt1WQqgLaFfwIjcxSVMFYfmOIL4AHF5AJsn18tB854zP0WZS+VKELTtcsseBW8sVesAUwGx73/IUz8yx4QvBcwhcOpV/Z1kqW4bk8UxXRZI1lD3INB/rAoPNzDvEji0NZQ+6R/Z2aeodfoz/ZVGslj+QM74f6+WxokXXACCfnZ++CO8G2+bebDkSQtRzSxxLWklt7wcKeif6r7ob81/278TxjsE7oUyNu8nN+bj73smd4umN1QTstmnhZ4cTUxGzb2tytBNbEmLFHWjLJUq4bHu8ztSRPBPeiwUPTudh+9o6u4h+9ePuq9nEy/DsRjHSbezrE5kHePxNfcXFqrr0fHvzxT37aFtZWKlD15TdftRevXrWDo+CE/CeZfBzfyz4VbUOHi9DjPLI1GNkNpdrx5VlkgY7oPnUFvGP37tji3IsDMj87X/aff7CQ35fmF0I//sZN8eHywlLb2douXUoeDOsXsn/9/eavg2Gzj6c+F0y4pAyziQbdymZoUbRxHBRMkP+rjRBcwEyIkjW9UyIjxUQGdk5HIVTVR96rAuqG4Q1BOZ6i6gy6SOtAmFh7CIBQAarc2xeQrXwcoLTBBDF8VEbSt/LFs7zH3J575bXx5k2ro/lDVGsuJQ/khplBde9jJLTrlOMYggG3qwEK2mFkAARJBCFOjvdizPpAXoJAcWMGJ7IReJUMlfkp4ZB9Hc5995qjrp1csbm5HoJTGAEqcTBUQO0dHLS3bzciVAxOlhZBuryM8x4GFUThFAgSHAUA1YyvkFvku6q3Ak4YgF7dBrwqXeQ8e9I8awvdRwyh7U6MV0XyBXcoCm1e6CITVr3e+Xs5XRGsas0MLQUhwvv+VMDPXsj06+ntAVGOk8qkbjgYTqe6hcQB87L3Q22UAsminDa1tb1TtANcAU/OnsCN5/JFsTGQQKMTRhwhT4jNN1Gx4Xr250H4ciCAidJCa8PulTw/GL5ux1dRgMeG8QJ+g7XGiugHAHp+p+hwUATkGE3RdCzteUTAZcLMf2CQ3r5dz7Mr4R5sWg9UhNRR/denpcQYWXOKBMeqVD/rk/2uikHPGIFzQiHDIeArV1EtadmXalGjGPN8HcTH2ebYAATASdYlYLOQ76Nj7ZQc+hCK4xo27vTuQ7sFXdBre2u3bW7sVDBWgE55OhmVfQUgyJ5LAIQMFyWPN0qpZdMqcBHFTPb8m5Hzfs5AIZSs1Yklsseeyf39CR8KDAu+qu4UkCB/grVasMzEo5gFqPCPqhqfFUxhIGpOWHikqiJDv7BaXjebrJ9i5Kv2M1cRVAM66tSxAjAcxjBpATrtAwd1HXwCHONJe01GOMfsDqB7d6vSs59yoirA88h6YvZyqqNugScB4nJ68uwCJYLAjx+tlvJFEyfCZBF1b9+MqwwpA4fn7O3q8moBjlyieAzooSsFX5VeMzb9K0Y1eytzMzIaMBBljz4X5+G1OLZohP8EYtBvLc708LB5F3Qwh/s84MragYq8ITx6E8CkDaoOi4gB1C72MIbNCX50kZYvOhUhtHwxftpCVasuLc8XeAWQzBwirwIBTsMTxKzKDTqyKsCiD8PfghaOU6dfgaCTw/Ny3i9O6dDT4he0E5Soakd7NSE5ED4GkiObfSBrNFfIItAY1gkdL2rfrkK7odiVpZWlek7gJ+qw6CnDd3yk4keCJEb0/8/Wf3XpmV15YueJCIT33sC7dEifyaSpYhWLXdVGfkkazZK0dDG60ppPwa8zWksXupiRtLqnu7pVYndXkcUk0zIdkPBAeA8gAoj5//aDKFJa8yLfjIjXPM85+2zz3+bs0ysDlPXPugiwKzm3DsPDAi5D7cKla5Gv5YyLbRmt4Eg5ZSfddmCOBfnRsNjYB6I3NX4Hwsejozl2QBr7QAZlRicmRmI7ZDJlguPw56ds6tycbcxZw0yK40GGfVYPTnPDA/QGAFZbEbIW7JzPCaR0W6R7ApKH63sCTwKkHDAnW8mW012AOH4QdLMGLB1DL/hMMVffyLzKTlWfvshBVYLWuqje6CqRcrt8s6sa1l/R5+kuTh3+8wAgu+ykbcvd9nH2JN/uKnfomAJOoekLSY3j2krIWQU89KWYnhWcECiTKLLFWB8dB+yM5/qxl7kn50nGU2Vibf2IXpVdtLZl68K/7IoEguolQFHlIxAVtBa6BcRnQVR6cnqcIiWh4wh7QUjbOI8iN3ST5BNQVY5/nhxb24X0t5tfmKzG8rCC0ym7KmKJBDJKJjul3Esn+hf9AxdUBV3e21dNGHnItOoQFOthvVSh29I3OhGdFSyCDQWW0A5t0JnDV0758HhbnFtq25uy+V0iTjKDDrRu7LUtGD30W3jtTO9gra338R6eEMy11Qq+KvnKNTgTBxkbW6sa3Gf11CrH4MR9nCq7V1lw97SNkI1yDdXT+FeAQNIPrnMCFf1onaqaPevEto9lXT0EsGANQUw2z1qp5q/AVvQvXDU8PJnx0a89AeIHZQf1qqVTjYds+jyZ8bB+9KLeZZcuXq7kncomgHdlcaWeY9FbxvFw9UG79+BO6UsJUXYQV9NH5Bqf1MVyDzzCluA184Qjy3GLXuobiv6J7R2KfqSL2DiPqlCYHCtdZjsa574CL/knUKqihX3wN5xZQeqXujCzKNxsawrM2JsxSHoN9UQXB6qzZ6okYD79YgXKLL4tkIKi5J0AS4rgweppGl4R7CLr5MUaCc4IasLi9Eh/ZF+SkS4djgPqXrbi0j9TcWLZ0N7jyHbsPHxfWCG0gPPZ2wpu5DVP68lRrwBQPuvz3i/n3VpHnsvJyvgEuAbr88E+eU3AR/9b9BKE0tPJ750jSM/rPwZXBo9k3vpBsgU0lqoleFzgTRWFwBkHdyG2fX9/r9YTvQW1jEcggXyxreQdz8JKbF0FnAiVVcp9HeRgO5Itg4UhkD1PuEtAjMxon6Fa9YcfflR4Q6HAz//iZ1krp6aNZDxj7Sc/+FH7j/+D/7D94IMPYxsXi083NreahvNVEXbzu1xnt/ro4DN+ADnkUHYnBsPHg+WsqlIjP6trq8ETKs6etStxNOGQw0PBs2fRd6q9+ptTkJ2ITX+z+Yexe7164+Yejx+tZq20SlnJd0PfXL+CxuHB2en5vH6+vfbKjXb16rX2xms32rvvvFvbkTWCr+1NE9NtcWGxXb/2Srt4/nLGEjmLPLvW51980X71q18VLcuuZ22s53HwaCVCQluy7G8Boy4JqM+QataujyuHudYGPXLNqTi2cCr7RKcpoGB7YK9qak+Yo47ZJkEvL9QWufBE+TnxlQTqBUrp4Cxx6T38Ss+yd51+lFCO/gyPGKf7C4g/PYgPKMge+6CVBl0NY3R9QlUoOdF4uK2tr0bfxr4H8zv0IkNrDx4+qASdmDJMyd6vb6wVn7E9khsSk+eWz7W//NlftT//05+1iaz1TDBHH3sdXrp/66vwddPdOn8ftY2Htox1W1d9/ySgKFPNJaMXxofaWPxv8jan0nZ5pT0Mb3R0PhMfdTgDif6PTNSuj8geCyYQBv95CKDQJaqr2d0KHuXagkGSuWxkHcRia32tk4R+sGqu4zv0q/YdKrniqrXJrOFw5EvLhJ2ne8F6oXt8X1XMlqsKBELjyfGZkl9tPwRh5uoU8YnyvTY34/NnHV3fWpE3vbvsPNLX2dqxa3wQeq92tmS9YO7aClg83pfvw0rhj8xRJZmAnl0udDIfCSaVyNG3SzyAneHzZRrFyx74k/zzX2Zf7rCqQG906txs/PkFxQ+C9V1Fusb+PsMnMAcLpxcqf16wtdmFwL6ETnxxNldgPwOpZvX05UH8x4Hw1XjoIdmoEb4qP3KnBYwEO5/ULhOYiA5DW0lSbYUUr6gAIyjaRkyPTWfN7HY5Kp/M7o7Z2YXCIooD1ra2sj7HNQ4HJFy79lr4cqL1B9ssTAhyTbTt1fXwumRi7hUf9yi4VEWt8YYtMvfY+9wfNlHdfj06T/9mvUHHs3504Fb4yNZg+reqL0NvsqxASozHetH3hQPCg7BdIcHwRxR6rt3Trq1caB+8+V574/obbVplea538ey5du3ytfbW628HVL+I3rrYFmfm2+Pbd9tk+Pzc7FxbmpoN852033/9/R+CYfNXZn4RuatB2MfplADl7QZhkQEhY8TkIrcmA0BnXCFilt2gwhjKXGXdKCxEpNAPAyCf7T/JNQlH1/BbgMIWIwJHMTpOlKBl7QvIl9LLJDkeDPlUCE/5ifjtvsyOzc7NZnRZhPyOgEpYNzY2y7i5t73OLvgsyoeDy5A/jeBPTGogLusc5ghAmwsDUNoMy8b6w3bv7q32ePVhGCuOVJhFlRbHhYAYi4mfqNgIpxFKe6ODgfJ9Y5orwPfgwb0outAjjoCTATU4dkTvk6f5TgSUoq4MYZho2hbC/Lt16/ssvKoUiokh6Yy8wEuBiyhjYG+9tmGqxgHiGDulx4JERDwKK8qBozs2PhgjwglmpKJ8jkVIMVoHVhgNAZvjKIregGglqspsjUVQjmNOmwsc5OIRpGcByC/37ed7+UIFxgTaVAHoB6GaZzVroBLMuIoGWW9KJi/kPw5xeCvzY+Rzq4ouG6+tZl02bSgKZqGuLSD7IuPuz3xZkxdxsmr8lU3I2Ptyn8yFgZNF8nmOd225yT1Urh3sqhhy+y4jZd1kKIEhpayUCqU7Nqb56HzuEzBfY5X9j9IdC1Cd1Jz+OMA2Cidzqkh9hJQSsWayp2fC0+igtwrlzagDgcbmRKKsfK279RXcFEDc2twOj/e0kRitj977YZ2ssbOzWTQuw3Cm62M3PTWXezjB6zBKbT+Ot6ODNRLtK4fLePAL4CdQUs3dKxjUART83TlEHElKERDkLAuM4MlOybsGIxqpK5nmyBufQCn5sWefQQtp8nfnlOI7IITREay0layCU/lQGdDQzVZChrgARtYCyANkgB9bf8sYhz4yNHXMctZA3zigkzOcr+c9+qcnRvEw91Cp58QW2xqOM484rxzjONmMgus9PQr4GYoMR37X1nfiuO00p/OoFiL7BdYiz3fv3q7SdetmC2/JRv45ecUpLeSHAcYrHL1T5exQDBVZgq6yQviDDLlmZQ3jaDr9zRzwMANNXwD3ApaCJmQIjaZmRiuITtbrhNLj8FOuL0CjjJdzK3jkhCZzm56cbTNz85U924vTeADsPNkPHTTuncw9BIC6bUxOrIzIRd4BS4Yxr02PxRGJfGQcQJDqEMbdWI7jnOpjITgJRNAD5RBm4Z73HLWhiehuwbvILZNxaKtbHGNbafGEUn9OgSBIbSHKPQWoBYT7+8MX+We7OV6SDebo0hEARjR27tNtE6EfJA7IEMOIV/Ade4SHNNQ/PiKLKkc6cFdB/fwTTKJXjIHMCWw/i+6cmXHq16Osa4Bt5kTHKAVXIbgVsGV7jO1HExOD0eWTpSser66Fd7ZyPacEBWSGxgAv5/444ELSJtSpsZFp8jWmIngqoGUkfJjryfIfPzupANr4hMDRUIFXcxJQJ6O9WWs2ht4kp7aoCYhNz0zUeIGM7fCwHnQAfm0lC2/E8kZmbQXl5HeZRgCfrlUBUad9Aod5zVqryLPWdFU0dBijVSXC5sZuASYBEjoNz9W4BFlDcDLg4wI1KoolFo5iz/CGk2Nz+citTLKqjADorCNAOxH+k/nD62yNQKPgkUCvyt2N1d22u7XftgLsnmRue7HxdKQ1syWS08ym0qlV0RM6SiwAmeWMxzYcHuTvrPWTp3FOnj2trZpsQMQt8h4AORY9yjGPmpONHR0X5IyzERmPIQnNIvdRWJ3DHrsa4PokgFAFk23g4bSMJQ5N1kYCoCol2cWMhzNW+KHG2G2deWZ8h88D1IZKf51QXuFz14CXcrWs72CuSy+zN13lIQuukqq/bzjO5tk4wNpBPGtn44hOzcxWAtFBLHATRw3uqCrPfOd51qKrqLEmTFiuHRqxQ2GrzLurIHAv9K1DIvKaanXVYLb8HqoqZysK51hX/Cyo4z4CqPjeugji2tIb3aCKKLhi05adzFPghxOEj1Wn07OCyAILeI6+ZKPR3DYi12Tvx0cFnHOfE60WHhafVyKBjsz9jcf1PawTPWL9BRTOrZyrlh5L80ulnx89flh2aTL0O849v/jms0o2SNhoo8A2wYj0F2Vi7ckC/CEYBkO5a+m9soFom8GFLGyU4BV7b3ywQe9QVm4ggJ1jk2upSNFnBc04mMYKoxpTBU3DY7VlMve2GpJZ8PTT8L7TLIccdPDCToQXwRmHbdNJXNEVo9NTrXeQfkD33jhD28xB8fFB9B27pifvk72nmZcq15HwXpx5yYXMq4KkmbUtpEPRGcNngg+Dt9jiqibLmKIa6qAkRB+Ic2edOprztrtHJYsyduvB4fHTutJR8LxHJYzyGa/DWxLoHEBbaQUfXBdvVO+3fLbbgqVCq8O8nNtKUoTOeKAS0LETBmYsVfFcbHqmfBbBeThYwpBjRVYKY/p2aMBudEG6DpPx1tDLdnLrSw6rQiwUKtwZO0ZW3Ff1sWqg7t5sTpc4y7DiiE7GmRvOvA5qnGzET378k3b+/KVqlP+f/rP/sL3z5lvVmuTuw4ftV7/++8KOX331VfvNr35VPPfa9Vfb4vxizfvihThti8tlO3/2Z39edK6dIJmb4PO9ew8iY6N5X3XueOY+2W7dvFlbKlUBav4PKwtaqHBm52anl8JXdFfwi0rS6FYHgS0FT7CvApaV3I0esaVRoMdpl7ZyTcYRtlULNoiRLvpYN/TzeT5CLXloFaZsn332afv4tx+X7OCB00AYvvC3h9/pGfyi6hkeCjvH7mvRI/AocQpP0nMSvN22z2oDEp8MZqT36O4wWebndP/IRNa3swnBTcGEWZCSwaqGC3+7Px1ZCaHc3/r5yfcUgCjbm+97DfbRAoheObt0vgLFfEI9wATw8SmMB6cthFYCrgJEB9qE5Ma2bq+ub7S79++17Z2N2LFOB/Cl3ce46CMHkNEZEj+q6h4/2miffvpp3htsP/jwwzaf7wx8d7MNPNlrx7GTD6JnJUZsj5SAG8o4jnJHDfhhC7ZtJLaVrC1HN27nRt88vJPxvqjCAYGmw4PdSvrZhm8tJcDoE/Or05qNLbTEc3BqtxWv882tu6eqp9E6BGOq/JIsX625gzHEBwRJTNK20eGMNZMPVU5K/25u7bXBM2PBWwftWuSEn725uRdbQFd0PgB8IOkveK7hflWgRaey/wLgkm/Ge7i/W75jV1Wpao1vMNTZO8G9DNzYlhYXgtVUu1GNHS/yUyT2VEnSFWGLwj+729o4wRrBQgdPqvekYJp2AU7vrK3r+T4brF2TCsvqfR4splfwk6O9fG4oY8FbKvy7ZLD37bCB09gfcRaJQOShiwSIVM4KgA2Hh6+fv9gurqy0s/FLD6LPDvKZs2fPtpHoBgkqerjTeV0i0u4iuxPEMugN61HyHR5V9GJXxsJScER89tHYBvzNP9sID8LfcLdiARm+6em50hUCW3T1lcvX23tvvtsmBkbadOzVYsYwPz3bVmZD18x9dnqmsJpkCb209zT4+4Ug8pkO29MR0alPwyu+99obb1RBwp3v7wR7bsQv6bYMK5hiY8lmX77kRMrlyZk2HdqcnZ1vc1lnYxQ4ywdz74H2o/d/0D54/8OqVCX31gkfCxQ+Xl2tBMT1y1cL429Eh6IVXbkdWm3ubLe7dx7/IRg2uTz6C5lpTWs5lNTMcW6EmS04hVQKJK8LUFEY+VH6r5RaPkPAASHK3Z5S+/Y50ZWxCYEAAU0glabariDyWkSKUhO40oy6+kzEcNZx4xksheOeyqgBN6XS9XcWWkDAvSxYRWUDMAiSzApH1ulGKibqhMgAT0BThqXANYHpH4vBsl1GJUeUaO6tIfzO3laEUfYrTmiUHiN4uvWFUaqmc/n+6Mhk3X8s1x4aGosRnA8An2l37t6NQnSMbOd8AB9dUENmH4DvazMBNU7h6Bzt/QqAhDMzJxVeHIjROAW7NdesW4je8tpE63qOZV1isNgVBoPyB2w4ucMRVNk3Ge0Jjmjwy2gcO8529SXKGlYWNCi65+Sozc5OtXPnV0InCto+YVV1qlV4z1GOuYCTuepo99DHkftjw7IO/W1xZb4NDsdwOJUk61S9ScLsmB7wQRvKyr5kEfbawpHPMfga+YqqCzaolqCYnGJBMBnvqrKI4Pac9EfRzOc1J0dGmYZX8B5gp/eEE05cU5C0Ak0hljGrpNCQvpS2LSBZBc23bX9RbTGS+3pPMLH63oWmgkckMDL4cq0F7XpCI+OSERGojHHO+JXXWxsZOJ8BnjjiesWElfIeJQMERLlGaQEfFKBtEF4HmvTAOLt8vv38p3/VFjU8jSEFqICgscHR9tM/+Yv20Qc/Cr3HA2gz/vCPe27b3hpBF3Cphr9ZTgEwPBoRrL9lo7ssicxNK8VeVUeckdC4k9fwVg32RcmEOXvxOJ9lBEuZUqSZY7d9IN/J/RlNAwEwgZp8Pfxi25jMEJunOgOPdVkwwRDbBAcCBnzmhah77sOZ5eyqMvPFcuaj8GXApqdjCF9my9sLwJdT0AU7i4fzeZUr5ESlKfl3KqfALL3CsKn64NTbIz86PN3efuu9dm75YgWS6KL7kdPvb9/Md7pg0v6TLnsmICIzyzlCo26L6H7ThJTjZsLow7ihbQF+WcqAGXqS3iJPC9E7EgdbL4MMAAWlbM5oLEBAPhzDPTQMxMX5DG/jY467e+85JSWAc3BgvL319gft2rXrWT8BnjhP0XcA1MT4RAWvGQdG0NqadzWJ1aA7cyVfgoUq3VTGSgjwJFRn2CJVW+cyJwaiC052QAheVE3WOcgyM1nbGuuZzKk7cdZ46EO63sEatnfvHOxE5sfa2XPLWduT5kQunxMkqa3ZdGj4FR3QD2/Rc7XtLa+zGSobBodGM44zBSrDecXHDDz9dHDY6QMHOTjsgkNlW2lUQ67RBf5l6qoZbMZ2/fprbeXcheoXB+jKJjK+jOX61lrNW5ZOAGo0etgaqNq1ZoAjHVIVJZF3cl9Bufxt6xZ+FNyjFWyveRhAC/TR9YJB5i3IKYOK2QFg6wfQ2SJRW6TKIRBA6A4pIWZ7uYaAlyALvlCBlVvl2k7KHQ6vOwGKQ2C7bQDPzl7IHT6KruAYVPVneBCfkluZReMWPGEHyHxVaERHj44Koo40zdbRdcDW0+hSAbqqGMvr5EowvhxeTtCx0eSZNeZoV4A7YwM62Ri2HO/Rffo3kiUAsaqDMj6JIgE118cH1tbvxVOhrWa3lbAAVqMY8LKkEH1UwdLIJL2GvtUKIbq5/n7qFGoB58hYn6oJFenm0tO2twWqrU1/aNol5FRySWSRwWqEnnGwrbYJSIj4rlYAcIM1lOQpIBq61XUyFtu3quoovCVQah3M08EqqoAEotHcdnGVipPTC6H3ROlkD1uCAWJ29OzyhazHVBzRYITowMPotZPe4wC31YDgnXyOM8Zmd84pXrKu5BJtrL0HYFrV9lkua+1v6+Fv+s1TtYy/QXXb1BykkQuHJ8+UDqnr5Ltd5VJkLjSxRvSSoKpTsq0b/IfRjMlWya4Fg23NT9thPq8SA+AVCLIlGQ+Z71SA7vLSuYylaxmxvRnZAdzZm1yyqolCX2MoeoYnVUl2chJQPr/U5mfmzSR8K4lxpgIGenvOzdD1cVpDP0kzyYu9g73MKOtI/+T+gL4ESq1hxoRXOcZomanUNcm89SSHgoASZ2i2sbYZfu7mKFn7ZCf2JvpIsFfgwE/0hh1Uw8Iq+ErT9sJtkWFy6XAeO3MF15/F0d3djuPdO9h2gmtyoejpODFxuFXWHxyxqaoSugDJcNbltO9cBQCiQulODtxk9JcEdYhTsihwT1e4n3G0zF3WPkyZtZK00henL/y31LZWt9r+tv67XYCZvFZj6syfniNrHcbJz+jNzjbnXkacOf/hic5dQMR3VUPgHzbY7oiQsWhFJ129cqXdu32/MP1o7L91slWK/LBBTnX0k/oxH3xAL3EiOb7n4yji883t9bovmaum39Hz+rR2gZX4FrmvClL2i4zjXdcVKEEuMmiursGek62R6EaY8bVXX6u118MNHnjjjdfr5Lnf/Po3bTd24v13P2j/9X/937S333yn3Xj9RnBvb7t562b7d3/779v/+P/6H9tXX31ddhY933j99fbDj35U/PvwwYN26dKlqvR65+2321tvvRUMO1HVH7e//z4m7UV0wVjhPuPB++fOnQtWmmqPHj2KQJP7/KALosfoXzhhdnKxXb96o81MzXVJqugDld5Twdswd2G8jAVuhqvxlJ/8IgEGOAS9i4nCzyXnfnupA8sW5CGo4rtfff1V+/LLL2K3BCu6a5Ot7h6dHPtu6d34J+ZSScKstzUSRGaTusoWeL87JIQwSjhYNwlXusp4KoiT+56E5zVqJxdnXvp59K2tXeRChfnAaK7bA/9ytmOH+Dn5qcqOfJOZwdiX3uj4/sjfYN9weFZyd6R8QzuGjiIjDiTbiK8koTARPBnkUZWyF85eaP/4H//TtrYRBzx6mn9lB9Lrr7xWp/o5fX0yPqLgD4cfTbQfCCVKHtbjA/Cbnaas19kbb95oF4L/jz77qh2Hb8UIngennBudCCzua3tP99pg1nliLhhi9Ew7G126H79RFZLo+m581/3IT8wblBBaucdqyUE7YjN4xbFjoZVqc8Uh1pfthQngejIMe8C08Ar9K6k50K99QPRZ4SxJP4nyyDl7Fp4Q5MEPz/P6bHx1iRaBwLHQ8nm+Q2fCFxIn1Q6jDi3L2uQJ/81Mz9bWbYEc2/h6IssslhgD3VMVbZnPqW5SbVkJ3YpLvIicSA68rETOOIrfineDGTNOu3TwJXzTJYGDN4KnVdZ6DY/CqYKwfAoJLVXHdpHxASUzyBdfcHcv/ljmwBZ0fqBeaCqFFSWM10nTHraTdmNQsS6ZOdRsdUf3/gjDmSzU8vRcO6/qUiXmwkKbHZsKTY/a4631qgxeWj4bXH2u3b17v+kPyU5qDaX3GEmsQHPm09kEdrov+vZFV0SUOToYR/EJ3UYA+TEhWY3z/fc/yHp2LUP0ncTzKvwW51cy4qF2bulsO1QNmflohdIb+glOT0/N5Lov2kZ88vtrj9q2QFhoNBy7ury8HLl9UVWxb75xI3pnslrU3Ll3J/yj6n83PLlRhzMKTLJxpWEil6qDr1y42BZix/G/7dLnVs5XX73Ziak2EP67fPZie+3G2/GDJtvvfvfb9uDRg8IN61sb7fc3v2mffvFZ1uhZaL9XleGCX7vhnY2D7ba2FzsYvbJ6d+MPwbAL1879AjCg7oAHjMpJpVgwum2S4ae8FsaJ0tVk10ICMOeWLkb44nTEeChDVGbHwAhmIBRjQPkwoOGwLFZPAMl+HM+jNje30C5fvpoRvIhRj8JyxGeEjgGjzDRPpSAPnh2Ww0C5iuxhVhUeY3mfE9RF/bOI/g4DhAvKKFKknA1OiSoh2SSnpMVvaUuL53LvSxXAcDSy6C3jyAhSvpXFCgGXF5fyHQx+nMXTsNqJjXq3iHwfZXFHs+ALMZqHca6/bfYwR5bLWaHQRZAZBsZWRFbQyXjKGYyDSbhGR5Q1D7bFBeBXYEJEXs8j5dHD5ZABVgwghue8iqLbRmB7w/Cg0t2ufwihQO+erBnGdmLUcZigP8qLgrC+g0MCURlDBFzQ5MQ2qfnZEt7KfMYRUi69sKD3V8scNap1shEgam9xdxITrqU0a3tEgByhBXhlkirSG4GoDAzjktfO9GZu+SnqP2GLUebnfZVf+7tRGOEN+3iHoiQFAIZezos25zTUvKoS0XaR7lQzjwJiocxAeI8iPtzfi4IRIAvAzhwDqYqPRPqVrKq0IDC15TJ8znmRfSLAVW2UuUROi5cEAxirrrFj10ujc/4jtDGg1re2H+a+qgj17nBaH5kAh+1fr4q4yFKVhTP2Wf9Xrr3WfvbTv2xXL72adR4tXtjcWi0A8MZrb7drl6+388rYc8+N1c1871lVOwnXdQdQOEG1q7pg/IAJzgreki2nBJG+Tl8JQ5obIEhZ2jbkITjMODCJSuXJPFkyVoaytk7H2NALGM+Wz8o0hOeAEmBIAJJxB2gEF6ypvjy25TGeei8ND6uIyvuh6fEz/DdQFQlXr7zSFjJH92B8BEjNRYm/MeKZtfXNONKZdwx44HMFjkZHbd3o+gS4lrW9d3s1g5RNdwhHeGtU74GdgPon7dWrb7X33vsgOmOqeHsw/CVgvL7xMMpxrY7htUUF7fAVPmZ4VYHs7T8N33UAHGAphyx04qRzsr2BJwQQGGJVKEtLes6FbzPeCl7lO2GXWrcCGtFLgAnnTN8HMmR+9O3YBIDf9VEbGYuOrQD0bPvJT37aBsNfDx88rMrVO9/fKicZmAT6ZZuNuTLmUfAALTDYVSs+KR1uW4xAi2C0IO3o0HjnBOVpjozok0P8rPLqWQUG9K+SpURn8lCBVc5N9K2eWsBRt60wjnbkhowIfnfB1JcZmBg8qydYx+GtIETeqzWNbOC/s9Gh588t5hpP2wB5ify4B93viG5baMktfS+oEXc198R3AREx2ILd0V6Rn4DfM0PhOb2E+ko2NS794Y//NPZmuaqg1mOwVSkLZN1/eLfoqSG5OXI8Oa0FiHLFkdBKlRc+x9dZ6HJGJ6YG28VLy7WlrmxlnLHhrNfYuCaph201Mgsslm1En6zRRpzQzS3BGFVsbJyAFB0V2Y4MmINeZ0CCdaTnBYQ4QMCXPoWan7N1TtihA5Twc0o7maVj+3NdSaNoRIAv9ydTbDN+wH/mELJFRiYiE+Ph6zgBoa8qOcC4Ao75mcUpkH96CmDn/NrO5KSnl4ckZC1UVwPLtvu4hiC19bfFAgDrMr6qgDuHuU55i26en5mKvAxVBlEATQCRHakWBLkPmVNVy44U/sic0EePM3Q9PRnTnEoX9UgS9ZU+p+8oLScvA6mcRRnpra0A3Dg4KpocbPPiRaf3za8cZAAyNHTAAv2nAlIwY3v7MED5aewK/qMQPcLDGeTzjDe/5pGx52+AnV1BK1UHbETRPZOAHWwTGR2dbhNjKhqet/t374VGbKetOAHYGQ9dDf8sLy0XTb/57qviU9vWrVfhqegX2zhlwWvbV8ZQW1mL78O/kaOae9abUy+zTH4ziNK3qjlfRIXtb5sjZ4htyzAzdnJtG4r50+vm4z5oYesQOwAn0hPozHEir+jYVbt5FfgWuIgeiVOBFtXwPXw6MT6T7wWMZ76qwqrCLGN9cO9+u3Xru6zTevjJoRZbTTNftIQ7tvK7vkK2we1tx+GcmW9LKyslQ9ofOCRlYWG58AeMqpkvbMA2Sp7txWbAm6VHspC2f8tks0Hwk0olvAT3Wlb2EPaqg54yL+s4ELzyJA6QrT3H4YeD8EXf84z/MHQOb1WyLN91T7LqeoA8nCL4xvmCT8k+nNIn4ZO1ONg9rZqKvIRwJ7EDqkhV/7hnLlX0NlbrhcPpDFtG2I7aXRFZfcYuveRNQQ523u9oT6+4fgX7skaCYS+CY+gSyShPW0cOtlWcd3KPEB227mSqghvREZ3MqaaUGOz+rveCPTzpkQqU5lu5eQVDBC5Czs63yHtoIfg1Hufxg3d+GKe9P5h7OWst+dTpTXbXuO08MK8KxOQf7CNIK5jBJi/OLRauUE13HD63fZWcVBA336z75XscbPoDXxZfR4fpm9of/VGN8DMK+tjcF3LNnc3dwg0fvvth+/D9H7S333onNmStGm/boaIq4dtvvs1nhtr/8D/8P9vKytn27bfftr/5m/+jffvd19WA/4svvmxvvv5G+8/+k/+0/eTHP24ffPhhu3zlatays6US3ZLRnMSb333bBdD+/b9vX339dWfPI18/+PCHJYN0DD6AgZw66SQ2QTG0UslCFtn54YGJdvnCa218ZLbZOfP119+UPpQApqNm9S/LNTxhHzyBRmSb3ukOzoCe8YG1ZnfdP1zgfy8fAg1lL3Odzz//vP39339cn7MG1pHdqOquOO+ub76wyxO2PevqKRDx9LmASjevniyDuwmC5ZfqHaSXqTUT4B+O/Eg0CGDrj7U4NtmmRgQgsC+cEn82Yx8MLdjTJ8HOiiKWlhYKI/Al+kIjfPR057AqKAejl8bic0zELm6tdbifzNsq63quA08MjY5WQIddx9dOYVVtfxzH8vdZ54eP77f5udi2yOZbr73Zfvj+j9udm/fLBs5OzZcO0N+PXEj0KFxwoIeCA3xEJhyMxZ8YDZ747rubbX1ns40GV/wH733U3vvox+1psMD+xnp7b/lc64tPsbO52Vp0EV01MD7cxuYm6xS/qpIKCefnl8LjJ21mKnzSOxp9lTUP/lCcApeqqGL/CCceq+Ri/pLkMh6Y2VZwWJspU53ILwuFuOzBRhNtfmGxtiqrluJnej569KACSWICbB8MqpBFgGIzcxSY2i6METnIvSTy9dibmphuB3uqleFZ/qRdGHrgqmrUbkGyT0BNwDuymoXvtnfGNwxeisSUna0EdiaiGGQ8PLKzq8UQv1uitS/3sc1REqmrHuUz8v/HsiawFtxX/dymu4o3PUnZZrhscnK6tkoflT3sAq5sooSdnT0Oc5qbnanYQwXXX+qhi5cuBiNNxp5HdkOrC+cvtvMXLlVlocCrgojF5eU2v7TUnmd+j7a32/U3Xg/PdCe3w634Q+JJPzktWCyyVkj8Q/5FyeNLXDc9Mxd7ppCnK55ZXJrLePazPmeiqy62Sxeuhv7Pa7v32ZVzGWH04ZnuemS+qkRnY1PRJus1ODZWzzPhz6Po8p2sw9d3v28bBzt5xjYrIgpNBCNHxx0s1tdu3b4TOzvWFubn4s/Ex4nOuHPnZrt9+/viAWPW77z8gthlp58+CT9IYq3G5j8Kf89FJ9HOM3ML8ZHfaPOzeo06DT5+e2j0u88+bt/d/75tHWy37fh0+7Ef/DqVkOsbjwoX7wq45Sph4TYQ+dQWYO2Pg2Hnr579hUXA9LKKsukMFCVFAUQ6ykmrY5dV87x0GvqHwmxRMkfHeUaRUWYnARycspja9iIg2HeBtmrALJKcl2R4ui1WoWTee5Lv7cc50PhwdGI0yibGStAigqehvoy3bTsW91RZqqIgYJQ8hagCKXat7e/uFhgGtPTe0eDXSWOAHhCMHWXOHYd89/atilxDbKKrEIxTdYxNVHJmejrCMRhAtl0OZfUwyf2Bg4HBl+WJYc7WE2ez7YXYuXYlUzNXiruMwdMyBJzP2noWegC0W1EAwF+Xrd4uw+5rgLD5ECLkAejWHuX+OxFAp1UIygW87AGwAVBKHR1777QpdBsZOdO2ttfKiVFFAyDuaLz39EUBRWDEnmPbbFS72J5ScwNyo9wwsKoPgTfgM3xWQk24KIzdvZ2OWWMMVte3mnJxWRUAcGRoog2dGQkNOf22VXQZcls/VMk4NZNiqeo2j8zdyWeMM6cnEKrAIKA8Nbkc2qskCk3yeVV6gfzhmePaptUXoKhiUIBLKbtApkaalKItheZOCYlYqyqoLFduCZRnMhlTvMEIum1WAKSgkWvYakjh4IUuEy1Llbk8yQpH8VlLwKhAbhZIX5RyMBghAC/gEMDOMgbkT7VJjYInxuv+nEdbyl575fX2X/7n/1VtD5HRFkyaDPBYXlmu6h+9GKo/VW6sNPzegwe19fTJi6fhsxiMIUFEvL1bSl1ZPIdVFgu/4kn3obgAM6DOUf2MUVWARlC6yibAhnxGMaiiiAyhP/AIiJTjljlWmW+UFx1x7vy5WkcVIB3oFbQNIM+1VFUJUpurcZdByfco1GiAynb3D4zkbhSlLFTGEUeAIZQRw1d1qlUsBgf68aO1gM7NAn7GbVubSk+BYrrKNRhJAbad7TjUg1P1PXwFmAj2DA/MRsFfCbhbqe8YiUABMEZ3rW8IonldsOZpOQ51uELWsvrTuG+BhA5MhxD1O11WW8nxZ2hfxxrnP8Fbzq/+LCdx8MiaSgMNMPsz1sWz89FpglwdzzFQAnj4tbY10S0BKQ6CGB4ez9+DAUyjbS5G5Ivff9k++d1vq5K061MxWsZOjx3bPDVrtw6atQu0oCP1Xf0bgTcVG5EJYL9zmLstcpwrPC/4bkICoZPh2Y2drlGvgK65C1DYVmI96F6G1aQDQcqhVJXL6J6CVnpYeXbpudAIX9E/QJ/vSpYIKg+P2M45WTwNjAAMdCUnQCNPjpotanoXaO6LnwRvK4gR/eLAC73rVAObFxn00EPFNgx8+uZb74Zm3SlNn3/6u7z7om1sPo4zcS+/O1Ezc8z6cSisBaeIDAFgThCbn5uOXnJSq8TFaMDvRGg8UFso795bb/fvP46NYRueF4gSYFxf24mDGx7KmE5OBI44ubYAncmaTJe9QkL0r34IGYAABT0hOCnQYY7sneRKJWmiv0L6zBWPh665HjkVZMSafAf2SVZTcAnose1AMOi4QGn4IK/RY12wSo9DiYXDCrptO8ZfqXzoI6ifVSscIEgjwEJOXMdP8kTeNUgVSC0wF17VkwtgpIvpxtLNsccYEo9HtMpO9vVlzvmdKuZsRzPVdmYV46obVlYC9ALsVQwKgg0P6wsSe81O5Jpd0CvwL/LFTngQUYdSqLouGQixtAxAm/2she2urnn+7Er0aPR1X5fxlgFfjYNrm77TTt3H+2yYfpLshECdAHj17Mv7AhJALnrQkXiDY1hBsLzGrguw2A7rcAA61Ht1+llsrO1dnGD9zFyLfhWgFFCZnp6NrlvIXIaqIkRST/Buc2OznG6BFDLbzT1yknEaB1yEzvgBXgqp2o4MKDnIGHyHfbDdn60vYcvnKykWWtKdPuP94in2O/KEbsYleeV+1pRcksXCYxW0gFf64zQNZ179hWnYUPbNdWzPozfJ4bmVqwHG58M/U5F5gWxy6zr6kdk+GbpGh+B5ttaY/MS3nCbv4eWzK+frJHF6xJjYHJjJvNCak/nt91+3ja312l6Bn+kysuWeFdTJP4F52Jfe4dTTT4K+5N8cVSx40DvW7kkwTm90vsRJyBFHodv9UAGj0AFWYjvRpp75nW6Go5zcbDufhCu9XNsUs3ZVXZNr9Oa75qbwcnZmul25ej16eq8qyIF320rI7rM4sIhurE5OztQyzmC+YCo2C83QoQ4Biv4dHRqr1gzm2c+G5vNQV+E3OraekffwuF0NJe1RKLaRqmLzyPBzbfaA4+kZ+jF9/peHIF/3Wvc3u23eHCK6Ha4ga95Go0omZi1HYnP/5Md/1t688VY7e+5sOYoaYnNu6SXfsbbDg/podtXOaKknabfFfTc2cL8S7Rv5myxVBVbu657FS3Ei/T4bJ4o+Ipfmo5n17EyH06ytfq4qRdHw/Xfej97YDx6fK/5yyuUH739Qzuwv/90vo8vjvMdJs+3x53/xF+2nP/3T9j//z/9ztT15/fXXI/dnavw/896f/rQtxXlDo4cP7re/+Zu/aY8fP87fQxnrs/bZF5+1v/3137W///jjpmH/4+gjOErBwHiwzI8++lH78Y9+3K5fvVa28osvPq8twZJqSxnDk/2jdu7spbL3ZOlwz2nsk7GZemwdtd9/9fvwUZzEff1w43Avxh/ImnhKTlhPWJG9dD02mX0p3PNHj9O1/eOfIWN9TnXGL3/5f4Su4evQlb0is2WLghnLbueaDnGAz1V48akk3qyFQBf+w//kWGCTzYQ56SSBeCcTsr38Q9vJliaiR+Pokr/9rPFusFBv7j8YGyKIeGaY3xm78SK4OL7gs9CJNC8uLpT8PY9vaA4VkCHvec+OHdOenZ3MOOITBwscx0cZm5hsr7x6rT16+Djjftquv3a1nb+0UElaybp/+o//afvoxz8s3tqNzL75+luRsIH2/c3b7eL5ixUwMqY6wCz02I48Xjh/tgpMBIr4c6rytB5YDz7ZCI3msv4r8X/fP+5tr7/2WhvK9X/76FE7jpxfnVxoy4MT1c/p4e5eOwwND/KUGJOQhhHYtMPMS8XVD9/7QSVAHoT/VBjbZcIFKDmIDmIH6C1BfxX4ZEXlpbV0eqXAscArjGjnwtioiszzwUSqZTtfS3UP+XDatwTeo/v32sbjtdhK6/w8cjYZ3pquaq6tyIYgOZ1uzX/40Uft//Zf/OdtOmv63XffZR2etmvXr1WA6PbtO/kc+08vGZ8qY03xFU+oHIZDx8LLGtizS932XnpQkFDADoaVrKntqlkZ84fV6QqYRSII9upwVGwCDRmZ0GbHQTbbwbMw7pn4eGG36IT4jexgPn7xwuW2NDefNTyKfK8V5lUZaAut4JAHuRQotl2VX6vvbl9kYudgr61ubdR2yJ3wzl7s3k54+fff32ob4T1VWuvreo7vBevy2bfLRpKH3Z2tXG8zpvu4kpywUYdD4LYzVaHlsAeJLPR0KuTgUG+byzoeVgJH3GKwPXx4p3373VcZ73rm1+0gefFcMUR8sfD7t9/8vn35+y/abz75tH3+9e/b6vZm+/2t79on+f1xfJKd8HMsR/zy2CTYPkxFRiTP9cJ8lvf3t7baA30SN9YrEQS30w/4jq2voFh0eLR7ZGC4gloCtieZz8bOdrt1905s+UbbCD229nfbd3duRba+bvcf3Gk7TyJTJ9EnL6JzahfWQRvO9YbYqfAIPOak2zrwAWaJzcb7j++u/iEYtnx58ReagnJmKighKwq4hPEFRABYlSuyxn0ENsoIsFdu13uGYXMCy0gIbGvTeCk429P0PgAE6Ex7Z5+G8IIoyqS7oMxAhMP2En1kjuMAbrb+4QDKMyd1LQKmZNypOhZXSaXsmiyUvjgMV0Vbo0AJ73iclCqpFuWOIFj4DrwJz6nmKPNuyiV8BxHm4QiiLMOZGH+OHtAjC8jxAZgoCN/K/0qJcxCMQUTfPRk64HtUICqAgYCMDHAIuibSwAmQggg11rxvYQQjdM2j+GWANZhjkGzVoZDd9yjjB0JsqZNN8MAwsvmHe5i6A+wa8uZi0fVxuAdPopyX6uQjQq88fynK1bYyykM57KPHm6ENQczAMi9KAH2mJ2ba5PhcGfipKVkJwUi9Ceba6sOtYqJOwQBBZ9pMDIVthKMCqUeOw52qtTBGtK4AWADY1PhUQEm8nwBh9GdwbS1TIokOAjrVCDKcKRNj/irxVD8w0JGFojmgCcTtH+xGEDaqis52J7y3+ng1Bp+DpFxVYAhYp+DzzPf02ahm2rkP8CcQ4TMUsKAmMC8gVRVrYxqIC+6NZ06CsU/a5upmBV6MH8DrgmG250UpEfbwFGdB0NUe+grE7hwU+LQtAZDSWFWVg60dH33wUXhUUIRCH6oIOUX56quv5A7xEHO9XDQ02o6SehgFsRcFEGX5RBA1jlgUJaXNITwNkjKAHHmOlYrHqrrJE+gUUMbzlfEmkLkLgFIgHCil0DkEMRxVuZPPMFIdSIpJyLMyElkzT0GwqqTI3JUS2/5A+VovNC0nMM9HjwIaIu+uLzBty+HG5kaN0bbFudml6vW3F0dFU1eOkcboGp3rM2X8nFe0MGYBUUcIRxojcyowQqfIdzWYBuYjB0CMk2GikmPoDgJ0F2tLtApFBg7ffx4giU/RDEigIRgM2fNu+xkj2s07b5byLLD2Up9wHEqBh6Zk3DhVN/jd3GWxOZPopLcEGTMHfbycoscgAnvG68Goh3T1t6DV+io6Pw9YUjGpj0sAz3h32IOGk7K6QPvFS5ermuHB6v3KkOkFRlcKZq8FTNO1xunadBcH3DYRge8KGMdZFJw7e3auTYx0J9Xa8tXT3/GCI7Nz+VrD2oaZ71qKqp7K9/ES3p7i2EeOH9x/2KLSi05oSuEBHtZJb5ywXwGUTg9kUKEzWdrd242x70560QOOw36qK5VZ05P0Bh4D1m35k8GU6bZtiSOkdB5Iw5P+lrBhkI3kzTffzjwnyzDfv3e7PQq99va24jxtZ00Gmx5SqsAKGHE0n8YAZwAAKoeAQ3n/7uP2+MFW5Ds69OF69Oh6jPmz8Pmz6Izx0GC8rTHyWfuQKrLJwQVMI4dx6gQ0NCBXLUlvH6nyyfj0LGQLOZ0SMY7oLr4O/YBQ88Zb1DW7CtSbMz2msgEf4X3rbIsy+nKuOAwqNZzcWFTg9OZ+HAsAT/8wQbbqx1bMLWDmGrGFJctdk/FMP4tGFoK06I68ThdzyPA3ASE7z6L76DO6v4KaoZ9g2fTMeJ4jxWdOVl5YiJ2ZGCvnZX19o2woHjvIvCWH/K5KlJwIPKriUx2EZ/dj91Tc7US37scRNq8uWNjf5udji/S/ChgajAMkyTIXcLq4NBNbeVzOLfsnWINvVU+UeEcnwBsc7NrO+nIrN71W26ajyyWggFsOmOrrzsmP3iw+VzWr+oasPSsH1nY6fMj2y6aTe2vDYdLPSC9TW/qmwpPmD2fBFPra+TkeWRcsrmqajBvf342NYGNKvrMutkJQDs+y9oAufkdvFUL4oipSw3f60ekL5rOcCLpGoErFhrUjq/hBVeFA1hOApvdqZpln6bzIIGY+tRXsAmwiKCeIwyHnJKnaHck6VyBMRWn0eVcxZdvEeBwrzbfPNqdJ0vd9PdEJJx0PedJb9MF+gLMDjLoxd5X2PqGiA8aqvjTRJxcvXGq2YsBi5sOWhpM7HSyQ+ehOux9Zd+I0GuIByY6ZyZnQ3C6B6Mz8q8rm8AGdL13ivnADZ9I6q9AP6YoH2Df370W30EzQFwbpEp1x6n0//EJQJFfwZ21ZybifRo90SbPoxehU/AGj4j3VeCqWyYh1H49DqEriTE9w9fB4nc72ePNhVdTUGuTzHNqh8II+KCpMevQRjX7i3NA5xceCYWx7/lk/+oxDPhj6oz16ZhD5aH7JV+gaPIemeM1YrXXp0jzR8DRw4jsV7MpPT/rGT/xz+pp7Uvx1G//yeTqxqJzf0Qbt9V7TSP03H/+63fr+Zu7JSY6+p6tCzzrJO9flXPpyh3c4fplZrqeCkt3mU8Clxii5xz5VsJIMFw9r4DxReKyu/3KsAtiw//kL5+MozkbHjrff/va3GXdPe/+9Dyq49cnvftd++ctf1rZVDtf9+/drfvfu3m9/9mc/bR//5uPYgena5vjll1+GHoN1MqNeYMa8+vhx+1f/6l+1v/7rvy7bcv78+Vor+BNf0E/oLsl6Me85VGR2arb92U9+Wjbs9u3b7X/73/7XSm5WY/g4jio3HbRx9eL10g/VozKygLZzc4uRtanCu9/dvFk6zfXZa6dTmjtMj9/Qi221hgJ8sALeP11L1zPX03X18JqHAIrff/fJ79qvf/3rkqPyd3ibeVh33xH0dA3y6a2TnnwmfJolKRsGXxS2DM7PL/kOwAD/Rxfk+hKQeCeLWT5jVfRlvBvx5faf6g0anZbPh4XbcGTJz6nYHz0DyS6bLNGlopyd2Qr2LJ8x/1SgY1LVKfxL1eJO95d4NLfd+AFD43Gg40s40bPGcea4HR7tt83treiEvvbRhz+uysbvb91uly9cbdeuvlonkv7u00/b/NJCye6jx4/a0YunbXll8WXSwfbkrg3BpYtX2iuXXy1f636+p5/cUtb2cnhq4Jvv227W42b840/vfN9Wzp8Nnpho77zxRvvRD34U3zl2fXCoAkyPvn/Qjg52YgdHgyiDS6NrpmNTVhbPt8dr6+3O7VutJzrdtn8JJb0NyRDiVWIja8UHsnPgRXx2/b0KE5W+glEdlmJNeoKp4Dena8Yvi522hoWHZpzIPdbm4rc7yVKQ7GlspJOtp/RfjY16vLXRNI5ns65eudz+8uf/qH3893/f/vbf/227EP7/L/+L/6pk7eOPf1sHRwhaa+0Bw3bV3Q6NGGoa7NOj8H5//M6NzV3skjnh7y6Roj2F4KqqfDYLa/mdzMOAEnLscwXYoh8FtfTwgkHpmY6fs/biFPH5Z2bGyt6RD0ktVWb6kmslEfbMTz0SVf07pAku6bCKeEoVhGDjjMG62w6tcAXt+Maemss/jv8kQSkIJsbQ298lE/kJquSq3VBsuxYhvYPhJdeOHAkQikeQdYU4eonx3zzJIrstKYsX11bXc4+NfG67bWwJuO22PQdyZH3J8eBAT9vZ3KkexXY3aHvi0BM2Qr+xavGAPrmXSuOB3ugzWJFdCw37QouZybE2FLk6Dk12IjtP4sNrS0PuHSpAllWBSR6Is7Dl1g0uZcbY3ErW4KHwytrqasmktix6xR5IXEehwNSH4cXnwV9n2OVg3MHo/Vi5fOawtnnCqJNiKBkLv3nj0R9Vhp1dmf/F/s5h21rryuKAIUBMpQ9HUUZ2JMrZpKtqDIAI8LLtixLNKKpJ/sz4TAbYba2YzuenA/wtG4fR4lblTv4W8LDVjRIEiJ/EuNk+N5XPY049w4xDM9DtjZ1quoawsgy2BlLaMmuAe1UCZKqhV1Utec8JYHrxnPSoIorTEYOH6pRfaBnj2pXkA0Lnl5faxZVzZRxdaS0OWXBDEVz0nvGwx77L+rc2EUAC6FUFR+YOsBUD59mOQ/DdZ1nsjPd5jGuuwbkGQkABC94BDA0eRSU5lgFaESiOkhOUGDeBMY0DSYrotaAWYDAwqCKiP2BOkHA/Sj3AnjAGZHOEHA8uEnoUQzOuDDQ0661xvYhxYYRahG4vtMqa5dqaOz95psIn4KtnuF27/HoEZLjdunmrrW88ZotKGPS9ITyEksIEpmRzOGzmr0pNoKGO586cKUgBLqWptukUMKy1xw6dExwyRGg5xa0qUpzQZnsZICijrxGke1FmGpBzMCliiod0WFOnuexsHWZOMXThQdkB1TIAhCx4bf/K/IE9wTAKAaNwBpUFU6QCPx6cUAqPMufE6DWzvrrXxobmqn/AkygUIExWqqrkIngq3qoyI+PSU4LCO90Oav0JnYAAnpcR0yPDX04c/OFHP4zSHQ0fxPDH+Nj6gcZOlcwEM898K/eivO7dv9cerD5qG9vrMaJ6FHX8i5c4nkCirZYcCcGA3LaMpMDX2lqczfAxZ4lzxNkhSwwHWlLEgPhJ6AGEqDpAx1L+uT457ABPrV79dE8v+Z73zUHpe9Ei37GuDJKsiMo/QUeObG1rii6o03hieG688XbTM+buvbu51rMCR7MzS216cr5dvHi12Qduu8yILYPhD5Vh3cmSToeLAo5xNu/SJQL2HPnw8nB4fXtzrwCFIPLKUsBErueUu0y7QK++MmTh7NlzAa5vFz0fPV4NvfU30ki920KR6eXR0QEvmzea1WmE+QNtum1LEbNcFy+wczLTDMThAYeqcwjCNVUSzDmx5o4wNm5Hn9vGJBjjpKbWBoqv97bj4EaZO7r9z376s6oWQU/rz4k2dxVT9x7eq14QPX0SFh3fA3z4AbAjOI4rlsFCv2cxZAIkKnxl3ExRNaNMfG31DXh8ruoyNBEABrCPov+ASXJOJ0kacMjwOANVTkcc3qoGLS7HKaFZ+J5Mkim0BBLwHjpWMAEADj8V3+R11Uf4SsNof3sKih49CTDLeqoAsIaqe/EZsDEZZ0HwRZDcWPCtpyoTn+2L/J5WhqmA8tw/2KptyeZLdwIlFTDImKwz/h0ecuBLl2G0wORaL4VMOuuokmegto/L9HO0FxbmoosHwu9Z88g/PSejTJbHJjRxH4gDxTnD66p/bFF0fYCj4yeyorcWO1qJnLyGr2D8dhKe6dUaoAtUoyndjeaVfcyaVAWPrYb5HsCPlqdbJdDZZwZDO7qKjcfX6HFauWJLZenELBTAiMbu4RoqUjkADugwJ+COvQDkgVF8B8AIlOA9DpeeGGOxxWCCE/CANI4Zx9QhGKpDbYdwSqY5sdESZYJ2dWrl4X7s70gFNyUa3MM2dgkAVVO4jEkARkUrZgNQ5+cmSt4eP94tHtSUVR8rAZXanhKbth9AbUu8ijNJkNJJQ5reZm2fwSxH4TVHtbNdbFAuHybpAuQCMdY3+pORzD3Yw5A448Z7gs9062De8h34hK6GGV4C6zzJFh3DDtneZDsCHh0fn8rahDa5j3UqZzX3laEfESALXwlQWFSfsf54wRaV014trungEn3mgG7ZVUFO77FdtoxUVU7hsswlTyDaGI3pTMZmPmyEsZfZDY3wE3xYvTljY1TVoV0XvI2+i0MqGChgMjE2FR2mf2ywSvhaUAN28j0JDWvB5rDz+BBduwBd1ieAFsAVqPSwdoRQ0LAGRh+HXyQ5OEt4kZycVoVVtjnXWl1/HIfrgY/n87ZWR8eGviplQpLQe7QtxXmdCN2rkjQMCG+dVjgJKlSAgN0Mjei70y2P9Bx8hw8ENOoAKYIaW2fd2F+6hK48yrglcY/jWJKzzlZmoPlPgrl2WwSzSMxNz00Xb9D7RwfBkwH8rnfr7s3WM3LSxqdHMpTwaPBfTE857CoHVKLAWSPDExWMFWioZvj5DEevAnWRC3bDOh/Ghg5H70e885nYrt7g1fBIppm550uhaSXPsi5kn0yhc80tc7Fmp+vmpwe6nf5++jBfW7ZzqfyRa2SdOKDm7l509bPIzJ5EX/ji1u3vm35LEgeqiciYKiX3VSFfuCU8Khmmz1YdRJLrLZ1dag6icWJrJbgyB70837zxdlVtzM8utQvnLtd1Xn/jteic0Cx0M2Y4i24mG+RpM44f+fqHCskM/bVXX40MxjaGR/7u7/62+rfu7O5V6xZYjTzdeOON8Pd4++zTz9p7770X3TJdulFC8/PPPm/3gzsWFhbaX/zFn7d33323nV1ZCT5ZaeeWV9rVK1fbRx/+oL3z9jvtJz/8Ufvpn/5p++Dd9+vz9x/cb7/95LftN7/5VfUIc7iH/mI/+smPCie9/fa7pYd/85tfF6aHoa0L9cVfY8sF7vgzeHxqeqbuXf4T/ram0TH+xu+2EzrJz1oWxnm5pqc/vebh70oMkIboAdVqgmFkhA9AHgUX2DfYT583OtLBIOGKOgxrZtmuFi07On7Ds06tPn2NrOFbaJqdom/JeumqjLW2SWX9aqusE+IyxP3o/L74TL5DX/IfJqYna20kHwSHq3L5eRz+4TjwkQ8BPTjdCacCje5R1YW5rgSFhtsTs6Oh727pyqGRseDx6Nk8ewvzn2m//dVv2+effEEzxA4t5jOj7eHaw3bncTBu31G+ux/csdYGR+xWmYq+nir6k2c698brb5UftTS7El9upJ1dPNuuXrrWBqILjz//fXsS+Xw0OtD+ze/+ru3GL7jE/kbnbgdDTxxmvLn+4931NpjluV59mKMfZhba26/daNurW9Ev0+3bb74OT65GRmCI42CW/qKvnspklL2CeVXFslOKSxSzqGAsvBd6ey+cEqwdeYhtJD+nDzq8s+MC7mfaRHT3QH7X8uJ5X2xgcMD2xlrpu9W9zbaf1wVMFubnq/Lo3r07pe9VLlKRX3/9bckZXTw+Hpy6vVP4X6KCmrp27XywwWHZzPIH93YK62RKebyscMc/0f+Ckbae07M7uxvhTz7jYHRJMFFkRnCJHcsks4Z0n0RXfxsZH2zjk6NtMrp3bCLfmcg1HVAR/tU+Q9GJ4NLuznp0vMOzxsvW7Qez1jAyj05PnlTgTXBOUh4fqe4q/Bu6+gz0jJ6CY3x0p72r7B8Ygvv4kvg0axQ+n9ZqYlo7ochS5FCAXcsE8l473GKXXZduIm8qDmfnNZqH5VzDgTDxq0I/B1jMzc8EazkYLjYr6z4xPhH5ia2IvMImjMnBnj6KTtIU7+F3xz8LH44Ej00Mj7fp+BRD/LDYvuEzg20mmGTeqezBCjSFSn/4QXuJ3ej3g8jYSWTvTHwi+DQTLllGOFW77uU+JF/AUd+5qKri08nY77noPycis03sQ/VGyzWGMseg1dafRXTAHzqLYUmi9WSdbaNEn/WHfxQMu/Hq5V/IWFFQGIDTMTEy1Wam5osZMK2AC2daRYdFGAgBKxMTYG7/sSNfp0Ymq+xTPwURPWrT/7tIPCBE4ea7Q7lWFhQjEy7EmxKsAXTzWUasiwr2ticCYVmUoLkKvLCeenBpQMc4I6DSS1k+VRlATgHZKDyMzriLigtcyVQKgpQjRfijCOcChEUJVUXoPVD7pzOnGlyABeCt0qF6dEWhKnckNBwhEXRl3JSKnicTWRhNEvHuYBx2pzedCdgHDC2ofdIRhyxPB4j7YhS6PklK1mXzs5CYNnPM2+W8Emqgb2pqIorBdp6uGf9mnSx2FGUDLI+GMc+29z76aet/MdAe3bKtI8IW4BUZKmU1ECblUGxECQ4NhYmmh9vCcgQpymU6RkJgRuXd8YvD9vDRw/wMwH8iYAScKlk+EyUymLEdRRnZDhNaosvhScBuDFEWNvydeagKkAnnnOSbuY4H21mgyDP/gGeGj1AM5HeZn8rQ264XeuhTNBCgVpUCaJFxUBgkQhbfVVXRqZpTSQGQTscRGp+K4zWQd7N8XqvMV56ax5pjO1HN1TmoKttsS6AsAKC8WWN2L3sUonLyvakyhAKnjpolD+bHAdgXCM13i1/zhm9U4C+/dVkEmQA9rkZzjaG6BvrMzMy2Dz/8sNY1g8xYegsw+aysou93TgD6P236QtzPmhw+VUFgy0AHSH1Oxh6orx4ImUsuEf6XOekc4+KlWsPOeUA39OBklxNCSb8A6jUyFaCRMesCNypyyJuRdOvnPrZyBMBEEcpe6tumTxrlzgHLN0qhCX6VE5lbKzEu45Rr1ZrnvrXFOTKNRrLngkHmPjkxlc9mjAG3jIHgjUDhMXkJX1B4FL1qAzJfFakx0iWfB8arV8xI09zU/dH9woWLbXn5fMaGrnjyRVtdWy9n4uLFi219fTVA8W50xm7eiy7JPNALXfGJnxa+dFrmzqni+wleul5tp8yDswlY4wnjFOhxwk1WJTJLdqIHo+84mzKjWYZ2dnku48/7uaD+A2uPt9rJsTxGZwyASE0zX339jaxXwMPj1VzXSVm9FfzfCSA/CpFP4szwA+cXJgsUn7zoizyr1hou8Kb3FzrhRcFAVSC2Tuu5ZLobW9Enmcf2wW5lU52Sa1pApCAup/nFs8itE8bCFwC4rDpwTV7IoHWjs9FBn5uxseis0LqCNHEGAWcyQga8zuHCU+QUn+JNayMApuqyMv/hGxrzyHJGJus47tgbjiS64q2JyZk4V5zU4fDKTsmyKh10WFxcabNzS3GarmXuY5V4WYuD7BRO5eYSJxWcz/WclEovd84tJz9yLhAeu6hShZPsPouLcxm0vhIjJbtOeVxf24h8CqBGLvN92Us9tPA3MKaiqAImIZLTxzrnUjUXWVV54oTYodDTVrwQPnQki4JRJXMZi+3Z7OWpDJIVgVFzvHDhUgcGtzWOzZqFd+jWsG/kX1Nu2+ZVj0b20D82Ec05KALZnXObBch49doUfCnBD+0FndASyKP/BavMhZ2soEG+Z/sNuahtxrHN+I5jKeBpzbc2JS66prZkWSbUWFQ5D0Uvm5Pb0yEC0dXPKuttlWXvjEUj+67qkvPR6SrrpmqrmrYHK+jleZqoEDjkjDmMBnC2zvjGlnJ03trcKQdQDzI0UDEkU76fe6OLMdH1gsDuVfo6QllVPqEXfV39/kIzciDQJRFTTlq+h4fIumsZv63oNKuKdt/1OduIrYMPTE05Il2fVdVEqoc6fQKw4Zfx8K/GtRw8OlGV8JPoegkfa0JXAPqC2hrY13aXXFcgjD2yTuXoRDdXxWjZvEyfni46ht7h3dpGyTk+5YkYibycv8knp6jrtyRI0AVIuiCQJ37PW1m/521v60klyo6jZyqAEfqpituS1Imzioeq31PRNdd+/qy2rau6UH3sfrE4GUMXqKSL8a6Tdd03A2ua72tg7nW8U7ov/+oQptBmNXinnXleyaE6FS86SiWDQLGEhKTF/FzkOXPf2pGM3CunyT1tgSQzp9spSueUrsqo6CEcm++VXgv92TaV3yriVW7CG7Ahu1F9wPIMFfPsbK/kaM0iWAKmUXGiwb9geCQw68BeZ23hmeDMvdj/p00C0za30axRX/TwWK5gXY6jBzPH6BbtS6wZZ2xkIs5ynL2lc4uVGBZk7I/j3nvcVzpdgqk/eNzJtxGX1j9yppoZ07Mn8CMeyLPb0p6Rh87Wq/B55ltzxxyokZ/e8x1z9Ci85+n9rB8bSNZOMYj38KGA95//6V+0y5euto3VjVxLgk2F726toyoTJ0MfHu5nPThN+vVKCEXPhO/Y8nBi3de2SU4QuZUYsz2NrYCx6B449vdxurUWgHOMQRWd3/k05qBlRB18EUfYHOEVDzbgxhs3YlNm2yefflpyIPBPFrR0sZvh448/rr5AMNL/9D/9T+1f/vW/rEru1199LY771bayslJ6wXULK4RnjAv94GIVaaurq+1Xv/pV6ceDrPs//+t/3h6vPS4ZqL7MkUNBMv2EbXlUtfH5F59lGaKz4vCqGq3+gsEp6OjaqvRrm330zkRsx+LSYvisC4aZfQU+az17upOPq+CAbIdPI2/oVPY5Y/b7P/z02svXP//80/abv/9NvjsabDZcuIdecm1BS/ThlLJ7+L1/NL7TVDDKi4w1c1tw6t9k7PizyGH8LNUcEqX0n4freNBVdOSYiqYse7Rkm4vPOhmZE8iKVowdiW2NX6t5+At6mr0NL8EntlGO5ZoCrQLFgtmZeGEsQQSynmHG5+rwZslixjMyrl3As/DYbsn35NRUq16ekSnBr4+C650oqvBDle8bb7zWvvr2m3br9s2yx+6l4m4vOIuush1QIivUKx337Tc3a03xh91Zb7/9fnyaXG97oz374qs2srjUTs6fb//u04/b/s5mOwmuUuUlYS6R//ePbrW7T3dqt9Pb08vt7Rvvtd6B0bayuNi+v32n3QsPkCEyMxQbpaq9/M+MgJ7BW5JW8Le+u3bsSI5J9jmhOZomtqanMAzsIUAGq+AZelMwRkJ9dESLj9jS+IrPImd1oN1IrtMXPsqC0WvaKg1PxyfL9fRh3c34Jc/e//D9klXY9re//aTWU/JcsFWbHLxDv+Pr3j5baKMrGJ3Mwm4bfQMLJ0WHobdqaa0rvE//CF45HVJAT1UeHvYeewSLWxc23mes7Wh8ZLJEn46NxdeIrhFbUIyxBVe9xBtT0+PRLZJb0W/9uWZosh8fBR6FDSS9c7OyCdr0VHsVvk7otzjrAL7gptHh0jH6qp6JHh+bCl5vWaMMX8Bdew4nT+MXeloPan4hsTiODzUSfad9kpZOdC66WRc4AA7NkCIHwfXBJGI9pfXio7CjNf/oDT0kD4PBYDWqfH5By6b4uLBQ9OpmcBNfjH5TxCO5NRVfQ1spvD0Z/SW5NBX8P5u/FUWNRE7R09pJ1HS2vCsOKEsaOWQ3xD9OH1X5nDV2cAB9pqp0OveoKtrwt9ZZ8A7szP/sfK8uCFaHG+XvzkrnX+b8LFj6SWT5JPxx0p/X8uwLjdfurP0hGPbjj976hb24FUmMWhmIYGvMvhPApa/OwdO9EFyWzr79KLiX5XiqTRgc5WjPDp628YAUzVgZHkqwQGAe+toAYxb1eZh5NMpuYWW+iAgcLE/PtoXpmaZp3qNHq2H0gJB8HpNOx+kqxo5hZuAo9dMMZWVswiQCdIy0LE7Wthy8qkTKmxw5xkY5rUioffWc5QqGxfm5cHa5TcWI2Y6m0fNh6CAQkymV8uxAeu4ceqiuyA/8HGC/X4K2sDiZ6wtyCPgJ8OS7HIBcICKeBe6+4J89vhwG81YxMDJ4Jo7uTDsboLK1uV7MKujlWjIFwH9lFcOUSnQ1VTUwJairj2PYn+hrNVwO7tkLV9u7P/xx23683rYePcpYVJHZHjGYOT0LA2+Vk2CMqiFk9IEbjZ739mwxO45BfdA2t9GfsI9lxIJyR5WhO9M3UkIAIHA4ADwVG8NDE2U4+s9E8MIXQCn6VrWMZch4OyMaUFvckBdRI1Ph7FoT3/H3QdbmcE/GZbpNji+UYisjXGsdXouSIMwclAoURiFy+s+ckTXOuscBtg9fFsG2OcoauKhm/lGMgocCqda+cxTxUQxy1hvoGAsfWLvJ8FxtBYyjZK4OgeDQA8oCIIAfo2kbbBlljlmtM/3XCZ/1LkyYn4MBeguLy6UEyMzCwlJ7//338518wMTzGWCGMqBgvFSAMvNRCitwo1qp+tNkfAK+iElpM1ocUDTuZDg8mn/6OnGkq7F5zTFGLU+Ag5Hi8ADhxownBNcGVICEVgJIMtf6j4nQ44GuDD78JgMwHIB54XKbjbFnJDe31qN8NXd0wAL6ZkpRsJxOBkmZMQdGgAxvo5GFtBZXr12rINijB2u5dwxr+D6c1R49vh9FGAMUGaPYS7n3xCBH+S6vzOf1KLoXsvYc+udxvk6qd1R/eLB/gHOo4nAooG6+StWnpudz3cg8ryb3eLx6P85PZGVntd1/dCf6bbcyJLL7FD89g/foDjSiy2xHEuA5jqwIDnenZnZVkLaMd2OPAY7iN0UOJQXNaSl5s2ihYWV1YnA8ZqbGIt8a2nIK9aMRCOlrVy5fba+//mpkU7b8RfWU4Kw9uJexPnHi5ZO2uvEo4wjvDfYGCK3FkAjmMJxddVidxBcajE8ILHOoNYvuKgjpEaXmeibYDhmmKMPxLDTFC6ondzf3ouciB6e6syrahgvQT01PhV6D5ZSjFbH2E2jFk5rWy9IIbFUlSe7h9CsHkjilUfYOtQCrUydTsJSOK5kVOMg12QEVQUeHx+XEqbgsZ6wCNDH00QUCNrZzqx58/OghKudaAviD7eqV19qFOFhAFnD/7NlB++7mV+3eg9u1VgP5TG0fzDgFZCsZkd8FP8gRnqR/nVZaJe9P0Uyjd+ALnKCjObfRi/qZsZ8DDm2ho57kI4JOKrtsDYmDHt4BJAEkvdVs6RbYoTPv3HkQnRfbdNTpJTrAWtHlNIoAAqcMcOd4nToEHEgARlBMUFhwCC9z8JxGaC5OULTmnDs8WAExa5YZ0BNoVo5N5o/vq/Io75F7+gIP42/8JtBIh2Yq+Z6xAk4OxJmJDVM9SU4ECgPQYhtr62d0n+sCkbKw0cb53FEBPuB1MrbfqZ2SABI5uVzonvFkbMYr2ITmp8Flhp/OpeNL9+UL+KWrjOuCMiphVOs5kc463bv7sG2sq/Zi19gl/CVAqNI2fB9ZdcKlqrE6dCTyIcBCZeBJJAHi8KrmvCFn8UuHczIqSUOOZd5An3KWxsN343GYsr4c/qpyyH0r85l5VJVcroenJaMEHq0XvhZwsF7mecbNs2acWQFqNN7e2y5wGfKgSNHc+tleIRAXzsr3JYfoypcJn+hggY3KnkafsUG+D5ijJT1gPF1AQxBWYtLfAvMZl7/Dr4W9fITohyfpfU48m84mxwzVNTmR5ou+tnMD+pwQ81+YXyqdXXyW+W1sPG43v/sqtm4rAHq0dJcqM/dEn1qvzM/YOtzQUy0g9AzDW9aqKshyLb2jtna2YgcPCsOyh2yvQAy9I5HjWlUNlwtXcDFOIlwbFiyeroNiOC54LjJFVuALSZhcotbFvQTC2NMipEFmNQQA0Jkc6eNWYDz077bn0LWhbWRKH95q2h89aJ4qVgajA55FBnpjU/oV9o1kviNd71IB3NqSjN9DX5VKTh1lQzgJDp9wkrKfdArHU9nFQL6v2r4q36OHnh92LT964wA/74mtiFPZM5T7RG9MRlceqwwIhrLIsBxHvexhnhWgzVhLDvBlHoV78mQ7utfodDIWanta4/AKvvUeOUGLkt0oEpUVr994oxrH29IKa7HRdkvQVbAOW8hZ1xdYEINe0sS+2yKs9Ylqzv3g6om2MLccf0SLC474SVtfXa35SsjfvXe7HFpYoEto91RAyemNZYsyQslziWd+gTHaFnT//p3iMTLz83/080oAfPftt3Ud8i6gyYk3N5VcX/1ej50v29zsbH3++iuvZA3xR0erYpU8VEWonCN7Yenacvf3v/lN+/3XX7Wx2P3Pvvy8ffbVJ+UQ0pV8iHv3H7b1+Ayaq8OqDx/dL7nBksZi3AIQnXMLo4y1B/cflf6whpxWtphTC7cZc7emHR+qlrSVrZby5cN73dpG5nMNcog2HnjaQwP93378m6pihZGttf+sjWBYncyXvznx5eNE/9vCWNt2w3uCAYdPD2qbVm21j26lf5zgaKwlI7mqogRrNBb7PDsy3uZHptpoeE9lYZ2imPWqwoW8xv4oqBhkZ6NXVVKqglly8Fns0sjgWKQxaywolfWnE7rYp2BBcEnscfV1i4xhDthqP/4YLMIuRDzyPVtPx9u5CytFS3J58eKl4k/zvvv93dqqm+HFJqsIl8A5KEd+5axWIavRXYPt7p3b7fvvbxUPzkwvlH3UD+nxxlpbzeePFhfbr+7dbTfzuYPo0SdZ3+3Y+UexyZuR+4e5QX+wEBuUobejMETf4Ei7evl6eGewDnZ4mvHQ2baiCvbpOU027CpwYwkd+t0ThpqcFLCKX5b1UfwBixSGzKPTgeQ6qxLeIJP+jY9GBhfj4+daZ/Le5uZaO4gupl8YK7pNIUugbvggeCE+aVXp0ufnVqqNiZ5ieAE+5ddISMK3khgO8oPfYIEu6azHoyRJd2BdyFFb+/gsbIexKZBh07AqPMbeKRoQJ4Av6DPfre1zEhfRnfCytfW+hLK2HKrPBvrsTHBAVfRs7LpE6E78CQe02f4PqymW2NreL/0mEDQUXlS9xSbYyRTzU+skIcTW6R8m+J8bFt3ZDdWZms3X92PLbf2n+9k22IX+ckiAQ1Ns08VPMAZ6kb/CD/kpmGehqF+79Pix9N7+7nHb3eJb29bJ1sJTLXp0r+6HXi8yF61+4DtJWdskxTXYULvn6JRKiOeedDRfGUYW5CXn2quYrIKfDDrjD77KvMVkJDYUC6nKLQOBl6IXjrJuT6O/Ov7w9XwvOgSG6RJv3aF3En/dFuijNh3+YRfG4kcNhMboAreOZk0HIqSVBM04ta2YsBsgPpHCgP9TMOyjN1//xTiFkAUqkAn0AKgxsip8MKHMi2yxrR2ISyNxtjbWt+t3zghFyVA7LWAwwHAoN6MwezMggEGwojcCp5msLRGACSKOZbBZmmI2E+9zfH+UgPcR63nAn5PKRA8pejQTSSaYtBZnbTL3X5ifLRDyLIsjoo3IyuOq5wAHI9cI/5QyUt56pv9Fu3Rpuc3NTJeB6c09t3Y3K0Iq+l8CG0F8kUUgVEAF5Q0oYyjR38mJCHvGpdfRiyMgUO8H5aeyEFGqFvUoIKx1hwPYniTCTNHojaaibDKOjcXWA0z5s1JAAqhXCqYFerZl/AGUZ8DISG0Dsw1TFHQw15yYmW9nr19vmw8etoMY4uHQXD80zVpFpw8zdw3dnbwGXITMUQ57Na+nIssBT8Yc2BTBzFoGnPXHye7LGGXdBUnXVyOAGdfM1GwnVFEYgkqVWQhzUhwyek5pJOR4n5JkODujGcFCx6wfnuG0lWbMC4Bm64kiGRhtly+/knlFCeWjmBV4fhal2FVtdI6EcRBChsdYn8TxlPWpbT2CO3mdE1RbEPqGSjlzrAEXVY6MqooDwUQNwhlNzlhXcWeswFUci62NVicl5d9OFBCFiX4CF5SZh+q84nOfy/yr4iX/KthE83JOA0wpuNHh0ToB4403btTYa5J5aJhKKasaQyoKU+BILy7VltuRK58E4mS8RMLRFMggd0C07wnMUFT25zsNyLG3FIbPWifGor6X7xewye8yOapOjA2oRAv0YWQExwQKiv9DAwBfRlJfBBm+9XUVVrZNk1ey2QXNLLDggvvV4QDLGlYrRx6pBqf4hqPEGWSYkEFVD+dZcE2gCnCamZ3OlWQyA3rmR6MA4wg8CXjKdwFYgJWDPTU9WVujh0ZC996nlc0gYwJicxkrYJHhdYYoC3fz1tft8fr9OJQb0TtO6zssMCC4JjPGcWX0uyAnXsk8JqZy3eVc93mbmQvgiMwYt+3ethLTj1UCHNrhVVvJhwI4OIIcZnveeUUCeYyO/k+7kevNPHv7Ajqmpkvv0o+AYYlE+On5894ApvNF/4cP7gZgPWjPnttWlvULkNjYWg3tu0AvJgFEGQ2NclVkyQ7ZWirb6PTbvjPP890AgozVdj+nZiqJzo8at+xe30l/jORhDORh7mo185nI08zsXGg+XA6L5uN0cVXXxIABrJqmMoR9ud/C0tniPzzrtFrb5spZikxsR89aBwEbDru5kWnXEYT2kHGzjgLw21u7sQVdFRLekWzhoE3m+o761mh6beNhBZVtYSWDgkbTTsx6Kd/s1p073wUQ/r4OGTEntk2WllyrIpB4sTYHAeNcVgcdaFwedVryAhTTG1WBketzoNGZAZ+M7O5sOJmvc/AGYh/m58erekG1hwq33DIPgeLnlbFWFWb8KtC2t5wwJegVfRsaCLZK/Mgq0puC0IBQ8WQ+CSwu1kl6z6vqF1/i7wJUQHoW2Wl7i4vnQ4/hjNUpP529LL0bvmbfrbGFpBeAWf3LBAqsE8AMULgv4EV/4md0qOBKxmuu7LtgpFJkSYvqORY+Q+Mu6ChITS8pY++2EdTah4Yea4/X83/NeWcqkRFV3oHeE4E2Wc7wa8An+0fm6HnjPa3QEtzxoedHPiPQaFwOvXE4QEB47m2LXPFRBew6rha84+Dif9cR9FDdbX1UpvpZgQ6Mh2y5H1rRpRWUraBM6JaXgU9yTnc4VdR21Jnp+Qqgq35Df4Cc7azKw9hJutya4GVJgdNqMo6fZXIfz0qcZOKSAgfhN3ofJrMdTHWw5uDTU7bGR9/ELgN+thwbdGVUgynIzEjGwW7BFyhg/B3azB8veaCbW2iRf2QUnfAMHMIWhDrFI8bMKSqZCU9yXss2Z5ySY7ZzSHw6TTjqIGsSHTVy2udzqs3NLudeXSP7/di3B3H6YBGHGrGl5YDE/vmds2BsxcOhMfurR+HK2XNVTSJpASwLhrHzt+/ebPce5nrRbxruAs4CDmWbMuVq75F5SeLAGB3QJh+wXhfAt1tGZTOZoBy7BGD0eOhqrSVf6YRcsXRSqJO/u9+rv1V+74KV8ELwbmRIMAgrcbRs29IvFt4kt14WfFNlPz83Xz2PHq3db88iTwdPJLc4EJGh8GsuWfw8GtzO8d4JRsBHtoqPBWfaDmLsHHhOU9no3EEzeAliAfbRyZE2MIzPVDDEDuRzxm6sPcH2hzto383xNBiGNl0wjA7KFPNeh3u6QInvcrLQ2d+nD/o1/+von2eHRchy+DR0sb4voi/+5t/+6/Yo9u3pUcZpC5qgVdZH1evS4lKc0fVwS29bml/CULXuenJpvH/v/v22sbbZxkcm2xuv3mhXLl9rZ2ODXnvl1XY/dtN9DUOFFVoJmJI/60OfaVGghcF+dDUn7sLFC1nn8GY+x4YK+FrXhw8fNb1gP/jgw/bdzW/rUAuLJzAuScSXgM31OKLzXn3tlfgmC+3evXulm5yCVv1x8oRPYaY/DkpV+5WM67effFxjeLz2qNZPr9Arly63b7/+pq5NbPVE1KxcexeV4igOV0+Mz8YPkwjRe3E04x5pD+49Do/DjsEv07Pt7NmzGauWAHB3f93f2vr73LnY7unpGmPxQ9bOtaz16c8ab37W+/npu59+9mn75JNPggW6oDRdwAkWYNIbyEnf1tw48EJtEwsv8wLsNjqODDkpz9gH4g+wMexsBZEjc/QP2aN3YPzB8OFIHHQ8dxTbsx1ctJn1cu3akWM++cxxfJieyLP5qqZ1EuXCZPy+F335/lD4P1jnSdeLDv6pMUfWySqMadeOSkLbyfhJ40MT7ZXL10tu9Q3u58Dnumubwa4bO21l8Wz72U9/Fj5dLJ/4qy+/bvMzC+3CuUsVoL1//16wwk6bVdUekfA91at88KuXrrT9Hb2vBtu96MTff/FJe5bFvvrhj9vM5avt8zvfRE7h1LH2IHhnP+PcCR03j4IngulUUNoGdhS7tRG+6R9VORMZDy64FX4dDr2OyHtP7J5dBdFgFaDP3LvgUJcg80TDnX2VQNabnifDdg3Z2eF9ftDz0qHWgO+lEETFzkj0EL+SL11Jl9AIDxxEtlRBb+1stk39t6LzKgEa+ZL8eBDa6O0Fu+Mv+JEd1xbIydP4HK3r1GzYHCY4phePqlJPex6V5fCU9i/l94XG9A3ZxA8HOwpTbBWUQMic8l4F1QoLH5ftGQ7OZWt2sl76MDpAwW4K/bq3N9lxNsBp4cEJNcfWbO1nQ5xcvbnd4bvcvoJZKuy6Pt/80fHgxNA/trrwRfzs/ad77Wn8EH6NYJFdJP15VjwjNsEppxKFO1pFhfdhz4W54PHg1scPgmfxbmhCxrrA/lFwiBPf+7pAV7QDH8yproqaRobCP3f1b+7sg+CU9aN72LZKBuW+UxJHsSUSt7vbu5mjasL+ivOsPnxc7SQOIxu2nTsAjRLa2Nqs3tC7kQ0nFNcOODYz41bEUjYjA4YZXmSOT2OT9F/1Xf0jO7tlXdnb2FXynHWrLfaUHFqz17Gd89EV86OToc9Y1u0wtOuum6vV+AfNJf/4F5JiEuB4ZHtzM3yw27bWdv8QDHv3xuVfuEk1OUeMAAPRyvlZpzlNNdsQZfQ4BSLpMq9AjFLIZwEv41OjbWZ+KkygUfd+la0OCgrkJyGq4NpQHN8MpC9K7Eye5VyFeSkKQMPEZc0BFcEwhtH+7hPZ4SyCrDzNJEp8pkoZbcmI8gQCo0RsM3oeoD0xhtE43U7He95GKMMWRmwD7ThOCud8MIBMn6HJqeG2FGfrWYSTcXnyPIIagdMf7LnCwhKSrE+eQEGBATY9CwkgERRNegVNGALvn+lThjnUNrZ34rAqy8v1ngeY5N9YHFElzKVcn+wHLGahojQwiKwrlFxKIwrN05rPBjAxwAy2e8mMD5wZK1DzPOuR24amw20ywHJFMOxulOz9u6WcY7XqNBIxYQKyuLCSeyqxflaBHRkT11pZvpj7ajZOkK1MFGOUThnHrDMFvhlA+exZ1jp07Q+yvXr1tTY3s1TBET0tKCtbo/CFRUQ3wtk9saVHrp3fXb+CX/X0yCsmm5+qaZx6ycjgOQzs69Zf1sYCAGyyuQJgnKvA2AK9gwOM/kSUw3gZU8rAZ8JM7eK5K7Xt1zG+sk4qEGyzLEdtUODraRc0itBwhpyeNjczFxrlHsdRvOFfDp7sjeBNN96sVcanSoMBEYTqSmzjRMcZ4Miq3LCtlTNk25pAmIqqSwE15oinIbRtW3aiFJy0gjb1ckYjoKS3lVPrAPT9yJsgDyfVHPLV/AQlKE/36k7gFLCofiUMVeTZ04MSU/3kAdA6Mjl3C73GS0FYN8anvhP5xOcUJF5QOSe7bTVlIfTSo/gpdLJCZrwJ8OUrZWCMrw7KyLXQZXZ+rqpsOLUAooooVUTPIyOywY6AHs5r7u/au7vhuwDjqegYFWvV2ya3Odi3vYvzIZiiGiPOUGilgeJovq9Rf21p5ISHp+bnV/J3QFt4U8DHWju1TDYV+YBfS4o7ySLesf1I4MPppI5RvnTxWlV6jEQ3qlID0BhN4CyiljFwEmWGZNy6TBp+dx3HPk9mDmSe8UQDOgzP7ESWD+LkOjnReCdnbM0dC8+/CCBdDiiYaG+9+XYdkbyX8a6tPoqjrlK3VSbGKWlVLn3QVeUyvgzv/NJs24pRchos422brwCrcevltacCJjp/d09TTbwcAmSNbJdXQXuYp7XXs21iJo5b6K90eWN7MzTL2saAS0pY33KA8s8a9/QMtNnYjtm5xayjPnyb9T4dq+cXXWKugJLv0H+M+zEbJAiUZ64UWgwUvcjC4Z716VYILwK5KsOmpueKhzYCJp2wI2jOcS+HLZ+bjwNl/hMBZo5X/ne//Df5ey3fmyjQSMeMjlqnmKE4m5GKur9mpU4hfB694HTOC+eX8xmB52jyEKqa9YevfKe3V0+rOJKRrafAV/jy2dFBeGakACjbAXiptusqJrstvir+bAel12yXAyxHx/rb8spM8TRedqqnICcdouddb69gXCebkzPT4euFSgoAVACNAJMK0guXXomsdUHgiYmF6OalyDVHvLeNR97069IvCBPhR3rKWrA/nSMDvEaPxZ5xXvBBBdkDGN2rgur5J7hNR1Y/wgGAOrYz8xL40NBdMFZVGp6ks23fIz/uRz5VOTkQYH19M/zGGdF3o7Opkit6dJRshT9V2wG2ZEqAcXp2pjCIoJ6m+u5hflWlnTF22z0kTlSq0Y1ODO0th9VaSZ6onPAZZfWcPHyg76BEFtmmIzkKZE0w1fcE8FSykHvOmsSEB9m3FVdAa3xsOnqGXVMtK1EYuo+Nl9xxTvWGlFkFVgUa8bTkBXsq0O8+7Acnwe8yynSzIAeH3fqfxEarijF20kc/Cvp4XyVaF7jVR5Eza27CIVnH2AmNbV2f00hevCdARu5qjmUX8sg96VzAGJ3Rkj4gXz4AA3FsJaxUZNe9oz/J28TUSCUY9OWRgFI5sxcgj4emxmdCg8WivXvrgwScDsWxlmh0+AzndyD21pqgNx4zb3aQpAryLUS+yUDXx6bbGo1HNnc22sPHD2or6dbuDvMY2cw4o6MlWThVmXb0Zng3c8VhVTWT+ZOBqgoMb+pRG41e6wPfmTS7Xc5C+MLvrmPLBh6hG/JirhOHP5iEHbBweIad1GvWuyMTsdP5fT9YBP/QAdbBVm/V/BIMldmOfg7X5f0zwS9zZRPPBLsKHgmMaYLfF5mBV/gSe5EvPWej1qqHmOoT1ZK2lsORbJE2HwKaJ9HhuWltP39yKNvetRvhiHHKbbeBSTgu6Fr4N4tRutUamPDLh894nAZOvOVn4T3PzLpzgFyjCzx7XbBVMJptuXzp1drSCA84AZUuU4mHlv0SPdEDPRmDOeg1+vOf/UUFm88tnW23v79d8jEzPdPeefOtqo58sv+knTt3vrCyAelB5ETiL7/5shx8DjedPDc7X5hTcPXapasl05x2vCH4UTY+Y5fQ8xmVzZ9+9nnxLP538MvM3Ex748aNOvFO4OSHP/pRYQxVDD/5k5+0x49W27/4F/+igleXr1wpJ62YOPOx7qjHOTwNtPK/9FDiYNqpsDCzEId6pP3kRz9p7773ftalt3qAjcfpfRy7qh/u+cx1YW6hLS+ca1cuX287m7vt0cNH7frVV4LvZtqtm9+XPibD6LSyvFzriLf5VdbEmpmrkxZtQ80i1brX2tW6/uHpUTyRZ/2dSXzy6SehzSdlu60b20Em2Dw7I9gydgBWyweqgsec8byKpKfB6wKcfdE1EhcSPZ6EDO6vYF7kW9WM6qbx2AHyehgvYONorz3plagaaEPRYaPR96rBRsL3gmZ1OmzGIknUF1valyEMhL/xQbWbiG4RYJNMk3BVraS9gcBLz0s5Nh9jfvfG2+2jD37QpsOr8O7e9la7dOFiu3Ll1bY4tdjevP5mm52IDQitd4MBvvjii/DJRua0XbuAbP08H7698eqb7Y3XblRv33fefq9dOne1vfPWe+2bb7+txNDVK6+0ew/uB/vNtqWz59vnX37Wvvr6q/gzl1r/2Gi7efdBxjkVfTJReORFbLxtarvh27HBsfIz3nvvo/bWKzdij561r+9813pCz7MTM9EZAohwXLfm+oF3uyxg2+CsKmqILjTn/E3ubVu1I0j/0p741LA1LGCeMBy9SH8I8o9MjrfDIwcGPGg7W1vxxUfaYWi1vrnRBrLe5OiJxA7/Idf3cMKuFjwKRtgzTEKGBHRUXjulmD0R4McT9DR8KDkE1xrHQbAUXNZz3Fc21rjIsFOZ2eDRXFcbh6rCzb1KB+X75EBRD3tAH7HVfG5VV6Njk2HvYKzIOx62m0yfssJ2+d7yuZk2kXvxR5xA+vDRVjD+YeaVceR7AlHGqKcnnoGRBNnFElTbl88RX1blKx0q2Dg6Otkc4GbX0lHosvpwLfcbak4kJce2dCrUsGNDEs+WwvxSGLx0a/z8geiS6algyIH+6L7R6IjF0DBYI+s/OmTXXW/Gq7q4C9DRRKprHYSnrZTrOok4ULTpCSzxexysJZlkW+RE6DA3N9tmgsVm5+ZKD6q6grFm85oWBE6thG0ESCUYBZU73RAcHJkT6XiW38kWnajKq6v8lQiOHEduBROHY0Ml2/QlPQnvCmqp8rqwcrZoyjprv+EX1zK3fvz4orPH7mGrpKDrzOxsaDDZ5mfm21e///YPwbChyb5fPA2QqBMBYqCVU8/Hae+JodXDQAO3riIlxj032trYrQw4gDw9F8ct4E8UdjvKd+C4t030j9SWyTGALIthuwJnT7akN4TVxwpwBYZVc2n0PgAEb+7E0L1ouzHoGvb1B7RRhLYkANHPCF0mxbEiAAAgBECJM1qiifV65qCiinPlOnrdUH4i+k8jRLLBVZL4TEDKyVQbYYFOGFVy0euqMziztsmJPqKwLUQa6R07vvNZnLMw+sTITDu/ci7jDtDJNUSrN3b24vCJFueaGVCdMsSxr1J8gtzT9iKctryJklfUnbLPU0BifXUttA5ACkNr3O7En6dPOdV5hn6OKt+JE8ypN8/BoQjY/FI7HyO7ee9eW390l5aPgXjetuK0yRLYGmn99HMRWHOix9nli5lwjPzi+YCQS8XAZ2PwNd/f2tio8kIZZYqDA6nnlaqTaMKsueDODPK3tQ1btJ7lPRV2+nKFgD6V+Xn6/KmyYzGpBzQ+fVpPq+nJaVwM7zHO1achXzNeW2EpO/QEinPB8FXWMPwJTOlh9Oorr1X1hOxCZcezxrZIMNYq9xYWV0rJ2mbWmub5vVFKjp7fLdCuseBEeN9WRYG+0fAwZTY6FoOX9cVXAkIqIk8rJepEuPCpqhLGixLtnApBlaEKgNkiR/Ebp+859Umz1M7BDMLLvB0Hzulyb5MuwJGfAl9A1aPwBCUnmFCAQVP2kMc2SAAeuLV9qduKK4DVU8FN26YKAEV2jD86pMYXCQrEPhMlwijGOcr8jHF+YSFjcKJoFFeA+nEZHnw9XJVRqhJ8vmgeh8cJYkplBZDn873qzZd5U1rRy3kIHghg9Gc9OlBlGRmt9977oL15450CpPuRmYW5xSjQhQraMuKqPBlChqrb/qTaw+EKUyGZ7KJTtWJU4oRFdKIAn9ecfW57y9aYGJQoUgB0esq22247KeMnYFANevMTP+ExwXdAWFWp9d7Z1MRZFmQgCn02umC8aMdwHYbvBFAFwEyoHN/IKaeRo8upGJd5D1jIlKPDAuCnODqysCpyYmgyB1kiJ3+qDpDlksHt74uD/DSKPD+fHD7PfYerqaxeVze/+64CzzI/gp17MYSqyvR+EMRVPfDkUBAZOOmN4VFRWqGEDCJgIrItYeHkPn19ZLpqy1CYiQHU+JZTqIEmZ1rV1khkYnZhNjJ5El7cjr4Nd2cNnfhpq3DMfGgUAJ/rCGJaKyBJk15rXv0HIifWq7ZHkKmsOUfCmPR9knAJiop4hzPDpGSj27IQeofHyTPa0x4MMdkbyjWWV86X87cf5wa/qZrI/wsg9/Zo4j4fHokM7a62L3//afHA5YvXujWKvaCf5mPDRgNCBFHoezyuUkgAQ6Uum3CwF6c5a0ONabos0CY4NTW1HJ26kPXR66/ja8G1geiT/eiVzXWB974CYZIPhwGaslNknm4TYLK+qum8hAYMpFMR8apgRk8c4snx+dAoNmnEFszuJGUyrOk6R9VYydnE1Gyby2tj49ORq267ps9x0JzIWBUx+Wz11Mp7HAC2tXqEhfZsgHVnd9FmILqEU8oeIjAdVPOM7YkkFcizRnQDZ5qucF1bP/Hnwty5ClxvBhtwrOlC29s07d+OzAuKd3q2PzZnv2xk2fwKttsyGHA/ORpnbiI2qPu8rPJodJVA6IJKzXxeQutZdD1Z88CH+GUhjq4TqLqDF8LfWQcVw3QWJw3N8CNa24JQ1W4ZZ1eFFv40H3ra4oRugpe1hdfa5H16tQIiuadrCMxOBWCZYyVH6MJgAjaN7ZgOCJuP420O4EFf1oPj+zTyzy5YSw6qoLP70u/+dg8Bf7pc0BtPC+apbGI/6XZ4A+6ocWZ9OS/G6v5aP3Bium0tsNAzy51HAGl4zLLmayU3HXTM4MzJa7HFtmiVP5j3BL5kgMm5rb8yy7AVp8bhCiFZ24kN1nZiezu2uMD086zhdNd38GSgzc+fjczE1uFb+jj6lM2qbfhDo9E1tuxzTibCxxrvkhfg2DZbp3iNZ3Sx2VpsRL8D1ta8tkkaeiZHb9BD++ENtlTFIh5kv8aiB/E+TNWj1UJoPDY0VrsHjFU/LU/OgXu6Dtk+DQixY2TLfdjqCg65rffzCwp6gXPImfAZdpqdERg6k3WWPGZ3z+T+nP+BPtvrBa2G2/LyuYD12XZ28WKbm1xpr1x6tZ0/ey703Iy8HcXZtCXWCXd7FUifjtzPzy0XzxxHNlXDTw7P1BwFCZ1SCbdK7M1Hl5NpeHYg9icvZwyCwoIhL4IV81rG/PQg88+48Ak7Zd6enLVT3NIlAcMzRQfJNkGyvOXd/OLzHixQyQn9lkdVGoYW+A4vCxD/5Ec/DS663s4FT8O4DshxOIotj4J5y/OL7dq1K1mXF+3tN95tP4iTf+Xilba2tt7+5t/+TVtcWahgmnV/5dorueZQBYfYmZVgP3ZeddX1a9fy3kh0c1dlJhC2NLcU7HuufKD7j+614bHeOF0qraJT4yBLGNhlYR+jE//Iz2ow2f0HD7KOse3RR7Bef/Se4Oz9hw8i72PtL//8L9ur119tH//2t1m77eBMyS9bjmbL2cQmHcE6oqEZJ04QRrJQVci/+Td/XdjdPBz48+Mf/bhNByeqNnJaX53YF6ez/IHwqcqjueggp03PBU+tLJ3LeE/azZs3o9/wwPPwy3RbWlqudbRm+Mb6W0vBA5X/s3F26UyveeD9f3jgBWMtnulkwFOQ8JNPPyv7bF7d+qtSje6KvYX1vMQWIqdpO9DE9ki8ITkL96kCEgi3VarsClnJuo/GtxwIjfWX9pqtZy+CFw56g32joDo91fXlFFBm16qKLK/TsVuhPWyn4Te8ww8SlNAipCdO/lDkxlaz/X0Hp41GT3cnato5MDiub1XolXEvBycPxsYPjw60leXFfN5hR9oyXM09+9qDB/fbvYf32039vB7eq1YnKn8l/ubsYMraV7/feiKoQPh4W8yaVKAwdHnj9dfb9cuvBK9cqUozupwfubW3E1w2GFz1pK2cXWkfvP9B2Q6VUQuxiQ4ruXD2QlXknAtPX7t4uV0KTpqJvjX+zfBttGRV4h2eHLXerJU+mcexrQpT6DwHCOlPKZAwHDwT1RyajeQ+UxUsU4HMxkkw0WmFpmVtTwAA//RJREFUzXJteIBfbz3t2NjadVr0RvVumx2dauNZF5XTqvBsabXWkmn8iZHB+LHT84XbYX5Ygx+hAGF0YiTjDJX6X4R+U7H7s8ENdrTERuR6EhfPY4NyyfitE7WrzYM963qI4WFB1GDvUT3eeOuhfXhFkErgr5Lt+ZhqVDZPlRFfb3RgIvIYvsWwYV59JtlXdo8/rcrqyKEKqk2DE7MMuYYetpPFo8SGXccbr7/+VuRpMDh6P7hkoV2+dCl4Ldg6epc/wM4U5q/ilfno9KU2PxvdlddHgrEuXrqa+S8Ube2YqB6QsUN4S4uR3fCt+Swvz8XmnyksH9SW8UZGgvMUCQlSOY37SXSC2EyvHQyz8VNzHUEnvcuIfFVe5m+VYgLCo9Fn4YzMTR/L/pIPNKrK6tCRXMFDnEx+p96v1hWdySDep+/QkQ3hK9oezdePta0DFmB/BpSeHs2zR4I63+EHK6SyJRXOFxsaPTPUZhRxCIjH17Gm3VrSZ7Gj4UNylsvnGV2UdVBF2B9MJiFmh9J+sNSdW3f/EAxbvrj4C9uklA+a+EE4SsRtP+By71D5tYANhSDyqB9NV75s4k4WOIzT+Cw/ZXlnA1rPxfBQaoJImoTKgO9GGAhPNHYBDr1x7D9lIBciYEOZmIbdQ/3DFQDaK0c+zgrCRnA4KEB3gVOAJkpOBFmGWLUKhSnwNRTgZ0sa5aDP2MmznnaUe4XsGU+cmozJwlC8TzI/UWCnMCG+90XBbZ3LsF46SxGuMKZeRGOTw21+KY7TmJ4t9qeeiTMy36ZyL6cmcYY3QovNOOIy1aXocVUWiqAATOin1B+QBt4oHNmJkDcCPJWP2j6KeWT3omACRiiqOlL+KAIcXtMHRg8pxm8Y2M7YJ2P0zl+53LajgDdXH2T1TzLXGL4AQIwCIFWjxggMui9HuTLstnBcOHeh7qPEXHBhKeBSduLN12+0Oq1HdVmc+/0IOiMzPR1HPEz21dffZq6OWd0P/8ZpGZ8JI8og/gE0/vGze1BK3e+nhrII5fUIgay4bXi23QHJPiMoRnmWgx+tzKHDU5wXoMaJLITTlkYnXqrG0PuDoedMyITPzjql0LH1oxVhJlAcsDNxcJ8H8aOlhp/oLqAhyL4V8CLItrx0vgycvfvWcGhAYFHpZxcU0yeOA6miAnCodQ6/ZYjFiwSfcMoqoKVo+fVr13NNc6QEe+pevqs03ZytGeecoTg42G2PVh+FX15U0EwfMUHMwIbcN4o9CkVlFaUjMGBdn4bnZSScZoNmAoMqkZBbQGDS0fb5ORHaTQVw9uQ7GxubcbaeRGF2W1T39ncibp0ipRQ5ejF14RlBgS4wUscpl6N7JsrbcdyTtY1W5sh6oQ8jLttbhjPrLGBJXq9eCSiNMnMsucMxOKrAtUoiyp/TZbybG1slL+Qyl6wxnvaBkRkiM4wqhwZvO3VxZmap7iGYcC7AYDHOVzgn48aXspShYR4CBPQKOydrzPhzrh35v7fN8QQwNU2fb+OjkwE1axmLU+62823ZMuZfw/j5jFkQS8bHaU594c/9Wj+OM+NaAZzoLA+GxHxkgiamGJ/erOtJQPVy1v1MJRast0ydLR3WRN+SzfXVGL8o+szXWnMK6eqnTw8yGoGYzhnEgvRjObKRgaXFcxExDsxxszUOjx4L6oY+qnt6e6Mbo6NlwfL1gBkZNSCS4RgLb6xlXvuhlca986FBgEeWx816+2x7cdJXwIDtgAF3HE7BipU4NhxwfITWDLjMJT0isCBjJ9hknE7o07tCABSgcziGSipl6Q5EULFDVygFx0t0xejERMY6mjEOxvA/K+fz6RMBu64SBn2cyPNw9V578803K/jKTqGdLbG2GjrZcTLO4vPnWgGES0Ib/Qv1hBCIEszSAF6/CCCZzaCfJifn29LypXLchzMGVZ0ZcBl7Td71i3hyoJ+NE4uc+LZXzienn2x0zocMa2Q9RI+WLBCB/zhbGvGWHcg8YsIDmpZje7LeubegCHkBmmTDyKNKTevmVCrbcNDq1EkR7Kyju8sOdU6P7z+NrbWNUCBeIJ986o3HLtPHguzGSr96jgpMhMZAkOAHsGcM51YuVfDD3FXxsKdkn2wAoqoHr8VBBUg4wZx0doIdJadbm08y746f2AL6hM5UockhtaUAH9D7qgJ7OS2ytVmf7e2t2KbtXDsgPZ/2YH/oVmBaNv7x47V2En4D2KsxdPRlbREVRJbpztfoUhU3ZNhBHKqWamto2bNo17ws4Duv1070k0ANfUdPWw+BY7xAbrUasO2lqhjy2QJx4aNuTQSrog/yebpHtQ/QqhLDZ9k38mCs2kQIvFbAK8SjT6wXcFhBpNrmFzsfzObevcFRA4JJuYfvCA5NRh9K6Lg/PWntyZ1KR/x62rcOELWFDi/IunJ2JZw6+YwM55914yx1OEJVCfkQGObI9kcG9O4LjwCnGb/15qg4mKDfgQaxtz2xDdPBK2OxrfheRePhoeThca2b4DCHSfWsY+Hpfq+pziVLtkYOj3JYDyrQuRi8IOEFT7FTroGeaCmYtxdHRQW5pO30xFybiB4fYTdDD/hrInwkOCYg8uDOg64KNeM2P7JTWxczt6o8yHqSC2uIU42/ozO7G6c/NJWy7YKZuXl4kM6zVpJVbHTtbog8uIDKL1sSVWbTZ4LJtpFUEDw8KcihgoEuuP/wbrtz92a1xag+Y7l/f4H8kzhhoV94Qt9I7Ul2tnZC90wiH+oqGjnbI5EfQdDe0G6/kt6qjtuz3loXfKwatBItwXH7m8H9kZnTpM0ppvvjYBhe6nRM/kKres/I0KbDfV53MIOf+M1T8KX0S8bOzpOPG2++FWesc5pUGuxmfbu+rHE6hwfa5ubjqgCTVNcOQgLp25vftc3dzdJrDl+Arawn3rPrxEmjP/2TP22vvvpqu3jhUtmlzbWtZpugCjNBi4sXLsbBnG8P7t/P9b4OXdg8FW4V/a3rsUVX4oiqzrL1f2Njo/385z+vw6ZgM3O7fOFyBb5++IOPqvfRF59/0d589UY1zj+tvrl9+/s8bweTnItNXiz+sUbkpej0kl5ujJaeKilgvNvf36nrq3aD29ZW19q7b7/X/urnf1mYiEP6+SefBbM4jGiyXTh/obAd2eYI3/peZdjT0ouSHk6xJNdo9YenKsP+Ct5PTunpTDcIXGbN8v7petew8xO2ySv1ZL8+//LL9sWXX5RDeoq1fPcUC44GS5gwfe7z5fzmp90+5upzqjFz8bJHFXDGxnn2R8+o0tT/i97Eg0/DO0+i/3KnCoaMBBdIFB3A56pKc709iZLIpKqknoGMK/ypwnZ7L7g1/6zV6GCwf3SngLh+yZtbkiU97dLly9WTcHVjvfWPdoGBsGxoM962DzYr2PNw1cEGg+38uYvt3MXl9ujR/dY3fKZdz7pXC4b8c8AQvhEo4NRXADg/L1++2K5cu1Zj+P5OeOPurfbZl78N1tvN2k2UbXjdmgdHkcE7D+617d2tCuh8/tlnbU4QJGvPZ2YrBEvfuPFGe+uNG5VAt+5vvf5mnT7uUDen7x7Fdt/69pv45LvdaX7xLyWZhLIE5a2/hBt6k1M7rqynk9nZELslrHhhifAPJj4tVKiWMvThSOxo5vjg0b3I7lDuHbs7MNZmYeystVYQu8Ej+EdF28T4dJubjjxEF1oXW3+tMb+zWqlEr9plRRfybwQMqwIcn/QH77wILxweNwc8CQ7jr/XNteqtpRoZ79qyLKmnsggeZWP50fQInFjBsFxPELXTYaFFrie4NjSgglvi50nxDlujcsxnFdaws/BQ7S54EX9nbKYC+gKUAknauFy7fj066Um7FRtzsXq4xWfd1dvvRWQ8flRwCmmyi0gcQzCqttYHF+kPF+sY2raM/6B0Al0BD/ApVDdu7uzFjuZzkQ+4S2J8N7rgSdZNNSQ7zsZKoqyub7dHj+MrZ/35hnTsQWyC90cmov+Cw/UOt8PpKNJjp57t93AvzAQj8+vuPXhUVZV2qOzmyUeg020jX4+OVNlqN6EDK/JGZpfxqwxjDzNvWJfsCvJWZVs+wYcTKzrcjxzHjvOT6Ru80vl80SnhwfHgiZ5gtZ58r5JK0R8qiY/jy6suxZ/0j5YZaJWXs4bht4xbcPzR2oO2Exn4P50m+Vc//uEvKBj7U19EKLZD2Ge5CHZwTLHeXM9sSQsDAUm2mCjRq0bm+wEqGfxIgAaA9rrIeFbMHnYNlB3v3TsURyk/j2WFYgOVGfZk4IQGIJsNqDyJ0A2MqerhaO7FOAScjnEy4riFjmh55iQLANBFeEohh7JDCBUwNxSFPz06XcAac3Miz8SZyTpGeVJHcU4jnDINQ66Za2D48TDeaJwHTsfo6ETb3TmsJ0DL0a7eYFEOwCXhRuhqUhpmEJ1V+aYyBYhcmF3K4qtWybjC6ECUjEjtc8+9NMObm50OAImikPmIspmJoT23vJzPdnuja4tKFIpgDoDlpEvOm4im0kkAYizACFBUBUFx9ed6M/OL7dKVK2393t22/uBO3R99y+kI041kbiolZqcX2uuvvx2leLHLROR7C/PLUUbj7dVXbsTYvtZee+2NOC6vxghcqKDZxMR0nKCAtazRRgDJ/Nx0jMZ4u3fPNoSDzE80tkXhBqxmTiL6jNopGDp9do/O+Hn88WtZzvqbYqxgWBSBaxg7RauSwN8+yGgCTNZxObTjzJfDnfvK7LssMC1gcOnS9czjUsDPPDELnTUiHIvim4wAd9lxRwpjMI3oj58GhMiqTmjSDpQHdB8cxKFaD0+oghE4yzizXgyaset/0hnIqTY9Mx2HQJP18E4ElMMpM1/ORMaX5cu1VbG9YtYZKwXXnSYJpJ4Gw7pKABn3pyUTTgLiCMou4sFq2t+Tp3HkdfdjJBj0kShuATpGXePwwyf7JcMaImpiPzo8VdkFMsXB0CwVOBRUUDHx8OH9jFWD3cHwvK2kArAaMgdYqIjKa6rIjFevImWn5rm5LQsUA6vMNl8C/lUCnVbLkRlOC6UmSz8ZQMbZuXXzVqh6UtVPwNbm5npbXXscB/ZRgQF6RUbfYjFGAgXm67Q5AaXxGHqZLPIC7NlCMR5jZK7WoLIrcyuZRRd0MDfbKFROMXBKfSmmzbWNoqFAtibQKh8EMwSVJqfHYsgOo5viRIwJ3Avu42s9OeIAhgfG43DSPeuOrR5UMROdFz0iwMEZjP0sZQw4kUVjPT7WP2Gi47PwowwuHgN86El8vLS40l4LsJqena/qzDLEMepoqR9b633W9g7XM/++6Jb+zF+ljcqu3qp+I2+VsYcqe59nvgF8MdT6SAAc+LvATujSCzDEcNoSJUs3cGY0dA8tYpi6LFOLvGn4ybkH3BlJ5edzeW0m8wyDRz6Go1suXbyae8R2ZLwq9PCqku4KOkTPcYKrSiI6DFhhiPWvqy1huYYqYQYR/ciKwDZ5K+c0n7MdYnzCoQlxlGzFzOuqftc3HvhYrjtQOlWj4Q8++GG7ePFyu3v3Trt397tqWMvYV3P36BZbOPRZEsTieKNXVTnlGkRLE1x0B35elGz2tInIjPuPB5B2p186XEY/pPECmI7V5oiQoa4fSdfHT2CdUy1IKQs9lKcgl6CMnhXmx0GkmziJ+jwODspSzxYtNgMyGHprIMgk+CtTbPshvVmIKWtGZnKJ6BwgtZM9NkEwTTAWTTnFKo0qq5t1V7lUSas8BJKgAEFRzXcHh/WiU9kXIJnrVSYwJgn/62knwXSkLUBoKTgrwLoXsGnL9mxsxsTYdCVUOEQCkRoZq6Ylz7XtIXBvdmaiAirT+Wnb5eBo5GvEumsILgjZ1xaWzgVYvh6HeSl8kDWWLAsQkwnH651chn/Ce8Yo+y/AxUms/h5xniq5Fdu7u2OrIbujIsHpfJrAq9oJ6Lfwud4TGCC0qMbHoaWftlEBZl3wrPtdQoT9ss17PHoVKGcLuy2VAnH0DwnK8uQ6dF0dfpLP6OlBVq1nNc/PGsEM1qpzUrOm7GBoSw7pLU3eBZGqV2b0K5nwtB2c7ZO15jsAnCrDzE0gF28LoqmkCyeXPVPFVgGKyLTABZuFJ/JXgVXMyHa5oG3UZNoL5Jc+zY9a07BusZ9MrCCQgBDHZCB6eiQYIhLV5haijxfm65oe9CB6uPd29DI9pK3DaPSyajp9NCciYypNrQM7Ug5J8MB8bcVQGfY860rnCZg7VCnYM2O8/eB2e7h5v+jLLi7PnW2TsQ1rj1Yz7y5QqfLVaV6cjru374Zn4AIJpA5Qs5td70yYEMA21z9UxNAFaP30edaGYx45iJXLe6wa2uHF0EvfkPB5HUaRta2kTvSPVhQVCMj1j4KlxuOMnL+4EhE+KSdpA/bI9x8+vl8OuObgTzIf+FQSSw8qwTON5afDd6oROx2kUlLSeDgWpacSzJ5sWgXYYiefBlc+2X9WyWi8C7OzhYP9o+3AVlX/MlY0OMV0xioQYX5dcKRIXr9XoiCf9zjldczh1+qhGh7mxFYwLa9Ztw7rjgaX3ih5cEF9Y4Ii46zvtLWNR217fyM63jahrEucztXowO+//759e/ObSp6hKSeLTVjP3w+CYTxUnzuwyFjQxe+XYgckNn73yWfBM4ft7Xfeaquroe32WmxCd4I1edAmBh16X/S3a1debf/Ff/5/bz//2T9q773zXjDl+fY3v/ybOvVxc3uzksb/3X/73wWLjFewS5W5oMzZsysViMOX3Va5zfaP//KfVNuDrlqlo6/xwYd/eKBh7GjWTuP9a9dfactLK3WwDlrBfnqiXbhwLvh9sb2Se7z+yhsVGOgSKZMVUMBn7rMf2tz6/nZkQhC9C4ZVA/3IUqdfuqd18ZN8qvqvUWRsp7zucfo3HFcBX+A3D6/9/puv25dffhnd0SV8Sn/kfuYCm9P9+VrxPlnwoNt8lp7Qy0kRQ0/0L/ymusPhV04/hgsEMbotcvgtvJC/+ThjsaVzFeQW0BqN/ol/Fp0niCmAhdKKCPCA4LG2QPw+vicfEOaqcYZWqnXhcX3UlleW2/Ur14NFH7fNPZiR7EZvTzjl70U7iLzQuUvxod5++512eLzf/vW//utmG5rec3dv36mA/VqdkNrTNrbXw8+P26PVB+G1gza7MNf1ph7qb3cf3qntwZlRu3n3ZgUq7ty92xYXFiuB7JTSf/mv/2XkYKNdiG9mbnfu3Al2n6kgF7pPBKcuLi+Wftcv9O3X32qXg8P6KhHc8dnd8OfO6qOiiQpNPCNhwXfzu3t5CEAKWsBB1kJ1FF9UIpLuxA7knRVgcyuwlevxZ+ALWw6r51/40cEFk8En1m3nGUwXHZu13Qn2EIZ7evi8rSwsh2/HQ94ukVLVesGhB+EVzwqmDky0o3xW9aNgExsfFZJ1HYm+Cz6LAbILSuAH/awnGbBm1pMPT771R4QbvW29S/4yjxAhuqSTCYU56CbQ0B2G0hc52s29BG1hn/gh+ccWw/d8huNnudfJmbK1927fq62UoSKhqe3Mu8Ep48GAkuUPNu61rb2Nsrt8DZWkilPMi133ukppBSr3Hz1oa5tr7TD6aT160GFa6Lwb/Ea2zeVZ8KNq9swg12t5nd8R25Nx6XsG76qKF3Dbg+djMxzewf+VdIT7yUosaZtfnKvxop3DJl4E5zvEi14UH3HQjx1jGxtbRbvODmTu+c/rxnHyLAuT97SzsvVYsE1bCnbVbjh6LzegAHJ98Y98Jz/rUIfwatE1dkDPeXrE3/x+vcGyQoVpJb/tILBmA/HX4TCyXEVIwYphorgy+Ttze5Y1Ogwm6LZXnmn7kT9FPKv31v8QDPvRWzd+sR8GVWkzHqXyJAa/L2Dk7OK5XMt+zfEQrC9OMgHuwGz1LtnL546iOMenAnRHy1EfN2klxRk0cK5yQqNlVUqIOj0zWX25gHcRYn1nOP6E4jD3PwyY3stYhqaUdQeIjMUZAAjVdsX57Q0AoNxPQiCGei73XozimYojKuv+eH2jAIYIttLH3jBCZSdCfFskKd0zAbAqT1TDnY+ike0RlbVntsuYUvZZxxinImyUhEZ4ejfZdrQTQM+RtBgingJWi7MLbTxOjSx0vh5m6Rr1+V1FEMWt55QgQPUKC1MAMVVOHAdVI9ODKNKnYczdCEJlYzPP0QA4jbYz7TiHjI6eLlH2oR9wCAjqHTOcMch0r9693Y73dioYpkcEpwUDDwyOtauXrsXILcdZ1qh3qLbudGtJ+fSX0tXTikNa88aoYUoVM+c4OyHKZ5//tq6tSmMkzoRgCFAtGDYxPlO0qqBPJv7/71nSkkf3e/coWudPr1gXvR1oqRMKJwaK80WpALseXZVS+DJ0EJ3mXMvYCygQQkrrypWrFQQZD39Y53BhrtllA6p3CtrWCUtnAojWI0wnoUeuOTTSxkYn4njaKqhPTwxy1mpj63Gun/sE9G6ud4qoGpjnWouRE0q4ay7ugInQJwpWcLW2dGbOKnsEHQQ5Zmf0Arj6Rwqkp4LHQAHD5oFnc/MCNqLujDFnnDJVyt/bBvLMugmK5XuBMG1ccDNzHh2eLGcOXdyPg6rsnGOonmx6eq7b2hiHQRAYqBYI4IA5UltWQCNySgvvWjJGb3X1ca1tHQMP3+R1x/qij4Cbxvf4W6BKTyVOp6xSldpnjCoyVacIotAj1ecqvO51JbOCj+hmHY0D75H9udBV5RgDzLHwmr30cwGr6M/wTkYHMNLuJbiQy9fcZMtsOZmZWSi9gdzoqMJLMMGR54CtLZr45NkTDkZ0S64LzDjAYHhU6TA9FIcuOk2W1qEGgJWx4F2NrRlb2x8ZLE0+6WPyqhKir3c4RiHrs3i+zWUsg/2CHLZMBIDHcgnAOaVmVh++gDN8be3IKXosLgP0vRUIwRsTDH7WwpYL2UfHNqMlB8ix5gKWPVXtFZ1lHkcH0Y+cD0acgzdSmbT9A81Cu6CGvf7AHufZVh3Oq2AOHcIw07dKovF3F8SJrchcq7/e3MU4GheKlzi3vVmL8YmpGJ3omYDywaxtVyHYBV9lfAWMDgOAV5bPlg5efbRefWr0vcgww7NkIA526XKNnQURO0cd3QWKBCZU2Dxef9zOnb+U91tk5W79JF9PYks08r9+/UZlqx49vNvW1h5UAAO4okMAPoeSjAxNxIE5iuyo3ghICCiQt6qG9n3Rx5HlaLFcmKMsSBIHK9+ZmJwNX+IDCx5ZDM/1Z31HQiNO+852HPzIQvFf7Gg14M9c6EqBXHpWfxrrytHTKDUTz3UCIKdmKwg1PDKRz8WAxxboOQIUCF6r9EFbfAIQcWYkYLqKjhDB1etnx/fkj5zjPS9L5AiIcdZOAz4CEZJJbNC0XjXhA7qMDcOreoFF0GouwOji4tl29dor+blQ8qSiG+DkvLi3gCu96qCA3W3O5l4c8ZE6hKL1PAvvA2LhrtC4DsYJJqCbJ2dUQzrBN9Y/NlODeAGt6Znl2LHzGQcaOtl5owDhMYCdv61R6XiAKaANgO9OoWSLjyqwPTMnEK+aPXY1tlwW9uQkTqTEnKqwrB/7KBjq8BJ0tYVlZn4+tFctBrec1LZOlelsLNvlQAdrhoZdgKoLHBgTualB5NGtDR4F+p5GRnerckfioAtMckyjrev3TsfDIxVoLMeAblU5HD2ryi06WUBWX7gBwD3f7YLOo/U3/iCvvgNs224nEE+q2ThzYjdzi5pLBSuML7xS+CB/cwCOyWT+q+RLFF+n22E8RVBdnzj9CquBckAxnV7OVCRpYnKinB2HjdDjbLxrl116SQ8X5yjjUc7BRHSIHpvVIzDXon/JCxnlBMvmLwezsEvAMp3pUZWL0YGapNdW+J7BduXc1TY3NV+yoVfkzv5We1IV1bbWRA8E4z188Cjfk+QykryT/wSCOApmUfPOowsEoRGtaJtXcJoeYXqAZE4qfTjuAt+ZXHRIF9yW9KzkXv5Gaxi1klS5j96yDk6ZmRMQjlMfenEg1tc2MpYXdcqgQHydAhmeHe4faxfOXmnnli5m/I6zn6hk5+T4XJsYDiYMLeg2B7xUZUWwLbk9DH61y8AhJ/DE89g8a+9EV+0QsoJ14qRmzx7WCF1PMRwbLYiCh71XNHj5eznHmecpf/tpbmjsfTLjBUFtNrZLnB6HT0fa1VdfqV5emmpX5WO+JTG3m9fwi4bRttShn/5aesVwOlVHOFGMY3g3n7fe1ZQ/a/pP/sk/y32zBiX/kaHcnoxduHS+qn2++ub37dXXX4le3M3dnoeOeC747NIrwfUz7ezy+fbO2x+0/+Cf/keVGLalGeYSbPnu++/qFEfYbWVlpf2z3Ov8uQuVwPnf//f/vXCL5uq2NJ47m+9Gh2v0/4P3Pux0iMG8pBO6Fn0yVrz1D3TL/8oxj/5cjv7hLOvn5n0OuoQF2sIiKh7fePWNkgNcCd/Um+xL1tIBA+w3O6AKdTmY4jQYVvYgvIkP2NaVlfgJEm25//8Zq3dr7UnmXo7eO3UdARmVYRzdar1Q349di7yybeaRr5b+Egh1nXy0nHbyhyeqB15Pf3seO1nbCPO6e8BdKi5hSQ/0Uxihufhc8OBs7NRgbNKwLVQSOHn92GeiG1Xa9IZuo+H5s7FpU8EbU6HPVGz0QOhti5mggzVgd9c3twpXLC4t1fZku3S+/fbr6ByV+mRcQkuSPro3Nub4MK/l71u3b5Y+OxdMee/O/bYYe3Hjxpt1iqNg8M7+ZtvY2aigd0jdevphlKeVQL3/4F5hDcHcp7kGH3Zfv81gIVVlX37x+5JX1WpzM7Ptow8/ahcvXiweUEm5tbHZtAP49LPP2t27d9uf/eTP2ntvvVdrGsXR6eHQ+s6337SNBw/bbNZ3UqVW+Fnf2NoaGVxS+D7TUX0pAam5uRMS2a9K1uV+bJuHNe+CuNEa1iK063hPpfxEfI34mqHvUNmU3ubALQEJPdz4MbvBf4fhCweBXM28zl88F7urB+xmYVSkPrtyrsMjWQPbkAVi4BDVQHxC95PAkyiUdKp2HZEB1VLsKHliT/CiYAldbMdUvla6BJ6UWDmIjMBhAmZkgM7QE1qyj82orZSxQTCC5Ah/np4a6I0/OjhZNMLncJO52glBh/F3YAQ71/TVsq0fBtpYX42dOoi/Qb+OVzFFHfQWG0OnsW9iGua7vrEdX0vSVoIjNM9C1pbjUF6FGXw1NCQesBgeUC3OLmcKwbDEt8LSingyLkwg6Sv5ipdrG3HkSqJH3zhzdtiXljNOTWXzBKPxoF7CB8GgnW853DYjJ2STHJ/qKsUpdo6gqUQseaJbJIp2gtMOQzM7BquFQP49z2dqm2XoBkLDKJJAelsPxPci74KsMWMV4IZf9FwUFYKptbpiH2FY2AEO0RP0mbhB7rMTH/Wg+KGz9bBkd59OFz7+42DY/NLkLx7u6lkUYxYmsIAqp2anFtpQ33gMeJyrEG519WEMxVhUqybjUSAHUcIZkkjdVEAOgV7SmCwgBsEBOStBcLCsyWJoAhXVn389YaIIUBbzMArh8OhphDIgeqALXKkoA7ZtkRlxXH0cfJmw48xkNEBhWlXV9HwLu9SCbcQB1dwZI58qNWLan8UZDDBzhCwqDAS4WNiZMPXKzHwU2kFlkhxtzrkXGa0j4o2SQzKZe0TZ2lYUfslCx3EMcBDtVAKqMm5mfKYUyM72bgSK40NAM3aZAxUeoQlBK0OdsVLkI8OTZVg3thw7u5ehhT75niiuPfFKVvteRPgtfgx7BpM5RdFH2DWAEzgZDd2HMgYGz5bFwxj4ntBR5VJfnHprYN/syrmLUexnw6gqvHKdMFEZtfwDfjGbU55UrTFeMAvOyct0RoRFkGK4ffrJb8Mjfe0v/+KfVABChZrMmPtNTQhgdFmezgh2z05ZFivU8w8Pf7h6Z9yMRanj4tJiKTAZHNdiNDtwy0B0ARIKT2YBSKUMKG1ZXtsaXUeGVFCLQwQE0QH2ZVdmJ7wp6/r8xWGEbi1gRfUWfowCCHgpYB0hUTGh7LIqtJ7bG/00iprzO10BXxl5CmFp5UIGf6Z6NBSQyc2qUiMAr048DL9RYBwaW2dmZqbbpQsXikfxmP+2AnRFyzUlRLNMM5rMNr8nEfCD9ujx4wpS2xLVOQ8dcOHECfjYpjU1ORU+7E4kE9Qt0BMFCzCYM3DEUQVsASZZQoE2hmYkQM1phgLCel8AR0CeOVoZwUWfY/wpbc6u9/bzffzcOTBdo93ZuYUyjCpFKHsODMM6l9etZ/forWu+++57FRTei9wIHPqeKrMaQ+YFHAkGGYNj5VWBYMqZ6KalheUqc1aGbM2c2MeQyor39Q0X+Kwt05FV1WIdH3ZOE74tZzf34IygpczY5nqcxNAXnx7sdtsc7bNXGbe9lXuHn/Dl4b6TKrsjuRlmesN2PCXM1X8przOc9s0/PwrtY1D1dNEPTfBIoE5QqrevW0s97QYHJiJDcbYzJlk18y4nNONWAYkGq49VNLysVsg6msfjRxvl7D49fLm9MLqjeFMWJp9V+UF+zLu2YPXGaMSoqVBDUxlDAIcD32X+RqoqVNAUiC7gGmdKlo+Dqd+XqhcB01r3noH26vV389pUxq/Hz1AFyS9euVKViR5oIgMn061fkq3GnDGHc1y8cKUc8js371Y1mJMsgU/bCRlvNKiTf0qvh5aRK84UGZsPT/nb/v8LFy6zcG3t8d3o4tA9vIb/L11+pa0sXyr9vhUbtbuzVVtfVJxUL5aAGusyPbUYQ68FgJ4dwmAqGLAbORWY77YJkGu2pf/MWFtaPF+B2dIxkW9ZUuNVPcdBoQ+ehWefR3eoAGE3yy4B/6E7uTQGB6pIiui5JCum/5MKH30lpmYWw8djRbMCVRnfuXPnir/wRrc92ElgtvYYQ1eZQ/fbRgV00D0q4ASsgR89JgTSbPfRfJlN4LStnDtfclX9ZgLcakta5EkWUe+Ow6e7uS5OlPm3sr1tIU6avokcBxUJ+Ny4zVEAbGQotA4vVWaajt3bKN374kSGMbZ0cqRk/2nAIieRI6UitPQj+xG7KzGx+gh4PG6Li3H+x6YK7KLr6uqD9nQ/ADC8m+mXPjUuAWZ801ULs7kvsnZBC5kHPaNvh8pN8qhylgXgaIbF20TGOxHewSMqFs+id9b9QpwPOs7YcoNyHMgUJwRv60uJv62Dz1gDfFoBhPzNflkLa4Sv4ARBCsGw8fBMt9WSwwfoCdLlM/kbyKztmPlsFwyTWOt6uZqbJM1obN9wbB6H2fZkFQkqq+hTjgwbza7gh604G4JobDk8FkoV3VQMkVNg/zi6g86s4FbwB0xwFD7IyGpdbDUooCpYmae15Xz4XucIO4zlaeb6IuOALcL3saXAah0CENqzDYUZyraEJ17aejJkK4wAetnPjLtsilUqOoaAUefacWgETjbZOzJhbCo5OSaC9gvTi+3s3Nk6uY2zJED+5Piwbe1vteOeLHau80xbgfzcjENp/PSMB5NB11o/suY9MsteVODCvwyGTpA99xnXK3tCUPIoOuZfrX1sDC/Y52x/VnFvi6RK2ZO+0C/LcGbA1sGsb9bVMARBbdUSvFeZwBnTs3Vp9mxbmDkbBJ71Yjejv6uSMNeFHUcGbSU8apt7m3VS2Yvgy8uXr5btOtztKudU8KhEpdNtBSofMd9HS03EO1r/4TRJj04Pm7+1MP/M9+XnBP+85m/r4Cdt8VIk6zev01mF8fI7+bIDZOniYvv73/5d++7Wt/nsSTWoVyEOj25HZzuNzr3hDatjrQUhfV8C3LXQSD+oN994s/38Z39Z28u0AKF7aqCGEez39NlB+9u/+7ftuzvftCvXrhQ/Pn6wUdtD33z93eq5pA/s1tZ+O7t4tr3z1ru5Zye3lSTPWFTsqYS/c+9u6b0ffvTDdunipWCig9DxuHTF//HLv8ka9rZrV69X/6aFWYdGxMeKnKFH0dA1M3ZY1WfzV/d3xntKPzxHJmAPY/A54wiTFL29BtNzatfX1suR7rZe5vq5H7rcu3+3eFKAdCI85PCJ0y3ZftK7+BaNBcpsl81AcuVunNafHjp9lKObv71e65n7ff7FF3l+mRl0QU7zcAnyad1GwqNeY8O8bkmMseaYp91Jkl+9gpfkKHOuhEA/PZgxhC/gfePxur5CfKXh3H809jajCO+fxCOMjGUUe9FxfEmYbjw8Ph19MBWMeyb0JNNFx9w6cCN81Nl3gRM+mK3YS/FFNNmm222j3V7fjj6Zbz/56EfVDmQotuNSsMWl4CW+wVbw2CvXrrUP3/1BJUxff/31cuo/+eKztrr5uGSajnM9Dd3pusfrq+3hw4eFkf2tj69Ek59wxLe//6ZORbULYD2Y6/a9O7U91/yvXr3a3nnnnej7s+29d94NhlF9vd/+yT/6x+2N66/Hr1Ph3vljKBwN1b7/9tu28/BRaBe9kfHrO7uxvR993p1kXBXGsZuKIFQU272B96cm7H7oig6qN1N0Dv1fPJGLWxNte/j4gjj6rfLJhvN6f3QKfa5VhEW/sLQSvXOm3edjhO52SM1MT9Z1+EID0Umq1S4Ej/zkRz9ub7/1TtlY+pnfIjCUFaugDNkTIxC84g+hI50rkcBn6eIabA9ehos63VMHA4YnfcbrtmPiB3SyI0zPL4lAvmW+le8EY4UesJKTovlTJ7kPvbkcu68YZffJbgX0bel8EhudZYwk8GNjI8J77bi32W66OLdYdlhLkbHR6TY3vxh57uwN+WS/qrI9vF3VUnkdXtY+Yjy0MkiJ8cPDvVqD55n7yCDM1lXB7uxuVqJa5RM7P5C1hhMmoi+rejqfL10f2kha1ihzP/ZyNnydP6uQSDuekDlrGjrxLw4NMPSMTeRzWKtTXeUneVWZZ43YF6KN3wWgKsiaSVaCJndUSa6fuurK2jJLDUQH2S7JRrMBhSfo9NDdVubp4Juh0OFF9L2Pl84bYHfs1AvWi78C5+H5oyiQw9hRvQIzsApSCqbbpaJFAPqJN22ubv8hGPb6O9d/oVJDtHZPCXaU2OLichlTQEnjyKM4eavrj7PwYdKASz2Jnj/LlPLeVAisJ8r+wU67cf3V+jynm5YRsdWr4zjAXkm2SvG+kzgSbahNxFkdjbA4kh0oUbInADERBYdv9Yo4CUAebXo9zJZxEv19FsITtLkI6+xgwESIdD+GczOMSIOOB1h4YHTZfEw/nM9jNo7hYJQhEOakgbkopLEY4hEAOYBu92CvHFoGxvf0YdGMuC8Lr4yPc2shVS8BYsNZhKks0EgcSNu2NvVqYIjyfQCoNwp3IqB0cnqmlAoAlGFlkQcixHPFkM+iAD1US9i68WQvi98bYYtDr/dKTwReMKyTWdtGRsLcg7gpMoElYnDMLeN9EaeqJwwAePfrOEjTZ55TKn7C6FVamHUuIxwh8pORtTeYswMwUwQMXBmw3FSUWUDTnG7e/K4dBLi/8+b7JaCP19bKoTKA8bHZrFuYLvzj+6fXICRdhVc+Vr97ze9mTYhyIbPICwzRXAWV4hBFmLpstH5nFFuAa14vI5Yxq7QizIyY9ygO16t+BLmWTI8AgSg4IZEtqADlgd/zeYLy9EkU9H4dGIBmlDdH2NZE13FdoMAefifVCSaqgLNNRtZPJdh4/nYwAiXDSfEdvEcJ+GnuHS26SLQmhZcvXY6Clh2URTgppWLOnFR0KdBIoGvMz2ubpMi2vjyEu/SG1c/yohnHFgh0Td9zVLRABSDfbRdS/aKfktMpN2otu3G+KEcVOALQbBfrqut6q1H/XmQaSFuOMdZ7Dd3Q//BwtwvehuSqeqwDJ5F8OvmOFdDDhFO0FDBpm6KKJw3iZXwEZF579UZA4qvNyWHr4SPK1cw5xIwX+juhjDydbt3ikTEmjgVmmBwlr1eIuQioAIuCBpxwgR1GUfWNwA4+47BZB85n59TazjNY9KPwlZ0bM4Wt2gQNZesnVTOcqL7gACqXVoE1VrQX5Da6ao7rMI4+6x3dEzmT1dGImdEWcFTtJFCpkmxvz5bXp5VpeXEM/KhOe5mFegnUOD+cUcEw4EezYPTonI7onszLiYGLC3GKcj/jESAz/rBCc8iBzNfhoQzQeOYY4HwiC+QkwOiazA+AKKaL4dMfwdo5wQYv3Qnw2t3bCrPhZwbIse3jFfhH3zKjuebU+EIAiZPLDrIG0dtZB0DOa0cBLlWJJXgRftY3T0A3N8o4olNDD82MHwegsSdAgvcAag9BgXK6A4bpq0F6KvMHmGTHXM/puBDtfuZ+sLcROqOp00tXQvvRqmwVpLMNR58gPdQmbSEWxMy4BF8FAQUubGm0HTaDyXDiap4ZaocxmnS17a2uyy5OjArYxjCHn54+2Wu725vRLbFBoaVqMJlLwYyNtdXQS8++kfb8KR4NqYtPbWnrnH7zw5v6QtHBAGnUU17Xd+KkqhSBXNlGOkGQXVC0GsNnYCXLkdvtzY387VCJnbaV321T3Mm49qKr0EilINDwPJ+39rZWAY0hcdESfQBy9Kvsami7F/1IFlTGPgldjgJUOv2ciYRtPvzBR+36dYeXqMjMnCPj+l/OBfC99trbcUivVDAYPlhdux+TlHsHQwg8RkxKlwHkq48DdANy9Pigh9xDcHSf837wLHM7zDX045oI0FLRmLntrEZ3O9wl8zceA4rN67aECKB0J5AJwtCzkihAsRMuIyLF407ww4dlS8txjoMXO1vB46wFeshye9DnpwFi75NNdOcUA6mjwSTGIgCHxvobuT+5kNUXeERv9JRIUJlHPqzFGOcheghPVMVvdFPZ6oyBjcY4eLW2AOb+9FQd5JO18z0NfWEsFTEeEjkCTA5n4OwXQM336J/dArGRZ+uY7wiAsAmCNGRMUIVOLyJGrwK1+K2qc0Mp1yKhEh5RQ2BJOcOCJqrUa8tTdJwqUzaIToOfet2nbINgd39+qliybSbjCiBGF04+ntD3Qy80vGAbh22wu9vd8e0SIBIjes7Z7oXnycBpBZM1gzNk8wdjazh3gilbcRJu3vmuKqPxe0x9BYIcKiLAr88UeSz8RlBzLXJazlRkFh7y4ACeOgB+Cob5rJ6Tqlm6quFg5dAJPmFn6ApVABxMzoQgoOBDOVuZsAp7QRrZcwlVuxDQ7dzyxXb1wittIY7O3NRctaMY6NUrVVJhuJyYWqfifTIQhsg4XJ8DEitda179VDIW+laFkLHbwaAxdnfSJD2mAjv2z1N/MdcKH+jN6/PoXIHd8KV5e5z+rOvhX5MxlnqtoxGZK6ecEs17FUh8Sb/qexN6XL/2aq2BBMbZc2ejK9bbWuyCbaHPgzWqH3B0seoJzcPRKVeipaN3wo+Z+tXgKlUz51cutg/f/6gqSchnYbHMR0WC4NlmMMO//7t/2+7e/7503FLs54fv/rB9+rsva/6CaVcvXyv9o5pLwr56Wcb2whHkxk6ZX/7bX9Y2TUnR995+t9367mbb2dxuP/2zPwudBtrDRw/au++8VwmG0yCj7Xilr2NPax2yJuSOTcSz/9dnhyWzNtErhSPzOwxTODtjgXE62YSXj9onn/yu3bx1K7K0X7rbliiY4cHDhzUHtlkVandYU9bK8mUdasmsVeioMl+FORvgUfgq79W9TsflaT75QjeuF1WV9NtPPnah7pL+l0cVRGR+KliEZch79fLJe2SjHkVX7+a1/A/WgHm6qtfo3oCOvjjVfcFZxiNYVkHlPEfDG8Phvbpivlu+ZOi7G8xuLPlymwxvjQaPdVU9MEoXoM7/Mq+Ojv62q2kr+kGCZmpius1MSaR2/eX0r718/lJVXE0M2RG0GDrFQc91HZzw5z/9iwrgSIhISHz2xaftq+++at/dvtW2DvTfPmqzk/Ol/2zFpE/0+2PX9VHdWNtq85MLbX/7oIL3f/4nf1bj5RO99torFVT4V3/9L6Ir6Lrh2norWeCwBXrErpNXgqlVpqGP9cbv9czvTtS9893XbW+18+Ul3vbDG3u53nh0i0po8qfqXuUWPWbtyKeA2+zsfGEEvOpzqkk9TtdhIPoKthnI2Pjo7Gdvrt+Tz7MpFsc6nZ1fbLPTk23r6V5tbzsTHSapcvP772IPj9uN1260hdmF9sr166Vbd7e240PMxyc5rkMJ2AMc4oAIW4aPnuT++kEFn0kSqwATS+jWOeuPV8I/5QNQFHlUVWT0EHmsXVT5u5q2s3/BiA6EYz8qkJ6vdHqu4y82GbbgZ2Dx8gmCAfeyxkcvOltbviT9hB75nZ621hvra2FHh2FoQTTRHKjD71e8AXfXTqjo4dpq7Lv4OvegywT2C8P2w4h41uncGXN0iwOx7Pyqg6r0Q8/38ARskg8UnaYngsvCI91Om8ha5papFK/AL1N2jWWtYZiqwAod9D/lm9WJxcH6xtT1be0r35+Mnz7ZRb234R9xInIr6EWGpycnqx85OgydCeYKHbeje9fD+/vR3+yi7YwO3WJznmTt6IHR3CsoqA1m/E5INVa4im2yJOaJbx2oBW9YL9sun1u32Fe7tvhb/7DeWf+8EywJ9/a01Qd/VBn21mvXfsGYKHGUhZV1cgKJJtjFBVk4BuvenbvluA7FaTiJELsgB3SsMjRdyfXFOG22FgkaMcZuhhmeZ3CUjwwWsMCRU8aNUL2jfe0gSmtjbaOi8SJ4mLA/9x/tETTTZ0VUNAA1SuQoiqkymlGoI2HIubkodVuX9reymHHiQsGTACfBAlt1artUmFbVhOyzSi2GVfZ8MmOYn5qMgzcaQNoBR1tRZPGjP4oBBsMMytP1Mnt29CSz7okgL1V03xGrswEn4bW8+qJtxOGogwYiNAWAwliDcZqPMvetADmBBVVp87PLVdGlGfbsXJTC1kYWVa+Y51noOK5hQpVvGBiDPH+5oGgpI4YBALZ6hrZnLHp+f075x1hyKGX8PPDEyNRsgb9/yOoB2GFckVfX8BqlbjtMOdV5VuQ/68RhAOzM8Oatb8q5e+et98vY33/wMIBltYyjJuLWqBrF/pGA1BgyiNIleZTBefk8fdTfGYeqBafcqNjBL/X9/FdlsbmHuVIOjNd2HD304Pg7zfDUSAOzFHNVdgmihRcELJTZU3y2LmlYzwGpah6Z4nyfc5Ov59EXENRbSkB1AZB+cvK0Kudst5FZNSzAfTQG1pay2gOfOQAPXbCjAyAUgnsz3gA44M+4vfbqq0V/sNH3Nta7ngJ6d+Elk3Yyle2N5v/o8WpzgqhqBlU/PlsgIv+5juaQlRWOEhEgkjlxH3rf1jngA+2qBDby4zu20FC+DF5X9YUOcZCjoIzfNjtbGfFsf5xy1UuCfypQwh4VNGZo6Ibctsbl766sWMBoJ9cOn2VcDLGsGyOlUsF9NaDW4BYo2AzwHRCsyJg5NCoCjNl7eNFWSEAPAEDzumYM7FiAgHkA+l0QpztlUY8lVXSaO1Lw7mPRjNPcNKCUVUZb/CQYJlDguHLzYNw5qwyLnkUaYO7tCoT3lg7Y3w//KL99mTUjM7YAHezvtt4YKluCHj1y2EFXUoxmAnCV9Ql9PQsAh0dsrT7TZ9uyrS1jGfd29FVkPrpAWTk9sbyyUrKrR8mL8JKgNufTNqKV5XPFfw480E8CXw4Oh2ajeea75ptZho6DAcHWezT6a770m60JAp16WmQ47dqVaxmTYKFm63jlOPy/W+sneMgxjIAXYJGlErwIO1E5FZjZiZOxn/kA7seZ+3bWbzhzfxw98TT09N3Hjx7GQIc3Iuv37t0ucODo7YO8hjdtmfOzxCCP+onPs3jCmfQOoEAGBBJtG9zd3W6O0N+NY/Li+WGBdBnx6ZmlrONhWzm7nPly8rrei7Y52mIqcNjXO9Qmx+a7dcy99UXsDiTII/I+NtadoOQwBZk9wWWByqLT9m4FyjVv1x9EJRYgdP/unbKDAo1rq4/qdbz9NOOqoHjWln1cWlrJejnlR3BXljb80xdgMjqVMZy0J5kfR10j0t2d7dAofBe9hl6cUgFnlULug49sZR7K67v5/Hru2wXDtuq7AilOJ+Poep1urGBEgYKO0HSm02sFFV1jJ7x4FPmuxETuBYS6nwptss4+vPf+h8VDQA7dUYfH5EFWHTrhfg8f3Y3j+V1b3bif1wW7AzZDV1UAqk2PnsnMCn7vh0/DqwG1ruUhgL65EZnZjSNW/T97Q8eDtr2xlnXfqgALcC54oloBs3BeVG+ocD2tnioHLq93WwS6rWForjLQa00lda+gCdxCV3ZB863Qmi2iu9Cksyt7GSMnSsUkhxGojM3KPfQK0r+o7EtoLqBNTwhIFt0DTg9De33OyKatFmgr4CZIgqb0G2cQPqjKMLo+9KZPPNmT4qPCI2yAbSeqXoMfMrcKtFlH96H/S69nHLt6Rh1kbKp+OIOu2TkWbC39VIm03BOlKzEBLefebIlh5FPlVNmuZ9vaaLAfHQr3cO7YJfhCcG9majrf6ck8gW/OLnwQnBIg7m/yi54qiJ/6maf7wgKC5+hFrtlztlXltvE/fRk4sw1neWmpdBWaVIVWPov2tS7FDhmxubXQJnKqv6DtTpPRt1fOXq4qcrLEEZJ0YrfNsqBH5l2VYZkffX0cXqZ3/q9PDmkpjIg1J0J1nj8FanyXLOD1AOHo7dAnNoJjTP/CVxw0pz1C+gLDqtq6rTDjccidnDYRHDzVjg6PM//DrLdgRBdIrArayH83XrKHxvkj6yuwKcA0Eb3vkKfdrZ3OMXbYRMYhoWDMgmcqMarqMPLumuiIgB0u6w4mwCOnyUjX9uiCX352VWPoAZf5rkfxVZ7VPyfz9D1BDjpUAg4vCpK88cqbWctzbXxyqipg2LfhOHq2kUlSc1inxycrIMH2Q0+q4S5euFBjQGe9u6SIHZpz7eornZ3MP/QxTHPms0jM3bxzs33x+efB/pNtdHCi/fmf/nlhxJWVxfbTP/1p9dPVXF/i4fTxhzVv1StzdHys/erXv2pnY5999l//9b9ub7x+o128eKnwwPsffFB49nQcdJf5o2kJUx7kzSNIqWjikVHWmD3Ik/nxlchrVZbmq/BUXct48hlrhst/9+nvomvvZo0dPNUF7d354aPYg8gMzGFOEvqqczzhF7qSHrG+trxPB8O4/uk6G8/p3/WsNXRfnlYn85+Gnh9//Ju8L/gr+GGadGnX8weWweuCGhVszoiLCpmX25gHEpifh3sIkriWbV76OBofHPts/0k5ySq9JuPbDPA3XcqXQytPMjcd/08/sUG6LHxLt5UvER51MmRvnrYlssnuJxi2Hltqjiqkz51dyShP2nd3vg9fbtQ6X714JddW7TIc2kmgB3sGz75z4+3C3YIwcOSvP/67du/R/QrszsZPhQVVgjrMAZa0zf7q5SvtteuvtrduvJOfN9p/9E//0/bTH/55+/D9H9Sp6jdefyt4TfuSrshDAQJ6q4hViWj7LJ9SFZjtYxLFguh1ejw6ZB54w1qh/Z2b37X91bXYPhmM3rYTnM2KzDtIINi8w88DpUsFwfGcRCKM0q09P/wouncmn7Fro1VhQOnb0FAyRzCN/q9gmOKKvEfmJ7JWTl4dyr012//24Z02ER2+NLdQRQeC1X/yoz9p55fPF1303rtz53b75S//bVU6rztMK/d+++3324033mkXL10LthdUmmm72we1HoPDA2Wf6GqBIryj8lbyWtyAf8G3VSHU7eJAouC62CM2hr4fGQwe6xmp5EYYtfiqC6Thr/BzaOJVGLO2PG6tvyyYeFo47+jgaZufWajAFZw1nGuyU/qCGgvetxNnZm6pApgreQ9PXLlyJbrjfORvsTA0EeGbSAShNR/dusWLzTx6oyuHgivgCX7iSQVkJUDeefOd9rM//8ftZz/7qyp02I7e39naz3jxQSYTHCRQpsiATR7Jd2am5ipGsRm8OTM3V7t2zp6/2lYyrrPnL7aVc5eytk6uzxyHVcjx8boWG2h6+rO2Z0eXRVOVTjh/4Vz1TZydjU6ZmQ/dJ9v84tl2/tKV2lUlUfXqq6/Fn7c1kgajx1SuxVbkN+Mf7o//2dNfBR9sUT2yZu55/dU32uVrr2TuS9WPVNuipfhEy7n2xUvX2/nzl9vl8AkegZHRfk8xR9bQrp+7tx7+IRj23/zH/8kvBuPoDocBJse7LUV9USDBNS8ZwB7WZ+3B/ccBbYx9DH+ISOl4f7wqq4Yyme12Lk4ncMuwygFRdhSdhvwU5EAYs6K1BHQwQPW4C0aMZKIL4zMVpJARUzZ/Jvcf6x9p/VF0yvxlFIEcpJKpUTq9s7dVvRoclamUtt5T/hlmr+xYAC7Dd0Z2P05QnUqXBatsQ0bnqNfRKFdKlRDffxAwFIBSTOikH8GwONsAMqZ3hDuANKN0Nouocf9w7sUA94ROa3HMnHBS2xBzzQy8PQnQ5XQBawDX4txylcdvbK7G8V1rs1NjcTgOSnko2+Moq3Yby2dtX1RZdxK6mTsjUMI8kBHnvVNDGVNGH7dncaZeHHPCvK/XWRyIDGMkgI8jTHiBbUx6Cmh8XzRcxUdlOLOuZRTy89TwUwLE/3ef/CZgbLfKxincO/fvtUePH9Y6A20hVDFbxzcAZb7o3e5HPbxWBuvl4/R3HxF0Y6StBQcEACtwK5uZuTCWhMc9GJuB0KGUE7vqGlkboNy8uoxbB2w5RwyyrXzPTwSHdsrhfRKnirNkiyEj0nMyGCVtO0ZAYoxrOR5AaxPsMkIAoNszbz30VRoeGi+gTPEVgCwgmHnlSdGYPLDBAHvVyVCOTa4KGDTK1W1bEZg8baBfNMqkjqNcgde19Y3w0F4pK+CwhlKPjnaqpFS1VGWfNS+c4TqhQQxU9WPAJ1GADAGnBUDFo8DM6Thdz9r53UsCewCS/hTdveLwxtES+K7quvA2UM7B7U7isz0jhnDYqTwUYjf+arQYugjQ4j0njjF0DIHgj8ogStwT2EEvpcKcH4Zc5akqMUMsYJlryfi2rNPY+FQFHVXtCYbha5kMWRhAWx8jxsV8ZKdlWvWPsm3OelGogJ6eLJr2V7+SvG4LqYpZgX7BsN3dwwIJKipUuQBnmFZgtugYGeUEcC4dS68KyPvd556XUcPf1qEeebmydTHAsjFjAWxIj54C4x7WzlwuAE+RrY2AKoZRZZTqMaXZTtP7+psvwtfP2tbOZoHgpeUYnRh/AZm1ta6PYbd1SSWI/niTuXpfOYUqDZSvo71MlXXFL8XH+UE+R2OIVfsMqRzLpPAqnWzbtwqY6hWRa3OkXFMAxDpVhVrWG0jwADQEOSvgFZqojMFvstqCzhx8Ok2V1Clvl46iYUM3QxIM8x5jXlunQk4nQdaJyD57Atg+zffONL3/8N3FS+c7I5ox7kSGONIPHtytQMO7b37ULpy7UoEJMs1GcWIFvYizNaxgcoFtmT6yHhAcPQD46pEQLVk0qAbomS9a0NPmJshqizbwUEFzl8yYNFqvEzLzgu28QNLufkB46K1P5/FTSaHQGb3zxDV0mqCPgDK6ynaiFmBnHaKdQof+qja2Br6Tj9U10aZbF7o/Y8xr6P4sDqDPCdhyOI0PCPEaPVN42hjyHToMj5JPOgqNb7z1XmzLZK0xPV3fiyPuBGqAfHPncfvu1mdVtm97+khkWcKLbj460pCfcx5dF9kcd2JR1l+A26nNeouRza1NtjfzPzbX2L+MRXaTs4PWelrgHfYhQ66xWTj6ng7o/o5sCdZkfWXhK4nyVBZWQDc6Ojxddi80R/fj0Mo1VcNZX4kU9AKYax3yd30m1ySn1td9BA5rq23WuD6fNa/+l3ndoTddYNGTfVKRVhzRBcOiI9gX9EV3YzJ/PGViXTCsyzyr1MTnzCfZEEzU+xG+qvvkafwwg7m6J4H2d8lH1iZkrPmzdR7GT49xILB+PpT1zDMfrKqizKt/MPyTwcEgtmFIflVbicwXvlLtOjUxkr/x6WBe6yqeMFNtdbLe8Zvyo+jeVbW8tK+5vwC7MbLLXSUOvdFt2ySjkiKwFJsuyeEkNjJZznbJnABL1+vkJPxG/3ZyHJ0Rh9/EOLKLAc5OF+M4wXMCvHfv3s91uqrECijlKelZwbDM3xiKLKGH5+nvEis+XgG/rJ2gphME3VsVW34UnxpIXmnPoq+6bZB9bVi/Qtt3JbTQNNcUmFAFUlXvoQEHVfsIlZ937t5qh8EvO7sb+aTARrfVtHoWomE93YddouX7Ih8v2vbGdp3kzgYarCSYwF1V68GP+Zq18Qv+Y9coVzjzlK7ofBoMQ6MOu3UY0cN7Ht3rbvMHDIgH8Q177vqlz1+umwTvm2++1YbinHzz/dft//PP/99tKw6mtiyq9p2YR9Yla4eiY3eDGQZDd8FgVTUqeZ3uxibiWYdmvP7Kq5UIo7etUVdtzW7kZ+Tq7/7ub9uXX33V/tv/+r9rP/uzP8+Y+tpXX39dW8/0+1IdYfsx+TPWShBHDiuBnL9P8cO/+Bf/3zjgQ9UbSiX0+3EibUHM7GNzwjswD37Jdzlgvl9yHRoKzJC1CjShTeSD/mP/0VCglDye3r+jOX3ge90auG5Vk7tmHOVvvvs2OHEj9IDJ8lr40LUfr65W8BSutrVMrz14xP2tW92rrmub5HKbn5vN3906sp11rz/ieT5Djb3G0+Gfzz7/vP3mtx+XDa3AXrf0RScy221j7oIOfhb35Lr1C7b1L3JS33W/vE5mrU1JTvRZ4ebwJv9MEGwmuE9FkqCWZ75VPJARtZHMSxP+6l+Zd9DZXFU9Qd7uS285nMpOIHPCG2uRM/MRXBDEoGu+vR265vXz5863i+cvdvrBVTN/4xRsOXf+fPv629/XKadZlPbJ56r0voudcSJq19/u4ePHpS/NW2X2/NxMdLMk+rP2ox/8qC3Pn4tPOF8yh0eIq8Odos6qUb4+X5sbm+3K5SvtkgDKpSu1Ndp0yJpgu7l1/7rfPQr7hX63v/mm7a2vlY6hFnVSOgr9qgdn5tPpBzozz9AEpsUXHvSfdaz7ZPw+iyPwhx1W/Vk3WGkw+lBlmCRdL5ye72AdwUgBKK+Tx2+DwXKbslV8GNtB33vzgzY+MlG2+vbduxUfgMUFgz788AdtZm6+zUVfk23VQLCCIJjA9PLKUptbXIj8LbTzFwRDLrXLVy7X73wr2+MuXbrYHHT24NH9SqKrurTWyGRN6aYKujSYNvY5Tz4aPsFTxZuFtLCZ5NdebG/X89M2w+nJuTaetZ6dmsm0Jfi2o+OHMreVaiE1PWVrPN+eLYJjDgqPqpy2jW9iaqLG+9qrb0b/TVeyGN2qCCa8SZYlk/XVkqyS6JY0uRCetA3ZdlYnba+FZyRp3n//vaK1PsmKjgT8Z6dnouMWqx/i/MJC5j9Q2Hw1ftqLXF/LDNtNp6bnY2NX2liuSd9pw+Cng0HoiPPhdwG8y5cv11MywmvnL5xvS2eX6161dTQ0wPcCXnXK/LmL0a0TzEto3jLXV2J7v6+EifWAJbt+6tGh4YuZSYdECMhdaMvnzrWlC+faxcuX2vL5s/XajCBg5mqc2hg5VMoBMdNTs1WliV8GhgdqHPwjpzmfPX+uqs5vf3P3D8Gw/8d//9//4iiCMpTBjU3MRgjHVJUGJMRgE4wsOwZ/8PBRKbCuYoZw2dLR2kKU5ngGsrq51lbmFiNAL9phQCAR1AMLBDuOJDyNYGEozM+YjmbhRJ7HswjzgxPtretvhLFUp0SYOPdZaKdU2mqo1I0y49xxBp5kUQMpIl1xzg/3quStA4h57/hJGwxjlkwfy2qN5xojbb+yJAIYootK5/va9OhYGw0j9GX+wMTjKJkMs5ieUsb+mhdXMEwmPfMCxqamxwIkBjI+zfOitCjVaMT1LVU5uQAtk7mrKLNFU9M+giEYpllrbREISM+A2sXls212fLITspMA6ih6BwJoDGkkJxFOp20qnWcEAHmgiQEsI5ufXdAsQPypbP+zXIsB6a9IK/imBwqlwYEt41rfy/3yPb972nKgxLEL+mQCmVOGn0f+fvnzk09/kzU4aG/deDvX6Wv37t1t9x/ei7D1VSAVY1uDUqQvn/XNvH4Kik4f/uzuVRevFwQmnJojO4OP8BhA32XQcVIUb4zExOR4+HQ4CrKLFNs2Spn6HQCwFdH2MEEGQJrzCtQOhm6tz/YNPXrizAh05b61ja+2HMTxssUp66Wp/vMTx8u22sOc1Szen5qczdhO2u7uTimNqSg/oIJTDMTgrWqAPpz7czC9lvFVb7PMb2Zqql27eq0Mcz1CAo0IrYc+cJ2h8frzAg3GZ0zr4U0BIUabUgSkON+A2FDooOEwngQKBehsazImNMLz8/OLtV1Xrzf9oXyXrIm8Az62yQKaskCe1ld1lRLeFQcr5H1Ot8yM4AlQoGcTXaCxrIzA9NRc+GC2AjuqSPaifNxzpDJCM23l7IUyrOi3FMOnssk9bFtAH8YfHZwox6EsMoSpgAi9F6LH8kJMdj4jQEPxafypD9skI0CeA6iBj+KL/tB7drZADYMWhixnVDDP1jhABh/iGfqjGnxGzgQ3bYcCBjgpM7PdiZXWV3+5/Sj4CtrlaR2qn1acFrpzJkBmeGC8AkuM23H0qGtYH/MzJmXkxgd4qTIBmpWh04uCIpw0YIPBJ8tO/8yUQyf9QBw3zCjSTd2JPbdufRPe2CqechCJ9fPQT+zoWUfvbqus7Ty9dV2BEfJFp6moHZscqcoXgRaAucYafrUFYGJ4IjpZYGKw9Q30VNBGsE2gmCN7djkyG11VGVf6KgrR3Ku/R8BPyBx5i0xnTgLuZNfWLXKDB40PrTl9wIimroIWAmoCXl6virBck2wJiJs//WVrxYsXEgB5H8cEoNhKzMA7spv8qR7mSOnnwnmyvUtA/cL5S7WtwTxVAAmwaCKt35zttbacVfXVcwEVAZw4u7mnrcEqQm33NQeBWetkzWg0lYzAJkfP0dvsldc7XzpjjJ6nj/1uHkru2Yiq6BwUlI99HIyDHVsnyeLUTk2j6QLjkHwyL0EqToy72q45OzNVwBo4pnsFJIypNGz+Ln4O7axtLliyYLtZOYnhZXQA7M/kb9fmuHpaV8FcNgcPCVZ0wae+9sYb+sVN1rVsMbUsT57stIertzMnFUgtcrWRdR0Mva+EvtEhcTQJHpvImd89eNb2NLSP7NnCK0AjeYHPVcMe7GfsaJcxa2kgmcWprROnaqRxZl4A3KUxqIj6nfPaBauBWHx1ptNvo1118fPj0KG2wgo+xOZnsOjpe0W7XAvgN46QJEOObg79ma1aaesR/eRJJ0uCCe54r7LxuR7+tGaCH8ZpiB2XdAFHgQuf1dQan5dzSwZyw3KWSx7yyXwFf9KFqpfoQ1WqFfCKahOQq4BImVw2JL8Uv+Tppfy/KvFzrZLT2L8MN9eLQxN5U4ljYl2j6vBW7l+B3XyeM04n2MoHoKKt1grkenBQAEeQRMAot4kN7e/RvD3OV9ZS+4dyI1wzPCvA0/Oiv52EBfAj2gguhiihg3Xq5u8+5RxnHGTJAggMmUwFJvMdTg+n3qN4NDrVfLugmcF0M+95ERqGNkjCYZCVj5C07+9/1xy/Pxl7hW73790PX1j3rFCuY0wy/VVlnb9d089aj5cP42NfrS6eMnZ2wvoU+I5+rCBcxlxr0pf16tXPcDLO0VTxeVddIyBsO5E+tRPBmFNtYyvfPyLvKtC7kxbpv7Gx2OvYeNXEtnFrvwF7WQcBylrxF1mjLBA9ADvZ0lJB2whHVigrkmtlXr4fLs1MOIJ5j77OGrChuV29TmZO594Fw3y+3qz5n/4uOHL68Nl/eNJF+YnFzLX4Oz+PIyvWCqZbjh7+/uHt9vEXH5ctgzVm44/MZI5/9Wd/1X72pz9r1+PY4ks7KQaCb1SBGC/dc/H8hcj1cPv2+1vVU8n2NkkkmJdCIKPmgq+eh/l+9atftVs3b7f/8J/9R+39994tGVc9JbC59nitqujqMKfMrQtGmyPavJxr5mCr5D////7z2nL4n/0n/1n1DbOlDTmMsxLy+R55If+C9d12rfAQmcrP00fpad/pLl/v+dtHrJgErO90Oq77vPf+YHfyL/z16WefRPc+yGvsVQEmH26PHz6uYDp+sMVtaWEx14qsBzNUMC7r4W/rK/CKP0/XvLvXH8bqszWHlz/zdu7tgK3P2q9//evSW/Bj+XsZN1vrWgI8rlW2w3XyP3TqfhpDxhIdjbbGZE1gdrNzE/ZP4pO/o4eQA99Ggk8UV/AZOvzYPd0HfqjgZd6nmwXVyJexhCPzvdw4a6t/IRnpi9zCdOu1I6GvDhVbXlzO5J63W3e+axvBhyqyzoXXIrZRl6WhSnrGxoLhzi23L7/6vP3q41/XAQu5fXjrvXaw+6yNBRvyGfTv03tLYG0zT5XX6AEzfPtt9NH6Zvgu/toYuT5un336Sftf/tf/pdblfvyty5cv1Tbe69dfrSBB6So2KP/MGZ91p7F261XLVqYgtIu9/T732I8vwcah6ZnI2fC0wFIwfLDPaOyre/XzLeC/YLVK1kVvdr5N51dIENThNqGZ+dTppeEtrVwG875ATFU2BxudhLZZgqybNYJ3JA6H2ld3brWd+NUqnn4U2blx/fXaeaaVBz/j9r3b7dHao7aztx/ano08n28bq2vBCgeF8bRb0J8r3NVGx4OpR4xZS5L4srm/gBxfwvp/l3mvrnV+hhOE74aWAkrhzqIUnqmepfl9oO95W5nLvEad2n0UfMP3Cz/HZuKdkC1q5EXbzfW2Nx5X+w+BOdjNTgLtlfC1YJsdPUPh4eW5ibY0O9Dmp160mYmjNj1+3Oanwzvhs4er25GdL9vj1cdljx49fBReuJl75R6xAZWIJeeZB/60Dqr4HPikH9nM3GJ8tPO1xl999fv28e8+bt/f+bZ9//037cGDB+2br7/O3B+1sYmRpkKczr1+9bXw0vWyoZJKFQBfmG+rG4+C33aL12v3W/wYW8zxqHVTOFI9jUNfAUa6xGuCZHwe/sPURPzNab2Y49v0P2sL82ORm+ng5CfldzlM0SE+An0nwdYrK9Pt1vfftoOD+NTT47mP+YbG0QMqpPVUe/31N+I3BfvnqZ3XmcH+NjU3VziY3SwdE96XWIXT/S0W0Z2g+bx2sH393ddtU0+3rJddg5uh7f2b9/8QDPtHf/XPfrG+uR2lJQAWgCXYFGJp3F0BjVxUfyYnVFQVyHBuXkEhDDja3nv/g/YijHT/8eN2PoJ6EiHR5L5nIMSIovIT0Dp8slcCq0Q+Uhjndby9/uqb7Y08l1fO51qz8RGcAuIY8G7LkC2NjBlA4VQZlQeMmWAQw6diw4TLkY6SO4pSqGqoaKo6kSPEHB53pHeXIX56uF/gZiQEdczy+QsX22gcw7440ce596MQ5yTgrj+CfyYKoC+f5ZQZtwy/kyYwhdJqfdWU4w3mu2c4NvnsRoRWFdeZCEavrFB+CjyoTnvyMgMrwk3ZT4ShXnnttcoijQacTc8uRkgnM4+MT4VLvt+bMfSE8QmC3layvqrgyjGMEFF+ZXSLcRikKBuBmHx/IM8edMlcHSDAee0MHycB6GQsGMDOwMpMqzQpbVDXrF/KgHuo5Pjkd78pZ/ztN9+s79lWdv/R3TAkBamXkEAYA9qBn3LI8vOP/86V6tkFwl7+XkCjiwLXNsmMT5a1DGmetlGoeMqgS0lb++PeOEwx+LYcAJ4MD4DLQT997XlvBOFM7h9FrIHsmaG+OtVidWMtKrCnAr4qczi+juLd2FoNwDoJX8X5HnIs/nB4yLiParsX5crQPM019HyiFAYzFqdSOSUUEH3eA+waa+YmM03Z5venxwcRSdmxwfbKK6+U4UaCSEpluwSHu4wR0xq6h47HnA+gens7RmGtbWxHBo66/eRZmDIseKkCbpEJwPAon3/WE9CjOmOov+arTrNvMDTJT6/3DIRv+tEy3x0dzGuRm3zK5yLZ9Rte39zdCL/FwAjo5hMvAuTVyfXnurYJVLAj93X87ZkAUxF3K5xhReEcVCXbTBTsrFPY8r698tX8Mh+YnV+IDExVH5iqDMt39diqbKXgQIyoraW2uTIKAle1vSxTD5XjXPWEzwfbsyhT9e5eM7/MPspyN7oELzyNcrUteSH0lMnK5/I8BeOnhg3o4pjLntrCpCeUrIGAnMqw8Uk9EW23PYzjvptrhArdEtQ6O62xOQ0vDrW/hzNX3THjDpbjLiP3NPTMFNpw6NnTb+Ez3oByWS/BUie5Hp08bYf45ORZ+KbrlYd5z50/m3H2FHgCAgSf8YntJQKAAMmTQ0Gtmdz+TGWn+noiy88H2srSxcjUhfDIWJubWWyTobkskApU2yiMTUWu04j0E1hamW9jU9HBU05bHSwdOxkDhbdGxvoLpAEvnI3NABO0PHuBIzIQ/UU2BfvOBFDP1fdHxrOm+EzFbp4y1lbrzEBvHBqNL1VT2c57UKAOgKXbBAoL2MZ2FFjnpOcnMAbgCjAOjQUghJbH0S+DY3GO8HLoJKCJpmOT0UkRskuXrkQ+ugCcHgoC5HhvSt+d6EcBD0D14PBJjaFOT8q9beerU42e2dKlFB146a3sXX/s4NhU9HuBsOjZyJSgvLnSAxiLkycAp9FpBUpy7dK3Gf9w9LgKSQEzTiQN+GTvSesJuLH1Al/2xo8bGM3nNQmNTESFlv6ZnpsKbWMb6HLyd8aHO91nvv2j+WL4cTD0HQhPGpPPFGjM+p1R3RN6qvx8sve07LNebGOzsTmDkY/oSQfZ9A5Ef4Xm9F2d7CMmkXtyqvUYElx64423w++c5a4PmXmo6Fxbd2rnTtazCxbYbovnomxK540JWkfnChAKyNj6lEtUAkvg1nZ0R5UDLsBxFjrr35s1Dc2z1meGcp3MbSD8k8lHN0T+MlbBLE6joHPJeYQOfT3LkQ8fZxkygs7xqy3m9Gd4ouxqPjcweqaNT4/WnJ1yOZz7/f/oegsAv47r3v+sFsUrZotlWWCRLTPGlNhOTGGGppTXNm3avqRtkqZN0+T1vSZN0jA0zGR2zBQzSrYki5lXWmlXq8X/9/M9d3Y3fe8/v717586cOTRnzsCde+9I1fXQEZoc6OAaGHwjX5utlz4bsXvZQb0GzUNl99g2+iedx5ablDdU9dIouZuU36T0JupHeqbv44ZBAzf/4Fe25x00qnPqiTQW4bghxmIY4y8WSbrkY727TnI3aXA6TLYIj43wOBJa9aIhWqRBy/bA7lYWwnLyxOSQz+lzkw0dMADGZ/HeOhYwWczii8Hogf6UCZqGI2oHsjPpnz6ENm1/pHrmcXpu9jHmYUxGG5b7lm0y4VRliyZ3zUezAC9dMDDmcRYmk/SvTGoYtNPGRo9p1nmkP+vOVyjtezTmHNnMpGO4v8zFLp7cxZkLvbRRbqqyuEwt+6Ym4xC0rPEC9unFJyWwuMjrM9i1wU3C1iNMgvPxC/dHsgse7WJchK2gO9otfpdFfX+4gB3JGmMyduHVH/DFXXUmkDySzTvJ2IXGghjvjeXJisxviPETx8ifM87mC+vqO+XrWRybNGGcb1C08g5a+SwWw/nYCjsQGKfQX/Hu0lqNlWlPyIR9cCMAv5G7WHMBgzrGx+Nf6ZfpX/Ft3tXqCRw+Dt+cN4i9w7xqQ+RxICvjcNpHToq50Qc8adKL9JQ6y4k0fnpwm2OxH56Z3NAmWXj3tfiAX98AUvtYs/YF+Y7DfuywtaU1Dh9siQVzF8R111wXC+fMj7nTZ9kmdu7bHVs0keamQK06YnY3z5w9J/bs3uPdxtT58mXLY8H8U/3UBIMS9ICfo8+XQcTjTz4VW7dvjksuvsS7NkjnXVs333Kz9FMXK1es8iIXPteLPvpJJdYpacAwWb/jt3f4i4OvvuLVvuGHktF93kx3xfC/GkfrqPBlZgZwkpbj47wuwfTFN+NI7BYY82MYHdS3AZUu37xNeuGDLLQpduHy6hmeBti3d4/KsjjWq0nraL9sewg3kITbO9JUZ8VXslDWPJov6yYtAmfPN6pry6gffNC6hsgNv/zyS7F+/cvyNfgPFiqFTzbFbiDkp+1wje7StmhLOpQ+XOe8cYs/IC6fVK6Z0wjeO2Fl2xObJ8Y4Tb55ssf2aJ/FF7tly9XNEvok2i50Spy+nEf4PH6QvdvXqW1j85z9tXDZMl8mJZ8b8yyIYRvbd26WPR70415z5yyQ5NKNjlLPw+WzJk2dHC+9vDaef+4ZtbcTccaq1f4gA++S27J5s8dzLNCuWLYitryyVWOC2rj88ivi1FMXxQMPPOCnbE5fsjRO1fyAforNDOvWr487f3uXJ/y80J93Tfkl+zxyLQ7wd8ylKmtQxTAnxD6yjjyx15l3KLGDeqd4adf8R128kiWB6uKkOkSWDLpYOFBBz++Zf8hvsDEg53Q9HiPnwQ4xdjlrvK1Om5sa3ATiS6osVDFHZcGsSW2dhSI+coAFYzqM7xrlXxiDbt69PVrajsfYURNiFR/T0jzBO5jVx6jrUP9Dm1wf27ZvigvOOTeG1g3XfHOr+Dsk3fHOWs1rqg8P8YEx3tdVN4Td950yWHZrq4+CqOTYtUvtovOoxrO8Y220kthqLttVkxiqcd54tYlayXJoz9aYMPJovPu6xbFs8ehYNifi7KX1cdlF8+R7e2PjrlapTX5M+mStoU1zAmjTchl78U5v7Bvd83oCPvI1RMKcMnV4XHlebZyx6EQsnt0VS+b1xtnLx4m/iKNH2jROPBTtx/fF0UMH49jhY7Fz50b5st3S7aEY1tAlnHmDEHcySn27hiOy/yHBUK+zvSVaNc7khnB354nYc3Cr5imH/Z737du3xOHD+9QGI5acuiDmz50Rk8aMioVzZ6tt8ZQQT7KxoSFvwrC7fNvWTcEXjXlnGzvx5aXdh+aji8gqXrA1BSRlPMWCmWa58sfyU73tMbX5YJx1anesPk06nNsUs6fj+7tj3+ET8cqWbWpP22O36mTKqCNx+tz62L5jZxw42h4XnnFqXHvZypg4bqp9APpjY0tfZ0+MULvmPdbPvvRs7Nm7I9qPtWhuN066ob+y6Utf7MTHNlgcY8yitqF+kQ+dHNi/L0arv+bpvBVLlkVD7dB47ulnBxbDLr7ooo8fbjkSvD/Jjzp0dtgxskuFr8vhTOi0fAdHAyR2gbCCyoCd/rd84ZDn1KdMm6HhNs+Ssg+era1iTsphez0DNxwtAyQGDjguYMaMmShjYeuqJhzHNQFXJ8jjjTRy3oHAr0sNkU/OHpeDUbIGX7ysm4kkn4qv9zOtM2fOd3m1UfHLAJkBrga0DcOEIb9QJjHc8WKwVCCrjCGn1yYej4vHvZrc8SUvXsDGtlJGfThsFotYTGPiwmR0pAZqQzUQ6kQ2KaFNDauNz+K28rluOQnVit+Tpo6GwTVegC+s+TnVYThcmZcchZj3LjwaE7iOHmtT5bdp8sFChhw1gywNWFhF9xZODZhGqNHCE3dCPLgQfr8rhZ6aQ+bZp/phV167nFB7B++H4DP+za5HdmxwzQEPuc13SPD4HoM0YbKDJ9A5Muv3Wby/8MKzamydsXTxUg9q9u7dHzt27hTeOjm/Ueo0uAHKwhf1XnWUUjTvaaD1qCn7LGT+y0BcsOKBATiPPdBB4/xxyHTgLIbxaAHiMbmrqeuLE11HpT9WgTVBkG3x1YzePhZNlS5H2NGFHjVZUDnK8kVIZOhR/XCmLhiQwSsLliy6tJ04qgYoWTRZYYDAQhmD/AYmgNyBQB5x7PdGHTsqpz9UczQGuZr01cs5ygZ4KXe36HWLLx6p40X0LJ7wTDkDdHS8kM6uGlSgIybuHA7YjnTmxqy2yCM23F3Yte9gHDx8SLTVBvTLlW/pWjqSKXjAwV0hXp7Y2Yfc1HvEseNHpb826ZaNhWqHHN0nREP5cqR8KfCkynCknjo8QGdH03E52Zo6tRvhJo90bq/zknhk9Fev5Bi9yCY8/tywcPfVqGOSP+FT0fVqX2qAslk+4XzUMF7IHjk6xjSzGHY0eGcagyJ0zcFAnbbGIxJ0zHSsTALt6EQNWiyJ9amz3Hdgl+2A+qIZePuw6gKds4g/dmyzJheTUbT1xlZ7dgcwSKdDZ+CEX2KRZPfuXZpI5aKMX3bdflztZlg0a/J18OCR3PniHRFp25ZfjpehBDvGOLefOOaFBPjkHVDuaeQ/sDcGYtKc6kCTWdUDNstjWNylG6lJ/uHWg/K/DMR4NLXWAyp2ZOUC8RC/s8KLJ7I5hGUA53cK4MzUxti9xkSHhR5e9s7ODAa+PEraKD/IOyW8C0l+vrz7CB+PblmknDxDeqqjg9ckTAMLbKlHHQlfSuOrt129x3MREprife++XdY7O+dOdB6T/WNDbcJ1PIaNYmGBARV2wk2M7mgYWuN22N13QoMd2iJtmkGWcO3ZZT6Qg3bCwg5174GXzgzMgcPOsfkh4rN5nPxiTafonozRY5uEX32OBlJtbUxqa7wDhA51ypRT1FZ4J1a+awh/xh11PjKCLbLg7q+nygd40oQhadBNOhPsbk1qjx3hRaT6E14WQXjHT5MXRFgskm/XIIwF0MahLMyonUiuJtVjy6ED8pnqp2QDrOX6JobiDDx4YTcTCVwik0l8K7KOGT9WrUoDyAYW+TSda8rJBovJPLI9fsp4xdUX9ap+dM3CUKidcniRSPBd8gGUqRUO2gl5LLY2afREOnLw3ipe7s6C/9DRmhw3qz90tyR6PF5T3Ug4Tn2y6CPZ8JnZn/MI9ZBYeNoy+bR8Cb3fvSUlsbBGPax/5SUN8lrUbtp8R1/V5kXXDn8Fib5Cfry9ywv8dJPDZc8sFg/VxJi+hB1iCac+koUz2dzYCSNj9LjhUSt3WS9bZFGVsQnvF+RmDI9XcJefBTsUSxvimoM74/ni59zxQN+EzwSQvpHQSx0Or9FEkj6AdyPSb3fFiNFDbcO19fLNsushOg+RTuEBe/fikGYYNdXOH42spYoeXYt5xTn7Jgn1VCv/RVy1ST/OoJpHG7C17JsHFsPQN4sLjLVYjKeN+DFLycFHXWhz1C+LsfhqeIs61YPaB4+qwgO+ElviPWEMankXF4uX4D3Rxm68fFyNx1yZ9GD+tLu8y5o8s+DPIj1DARbomHRy9169kO3XC6E0G8FjT8g8XAPsPslNm2MRF56Rh/eMoQ/3HdJtj9pw9iM6a9Dfo7bUVysZ0JNlkx1Kr72yX3Zru82rf+Jxmony7dgh/QaTXNe5fGo3q6yKuy07onpTvNyYY7LCx1Z4rMQvihb89u3bbEuUpW/AXugbGP/5mvZp26L/46arJoE605ewo4y6MW7B+6aLlMUOJxZo8WW8P4YJOe/MbJcvOq7+hR3q7DynbbBLkcfgVdztSa3NC2/cLT+uyVJbW34Egz4OX8/HQdjxVuQTcR261vgt5SaJyS03lvJL1IZVoJ/gpij+O28OsdBBuWwHlMtFLV41ws44mYF04ce3KKeDMQznXPBigQs8mUactAILHnwcN06ZU3Dtm7KCZzFx0ZIlkk19r/SJb2T8DafsaGPX5eyZM6W7Bk309sb9jz0QR9W3Yqurz1gdi5csVd+9N3bt3ad+WBNwlfRjbhMnKsZuOjkLjVv40dcyjnv8ycc1AdsaF114UUydPA3XroN3gp6MSy7iRegzrUP4QxcE4qRlem28snlD3HXPnX6P1CUXXebJqL25/sCFHVCWH/Aer+m64EEvhUYJ5A/QkC+vcDjQvqo4+f1BSb4pLvl27t4hf8tuO+la/oQDP7dl63b5Kcal8jU8DaB2kzeaVK+igw3YJqQ33hnGYlghMZg/AnpnXka+PAwAKj/EL+9/4fkXLRfy0sa4CcTOb15PQH3zKDU3nfxlXPUJtDF2CrMrmB2v7MgnTl9yQgf9SM9J9S3Aqk9kd4xO6hvkI9Ro2DHtR9CFI8cL8vOSE7xeuHFfBQ02MmAZ+Z66Lm4E0p5Fi6/ZHW9jnNIdJ+UX9x04YBtiDsyCGD7Nk2n15WPGTIi5806V4FgWB2M9bhQO9+OT48aMi/nzFsSqFWfE8qUr5Sv6Yt3a9V7E531Zk8ZOiVkzZmlO0egdXq+9+nUxeeJk+yHmhvPmzIk5M+eaV/Q3fsIEj/MYt11++eVewGN86uD6wccP2Ahl4A0Q5hBqUOKPOsOnd8XWTZuiXfNUFmHYxMKLyo9LFyfkG7yRxH5OdSF94S/wedQT/s26VR0xRklfiJ/k0Xj5ROqOehUsT6vwdWQWvfjyH09N2JY9dtb4XpOR4aNGxqad2+OQxt08eTB/1jTxtja2vPJUTByxLaaO2RQTR+6LeTN5BU99bNt5JLZveT6mjdkZp00/HNObD8aUMR3RpL5iy7ptcXTf1pgz+VCcOuVQTBp5ICY3H42GOBbbNu6MvTs2xqlz1K5XDo3V8xpizoSTMXW8fEx3fXTKp65ePFx5DbH0lK5YtnBknDZ/UtQOGx8nesfFkJM7YtzIE37kbuPWnti4TeOlGm7+aGwoX47te8eSfBt1wI40L4bJ7k+ozzyi8U+DBlzzp42MMxf2xYFde2L/zgNxytSIKWMbYlRNRyyY2Bkr5vfEylPrpYuTfqRx7Ji6OH9VY1ywdEgsndkTc2eejKENx2Of/FyT+vdVS5ti5aKemD+lNU6dpryaw3Fwr+YsJ07GuNHH45xlI2Pe5N4YM6wt5kwbHvWyYd65eNGqcXGOcJ4y5mCMH7or+k7uivUvvxK79xxQu59gm184vSZWLeiOqROGyG/sjS2btoivPTF70m6V2R4Tm/bF6KGtGtsdi7XrNmocuSlmjj8QU0eRvieah++PYXUnNI9ojH1HGuPhR56OtZs2xjPrd8SWvR2xv6VV82b5Q43/RwxpjUPyWRt2H4ve2qZo0vxhyvDumDupIcY0qj2e2Bs7du+OA4d5lLRVc6Tt0XFsX5w+uzbOW3wyZoxti317tse6DRtj6JC2OPWU1pg0en80yte0n9S4tFqHwh/RPk9bsDDmz53rj9ht3rwpnn1q0GLYH77vfR9nl9LE8eNjopQxaeJ4r0yvWL7cHRCFWCE8c9WZcfbZZ8dKNfKVK1aqsa+KZacvF+yp6uDq46W1a2PJ4iWxbOky34lfIIcxb968mDd/QUydNtUTTZ6FvfyyV3slfO7ceVL+1OAT7nxmlp1L6v+81W7+qQtitpzCrOpYIOcyi5dZamKDs+CuokZFXpjjMZ55s+bFkoXL1MAb1THNjtMWLhbthTF39gK/QI1HupYsXRKvvurKOOfss6wcHj3zVwFVoS1HW/x1GhrqKYLn+dtpU6fHtGkzYjLbBydNihkzZ9nQd+7aHbNmz5EMp3mBiV1FfpG3JtjH2tr9ONrMmbO9nZaFnYnqkHlnEZ/HniV9TpEucHC8y4gdFiPU6Vh+4aABYcxM1sAzW3rkUTTgeR4dvNMkC3cauWPB9sZx0h+PUXHmcTDS+PLG+Al8aW6snPcY0+IxDL9gUIMR7hTlQEidFh2iGnR+VVMDfjVo7gTgVOls9M9Ol87lxTUvyEmekH4XqnyjBh97Y/PWrcpn0Me2ajlYDRSZvHhXlzwyjptBgOP85JSLc/aAh0qHlg4eg0IWkvwoiBw1g3buqNKxCZMHU8OZwA7hvRd5B5OBQHbsdeadjgOZPKGgg+fQ5Bc7RS7u0vISURYCmDDzXiZ17R7Y8tU2OsWWlmPqBMS35GCRGBlYAObRNGRkRxPPPfMIAxMvBnrcoclBTg4CEJS5FtvGkR85+ULNqWqQ3CERsAdmBpXM1D+6dBA9Jpzo6bg6mZ2793hbJ4vWyCBI/6ceGexxZ4xBiAf9ylTtBu8A4q4NtHlUlDIwhb7gjx8D9owpLiZI19RL9Sa5O9rl8Nk5oPYm3QPDQik6p9aQwbUnJkljsYXBCrsved8Ziw9Dm0b5mh0ILC6yCM5i+tjR42K02k5+MpmdYRq0CRd1R5xJie+qULfCyaCGuxgEJeVkTB0vg/yRqhPwc9eQOvcAUP6B936MH0ObYDEMlQ7sCqPjonNnwM6AE3tjpyOTbhZgwcti7LjxbHtu1GCuTXXFhJJBRb4PhBfJ8+gOd9LhmabCZMeP8UkXvAeiTrbFtmnbGI8joW8d2H2NbIsdR9QhOwp40TSTGXjkK5S8YJoXP3qBWPrl3XIMPGi31CcLq0wqeDE2LxznMXLbhmBzMaDXEz12LPnxLdkGA18mYgwYGbwAz8dLWKDnnU0M6lAwu1Fp/txs4FPSLMSxk4lHBLEzdqTs379XumaHwyTUaz1iIwyUmkeP8U2P8mhhbkGX8iQzA2fsHl+EJVGvB/ZzI0JtTG3Fd9GrXRw5ScNOuZLNyT6Qg0nc+AkarAiKHU7jedRXbaBTOmfXJvrmfQchOfgwBXpgUMxL0aFPwA8wcIMQL45nQk9APgbktGXaPYtW6AzfQttububddH0xSn6bR1rdhgTbWKdBkeJw6gmYuGPhgRtB7KrAn+CXmobne8YYZFJ/lMWGWo4e9iCRnW6oikVd3AS7XOGFO11ydB4ceyFCvDHp5us+7IbBprFx0jxplz7Rqf4yDZsQHn74FT48wu4YcHM3nxtFYsbtiIMgEsLVI5oNrkfsk5d4e7Fd9rzw1NNVbrhhmMDYywkfDY5dcYeOHPBjT23tHfLbI+1bWWCplT7oM1nY5jHX0c18SY4t8tRt+hMmx7SNnh7afy42jh4zSuXEJ0FCIAtfGOSF8bSr1EmPD+oXP5L9T+qQkH2D9C5ZsasyCeTM4kTD0Do/ag84tsxyTy4IiJ4E9MIZguqgSvAd3nHDDIN08ZSZCUC5/A0E+kUeh/XXXeWrGEuwCwvc9GWMRWxb4hW5KNzJblUd3pnnyckJ2YT6JhbdBMeuCxbdqSbzqZ/9DD+1J1emrqkXHt/k3T4shjGhoU7o/3j0lfbmmy2adbIAxg5bFglYWGMXGBMjiGBbvMJCoqgs/HSJ7175ifpgh2hjU50mCbWagOP3870kjDHQdakjGKW9Jz21eauQxcrM8040tTnqgsVwyvRKFiZYo4aN81jIC2Gyk2J3ZUGrXAsRKrcdkORq0T/Xv8oR0OeOHdvtXymH3yJOv8LOQWTDJ3Cmb4EPaHCw8wQdctOOxTZ/AEW6wZ6wHR5hZiGXd/nhB9k1Rn/qySaPI4oW71pkTJV7NIRb+HnEn91aklyVycSz3f1nd1eNF8n85VDVJzQJrl61T/t/lS/2jg3zaCH1mz6iLMowIcl3waEz+h/LobaKP8kJL7bNjZl2Hfn4KT6G9JKPXjjAiT5K+kBeh+MljzMTaj6GwNcYsdFTFy3T2Kg5tm3b7p06LIrs37dftqpJkMYh7NK/7b474qEnH4l9h/bG6FEjjJMFLzkM38hevHiR2tGoGDt+bKxb/7JlZ+fgeI2BqXhGmdQ5N8Qee+Kx2LljR1xy8aUxbcp0jdP6PBZceNppXpxgxz2y0hbQIwfyEdwf6Xh5w0vxwMP3a54xNy6+4FKPAdPUMDBF1EcAS0DnhIJrML4S/nvef48XGHAOzifQBqH91DPPaAK7WXXV4QUoPobDwuru3dxoU/2rnfsrdpojYPuqWp3rNC7A90gu+bEpUyZ7QVJEjBsaxWbKtRf6Spw+Tza3Zs2aeOGFF5XHAhhjo2phS7aFDVCvFPJrJVR3wHiBym2py2fvQHG/xU3PXLzEV/LEQ4/6Bl7B4F1RUmedkDUigPhyWeOibebYwdVQ8U3fDZzHLtig6WPLvdGG/YtP+le6vYMswKrvYA41dfIkK3fXvn1+/HTUmGbNQU9VN4F3FUo72hrvKmMBlRut2M+EcRNiWOPwOHyoJTa8vD4mT5rs93tNnjA1mtiJpPy5s+b6S9fD1JaxocWLlvi9We5fsFahZs4yZ/Zsv4SccTTj71LnFrAKktDy8bOtAYJf8JFwjFW3bdnsD/KwO71H9cY+ql52CMrPMZ5n4T7fTZWL2/gw7NrjdufVe8zHuJn5BTdjmYcx1qNf4J3fjE+Ym+MHleg6rqGe1J/VCC9PPw3VOOeVndvimPR+2oLFMVrtu+XQulh+2oiYNVVjpHr6qK7Yf+CE2nKL/HNfrFoyPk6bPTQmyDRHDm+MAy098fQLe9SHR5y/cmosmz0iJgzv03i7NvYfOhnPPrtHY/SeWLV8UqxY3BwzxtXFiEaNo5X3wgt8LKUnLj5vVpy7ZFTMGHMyJo7nNSBj4rmX24R7lMZi82NEU2sMq+uKltb62Li9N3bs4SZ29lW8e5IdhzyyyPiAMbnfA6s6wjraTrbFUS+G1cXcKeNi+akN3qWF35s+rVHzn2Hx9JN7YvvOw3HKKc2SOeQDR8UYjWX3HWiJbdv3aow5PKZOHB7Dm2pjzDgenx8Xu/cei02bt8tuuqUrteURo2MS7wnWfP/A4bY4KT+9YuG0OGvp9Fg8Z1osXDgrZsycpHH+CT8uOmxoj2SVjjXOGjmM1w6NiH2Hj8ax9iExZuzomD6uL+rV7z/x+Muxb+fWWDyrLpbPVZkRh2NEwxHZV2c8v3ZvPPX0SzGq6UicsXBIzJl0Ipqlq6Y66W7v8bjnkW3xiPS46VBjPPfizjh4TP6/V3O04DU2vWpv3Wp/bTF1yqR4aePeONhe73WQpvqe2LxlUxxtPRAjNJbg67F7jvBarLo4KZ7271N9aw58+epT4tzl4r3hRIwbo7lK95F46cUNknFPTJrEY6STNPZsik75YNovu0vZyY0NN2juyCOzDz/6cGzfsqN/Mazm0K792YTUaGhEODaaDnc6/aiaEDHYYzskjYnOkkktDpYXETKIWrd+bXzj29+Iyy+7TMeVEpLBdOUs5Sj42sR3v/8NLwZde83rVRZHh3PiTkxndLLjQ1x4AqdSOCIcM43RzKshMbDlpfl79+7SwLrNeWetPtsdIs+s8tgOvNlReDCAE2RXWqcnMnxpi0/gQ2fT1i3ieYNXwgUlXjg0cZQxz5FTolP2pJlJk+R3hyant2P7trj1tlvi9NNPj/PPv8gDGLayIimDxY0bNngRi4lZDuCyI1Qsz+Cp/Be7uegMciCTTozndLdrMMBAgc/l8hwvDiV3geVgD/4ZHEPTnRM0QG8+kT2dqLWff/nPWUpVp08R6GVmdoYTNWjgeV6nC1fi9p8DW5R/8MNva+J9NF5/401q+GrIzz0X99x/r5xbnTrXqakPydRtB5jnjDO4TZwVK4V0P1/YAl8PWrJ0meqfwVCHt9dic4dbDmmglp9CHSqnOW/+PJ6aSVz6B1ZPLtCvznRO7gScA0zip04EID6ys6QOgPAkXf95MeGevdtlY7s9UZs7j3d71cTunXz17kBMUkc1Y9psv1vqpRdfiNlz58esWQtU9xo0yVawIfCaLvrTFQtnXGuKBmnfObrkwkvceZhF8hCCDkzw2EzWU1ecaFUn0NsVO/fsiUefeCZ2q0NmUdALmXKwtA3agR9TYFGHSRR1ixNRm+HlrezKo1XxFRLLKt2APye2oijaNcKBz4DjMkH0i9lfeSkmTZsmxz1H7OVOhr4eFvH4S92iWhlyXgkn9sUAfuOGdX4Hy5KlKzSoH2++sGtHNJDILeiT/ZXarXJ+PIrBIi13WBisMQjevWuX5YVf9MKAnd1YDM4nqW0wWWT3FwtgvjOD3Yqd8q4MTuPHT4xZp8xx54R/Y+crHbkk9U4LBlu0rZbDLV7sPSpbY8LJQgXGNaqZxWMWrXqCxwoZhbGLkU6pV/4Du+T5d2xqvAbm0GOSgt2wOIC+aR/4EOwMG2WAJpF8Z3L9+vXme/U5Z0dPV04yGDTykQD8Ewtpc+bMtaK3apCbX3Bh0NJgW6Iz5sX/vL+EtmYdSwkM+ljsYmDCYhg7WqGLrhTxOyt4FBQ8vC+LdwWxi4pH8JiIoGeqFn5p6yDlZdP+grA66CNH9sc+dUw82jVD+mVRk12LmDJ3Fmk/fJSDBRj0gJ4ZRMET7ZMvDnO3FD64M8z7ymgC0pb5xNY84KYd6XDbFkNMUjxoVx0OG8GLncNysGDpxXwBHT1yUCQ0mJ04VX1UT1xw7kX+GtGRI0c14d3m/gU+uXs5WhMlBrRbt23z+8SyD2TinRNH6uOg2h2TNh4dpqFwMwafzGIk74LjbjtfZOY9YrQf3svAI8Q8utepCXJX53Hr+eCBVtsyi1fctAA/j8l6sNnU5J2f9D2Iz6ON7JbxqN/tLidBLFbQPoiz2xj/yMt7j7TwLjSDui6Z8PGCaXx7+hnaHTpNIPB0nuiK9tZ2D2iHNfOInfQp2SHpxQXpiF3aTMy9w4mg+vfXULs1uakfGtde+0YvSjLpaW056jpCLhVXvRyL9a+siT37tmty3R58mp0yOzQIZtfclKkT3DfzOLQXwTXYh00Wbo+3agLf0m6ZerrqPUFn4axRdcwCC7aBrNg672zjhfTIRv1xwAO7UVkoZSLEOCb9iFgU0tQlC2EspOSjW+5jZafs7EQQXs/gRRsWNliUEE5U4gU6KRVfBxztF9vGjtgxZJu1L9IZEIUsmTxUSnK/xCLpiJFjNBjmsQVeZZA7atAHj5s0MUmRn0cmHuPDRtvbTth3tbWzU7jNj84d0aQX/u2PQS94ZMTXZp+iPko0eccIeuPl9uzoO7Bfdq1+GxgWJVisoe55PwqPcfJoJDekelTvPArBDlgmA9ajeKX/YWLJ7mH0gtP1o0ryYb5Jo4ObAiz6MUFX1Qomx5W2EzHL5A+VwTvtJ+sqFUefyqPgPArBuM83RKgeybF4/tI484wzdZGTdfhmrEH/zPtaUDnXJRTbKPbBQT40aYdPPPG4/SsLhdQ5vpT34QwfMczjSCbR8Am/WY/JLzchwUMbYKGd3bgeb2CP4p/dxCxcHjlyQLoZKf8hn6NeGdtiYYAPSfE+p4b6Yd5Zyg4++u/hI0ZRlfKlqhPR4T266G/48LGabDarPrkBJ5nl49AXvME3iqStFB5ZyNrNFwZVGJmL/J7sWmddXhDLNBb+euyPsR8O3gvDeAwZWYhmnFxCtqk8yjuhwFNop74Z/w3onBtsVA7vY0TfozV2f801N1iXPLo4qnmE2+H+/fv9heBzVp8Rjz/9RDz87KMxaTw+hN5cGhTeiZOn+OmH1tbjce4Z52hyNtRfC2N34JSJU2Lc6PGxbNGyGDNCOpddMXNul86/+OXPx4MPPxgf/buPx+oVq727iBsn7LLE9PCZRUfIXWRCXwTG4D//zU/j/3z+3+KySy6PD3/oI/LxTdQqRuubkSDiR6C822MVBxe6GawvzgTgBqdxFNsu6RyEnD8Ir4ryxMTNt/zGC4F5k4+xDe014rlnXtI4Rm21u11jlAkxc8Zs+1ve+0SdN9Y3qQ1zU6/B85uZp0yXDgboFV6TJnySzpnxTPrNH/74+/G9H37HYwLXu2yR9kofys0b5mnok690+yu/tg34FzadqVVsQIgVY4xaE6PUx+IjulUvnZooQ7qxrzGG1qjPFO+8I9Y3Nip4l63sloOyFIJT5PRHfGTrtEuy8HvtzEHV3/v9cvJjL2lMxqtlTlu4KFYtW+E29TvZ37MvPu457GuuvC7q1PbUutXGqZ/Q3GCK5qPnqF/A36iuVV+qpdj4yqb45S9/4Ue9+TolC1/oAF1yk3PxkkXCkTp1PUuWnDMowHr1QyPYVdYHmbRjrrNd5TVxcHHGB7DQrr5PdqOY38/76IMPxS7Nf+vRs/TTiw9gfKf5BOVkcbZ/eYrUD21GBH+/7vNc4kIjPQ/RPO1I7Ny92xs82F04TL5fTjN6NL4DF2sK8AUsRJ5Y+0wckZ8+Z8U5MXXcRMl+WP5W43kphI/AUTcnO0bKPw6LkaPkh0ZqHOkFZpDVxbGTTdHZM1R2NSTGDOuOum5uDEoO1eHxtmEar/F4vcaro9qikXKqGuy0tb1BPoObcfUxSvS62/ZGb0d7/PbBR+LWe54SD2Pj4tWzND6tiWE1O2KicIwevyTufaorHnn+UMyYOU/9Lwv5GrPajvAJ+DXN6aBh1Q7xesXOPTs0nmiIc5ZOiPe+tilGNx2KPo2dhg/tjUkzZsSX/mtvfP6bz8a06SymToppk6bFjt2HY98RjYFO1sWYMZqHThsadapb9cQaftXFia6RsWvX4Vi/4fFYNHds1GpOVsfNdI1Xtu8QTzEiFi+cGgvnjIvtmzZHhxxArfr7SRNP01httnTE+8s17sQ/qZ+ir2/vGhrtPWM0hu2Jpp5WzYPa41g773bWWHV4V9TX8FSQ7Ej+c9+Rvti5tz5Gam4yY3JfjKhvk/QSXLrtONmr8V1H8NXsQ0e2xp7W7jhwWPMktfeJ8scdHYxRhqov13iV3eG9vCf+uNrl2JigsfR5q2bH1p2bY8uOw3HusiVRP2x03PHIk6rLiLEaq3cJ/wTNK64479SY1Ex/LIuVPfREXRw6ODz2H2yL4WMimsdOlZ8foWGC6l0y2mZkhPhRntDh5u9PfvaTuOWnN6dhK9R0thyrmhJGz6CJ5sBPjLplpeE73Q0gy3KHl3Isar28fk383d99JM6/8Px4x9veJQNmEUSTOQaT6mh559G3vv21mDx1Stx0/VuyU9YPJ8O2We6okUYoK/hlwEqjsWORMC0tB+OFF5+PPXt2x9SpU+PSSy/VwKPZq35MEP0JcXX8DLqOHmtVB3nEBsl29JwY8KL4kV7A2rZ9m84aPFTOBEeCo5zO1wk0ceIurZ29nAGKpFPZK7q333abP4P6qssvF89UpmDEJpOnzRs3xkRNhseMH++BHc6wOBGCyOATrGd2FjB4TgeGEwyvVm7fss2DTXZ+jZ8w1g2MCmTyYlzA6rrUCcTtxBS1vhTc6esaB0p9cWaA51D40aXrUz92TU2fNCPGjefl8GrcpHMI1DucBMPXF7//g69rcHI43vj6N3on2DPPPRt33XOXcNZqsjnRdU6HzUF9MqkpOxiy46s8RcUK+JNP0nif2rBYtnyFdc+Ltb0IKxs6dPCgbUSV4dXdOXPnSi/5hSNKpxzSAbKqrgrv9uoELpQ2YMOKU05lkgED68SdTV6kfsCLKzzOsGffTj8O1thYG/PmnSpbG+VFnnXr1sSsWXNlCywUJV47RkJFgwNZIc9iEvUyURPCSy66WPialKbMik92V2Fr3Pki1Aj+xPGj0mW3O5jHnnw6DjLZFEIWwryDQAd15y8RKY5d+F0/GnyzaACcF3V15vEyDxAEm7uTdJbRDR82wu//YuDOAhk+gzL7JPc9994ZCxYsjJWrzk3+od7DAD87WIIXkqlbegHkkUBiJe6/724vPFx5+dWa9E6zPXBHX63J9cDuLQZs1HOH2ie884gQGMoEi91L1qECp3Jnm/JMFKk3fIgdsZQs7hVH79mmOJjcMeFk9w71Q3un7h3s7xLOAzbR886AzFR6T2za/HLs2bs1Viw/JyZO0OSdxS9/SrpLvmKGH+3iJZVMgvk4AS9gZ6BMe4YjaMITOkr7zI4Tm2DC9tBDD8QR4bvyild7pygLytQTPOYOmlp12Hz9kRcHM3HVhAt/JDzsMGDXYVv7MU9WaF/wBS0PnGnK+jFA58YGeqN+sXz0yTVtjrbFxIJy6IQ6ZSdRBWR6lMJuuPvHJJov4T7/wtOeyCyYv9j+D341BKOZWm7uIkLD/YjOTapvduslLSYa+XEW17HaP4suYq2y0zzbvqhj9Kg8gv2L6z3r2fXJCo58KrsF9+3fGXwp7RQNWmo0iZ4/f2GMaR4TrUeOxiH1ISymMsjjLu6IUaNwofLtezUxO2461p8OyyS7ZRGCyTJpKNDtTG2K+vVj9JJDXFk/3L1tkY+kTdPPsKu08+RRLwz2drMIK16VziPv2HneFGHCPyyOa7Dqr/9hy5Kd8lQiOsRgqE/aEO0GGeCDsjyWyA4vFoutO/HIYma2C8hJQ9IvPPl9g5KDd6vx4uCQz6ZflBthRGv2KCPs1gX1YrVrYE0dIiMLq+xS4fGAq658nXceIycLXvBKm2QxB5loQy+9sia2bNlgvBDYs3ebynarLx4RnSf64vgx3gvY7UVkfBA229Ul/jQ2YEA/pKbR73YqNoDOmNSidfss4YQudm3+FbA/D4BUwGT1PyEGbN96VeDsNsdZ8oFEGhKcAROlzrY14axS/J8y6Y9TT9z0cH5VDv68cNdPc9BZZbjxMHw4d3zlO+QTsQkOdj7S9xc/Tv/JI9XssMhHQdVPteyKY8cPy+ZGBi9AVk3qwH5SZvTC+7RyMOgEBdWsaB9t3a821OlFFfxIcpuLUgQekT58ZG8c7zzqvrCzU5hVl2LHvh/7oj3wygm+8sk4jhuBvEuO3aPsnsRvICvX9JG8VL+3u5IduzZNxfWzj1DAL8I8V+ibPhN9kMDiFH4j+x7eBTjLX/8jQMfwwsuXtFgAwrfnAoJB3K4HHwlPf5ILRuvWrbMvdB4wKot8+EjXoYLrW+2OM7xQ74xJCk5szq+xcF0kbng62nooDh7a7Xd9TZo4HaFtx7SPzu42P6Z9op2bJ91+vxuvYGChlvfwsKu1edT4mDCWz/OPDl6iDG0Wpu0yhb9fHp3BjdzwSOAR4pdeWus2VuAAYiyMLCxOdMvPwS9jBbdBw6R8LL7TP4KTHejszieAv9AgsPgJPDRKXuqfdzIek441aRJa9EVf4XoUDIuD1133ei/qe3FB9SYmzAN2snD+vNi+c1ts27NNNjY2XtmwLjZsfCU279oefF2bm0I8DTx3xpyYpHHospVLNQ6qjUceeTTajrbHqy64JFafcZaUIn3Jf56U3f/nlz8f9z54b3z0I/8Y52p8g/9iHNvnd33C++/LQbB+dSAjY5Xv/PBb8dVvfDmufc1r40N/8bf2sTzKjqkM4VUvkqWE1Of/HcANHfty6q5Ks+yD6A5OK3CFF6nIelQ0br/j1nhFumGXKHaAHWLDBw4fUAG1H9VF9NXH0PpRqkfNm3jvn9oXC1gsFnFjZunSxXHKjOkqi60M0CGkTsCtdtjLIjd01T7F//0P/TYefPi+qB8yVIVEXGVLPVMO35rjtexfwVvmG+QjlmWzPMrvZT8I/n1IdNZ0xe6D+6JN45zJYydoQjzWurA/Vl1Zforpx9iWtpXztmyHHpMpzjX03IapR8GZUTQlPfCOyv0HD2ncxY7ysZrPTRLqvnjupWdjzdpn/MLxKy65WjKqjasYrglZuTG+YuVK6Zc+C3ppN/iVPRpbMI7glTn0tbRreKZ/bB7bbH4sC2xIdnRNuyHAI3py3TsFUQFEZ+nfCAWmxN3uhIz2A2287QH5xQceeDDWv/yyafIuY14J1MsOZZXDbqU542BuTDukD7GNVbgJRH2tfPRtvnTJgmJ7x4kYOXp0TJ480ePEI4cOadx6TFZIncAr9UPb6ontB7bHcfVpMyacEs3Dx1pvffVqC1WVuC77clGM3fI1Q7rET467eOUA1S7r1Zm2hv5EBVMUX5oZiW+NzZjv1LGLXXMiwfKRkBrZOPVQXye/rjbLbnQ2FKx7eX3cofZz5unD402X8/h8i8ZH3RrfsEtsUXzjF5tiZ+u4uOmGd8Sx1iPx23vvjlb5NXbR8YTYmWee6dcNed6i38svvxiPPP47uZ2aWDC1L/7qrRNi5qQTUlRb1Mk/TZgxKz733b3xL194Vj5wSkyeNClGD5fOWjvjlNnTY+bMaTFl/LRYvnyp2gvvMWaHNo/89kSHaDz25ENx3wP3RvNobsAPjQMHdmvse8Bz8UkTJ2o8e1g4p8UZK86Myez2HDfGr1Ch7np56Fh+UMo0bvpm7LivT7pC16qqHimzs6ZDHa/qmbUOtcFu6bG3R7p1+8XG1LbxKVSZ5oa8M7tWbXdk18vR2PFk7DncGgeO1UZ77ajYsqs2XtrcorbVGJPGN/tDizv28dgn7z5risnDR8RZS6bGrn07YvPBuli6ZHVMnDwpNm7ZIpV1xCnTp2V7UE2OGd3s95NhjN1itk91n0vf4kjpPbgo8VrrdNoXPgK/XRPH1Q8d72iN9RvXxS0/vt3mS6jZ+somIKtLJSg+YPYZuE6TR1nZ0ElDpSRv3741Pv6PH49FixbFn//FBw3H9kS2x7NUyguav/rVL/hxije+4e3eksrAjjsW7DjDeNLJCpkYpnOHBox7kGR6oiZHc0iOavfe3e4A2Z6OPhgk+e6WDMUDNRwuTkANDsdBB8i5XviYGEPL73cQn26AIOGQ8uo1ibLTVAODHeRloYIBGY9tPfG7x2RQo+Kss7gLAL+Ii4PXoP7oce+I8M6TKsuORDGx4waZqQTUXgH5MidOPJJDZbLjg5etsqPAu46MBf1XeLICjN/FjQ90qSvjVkMvJIozs1EQdFkGczzas2DuqX40FF2YhgpShlKUZ9fH9773jWjXxP2GG27yAP65F5+Pu+UQmGzxKVO2srIThFLcrc+XK+ag0oO3wpcwQhfDzkvcG3d5hseChaf6DrO3MqscAzg/wqSJHuV5B8eMmbwQPHeF8C/1WFkoZ19bCP2pLi1zSkIejpC4+eG/srxopDy/lJ9Ggx3q94omcY8+9qB3P7zqklfF6BEMxtbHAw89EMuWL4uzzjxPihQeowe/8IEU3NCSHWFLEMHp8KL8ubNnyyHIRnBCtCHsveLVdUdxpbMwh+3x4uRDLUekDwasoiF8TJKgxSIPgXplUOL3tcCM8nhpPHJ48Yu2pPZg3kgDQHjYZbBv/z7Xk20EnKqXvft3xT333h5z5syXrV/Ybxd0P/DmdqGYxSZZ/2zj0i3viLrttt+o890f1137+uCrTN4GL4bTjrNA2iR1n9cIRFKmpp/pvwK54uSnrlgsAFsVFEEmF+kP0q/trqJIZlVgwLIz3VmmgX0gI3m98TvV/QZN5q+5+saYMW1GPPnUY7F791Yvgl19zbUxZuQY22lHZ5cmYS2aqGLXlO8Rj67ipKU/01dABnaO8Z62O+68Lbbv2hE33fiGmKKOi91hwLnt2a/AWNYXnU/ymbwXe8EFZBo0RNMyJz2SuSK/6LPAEkxHB2ZEqumYBjGCzkxQpBrbODYl2L3qsH7zm194oemSi67Aig3vWrIe81wogY16HsMjhsGupU77Cg/oNLnv7JJP1pn2wkJP8qBy4rnIZBmkVM45mGaIp2sTkG6Uvmnzpnjo4XvF1/w47/xL3HHz6AeL+l6Ekw7RgxefKa04vsgvinVaFUpc+bSbbg2KkC8Hp6o/FtSQqJKRSZAXpsGlQTwaoC3s2rk9Hnzgzliy5PQ4XZ17kSMHtPQ/2Eg14Ucm2qiFhxYUFQC1nIpAnHTjgBcWx7MFwWMJrnsGKiIAHLzmV77wE9BLv5h5gpc9MhnIBQwlmKZYYlAk+2bgxI0NFtB40e/Dj97nwe9ll782+Hx17gCQv0LPgmdixSNLnNs6jseaNU/Gli0bg68/815Gdq6w+NPawg6BnDTPn7Mwxowdb0nFbRw6vD/WvfJCTJt+ihcCOto7vEOn46Roqb54PwmPY+MnkZ1+ncVabAT5PeExNlul5bXOBWe7qvSWNiY4dKuAfWRbGcjTv4FrlbPO/B+bFB3XVVWuvwy+in4kfar1LbgyGSIPHr2Yxtn1UyffzoRJ9YONUU4/1xfwLs8ic8SOPZtin9rhtCm8zmKu0nnMTrhV3j4SfvQjUL/0AUNqeKyxO5557nfeeXvuuRdqwJz9Pn4rzSvff8k7NLfs2BS79uxWHWqQbH56o/14a7CjiX69uXlMjBk1PviK1mkLNWiX/6oXDXaQ4e2pD3YoI68XVmXbaeM5gHZAQagv/zn027rSSr3wX2zqmjFFd/jF+yNHOj/bFDXSF4dbjvomi8dltE/alfLYQQUcfIOrlIMXdgIfPHjA/BqXaeUiBTtq/KEFxmLUhw/qI/mlzkCY6ZlGHFl10rk3NmkcsXPn5pgxndeOLBEEnAJIfn6Cv+VIaxw8zBctO2PKVD5fP0mTrvZo09EpcebMnu9XApQXXeM8PL4S/9CAiZQHxNluocMNlAMHDqh95sdoGFO5XjQWxu+wGyjHvGm3yMY1uDxpZNcjehTevLmG/QKX/od4wmYZ234V0CFp9vfyEQQWyoueocmYedXKMzyhoyh1ZbvXwWP98+bOjbHNI+Wze6L9ZHvcognrEy8+rYnVek0QT8T8GbPjsvMuiVXLVvoLkS2aBO7ev9uy1soWly5aFuefcz5dsvBqnC1evvy1L8ZDjz4QH/rg38a5GsPxcnEqQ9oxD8XuBstY5CSgo//82hfilzf/LK5/7Y3xx+/9AIyrbnLiLdOzDAPwubhWzgTwlTjphAJf8gafOQiFnxIogm+hXW/dusW7hGnrBPs4xbcfWhfHuw9rElsXx1t64tjhnmisGxFNPFXgJwuwgdydu2QJi2HT3MagM5ge5x7asX48xkZMHokNqLFh64ua8K7L12UILtsCOqDPTW8kKXSt/yxcVDKTVs6VGfu10dzQYFKORni89rbb745NW7fGZa+6OBYvODW6O5j3pb2jI24kUR7e6FM9KaZG0XGVzuI68rgf5kdhaFR0GVOaHVZVdM6hdG9s2PxyvPTSmhg7pjkuvPDSaGocoTrGPpSv/uu0RYvjzNWrZNepMwflgxS9IjM0WSBVlGaftJFaJ3jhpgULUPwIRfcJl4F4opd81Zid62JHXBO3zYBJuscPMPfYv/9Q3P/gg/HySy/nYpd8OaitM5NAf4kzpc4wmI9SV+ZRBe3jqnz0TJ3xyiNuhrBTlPf+siPN/lJlpCoVwzZ640hbix8lHDdC/cfQ0aYNVXvnanxkXQo3H8ognQUarmlgqQfyGbwql0aHjeH37fulZVygeKK0DE4YgBUflo5xCJLIL1Ep0tEB+Y1ZE4/GB940Wb5Wc06N5UY218Xk6SvjGz/bGXc+3BbNY2YJhXxRxzHr1i9wlx9lXYB3H9O/0f5aWg/E5u2bhWJInNLcEX//h1PjlKknoq+LL8wPiQmT58fnvn8g/vWLT8pumvyY9jH1AwuXLIvXXH1VTBo/JobX8oEI8exXJvCUSpN3zfHBtn3798Rnv/AF91sNsC+Jho4YGds2b/eTR+MmjIkP/uWfx5mrztaYQj58SJfUin7Qn8Zp1rN0o4J1NDgplEdn8YJDlCjvGd01ncLqxqg0dIyfUf/AO7EF4f5EtN22qTJdR5yMjv13RduOnwt3R3T2NcTOtmHx2Nqa2H2sSWOREaom8X9gR7Ts369+mQ/4jY6xw4fGvEkNMX+Bxnszz4tRo2bEtKmT1PbFYw8tRq15iMZ64qWH3aiqsz75W/q/Xvk1Au+cFELVD3bkqtbhf7I92kyP5/PPvfhs8K7Xxx94zlZEqPnOD34glJamCmnu/joNuqoMHcMjXhrdQCfRp078SPzkZz/1HbE3v+lN3vXBy1elN+PgjtBtt9/sbbKXXnqlnANfFOPRS3THFkq0KGaNr2p40DFbNI8UwpMVpeFkeUSBdISnoVEhDHKSx+QXuJwwC1YGqip1fr8TgawpK19pls14gFOq8lPe5Isvzf3u0Ud12RfnnXdhDOH9GSgetSuNcjlxFX4GfPCBnlAlrMM3/OiCNJgEhoUv3mvGs9pmQBjpPHiXCJ+jTe0Arjxdq5QtH76d5syEKnVpvWHAokmflHVFhWQekOZPaTgzPgnNHcDkFdOmbpAj9dfZczJ+8tPvxbGjR+KGG26QsxunAd7W+PUtv1K9jo6zzjzXbBgvwgoR7+qyEQg/hlsG9PmYX8bRD/yUARh3ppTkvBygwYkl1n8GY7wjKwelBOQ3HnJNVxxUeWyf9A99wAPw5gkwHKTo6D+WlBMUeE+7AYhJydFjR+KHP/++dzn9+Z/9RUybNCN+97vfxTe+/fV41WWXxRtufKMaaspMKcrhRvrtC+IKTMRLvRdp7IiV7maL40ZX2KGBMBBxBkMWiziGqT/zqbJKBz3ghtEpJ2OkIw+DyWq7vGTKNmTudIavmjjS2uqBcu5uy4Egx/4De+O+B+7yJGv1medX9DEOnA6UUkYCtlqkh1Zn1/G49dbfeOfT1VfdoAHEeE1euWOayNE3KPrtl2uXx1bhQymilXlJA1k8kHEZZCMt9TA4DL4ExgOQfhylDFf8G7AN0pAf28fGoIFiH370/nhl45q49pqbYv7cBfHii8/E5o0v+0tV55x9ruo4/SBfr927/7DopS7cpVfMpByO+Q85ZFqC7Yg777krNryyPl73uutizqz5GpRn20dHvkNe1RO4zJP5Rvfwjr8gXf+Vb78oniGbsASlEcUXEOcngMQHjoo3SFW4kh44Sh7wjpg3JhTbt2+KX/3mF+poV2tCfbFsiwIGzX8U1dm74YSH+mRiw1fSGKywOMrBTjYGunxAhUVFJp28oNTcCofrPYn/3jl540w9wVPa47r1L8UDstuFpy2MCy+6Qv0DwqccSF9EwhvYNJRGyDY/gLuck05eE3At2Ek2bk60CyIspqs+bNrKB5+At2/bFLfd9os444zVsfqMC22PiTNp+cwhP5t+K2kar3LwS465PQDLNXAVnyauuE7IlHyrvWswZt9CveNHxRsLeNg2G9m4MZR+WBdmVW1Pgyx26wlJRU+0JA83mphQn9SEsb2jO3bt3hF33n2zBhPtmhhcozodKzrIIJvXz3fBhXvkyDEaEPOutBNxuGW/HxPbd2CPfE6L+KmL2bPniX59tB49psHwcPWBMzV2yE/KM4HYsXNL3HX3r2P5ilVx8YVXxskT2Ay79TS4hz9JzjU3tnhklLvwPIbLDr/W1mN+BIsKKX641CeypbYGAguXBPp7aQ9wB3Tw3+trMJ7SD7mcbYhrnflLVbqc39GofOASJ3hUL9JTlh9kb2KYdmbcoKx4EMWkYXuvUd90IDpOtsao4c3eOVTLVwUERR8HGnxpwcMjCe76pHfsc/PWDXH48KFYsnhljB87xTyUhTrKsAjCYy1H24/GXvUFu/bu9h1VxgEdbe1+Xx6vrpg8cUqcvmhFDB06KoY1aYIo3qCHzbJwZ72Yd7i30HJpyACnqZvio1O/jNmIc2OTFoAC4Y1BuItXQbqRz7HdkocBKoCDfq7UVXVySN9Y6GReti3637ypCp8QAR9t0v2l60Z1VI0b+ZEGvjznYbF0NrzxIzNtsDu2bH0ltm3fGDNnzIs5cxYqV3n2FYIdon4XccQGHwbADyLf6OaRfm9R88hx3g3IO6BOHD9OiX6ajJ9LPOVLnsBfdIJ/5YYiC1K0l/LeLhbCWIji0cfyIRn0aR+hODZHHFz9tqlge6rinKFtWx10XcLgcoWfTEubBzeLMTNnztQEjscnc4zHONcTaKGdN3t2jGtu1jiLsVJvtHeeiB37dsZv7rgleAz6mldfFUtOXaQK7FEfvN87v3j/IjtWhzUNj+HY5tARlR32Cqwrvvjl/4iHHn0w/uov/jouPPciv6MTnduFy49Bu8hV9Nsvm/FEfOrf/iXuf/jeeOMNb4r3vP0PlCLbxferf2NBmLpF5qID4uDDPrkucc6FTtFRyUMXBUcJ5qE6//f0g/sPSCdtLuc8HdjI0zsejAMd2zWJbYqOIzXRdqg2moaMjKENTd7N7J366h/4kNPppy+N6dOm2J+DYzAdzmwCyH63Q+0dfuVT6nrj+Vce89Fbx43PLIMe0QvWgUwozq9q8S99Tfo0ZMq4o/RXLKqrH1Ci6ifit7fcrza0I668+lWxeMl8qVk4NB5NvMJmekmDAH5hkf50IZzcCGI8BcvMosBLBnuGZBY6Kw1WlOoiirDghRyPPfF43H7bXTGmeWy87e1v8df3czysfJkO74ieM5sP9cBH8oPDcr9sOvSlsgh4SwFNB2bom5HF/kK243Hf/08odV/qg+tMg+NyXfkA/8mmKhh2jh881OLFKXbhd8vv4dPwLfgDPgbFGbtjVzZlGLc7rZyFNxfTB47c7CC+9cvXBKBM9Ex5cMqOxBvvRsS388h9Hxtbju6LYyeOx3j1XaOH8XoI8aofj7YhkVqjZeBRTxZo+DCdtCVRZScWV3EWF3n+kQc7rfN6axZIeVSdwcGcRdfuF8lnk47+4BFawsGCLnVQp8qcNeFYXHdRR4xobI9ayTNiZH1Mm3d6/PjOrrj57sPRUzfadsaXLB3gkTpXoF76EFa6beto84cFxX6sPnVU/NGNDTF5PB/66VZ7q41xk+bHLx9oil/dqznY4RMaA3fHGM2lZ8yaEyNGDRcvEcN4nxu+kEfDxb9vaCrddi67PaT5+KGWveZ93JiJ/tLoxm2viJGIuRpfLV60yG2aJ0zq1acz5mPTBGPBPuOoYW+d/IL0IBl6BIOflUqk0VppUA1P8Kq2qJVMQyScv3qMTSGm6pGxGPWK+lnFrou2ONlyS5zc9+to6DsZR040xY/v3x4b9zTE8jOvjVUrL47tO3bHoT0vRs3JQ3Hvw09GX+OE4PUr86c3yB+vjOWr3x4jhvFVfKikrCi6j80e4tf1KiPIHebiGVnEm18nYsawQawJe6L24Tdf9fLUk096Q1Xr8aPxqU98Bq4dar7zk29QFNQG9uTbV3R4NkcjxlwYoBdDL5NWlMI7X375q1/HwQMH4y1vfXM+bscjM6pEmGNH1V133eo7XRdc+CrfAQq+VCVlZ3XQCVQDvcKJlWvqpqUkC+Q0hNZVcaJA+ZESBXgGM+Uph8NKJyT+jS/5TmehgyTOFFdjxcgoix58t9dwyQNfIfnlL37hd0vd9MY3RfOYZm/TlkuwbrIVCL9UBA7i/IhBwyDKhA/oUInueOXwxwgXNGCRF7SCybdFOHGlDMrnjoT8lQ4PHWIL/XjFdw6400BsT4YDR40mJofj2DG+cJaP2eCAmcZA04tCqhf4RAbgubs/bHhD/OaWX6iO98ZNN74+Jk6a5k9Lf++H341ZM0+J669/PSSERQMBT6rUiIUpq1T1DD/CTe0kXylX8kkMi2PAW3X8Orjzz05AdxLIgCxKz68J0ggIg/OM1nwnRjpip7hc2lqWwkaI5QIlnT4khduOuuJBga9PPvDofbFx8ytx4/U3xpRxU+Kll1+Km++4OU5ftiwuOf9VAqIcGMGPDGhTOMw3OuyL+kZevs+7FHDsrixBq4TOgnLZ3K4svdPZqGMqTsaPTtE+VASnyM7DspjobddykH6cBmcnvUsoORHuZmuQU+2KgZwfoZOtErpkYyx2MhE9KB3TtqwVyx7qNPfH3ffcFtOmzojzznuVdcXAvs8r8HQ0lX0o5voEQhe0yeNtR+NXv/6J7fPqV9/oSbEXvWXOlEj7RGfgSHolgEtonW6E/NcJeM6EUjcEw+k6U+CfI/GX6xJyN07mE8gDDlB0ARaLAhgdgGR8/ImHYsP6F+Oa19wQi09bok6MTyaf0GRwpCeykAcPtrpz737JJP6FkLKmoSP1MxCA11TD/Nz30N3xwtoX4tJLLvWkEjUZRsriTgYsp01V/hF5lIg9pK5STnAV30VImsDS4khjGFHpUAcn5PbgEx+H3SuNUKnOAfToxXhdzbJepfEuqLvvvivOO+eiWL7iTOVLXuoTuQUqjvSjLPj0H/515sW82C7vS+NLq/6SlOJ+x5UGTUyMeHec7+pVZYtMA7KBlTgHUtHOZddKX7dubTzw8G/j1IUL4+ILrpBsyqvqO6shbcILV3Tq8n2JJ+sj85NG9kml7jIf0rThTEF/4FAaOD2orviiR1Yejwfed9+dce7Z58aiRewMy7LwkHJknEBR9AZJ93lQUB659ovw5iICUKLLV2UTKv2tyxoXtKgP+ooG9x0MhljwkrfwYn8NX41UIeqEXaakYV+uT5WDN3aFeWdHZ28ca5eda4B39/23+PUDl192fYwfOyl6/Yi8eNQAET/EO9W4Ocakmi9UeWKnNkW/v2PXlnjhhWc00Z/knTJTJ01Xn4FPYwJOW2TsEPHKKxvi1tt/HsuXrYyrrrpONiN5lMFiWOqDOkn+kV0knQ/P0OV9fGtefKG//yv6JgyOo0LKokPXuQ0904uvAtyq5lAgDR64ecNkAPlccZShHoiqDP2rabkwJ+wteSwLYeRzzTE47oAd+b1fwoGt6jJthBsZ+6P9xBENGpv9npPaIQ3iI3GknYGj0hFlpQjslN7+wKFdXjicPHGGJsOjxavKiWd6IEhTBh9CM1HLjD0HdsXBFvk34eSR6+lTZsTIphH+KtqE8ZOEnz5HwGJzYCElJ6r0Ayw2okvGEjwmQT52yHjDH6BQvrlVnP6M907Sd7EbkQUP27dwE/r9u2yOk3cCUNh5tFnGLxmnEDo3PNwXwEHB+s6I/gFX1QVx/WWdqbRsAzzZb/2/6itpAVdwUGeML5565vFYt+FFTU6Wx7KlqzQBVbp8btYT9swCHk8u1MZETay3bdsWTzz1qP3lBRdcHOPHTFba1mg9ckS6rk86mogUXqDNr38yqlD6V/THDS94Io2DQL3kO8CaPKag3kjzQmhVb27L/HRNGmrMBQ5R1AXXFpOI0+iDUt9FN/89lHTO8MLjwKfMnO3HqgjZ/rAJ2YiOBfNmBy+W9k4v+BEpJud8nAPe2VVAR7x+/bp4+HePxOy5s4P3NvIV6ZXLz5AdqT+hrPiGHn3Nv3/xf8eDD90XH/qr/xmXXXiZfBQdr+xG9QWd4vfhk8N+vuKZQNv/8D/8bTz13BPx3nf8Qbz9Te8UbqVX9Y0MRU4OwmAcJY1AfDC9QoN4ySvxwXnES10SyNq3Z683H7iGVA4YPsCyfv8LcejE7ujrqonjh3vi6MHuaBwywq+GaeJxSfW7TLSxh2XLTo8Z01ggH+CdkGMF7FR6wpdrosvEnK/+806vZzY8FM+ueyB66/HTKW8uBMGv/9sXWxb5NUwfnovsyFLkI5T5EEOB7rbaeOyuZ+LwgSNxxsXLYuapkzxGps4Iyae0boQUStzSkCfw0OhfmIMvwD0gUIS+Tz2iUrlymji1v8r3V9XHy89tiXvveNy7f25649Uxbkqzx+fYewM+S+Nt76oWHl5EDy0kgR8eo6PHtY+ElvRMPmMQYLFPXryeflB5Vb8gIxMcWDiKjMiVafzvHxcqDK4r1ZB7f3UHWVr/6AIsW1XeN9ercRa9AnaLXSN78Di7uOYdaPgo15kO6mjwQb/nDRPK62ZhnjTxTboXzTiDnZ0vamPkdas+eG3RfQ/+Np545sk4Y+VqjY/Oc7vj41TwAnXvYkImzYMZvfJ1fh7PK4Hdhfx6+dKwF0Z4DQXzHdoGO/WzPljk4YkZj9elhFrBstCaN2qlQ2yjptr1Kxqj6rfFpLr7orFmr+tg2MhhMX3O4nhl/9LYsmdS9NThp1RX8GhanMWfuDRfqkeu129eG9/9/nelw7p4703nxjVnHBJ3r0St2k2NxrjNk2bF1iNnx7aD86QXzdskG7v2VRz1C39t1EsHzAvxK73SLzUHGT7g4DqUXMwT4EXqUx2rLiQ7lkD9eXEWuxRe2i76q+lrEvvgPCnYtBHkxGaMSWW81iNb5NFIUxJy24UOz1KVpwpRGqVEuBY4yiq370QM630ohvc8IO2fkA0MjQ37u2PYmEURDWfFiZrJrudxdfujIdbGb267PZ7f0hg99SPjusvmxLWXnBv7Wk6VnpvFlsb1olNu8KFrzw1gHN5kr9S5LZj+UOks1nkjj/Qsoe2f0BFtBXMqOxgZx7zpTW+wSgk1Tz3/qOw4M71opET+d6NQlG4GzI8Rk4Dh243ozJ1dHo/78Y9/HA8//Eh88C/+Ik5duEATG7YLS1HCyXu7fviD78TkKZPiuutuEi3qU4yjPJhQrDhCcEIrG3zS8NmVTD5X5KEEKhZus6L6y/OrygELD8anhp2dtfItEwoCL4bnBNOwk0gJ3UDsRICV8n7285/F5lc2xjvf9Z44ZdZMrzRCD46ghYPjOjvFpFvOBOQEb6YnD+Icgft1SjqNjDOhlOWygqrSbO6OW9f6edEJdPBNBGULLgdIissweK6bARJ1RxnSkRk+sgyw0MmADpoahsYtt94au3fzSNdN/qol7234/g+/r85zSVxz9evAImC+8MJglhfEVzYlBcMXRwk4ouzsqkNsDAxCUh4e4Tt46JDwZtnUi7jFVuCbP2Q135KXBqPSwDGx8tZQnLkGTsjvzrzSbwYcmOpbDhuy1qZw9zt521dvPPrEI/HK5o1x5eVXRKMG/xs3boyn1zwT02ecEqcvOt3Ow7yAFwa54L/tCP3VxoiRYzWwzQ8UwAedonWvQrYxHVQVXRhcoRB+NOyUSfwT0egDfET7g2iiS+DtiAWLPpiM2Db0M2bq1fwVG9QgRjbNi75Nzzqiw66JlqOHvPg5tnl8vObV11e7Fun42FosuXDaQoXMrlucoioDegcO7or/+u7XY9TokfGOt/2BBrnD3SliewSB+8h6FBINJMwVyIwUKPhxxEkMTFSAK3JUR9QZpci3NThQd7YrtEgijbfCZ6LkVGfsDRque+pAqTkYgJTSNfC+557b45lnH483veGdsXTxEukUzFhOygow/PCI9pFjx6UhsDDQIQNbSr06mIXkOWFq4wENyH97z53eZXjlJa/RhD9he7y4g/0lr6CwzrBn/bimfDp4BiuQA4jy4o0OwfYnObFj2xWWhcWnvux7xCfXdIjWl8uQnnyiTwYTpm9xhUV8PPb4Q/L3D8WrLr48Vqxa7fwKQbZJBsz8TAMuaJO8fH+oBinVHccu7izy3kh2HtEfUBfsZEzaySO8KwgJNNymFE/d0z7IFUOyR14Q/tK6Nd7RyGLYpRdfIT5krxKOtoxtJz/oVKGyV/KSWtLNOP5ItakybltOynTgPDHWzziNoVv0aW+6ss7UN2rA8eKa5+K55x6Ls886L+bPP904Cx8g5dSPQzaNWIWLrCcsjXwCvCe1wg+8lUk6gTL8TzlL+0p/w2DQ7xpTnB3HvLeCOQ12Xi+dYE++GaIi/TR08O5PvgzGh0KOHe+MXXt2xH0P3xXHNOG86fp3xCnTZmoMwGAM28nFMHblQgfeswliz+BuiLYTrRoA/SS2bd8cixcvi6suvUb+pcn1ZHus5X1zjbF+w7r48U++48fvbrzhDZUNYn+CEX7bnEKZcNEW2PXCe5/YHcbHaPiKtX2XjTLrm1B8HTK6LhDUQfoVDxnNMpiH7cRwmZT+suJD58yjhRUaA3hYZCDbjz/KJ3NTDdtHH0AY3hEwUHYg0B94wdu8qD7Nj2gKd8vRvaqPlhg5sjmaR49TSRZJ0l6lDMFUbcc+RHUhvaV/6459+7dp0nw8pkw+JcaPmRR80ILdrSyawat3vKo0bZ/3XR04tDsaRtbGUdV5aEI9fcqsGDNyvAbJ4hh4btUbt2i6b8PyoKsz7Vl/4sg6t3/W4YUw2SSTcN43xVdp2WXOZJEdgow52FnAzj+J898CkpEorMhKJZGK7M5TjsvQPmhXSTN9sbhznHKlZJZlJ4jrsqB3qPxFBTlQ34UeaXnOQv0Y9Sdt93TKV94bL657Ic5afX6cfYYmfl4MozzQsgWDs5je48WhY2ojd9xxcxxRP3zJJVfGgrlL/MJmvqxY5Eh/DwloM34QX26D8JN9Dzel6XvRIcBF/hLPa9pB1g1nfD580db6ZfW19KMopYEtsnPK8rKxTHIo7ZL/5X2gtk2CcYJU8yPJO2MmH5DgXVOZDS41l2isr40FC+bG2NGjfLMEOmDAl0kC1RdycD0kXtr4cnzuy5+VT6uVXU+OuafMjeuuuS6GNvDOuvSt0OeR2M998d/jwUfujw/95d/EJRdeGj2yfybO1IXtV7obqNvUTeqFRVze09kWf/W3H4yNW16JP3n/n8RNr3uTJnjqw9xGxRA8CRbekueUlfY3MA5OnRV9Z1VUdlrRKjQJxEsdGaY6s+jAwiG//SyGteWNbtoWFcZEsFMTwy4d7M7esmlHPPPUS/a5vG+Stsc7ePm6LO+EW7FiuR+ThKF+2c03SYylmSQzZuP9QCTWyiV0xYtbHos1mx93n4JJYo9pmwqGS73Q5mh1yKNLpxlKfEKPK3yXbZPLOlE6VhO/u+OZaDl0NM66bHlMnz8h+Mqt8ylvveHnC44M0EkfDUzqnUVo6HG4DYg3xhxyj9lXwSqApOto0Jhkyyu744G7n5UPr4/XXHthTJvDYhy2gtUMEYvMpYBn/MLiF+M7fD92zLiAxbLc6Ua9YGOaoagOlKZ0bmSwM7KxfpjqIW8WeCHIoZ/bvEJOXSIF/HteQ4aF1Em263rRwUJK1iFZ0oVAgDU8KAVLJF1IyUEXOT7ND8FxZHsHbYaMe0GJK8F5QV9jauZTBN5L6sU0LuDTC/Wyd/uq7vjej74d3/3xD+LKy66M97/3jzwm6ZO/V0nZhv77iRtGu8InGZDDCz62iy7uhRgX0lOzvG4jF4K4KQC82rxgqG8sjl1M2DF9oVHSt8qGezQvYZyYHqUrGmJ9jI47oin2SoauqB9Rr/awMjbvWR5b9k0WA00qI8syH2mn6MaKIFhPdbF+0/r4yS9/HF2i//bXro4bzj0Ww2pfER354rqhMXLi9Niwc1W8snNa9NUNgyHVk2RReRYMsS23d6UxdoZnrnknNLu6sLGGPl5BIJr1ZFPJfJFd8NIz71NDAdQo/tHZSu3D9nSgM3af0WB7dV1Th330RX1PozKkdWWqWkVDsNJlt/D1io8aL5BRXnYOXnSuctY1vq2vM7oP/TpO7PuhLJw2ykcMxsS46WfFY2tnxpodHXHg6NEYV3s4LjujNY4e2Rxf/+me2HR4aLzhqqVx1QUr4sXtal8xRjjTBmyfEnSIdMl+NXRNn8tONiygVuMV7E+1KXlph2qT4hvhGf5QHN+cyqLeMu2Nbxm0GLZt6w50BWZnAoxgVAA/0jB3x2kQTiGeOKgj4H/2i5/Ff/3Xd+Kj//DRuPCCC/3OBt5dAfKjR/fHl778uRg7bmy8/31/KoTVhFpcim39hB3mEhn2JeErfpI7ZRJJ3uDRd98AHMQL+URdMcZVwRs/jQrE4M9mkA2DgNGBYxANnT0x4DB6I46f/fxH8dOf/ST+8i//Oi4478I40dFp3fZPsAh2KkkL3syBcXKm4VQ4TUY860zHQSPgTCDfC1QGLAHeBuNKJ1D4RR9V9+JQaBPyjjGxlJkyVSlPYtA3aVyDznHDg0O6kuf59W9+HU88/nC84+3viGUrVsSjj/0uvv71r8XrXvu6ePVVV2nCJEcGQyrInRI6u9KZcwckbYds3I4CPIiW32cinWDc6DzjWT+Ff9KsYxXEpvGW5JPml76qI4cO9kTAIbMLgvzkodQ1RXFgilRymp4u864qOoAIcIqr87/7nrvirvvuine/+72+i/PCiy/GAw89GNNmzJANnO+OsDCKszIfOoxbdmVa4pF3F3FtvDqjg4RJeyj6SVvM8mT4R36VjoikUS/YTP+gk7jhwZkr96kfOQVbBnYuWOkNJ0c9MBDg53TKqc2C48DhPfHd7307Zs+cG6+/6S12StyJS+xJxwMwnW1SVm/Ww3MvPhJf+NK/x+mnr4o/ff//cGefdQX/CujD9lbVA/ZQ1YETBIeOaKXWhZLYIXeUF6AfOuz6ahzapMn5SU8qs37Ft4oTRxbeS4KWmByTbjImX7UxycNAhcUJ2pnvGrnPVZvTz4Moqe3++++OjZs2xLXXvC6mTpnhuwlo0rtchIefsSIPlESEH6G/rbveoEw+vEhZSudrmM89/UzccuvNsWLVmfG6q68T/5JBdJmUekew6biY8BFB59QvOksbKfaMrkxJ/5yv68yXjNYR9kL7MpRx5dmiVNdEiGZZ0tNWMbpqUKx6ue32W+Lhhx6K66+7Ps455wLphZLSgAqURThSbHtGCSL+qB/xwqVo+EX45lHpwg8P1L3bDaXwTUSUbm59Vh5wguBgAcCLPcp+9pmn5ad+7i9ivfa6GwSe9WTyxo1PRXfQNDrTIli/xpfwBPowx5WWJ9dyvz1ja544ZS7S6RpZ8HlDNAm+38eFF14cZ597SUUj8RBcH9ZthVvlss9JnmyEBIH3p9F76RpqRFjURRDyPUFWABdiWVsZSd/KoYtc9KIM8mfbQQ/2AyrrG0/Go0GRBpG8JF0SW2c85vid730rdu3aFf/jT/8qTlt4mtsZTiDLYAeKiPdchCNOhv6prniX6GOPPxL33He33+32phvfHE2asJZFeWyBCeeGDS/HZz/3b/6ozd/81d/4fTZp6wnDxxd4FPJIS0sckF84cPiIdzzzpTIvirV3WEbLh6DmAZ3prEASQegyj5PlThtwvMD6P2mODAppFxkDjjIVQnBIneiaRwrZdYFcx1vb/Ag5A1rgB0LG0aJjQsM4jJ3Hpku7QrEM8hSOHDsYfIJ81IhRMbpZg3QPfis4AuMrs0J9qn6rdkkb2H94bxxvOxZTJ06NU6ZN8w7No8dy0QmbrKzIOuCdrsfaWuNI2+E42tYSo4aP9m6+YY3DJaIQ6/BdZ5uOEKg8fs/puk4/SFywKUgeJarAVxt5B+fYceNSREBpS9SXASvb9DmPVHOlK0KFi0BqjhEz0XzpKHWafCkiP4tlG8r8VpJnsYTl7HgpDwwpolzl56Cd/MRHXq8mKvi/k53H4657fhHrNr4cF5xzaZy7+pLo7RI8OyCHMHkTPOMlyWu/4rI9fhdMS8sh75riK3T5qgWhJgjO4whF3XcKRb9MZspcGY6Y2435GpQ+KM8LaRQDijsjQPbjAwY/0+Wz0/gTj965Ljxpx+gcvMJhXnP85yzTzLLO1+HxivDwdd158gP+GqUg7RNtTHzhvS4WnnqqX0xNOerdOAVJXSQfaV8txw75Be4sorOY+tY3vSXGT5go5gVHGcGiK74m+B//+dl45LFH4s//7INx6QWX2r8JvXSsOtEP3hgLeaHV+BUHAZTF28HDB+PD//A3cfDAgfij9/9JXHXZ1V64ZcLNRFHiW+S02SzHf3aKEnP7cD59oGgqE51xI8FB+egIXvxaGXQmGRCZf/xIQ27fhCCuouwoPK5xkr9AL9rAJ1yW48Xwu3btjg3rNuqSMQjvjZOfrq/PxbDGhli8eHHM0NjWYyPRBA8wiUPjEvOD/qs6lJ/nPufR1oNenOerlm4nEtX2gGWbFwGhT2sieSPAX+kz0Ymvlc6iEfqnA+FVPF//6lf8VdT3vPcPYvmKZdEl/w98wUHgkijtyNfgE5/kO6XC7WAYXbmQ5FCURYJ85yLjibRDnrBYs/bl+PwXv+jx5l/82Z/5y5G85iHlB1nWm8tVfbb9lOLOqeobPjzWNL/Kl22Cg0vq1GXNjws5Yr0RmNXr2r8a+duKTo49E7ckJ0XVZGyJQsHofBY+EvmjTZBi4uLBglSQJHFCKU4v9qY0nU2qgill8Nl8VZx3UToI2PXP3AtAL1BJp5JHU4K4+/7fxi9u/lUsXrI43vO298UIjQG8CKx6MU+gTdK+ZlHXlKgryem5i/ym1GycpsdYxUDYl8ZgzGeIF/tT8O5SwVgW6yvzcpGNxZ9Xovbo91U3W9V390S95hoTZ6yIY52Xx9FOjXXUz7LoI0tRPv07dS7aimMzcMlmkBdeeDr+6dMfV7nO+OAfXB9Xn3Ek6tqfchk2sY0cPTOO194YbbHS+DTqSX6Fy76z4sevvCCiy/x4ivyu25VkYF5PFvywW0sy8W5Iahl9p8iGFJ46l/NNXmWjqPTn0rnaPniZN9dIEPTir4gLzouUguFd7Lyvy0+siRf7Bk8k1TewW1/wUKrt6oyGE3dF08nbxHynQHujeeSoaI1Z8U9f3RqbDkRMHD8hrjpzYVy0aE/U9e6Kf/v25nhxX1O86Yrl8apzFscTG0dEZ99o1y1CeFwLaeQQ39gatCygsghpHeiFsyCr9oLPoniFwLIQ5SbcH/3Jn0DBoeZb3/wv2RmFxbcoYxSlkeXCDA0AFsjLowQWMRiY02k8o0nIHXfcHte97vpYtmyVJ42+M6Fw7NjhuPe+2/yy08suvUbpDS5TYRUEFcIEM52Pa0ABA/Okjl9qxWe2dPOydQaWdrL6dXfz1S5eplstaKAkFaGRgI7t+Tg6FiTqGnNLOMFKppHpxItLmWDDO4HFFDRQ5EA/99x3V3z7O9+Md73zvXH1Vdf4QwHQdycmJP7qngphONaf8Lsh6sclFQVruWCWxlgGGNlYB/RdJ3yk2/AFkw0eTozN+MHCs98YhO/I81MiOID3y5zTEsy/6fATHmC8msoWVvOIrkygPwCfE78hGjw86EfnXvPq18U5Z57jyczPf/XzeNMb3xrnnXWet77SVsynsMGUP8MOHuMmT//AKZ76B1ZAmyx8IZlKWn/i28Lwh2xZ1vWlE+XruavFy/Qpb1TYkIv4zosI2lnYrnRgY+gIXdm+BOfFpKp83k2jmPilrM6333Nr3HLbr+IvP6iJ39zFsXnb1vjPr3zBXxf8k/f9kSY5I80LKIr98gMhLKWezQpX/KvSlCgRoW+H5GfQlaa8FChFqkr4P4OQslCMelJfQFUBnYK0QgMgvEDKTkABCE92lWhOq3h/XUiETVvWxde+9pW48PxL1KZv8CNKTHjSloQUnk2AS4bxCjxCKZ9wz/23xn984bPx2mvfEO979x9qbibc2DC/imYKDrj+mW7ighd03i+X8nDQXeKdl5zzpdphI4ZHkyaWvAeF9u5JQr+NZ72NkH8Ah2Hs/IVX6cVfcOaOKF9l6TrJJ3or2at6R8cM/r/7/W/Hxk0b44//+E9i0qSpGgwJTvWU77wqeCkpbt35UP/stss7XOQ7FyNEJuRgkKnLurqa2KRB6Ve+/tWYOXtOvO9d75ZcjXGSl/Cqnj1Ikp8ARamf5DN1U3iGTn88s60zfB3Uu6QfEsHjnbTV4Q5cZ+RVgsv5UHA7JV969XZ13xxh4iba3UPiV7/4Tbz44pp4w5veEIsWLVBxOkL8CDc6QJf1UXwaiFOOJOI7ikrAVq0jyKM7gsqirt8b0Jo9Bv7YGnVIgo6qDC2ZPvrxx5+IW2+7LU5btChuegOf65edwhAw4KzsxEEJHkwltoQDqLQxbMGAwlH8OcEwSq18CGwygfRgTXoADQOTBh0PP3R/PPTwg3H++RfGOeecYzoI5J/O5gddkK5M0uybxLfp8YfORASc1Bsw7lPQrbJgx63Lcqpelef6c6j6Jl3j+UoBdpxmNukmo+QcqNNP2C5EM/1Stpcc6A+J48fa4hvf+GZs3bot/vAP36/J0yLVC/0edWms1in/S3BdQkvlgeOxSz6wwQLRuHH5JWLoIxKDKnjYtXNXfPZzn41RI0fHB+V7R6rdd8muc0dhd3ScaI8THdUXpNva4sSJk2p32f9i0sia7QKdsItSdYielGSbJ0cXRafpo1TWuq3qRiHjyVPKB2yWAbd1R9x/yiMVvLqmHjh4zyWQ3L2Gf5eCh/zzv+TVVyx3mk8PE9Cj/ty+JANpqtXYuWNbrFEbnKAJ/9LlyzVp00DZEoKLIpIDWOvcBEiRrXbHi2te1MRyd6xaudJfxeWdcB7KUlgwnJhkIRdl+MrakdYjSuzThHlojBw+UhVV2Si6oJgC5dCN5YOm4Af0m1BMjtAtRUvgMf/Jkyf7VQJpv4ztsMVsC+6Py0RRh+uIKHoXLa4JwDmPAzjlpX8jl8mLxpO6Nm304fKO+kBy6pCm5HGPflXhPIHKwJlEhBKI5v4Qmcms8DKR4EXLP/jhN724e+UVV8fll10t+0UfwGWbsd0IL6gJtFmPKRCLNB3ZvoCES/UjMk+04EUb52fh9KmOJo3BQenWvcrS9+Y4ADsXVttJ4vEZ3qoyDuBKANEAL3yQCTzpRKt0/CAJQm0a4pQ+aXCbIlCO3PrGvJkJv/0w1k/EuDFjvFtw8M1h64G4/nKBSbrQ2IMbMXyEqk0Hdm0AHfgW2EGf7R1t8c3vfD1e2fRKvOVNb4uzzjhbg2j0DR7xoyL5vjvKUAdpW6BKuhHbdm+Pz33+3z0medc73hvLl58ZvZo/oEts1wbhvjvLwkWygm4KL8Il3NmeRU8tkHrPeQc+Gpk0ZxGOFDX9MHi826hiyzoUAHm8N7H4F7cFAcOTFyS4Uhp9qGWVrWZdA42fgr0aL0oyNrL85CitzIEYBxCHHzPCf11wlHafNxSzHHiNHVQK8Jj9KPRSFmU7oIES56qUZ0yx98Ce+JdPfzR27Nwe//Dhf4yzV5+rMenJCpehDZ/XlEKYzEkbQ1zFnQyszvZNQCd/zHsN6fbgAgKSzlQna9etiX/8xN9rPHk0/vzPPhTXXHVddPKRDtWZoQXLTUIhMD7jdDr/MjCm4Fd4qhI91jNDXNJqiOqAjdRBga0qnEB56XugH6O1FfxudjpSDlBbL0JMvnVT2USxecoDAzabfYWhu4/5I2Oaiockp3pEh2lPA/rko1Bd7otJSz+smOqPzRCuBx3sRuIR+QcfeCC+/LVvxoJ5C+NvPvy3MWr0KI2zGKtCi/IQY5FHbYA2obKsBlgC0bItYXMCL/Qx87z5xIfymNOz6xYYcKK/XCBjUYk086RyXgRSLo+v97a/FG07vh61PdtEVzSbhkbz9EXRNeRV0da9JE4GH28TLemMMqxHwEsuMrG4na/7eOnF5+OfPvXxOHy8Jd7zlqviteePjvqTmyx7TWPEiNFT49DJs6It5olFbEKysqZBG1Uf7ZsPzJ1EI+sOuVUrEowFdIJ5Z/7DHD4TUnsSlfFMPhVVyW9YxXUw/sKfkub5U5aGgmClOCX4PWBVOcrbVqTgclNGIjtvoL3Am2yl+2hManompg19VnXdofSuGDV8VGzYPzz+/ksvxc7jTXHO6rPj2nPnx2kT1mqC0hqf+dbmeHlPb7zt6pVx2fnL4sU9o6I9hrrKkBFzTHvgKP+VpnED/R/9eva/VX8qWMC91sTiZVVX1BMHgTHHVRe/rqCKmk9+9qNIa4IcLiTFC01CKDgdRZiZZIQmkDEUzbtaXo7Hfvc73wGfv2C+FceaOF/I2LtvT7zw4lO+63f6krNiaBOfXGdLftKwA0C5QufOQZFsaBg8jldx5SviRa2hctSj1UGyrZpGSkV1d5yM48fbbERMGvwFscKvyufLg1kEq/dnq7kDAv5sTNB3TcrB5gtGuU6l5Rk+WEB79rkn4xv/9bV44+vfHFde/proPsnqKNsO6cSEQgbGdm5eCJ26UeOvKqzo14aumRsdN8YHfhuh9MAOLg/a1cEzTUNHDFowTHRqKOXRoTlYadkJgLd0SOgLkVSAP1hxA+LZbfNhZwdV25kNyS8mLo2sKgiKDDWxdv3z8dgT98eK08+O5UtXx30P/DaeePqJuPY1N8SiBaepgbWLT7Cl3lwPks31Q6MWfk8yQao0Gix4yUc214ECTTM5Q3/+b3jszA1VgbI0PE/4VTc4IvIkvlQC7+g7F1Jdf0pDbhqJbUEH5OEvF8aq+lGaJzCuTxZ36uJ3Tz4aj/zu3njL698aC2ctjD0H98WPf/WDGKXJ2ZuueX0MH9kccluiX/ELE+Cq5EESBuUlH5tTdgzXhKJ51Jjo1kSSCUpVo4LJCWzaH6jAkGfKc2lZdAADFTsqIsBIwciF3Wei1QcHlo2UgpuQeEt5HEitHzX76c9+FO/UQO+8cy9QJ4F+ExcwLCJkHam+eJZdTpK2zp3HX9/2i/j85z8f73n3H8bb3/SO6DzJCyupb+yc8uJbEfhJM67wKmQ9cKRM2HrSZaCoTgeZLCMoi93AO/hTP75boXO3OoLSVrxwwSBOxcu7bbB3l4MfeEMn0h2728B5svNE/OeXvhDrN6yPj//jJ2Li+Cnmt1YDwq7OfNFxls36YocOd1BBzjux8rFfXSm/8MZjltS/X9YsHe7bsz/+5u/+JoaNaIp//edPxaQJ46OdT92rUxZmDcTKTYWcqDCAQ65+25IcaQt5ts4qvRGQm63NyvWv+BYvTvTjyHw8gTtW/bzbSGfjlifHnqQRpdWpnffEN7/+tXj++afjAx/481i+4gzxdFLopG/ZAGjBwR/B6IXF7dP+SQkCcjIBgIoX8uUorFPSPCG1HQ/IZlAMgFT0CyGD98X999/vR/aXLlse73//+/xYgnWh/LJ7w7zBhdKQtgT4Ix+J+XMQAbmuiib8ZFkXg7bqg/di2qepDQjCMPAM7dtvvS0eeviBuPzKy+OCi85XW0fvyJT2UORLeVNGcEKXOPZuvye8sEQaxF3/hUciui5pwDrV+ZbGdCwbiTr8Jg/XBYyTJLgKHj1A0T5LqHjhLUh49Be4/XsPxy9+/KvYf/hgvO6ma+L0Zae7z/SjwQqeCJvP5APEpquQ9GgzvlQQt35MAb0X2WRxaht7dx+Mb3/7e/5s+Tve+4ZoHKUBLm3WUDpkq+C23AqW1HG453+Vavs3ZsO7fsjNZMuL7q1j81mOKgiedmH/BX5oIivpXEOshFIU3VYoIA9e+HQdOJXEqq65Ml/YT4knfj99SKpvPHIDT2cNkus0wFu/ZlPcd/cjMWHq+Lji6ktixKh6jyl4I6ED9aVaxC9zpml5h3R3Tdxz28Oxft0rce1Nr4mZ86d60oNs7juTJctr3RBXunfF6ho/nFUr2ERqGdOeYLtCwJl0ncpA1nqo0lIXaQjE3ScVWLeJKk9HqVHXGzFgKh5cb8YvfCpnAqJjSNoTP+QCQmg8JiGuI6FUJotXZ/3jXMnjhXv0KBpGo8Qio/P7E5EN3NIRsNIVN+SOHG6L7//Xj+LA3j1x+VWvigtedV50esSAfDrUvvhMfE7OVU4+2+NtoWRsU7QAF4g82Gclo+ifPHjINK5AAWvoxLoGnxP4g0aCOwkbMe8Fh06UUZ4vHQdv/kp9+ZEzwwhK+lLUcJ6YECdFuDMGDWLAoHPKJhz4PGbxvIM06Zt86YNxmMvRN1W8ZbHkI/nEDhQqGyIPH5ST58Tox7Dr+uJ4e2t8/ZtfjW07tsZb3/K2OGPF6uhV18bY/WS3xirQMgETUUgMxYY581n+r33zK/6q9Lve8b44df4i4e8SJH0+7Q85RA8x+akMvjxtGn45JwWkzvFB6hQ7IB0dDuQndNFXf9tAdsXxFy5b6SID8Spa0QSjxznGXGUWnSo5dVlsHThluj1QkhN8GtwwjlbXGTA6zgOJ4CTRuEkwjsRXZemMZXOhw0Whj87gtz627twSn/7MP8bhoy3xDx/5RCw9bYkfdy3+KXlKWyBO3RP3YoL5V1xpJd1yKJl5AwXwXWWcwHXOC8EJH3y5d2t8+auf947A19/w5niD5gK9GqOp848+++ackJdgvquypa4IrhsIV3FfE4ewoyJq3dMH0P9nPgF+sC/zC2/Kt4zOTdn4ZZrGvfLpA/pRmnjNcR14Eof1IY9S9GIK1Zk/77RSnoQQ2+gpy/fzLhjMxFHK6ZxjlsRvGP+l3aBnXWpsVBtPP/NMfO0r34zRI8fEB/7iT2P6KeqHWLySfiiP/dXVN7oNe+6eqJyPTn0TINnx+BvfwXwZGM/xFHdfbx1mu805IfadC86Zp1zxBl7WEFoObomutjXRWNseDYIeOmxUjJk8IU50z4iuvknRK16oGxmMcXhtQD7K7cF1IvkaGmLjlg3xdx//SBxqORBvvunaePuNr44hGtsLzGPyhqZh0dI+LNo7GpMn6cRzFMnNPBzb5TFavvqJjllk97ukVYcpEjZSjbVqSOchQW7aUSGSTfJ4Qc089XieyVyIssXu3cfzU3rqqvLD6Co1g0VlffhKvkZ03H6FKP1a5qBCcPb2nYwh7WtjbGyJetFm5jBqxOhoaJ4Xtz12JFr7RsSS05fE0O5j0dixNk62H4v//fW7Y8vB1njLay+NG15zbbTVSM+MY2QvXnxHaSagoCjcQbWXHZLkceEsIgO82IfBZ5VGrvnVBbLOn7u0Kqnrz33nkymm/uvPgUUfvzPCyDAijC7jBM4s1OQzqUKu2LPPPRd33nlHXHvta2PZct6NUi12SeeHDx2Ko8cOxuhR43SMD156GRoMqOYNkxMEGVVFqywcFVo8D4qpQ8wNRIbO4UGzYEkHAhAckhdhdHj1V7j37z8QB3RgTFYLNFQqV+pN2iEbC0dWviKgdL7T9XtFneBv77kjzj3v/FihSaDEdDAH8II+BC/bUzTxG68OO0tw42j1w2FBA+Oz3IKxYVNe5bIsizIYJxyr8pWfDs6cqTiLOTQgXatArvJSkksM+/9eiCvPUKesLDCyOMTXK9WUmGwYV/Lmr0+oPF8lfOHFp+Oee2+L8865NObNXxy/+PWPYuPmTfHWN78jlp2+wnfGxGG/PuHZK7bQqgYHdDip1Qzmu4JI+YlhGoJ3IwYISAXFLQcRHdYVmaQpiYZOveWdNOCygQut4rpmQmM+EmGSpnwyXOydH/aGPYLjvofuiQceuj/e+vq3xdKFS2Ln/h3xs1t+7pe63viam7y4e5KFPnQmfJ7QV/jc8MAjGvCCfnUyDC/V5/GHw4dbfDel006GgmkzGdKmuCINfgqPJUDC5ZCyynOHBCKnKwCjE7pJeYVLhYB30BleveVdxvvII/fHupfXxNVXXxczZ862YyagLoI1ZFpZr35njNtA+KXzt9xyc1x++ZVx6YWXy+aqgZr458dfCZC3s7ecKl/VHTCqLstsv0AZp8OjyrjeOGdHmLiw97yD5AOJKQtd8BrIXLqdZJnE7zZkiOwM6ECA+f4Pvhdbt26O//FnH4yJ4yenLMJVHql1uzWNiofqmjvGtHOn6zoXySCfsLQ1/ObR1mPxD5/4n9HRcTw+8bFPxZxT5kSXRua5cK0y3F2mDaoM3JVz+gnkM1qn540DrrJugUFvOahOueCdQJ7v1Fc4SFe2QurM+hP/2ZEiszomAdTW8ZLuzviPL/xrPPXU7+Jv//rvY+WKC/w+Ke6iYXX8GRO4deGTzq4DcPfnDQpcw6fz1UbsRPVnHabuMiCga9awNkjxiFjMue697574zP/+TKxYuTI+9pGPxXC1Lz+GIkUUkpQGS3+8MmrzVGVYY7pOfqQDl8k0gjkAXPAlvdfvTpBe3f7R55D4/vf+K265+Tfx5je/OV5z7bXSXeqzBJdH9wjAxf8zUJfwUl1CveAwG8knccOaX7iiAInIUJXJS9drBhLIE7RwuO+Df53VSpReq3YgCF0zLMJGtm3dGf/x2f+MQ4cOxgc++Mdx5urVOTEBl/DkohiF6IvQTTI+WG5gaZdevBFoTuLgg3IMZuti8ytb43995rMxZcq0+NCH/ywah9b1+09kAAcy0paIp/7Jz7FLhgoYWOnYPDqlqstkTdkVvHTgPtZRiFTpOltHxiALxeacXeVXIfskqBGsOCHK+iOYvv4S9wAOzryHxKFKA7Xf4eVFVuVbtxrDqEJoEU8+9GzcdeeDMXHauHjDm18XI8cMzf4dH+62nzxTli9uZR2L986+uOUXd8bmzdvjjW+7KabMmhCdvZ2uA7ygudC/tH39Cu/iA7thoZJ88qjqHEchd8IRiDH2QgZoIhRQnG17kjHBqwh/+GSDYGn4nOSllBysa/RFg089qX3TfhTcb1YyZ6h4dDTxgDfrQ3CVjMZXhaSjw2nKF78uXwWswH+UlYz2a5Sp5GKUATd8ip53qu3ddjR+/bN7fFPogovPiFXnnhZdtSfEvjD18XJ3wYsfDcE02ZLcGruCCzt2m4Qmtqs8s1QFLzhVqrTclex+EbdG6PDtxTQLV+FRDRtWEF4A0899iukkDFAJk+NKfBOUncK4jLJV3HmYOepSGa7JK+NVbLDOj4uCk3mFcvnDjp1W8QCt2gqGK515xxJPc3i8zx1+Een2Tg8oKOia/st6EZ/EmRy56nSN3RpSZ37kk95+si2+8J//EY89+bv4wB9/IF518RV+V+fJjo5Y8/JLfjyVybTAzRsGlD5RcU7ic836NXHf/XdrDDg6XnPlNTFp4tRqTEHtsxMBcOhxFhYf2SeQxj905XWUSp4CR0h90S8Al3FCyedc6k3/YEv6ZLdDNc4gvzrngWkIHxINSrPtihZYvZCga2zaO8ysa/BS2H95TUEFrovuS7DvxCCq0O8PKW+bpr6cZDpclzokP8vT9vPL8oztGhqGxbZdm+O73/+653Tve88fx6RxvISbnTNZBh7oMxjjmC+lkU+dJH+iAy+qR1GwnDkvkjz64Q/8xUT1JdaNtYfVUBdDovV4S3z3B9+O/Qf2ad632jvDSj+JP6PNVhpPnMaResm2RFPlXPX18KD/5i2zM46t6uQ2W6WbCS4HpTHOTTTwIErYi87M49JW6L8HbM0bQ8xeIisywkv/606MO20WngFNe6lwGpdLJ23BQl5IMk0FXXe6Rgb4Nh3SdNGLfalde9OkzPSZZ5+Kf/7nfzSdv/3r/+mX6LNDmWriFQjQ5h124DFh21WxE+honE59UsD5xDllHdsu9CtpPnTB/MaolKeUTNe4Hl6xmb2qY1lPDG+sj7GjmnWMj+Gj6sV0k4rwxWbaOTxkedMQQuS0T9YZJW7duTX+8V8+EYeE79VXXh7vfdd7RUeKU7NiHtEdnfJForf3oBfhqAvYgj/aXkNdUzSPGSdU4GPs5QoURUL+16V1jR/hyQSuaTOuU2VzrqN+xA8mAF/eLKDyuR6RdoO/5oafJh3BF4YJSU9B4GDLuuTIZGnA6YkD36E0CXDg8OFoPbwrGnvbY9iw4cLXID+ZH/npjtHR29gkemxg6ojejmPReuxQfOxTn45Nu7bEda9m0fCdGutI38zJhLRSp/jBt8GHWbIGsE1CxkseOspyBhTD2FIJrnPZDSkz55zSn1Hz1POPZCoAFDblgaLZkEFfUnSuonRODEgYxN16663xgx/8MF5/043x+jfcJDSoiqoVsyiQgQGF+rKT5sV05rxCxv/kPQ3MvOhcIGjsadCKqxzxwec0mEoBLpN4mXzwOd6dO7YbhxuOsijjs34YU7mWODpDB3ykqxkLh52NALdpAPnYo4/HkqWLYtnK0/sfhwKH1OC7eqjM5c1/dtKk01gcp2qAES9AQRKZLU/GlKLAIFgA6AtmXEbxxA1vSnN+VVbx0ggSAp4EX0vDFQ6YVG5V3GXyDM2kQSAbeNPVBXDcid6+cVts3rAhTpk9M5qa1UHt3uqBytxZc6J5PC/wJYA/JQAPZxwWpEwPT2iFJ2zFgvNofPDmBqcfXNFQyyDGHQDXOMAigxus8nUujde4IGFcFsBpxakXvmhc5k1xcJPnVXGK6Ncth9TV0R6PPf5YrF37cpx7/vlxxooz/PXFe+69O8ZPmhiXXHKpO5pcrU8ZoOczshJ08gRAEWjbccgeeKyXd7XwqE9nV97lgl3zV7VB4k40RxU+QgWIjshzB6Q0a8DvmCm0UxeEAVyEqp7Ep++ICQgw77Lr7Iznn38qdu3cGYsWLY358xaqnHKFnLaO3Rb8oCOe3R27IIfEy2tejIcfeSBOX3p6rFYHl5NIYJPb5KTiER4kt9uZ84EVoYpN8LtUVdZlTDrpK0Hp6NYYfQYPAVh+lPTgQsnZ/hx1veEUycsSCkLlwV9V7qGHHozjbcfj4osvlTMf5QU6AnVl7OAlQMt4UoKkoHOVb7tytIJX4PqE6v0Xv/x+HOMLta97a0yZNE22pAEBPFR6A2//AMp6StpGkH+GIfTzU4UCB1/mQT/Kux1UQpNG5wSoafhah8rlQpEOXfcKhhe9dovnX/76B7F7z7a48fo3x5zZi8Wz/DsLorJ584v9U7LiB5sRgO005UiYAX5TXx6EWdaBsqUtZCBf0LU5aK3lBaK2TeGu64vn1z4fX/nqf8a0KVPjf/zpB6N59FjLSyh2i9yQsJ0pkGYaEDFy/tJO8p/0BTRw7pCVX9lRgUc/yS/2xM4A1blO3/nuN+Oee+6IN7zxrXH1q29IP1wFw1OEJMWpYy6dbFwZzzN8p44G8qpMhaJv80XyQMGEU7prFtndaUDLguovyxQ9Q8WH4FwX5s9/7l82b98Un/zUP8fePXvjHz7y93HB+RfECd+lp3zaFzTxCMVPQ8C4LUPiSjr8h5PCt2JqZHUNdfHEk0/Exz/2sVi0cFH8yyc/5Reqs4BrDMijSPrV5NV3sTPXgSzTK7zb3nSu6h3q1o0JA5N8yAuXJEAy4PeEy+1QeZVK7E8MAxrg9D/Lk5i0nSaZlGo+MyiDbAiBmyRkcl5VTCEXIclSHw4thdRyxO233xbf/Na3YuFpp8WHPvSh/Nw/u4wF5/L6l7YPIR36o5/j5d9f+vKXYtOmjfGRD/9dTJ8x230di9AVI/zT/+SCBUafJZnHUEYHr8ClXljUBHxgckJpYIlTEfpTPhiNXXKnjZCGzZCE/gn8zzRXIuWSlUFw6COx5WNZ2f84j3Jmklx8pf4nssx3XsJZZv13AL6CKzxTzpJIbvLKQZ7TXHdAkKaYcPSwVCk7GTKkx4tcLz77cnz7Gz/0GOH6G66Oy666UDBdaoLUZL3GlRoPSGceuwknNgaNvLlRaUhn60BklGobwJ8TlKSrEjJmX+KyLg1rFY6MO13X4HF7xX/5hxjoCYjEkeX1X2kFD92FbUqBNFSaAf0Ak8DoPwfVwikc5BmUCHjRnw5eHO0JJfXocikjwMkPN1WNhmKZph+QhJSLK3YKJHpEMAfgd1ww4r2rpyu+9Z2vq29/IN77nvfHqy65LHo7Bakym7ZsigOHDmock4t1LMaBCFzQwP8zxrn1t7fFY088GtMmT403y7ePHztZ5bnpgu5ZSNNY0nNNysApZ2wCTATkA0b/0RUpwp1+HD/jFNtAjh1UvjpSH+RlujWgYor2w3BgJxl0RicZK9XWj4cjc7OuWRB49tlno6XliPlFfy6IghQ85la06B48BPC4Dn4Pb4bBMAT7KOL6y8cEE6aUSz1IBumHRdHte7bHbXf+Mpqbm+PG694QQxuGKxeYxGl7V5nynmCEhFK2KTBxpbPkARb8LHj2l63oGsb0M4+DRV8+Ovalr34x1q1fGwsWLI53v/MP4sA+3pHWWsGltuEp9YJNi041oZdwIO6nD6+GV1pZlDNfXoBmjJHw6B9ekMOygENwgzdA2E51LTDTJJ2b3t5QID3kuAX8gjdRHQT0Yvi8LGeQ0n9lP0JvBvvVudKr6xND8h/wyER6ou+v7+rgn1uh/nixPnKtf+nl+Oz//qzfL/6e970zLr70wujQXAgkLEwSaEu5oMkOffEgmuDO+WkV7+Fc0eQPn6K49aNQxlzYseXoy4046Y+ybJm/ce3eZIhmvOJ1+LBGHaOjfij1Cu7EKWRMzz3uJQPtoA73F+YtYt+BvfGVL30tDuzaHytWLou3vPut9pO8fzth2bUV0X7ihPrfqh9CP+YX+6iNBj5EpxjyZ31kffWaywFfUMvueqUTZ27JEygsjPJeLL7Iy5iUA79mnyPbL/OBHHOrphlbSQ/Dhg/3WZLAEUJbd/AFD9QDcnMgq7/gaJkFr7R9B1s0b+6O+pr6GDZiaDSPH+Hdf8Pq6wwP5z0s7lW6bDl6JP71M5+O3bu3xepVq+KNr3+bddIFTcGm8VR2jJ1ZB4pX/HON8E7DPoGxDyburKos1CS7IspyyQsvPdephJpf/PrHlheBQebnyTW4gGUMhNpKI8pKwjAdB0bOn8n8seNt8fjjj8ceDY7HjWuOs885O8aOHaNKEQEaqSLSP9RNA3PrG8LLB0unT2UBYHOojCmdCX6SF/jS4G1oJR0mQJglhC+Nkqvi3IAnnOw46a8+5qJPGo87KM76ZVNJxRlrlW/0CjgW6PH87TO/ez5eenZDLF12Wpx30eqIeunEjUty2YlVPFWTS/MJYq5BboiCmzTyhbvilYrMvITzwA3eSCTdcBzoDF1ylfmc0SV5lEsdSJeWuzSwRG5q+peD5eqiCpQjWFuixwC6trch1j6+QbKvi2VnnhbzV82Jjt5OPjohmr3RJdEZMBU04Cj1WGj6JPhSd3mpuI0euAwq5pC64xpZoMP20cSpJm0Yr60ZX/Kqf063Nak+wIkc/LkzcOAs+r6mkaVxwgVckepGz7sXWMHv6PSLmuuHqXE3jYxj+zvi+cfXxJQZk2L+GXNViscAhQGZKdfvWIWp4sfOXI7CnSy0aLTkA1dR9+Fr+K0aDFcVDp+U7sGJ01NRlMnBYlXegOVM/eUWXuMTWl4WK/KGJQBXkVDoi061lyMth+LQoUNRX98U06bOiMamoe7sCEkPp0LdqNMCT6VDdg1sXLslnnzsqZg/f26ccd4q0Ux+CLZzjoo2dY8+zJ/0kQOt5MdtQaEimzTlSOCXeNGLcRGVOpK3QkKR6kL/E6ZKKs4dndlf8FOGcetH3XF36qmnn4qDB/fHvLnzYt68U/1+ADoROht+/iu8VOxAACyFP+Dwm7Yz0yLAIO8W641bb77Vn8xnVy3v//Enqmmr2EppDAqUs0yFTn8gB0l8Sjj+Z7IUqAFFyePadkPnWnU15h+dkA6AS7t8JYKrl50h6p7jyOGWuP+Bu6JxaG2cvnhlTJs+R2WhIFvgLaJVGQL80m6L70YzPpvA74E6ZEelTIstPgoj5qXwprrz+/V01dMAY+JPeOt64vCRA3Hf3b/1APuSi66I8dyxl9+Gf3iw3dvWjFL/fp+Dfr05nv+YtJqyE3B0yWf6E13w5x0JWKpsQ+0N4Do5x3vvvz22bnslzjjj7FiyaLXtzojFH+Wte/2yPSrd/zil/Xgw7QQnO9vw/IDRL9OLDRM3Q84HmjwQ+FLn/KMegE24BAVWEeS1TtXeKEc6MfBIz/uP7I0f/vy7cfjAwXjLjW+PZctWeGcgE0DqGuwpG/T6BdMvo+lvMz37avBzKbrOE4xU+MSTj8VXv/6fmnwsiA/+6Ydi2LB8iTYhcZtl8+mbHti1ivuOp/PgIXmh7l1f0BIofNoOquBYhRQK5lbXmZKyWE9VvPqHFo3PsErCv2edwI/yRCNZzjhlCKavgrZ18nQqC8/+r39KNSb0YisAH5ns+pH/ueWOX2iC9lnZ1enxdx/+RIweNVEqYBIhe/dPyqBMfzl0Ux+t7cfi37/wv2L9upfiU//0mZh9yrzoZpeF8pHRNGG6KpS8II+vnJbcgT77Y1gnu9RPFqcUtPXfyEnUYTnTVmy3FUqyuPAl/RlIKnyZmDSBga5dBBRAW3A4j4tB6cbrf9VRxY2bvjoBkTzHuqQpqwoJDV5iGfpjVVqiZ2TLeBX7ww7k82u74tFHHorPfPp/qf4j3v2ud8X119/onUjeoe/+D3zpz8BHCrTcFgsh+xZ4U4KZS/4Lm2bDZYCiX+Mg14xZ/8CA3deix6SmDEu9uEl5XZRXcBiXKy77B/j3JXmUA9YJGmOoX+SjNdl+K74MIz6s3yzjs8duwABV/ffXYspYjHJ5bTwKLlNVivWSMR2CKfpwnChlxbUuwIPLLV/XQwi+Kvad738rbr/91viD974/Xn3ltTyZb1i+Cs1jQAXnAK0M+BoWX//ts//mL0EvWbQk/v7DH43mUeM1VmRXJuMhbvjjdySP4LOfLbiyBvhv3yea1rvyeBydvPRl+FNfKW2Ah0xTquCzv64wptro5MikmDQGr3lNawELfBS9EDzeIk2+Kf2FvIfGqXwxnTEvE2fbqM6WQXDIlP4dOnl2mnGRNCitguFcFoZ8DIIti7qGhwZ6gR+SEa2uIdZtWBP/+3OfiokTJ8Tf/tXfxbjmiZqPIT/6Sd8OLgJnpOMqx71VUHryU9GuymY8Y4VfLrjONOlEpPgo1K233xyzZs6Nj3z4Y9GksTFfLWaOSzMYws54lXV/ZBIqTZw0XwGU7dz6159JcVCXOidpqCaM40aOPlW9qgvs122KfB3gpmAXTxNga4ZL+7EfUBovQzc811UeYyb6xXz/lOLigSPrkhv8PHTHnEUIRc+vc1G+8VLehDE5/CX6R2jmP+BPWWDfi3KS22NE2oTgeHz80O6j8aP/+lUcPdwRF121Os6+dEW1viAaomu7ECLv5BIeXhJvfSZa22XqDDhA5YdE1DuMFeiLS7BNgMQB/tM+M01IqATjyrjPPL1m+RuoOTGgNuVdu/pzfeX8mtrtx09xnZmPtR44Fj/7zq/j4M7DccrsU+Km97wuaodJfsZJAvSXGYEVYnEDOh1ZD1SipBF+yQGHFV9oRgSQwLaW/hk8tHZdYxeMhfvLJT8eEyGz60jRKs/2KsjUg1OtCtL7/Yvz8kwKHDtOuv7Qf457gJEs0n/e5GmIOl7zUq9jSD7uytc6WQylLodonlwrHEdbT8TXv/KDOLyvJRYvnh+ve+NrIxo6NTeSjMxdpUvzYlpJO8eN8IjtSgbRBzvtI+2QAy0R0mYlluUqC5rU/+uveEdeKNT8ny/9W18qWsAqnwMJGk8+b2x5LSUOQdcVUxgBq4dQIL9TgynAYI6GZKLsFLADVEW510WVSq8eZ8iBvn7CYeULkZmmLGfI6p8duc40MojgKPNxPmgnPEbiH8pQPiHzOJuqDYUc0jn6g4Dg2Y/XAYFBUVBljFvOgk9hw8yBvYeireVkDB3RGKOam0J17IGpnbuMnAkBDYhdEmBgBZ/3KCEfE3lw2rkQk1MzFfjVXzodUtBT6sSQzk4YdAjnNBoqHYlcZU7N4EvwcEhO8BB3ukPKxw89uJ2QiiHrjBMCbxbjnzg60RdPP7A2dmzeG4tXzI/Fq+dGbWOjV5158TsmCSM4PORwHVbOilBogQ5qA9ymji2H7UPa03VxcB5IU1ewgZ4UpSFQU5mYmJJPxQsN8dJ/h4X/SgdN4oQWqdBTg6QzI2YnVNluAihdbpuvRfIhglqccm3sWLMvnrz36Zh72uxYecmi6KuXo+fuBCy4VNoTGPK/guwCHSRA8kIbGnBOTjDt7HCUpgM82S6IA5m8gQY5SScAkzrIhRcHxStyyZuuocOXZmwTpXBaWdaX8qGfExh1SZi9sQCDnLJt7E6g+eUs6QRcCrSfuhgaLz6xKZ546LmYM/eUuOjalYLIThRZc9EEeBC4GBvZkreKH+vCRp1yI4U5d76BneLFetd5BaMyCZJpRWbXK8lVuRJsOhXdrPuIegqRLnnZscfjAp08569OcGgTX4OrD74CyV0XCthHUpDiVbt2fUl3RuM89CidwhN5ZlIU1Ha6OobEo3c/HW2tx+PCy1fHqInDpWNlsuOJAWhNDg7QXf9dZPGIHtPxgzNlgL79swLpyOrJnfBZVcgvWA/A9SvlsU3wGwfXg4IHv8ozNglw4nhHvPLKJunlaIwaNTxGDm+OyVNn+EXoqQT+xDdtlVLQdNkq7kku53KkThJ/HmUyRiq0rVcmCvYPghFuSWaIIX08nqDOEp+rccqJtvZ44O774tih1jjrvPNj3qkL+gd7LD6CP+uANiq8UgxphNQhuBOmpOHTnacf9DncmitcHni6LehabOXOgN7Yu29X3HPv7dHQ0Bdnrjon5s5dlGX76QkH7Vv1YGGhUeX995B8KGKj/W8BHky90pfwFn+QfBOwpUw3z+K3ykgbUVoJ5gHeuNuInsnTtZjlL460HopHHrs/jh1tjXNXXxizZs/JRxUpYz9ByDN4La/+0t6qa5NDX4pobIC5YBu520dJSuOVBHf+9vaYOGl8XPuam2LY0FGqruI/wF3ZA//BKaSFehJImftlq2zSeYrmoKkEYDI/MXGmX0B/A3U2OBg357xI2hWcyylKqnWArQ3CkVHZHsmU5DrZUl7CcWbcBp/UBNQyv867NJ958XEvtk6bPD2uf+2bo3mkJoiMv1S38OslNJOlJLrQoFh+rKOzI352849i955d8a63vDtmTpplX9ojnJZVfmmAF3wDF5Weq//gBy84ySM5+ebgf+aTN/hLzpmW56L/hBUeVydxJytkHLui7domqxxHnFfpmTjp/of9lD6qv0QFPygtL1Sk2D/picAgJQm79S+T+u3J5fI6FzDUCi2raEv3dNjY6JNPPxZf+9qXYkjDkLjx+hvjsouujD7Nrv3EgSCZ7Nnl+wqcFX8E+wZSFfTPd+WhA03pz/0M+SriM20CYJdxqYRxTPiV7jzB4TMsINfQSRDZUPGJgjd+QDQnEM/cWOi/ySkY/AnmO2LkCPWLDS6PprhZ1NDQ6Pf61jfU6aiNBvWduVNBE6W6HHRCJrWb/60z86U8aDhGCmnk+bI/zfVCHSJDdZhv9FDllX4uaTGK6Ymf/OyHccftN8c73/6euOzSfEwSfB6T6cdueVOgL1JB60OF0U37iePx6X//TLz08ouxcvmq+PMP/FXUMWH2TSz8IHCUgc3EWQLl7e8r3K4HXbLjvqFxaIxuHu0Pr/CSbXag+UamdGb/QSnLB0upGQJ8oiinGXfFbwkuU/HhbPLUz6In8VDGqsjtiAIfCKpUWOHiUGYVtY1kZqIj12X5xzHAg21Faa4tFxlIHwj4q0pGZACOJgRIbUNs2ro+Pv6J/xkjZWef/MT/igljJtlngSLrmgBHSckIqv/AQPP/ppv8EBKGWJYvMHY9ykBHP/3F9/147RT524999J9j0cLFcbLjhGHdDpjouyVLP/yQg3T/yTKoa9sHefAMneQ97UJtrE9j5SGeTRlv8lK1N/2AwX7BZMRO5UQe74zC1iufYtwqrzKGxMeSojzzZtlE2/NqsCTPZf5mHvG5ilPSX5XmZ1kryvrzvJxrkCmY7+qgII8VM/eGJ54CYcGKOdXxIx3xg2/9PHZtOxjnXnZGXHLV+YbLNoF1gjPbLnwhM5QRw6gBKDQUL/R5VYB5tvyljvN6YBExyyCjoj6oQ899jVihvPZC1/SldMZuNUoHtscLQKV0VUZROKU1tew6Fr/5wZ1xvOV4jJkwJq5/+6tj5KTGyr5Vj3TuilMSCskzSKhFpantpz/CZgTHWFHzTAoA63aLTErKnsSIRFpx6g44ZBEMsqq0y3kM6DpLmsiMzhgsdKsJAgtOMJKfMqWuUB/wyWuVoX/ewVfVGes+XgfpZe2HjUIC4qa1c5EbHeYGqSHqU44f6Yzf/PDOaDvaE/OWzIvzX31W1DeqnM2XMlCgRwUfDCIi45JkFlkZ13DNQpfXWZjTwKdRZBvJMQtllE6dKv9Nl/xBElCo+dznv6hkXesPJSUC8lHv4JDKRn5CDg51KIFyvlQwTFXWDQAxvIUPRabSvLKtCh6iBoFSqCTjyj+lJa2skURsfNDhpzRXDHn+k4kW0AQ3fxiSk2Qc4DJfFb404kynIKlOK41P56RHBjIojqZ00HHhjvyuM+CMK+HA5BSsRmfKg8+4FCmwrhNDoOlMw7ANyz8COquiziMCXngmCj4dPrssei7Z/VyZI9NTXk72yB30D2NVeV+5MDjTyXHlhceunjjZxrPcfVGnyV19gwy6Xo3I602CcucvDeuAH45SR+aEv4oGafqnmK4LvYovgu0fkCotG33amfUoG0VnOBDslXo1AYpRjkK6rJqC6dEAc8eWUnCspkte4qcqsx7gNvlxnYMC2aAtiPbjHbF57Y7obY+YNG18DJ/YEKPGj6zujNJYwUc9JG3LKHw4B1II1oMuUtdQK/9Jg3/RozxnpWX7qvLV4bFIAmDmZoC70vgB9bXxwAt6y8Zv2Cof6ugQ3OXloeBEbp4zdyfJQiF9s2yE4jgecLp9gQE96aBd0MmdPNYT997yWGxZtzsWnjYrXnXTORGyFQb+pi/Zi8RMeDMuHoSDUOQ0c5ysd+joP2lOF01+JMC2ihSbIdhGnDiQltfUQ3XtNGAzLpEzTQk8Pok9VKBKTMvg3YWGRwzKYkcAEgCoEPIrjw2hKw8wdAF8aQPI3Ys+2uvjlu/dHccOH4+r3nhhTJrbnC/Pl19kt1EuemU78p0yCIECPVbCwAudpO/AQZd8pdE55MRJtO0g0z78ng23bWwiebb+yaz4I25+FcVnsw2fwRZf62PlO9sMHaralnAz+cEnghOboq24vQmitFsu3BkpPwPYwVN0mO3SWCRvpgNLvVWyiicogAYryK9u4g9Snu6Omlj75Ppo2Xk05i2fGbMWzRQD4kP2wwCLBVsWbiDNHd1cUAUx5LM+rQuu9bPGAK94NB+w4iPh3D41cGGxEhl6uvjSaG8cPng49h/YqwH8sJg8dVqMGz/edYT+/dgD9SE5jZID2rqGHeMmAh30CQ3FMt8QBjEO4sApQh6wpa0X/C7XT88JFYnETRJt2jILzof8HjBV7bg89x/bWtvidw8/6s+on3nWGTF7Lu8UxM7UJ2iAaB2CWfDGrZ93fsCj0+GYmJKE3DsioMe1qFGnJ0+eiMefeDyefvqpGD5sRFxz9bUxfcZM90m2c2CNz//SjoueEn3y4YtMKAN9ingyoAA9wyCorjJVQZHUFQcWCZbUfIFxPlfAcq1fmfiCjsNlGBhmqo6CL+szS+YpsSv01wfyYJ9Kr4haHOy4ribWr18bTz79dIwaPS4uvujiGDVylNsHNt6PDbzlWnVDXlv70fjtPbdHpyZyl1/26pg4frroiBY7nA3nYkpTXUlfjHbAxuQcBvgViWwz1oNSoeXUKs4/hbRFY/Q5+akEqgI+hi+A+XUFopM32VgMKJQSXx7wkbTTplNXXjSHrmChWeD46AK2wA7+bvyXSGcbMFLbHolOc2LaDuOeru5OP9bCLhTSjBc6rqM87C44FOdxl77epNPZqcmp9Lp+4/q487e3RFNTY5y1+qxYxZcHcZ0ih3ZNT2e+vO3dHcq0G1fdW15A4RlYs0gbIj/tuV56Y1cW8haeKMewzv5ffFdkfi9g+043WmPP8vh9y4M2kJUMdjEjm47M0B/1ntl11ddS+UM/1E1TY5NfMM+XVIcNbfQ1C2MEbkASkl98B+VoP1w7J/soUNJWPYZJmXNRR9dK97XkK3hcb/h3BXTgcY21LCt2n4dOTsaDj9wXa9e8GBece2GsWLZK6FmIz3G94StYAr6l6Ja6ONbWGj/86Q9j376dXgx7zZXXRvdJWKI0CwYK9JnSA7oHb359WvZg3oSnyjPf6FH4WTxsbGqyLY8aPjzGjuU9OyNi+Ijh7n+td0rrDE4zQ3kdtnUF5Cd5IGRFFh8mQC4dGBJgO9ilVQys8gGwnQOka+oFv+Fi/DNI2ph3nFTXyV+es/1hH1wnX0Rsz8adcPgYwyUDKscYRnEdyIids014z74d8Q8f/2vv1v/Exz4dC2af6rEItaXiPvDpFCWeofJTkGZeUqXBY56rADn9bC9cwhfX5Okf9YG/vee+2+MTn/zHGD16bHz8o5+MM1ae6cUwg+HjVc4LTmYocdp/g19p+cv2ZF1VPCnmw2WMAz4MZN1nZhUURybng9Ng0hU/bM12m/6OdpJtS3xAC76SiFHyH3kJ+FnquLRdYPHD/viK4sDb5pBhEJ+WDyyOIy8ylfTknVJCrH+KwbDO3LA5fPhg/OunPh1rX1oXb3zjm+Ntb3tbtgnwyS6SS11XuK0V481gTObJlByQWcMJ6SjLZ7nfh/WAznwwdmXzRsIin307JEQfTqDN+8NA4DpmLsCTYOA3vPKxXacM0MD+N2/cFv/nf302Wg+3xPSZ0+IvPvTnMWHqhOjqOim81FP6FHC7HWRRxam79ETWJjQZX3FdxBexUg/8co5HvSuuenM6uHVtO3AZCulMHnp2Iv+QRWUVZTkV3WWa4ApTouv+SGl8yACM5FPXA/6WeQDzFlLx85RXQemC1yzV8DkC6atOcNgOcxxGlIf2H42vfP5L0SI9XXzZZXHDm2+Q71Qxf1gJxOCWPQqeMwmO+4d9wrEO0TFcSfM1dkdK2jWBNMaYXM2cOTMTFWr+9V/+DYkMgBGmWSTBAmWhJQQTXhubGPTgU380ujTQSmn95XS20MlMxsnhmqCBhRfDlKaKMBwodW0wmIWmfqKYRYwzY/CEwUGWMubRtCo+oMdJOMgjmVPywDlhTUr/geEHgSzDwF65XGNg8G0c+ke+yqW2uIQvwVgPmInkVfWbFCgki1EbRcpijKrQRKo0YPUv2cPQ+K8CJOgi0zM/k6AMFtJyx03qLnnCiCyPAs6hqD3hxYVkSuNIqEpCGzK4yfOgyGXkLKkFRXgfhp/x7+0MHk3txNgFUdcl4x8CDCsnJFE+B3OJociU/JYAt/5Zxkwvd5IpSp7TlW9enIhFAJN5yEPICVEG8HbznjrTpziwjjrN+qNYObkOMp1FzoRhMNat+peLYMLGABXjZ+FBelDvYefBRM8DJh39ixf60VbADv4edF4Rgxa8QMt8CJa/YhtZPvl0GWjqTJo7Ncr151MU2YwApPieqm7RdcpUBk92XPCCjklyvqLYuOJloYB/0MpBUC42EDPP4g/C4MyvnKpcF3J3+y7I/q0tspEGDRoao/mUUdE4TK6Q3ZFylNDg65PwV3ZKsijBoEpJ4j3vthBP/pOXXBi2pLZt4kXHsMvdJ2Lk5cBnsM/hyDTj9JWFVIp+1J0SjR+9GDfSMmiHJmUzeIKqC+sBCC4UTEYhB2T4tsqWdaBf/iWNTHcNS297t+6Jh29+QhVTG0svWBALV83VoFh+UTz1DEm7o/7pZMxn9cv6VRA65KRe/WVVeIWe8vGPrnvyqTPARR/vBI9+YTeychAXLne6Qu32b9lAJjDRZsBufSJQJX8OHtK+SK41cQqAN2UFB3Fowo/pmf1c4PMgRAnYvelVuIjDB6mlTVEeRj2BhZZxpj/gLnpPW208fPtTsW3drjjt7DlxzqUrhV/tWPWKDdvO9SMYX4XbfYmuyqCckLzqEr1AytfwrnLgIc1lsEN0Rr740YVYUsCmxaviPGLA7JSynp9B0zqBAyZLebcRldtO4QFWkB/4cl3pEJlJLGdFDOsgvNRLkSUnhCXAO45MdSaE/uIS/MKGrrlp4AENNPBlyvcdbR3gr9ev43BnrHn8Zb9HZd7y2TF1xhTJ1yF8khF+LRLa1c94CVDDN7HAkROelD1lFfeC5b/i4rfrZHccOdwaJ050CGVdjGoeFs1jRymOvaTuXA/GnfZKYdupGIC2g9KBg67vqppG1nX+pY0BR6As/TLw1j0EXEzp8lfwThnwp81UeY4R1z/jks5Bqxzwe3Eb2o4nCLuMuYOZhkSZim/BgcZtEMy6tv+mzyFFdsTa4oa1W2Lt8+ujSZPls89fEeMmjgy++BjlkQmwSB8eOCoZWbCznTu2xbNPPh8NtfWx5PRFMW/hPNWfQCVP8sqRei78QDe5g8+Etf7Nq/hR2yMLHSNb8VXYjr/eq+D6Vh4YwOhxERcK+H0WS1gQyBemS4bqkRTap2WRAGXy7DLSB4+tN7DziMfXVYaPP1XsmgYXTJrxj3xOnvchoWtoePGhUeV58bZ8p8uIFrqmH+zu6vbEhUWg9BHQY9cOj8onLdoZuqDPoZ3yBEFvd1d0dp/op7thw4b46U9/GMOHNsay5cvj2mtv8MekaIbYPE9VdPXwWEiXabL7yv5OcjaIHi8G924q7JIJKrpVHnfz6XdZaOlSOV4H4jGH+KmXXI2Srx6bZWcRvkZqw755JNaydWr8Jp34/TzKYwdS9jMpJzS4wYV87ITmxgHw3Z3Q6zQ9L5BRF9InvPHSc+8AY2HTvMruVQ4fhEyMjzql07LQZTllz7Yn/Lfbn+RTOeyn8Juypj5tyPArmfTPPMMr/aDQWAfYCQuYfJTIZSkngjx2w8LGI48/FOteWuuXdp991tlCl4t07lewe/l06q+bQ/Sz/SWfHSc74oe/+EHs378nzjrjrLj6ytdKl7CElXLDqMf9reXGBlQWOdz/CQtywS8euNSXMFsf6AvrbtQYYNiwYTFiWFMMbUSXuVhX+lCO4tfBCb1cCIH9XMg1bvIEZ3gGsApDVD+8i0gQtgEI0t694wN/IR5K+85D+bomzX5FROCHQN6Av8xrqJby6VuVQLut7JY0RYWnuhasfYPLZV26DIfTWMBvjc99/tOxd9/e+KM/+ECsWnG26gUbKuVUbwrUgLC6bJ51rSzi2b8AVyFWgBRtl5+VZ37IHwyjfk/+5fGnHolP/PNHZePD4u8+8rFYvfIsv/cXjLmgnjqiqLkCr2kmrn65CBUttIXuMx0ehcXp5qgKYChX2SbBaxT68Ze5KYfLV/nWj3nTtYH0jzP17DQnCgaawqaz9aQypqk/Nze1ZczJ8gBDhssomEbGPT9SAAZbNaSzqnQulMcjpXxl8RP/9NF47oXn4h1ve1e87z1/mDZMWwHWOLMPhq5thvokPdH5DHTKkXzhF2hpXMF04TmLkJpjTvSUpQSm67QDapHWCAbsUv6rptNl6FcBVksz3aw75DQHxpw8pz1u3bY5/v4fPhx79m6LWTNnx8c/9uk4Zfoc2S1z50o3LqfAe56r9pHtVASgZbnSJ6SMnPVPCfDvPlpny6I417TSikHBCVBR47FdZ3nsDNrUMuXJyRvnVTkFy8ZPaYbI4p5PgIQ0QyuOLwOutENuLgijdCcojXH8fjB2tNfw5CB+Sj6jT75Yydv3bY+PfOyv46Da9k2vfUu8771/ZDnMITRNhEjFq67l4nSFvOkD6EM7OujLyMg6yT6H4qkX82kZVTKNKs49/4xKKhX79//zHyblQR4OnALKZmLbjSOXcaJIC24jVbwilosQxAcp0ekQg0ZWlGH0y7rIsjRQcAKfkildl3YMBECU5krmFpeVUwWlJV6SMSrScKLpkEuAZuLRhXhlwJafQIUGiciF6XOVPLpSq5TSWDyRhDmjIwV+Fa+u3VCEH/jcaQC2gc6g8MqpdFAgIB1sbrA6AevLSofFsAaC8kmnnGA4SplCwwMEwRkv3BGpJvgUJwPYAkEApp+XKqRMiigx06vcQo9LRYs0vhttO2AxrMiGbqDr/073+3fAacbSaSSZwQ2JfwMwhTeT5p8uHKdUCsiF/uuc0SoufmAwgQWLHio9q9xg+CSVPPPLK37EoaO4yqXulKpkD9JBBR3wWfcZN7yRAAvdTDNByhgefADpmsaJ4MZf+PEl5BO+ui4cJi8VbAWXF4k76Yi20jxYr/BAJ7/+aFBjM++Kp3NV1GXBJXA13BJPOrTvSk798gtv2XIwNfL9Ex22dLuMg6CF3w4b/MpwKednGeWad/BnoAy0Sc82ZVrC4V0DwDqftJy0GA+86dpVomtl+9pBcWQENq0vrwksWrJoQbB8LideUF5/GjwnHx4k4vddPvMyoE8KK0oZ8nWGpn1qlzK6a6K15WgcO3Lck7G6piExasyIaGzSYFWTGfUV6qBY0K2+8KsIcfRQfAADN9TAIoYnvbpOHRWZRFv/s27QUdXOKp64Jo8OFPDiT8hnQoLdOENHaatJO3VAQtp95meDU5xJVYUrX/yKvpO2X9avkDaqA548oUncvukiHWU+/Ise/5XuDlvX2A/BAxilMTFuqBkaB3a3xGP3PBPtR9pjyPCeOPeSM2PS9El+t2PUqaQMtIZHK7njKTZ8E0HI4Ah66JM0Ary6PquqxK5cB7omTiA94XQh+WwThbc07IQV3WIZhAIPbuoN+ZzOWQiwbWD67alCyrCIGPZPftZ1VacOGQdPKSpoy+g8aLksNFg4gG7apSF1XfCjBezCtiUbB6IuGqJt38m455cPxKEDh2P5ecvinItXaQrYFt11nazvii7A8Ik+hEW4Pb6o+EzeU96UPdt80QH1bHl0ic1gh3winFzgSEs7lo0pzY9oOtcQOiFPxoEnnUl2xZHzSWWSyplQeAOGiXDhEQji1okjhroAAD0zSURBVI+K0t4po9R+3ZuG8rBZFlloD8hkQHFYdOu2iW3rGt9olCrvwgIm3r84TIp1IngvMKmshD0pPWCj9T2NsfGF7bHm6Q0xdERTnHXJ8hg9eWic7O4URR4oSH4xQT+SEPX20+x06jxx0oNGXg7O17p4hK1L/faQemggX2XPQsDZOzxFn3ZhnSiNgWaxuaID5Cpp1qP4xNelPvKXC6HSCu0sDcyw5LkMMld1BfPg9k5AZCFuO8b/QcdQppl8AVvpW3hcBRVv9lEVj0qiqOnU8Wx1Ik8YssxbhcOw4puFHfSiS0wLyORBh/7oexgD1eJbVK7HH/hQe6mpjx0bd8WTDz4Ro0YNi7qhdTFj9ikxf8E8f0kabeMZujVJYJ+L74abTtLORb4cs8KffaoYKPKmPIqLXdopcXRMGRbB+DQ/fYcXpZARUUWH3byUtZ1jKgimnNraXFREB/6SI3F4Ed2kk/2XYuavnHOhOHc3mTb+X9fQwO58iD/o017Lohfl4bepkXLsDsx3ctrhwBHldeTiXZcXqODVcxX9GhqaoklHI4twDSrLKwykJxakWCBkgbGrMxdB4R+bOn78WPzyV7+MjRvXxxVXXhGXX36Z2gBfOGNHIvIiJ4twOkSTxS9PrPTDcI4ea42vfevLsWf3zrjiVVfFO9/+bg0Zsr/jkXwWDHn3WC46oue8wYAebdviDxthUa6GQ/VNXWW7y3phwnxSfHMmQN9tWXHqMl+ZkHhIRU7g0RFfLeUjGXwdM0sQ5AOp6+rKNix5sQ9soPCEXoW4wk0p177LoT7aEwFdwWu2gRKwEYpjkxU8P/NIOZ1lAMQ4+I89mG4mCC/+M/PhVlzIHngf1om4867fxNHWI17AnDfnNNkhtMHvojoXXhJZ8UXAJDMFtsiU1/hiyrp9AKOfbbf/Wrjqa2Pz1nXxo59+j9qKm254Syw6dbntiq/GegFDvsQ0kxRk8uBaB23E48YqOf/plEw4jrzZLqokygKoCy7xf/1jT8Mo3YAZ3MeQ43z9dJ0ZOlPpOllPTmfMWOmILPGODWaRxMtvwGrMlflL3QJDaubbN3EQR3/QUx40wFmy/TSY8o+0Ho4vfvE/Ys3LL8S1r3ltvP0t73I1pWzihUJGjRzoLn2GUzgrz/owUJWuKHkeN5gYf/CLzlREaVXy4H8OiVPlBAtpGlyWSV1yXcChysF16ge8LqSz5BWCPXt3xSf/5aOxYdNa72r/8Ic+EafOW6y2zO5R2Yt1qJJ0NfqlLLCQ9IpewQsfZk/pJJuUArQN63GtEpXhNppF+4Nxyf4yJJ+OVbSK7IRC9/8dBOf1GEWhR3nQwQMnBfykcRi3QgUODG2N8afr1zcCI3bs3RH/86MfisOH98f1194Q7377+4OXkPvr4PrRDhNBnnP8ijlLhxq3qFeJIy2tsW3Hrmhv56Zs+mn6KcY5+DT3Q4Iv/aWDbOQv/+p/mEVCzSOPPKgcFIjCmdjmYoYbnDstIWA8q7xkKpWOuAjiDhUHqjwTUb6KOa4SriQnKz1hE47BuM8MtEQRtSEEsFyJc6cRXAYaBiSdM39ZPif66ZCoWIINCDCE56xydLJ55yEdn+FUKQAAbzmwzMzyCXy5gyLjEr4yoISwHPq5vGQUBb/Pgzgr+PwglY0xERfD40Tnzt0FDxrdAkteRUHxdCxZweZCeTlJ0jVxxYqTKCEbZDp0v1RX1+AHX3KVgWtsOttlJbGuk1f0BK6KdzxNFQqGgU6Eq4Q3HiNJXh10Rv9MRlMWAsAFz8DZZHSgQ8q5jpTtPMkAJLVKEerfsulnbIanePJgrK4jbCvxZQegfIMAAVxl0yAhhbLg1z80VtISJFM4M7gBhkDRjGUAPmFFMxVT1VNCZbFKtw5wkPU9AFPJ4GBMhrHOBQe+wXSNyYsN2DNn9ASPpCctojmNLNfgQD9KUjBOAcFfldQfgDcc5dJoaKAJrGAdZdRw1DVliv3zM8ygwAQgQ8qVfKZfSFgTNJ/mSZeWh4jpVbgTrD/kIjoUE09Z2MliWQY08GZ44iB2ARIqfgi+xiaRhWhJRx5AB64zQYf0309HZ7dF5FKefSltBzxOByceEF3qEO+QdAdnvP5zxAsMKpD+OPmnrXgAgO5IBNJlgFcetp/J/fzyw0SwOj+6rrQsk3JyNnnLoPIK2EaxF9cTiRUu54k30weP8o0DGP13OetHOoDQoIDNIxeDfOeJnnnUkZMv2Ei92VfKfj35Ex+eN4FWE5JjLcfj6P5j0TCkIU50tsew5mExeuyIaBzZmDs4NSlxP6RJCrrlqzZmEhRSBrrIRdNKHiobJaGPwjO0sBmS9WMA38tWnUxIdIKF9wyZ7kBmf1ww4qXg9Vn6YeLjtg0NBfiinO/GM6BR3GnkVTRS0xmQD1xGVyVzzsEkkzIS0m5c59RTBehBZ9Wn0n+VR4PZ+OO0voY4sud4PHHP07F396GoHV4XZ5xzesw+dXI0jKij25aOc4HBgzKV6V8UFD48dTFpaDNxte2KJpMFiLlPqXRW+GLw6PLiVdJZb9gME30GPLZXYHUmveyGcNkqDZmJG7dChbrffXnBTmdwDehlUBstgEIEPmIFd9ZHnyfTZDDhzwWCWk/myTcPJdDeaMbgFs7f4536AwTa6E9k61hlVPFu2oXiDb1D45kH18azv1sT9Y01cdWNl8SUuROio4uddMKntuHH0IXP5qt/7J6l72O3iiAMB/9+px7oYc98wArykJbyA49dMb7hyjamfM4EoFkMzL5VOeBRKnoodECZi30qI37sv4DGzqsFSMp70URoEqfGUR7EV/ThR+XgB77weaRBDtgSwEENWZfk8xMQvqPgoYztxK2egF2BL3ETLz7VOhWQpRJ90mmPwPByasr7xciK2L4Vof7rehtjz8b98dIz62PksOExfc6UGDN9dAwZymOE8knqieFNJ9VtPn5DcdtM1VBsE9QROVYKsoom+mMxmTpQFq0r/XzK5/7f7Q8s1AG2wziYBWjhQDaVY0wMCvLRP7IaIXqudAFX1nuVx38H8QhdgnVU8lUO/2kepB8TqmCyPxJd4ClNO1Ecnvv9P+nYhQvRvpBJ9Sce2LFaFvXhkY/2UIfsW4WfrD+VhV9+4BE9bKKrvTu2bdwaa15aI7iIefPmxrz5c6N5zFjpJRcN+TgLYyZ4AJ/1jBbApzo/fuxE3PLzW/1Yz+krl8arrrhM+WkDBHhV9VQ8VeWFSpz5msCCYS78sSseuXMhpfSzXvwSHr+nTeWtR6SybqgRXVv3WTvE7UfRE22oGzsvN6b1H//htps40u6zDgAwiyQoJAnKJe/lDIxpA2sd6wrDAYV5gQfxKnh+BgCZjuInjLqiYwBwOTXTmR87xbYoGj3Sms6HDh+I2+/4tePLl6+K0xYsdV+jBP1Lu6YfNkIFYxSs/pSUujGtJJVpFR1Loowia8VW/qvgZW6xdcumuP22m93ur7j8NTF33qmun6xnBevM0NZLjo9BJogKt/ETLGxGSxKB+qmSs6h+ZKtkplUBqk6vcCI/0I4T4yx+CKZJFHzQlX1QG4NlT4AMhZbPMgrjVLmiH0OTJSTmg3xd9/PAz/VCABB6+DlgRdMk+6LjZHvcoTrdsn1zLD1tpXR6zSA6aiuV+oxCNDDh3GWcNMmgrSef8CJzUFkvphPnbLjsdxwAJZkfcdMxhopUxgdu5uqAX7YwceZaf+SR69oiXh0E41T0SMvR+Na3vxJbdq6LKVOnxTvf+scxa9pcMdql/G6NPdPX8TQFtEugLL4ida+zZCLFeA0ADLGsl4yXM3nImhhJK+nYRMkp6YPtph/O9DIMTje86Smua8AMWuArWLdhKll/plflcy7xrBr8UV3s2Lk9/uUzn4zjJ1rjNVdcFW+44Y2yrfTv+Gy/p1L+jJKU5+ZCN7jUxnj1Aa7l8JHW2L5jd5xkFy8JkDcMNLnUCFLlyk12/Cn5n/zkx1M4hZpH19zZ5x0AKoCqXckyOFa/3anYiYlzcW8FUIgDheuwwVFYcS/+KJM7mYbTBR0VjtiMkWYlcK0LrilKInFjzuAYyATIo0Ilj7JWIsKIN6Pxv3SIKNDQNnAGB8qREkTReXaCSksjUIAEyaQRSWTG7YFUxSuUKgmqjqoqr5MHWMiHrsyyKs6DXWWKXupQOARDRSUb8JOH0yp0ZbAG4t7ezozDs87mBViIumzyZRjl+TEQ8qtGhAaQHTlKSJp0mlylfukoUtWJkziB67wrnLxXhRwSN9QzbjysdpdARnHGshHucLL1Pl/crIGiiVAOCJyCIZ2HarOe8yDAC3Rgg7Kp08wjGGxQOcsMOmBViI6BuDtF4HXtR7qoJ5eL6OQuYJcGECQIGeUMa0TAQLfiBWevbOsl/xIWuzOcUqoyBLRDNAd42Ht/icSvAEw/TZcjnrAku605TnrS+e+h1DtFBSnY1AMH6aSVgUsJ5reiS7mUAT370jKSZpOv0DmIH4oVPgYwJr/gxEKcb7gC60wneGCOf3AyaZRXOp2PyymNFC519pXSwOM6UCj+o3T+BJNRoLh9gmAGd44EcGVJxZXsHBJ9kTpwXTtObtq7J4RmZMB2DIs9CSLzEjOlfKl/6J5M+MAKOexjlQyckQAlm3Sb1FV+Mpl6S/sBEv+S/ABNnuJCwq+kOyjKlSjqH96wKgNsZZ/wwEID+IlhF0C5nQgX6OA/U6tAVDiSL0U5V9dInbBM1pCPFNHjwvhASKnfD7Yv+SpPpg1izM5zzOUVUXlYzzqQnip/4kV2+T9osw/GdahDqTpJOh6ZRg3GpTLCRztwjZoWMmR9ApU+GHKJo4Si33ImeLEZ3wdehYLDQXDmU0yXNd9czFP4v3BRx4Izf5me9pE4SEMOqJTypV+wL6545j+dvidDyjP+/EtYM4gNwSvxileFMlH2vELlUS91iH144VC8tLd0xskjXXHyRHd09LRFnSb2o8cNjWEjhwEsvNSNsOjwy9ghnEpJPUgWknAw8M0Cj3kyHH8JC69FJvt8w1DDqQ/vIlBesY3CJ4GyyEcG+PJGTNEXNobvyUUzKKZ/KHhVUPmmrXT7IqDEe7nx4d1WilPO+vUCqnioFm7U6+YuE+Vhr4gEfuzbNFQEu3KalZ12AU+Am0/44orxj/TuR9ZVkPbcfawnHrj9sTh6oF0Dws6YtXByLD/n9BgylEG8eGAnHXaJLMaptiXeoIW+kCL9PIsmoqU0vyfS+sn01DmsoyOlmS90lf4ZWPLdl1ewurBc1okvMw8xCCXdPNAeSXceesEmUz9u0+IbAH54luQtcbicAnHS2VmTsEmT/t8LO8JBfsbRcdY38E63XPAEDfAKg8pDB2S+VmBs0/+4p/nIumSADQSPSQHrm17mHzRDvGi55on18eITL8fwxuGxZPXCmLN8erTXtFtPPIbjG1PCCRUWMFPOInuRFxmqdxyqjB/3VHBfIjh4p36BZ+GMak+fWupTGcr0giUr2wr4SxbybHOwLRrYqutMAR2yOAVOfLPrzLw423qw/yRuH5XtjDMwpW9jR1IF5DSY8WREPyhBz7YtWNeF/txvKKEspmZfD97K5pyfsto2DEevYAzmqt8OkEF6y7HakOjs6HK9YaksbNQ1MDatVwnsGt3kJgC3VfMq2YUfA+LtN8da2uOR2571x1rmLJ0Zpy1fEF21HSol3hgvs0tMdPDlKu46gCF4St70Xxeel6gdFVsiHx9jv0K9mqZ0CBL9AZOIwItdsxM1XzVTxj6+YWIYwKRv5eHTSzAsbdh1Ayep2/xhSypnfuHGBYwLn+2kKr3QT9rUCzwJh4oWeySUSSc/+EcXxYeA2ONy5XtnuGQmHRvJXZbs8OMjQ12a6G6PDRteMh/Tp54Sy5aujKaRjXKNagcwTTkdtlfwUb6u8nWKk2crRDbaGxxiUxQ1r8R94TT7IF0UuRrqh8aGtevjzlvviEbZyhVXXxmzFsz1ZoZ8LJ36o0y2XWSgjyCkrAqgF2y/fzCxtFMBGYAnqtBe0RdnQ8GTfugO+CyZ/+Gb9kCqdY0c0qtbg0B8yT+F0ibBysJ9P4DOg+csHJYdnC6ZIXHzl20dqvBkG69C6g48WRe8N7GPvtpk8BjCKz54zPjmW38VBw7ujelTZsVrX3dTjBgxPHHZnjlSHnwf2jBep2coui1+jn7OdpSZ/ZCZlwG9upz5GcBFPlf2UZzpPx0jpH0lP1xxDZ7Ucf5ztgP1caS1NX76qx/Fnn2bY/z4iXH9NW+IU6bOlp7ls6T8HnymaKBHAihS34UT5EKeUg+0C4CSl9KGDauT68vp6TsTg65JczlfZRmjUd2prkgjbj1TV6ZfBaMHIoM9vv2aUsBDfnWuataX/DM/lLFtkIit4EdoKbwWJG9q7Nq9M37wo+8prSfOXHVmnHP2+VHTk/05O37ZoYwPw0ewS5SbrZgHPPBEDZg7u3ui8yTj3SSF38/XHLDDtiM6qo+hnTzZaR/BjQ985V/81QeKaFHzpTs/Lo6zMiAOYRDZcPkpz45K2Tg5HCXEPegTMzm4krD6AxamqYxUbMUbDdgVnu9qUJbTwOOXb0NfgDYKcEJXeYR0YroCn400jZDC4CmdIotuvuvtgtlAwWMFitc0XPLIhWZeWL6KZ5yq1Gs4SGXHQmUKF/IqZD600hHYmQNf8TZ4oEQJ8k0bYQUDV+aXd4qBwWykIWbM2TDG/wHDVmK/wQIFLgCxCvK4ts3p2sQI5KnRiSfi7tThj590RQ2Aw6RUWGJaB1UxD7xyYiZ4JwNAXhr6YHswHRl3wvvPuNCo05wIDJ0hcJRNJ0q2BypVALdZ0oHuE04DA86UUwENk5IHZAMQ3UCmKsN7qXLgiz4yLQUD1BqQCmmYTGJcU9El+G51bkxKwK1/ShUOCZ+XFV+m62zl+5/i8JTxPFVxSIIHYAIIFBL/oGvzB29pc3lVlXF58rioBkguL35IzAwH20jFG8nSxIBJOIEMbKoqQ56ZEC61g6FDm6qt86JDvTuHPFudi/ufjpRxQDZ0XOD7Q4mSUQWitgnxA7+IDksJks4YVn1NeV14sAetfj1x4BugK6108y6YipjzuKQtUrcZyPbEk/wqjZhx4cdAJJvw4oZgKZ92mdDJl9q1H4VJ2zNFZefgp2AlNemWNGAd59K6T7zpJTLZfkJnZ7vBkTfAf+IyRQf0br5dubouurEvAmd1phyKquJcum1ktmUk6qP6l2XhISlyxX/K43OzE80AapcjH5vhgnLYA9FBdQA2vh46OCR/tMVB8ANiOh/dV9I5DxGzTetwmcwzlK/lpxExwQ2X9ZVX/kgCV5UazIOD0gCpaDJQVwsagKng/B+YortEK0gd2JGCQQ2TOs7RZ5YFN/VNqIoqgvz9V5U+kt7gOAgyRtsBT56dUoGAlLj7ZuBLBmCODsDbhxLXj1TT0iQtJ7Fpo15QpKZVgEnKkL56L9R2951UH84wRv5W0G7L2GyiV8jBXF6ji6xnXwkXtD1hpZ+rAumAwFuBNXXFUw9OUiBOH5rpos5c17QAwbeDmxzGAMbiXVC0s6Td3y4VsGnqJQcumW9ciGP8CVdkgOfs/8hzTto8xskWfxlgqRcaNWQow9njIMqJFvUHmN9NRBp/SoAOdVD0iYpK0+hsPRlH97erLpriJO+bihMxYtywaBjOi8yFpWob0EdH0PLOKUQQTcsv3CyI0LfCcmG11AU+zfzrYCzEgoF1Vl0zXnMdVjD1Ddlv9PZ0ecee9Qce6R4Q5K7+SSJxIBsrfFpGZdl/mBnVWXnkFB2oPZNMBnyZpK9JQkeUwy9V8hhYaaLndOqZFMigb+qJPCUU/tMOgJdMGlxTgCz+8fPkWuWoL8aV8FXsp69aYOKl6X53LLh06mTR8q7H4ujeYzFj8pSYMGN0nLpqTnQ1dGoEwwKbBuWMBUXHfQqUICq+8FEe13mMonZXyQeX9r/mVy1McdeFjrQbWBacrtEjMnuc7sUVMsGp8vSFurQf0h8FWXwizY/lK2LZQChS4ibjBk+dImfhowLzvxLXyQlUM/B8JTF5ZJEKHaY85V2IblNcg1fnrBtwgFORQk+HJ4TUH3WFPB6vpy9hAQm4/gUl8uFDh6LWh/t6SoDXdohcyTU2ZK3rkgV9difU1tRHnfr+A7uOxJ0/eiQ6Ozpj4Znz4rwrzooTfccEz4vDVKBHdacf+K3PCg99Lti5KG2R+Vb2Y8mTx8bVNXJDG9tDdznGoHjWQ8Fp/UgPpKMTrimTvghEgscXCQegOc4Bljj52DS6ywB9fgTbHNccLgwvwos/VdxjFuFxO1A2B/0lsMmnfJh0QDrM2GaUZ3lgzvzChPixPcIzMqsN85/q08Q49Zh+Ddw8jst76sqXysFT+t0c9ytUuFWkqlf5WHaYmDcdbh8pj+dxhtA19URRpdD/Y2M8Zr593e547vE1wYdEVl2wPMapLXeyy0d5Nf4kOnQpi69KOy5+Jn0q9sfiWdLOFF3qn32KDhbH0aTbgujAleGUh526vzEcbQU66AoAXSOldGf5pS/TlH+XRIhpWqU9wZe1At5KX8QBArcP9CDJKUIo/QIuhADfLFomb07J9Oof6FIO+l/KCZv8XU+n5lodPbF107ZY+9JaL1bwJdrTliyOxYsXRmMTO2bRGfwkTkzFCPnjrOD27zahTGelj8zcovPKNo1AQWVyobryPRU+YNNuWJyiLaj+XHfInRgtY1FGhT/xoq+UtZTHd7MYdsstt8Shg/tj/Nhxcdlll8dk9QE8vo1SsJFa6QQ8tuHUXH/IOhIl5Rf85llp2e6wA8pJ/zoJk3m1vAWneUr+Syi0XG+VjGC1JYmfLCcQikHTJ/L4y2uZlM+0jyrFgVjyDb6sIxKNk7gC2dzUpb2Q//LatfHU04/H8BFDY8aM2bFyxVnCW6f2XaN23uBxBR/XQU/0S3W+cZHtFGR8dIaPz+RYBlvHT7A7n4+WaFzK7lq1B/CMGD4iGhobhY95bl289vpXJ1MKNZ//7d/I5rMDgTE3FhEqgwkE4S6J47qw8lURXngSzEBjzzjZVo/xoIwqvzJGnE5WoNAonW38SuBPtDFaqpRGg5FXyqMxo8Fkwbi9pVk4EZZOlUZTOwSF0XHl9CV5CQmdDRr5yCMV1GXhgQAt3+VzQxFP5Jd0lUE/ILFe3KiRI/EDDs8kmGfhhV0aZvJdE3U0Pp25pFQ2WmTk2v8csoFJB5KJT7rCC7ng8V0reBAu4PonXS6XsrgOMQx0KRiujY/60g/yXmUF3koBv/LMJvXIADTjxudGC6y5MA4lEFVx9JENEFvgvQkMsJRiHNAy3cqh8Z9cPyusAA1+3Kks8DjMtClD5F9VjyQxCIeL/Ipc1gG5VjMx+DRfpAo7NIysOlJlDm7z1hVFUjaj66fGWfk0MP36OyPl0fCyDKBZ0j9wgVhp2clmo00Hk/kuQwlgVU/ZQWWG4QWLYwZPoZkLmpKL/Aqm8OxJDbCml+mkGacOP1rAwU8w5IHPPCkUPsFfHK8SJQK2AbfStTpm5FDpKg283IHOfA7bHDnwBpQuijyUAR88+K/iyQUYqJEmOLczBfNGHhkK4LNdKF7qlINsBpC8F4RzP16IJAOmaxzEifCPbOxWMNmxVLxhq4JDFuDtcAXjuMunHIZHxy6lX8VnMkiRrF+bflXebZNEwdt2bYzC57YFZrUX/cCnbKf1DuadxMwwj6QJEWAK6CfrExiDVizRPotfMawO86vDIOBxGdEuciiktqr/0Etow5FGntP4UwJ6BNq09PNj6wZEVwUvUqed+EiAonb7SMqjJ9uCy0El9ePQHxEM/kQHgbP7JHJUDtSeTLiaEjblkJ0p3bYOMujmv4rffgL96QTfHAEcOBIAri6w+P+vq/tpvS1L7wK+b1Xd213VpjutsZFujAidBEIEgyGiIgREnDjIS9CpE3GgRF9ABk6EiGTgS3DsIBpxoLYD6RgiJIr4BzUZhKS1knSq7r2/uuX38/2ufe7tXvvss9d61vN/PevPXmefc5oNDE39GHi1hpxim2oCTppNt2/qlXdw+v6QMdx9jXf43mdn6t7hO0yZ4TUlO9vBYNw4fRW69wNI6j8D5yCucjRHDrBGQHQxltsMW08IafSYevDWh25Z1fHm9dC3yE3FAx6DXsQaOzamjMc8rD4ew6fBw3+AZQAx9WeuB8enVEvT89QlyaMB3z8ij99d/zYFkvEKHMv7Zrtg7FWcazeprSdaecvIK6dYqBV0SF5Fx+yTbp8hoWXH9SwgP3+f7Jyx0ybK+5897/jeMd3vTj1zc4Zw/aI31yn6Knp5JC7vf7qtPmD4O1KUQOpb9vF74F1HBE4WANTGQHLmD9dubtgUjUz9sHhlOv7zJ/jmno2jZAxPvlfcElPrQ9qk6j54tu1SZgeu1jMVQ0quNjwtjrduDb64fUfGVGBlcMOjH9C5eWyMoCinboDcN0gFnoTFIn75VoWUVltX0e1NN0tef/rm+uTjT/u17Y++mPXbB2+uL/3Rj65nXwiPtKfNkHv+Ebs0piRdu66qwsuTMNu3Hu1aKHjm8nsuKzllHrh039qx4x6cvNAJWLiTzxdw+0p6x1el96Fy1qTWAClbD9Bheo5+fQ+f+35i9eqMvQGFq1j1NNrWmRKfbe6KNkFaP5hujb8ccITDnqTwNFTksLtUeZ8C8XveQ9+N1ED6tGXjMvAwqBtv/in0xjc6PqWtxbN2WDxpi/WT/olOGPh9uc9fP7t+7du/cf2nf/dfi/cDf/zD6y//1b9w/eCf+FKwPY0Z3ul7WwvH1ujbWMMgL/zZKM/OD/w1W2Q91jv89fAduqIWXl9q5xyjjU/4AM/j67s9+KzlkN5ltP1XVLTsHtva7TVsML6fXDFERnXGIxVrn/nO+ALYex3y9LvTFkv0QH/LUyZsXylny/rpZCFT7cPsSAqdP46w0Rz+x0fuJ+D6+ZrGLFgOWfyV8ZYdw8Hbx0CiT8dF9YGvTk0izjUKTM8yqO2e6Pr1//Dfr3/9z791ffHFF66/+Nd++vrmn/2T1ydvvtux+AvvvwhPG12j6b1l8l0zHp689pTY39ovOHlbn8sZHN4IdjKTX98Yl4ocNEddkCM88O2HPcF1dn2Sq7EP87o59caxfmgaYrTkvPbnA7Sgy9lECLjl/b5f+sO5T2sPDF9+eMIrMDzMLB07xEH0bPsFfsdKbUj9+zGgHxKoj8inl+rguqd4uj799JPG1Pv+LCTjSv+8452+76W99O10qAMbvGMYeexIg3YjMmWy4fSa1LEr/FoX3O+Zc9geiUe99ofbz7c9+8ANpwrty7k6FCnS4fD0FLEn57/9rV+7/vA7L6+vfvXL15/5qR+9PvpjH10vtWnm7ufxmz7Zr9kfXel58zHmV2bO1lekGN1ZoepygLMd7WPMQ8NmcZH6tlEDPDFQ2OYOtnKhtnyM73QIRseX8kaXlAudep9e5ZYe/Zsu4SMC6kcH/4a+kiPIH7W89+b967PEwW/9n9+8fvXbv7I2/wDFs+snf/LPXV//+jeu63lizTr98CWuT4YdWQE1dul22y2JoVGlnr7k07m09lBSEXz2/q2/+XeGmPTsF//V3/8ckztQ2hCpEJx3UDUfwlFQgJDPu8nUgA3OBuTREq6j69QWT6VN3RpjjeDVhs/15tGOH0P6I/fBp4u6DpbBm34j52om+72LOuPFdF5dLg32XOmGLgdHKk/fyUeCh089/TtJkI+jGKoYGqNmXhZf1eG4ohsW5bcJyeTU30BJ3QbbyMlRP9InGps0MItVlYPvPjk1QKeA4vBLtrjwTDIGELZ2Nz568VdElD8/DZ/E4SnqaMREi7YDT9CZKHQq23kC5w+dofh5o08HmqRtCmibTTL1SXSoyCT4ArOblCkbcCAWrpG9Uma/gYJv+L4MUofTOi2/PnUHWBtPl7VfbcopPjxOLJ72WLvB3OBxD4RAytFXvNGBsMLHo7GaPL/Rubal/dCol8hkU8x8wKuLARdO+aydGmPhb5HMy5ImuTci+BdU/HcjNDwQTt+0LYLPju5JZQ9vxeBtoPOvR2CdREPFp2xq+ydpH9Ig3bQy1RPqyDrZrUyH+eQ+G2eI4EKPb7uhpi/G52VyV8uG9/oBCHpX/Xn409E5/ncCL98ck5tyJuKOB5HpsOkYbTXPxhSlE/ch8la9xELPipouizHxvIWAPqkt6W4hpa66nfToz/gBhMbYs76VfkK3g+9Cv0jPkTzawlXcOMvH7OZvWWzF83z2LMrD15h5t9HwVoCj/NbHd71rpeJPxySxB377cxNAYjvjW8fbxt5oOas4dBCHlTNed7+nvI1/MdJ/kUnqQiI4SuRwqVSZynVyIZPFN0AhIHbxHp6lnZ5wwcW52OzvwoTPNoHF//nkLqhPWZC9Ol8DU65aAgTqgUnVIy8xRPz6JZ22EOykSr/is2l4gDes9d762rV4DHsn4bdx6m3fXCoVA+qLptSHReFsvCtKF/3Xn9IGOXBRe8vzvrH4wJCEx61bHX3ga0/ar06kFSfppgVofq/zNhpjxhatRWzd+kIg9Ky/0rfUBzYdD756o2Ho4ZRn5VSb8D3l1rzNFztjvzmgc0zA2inuKI7zjhcyNo6HQ0Aktiqp452ACNoD1vaGmJM8dDmamg9OCKaL876gkZmexTxMy0E+r7c2eGP9KfGBurKgpYs+MB5Nh/ZO9ZJXxgR4t1xPQvQnGPg+fK0FxtgFzm5KNpbEXrrV5qHMV2Ar3zqf3rw8Hd+pJ7f6VvdU5FW/p768itf3nPBi+Vt2TfjwB3xzYXlRkSq3sCbSknID5VgV+fLovh8/KcXG6ihb33FDH+o4Fvgao7h3aBhzO+YEdtshoSfibT+evku5Jt8+eFw/nY6+cOmStjFGdk1YaG5Ar5ehYXTOjEl9ut3mIX706Y2ePrO5kw73OFuyo0Ovziq+spquf5O722jrYTVn/D68xEOqk8+ROLrpyuecRYsCwh7dfMLgux1Qp5RYtC6ma/tXOG/tax0UWNa2MSY5NejYd9bR5amC3ThPpnn81qNtkNMYp342HP+jOXjFfeNH8sMwMlwY6Wk41jZ+Q2sO7Jye8aUaRd7GufEQ13xlHKjt6U/ahO6e/vnku6+u3/nt/3tdL9/vkwXP3v/s+sEf+oH+8c1lo9rmVuj3R10Zt+gRDvNNUGI3220k2TDtv8rRk+w2Mju3mdeWrPmYzO9OiX/9w6f6e/11p3s+YGd5huRey5dHaeZPdqZw/Kttok/wrJsrKy+8SVXUe60xH2NEgfxm7Xzyue9DqK3cmH6PbsFXLs/Y5SC3ysQOTw7qD31KMm3UjbDA8e+/G4s1gSXhk4s2ZefkzI/174kjMrtxl/zuQcXq7pnEkTVLb6CPbpjWdpmyDI/Pnl+/+u//8/Wtf/kfrw9ffPH6+o987fqZv/7nrxdfFq/0jPx6iTVk1rPlQ4/+YUT0LC9sj17GqbYRXNSBa9euZdFUj7Uf3vj2qfbQpXDq0mbRn42eoOMVulRe6JjUtVbQ+4R05esPAQQ43725/OlEECuHX+BrH/2pf/CQ7PrO2UwN4z6dV13hH//hkKuDTv3TNId7jqR7PeBJS3HnSeKSxba0SNd3XasWi4obD32l4PkHL6pr62Jbxwexmys9pN5j04WPgnnj9wMBerEjuHzBFjaB17eVm3bx7/jlhhXfrR0fcXXGhXZNKRlPDG5t7D7jvesPP366/u0v/cr18W99cn3lj3x0/fRf+fHrq9/88vUHrz+JBzJ+RIA1tVlAG9xyokx1b79WZGdtWdzSb/Gwdm0cH1vZ0jZLYtNNx0+f+327VO2DjLWfo2Np4KULW7BtKK2PrA3m4/7eaEWLo2CCpUzt0UqibwVzQWkLn/6QrcVff/L6+u7vfbdt6n7fE174+SOU/iHKhx/0X5GfIlPafTNe9KRlLlG9c5s2DmzzZnCCUtsDc3/fCDg+Ul/3pe4f/u1/SvOmZ7/wL/5u7yngtvumASB3x5DY5McArxkvGATx8+dnmi/z1BF28Ochpxt0n0pd/f6mYCrPnFwiUCWydGSLB/XkwNC4nED2vevLyAZK8O9B2SC6ST1cA/BdbgGpzhtZ3Bj0SuvgX1oIa6QF2AIt1d+XRksufjB1HDbXH+BJGhXtJtul2YLMIECCtdBk1Wch3dNXVa74TgNDN/AKXWpHT8KjcLokcwc9e26bXLWj3dX6r6LUpzJ82saViYHBYf51tsPPneWjQ7YTecw1uEYKfCXerT9Do83x5Pt7Qde2YlOO/sZPYoCP8KzuEdROIoLz8s9h3VQzkFZCEv3DTHsvHs4CK4x0Zvb7FGlpeu03UMKhRVqKXQOPGOHHTFKRRb/9m8/oGpMh60CehWv7RdJibf6W7vjqQJ1EFx0XnYnI45ldIKgLDfvrq9B1cickDKZZ9MoAebc9OXio0xb6UHFDx6Zt7EQ+WyJPYzH1ef2oeem2tuxAwYrQ85PNSF/OmBkGvsnBH69cAvZ2D66LOWU8yHx88hY87TF54mexgkn9EjatKxe0Ju2Vye5fnZfX4gfP1qVcPXLyp/a5J4ieUQlHvrhj1Y0hWcVjkzIG+CT5hM0nVMr22PrDjMfX9TtZ9Y3Ym9/aLrVrPjBJ+uSN6dV0Ddt8ZSdP73tM4A9+IOsp52PxQ350lye/hFGgGzcp8zGY+PTdd9VSdeLfJO1vPaMzevz/bovSpd26uT+2HUs6RmiS9OPHWB2cjgPnB+CLElqxO2KW9ZKTbnwHLzSx6za/5cqwSJgNBHesSMLj9gnfd4HCTnm0hw+8eOF6yo2NcVxsdOzKga92tmh7lYXVxnswVwleymH2DE/+aT3Oa7/xl+BO5q1jfZyzqqsFoGBo8ZTuWHmkBzwUkdc4+j5ccerpgo75LcfCXrUhjZNS1k6hetCVT15ioVVS6rSXtHgLn1M/jjgEzvLSB3r4LYYXH1C/kIVGx5jUS10wNx7FPLzB6YekbZxM46h+yRV/NOW78WXtgg8amuBBO7bdvMRJK8Yj8FvP589fdK0ADwJ4x5XQT4eqj6A6k1GYPlO92KL/ooAXLqFTD3+CXY5O6JSLj4fXrnCn1z32AE7PYqUoW1pVJ+FdYrjeU1meB3LPJQMc+PddEZ5cUnKB44vfklpI021Po4hnT7loj603tNP9BxkP2iolg29etSepV3bl5HNNDa+iQv/Qu4BdWlrGON56upbl8NGxuXNWoAelajTWYI4gsEKbE4vAt+7kjHY8p8vKEIpVxNTl0P9hlB48qTGQdIpNt/4u45XaypBdnLfS+0FtsTjsAiAj5cC0BwHTX6zThL6Zy95kLtcp3FBpF0faioQ9WfSuXYoY7doYhBfQbBsegEMqDb4dNwdQp58A3PFeJhJf0bmgwyXXzi1wkbn0yrbZ3NPTT/oWNmyuvXjsiiuTyqRYLRx+R37q/Oi6hHfnuNSV75E3JaZn+ZBxyEeqnPnl9FPyD1XgR2YKbzpmppDxhzu6QtBUlbd2vH9f8pkPSaMvPe6YSZMFV+WK/YZIx7Lo7EOWCHn19KpWbgwyHtIlc/L9QV9LVDh0ZAdva8X5dnabv3CaHxhKFp+iq7+T0Om/5JRvZMB1MFbZrb0xAB/zwMZMm1UbIzoHQ8c3PummCXoQuEeH+ihzGTlqJyL6hhjN+Bx/O/g2xX54Uuj0o6vr1mzjK7nH6Bop2FvXBR5Ca0AbYfSZb2THU9uU+th/20gXG7XWWd3ASxk9oj7ZEpsUogUFqwsfBLF4cHz7wYLl5e+9vP7bb/zv6/UfvAmvF9cnT79//fCPff36xp/+WtZTviL+4nqWm3gJX+PA7mWrUefZ57lHtT63/nrKWrD6B965jY8bp2zjD+2wGKqteQOX+PuejxqwKRcpZ3+nuiD48W3p+Fibi7eRLHb4cv4Hr3+Sx8qa1VrSfQdd99ABuyI3OH5KRSyGoO1SKxFGbjcsUx5NfNh+G+rcE2vHPsxw1tBkNLpOO99txF/upcnoeifV3aiIvnhL9BAj6uozfmic6pf6dfx8b1SGR9fG8kETE+JVn8QHz5Kjjex+mJQ8vnCGEGsPTW1mV2jb73LuvmY2kP/p7352/dI/+zfXb/+vj6+PPnx+/dTP/Pj1E3/pR69Pr5fXU+LqWeZpMZYgaBvc7Xv3TYkfulkVzrevtE373NkM91vXaMUXGxo7KW/dyx5tFB9H7/7eVsBb89JffM2GfiWYDFd0yVcLBEn0YrtY6loyZXh8goZePBnTUz7t6N60Oi9GImz+QhebyyNG9AnaE7Nscv/R8QRm8NlUmSFZ/E+nKDmZycJ90weaPIF50x07kql+kfmgzQT383/jnc2wf/zLP5d42w8xPnajQ4wxwk4CziowRxMGB7hMktFh+nhwaNoJqkgCrThxgI4Y2M17ndyGgWCccq+rR2CR0cCieJ2FBV3m9OqQJMDvDQM7reoaBGmITqjI1J3GCqvWv3r18uhvQ+/eQFljNygiT10AgU5n5QZpDvltGmjYDXzybnhFQtApVzpCx3M4YPR38+oGP8TdBJw/1Fd49bGh14Ysr92QsyOvJkEEkx9u3oPTdR1G+lxnEAgp1q+x4Q7I3hiDBwr2btomxSmwPHqEonw7YESOIK99MIp87MavwTed6NP2q2ls9FrbsL/656x9/BE6NndCEwOHDxFdYAanqXTzEY63HPym4wa+WFx4B7aUVhdob6pna/mUPkS1G53JeR2MvjWx8JWL2rcT21GDPzpAxH509WuuNjajbXUtL+ehQ58ho3qDiTVE9NK34DdegkpHp09nNuDd+EeuuDgxScG8z67IGZqBu5e2X30fLDfrb5+0Ez8lTxIHh74M1v+NFxId2xef2UQKn+QrdeIhc0JxGWABGREPv+w7/OIvurQZ1cdedLKCxliQiZ7c6pvrbB8vOsh30kveRErX+iCpMZv6+jF+I3ubCvxUlGQTczleZCwsr+Cg9xXntimZkdUFBwz44SXhGZLyF6uN9Qy24nt+O2PS4cO+8hZ3OdD2E4zK5LL4Mgd+7/aPVkIOvUeLb50kuM/5IThgJr97c210Jw74h9yD1/Ej+u8HZ4OTuH1lLItju1hli4qzKTj9Ryex3VgNSKZxq1ryMxykqb83UNG1D0R+8QqbncbQ+klfAB/Gw0dC7l3aoHTBs/kldFQSFxH0RlyF7BFSOeiDr7bTcq/89X6Ybs4IRs+KqpwWwg+8tiQB4aYsht7KPvTVKhinTGAX3+pG3OvGztA1npziNzkKVvR4sXQ+SezEELlUtr72MFLtgZlXl9+cK939lgw0+qm5b7Exu9S1nIRjiIVZ9QkFJrEjPg08VteuNH7gNNwYwg9+C6mExg00Qbn16Pt5qyz5I9O140z7W9rfET0dH+QGDBp/4ykmix812k7IKY1l6iWeE8s21vzguPJBmQpJ7VNSL+GXd/69/cAHzJRA6utkjjmHDr/b9/P17AUdTzYoFz11jvUr9QfuPa/2Swc+0caYTG7XGaGtDbf9WuI9rfO8X4V89l5iqhbAD059A4bfNDqqhHy6dRytvsFySVLHFuW1R4AYUFFfP4iLPdfbboXIJkO2wpqJ7nmr2qcdDu1SCMmsRnmPLJSdk5u75Y1jfYdn86OS6ve+tMVBkM8xzm/1xaB65lzdXbE0nOamTwCNl1aAhW99kVdsV8/lJA3D++JpjpEyJ1Tx048LCmaysLsB1cSX5um7L++c7Nm8uYI04GOh6hqVyFDfHPGhT2HUSeUzuQ9fFRN4tjV7U+SiXx1wy6XB9AbesCT0j3bp21v4W1oVyvJv2xEm34xi5PQ43CaymZE+dJQODMhleAeYi7I2ksRrVw2pe/iqaOKcb9qYMM+ZJGbryDHD78E/Jfa9DWtrDL5VHe3bP7TDwQ9L8kkWX9X54I6X96QzAJXHyW9TLNcUG5PlOz4dIwMfL2u+9H9zFG7g5u+SbM6T8Oi6rfB3fN96NmCWkSS8JHGPXj1aJxpjT8wcPHIecyjyw5TfH2P2Q9LqrbUn0zwVPBP+bXP5WgMEp/ZsZJDw07cf8lLCpxuUOcxNXUelRvOFQflCfTJuBnSvc9wT9OkrsjJvGLdK//Ip6ytzJjlZ42ROev9F6HJmUdVyx9IwIxPP/s4iOYFzu3lM0lZ835iP33mj64tUu5Y+db0/ztG6wDZ3Rxsy6MrulGsrs4Mj4z4APc0fvILLRvfYt4z+XASypMaC+Zbt8VX/nCG8n7oWDCdhY7wLnTV8KesnPlenb9CjinS9V7mZg5ktf9/fmsvajkhs0oamPg/uHp6xdjbvTTs8szps22kPuNrzvseERw9x3rU/ePDar4M7/0djnTPw3bOLr5s+YPHGNmvhKCwW+ZqeYPK1jQ41ODTRDV/r5EK1U3DY/up331y//q3/cv3P//Gb1ycvX11f/dpXrm/+xJ+6fvhHvnF98FFwM2+7x9Gnsd0cs4cFlHHng2461nez89FH2JWj/o2+7m+agrP7RnhvErPhkapuBuVq/e/eVPlMh+UVZx076ILz4kYSN/TBxxwVTcLDuBJbu+lLnp9oyBFe79mogxe6Rzwf//WD+yRP1tLv9ZtX0Sn56GXp2E258CVv8iMrsPl/Y07t175w8Eo/U29vJ4ICjWxxwKdHvpf7MQk8r+vnfvYXkDc9+ye//A+Kx4CnBP0cjmCdro0bhQhfh4wQHV8g6cJkHAUZ3g7SE08bCeomfBs644UOfw0QxsWVdOIFdegio7vIgkEKW5wFpiAuE2AOPyg6gkZRV5700ilVHhlbGOOTW6zU0aMbWUka4t3UweKA6MStT7lu11pjpeI0GFP4osFciDKcBQbYyjri8cOBSfX34XEHoVS/B77NAbTbQBpycHMV/G07OCmXJrhdoN7tmYDt37geeR30sEbfwFwdmumio4mJ+C8stAPZYqKyatf03IZROkHOdla+yVH/HturErm3jeGhLQ02w7l1k2Mn/MhL5t5waX1l0lNn3yCxAWQd7Z4IyiU6Tu/wi5DqS35kwn/WAXcDfuOBfTm2STs580FkhO868mRO15SS52+8xbdBxgChHtymVTvlwa8TvEX3tfWJj1R3gkimk8YtJ1fxyQcWI66r5dP5DB4GlVA9gqOsDl340nM6R8bQqivQW3vEhPYNj9irHdc+t83ROXRkx4mlwYcNW7jPhsYqXrEPsP7vuTGBPZ306MAm+Kkn++7fJhQ88LP4YF1hkUEP6aG3YgNrMPr2h3WBIxNfvkplB8nyBAutNudufHzSjb420+n0j1tGvBAd4gN+xzs4+AehZywEDZwN6PS78I8AssRw8ZO6CIBftXySuB+Kbf8LfI+i8wvZdCExWWOkfF5iofKwibw+IVu8GlT+vZlNnThoe4QXH0eZ0EWOryKc+lR0/JTv7xyGh405duDap+TCupMcQE5tIlbWmIF1ho3s+ObtJ5UbyysDgGZMC24hwa1/js7g7U+Rt34l5vlxY5H9m8Zk5FYO0R4DD320CQ371E1+nxSUD2K/9kkuXqmrK3MuJsgPvookMdA8mgiGR27eSKk/6+/Yeev/tq9AowMV+ASvwPF3hI146JOG/Ks9QtQFHOFFuK+3/w8sOOah2Ty7xbMrG3sNLt2NhKnCaKxSF5LAYm9kG6/ZUHiZExc/augQ+HScif17/vC2UKndOfsX17G9N2mPfkqP8cAzVEe3si5cIhP8KTcfINN91x6pr/Yp9ybs9O8uUrXvg8fGIfbxBZ7oxIVkLL/biW5S9eKMJO0urTyd78Q2cH6vXs7ycE5Hx53mF7nxLq8Hv2MP/L2KVqkpjOKkFEqWNjAEeGK1C/jAGl+QU7h17maYnuSplvePht1ZIW3zX1SrD+6ktj4JvHN2NXLOjyFq3iHd/oICV/mGuczWjAfPP9gPXN/4oW+bnCLdCH2Mg6FT1/EWZ2zI/540/0urD40+GB53+0njdQTxXcrtHyl2Q/rmU/iRc3QfHOKBJylWS3VJ+rGxmv1etaHiMrZFbj+o88WX+NUYYx5ojODZvo/vdART4l9jCZldI6ibuDOOTNYBBQZl+pO/tULqb6Je8KfPDceT9acuB5ntI63Gb3r1fGAugWlDyHz+qAiXkhMEVh7g40N0n1JLxqHqbnd4a/Nb2nQdK28PKCblVVgyNFkfGO1Q2YUfRLJGX7LmlnbzeaDlt/rqe2j9NmMx9KFWiqEc8mS0Hw3/znWgz2VjRTQM7j1uNH1PPufbnc8TFXlHf9qzuqk4eVDUi7EVbg4HUv5EOPWPW15bCSwEhUXX5g8d7s217h2ugJH3aI+U0RR8eKD229CP1OytLz8cfmVWysJaX9wDawpFdTjFXNfazeQ13zo7Nw8r5VsnJW/wxRIbFlMS3vPvW736xNw5KuSdtKaIzOB2jsMrkK5Rk6fZ3qNPcu3DObYWmN40k+/Y298/k0cXymQGD1hYZRx+t3tVX7KNITnuMfK1p4og3IbByVy+kQ6rxauxsfqAh1fX2Q1TWgdWvqqOHjF4D49sfO7vbtaW1MX+R2xKAfU+9DzMIm2MGE5VS9Utp+W2B7zxNF9OVlADG70UrbVv8K1dbehK8+mR0M5obTB64637GTyNqPeH9fq1e7iuIULjYD3c+if68AK9eh97+OFDdXVtg4krPwp0/Z68NhEPcO72iiHXe58+uz68vnj9zv/7zvWdj3//evnq6frwwxfXV37oS9eHX/7C9eJLX8z61VNM58+/8uLftnF4aKs+ABFe+6NB4K1ZtdPGq+0L8At1VaFZXNH/3DNRqdiziw+2nl07iAlr6zJAl2vvz9TBplKO3o5ol4CVoVOo6odveYqTD3Y/Q0f3zHTGS7n+Q5ty7+vpr734LPy77kxbvY6/fEvgsd/gpF7oeh8FOZTYqcdfe+Lp5zkgbx4OzvFX+23tSzmwv/ez/wjLpOv6/7SRLDo2TNxZAAAAAElFTkSuQmCC"/>
          <p:cNvSpPr>
            <a:spLocks noChangeAspect="1" noChangeArrowheads="1"/>
          </p:cNvSpPr>
          <p:nvPr/>
        </p:nvSpPr>
        <p:spPr bwMode="auto">
          <a:xfrm>
            <a:off x="765175" y="28733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 name="文字方塊 1"/>
          <p:cNvSpPr txBox="1"/>
          <p:nvPr/>
        </p:nvSpPr>
        <p:spPr>
          <a:xfrm>
            <a:off x="922515" y="493928"/>
            <a:ext cx="4801314" cy="646331"/>
          </a:xfrm>
          <a:prstGeom prst="rect">
            <a:avLst/>
          </a:prstGeom>
          <a:noFill/>
        </p:spPr>
        <p:txBody>
          <a:bodyPr wrap="none" rtlCol="0">
            <a:spAutoFit/>
          </a:bodyPr>
          <a:lstStyle/>
          <a:p>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使命：中台灣健康守護</a:t>
            </a:r>
          </a:p>
          <a:p>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願景：民眾最信賴的大學醫院、成為醫學中心</a:t>
            </a:r>
            <a:endPar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8" name="Title 1"/>
          <p:cNvSpPr>
            <a:spLocks noGrp="1"/>
          </p:cNvSpPr>
          <p:nvPr>
            <p:ph type="ctrTitle"/>
          </p:nvPr>
        </p:nvSpPr>
        <p:spPr>
          <a:xfrm>
            <a:off x="2302844" y="1610660"/>
            <a:ext cx="7772400" cy="1470025"/>
          </a:xfrm>
        </p:spPr>
        <p:txBody>
          <a:bodyPr>
            <a:normAutofit/>
          </a:bodyPr>
          <a:lstStyle/>
          <a:p>
            <a:r>
              <a:rPr sz="4800" b="1" dirty="0" err="1">
                <a:solidFill>
                  <a:schemeClr val="accent5">
                    <a:lumMod val="75000"/>
                  </a:schemeClr>
                </a:solidFill>
                <a:latin typeface="微軟正黑體" pitchFamily="34" charset="-120"/>
                <a:ea typeface="微軟正黑體" pitchFamily="34" charset="-120"/>
              </a:rPr>
              <a:t>內科專科醫師訓練計畫</a:t>
            </a:r>
            <a:r>
              <a:rPr lang="zh-TW" altLang="en-US" sz="4800" b="1" dirty="0">
                <a:solidFill>
                  <a:schemeClr val="accent5">
                    <a:lumMod val="75000"/>
                  </a:schemeClr>
                </a:solidFill>
                <a:latin typeface="微軟正黑體" pitchFamily="34" charset="-120"/>
                <a:ea typeface="微軟正黑體" pitchFamily="34" charset="-120"/>
              </a:rPr>
              <a:t>訪視</a:t>
            </a:r>
            <a:endParaRPr sz="4800" b="1" dirty="0">
              <a:solidFill>
                <a:schemeClr val="accent5">
                  <a:lumMod val="75000"/>
                </a:schemeClr>
              </a:solidFill>
              <a:latin typeface="微軟正黑體" pitchFamily="34" charset="-120"/>
              <a:ea typeface="微軟正黑體" pitchFamily="34"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6743700" y="1358900"/>
            <a:ext cx="5067300" cy="48895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5" name="矩形 4"/>
          <p:cNvSpPr/>
          <p:nvPr/>
        </p:nvSpPr>
        <p:spPr>
          <a:xfrm>
            <a:off x="3126657" y="258013"/>
            <a:ext cx="6371303" cy="369332"/>
          </a:xfrm>
          <a:prstGeom prst="rect">
            <a:avLst/>
          </a:prstGeom>
        </p:spPr>
        <p:txBody>
          <a:bodyPr wrap="square">
            <a:spAutoFit/>
          </a:bodyPr>
          <a:lstStyle/>
          <a:p>
            <a:pPr lvl="0"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工作環境</a:t>
            </a:r>
            <a:r>
              <a:rPr lang="zh-TW" altLang="en-US" b="1" dirty="0">
                <a:solidFill>
                  <a:prstClr val="black"/>
                </a:solidFill>
                <a:latin typeface="微軟正黑體" pitchFamily="34" charset="-120"/>
                <a:ea typeface="微軟正黑體" pitchFamily="34" charset="-120"/>
              </a:rPr>
              <a:t>｜教師資格｜學習支持</a:t>
            </a:r>
            <a:endParaRPr lang="zh-TW" altLang="en-US" b="1" dirty="0">
              <a:solidFill>
                <a:srgbClr val="FF0000"/>
              </a:solidFill>
              <a:latin typeface="微軟正黑體" pitchFamily="34" charset="-120"/>
              <a:ea typeface="微軟正黑體" pitchFamily="34" charset="-120"/>
            </a:endParaRPr>
          </a:p>
        </p:txBody>
      </p:sp>
      <p:cxnSp>
        <p:nvCxnSpPr>
          <p:cNvPr id="6" name="直線接點 5"/>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7" name="文字方塊 6"/>
          <p:cNvSpPr txBox="1"/>
          <p:nvPr/>
        </p:nvSpPr>
        <p:spPr>
          <a:xfrm>
            <a:off x="11487151" y="949325"/>
            <a:ext cx="495300" cy="369332"/>
          </a:xfrm>
          <a:prstGeom prst="rect">
            <a:avLst/>
          </a:prstGeom>
          <a:noFill/>
        </p:spPr>
        <p:txBody>
          <a:bodyPr wrap="square" rtlCol="0">
            <a:spAutoFit/>
          </a:bodyPr>
          <a:lstStyle/>
          <a:p>
            <a:r>
              <a:rPr lang="en-US" altLang="zh-TW" dirty="0"/>
              <a:t>8.2</a:t>
            </a:r>
            <a:endParaRPr lang="zh-TW" altLang="en-US" dirty="0"/>
          </a:p>
        </p:txBody>
      </p:sp>
      <p:pic>
        <p:nvPicPr>
          <p:cNvPr id="115714" name="Picture 2"/>
          <p:cNvPicPr>
            <a:picLocks noChangeAspect="1" noChangeArrowheads="1"/>
          </p:cNvPicPr>
          <p:nvPr/>
        </p:nvPicPr>
        <p:blipFill>
          <a:blip r:embed="rId3" cstate="print"/>
          <a:srcRect/>
          <a:stretch>
            <a:fillRect/>
          </a:stretch>
        </p:blipFill>
        <p:spPr bwMode="auto">
          <a:xfrm>
            <a:off x="393700" y="1130300"/>
            <a:ext cx="6181725" cy="2686050"/>
          </a:xfrm>
          <a:prstGeom prst="rect">
            <a:avLst/>
          </a:prstGeom>
          <a:noFill/>
          <a:ln w="9525">
            <a:noFill/>
            <a:miter lim="800000"/>
            <a:headEnd/>
            <a:tailEnd/>
          </a:ln>
        </p:spPr>
      </p:pic>
      <p:pic>
        <p:nvPicPr>
          <p:cNvPr id="115716" name="Picture 4"/>
          <p:cNvPicPr>
            <a:picLocks noChangeAspect="1" noChangeArrowheads="1"/>
          </p:cNvPicPr>
          <p:nvPr/>
        </p:nvPicPr>
        <p:blipFill>
          <a:blip r:embed="rId4" cstate="print"/>
          <a:srcRect r="53497" b="83763"/>
          <a:stretch>
            <a:fillRect/>
          </a:stretch>
        </p:blipFill>
        <p:spPr bwMode="auto">
          <a:xfrm>
            <a:off x="2527300" y="4673600"/>
            <a:ext cx="2806700" cy="1710333"/>
          </a:xfrm>
          <a:prstGeom prst="rect">
            <a:avLst/>
          </a:prstGeom>
          <a:noFill/>
          <a:ln w="9525">
            <a:noFill/>
            <a:miter lim="800000"/>
            <a:headEnd/>
            <a:tailEnd/>
          </a:ln>
        </p:spPr>
      </p:pic>
      <p:pic>
        <p:nvPicPr>
          <p:cNvPr id="115740" name="Picture 28"/>
          <p:cNvPicPr>
            <a:picLocks noChangeAspect="1" noChangeArrowheads="1"/>
          </p:cNvPicPr>
          <p:nvPr/>
        </p:nvPicPr>
        <p:blipFill>
          <a:blip r:embed="rId5" cstate="print"/>
          <a:srcRect/>
          <a:stretch>
            <a:fillRect/>
          </a:stretch>
        </p:blipFill>
        <p:spPr bwMode="auto">
          <a:xfrm>
            <a:off x="6888163" y="1535113"/>
            <a:ext cx="4791075" cy="4600575"/>
          </a:xfrm>
          <a:prstGeom prst="rect">
            <a:avLst/>
          </a:prstGeom>
          <a:noFill/>
          <a:ln w="9525">
            <a:noFill/>
            <a:miter lim="800000"/>
            <a:headEnd/>
            <a:tailEnd/>
          </a:ln>
          <a:effectLst/>
        </p:spPr>
      </p:pic>
      <p:sp>
        <p:nvSpPr>
          <p:cNvPr id="34" name="五邊形 33"/>
          <p:cNvSpPr/>
          <p:nvPr/>
        </p:nvSpPr>
        <p:spPr>
          <a:xfrm>
            <a:off x="2616200" y="4292600"/>
            <a:ext cx="3784600" cy="419100"/>
          </a:xfrm>
          <a:prstGeom prst="homePlat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dirty="0">
                <a:solidFill>
                  <a:schemeClr val="bg1"/>
                </a:solidFill>
                <a:latin typeface="微軟正黑體" pitchFamily="34" charset="-120"/>
                <a:ea typeface="微軟正黑體" pitchFamily="34" charset="-120"/>
              </a:rPr>
              <a:t>共同實驗室及研究支援</a:t>
            </a:r>
            <a:endParaRPr lang="zh-TW" altLang="en-US" sz="2400" dirty="0">
              <a:solidFill>
                <a:schemeClr val="bg1"/>
              </a:solidFill>
            </a:endParaRPr>
          </a:p>
        </p:txBody>
      </p:sp>
      <p:sp>
        <p:nvSpPr>
          <p:cNvPr id="36" name="向上箭號圖說文字 35"/>
          <p:cNvSpPr/>
          <p:nvPr/>
        </p:nvSpPr>
        <p:spPr>
          <a:xfrm>
            <a:off x="533400" y="3454400"/>
            <a:ext cx="1435100" cy="571500"/>
          </a:xfrm>
          <a:prstGeom prst="upArrowCallout">
            <a:avLst/>
          </a:prstGeom>
          <a:solidFill>
            <a:schemeClr val="accent1">
              <a:lumMod val="60000"/>
              <a:lumOff val="4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b="1" dirty="0" err="1">
                <a:solidFill>
                  <a:schemeClr val="tx1"/>
                </a:solidFill>
              </a:rPr>
              <a:t>myYLH</a:t>
            </a:r>
            <a:r>
              <a:rPr lang="en-US" altLang="zh-TW" b="1" dirty="0">
                <a:solidFill>
                  <a:schemeClr val="tx1"/>
                </a:solidFill>
              </a:rPr>
              <a:t>-APP</a:t>
            </a:r>
            <a:endParaRPr lang="zh-TW" altLang="en-US"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5" name="矩形 4"/>
          <p:cNvSpPr/>
          <p:nvPr/>
        </p:nvSpPr>
        <p:spPr>
          <a:xfrm>
            <a:off x="3126657" y="258013"/>
            <a:ext cx="6371303" cy="369332"/>
          </a:xfrm>
          <a:prstGeom prst="rect">
            <a:avLst/>
          </a:prstGeom>
        </p:spPr>
        <p:txBody>
          <a:bodyPr wrap="square">
            <a:spAutoFit/>
          </a:bodyPr>
          <a:lstStyle/>
          <a:p>
            <a:pPr lvl="0"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工作環境</a:t>
            </a:r>
            <a:r>
              <a:rPr lang="zh-TW" altLang="en-US" b="1" dirty="0">
                <a:solidFill>
                  <a:prstClr val="black"/>
                </a:solidFill>
                <a:latin typeface="微軟正黑體" pitchFamily="34" charset="-120"/>
                <a:ea typeface="微軟正黑體" pitchFamily="34" charset="-120"/>
              </a:rPr>
              <a:t>｜教師資格｜學習支持</a:t>
            </a:r>
            <a:endParaRPr lang="zh-TW" altLang="en-US" b="1" dirty="0">
              <a:solidFill>
                <a:srgbClr val="FF0000"/>
              </a:solidFill>
              <a:latin typeface="微軟正黑體" pitchFamily="34" charset="-120"/>
              <a:ea typeface="微軟正黑體" pitchFamily="34" charset="-120"/>
            </a:endParaRPr>
          </a:p>
        </p:txBody>
      </p:sp>
      <p:cxnSp>
        <p:nvCxnSpPr>
          <p:cNvPr id="6" name="直線接點 5"/>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7" name="文字方塊 6"/>
          <p:cNvSpPr txBox="1"/>
          <p:nvPr/>
        </p:nvSpPr>
        <p:spPr>
          <a:xfrm>
            <a:off x="11487151" y="949325"/>
            <a:ext cx="495300" cy="369332"/>
          </a:xfrm>
          <a:prstGeom prst="rect">
            <a:avLst/>
          </a:prstGeom>
          <a:noFill/>
        </p:spPr>
        <p:txBody>
          <a:bodyPr wrap="square" rtlCol="0">
            <a:spAutoFit/>
          </a:bodyPr>
          <a:lstStyle/>
          <a:p>
            <a:r>
              <a:rPr lang="en-US" altLang="zh-TW" dirty="0"/>
              <a:t>8.2</a:t>
            </a:r>
            <a:endParaRPr lang="zh-TW" altLang="en-US" dirty="0"/>
          </a:p>
        </p:txBody>
      </p:sp>
      <p:grpSp>
        <p:nvGrpSpPr>
          <p:cNvPr id="14" name="群組 13"/>
          <p:cNvGrpSpPr/>
          <p:nvPr/>
        </p:nvGrpSpPr>
        <p:grpSpPr>
          <a:xfrm>
            <a:off x="8407400" y="1943100"/>
            <a:ext cx="2984500" cy="3619500"/>
            <a:chOff x="431800" y="1511300"/>
            <a:chExt cx="2984500" cy="3619500"/>
          </a:xfrm>
        </p:grpSpPr>
        <p:pic>
          <p:nvPicPr>
            <p:cNvPr id="30" name="Picture 4"/>
            <p:cNvPicPr>
              <a:picLocks noChangeAspect="1" noChangeArrowheads="1"/>
            </p:cNvPicPr>
            <p:nvPr/>
          </p:nvPicPr>
          <p:blipFill>
            <a:blip r:embed="rId3" cstate="print"/>
            <a:srcRect t="16862" r="41508" b="48166"/>
            <a:stretch>
              <a:fillRect/>
            </a:stretch>
          </p:blipFill>
          <p:spPr bwMode="auto">
            <a:xfrm>
              <a:off x="493713" y="2081143"/>
              <a:ext cx="2922587" cy="3049657"/>
            </a:xfrm>
            <a:prstGeom prst="rect">
              <a:avLst/>
            </a:prstGeom>
            <a:noFill/>
            <a:ln w="9525">
              <a:noFill/>
              <a:miter lim="800000"/>
              <a:headEnd/>
              <a:tailEnd/>
            </a:ln>
          </p:spPr>
        </p:pic>
        <p:sp>
          <p:nvSpPr>
            <p:cNvPr id="12" name="文字方塊 11"/>
            <p:cNvSpPr txBox="1"/>
            <p:nvPr/>
          </p:nvSpPr>
          <p:spPr>
            <a:xfrm>
              <a:off x="431800" y="1511300"/>
              <a:ext cx="2768600" cy="461665"/>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zh-TW" altLang="en-US" sz="2400" b="1" dirty="0">
                  <a:latin typeface="微軟正黑體" pitchFamily="34" charset="-120"/>
                  <a:ea typeface="微軟正黑體" pitchFamily="34" charset="-120"/>
                </a:rPr>
                <a:t>統計分析諮詢服務</a:t>
              </a:r>
            </a:p>
          </p:txBody>
        </p:sp>
      </p:grpSp>
      <p:grpSp>
        <p:nvGrpSpPr>
          <p:cNvPr id="15" name="群組 14"/>
          <p:cNvGrpSpPr/>
          <p:nvPr/>
        </p:nvGrpSpPr>
        <p:grpSpPr>
          <a:xfrm>
            <a:off x="330200" y="933995"/>
            <a:ext cx="7531100" cy="5572714"/>
            <a:chOff x="3733800" y="946695"/>
            <a:chExt cx="7531100" cy="5572714"/>
          </a:xfrm>
        </p:grpSpPr>
        <p:pic>
          <p:nvPicPr>
            <p:cNvPr id="115715" name="Picture 3" descr="2"/>
            <p:cNvPicPr>
              <a:picLocks noChangeAspect="1" noChangeArrowheads="1"/>
            </p:cNvPicPr>
            <p:nvPr/>
          </p:nvPicPr>
          <p:blipFill>
            <a:blip r:embed="rId4" r:link="rId5" cstate="print"/>
            <a:srcRect/>
            <a:stretch>
              <a:fillRect/>
            </a:stretch>
          </p:blipFill>
          <p:spPr bwMode="auto">
            <a:xfrm>
              <a:off x="3733800" y="946695"/>
              <a:ext cx="7531100" cy="5572714"/>
            </a:xfrm>
            <a:prstGeom prst="rect">
              <a:avLst/>
            </a:prstGeom>
            <a:noFill/>
            <a:ln w="9525">
              <a:noFill/>
              <a:miter lim="800000"/>
              <a:headEnd/>
              <a:tailEnd/>
            </a:ln>
          </p:spPr>
        </p:pic>
        <p:pic>
          <p:nvPicPr>
            <p:cNvPr id="115741" name="Picture 29"/>
            <p:cNvPicPr>
              <a:picLocks noChangeAspect="1" noChangeArrowheads="1"/>
            </p:cNvPicPr>
            <p:nvPr/>
          </p:nvPicPr>
          <p:blipFill>
            <a:blip r:embed="rId6" cstate="print"/>
            <a:srcRect/>
            <a:stretch>
              <a:fillRect/>
            </a:stretch>
          </p:blipFill>
          <p:spPr bwMode="auto">
            <a:xfrm>
              <a:off x="6832600" y="3124420"/>
              <a:ext cx="1085849" cy="146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文字方塊 12"/>
            <p:cNvSpPr txBox="1"/>
            <p:nvPr/>
          </p:nvSpPr>
          <p:spPr>
            <a:xfrm>
              <a:off x="6794500" y="3060700"/>
              <a:ext cx="1460500" cy="338554"/>
            </a:xfrm>
            <a:prstGeom prst="rect">
              <a:avLst/>
            </a:prstGeom>
            <a:noFill/>
          </p:spPr>
          <p:txBody>
            <a:bodyPr wrap="square" rtlCol="0">
              <a:spAutoFit/>
            </a:bodyPr>
            <a:lstStyle/>
            <a:p>
              <a:r>
                <a:rPr lang="en-US" altLang="zh-TW" sz="1600" b="1" dirty="0" err="1"/>
                <a:t>myYLH</a:t>
              </a:r>
              <a:r>
                <a:rPr lang="en-US" altLang="zh-TW" sz="1600" b="1" dirty="0"/>
                <a:t>-APP</a:t>
              </a:r>
              <a:endParaRPr lang="zh-TW" altLang="en-US" sz="1600" b="1"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5" name="矩形 4"/>
          <p:cNvSpPr/>
          <p:nvPr/>
        </p:nvSpPr>
        <p:spPr>
          <a:xfrm>
            <a:off x="3126657" y="258013"/>
            <a:ext cx="6371303" cy="369332"/>
          </a:xfrm>
          <a:prstGeom prst="rect">
            <a:avLst/>
          </a:prstGeom>
        </p:spPr>
        <p:txBody>
          <a:bodyPr wrap="square">
            <a:spAutoFit/>
          </a:bodyPr>
          <a:lstStyle/>
          <a:p>
            <a:pPr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｜工作環境｜</a:t>
            </a:r>
            <a:r>
              <a:rPr lang="zh-TW" altLang="en-US" b="1" dirty="0">
                <a:solidFill>
                  <a:srgbClr val="FF0000"/>
                </a:solidFill>
                <a:latin typeface="微軟正黑體" pitchFamily="34" charset="-120"/>
                <a:ea typeface="微軟正黑體" pitchFamily="34" charset="-120"/>
              </a:rPr>
              <a:t>教師資格</a:t>
            </a:r>
            <a:r>
              <a:rPr lang="zh-TW" altLang="en-US" b="1" dirty="0">
                <a:solidFill>
                  <a:prstClr val="black"/>
                </a:solidFill>
                <a:latin typeface="微軟正黑體" pitchFamily="34" charset="-120"/>
                <a:ea typeface="微軟正黑體" pitchFamily="34" charset="-120"/>
              </a:rPr>
              <a:t>｜學習支持</a:t>
            </a:r>
            <a:endParaRPr lang="zh-TW" altLang="en-US" b="1" dirty="0">
              <a:solidFill>
                <a:srgbClr val="FF0000"/>
              </a:solidFill>
              <a:latin typeface="微軟正黑體" pitchFamily="34" charset="-120"/>
              <a:ea typeface="微軟正黑體" pitchFamily="34" charset="-120"/>
            </a:endParaRPr>
          </a:p>
        </p:txBody>
      </p:sp>
      <p:sp>
        <p:nvSpPr>
          <p:cNvPr id="11" name="矩形 10"/>
          <p:cNvSpPr/>
          <p:nvPr/>
        </p:nvSpPr>
        <p:spPr>
          <a:xfrm>
            <a:off x="3142878" y="5302002"/>
            <a:ext cx="6480720" cy="1080120"/>
          </a:xfrm>
          <a:prstGeom prst="rect">
            <a:avLst/>
          </a:prstGeom>
          <a:solidFill>
            <a:schemeClr val="bg1"/>
          </a:solidFill>
          <a:ln w="28575">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12" name="左右大括弧 36"/>
          <p:cNvSpPr>
            <a:spLocks noChangeArrowheads="1"/>
          </p:cNvSpPr>
          <p:nvPr/>
        </p:nvSpPr>
        <p:spPr bwMode="auto">
          <a:xfrm>
            <a:off x="2606887" y="2043719"/>
            <a:ext cx="0" cy="276225"/>
          </a:xfrm>
          <a:prstGeom prst="bracePair">
            <a:avLst>
              <a:gd name="adj" fmla="val 8333"/>
            </a:avLst>
          </a:prstGeom>
          <a:noFill/>
          <a:ln w="9525" algn="ctr">
            <a:noFill/>
            <a:round/>
            <a:headEnd/>
            <a:tailEnd/>
          </a:ln>
        </p:spPr>
        <p:txBody>
          <a:bodyPr wrap="none" lIns="0" tIns="0" rIns="0" bIns="0">
            <a:spAutoFit/>
          </a:bodyPr>
          <a:lstStyle/>
          <a:p>
            <a:endParaRPr lang="zh-TW" altLang="en-US">
              <a:solidFill>
                <a:srgbClr val="FF0000"/>
              </a:solidFill>
            </a:endParaRPr>
          </a:p>
        </p:txBody>
      </p:sp>
      <p:sp>
        <p:nvSpPr>
          <p:cNvPr id="13" name="文字方塊 12"/>
          <p:cNvSpPr txBox="1"/>
          <p:nvPr/>
        </p:nvSpPr>
        <p:spPr>
          <a:xfrm>
            <a:off x="2709946" y="2692833"/>
            <a:ext cx="461665" cy="2140575"/>
          </a:xfrm>
          <a:prstGeom prst="rect">
            <a:avLst/>
          </a:prstGeom>
          <a:solidFill>
            <a:schemeClr val="accent4">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胸腔內科</a:t>
            </a:r>
          </a:p>
        </p:txBody>
      </p:sp>
      <p:sp>
        <p:nvSpPr>
          <p:cNvPr id="14" name="文字方塊 13"/>
          <p:cNvSpPr txBox="1"/>
          <p:nvPr/>
        </p:nvSpPr>
        <p:spPr>
          <a:xfrm>
            <a:off x="3402071" y="2692833"/>
            <a:ext cx="461665" cy="2149042"/>
          </a:xfrm>
          <a:prstGeom prst="rect">
            <a:avLst/>
          </a:prstGeom>
          <a:solidFill>
            <a:schemeClr val="accent6">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心臟內科</a:t>
            </a:r>
          </a:p>
        </p:txBody>
      </p:sp>
      <p:sp>
        <p:nvSpPr>
          <p:cNvPr id="15" name="文字方塊 14"/>
          <p:cNvSpPr txBox="1"/>
          <p:nvPr/>
        </p:nvSpPr>
        <p:spPr>
          <a:xfrm>
            <a:off x="4098387" y="2692833"/>
            <a:ext cx="461665" cy="2149042"/>
          </a:xfrm>
          <a:prstGeom prst="rect">
            <a:avLst/>
          </a:prstGeom>
          <a:solidFill>
            <a:schemeClr val="accent1">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vert="eaVert" wrap="square" rtlCol="0">
            <a:spAutoFit/>
          </a:bodyPr>
          <a:lstStyle/>
          <a:p>
            <a:r>
              <a:rPr lang="zh-TW" altLang="en-US" b="1" dirty="0">
                <a:latin typeface="微軟正黑體" pitchFamily="34" charset="-120"/>
                <a:ea typeface="微軟正黑體" pitchFamily="34" charset="-120"/>
              </a:rPr>
              <a:t>風濕免疫</a:t>
            </a:r>
          </a:p>
        </p:txBody>
      </p:sp>
      <p:sp>
        <p:nvSpPr>
          <p:cNvPr id="16" name="文字方塊 15"/>
          <p:cNvSpPr txBox="1"/>
          <p:nvPr/>
        </p:nvSpPr>
        <p:spPr>
          <a:xfrm>
            <a:off x="4794703" y="2692833"/>
            <a:ext cx="461665" cy="2149042"/>
          </a:xfrm>
          <a:prstGeom prst="rect">
            <a:avLst/>
          </a:prstGeom>
          <a:solidFill>
            <a:srgbClr val="CCCCFF"/>
          </a:solidFill>
          <a:ln>
            <a:noFill/>
          </a:ln>
        </p:spPr>
        <p:style>
          <a:lnRef idx="1">
            <a:schemeClr val="accent5"/>
          </a:lnRef>
          <a:fillRef idx="2">
            <a:schemeClr val="accent5"/>
          </a:fillRef>
          <a:effectRef idx="1">
            <a:schemeClr val="accent5"/>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胃腸肝膽科</a:t>
            </a:r>
          </a:p>
        </p:txBody>
      </p:sp>
      <p:sp>
        <p:nvSpPr>
          <p:cNvPr id="17" name="文字方塊 16"/>
          <p:cNvSpPr txBox="1"/>
          <p:nvPr/>
        </p:nvSpPr>
        <p:spPr>
          <a:xfrm>
            <a:off x="5499408" y="2692833"/>
            <a:ext cx="461665" cy="2140576"/>
          </a:xfrm>
          <a:prstGeom prst="rect">
            <a:avLst/>
          </a:prstGeom>
          <a:solidFill>
            <a:schemeClr val="accent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腎臟內科</a:t>
            </a:r>
          </a:p>
        </p:txBody>
      </p:sp>
      <p:sp>
        <p:nvSpPr>
          <p:cNvPr id="18" name="文字方塊 17"/>
          <p:cNvSpPr txBox="1"/>
          <p:nvPr/>
        </p:nvSpPr>
        <p:spPr>
          <a:xfrm>
            <a:off x="6182904" y="2691342"/>
            <a:ext cx="461665" cy="2150533"/>
          </a:xfrm>
          <a:prstGeom prst="rect">
            <a:avLst/>
          </a:prstGeom>
          <a:solidFill>
            <a:srgbClr val="66CCFF"/>
          </a:solidFill>
          <a:ln>
            <a:noFill/>
          </a:ln>
        </p:spPr>
        <p:style>
          <a:lnRef idx="1">
            <a:schemeClr val="accent1"/>
          </a:lnRef>
          <a:fillRef idx="2">
            <a:schemeClr val="accent1"/>
          </a:fillRef>
          <a:effectRef idx="1">
            <a:schemeClr val="accent1"/>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代謝內分泌科</a:t>
            </a:r>
          </a:p>
        </p:txBody>
      </p:sp>
      <p:sp>
        <p:nvSpPr>
          <p:cNvPr id="19" name="文字方塊 18"/>
          <p:cNvSpPr txBox="1"/>
          <p:nvPr/>
        </p:nvSpPr>
        <p:spPr>
          <a:xfrm>
            <a:off x="6849510" y="2692832"/>
            <a:ext cx="461665" cy="2157510"/>
          </a:xfrm>
          <a:prstGeom prst="rect">
            <a:avLst/>
          </a:prstGeom>
          <a:solidFill>
            <a:srgbClr val="FF99CC"/>
          </a:solidFill>
          <a:ln>
            <a:noFill/>
          </a:ln>
        </p:spPr>
        <p:style>
          <a:lnRef idx="1">
            <a:schemeClr val="dk1"/>
          </a:lnRef>
          <a:fillRef idx="2">
            <a:schemeClr val="dk1"/>
          </a:fillRef>
          <a:effectRef idx="1">
            <a:schemeClr val="dk1"/>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感染科</a:t>
            </a:r>
          </a:p>
        </p:txBody>
      </p:sp>
      <p:sp>
        <p:nvSpPr>
          <p:cNvPr id="20" name="文字方塊 19"/>
          <p:cNvSpPr txBox="1"/>
          <p:nvPr/>
        </p:nvSpPr>
        <p:spPr>
          <a:xfrm>
            <a:off x="7554215" y="2692833"/>
            <a:ext cx="461665" cy="2157509"/>
          </a:xfrm>
          <a:prstGeom prst="rect">
            <a:avLst/>
          </a:prstGeom>
          <a:solidFill>
            <a:srgbClr val="CCCC00"/>
          </a:solidFill>
          <a:ln>
            <a:noFill/>
          </a:ln>
        </p:spPr>
        <p:style>
          <a:lnRef idx="1">
            <a:schemeClr val="accent4"/>
          </a:lnRef>
          <a:fillRef idx="2">
            <a:schemeClr val="accent4"/>
          </a:fillRef>
          <a:effectRef idx="1">
            <a:schemeClr val="accent4"/>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血液腫瘤科</a:t>
            </a:r>
          </a:p>
        </p:txBody>
      </p:sp>
      <p:sp>
        <p:nvSpPr>
          <p:cNvPr id="21" name="向下箭號 20"/>
          <p:cNvSpPr/>
          <p:nvPr/>
        </p:nvSpPr>
        <p:spPr>
          <a:xfrm>
            <a:off x="6189132" y="5723462"/>
            <a:ext cx="238617" cy="160859"/>
          </a:xfrm>
          <a:prstGeom prst="downArrow">
            <a:avLst/>
          </a:prstGeom>
          <a:solidFill>
            <a:srgbClr val="FF0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2" name="文字方塊 21"/>
          <p:cNvSpPr txBox="1"/>
          <p:nvPr/>
        </p:nvSpPr>
        <p:spPr>
          <a:xfrm>
            <a:off x="3142878" y="5874314"/>
            <a:ext cx="6497667" cy="400110"/>
          </a:xfrm>
          <a:prstGeom prst="rect">
            <a:avLst/>
          </a:prstGeom>
          <a:noFill/>
        </p:spPr>
        <p:txBody>
          <a:bodyPr wrap="square" rtlCol="0">
            <a:spAutoFit/>
          </a:bodyPr>
          <a:lstStyle/>
          <a:p>
            <a:pPr algn="ctr"/>
            <a:r>
              <a:rPr lang="zh-TW" altLang="en-US" sz="2000" b="1" dirty="0">
                <a:solidFill>
                  <a:srgbClr val="3333FF"/>
                </a:solidFill>
                <a:latin typeface="微軟正黑體" panose="020B0604030504040204" pitchFamily="34" charset="-120"/>
                <a:ea typeface="微軟正黑體" panose="020B0604030504040204" pitchFamily="34" charset="-120"/>
                <a:cs typeface="標楷體" charset="0"/>
              </a:rPr>
              <a:t>實習醫學生、畢業後一般醫學訓練</a:t>
            </a:r>
            <a:r>
              <a:rPr lang="en-US" altLang="zh-TW" sz="2000" b="1" dirty="0">
                <a:solidFill>
                  <a:srgbClr val="3333FF"/>
                </a:solidFill>
                <a:latin typeface="微軟正黑體" panose="020B0604030504040204" pitchFamily="34" charset="-120"/>
                <a:ea typeface="微軟正黑體" panose="020B0604030504040204" pitchFamily="34" charset="-120"/>
                <a:cs typeface="標楷體" charset="0"/>
              </a:rPr>
              <a:t>(PGY)</a:t>
            </a:r>
            <a:r>
              <a:rPr lang="zh-TW" altLang="en-US" sz="2000" b="1" dirty="0">
                <a:solidFill>
                  <a:srgbClr val="3333FF"/>
                </a:solidFill>
                <a:latin typeface="微軟正黑體" panose="020B0604030504040204" pitchFamily="34" charset="-120"/>
                <a:ea typeface="微軟正黑體" panose="020B0604030504040204" pitchFamily="34" charset="-120"/>
                <a:cs typeface="標楷體" charset="0"/>
              </a:rPr>
              <a:t>、住院醫師</a:t>
            </a:r>
          </a:p>
        </p:txBody>
      </p:sp>
      <p:sp>
        <p:nvSpPr>
          <p:cNvPr id="23" name="內容版面配置區 2"/>
          <p:cNvSpPr txBox="1">
            <a:spLocks/>
          </p:cNvSpPr>
          <p:nvPr/>
        </p:nvSpPr>
        <p:spPr>
          <a:xfrm>
            <a:off x="4303514" y="5306194"/>
            <a:ext cx="4176465" cy="496112"/>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TW" altLang="en-US" sz="20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rPr>
              <a:t>專任主治醫師共</a:t>
            </a:r>
            <a:r>
              <a:rPr kumimoji="0" lang="en-US" altLang="zh-TW" sz="2000" b="1" i="0" u="none" strike="noStrike" kern="1200" cap="none" spc="0" normalizeH="0" baseline="0" noProof="0" dirty="0">
                <a:ln>
                  <a:noFill/>
                </a:ln>
                <a:effectLst/>
                <a:uLnTx/>
                <a:uFillTx/>
                <a:latin typeface="+mn-lt"/>
                <a:ea typeface="+mn-ea"/>
                <a:cs typeface="+mn-cs"/>
              </a:rPr>
              <a:t>55</a:t>
            </a:r>
            <a:r>
              <a:rPr kumimoji="0" lang="zh-TW" altLang="en-US" sz="20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rPr>
              <a:t>位</a:t>
            </a:r>
          </a:p>
        </p:txBody>
      </p:sp>
      <p:sp>
        <p:nvSpPr>
          <p:cNvPr id="24" name="矩形 23"/>
          <p:cNvSpPr/>
          <p:nvPr/>
        </p:nvSpPr>
        <p:spPr>
          <a:xfrm>
            <a:off x="361824" y="5378906"/>
            <a:ext cx="2516130" cy="923330"/>
          </a:xfrm>
          <a:prstGeom prst="rect">
            <a:avLst/>
          </a:prstGeom>
          <a:solidFill>
            <a:schemeClr val="accent6">
              <a:lumMod val="20000"/>
              <a:lumOff val="80000"/>
            </a:schemeClr>
          </a:solidFill>
        </p:spPr>
        <p:txBody>
          <a:bodyPr wrap="square">
            <a:spAutoFit/>
          </a:bodyPr>
          <a:lstStyle/>
          <a:p>
            <a:r>
              <a:rPr lang="zh-TW" altLang="en-US" b="1" dirty="0">
                <a:latin typeface="微軟正黑體" pitchFamily="34" charset="-120"/>
                <a:ea typeface="微軟正黑體" pitchFamily="34" charset="-120"/>
              </a:rPr>
              <a:t>通過</a:t>
            </a:r>
            <a:r>
              <a:rPr lang="zh-TW" altLang="en-US" sz="1800" b="1" dirty="0">
                <a:latin typeface="微軟正黑體" pitchFamily="34" charset="-120"/>
                <a:ea typeface="微軟正黑體" pitchFamily="34" charset="-120"/>
              </a:rPr>
              <a:t>次專訓練資格：</a:t>
            </a:r>
            <a:br>
              <a:rPr lang="en-US" altLang="zh-TW" sz="1800" b="1" dirty="0">
                <a:latin typeface="微軟正黑體" pitchFamily="34" charset="-120"/>
                <a:ea typeface="微軟正黑體" pitchFamily="34" charset="-120"/>
              </a:rPr>
            </a:br>
            <a:r>
              <a:rPr lang="zh-TW" altLang="en-US" sz="1800" b="1" dirty="0">
                <a:latin typeface="微軟正黑體" pitchFamily="34" charset="-120"/>
                <a:ea typeface="微軟正黑體" pitchFamily="34" charset="-120"/>
              </a:rPr>
              <a:t>心臟科、胸腔科</a:t>
            </a:r>
            <a:endParaRPr lang="en-US" altLang="zh-TW" sz="1800" b="1" dirty="0">
              <a:latin typeface="微軟正黑體" pitchFamily="34" charset="-120"/>
              <a:ea typeface="微軟正黑體" pitchFamily="34" charset="-120"/>
            </a:endParaRPr>
          </a:p>
          <a:p>
            <a:r>
              <a:rPr lang="zh-TW" altLang="en-US" sz="1800" b="1" dirty="0">
                <a:latin typeface="微軟正黑體" pitchFamily="34" charset="-120"/>
                <a:ea typeface="微軟正黑體" pitchFamily="34" charset="-120"/>
              </a:rPr>
              <a:t>腎臟科、重症專科</a:t>
            </a:r>
            <a:endParaRPr lang="en-US" altLang="zh-TW" sz="1800" b="1" dirty="0">
              <a:latin typeface="微軟正黑體" pitchFamily="34" charset="-120"/>
              <a:ea typeface="微軟正黑體" pitchFamily="34" charset="-120"/>
            </a:endParaRPr>
          </a:p>
        </p:txBody>
      </p:sp>
      <p:sp>
        <p:nvSpPr>
          <p:cNvPr id="25" name="五角星形 24"/>
          <p:cNvSpPr/>
          <p:nvPr/>
        </p:nvSpPr>
        <p:spPr>
          <a:xfrm>
            <a:off x="433831" y="5124742"/>
            <a:ext cx="249936" cy="234360"/>
          </a:xfrm>
          <a:prstGeom prst="star5">
            <a:avLst>
              <a:gd name="adj" fmla="val 21759"/>
              <a:gd name="hf" fmla="val 105146"/>
              <a:gd name="vf" fmla="val 110557"/>
            </a:avLst>
          </a:prstGeom>
          <a:solidFill>
            <a:srgbClr val="FF0000"/>
          </a:solidFill>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sz="1600"/>
          </a:p>
        </p:txBody>
      </p:sp>
      <p:sp>
        <p:nvSpPr>
          <p:cNvPr id="26" name="五角星形 25"/>
          <p:cNvSpPr/>
          <p:nvPr/>
        </p:nvSpPr>
        <p:spPr>
          <a:xfrm>
            <a:off x="3496090" y="2442943"/>
            <a:ext cx="249936" cy="234360"/>
          </a:xfrm>
          <a:prstGeom prst="star5">
            <a:avLst>
              <a:gd name="adj" fmla="val 21759"/>
              <a:gd name="hf" fmla="val 105146"/>
              <a:gd name="vf" fmla="val 110557"/>
            </a:avLst>
          </a:prstGeom>
          <a:solidFill>
            <a:srgbClr val="FF0000"/>
          </a:solidFill>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sz="1600"/>
          </a:p>
        </p:txBody>
      </p:sp>
      <p:sp>
        <p:nvSpPr>
          <p:cNvPr id="27" name="內容版面配置區 2"/>
          <p:cNvSpPr txBox="1">
            <a:spLocks/>
          </p:cNvSpPr>
          <p:nvPr/>
        </p:nvSpPr>
        <p:spPr bwMode="auto">
          <a:xfrm>
            <a:off x="322429" y="1592631"/>
            <a:ext cx="2304256" cy="1699462"/>
          </a:xfrm>
          <a:prstGeom prst="rect">
            <a:avLst/>
          </a:prstGeom>
          <a:solidFill>
            <a:schemeClr val="accent4">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pitchFamily="2" charset="2"/>
              <a:buChar char="l"/>
              <a:defRPr kumimoji="1" sz="2600" kern="1200">
                <a:solidFill>
                  <a:schemeClr val="tx1"/>
                </a:solidFill>
                <a:latin typeface="標楷體" pitchFamily="65" charset="-120"/>
                <a:ea typeface="標楷體" pitchFamily="65" charset="-120"/>
                <a:cs typeface="標楷體" charset="0"/>
              </a:defRPr>
            </a:lvl1pPr>
            <a:lvl2pPr marL="639763" indent="-246063" algn="l" rtl="0" eaLnBrk="0" fontAlgn="base" hangingPunct="0">
              <a:spcBef>
                <a:spcPct val="20000"/>
              </a:spcBef>
              <a:spcAft>
                <a:spcPct val="0"/>
              </a:spcAft>
              <a:buClr>
                <a:schemeClr val="accent1"/>
              </a:buClr>
              <a:buSzPct val="85000"/>
              <a:buFont typeface="Wingdings" pitchFamily="2" charset="2"/>
              <a:buChar char="l"/>
              <a:defRPr kumimoji="1" sz="2400" kern="1200">
                <a:solidFill>
                  <a:schemeClr val="tx1"/>
                </a:solidFill>
                <a:latin typeface="標楷體" pitchFamily="65" charset="-120"/>
                <a:ea typeface="標楷體" pitchFamily="65" charset="-120"/>
                <a:cs typeface="標楷體" charset="0"/>
              </a:defRPr>
            </a:lvl2pPr>
            <a:lvl3pPr marL="914400" indent="-246063" algn="l" rtl="0" eaLnBrk="0" fontAlgn="base" hangingPunct="0">
              <a:spcBef>
                <a:spcPct val="20000"/>
              </a:spcBef>
              <a:spcAft>
                <a:spcPct val="0"/>
              </a:spcAft>
              <a:buClr>
                <a:schemeClr val="accent2"/>
              </a:buClr>
              <a:buSzPct val="70000"/>
              <a:buFont typeface="Wingdings" pitchFamily="2" charset="2"/>
              <a:buChar char="l"/>
              <a:defRPr kumimoji="1" sz="2100" kern="1200">
                <a:solidFill>
                  <a:schemeClr val="tx1"/>
                </a:solidFill>
                <a:latin typeface="標楷體" pitchFamily="65" charset="-120"/>
                <a:ea typeface="標楷體" pitchFamily="65" charset="-120"/>
                <a:cs typeface="標楷體" charset="0"/>
              </a:defRPr>
            </a:lvl3pPr>
            <a:lvl4pPr marL="1187450" indent="-209550" algn="l" rtl="0" eaLnBrk="0" fontAlgn="base" hangingPunct="0">
              <a:spcBef>
                <a:spcPct val="20000"/>
              </a:spcBef>
              <a:spcAft>
                <a:spcPct val="0"/>
              </a:spcAft>
              <a:buClr>
                <a:srgbClr val="0BD0D9"/>
              </a:buClr>
              <a:buSzPct val="65000"/>
              <a:buFont typeface="Wingdings" pitchFamily="2" charset="2"/>
              <a:buChar char="l"/>
              <a:defRPr kumimoji="1" sz="2000" kern="1200">
                <a:solidFill>
                  <a:schemeClr val="tx1"/>
                </a:solidFill>
                <a:latin typeface="標楷體" pitchFamily="65" charset="-120"/>
                <a:ea typeface="標楷體" pitchFamily="65" charset="-120"/>
                <a:cs typeface="標楷體" charset="0"/>
              </a:defRPr>
            </a:lvl4pPr>
            <a:lvl5pPr marL="1462088" indent="-209550" algn="l" rtl="0" eaLnBrk="0" fontAlgn="base" hangingPunct="0">
              <a:spcBef>
                <a:spcPct val="20000"/>
              </a:spcBef>
              <a:spcAft>
                <a:spcPct val="0"/>
              </a:spcAft>
              <a:buClr>
                <a:srgbClr val="10CF9B"/>
              </a:buClr>
              <a:buSzPct val="65000"/>
              <a:buFont typeface="Wingdings" pitchFamily="2" charset="2"/>
              <a:buChar char="l"/>
              <a:defRPr kumimoji="1" sz="2000" kern="1200">
                <a:solidFill>
                  <a:schemeClr val="tx1"/>
                </a:solidFill>
                <a:latin typeface="標楷體" pitchFamily="65" charset="-120"/>
                <a:ea typeface="標楷體" pitchFamily="65" charset="-120"/>
                <a:cs typeface="標楷體"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zh-TW" altLang="en-US" sz="1800" b="1" dirty="0">
                <a:latin typeface="微軟正黑體" panose="020B0604030504040204" pitchFamily="34" charset="-120"/>
                <a:ea typeface="微軟正黑體" panose="020B0604030504040204" pitchFamily="34" charset="-120"/>
              </a:rPr>
              <a:t>具部定教職</a:t>
            </a:r>
            <a:endParaRPr lang="en-US" altLang="zh-TW" sz="1800" b="1" dirty="0">
              <a:latin typeface="微軟正黑體" panose="020B0604030504040204" pitchFamily="34" charset="-120"/>
              <a:ea typeface="微軟正黑體" panose="020B0604030504040204" pitchFamily="34" charset="-120"/>
            </a:endParaRPr>
          </a:p>
          <a:p>
            <a:pPr lvl="1"/>
            <a:r>
              <a:rPr lang="zh-TW" altLang="en-US" sz="1800" b="1" dirty="0">
                <a:latin typeface="微軟正黑體" panose="020B0604030504040204" pitchFamily="34" charset="-120"/>
                <a:ea typeface="微軟正黑體" panose="020B0604030504040204" pitchFamily="34" charset="-120"/>
              </a:rPr>
              <a:t>教授</a:t>
            </a:r>
            <a:r>
              <a:rPr lang="en-US" altLang="zh-TW" sz="1800" b="1" dirty="0">
                <a:latin typeface="微軟正黑體" panose="020B0604030504040204" pitchFamily="34" charset="-120"/>
                <a:ea typeface="微軟正黑體" panose="020B0604030504040204" pitchFamily="34" charset="-120"/>
              </a:rPr>
              <a:t>: 2</a:t>
            </a:r>
            <a:r>
              <a:rPr lang="zh-TW" altLang="en-US" sz="1800" b="1" dirty="0">
                <a:latin typeface="微軟正黑體" panose="020B0604030504040204" pitchFamily="34" charset="-120"/>
                <a:ea typeface="微軟正黑體" panose="020B0604030504040204" pitchFamily="34" charset="-120"/>
              </a:rPr>
              <a:t>名</a:t>
            </a:r>
            <a:endParaRPr lang="en-US" altLang="zh-TW" sz="1800" b="1" dirty="0">
              <a:latin typeface="微軟正黑體" panose="020B0604030504040204" pitchFamily="34" charset="-120"/>
              <a:ea typeface="微軟正黑體" panose="020B0604030504040204" pitchFamily="34" charset="-120"/>
            </a:endParaRPr>
          </a:p>
          <a:p>
            <a:pPr lvl="1"/>
            <a:r>
              <a:rPr lang="zh-TW" altLang="en-US" sz="1800" b="1" dirty="0">
                <a:latin typeface="微軟正黑體" panose="020B0604030504040204" pitchFamily="34" charset="-120"/>
                <a:ea typeface="微軟正黑體" panose="020B0604030504040204" pitchFamily="34" charset="-120"/>
              </a:rPr>
              <a:t>副教授</a:t>
            </a:r>
            <a:r>
              <a:rPr lang="en-US" altLang="zh-TW" sz="1800" b="1" dirty="0">
                <a:latin typeface="微軟正黑體" panose="020B0604030504040204" pitchFamily="34" charset="-120"/>
                <a:ea typeface="微軟正黑體" panose="020B0604030504040204" pitchFamily="34" charset="-120"/>
              </a:rPr>
              <a:t>: 2</a:t>
            </a:r>
            <a:r>
              <a:rPr lang="zh-TW" altLang="en-US" sz="1800" b="1" dirty="0">
                <a:latin typeface="微軟正黑體" panose="020B0604030504040204" pitchFamily="34" charset="-120"/>
                <a:ea typeface="微軟正黑體" panose="020B0604030504040204" pitchFamily="34" charset="-120"/>
              </a:rPr>
              <a:t>名</a:t>
            </a:r>
            <a:endParaRPr lang="en-US" altLang="zh-TW" sz="1800" b="1" dirty="0">
              <a:latin typeface="微軟正黑體" panose="020B0604030504040204" pitchFamily="34" charset="-120"/>
              <a:ea typeface="微軟正黑體" panose="020B0604030504040204" pitchFamily="34" charset="-120"/>
            </a:endParaRPr>
          </a:p>
          <a:p>
            <a:pPr lvl="1"/>
            <a:r>
              <a:rPr lang="zh-TW" altLang="en-US" sz="1800" b="1" dirty="0">
                <a:latin typeface="微軟正黑體" panose="020B0604030504040204" pitchFamily="34" charset="-120"/>
                <a:ea typeface="微軟正黑體" panose="020B0604030504040204" pitchFamily="34" charset="-120"/>
              </a:rPr>
              <a:t>助理教授</a:t>
            </a:r>
            <a:r>
              <a:rPr lang="en-US" altLang="zh-TW" sz="1800" b="1" dirty="0">
                <a:latin typeface="微軟正黑體" panose="020B0604030504040204" pitchFamily="34" charset="-120"/>
                <a:ea typeface="微軟正黑體" panose="020B0604030504040204" pitchFamily="34" charset="-120"/>
              </a:rPr>
              <a:t>: 5</a:t>
            </a:r>
            <a:r>
              <a:rPr lang="zh-TW" altLang="en-US" sz="1800" b="1" dirty="0">
                <a:latin typeface="微軟正黑體" panose="020B0604030504040204" pitchFamily="34" charset="-120"/>
                <a:ea typeface="微軟正黑體" panose="020B0604030504040204" pitchFamily="34" charset="-120"/>
              </a:rPr>
              <a:t>名</a:t>
            </a:r>
            <a:endParaRPr lang="en-US" altLang="zh-TW" sz="1800" b="1" dirty="0">
              <a:latin typeface="微軟正黑體" panose="020B0604030504040204" pitchFamily="34" charset="-120"/>
              <a:ea typeface="微軟正黑體" panose="020B0604030504040204" pitchFamily="34" charset="-120"/>
            </a:endParaRPr>
          </a:p>
          <a:p>
            <a:pPr lvl="1"/>
            <a:r>
              <a:rPr lang="zh-TW" altLang="en-US" sz="1800" b="1" dirty="0">
                <a:latin typeface="微軟正黑體" panose="020B0604030504040204" pitchFamily="34" charset="-120"/>
                <a:ea typeface="微軟正黑體" panose="020B0604030504040204" pitchFamily="34" charset="-120"/>
              </a:rPr>
              <a:t>講師</a:t>
            </a:r>
            <a:r>
              <a:rPr lang="en-US" altLang="zh-TW" sz="1800" b="1" dirty="0">
                <a:latin typeface="微軟正黑體" panose="020B0604030504040204" pitchFamily="34" charset="-120"/>
                <a:ea typeface="微軟正黑體" panose="020B0604030504040204" pitchFamily="34" charset="-120"/>
              </a:rPr>
              <a:t>: 12</a:t>
            </a:r>
            <a:r>
              <a:rPr lang="zh-TW" altLang="en-US" sz="1800" b="1" dirty="0">
                <a:latin typeface="微軟正黑體" panose="020B0604030504040204" pitchFamily="34" charset="-120"/>
                <a:ea typeface="微軟正黑體" panose="020B0604030504040204" pitchFamily="34" charset="-120"/>
              </a:rPr>
              <a:t>名</a:t>
            </a:r>
            <a:endParaRPr lang="en-US" altLang="zh-TW" sz="1800" b="1" dirty="0">
              <a:latin typeface="微軟正黑體" panose="020B0604030504040204" pitchFamily="34" charset="-120"/>
              <a:ea typeface="微軟正黑體" panose="020B0604030504040204" pitchFamily="34" charset="-120"/>
            </a:endParaRPr>
          </a:p>
        </p:txBody>
      </p:sp>
      <p:sp>
        <p:nvSpPr>
          <p:cNvPr id="28" name="五角星形 27"/>
          <p:cNvSpPr/>
          <p:nvPr/>
        </p:nvSpPr>
        <p:spPr>
          <a:xfrm>
            <a:off x="5591849" y="2454281"/>
            <a:ext cx="249936" cy="234360"/>
          </a:xfrm>
          <a:prstGeom prst="star5">
            <a:avLst>
              <a:gd name="adj" fmla="val 21759"/>
              <a:gd name="hf" fmla="val 105146"/>
              <a:gd name="vf" fmla="val 110557"/>
            </a:avLst>
          </a:prstGeom>
          <a:solidFill>
            <a:srgbClr val="FF0000"/>
          </a:solidFill>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sz="1600"/>
          </a:p>
        </p:txBody>
      </p:sp>
      <p:sp>
        <p:nvSpPr>
          <p:cNvPr id="29" name="文字方塊 28"/>
          <p:cNvSpPr txBox="1"/>
          <p:nvPr/>
        </p:nvSpPr>
        <p:spPr>
          <a:xfrm>
            <a:off x="2675467" y="4113742"/>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8</a:t>
            </a:r>
          </a:p>
          <a:p>
            <a:pPr algn="ctr"/>
            <a:r>
              <a:rPr lang="zh-TW" altLang="en-US" b="1" dirty="0">
                <a:latin typeface="微軟正黑體" pitchFamily="34" charset="-120"/>
                <a:ea typeface="微軟正黑體" pitchFamily="34" charset="-120"/>
              </a:rPr>
              <a:t>位</a:t>
            </a:r>
          </a:p>
        </p:txBody>
      </p:sp>
      <p:sp>
        <p:nvSpPr>
          <p:cNvPr id="30" name="文字方塊 29"/>
          <p:cNvSpPr txBox="1"/>
          <p:nvPr/>
        </p:nvSpPr>
        <p:spPr>
          <a:xfrm>
            <a:off x="3362821" y="4122209"/>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9</a:t>
            </a:r>
          </a:p>
          <a:p>
            <a:pPr algn="ctr"/>
            <a:r>
              <a:rPr lang="zh-TW" altLang="en-US" b="1" dirty="0">
                <a:latin typeface="微軟正黑體" pitchFamily="34" charset="-120"/>
                <a:ea typeface="微軟正黑體" pitchFamily="34" charset="-120"/>
              </a:rPr>
              <a:t>位</a:t>
            </a:r>
          </a:p>
        </p:txBody>
      </p:sp>
      <p:sp>
        <p:nvSpPr>
          <p:cNvPr id="31" name="文字方塊 30"/>
          <p:cNvSpPr txBox="1"/>
          <p:nvPr/>
        </p:nvSpPr>
        <p:spPr>
          <a:xfrm>
            <a:off x="4067107" y="4105279"/>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3</a:t>
            </a:r>
          </a:p>
          <a:p>
            <a:pPr algn="ctr"/>
            <a:r>
              <a:rPr lang="zh-TW" altLang="en-US" b="1" dirty="0">
                <a:latin typeface="微軟正黑體" pitchFamily="34" charset="-120"/>
                <a:ea typeface="微軟正黑體" pitchFamily="34" charset="-120"/>
              </a:rPr>
              <a:t>位</a:t>
            </a:r>
          </a:p>
        </p:txBody>
      </p:sp>
      <p:sp>
        <p:nvSpPr>
          <p:cNvPr id="32" name="文字方塊 31"/>
          <p:cNvSpPr txBox="1"/>
          <p:nvPr/>
        </p:nvSpPr>
        <p:spPr>
          <a:xfrm>
            <a:off x="4754461" y="4105278"/>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8</a:t>
            </a:r>
          </a:p>
          <a:p>
            <a:pPr algn="ctr"/>
            <a:r>
              <a:rPr lang="zh-TW" altLang="en-US" b="1" dirty="0">
                <a:latin typeface="微軟正黑體" pitchFamily="34" charset="-120"/>
                <a:ea typeface="微軟正黑體" pitchFamily="34" charset="-120"/>
              </a:rPr>
              <a:t>位</a:t>
            </a:r>
          </a:p>
        </p:txBody>
      </p:sp>
      <p:sp>
        <p:nvSpPr>
          <p:cNvPr id="33" name="文字方塊 32"/>
          <p:cNvSpPr txBox="1"/>
          <p:nvPr/>
        </p:nvSpPr>
        <p:spPr>
          <a:xfrm>
            <a:off x="5458668" y="4088343"/>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6</a:t>
            </a:r>
          </a:p>
          <a:p>
            <a:pPr algn="ctr"/>
            <a:r>
              <a:rPr lang="zh-TW" altLang="en-US" b="1" dirty="0">
                <a:latin typeface="微軟正黑體" pitchFamily="34" charset="-120"/>
                <a:ea typeface="微軟正黑體" pitchFamily="34" charset="-120"/>
              </a:rPr>
              <a:t>位</a:t>
            </a:r>
          </a:p>
        </p:txBody>
      </p:sp>
      <p:sp>
        <p:nvSpPr>
          <p:cNvPr id="34" name="文字方塊 33"/>
          <p:cNvSpPr txBox="1"/>
          <p:nvPr/>
        </p:nvSpPr>
        <p:spPr>
          <a:xfrm>
            <a:off x="6145945" y="4105277"/>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3</a:t>
            </a:r>
          </a:p>
          <a:p>
            <a:pPr algn="ctr"/>
            <a:r>
              <a:rPr lang="zh-TW" altLang="en-US" b="1" dirty="0">
                <a:latin typeface="微軟正黑體" pitchFamily="34" charset="-120"/>
                <a:ea typeface="微軟正黑體" pitchFamily="34" charset="-120"/>
              </a:rPr>
              <a:t>位</a:t>
            </a:r>
          </a:p>
        </p:txBody>
      </p:sp>
      <p:sp>
        <p:nvSpPr>
          <p:cNvPr id="35" name="文字方塊 34"/>
          <p:cNvSpPr txBox="1"/>
          <p:nvPr/>
        </p:nvSpPr>
        <p:spPr>
          <a:xfrm>
            <a:off x="6816286" y="4105288"/>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6</a:t>
            </a:r>
          </a:p>
          <a:p>
            <a:pPr algn="ctr"/>
            <a:r>
              <a:rPr lang="zh-TW" altLang="en-US" b="1" dirty="0">
                <a:latin typeface="微軟正黑體" pitchFamily="34" charset="-120"/>
                <a:ea typeface="微軟正黑體" pitchFamily="34" charset="-120"/>
              </a:rPr>
              <a:t>位</a:t>
            </a:r>
          </a:p>
        </p:txBody>
      </p:sp>
      <p:sp>
        <p:nvSpPr>
          <p:cNvPr id="36" name="文字方塊 35"/>
          <p:cNvSpPr txBox="1"/>
          <p:nvPr/>
        </p:nvSpPr>
        <p:spPr>
          <a:xfrm>
            <a:off x="7520495" y="4105282"/>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4</a:t>
            </a:r>
          </a:p>
          <a:p>
            <a:pPr algn="ctr"/>
            <a:r>
              <a:rPr lang="zh-TW" altLang="en-US" b="1" dirty="0">
                <a:latin typeface="微軟正黑體" pitchFamily="34" charset="-120"/>
                <a:ea typeface="微軟正黑體" pitchFamily="34" charset="-120"/>
              </a:rPr>
              <a:t>位</a:t>
            </a:r>
          </a:p>
        </p:txBody>
      </p:sp>
      <p:sp>
        <p:nvSpPr>
          <p:cNvPr id="37" name="文字方塊 36"/>
          <p:cNvSpPr txBox="1"/>
          <p:nvPr/>
        </p:nvSpPr>
        <p:spPr>
          <a:xfrm>
            <a:off x="8258424" y="2692833"/>
            <a:ext cx="461665" cy="2157509"/>
          </a:xfrm>
          <a:prstGeom prst="rect">
            <a:avLst/>
          </a:prstGeom>
          <a:solidFill>
            <a:srgbClr val="C0C0C0"/>
          </a:solidFill>
          <a:ln>
            <a:noFill/>
          </a:ln>
        </p:spPr>
        <p:style>
          <a:lnRef idx="1">
            <a:schemeClr val="accent4"/>
          </a:lnRef>
          <a:fillRef idx="2">
            <a:schemeClr val="accent4"/>
          </a:fillRef>
          <a:effectRef idx="1">
            <a:schemeClr val="accent4"/>
          </a:effectRef>
          <a:fontRef idx="minor">
            <a:schemeClr val="dk1"/>
          </a:fontRef>
        </p:style>
        <p:txBody>
          <a:bodyPr vert="eaVert" wrap="square" rtlCol="0">
            <a:spAutoFit/>
          </a:bodyPr>
          <a:lstStyle/>
          <a:p>
            <a:pPr>
              <a:spcBef>
                <a:spcPts val="600"/>
              </a:spcBef>
            </a:pPr>
            <a:r>
              <a:rPr lang="zh-TW" altLang="en-US" b="1" dirty="0">
                <a:latin typeface="微軟正黑體" pitchFamily="34" charset="-120"/>
                <a:ea typeface="微軟正黑體" pitchFamily="34" charset="-120"/>
              </a:rPr>
              <a:t>腫瘤科</a:t>
            </a:r>
          </a:p>
        </p:txBody>
      </p:sp>
      <p:sp>
        <p:nvSpPr>
          <p:cNvPr id="38" name="文字方塊 37"/>
          <p:cNvSpPr txBox="1"/>
          <p:nvPr/>
        </p:nvSpPr>
        <p:spPr>
          <a:xfrm>
            <a:off x="8233170" y="4122217"/>
            <a:ext cx="524933" cy="646331"/>
          </a:xfrm>
          <a:prstGeom prst="rect">
            <a:avLst/>
          </a:prstGeom>
          <a:noFill/>
        </p:spPr>
        <p:txBody>
          <a:bodyPr wrap="square" rtlCol="0">
            <a:spAutoFit/>
          </a:bodyPr>
          <a:lstStyle/>
          <a:p>
            <a:pPr algn="ctr"/>
            <a:r>
              <a:rPr lang="en-US" altLang="zh-TW" b="1" dirty="0">
                <a:latin typeface="微軟正黑體" pitchFamily="34" charset="-120"/>
                <a:ea typeface="微軟正黑體" pitchFamily="34" charset="-120"/>
              </a:rPr>
              <a:t>8</a:t>
            </a:r>
          </a:p>
          <a:p>
            <a:pPr algn="ctr"/>
            <a:r>
              <a:rPr lang="zh-TW" altLang="en-US" b="1" dirty="0">
                <a:latin typeface="微軟正黑體" pitchFamily="34" charset="-120"/>
                <a:ea typeface="微軟正黑體" pitchFamily="34" charset="-120"/>
              </a:rPr>
              <a:t>位</a:t>
            </a:r>
          </a:p>
        </p:txBody>
      </p:sp>
      <p:sp>
        <p:nvSpPr>
          <p:cNvPr id="39" name="右大括弧 38"/>
          <p:cNvSpPr/>
          <p:nvPr/>
        </p:nvSpPr>
        <p:spPr>
          <a:xfrm rot="16200000">
            <a:off x="5176046" y="-647439"/>
            <a:ext cx="1058333" cy="5619228"/>
          </a:xfrm>
          <a:prstGeom prst="rightBrac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0" name="_s1097"/>
          <p:cNvSpPr>
            <a:spLocks noChangeArrowheads="1"/>
          </p:cNvSpPr>
          <p:nvPr/>
        </p:nvSpPr>
        <p:spPr bwMode="auto">
          <a:xfrm>
            <a:off x="4707680" y="1715064"/>
            <a:ext cx="2033247" cy="731963"/>
          </a:xfrm>
          <a:prstGeom prst="roundRect">
            <a:avLst>
              <a:gd name="adj" fmla="val 16667"/>
            </a:avLst>
          </a:prstGeom>
          <a:ln>
            <a:noFill/>
            <a:headEnd/>
            <a:tailEnd/>
          </a:ln>
        </p:spPr>
        <p:style>
          <a:lnRef idx="3">
            <a:schemeClr val="lt1"/>
          </a:lnRef>
          <a:fillRef idx="1">
            <a:schemeClr val="accent5"/>
          </a:fillRef>
          <a:effectRef idx="1">
            <a:schemeClr val="accent5"/>
          </a:effectRef>
          <a:fontRef idx="minor">
            <a:schemeClr val="lt1"/>
          </a:fontRef>
        </p:style>
        <p:txBody>
          <a:bodyPr lIns="0" tIns="0" rIns="0" bIns="0" anchor="ctr"/>
          <a:lstStyle/>
          <a:p>
            <a:pPr algn="ctr">
              <a:defRPr/>
            </a:pPr>
            <a:r>
              <a:rPr lang="zh-TW" sz="1800" b="1" dirty="0">
                <a:solidFill>
                  <a:srgbClr val="FFFFFF"/>
                </a:solidFill>
                <a:latin typeface="微軟正黑體" pitchFamily="34" charset="-120"/>
                <a:ea typeface="微軟正黑體" pitchFamily="34" charset="-120"/>
              </a:rPr>
              <a:t>內科</a:t>
            </a:r>
            <a:r>
              <a:rPr lang="zh-TW" altLang="en-US" sz="1800" b="1" dirty="0">
                <a:solidFill>
                  <a:srgbClr val="FFFFFF"/>
                </a:solidFill>
                <a:latin typeface="微軟正黑體" pitchFamily="34" charset="-120"/>
                <a:ea typeface="微軟正黑體" pitchFamily="34" charset="-120"/>
              </a:rPr>
              <a:t>副</a:t>
            </a:r>
            <a:r>
              <a:rPr lang="zh-TW" sz="1800" b="1" dirty="0">
                <a:solidFill>
                  <a:srgbClr val="FFFFFF"/>
                </a:solidFill>
                <a:latin typeface="微軟正黑體" pitchFamily="34" charset="-120"/>
                <a:ea typeface="微軟正黑體" pitchFamily="34" charset="-120"/>
              </a:rPr>
              <a:t>主任</a:t>
            </a:r>
            <a:endParaRPr lang="en-US" altLang="zh-TW" sz="1800" b="1" dirty="0">
              <a:solidFill>
                <a:srgbClr val="FFFFFF"/>
              </a:solidFill>
              <a:latin typeface="微軟正黑體" pitchFamily="34" charset="-120"/>
              <a:ea typeface="微軟正黑體" pitchFamily="34" charset="-120"/>
            </a:endParaRPr>
          </a:p>
          <a:p>
            <a:pPr algn="ctr">
              <a:defRPr/>
            </a:pPr>
            <a:r>
              <a:rPr lang="zh-TW" altLang="en-US" sz="1800" b="1" dirty="0">
                <a:solidFill>
                  <a:srgbClr val="FFFFFF"/>
                </a:solidFill>
                <a:latin typeface="微軟正黑體" pitchFamily="34" charset="-120"/>
                <a:ea typeface="微軟正黑體" pitchFamily="34" charset="-120"/>
              </a:rPr>
              <a:t>李基裕、邱富群</a:t>
            </a:r>
            <a:endParaRPr lang="zh-TW" sz="1800" b="1" dirty="0">
              <a:solidFill>
                <a:srgbClr val="FFFFFF"/>
              </a:solidFill>
              <a:latin typeface="微軟正黑體" pitchFamily="34" charset="-120"/>
              <a:ea typeface="微軟正黑體" pitchFamily="34" charset="-120"/>
            </a:endParaRPr>
          </a:p>
        </p:txBody>
      </p:sp>
      <p:sp>
        <p:nvSpPr>
          <p:cNvPr id="41" name="_s1097"/>
          <p:cNvSpPr>
            <a:spLocks noChangeArrowheads="1"/>
          </p:cNvSpPr>
          <p:nvPr/>
        </p:nvSpPr>
        <p:spPr bwMode="auto">
          <a:xfrm>
            <a:off x="4729316" y="934859"/>
            <a:ext cx="1927123" cy="611486"/>
          </a:xfrm>
          <a:prstGeom prst="roundRect">
            <a:avLst>
              <a:gd name="adj" fmla="val 16667"/>
            </a:avLst>
          </a:prstGeom>
          <a:ln>
            <a:noFill/>
            <a:headEnd/>
            <a:tailEnd/>
          </a:ln>
        </p:spPr>
        <p:style>
          <a:lnRef idx="2">
            <a:schemeClr val="accent2">
              <a:shade val="50000"/>
            </a:schemeClr>
          </a:lnRef>
          <a:fillRef idx="1">
            <a:schemeClr val="accent2"/>
          </a:fillRef>
          <a:effectRef idx="0">
            <a:schemeClr val="accent2"/>
          </a:effectRef>
          <a:fontRef idx="minor">
            <a:schemeClr val="lt1"/>
          </a:fontRef>
        </p:style>
        <p:txBody>
          <a:bodyPr lIns="0" tIns="0" rIns="0" bIns="0" anchor="ctr"/>
          <a:lstStyle/>
          <a:p>
            <a:pPr algn="ctr">
              <a:defRPr/>
            </a:pPr>
            <a:r>
              <a:rPr lang="zh-TW" sz="1800" b="1" dirty="0">
                <a:solidFill>
                  <a:srgbClr val="FFFFFF"/>
                </a:solidFill>
                <a:latin typeface="微軟正黑體" pitchFamily="34" charset="-120"/>
                <a:ea typeface="微軟正黑體" pitchFamily="34" charset="-120"/>
              </a:rPr>
              <a:t>內科主任</a:t>
            </a:r>
            <a:r>
              <a:rPr lang="en-US" altLang="zh-TW" sz="1800" b="1" dirty="0">
                <a:solidFill>
                  <a:srgbClr val="FFFFFF"/>
                </a:solidFill>
                <a:latin typeface="微軟正黑體" pitchFamily="34" charset="-120"/>
                <a:ea typeface="微軟正黑體" pitchFamily="34" charset="-120"/>
              </a:rPr>
              <a:t>(</a:t>
            </a:r>
            <a:r>
              <a:rPr lang="zh-TW" altLang="en-US" sz="1800" b="1" dirty="0">
                <a:solidFill>
                  <a:srgbClr val="FFFFFF"/>
                </a:solidFill>
                <a:latin typeface="微軟正黑體" pitchFamily="34" charset="-120"/>
                <a:ea typeface="微軟正黑體" pitchFamily="34" charset="-120"/>
              </a:rPr>
              <a:t>主持人</a:t>
            </a:r>
            <a:r>
              <a:rPr lang="en-US" altLang="zh-TW" sz="1800" b="1" dirty="0">
                <a:solidFill>
                  <a:srgbClr val="FFFFFF"/>
                </a:solidFill>
                <a:latin typeface="微軟正黑體" pitchFamily="34" charset="-120"/>
                <a:ea typeface="微軟正黑體" pitchFamily="34" charset="-120"/>
              </a:rPr>
              <a:t>)</a:t>
            </a:r>
          </a:p>
          <a:p>
            <a:pPr algn="ctr">
              <a:defRPr/>
            </a:pPr>
            <a:r>
              <a:rPr lang="zh-TW" altLang="en-US" sz="1800" b="1" dirty="0">
                <a:solidFill>
                  <a:srgbClr val="FFFFFF"/>
                </a:solidFill>
                <a:latin typeface="微軟正黑體" pitchFamily="34" charset="-120"/>
                <a:ea typeface="微軟正黑體" pitchFamily="34" charset="-120"/>
              </a:rPr>
              <a:t>張恬君</a:t>
            </a:r>
            <a:endParaRPr lang="zh-TW" sz="1800" b="1" dirty="0">
              <a:solidFill>
                <a:srgbClr val="FFFFFF"/>
              </a:solidFill>
              <a:latin typeface="微軟正黑體" pitchFamily="34" charset="-120"/>
              <a:ea typeface="微軟正黑體" pitchFamily="34" charset="-120"/>
            </a:endParaRPr>
          </a:p>
        </p:txBody>
      </p:sp>
      <p:sp>
        <p:nvSpPr>
          <p:cNvPr id="42" name="五角星形 41"/>
          <p:cNvSpPr/>
          <p:nvPr/>
        </p:nvSpPr>
        <p:spPr>
          <a:xfrm>
            <a:off x="2787072" y="2442943"/>
            <a:ext cx="249936" cy="234360"/>
          </a:xfrm>
          <a:prstGeom prst="star5">
            <a:avLst>
              <a:gd name="adj" fmla="val 21759"/>
              <a:gd name="hf" fmla="val 105146"/>
              <a:gd name="vf" fmla="val 110557"/>
            </a:avLst>
          </a:prstGeom>
          <a:solidFill>
            <a:srgbClr val="FF0000"/>
          </a:solidFill>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sz="1600"/>
          </a:p>
        </p:txBody>
      </p:sp>
      <p:sp>
        <p:nvSpPr>
          <p:cNvPr id="43" name="內容版面配置區 2"/>
          <p:cNvSpPr txBox="1">
            <a:spLocks/>
          </p:cNvSpPr>
          <p:nvPr/>
        </p:nvSpPr>
        <p:spPr bwMode="auto">
          <a:xfrm>
            <a:off x="9133655" y="1360262"/>
            <a:ext cx="2313949" cy="728105"/>
          </a:xfrm>
          <a:prstGeom prst="rect">
            <a:avLst/>
          </a:prstGeom>
          <a:solidFill>
            <a:schemeClr val="accent2">
              <a:lumMod val="20000"/>
              <a:lumOff val="8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pitchFamily="2" charset="2"/>
              <a:buChar char="l"/>
              <a:defRPr kumimoji="1" sz="2600" kern="1200">
                <a:solidFill>
                  <a:schemeClr val="tx1"/>
                </a:solidFill>
                <a:latin typeface="標楷體" pitchFamily="65" charset="-120"/>
                <a:ea typeface="標楷體" pitchFamily="65" charset="-120"/>
                <a:cs typeface="標楷體" charset="0"/>
              </a:defRPr>
            </a:lvl1pPr>
            <a:lvl2pPr marL="639763" indent="-246063" algn="l" rtl="0" eaLnBrk="0" fontAlgn="base" hangingPunct="0">
              <a:spcBef>
                <a:spcPct val="20000"/>
              </a:spcBef>
              <a:spcAft>
                <a:spcPct val="0"/>
              </a:spcAft>
              <a:buClr>
                <a:schemeClr val="accent1"/>
              </a:buClr>
              <a:buSzPct val="85000"/>
              <a:buFont typeface="Wingdings" pitchFamily="2" charset="2"/>
              <a:buChar char="l"/>
              <a:defRPr kumimoji="1" sz="2400" kern="1200">
                <a:solidFill>
                  <a:schemeClr val="tx1"/>
                </a:solidFill>
                <a:latin typeface="標楷體" pitchFamily="65" charset="-120"/>
                <a:ea typeface="標楷體" pitchFamily="65" charset="-120"/>
                <a:cs typeface="標楷體" charset="0"/>
              </a:defRPr>
            </a:lvl2pPr>
            <a:lvl3pPr marL="914400" indent="-246063" algn="l" rtl="0" eaLnBrk="0" fontAlgn="base" hangingPunct="0">
              <a:spcBef>
                <a:spcPct val="20000"/>
              </a:spcBef>
              <a:spcAft>
                <a:spcPct val="0"/>
              </a:spcAft>
              <a:buClr>
                <a:schemeClr val="accent2"/>
              </a:buClr>
              <a:buSzPct val="70000"/>
              <a:buFont typeface="Wingdings" pitchFamily="2" charset="2"/>
              <a:buChar char="l"/>
              <a:defRPr kumimoji="1" sz="2100" kern="1200">
                <a:solidFill>
                  <a:schemeClr val="tx1"/>
                </a:solidFill>
                <a:latin typeface="標楷體" pitchFamily="65" charset="-120"/>
                <a:ea typeface="標楷體" pitchFamily="65" charset="-120"/>
                <a:cs typeface="標楷體" charset="0"/>
              </a:defRPr>
            </a:lvl3pPr>
            <a:lvl4pPr marL="1187450" indent="-209550" algn="l" rtl="0" eaLnBrk="0" fontAlgn="base" hangingPunct="0">
              <a:spcBef>
                <a:spcPct val="20000"/>
              </a:spcBef>
              <a:spcAft>
                <a:spcPct val="0"/>
              </a:spcAft>
              <a:buClr>
                <a:srgbClr val="0BD0D9"/>
              </a:buClr>
              <a:buSzPct val="65000"/>
              <a:buFont typeface="Wingdings" pitchFamily="2" charset="2"/>
              <a:buChar char="l"/>
              <a:defRPr kumimoji="1" sz="2000" kern="1200">
                <a:solidFill>
                  <a:schemeClr val="tx1"/>
                </a:solidFill>
                <a:latin typeface="標楷體" pitchFamily="65" charset="-120"/>
                <a:ea typeface="標楷體" pitchFamily="65" charset="-120"/>
                <a:cs typeface="標楷體" charset="0"/>
              </a:defRPr>
            </a:lvl4pPr>
            <a:lvl5pPr marL="1462088" indent="-209550" algn="l" rtl="0" eaLnBrk="0" fontAlgn="base" hangingPunct="0">
              <a:spcBef>
                <a:spcPct val="20000"/>
              </a:spcBef>
              <a:spcAft>
                <a:spcPct val="0"/>
              </a:spcAft>
              <a:buClr>
                <a:srgbClr val="10CF9B"/>
              </a:buClr>
              <a:buSzPct val="65000"/>
              <a:buFont typeface="Wingdings" pitchFamily="2" charset="2"/>
              <a:buChar char="l"/>
              <a:defRPr kumimoji="1" sz="2000" kern="1200">
                <a:solidFill>
                  <a:schemeClr val="tx1"/>
                </a:solidFill>
                <a:latin typeface="標楷體" pitchFamily="65" charset="-120"/>
                <a:ea typeface="標楷體" pitchFamily="65" charset="-120"/>
                <a:cs typeface="標楷體"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None/>
            </a:pPr>
            <a:r>
              <a:rPr lang="zh-TW" altLang="en-US" sz="1800" b="1" dirty="0">
                <a:solidFill>
                  <a:srgbClr val="00B0F0"/>
                </a:solidFill>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資深教師</a:t>
            </a:r>
            <a:r>
              <a:rPr lang="en-US" altLang="zh-TW" sz="1800" b="1" dirty="0">
                <a:latin typeface="微軟正黑體" panose="020B0604030504040204" pitchFamily="34" charset="-120"/>
                <a:ea typeface="微軟正黑體" panose="020B0604030504040204" pitchFamily="34" charset="-120"/>
              </a:rPr>
              <a:t>:53</a:t>
            </a:r>
            <a:endParaRPr lang="zh-TW" altLang="en-US" sz="1800" b="1" dirty="0">
              <a:solidFill>
                <a:srgbClr val="00B0F0"/>
              </a:solidFill>
              <a:latin typeface="微軟正黑體" panose="020B0604030504040204" pitchFamily="34" charset="-120"/>
              <a:ea typeface="微軟正黑體" panose="020B0604030504040204" pitchFamily="34" charset="-120"/>
            </a:endParaRPr>
          </a:p>
          <a:p>
            <a:pPr>
              <a:buNone/>
            </a:pPr>
            <a:r>
              <a:rPr lang="zh-TW" altLang="en-US" sz="1800" b="1" dirty="0">
                <a:solidFill>
                  <a:srgbClr val="00B0F0"/>
                </a:solidFill>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內專指導教師</a:t>
            </a:r>
            <a:r>
              <a:rPr lang="en-US" altLang="zh-TW" sz="1800" b="1" dirty="0">
                <a:latin typeface="微軟正黑體" panose="020B0604030504040204" pitchFamily="34" charset="-120"/>
                <a:ea typeface="微軟正黑體" panose="020B0604030504040204" pitchFamily="34" charset="-120"/>
              </a:rPr>
              <a:t>: 32</a:t>
            </a:r>
          </a:p>
        </p:txBody>
      </p:sp>
      <p:cxnSp>
        <p:nvCxnSpPr>
          <p:cNvPr id="44" name="直線接點 43"/>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74753" name="Rectangle 1"/>
          <p:cNvSpPr>
            <a:spLocks noChangeArrowheads="1"/>
          </p:cNvSpPr>
          <p:nvPr/>
        </p:nvSpPr>
        <p:spPr bwMode="auto">
          <a:xfrm>
            <a:off x="9191624" y="2765391"/>
            <a:ext cx="2790825" cy="2108269"/>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教學專責主治醫師</a:t>
            </a:r>
            <a:r>
              <a:rPr kumimoji="1" lang="en-US" altLang="zh-TW" b="1" i="0" u="none" strike="noStrike" cap="none" normalizeH="0" baseline="0" dirty="0">
                <a:ln>
                  <a:noFill/>
                </a:ln>
                <a:solidFill>
                  <a:schemeClr val="tx1"/>
                </a:solidFill>
                <a:effectLst/>
                <a:latin typeface="微軟正黑體" pitchFamily="34" charset="-120"/>
                <a:ea typeface="微軟正黑體" pitchFamily="34" charset="-120"/>
                <a:cs typeface="標楷體" pitchFamily="65" charset="-120"/>
              </a:rPr>
              <a:t>: </a:t>
            </a:r>
          </a:p>
          <a:p>
            <a:pPr marL="0" marR="0" lvl="0" indent="0" algn="l" defTabSz="914400" rtl="0" eaLnBrk="1" fontAlgn="base" latinLnBrk="0" hangingPunct="1">
              <a:lnSpc>
                <a:spcPct val="100000"/>
              </a:lnSpc>
              <a:spcBef>
                <a:spcPts val="600"/>
              </a:spcBef>
              <a:spcAft>
                <a:spcPct val="0"/>
              </a:spcAft>
              <a:buClrTx/>
              <a:buSzTx/>
              <a:buFontTx/>
              <a:buNone/>
              <a:tabLst/>
            </a:pPr>
            <a:r>
              <a:rPr kumimoji="1" lang="zh-TW"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紀竣議醫師、陳政瑋醫師郭家旗醫師、湯舒宇醫師</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陳慶蔚醫師、溫振宇醫師</a:t>
            </a:r>
            <a:r>
              <a:rPr kumimoji="1" lang="zh-HK"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王冠傑</a:t>
            </a:r>
            <a:r>
              <a:rPr kumimoji="1" lang="zh-TW"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醫師、毛方聖醫師</a:t>
            </a:r>
          </a:p>
          <a:p>
            <a:pPr marL="0" marR="0" lvl="0" indent="0" algn="l" defTabSz="914400" rtl="0" eaLnBrk="0" fontAlgn="base" latinLnBrk="0" hangingPunct="0">
              <a:lnSpc>
                <a:spcPct val="100000"/>
              </a:lnSpc>
              <a:spcBef>
                <a:spcPct val="0"/>
              </a:spcBef>
              <a:spcAft>
                <a:spcPct val="0"/>
              </a:spcAft>
              <a:buClrTx/>
              <a:buSzTx/>
              <a:buFontTx/>
              <a:buNone/>
              <a:tabLst/>
            </a:pPr>
            <a:r>
              <a:rPr kumimoji="1" lang="zh-HK"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吳宗祐</a:t>
            </a:r>
            <a:r>
              <a:rPr kumimoji="1" lang="zh-TW"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醫師、陳祐易醫師</a:t>
            </a:r>
            <a:r>
              <a:rPr kumimoji="1" lang="zh-HK"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黃立恒醫師</a:t>
            </a:r>
            <a:r>
              <a:rPr kumimoji="1" lang="zh-TW" altLang="en-US" b="1" i="0" u="none" strike="noStrike" cap="none" normalizeH="0" baseline="0" dirty="0">
                <a:ln>
                  <a:noFill/>
                </a:ln>
                <a:solidFill>
                  <a:schemeClr val="tx1"/>
                </a:solidFill>
                <a:effectLst/>
                <a:latin typeface="微軟正黑體" pitchFamily="34" charset="-120"/>
                <a:ea typeface="微軟正黑體" pitchFamily="34" charset="-120"/>
                <a:cs typeface="新細明體" pitchFamily="18" charset="-120"/>
              </a:rPr>
              <a:t>。</a:t>
            </a:r>
          </a:p>
        </p:txBody>
      </p:sp>
      <p:sp>
        <p:nvSpPr>
          <p:cNvPr id="45" name="文字方塊 44"/>
          <p:cNvSpPr txBox="1"/>
          <p:nvPr/>
        </p:nvSpPr>
        <p:spPr>
          <a:xfrm>
            <a:off x="11420475" y="1019175"/>
            <a:ext cx="771525" cy="1200329"/>
          </a:xfrm>
          <a:prstGeom prst="rect">
            <a:avLst/>
          </a:prstGeom>
          <a:noFill/>
        </p:spPr>
        <p:txBody>
          <a:bodyPr wrap="square" rtlCol="0">
            <a:spAutoFit/>
          </a:bodyPr>
          <a:lstStyle/>
          <a:p>
            <a:r>
              <a:rPr lang="en-US" altLang="zh-TW" dirty="0"/>
              <a:t>2.2</a:t>
            </a:r>
          </a:p>
          <a:p>
            <a:r>
              <a:rPr lang="en-US" altLang="zh-TW" dirty="0"/>
              <a:t>3</a:t>
            </a:r>
          </a:p>
          <a:p>
            <a:r>
              <a:rPr lang="en-US" altLang="zh-TW" dirty="0"/>
              <a:t>5.1</a:t>
            </a:r>
          </a:p>
          <a:p>
            <a:r>
              <a:rPr lang="en-US" altLang="zh-TW" dirty="0"/>
              <a:t>5.2.1</a:t>
            </a:r>
            <a:endParaRPr lang="zh-TW"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78425" y="1045032"/>
            <a:ext cx="3877985" cy="461665"/>
          </a:xfrm>
          <a:prstGeom prst="rect">
            <a:avLst/>
          </a:prstGeom>
          <a:ln>
            <a:solidFill>
              <a:schemeClr val="accent1">
                <a:lumMod val="75000"/>
              </a:schemeClr>
            </a:solidFill>
          </a:ln>
        </p:spPr>
        <p:txBody>
          <a:bodyPr wrap="none">
            <a:spAutoFit/>
          </a:bodyPr>
          <a:lstStyle/>
          <a:p>
            <a:pPr lvl="0" fontAlgn="t"/>
            <a:r>
              <a:rPr lang="zh-TW" altLang="en-US" sz="2400" b="1" dirty="0">
                <a:solidFill>
                  <a:schemeClr val="accent1">
                    <a:lumMod val="75000"/>
                  </a:schemeClr>
                </a:solidFill>
                <a:latin typeface="微軟正黑體" pitchFamily="34" charset="-120"/>
                <a:ea typeface="微軟正黑體" pitchFamily="34" charset="-120"/>
              </a:rPr>
              <a:t>完成師資培訓課程獲得認證</a:t>
            </a:r>
          </a:p>
        </p:txBody>
      </p:sp>
      <p:sp>
        <p:nvSpPr>
          <p:cNvPr id="7" name="矩形 6"/>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8" name="矩形 7"/>
          <p:cNvSpPr/>
          <p:nvPr/>
        </p:nvSpPr>
        <p:spPr>
          <a:xfrm>
            <a:off x="3126657" y="258013"/>
            <a:ext cx="6371303" cy="369332"/>
          </a:xfrm>
          <a:prstGeom prst="rect">
            <a:avLst/>
          </a:prstGeom>
        </p:spPr>
        <p:txBody>
          <a:bodyPr wrap="square">
            <a:spAutoFit/>
          </a:bodyPr>
          <a:lstStyle/>
          <a:p>
            <a:pPr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｜工作環境｜</a:t>
            </a:r>
            <a:r>
              <a:rPr lang="zh-TW" altLang="en-US" b="1" dirty="0">
                <a:solidFill>
                  <a:srgbClr val="FF0000"/>
                </a:solidFill>
                <a:latin typeface="微軟正黑體" pitchFamily="34" charset="-120"/>
                <a:ea typeface="微軟正黑體" pitchFamily="34" charset="-120"/>
              </a:rPr>
              <a:t>教師資格</a:t>
            </a:r>
            <a:r>
              <a:rPr lang="zh-TW" altLang="en-US" b="1" dirty="0">
                <a:solidFill>
                  <a:prstClr val="black"/>
                </a:solidFill>
                <a:latin typeface="微軟正黑體" pitchFamily="34" charset="-120"/>
                <a:ea typeface="微軟正黑體" pitchFamily="34" charset="-120"/>
              </a:rPr>
              <a:t>｜學習支持</a:t>
            </a:r>
            <a:endParaRPr lang="zh-TW" altLang="en-US" b="1" dirty="0">
              <a:solidFill>
                <a:srgbClr val="FF0000"/>
              </a:solidFill>
              <a:latin typeface="微軟正黑體" pitchFamily="34" charset="-120"/>
              <a:ea typeface="微軟正黑體" pitchFamily="34" charset="-120"/>
            </a:endParaRPr>
          </a:p>
        </p:txBody>
      </p:sp>
      <p:sp>
        <p:nvSpPr>
          <p:cNvPr id="12" name="文字方塊 11"/>
          <p:cNvSpPr txBox="1"/>
          <p:nvPr/>
        </p:nvSpPr>
        <p:spPr>
          <a:xfrm>
            <a:off x="371475" y="5392379"/>
            <a:ext cx="3771900" cy="656590"/>
          </a:xfrm>
          <a:prstGeom prst="rect">
            <a:avLst/>
          </a:prstGeom>
          <a:solidFill>
            <a:schemeClr val="bg1"/>
          </a:solidFill>
        </p:spPr>
        <p:txBody>
          <a:bodyPr wrap="square" rtlCol="0">
            <a:spAutoFit/>
          </a:bodyPr>
          <a:lstStyle/>
          <a:p>
            <a:pPr>
              <a:lnSpc>
                <a:spcPts val="1900"/>
              </a:lnSpc>
              <a:spcBef>
                <a:spcPts val="600"/>
              </a:spcBef>
            </a:pPr>
            <a:r>
              <a:rPr lang="zh-TW" altLang="en-US" b="1" dirty="0">
                <a:solidFill>
                  <a:srgbClr val="FF0000"/>
                </a:solidFill>
                <a:latin typeface="微軟正黑體" pitchFamily="34" charset="-120"/>
                <a:ea typeface="微軟正黑體" pitchFamily="34" charset="-120"/>
              </a:rPr>
              <a:t>專任主治醫師達成率</a:t>
            </a:r>
            <a:r>
              <a:rPr lang="en-US" altLang="zh-TW" b="1" dirty="0">
                <a:solidFill>
                  <a:srgbClr val="FF0000"/>
                </a:solidFill>
                <a:latin typeface="微軟正黑體" pitchFamily="34" charset="-120"/>
                <a:ea typeface="微軟正黑體" pitchFamily="34" charset="-120"/>
              </a:rPr>
              <a:t>52.73%</a:t>
            </a:r>
          </a:p>
          <a:p>
            <a:pPr>
              <a:lnSpc>
                <a:spcPts val="1900"/>
              </a:lnSpc>
              <a:spcBef>
                <a:spcPts val="600"/>
              </a:spcBef>
            </a:pPr>
            <a:r>
              <a:rPr lang="zh-TW" altLang="en-US" b="1" dirty="0">
                <a:solidFill>
                  <a:srgbClr val="FF0000"/>
                </a:solidFill>
                <a:latin typeface="微軟正黑體" pitchFamily="34" charset="-120"/>
                <a:ea typeface="微軟正黑體" pitchFamily="34" charset="-120"/>
              </a:rPr>
              <a:t>指導教師達成率</a:t>
            </a:r>
            <a:r>
              <a:rPr lang="en-US" altLang="zh-TW" b="1" dirty="0">
                <a:solidFill>
                  <a:srgbClr val="FF0000"/>
                </a:solidFill>
                <a:latin typeface="微軟正黑體" pitchFamily="34" charset="-120"/>
                <a:ea typeface="微軟正黑體" pitchFamily="34" charset="-120"/>
              </a:rPr>
              <a:t>59.38%</a:t>
            </a:r>
            <a:endParaRPr lang="zh-TW" altLang="en-US" b="1" dirty="0">
              <a:solidFill>
                <a:srgbClr val="FF0000"/>
              </a:solidFill>
              <a:latin typeface="微軟正黑體" pitchFamily="34" charset="-120"/>
              <a:ea typeface="微軟正黑體" pitchFamily="34" charset="-120"/>
            </a:endParaRPr>
          </a:p>
        </p:txBody>
      </p:sp>
      <p:sp>
        <p:nvSpPr>
          <p:cNvPr id="13" name="文字方塊 12"/>
          <p:cNvSpPr txBox="1"/>
          <p:nvPr/>
        </p:nvSpPr>
        <p:spPr>
          <a:xfrm>
            <a:off x="4248150" y="5373329"/>
            <a:ext cx="3333750" cy="656590"/>
          </a:xfrm>
          <a:prstGeom prst="rect">
            <a:avLst/>
          </a:prstGeom>
          <a:noFill/>
        </p:spPr>
        <p:txBody>
          <a:bodyPr wrap="square" rtlCol="0">
            <a:spAutoFit/>
          </a:bodyPr>
          <a:lstStyle/>
          <a:p>
            <a:pPr>
              <a:lnSpc>
                <a:spcPts val="1900"/>
              </a:lnSpc>
              <a:spcBef>
                <a:spcPts val="600"/>
              </a:spcBef>
            </a:pPr>
            <a:r>
              <a:rPr lang="zh-TW" altLang="en-US" b="1" dirty="0">
                <a:solidFill>
                  <a:srgbClr val="FF0000"/>
                </a:solidFill>
                <a:latin typeface="微軟正黑體" pitchFamily="34" charset="-120"/>
                <a:ea typeface="微軟正黑體" pitchFamily="34" charset="-120"/>
              </a:rPr>
              <a:t>專任主治醫師達成率</a:t>
            </a:r>
            <a:r>
              <a:rPr lang="en-US" altLang="zh-TW" b="1" dirty="0">
                <a:solidFill>
                  <a:srgbClr val="FF0000"/>
                </a:solidFill>
                <a:latin typeface="微軟正黑體" pitchFamily="34" charset="-120"/>
                <a:ea typeface="微軟正黑體" pitchFamily="34" charset="-120"/>
              </a:rPr>
              <a:t>58.18%</a:t>
            </a:r>
          </a:p>
          <a:p>
            <a:pPr>
              <a:lnSpc>
                <a:spcPts val="1900"/>
              </a:lnSpc>
              <a:spcBef>
                <a:spcPts val="600"/>
              </a:spcBef>
            </a:pPr>
            <a:r>
              <a:rPr lang="zh-TW" altLang="en-US" b="1" dirty="0">
                <a:solidFill>
                  <a:srgbClr val="FF0000"/>
                </a:solidFill>
                <a:latin typeface="微軟正黑體" pitchFamily="34" charset="-120"/>
                <a:ea typeface="微軟正黑體" pitchFamily="34" charset="-120"/>
              </a:rPr>
              <a:t>指導教師達成率</a:t>
            </a:r>
            <a:r>
              <a:rPr lang="en-US" altLang="zh-TW" b="1" dirty="0">
                <a:solidFill>
                  <a:srgbClr val="FF0000"/>
                </a:solidFill>
                <a:latin typeface="微軟正黑體" pitchFamily="34" charset="-120"/>
                <a:ea typeface="微軟正黑體" pitchFamily="34" charset="-120"/>
              </a:rPr>
              <a:t>66.67%</a:t>
            </a:r>
            <a:endParaRPr lang="zh-TW" altLang="en-US" b="1" dirty="0">
              <a:solidFill>
                <a:srgbClr val="FF0000"/>
              </a:solidFill>
              <a:latin typeface="微軟正黑體" pitchFamily="34" charset="-120"/>
              <a:ea typeface="微軟正黑體" pitchFamily="34" charset="-120"/>
            </a:endParaRPr>
          </a:p>
        </p:txBody>
      </p:sp>
      <p:sp>
        <p:nvSpPr>
          <p:cNvPr id="14" name="文字方塊 13"/>
          <p:cNvSpPr txBox="1"/>
          <p:nvPr/>
        </p:nvSpPr>
        <p:spPr>
          <a:xfrm>
            <a:off x="8267701" y="5316179"/>
            <a:ext cx="3457574" cy="656590"/>
          </a:xfrm>
          <a:prstGeom prst="rect">
            <a:avLst/>
          </a:prstGeom>
          <a:solidFill>
            <a:schemeClr val="bg1"/>
          </a:solidFill>
        </p:spPr>
        <p:txBody>
          <a:bodyPr wrap="square" rtlCol="0">
            <a:spAutoFit/>
          </a:bodyPr>
          <a:lstStyle/>
          <a:p>
            <a:pPr>
              <a:lnSpc>
                <a:spcPts val="1900"/>
              </a:lnSpc>
              <a:spcBef>
                <a:spcPts val="600"/>
              </a:spcBef>
            </a:pPr>
            <a:r>
              <a:rPr lang="zh-TW" altLang="en-US" b="1" dirty="0">
                <a:solidFill>
                  <a:srgbClr val="FF0000"/>
                </a:solidFill>
                <a:latin typeface="微軟正黑體" pitchFamily="34" charset="-120"/>
                <a:ea typeface="微軟正黑體" pitchFamily="34" charset="-120"/>
              </a:rPr>
              <a:t>專任主治醫師達成率</a:t>
            </a:r>
            <a:r>
              <a:rPr lang="en-US" altLang="zh-TW" b="1" dirty="0">
                <a:solidFill>
                  <a:srgbClr val="FF0000"/>
                </a:solidFill>
                <a:latin typeface="微軟正黑體" pitchFamily="34" charset="-120"/>
                <a:ea typeface="微軟正黑體" pitchFamily="34" charset="-120"/>
              </a:rPr>
              <a:t>56.36%</a:t>
            </a:r>
          </a:p>
          <a:p>
            <a:pPr>
              <a:lnSpc>
                <a:spcPts val="1900"/>
              </a:lnSpc>
              <a:spcBef>
                <a:spcPts val="600"/>
              </a:spcBef>
            </a:pPr>
            <a:r>
              <a:rPr lang="zh-TW" altLang="en-US" b="1" dirty="0">
                <a:solidFill>
                  <a:srgbClr val="FF0000"/>
                </a:solidFill>
                <a:latin typeface="微軟正黑體" pitchFamily="34" charset="-120"/>
                <a:ea typeface="微軟正黑體" pitchFamily="34" charset="-120"/>
              </a:rPr>
              <a:t>指導教師達成率</a:t>
            </a:r>
            <a:r>
              <a:rPr lang="en-US" altLang="zh-TW" b="1" dirty="0">
                <a:solidFill>
                  <a:srgbClr val="FF0000"/>
                </a:solidFill>
                <a:latin typeface="微軟正黑體" pitchFamily="34" charset="-120"/>
                <a:ea typeface="微軟正黑體" pitchFamily="34" charset="-120"/>
              </a:rPr>
              <a:t>60%</a:t>
            </a:r>
            <a:endParaRPr lang="zh-TW" altLang="en-US" b="1" dirty="0">
              <a:solidFill>
                <a:srgbClr val="FF0000"/>
              </a:solidFill>
              <a:latin typeface="微軟正黑體" pitchFamily="34" charset="-120"/>
              <a:ea typeface="微軟正黑體" pitchFamily="34" charset="-120"/>
            </a:endParaRPr>
          </a:p>
        </p:txBody>
      </p:sp>
      <p:graphicFrame>
        <p:nvGraphicFramePr>
          <p:cNvPr id="15" name="圖表 14"/>
          <p:cNvGraphicFramePr/>
          <p:nvPr/>
        </p:nvGraphicFramePr>
        <p:xfrm>
          <a:off x="336275" y="1743075"/>
          <a:ext cx="3568976" cy="34846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圖表 15"/>
          <p:cNvGraphicFramePr/>
          <p:nvPr/>
        </p:nvGraphicFramePr>
        <p:xfrm>
          <a:off x="4105274" y="1762126"/>
          <a:ext cx="3657601" cy="33718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圖表 16"/>
          <p:cNvGraphicFramePr/>
          <p:nvPr/>
        </p:nvGraphicFramePr>
        <p:xfrm>
          <a:off x="8220075" y="1752600"/>
          <a:ext cx="3619500" cy="3362325"/>
        </p:xfrm>
        <a:graphic>
          <a:graphicData uri="http://schemas.openxmlformats.org/drawingml/2006/chart">
            <c:chart xmlns:c="http://schemas.openxmlformats.org/drawingml/2006/chart" xmlns:r="http://schemas.openxmlformats.org/officeDocument/2006/relationships" r:id="rId5"/>
          </a:graphicData>
        </a:graphic>
      </p:graphicFrame>
      <p:cxnSp>
        <p:nvCxnSpPr>
          <p:cNvPr id="18" name="直線接點 17"/>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19" name="矩形 18"/>
          <p:cNvSpPr/>
          <p:nvPr/>
        </p:nvSpPr>
        <p:spPr>
          <a:xfrm>
            <a:off x="11352080" y="967859"/>
            <a:ext cx="651140" cy="646331"/>
          </a:xfrm>
          <a:prstGeom prst="rect">
            <a:avLst/>
          </a:prstGeom>
        </p:spPr>
        <p:txBody>
          <a:bodyPr wrap="none">
            <a:spAutoFit/>
          </a:bodyPr>
          <a:lstStyle/>
          <a:p>
            <a:r>
              <a:rPr lang="en-US" altLang="zh-TW" dirty="0"/>
              <a:t>5.2.2</a:t>
            </a:r>
          </a:p>
          <a:p>
            <a:r>
              <a:rPr lang="en-US" altLang="zh-TW" dirty="0"/>
              <a:t>5.2.3</a:t>
            </a:r>
            <a:endParaRPr lang="zh-TW"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6" name="矩形 5"/>
          <p:cNvSpPr/>
          <p:nvPr/>
        </p:nvSpPr>
        <p:spPr>
          <a:xfrm>
            <a:off x="3126657" y="258013"/>
            <a:ext cx="6371303" cy="369332"/>
          </a:xfrm>
          <a:prstGeom prst="rect">
            <a:avLst/>
          </a:prstGeom>
        </p:spPr>
        <p:txBody>
          <a:bodyPr wrap="square">
            <a:spAutoFit/>
          </a:bodyPr>
          <a:lstStyle/>
          <a:p>
            <a:pPr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｜工作環境｜</a:t>
            </a:r>
            <a:r>
              <a:rPr lang="zh-TW" altLang="en-US" b="1" dirty="0">
                <a:solidFill>
                  <a:srgbClr val="FF0000"/>
                </a:solidFill>
                <a:latin typeface="微軟正黑體" pitchFamily="34" charset="-120"/>
                <a:ea typeface="微軟正黑體" pitchFamily="34" charset="-120"/>
              </a:rPr>
              <a:t>教師資格</a:t>
            </a:r>
            <a:r>
              <a:rPr lang="zh-TW" altLang="en-US" b="1" dirty="0">
                <a:solidFill>
                  <a:prstClr val="black"/>
                </a:solidFill>
                <a:latin typeface="微軟正黑體" pitchFamily="34" charset="-120"/>
                <a:ea typeface="微軟正黑體" pitchFamily="34" charset="-120"/>
              </a:rPr>
              <a:t>｜學習支持</a:t>
            </a:r>
            <a:endParaRPr lang="zh-TW" altLang="en-US" b="1" dirty="0">
              <a:solidFill>
                <a:srgbClr val="FF0000"/>
              </a:solidFill>
              <a:latin typeface="微軟正黑體" pitchFamily="34" charset="-120"/>
              <a:ea typeface="微軟正黑體" pitchFamily="34" charset="-120"/>
            </a:endParaRPr>
          </a:p>
        </p:txBody>
      </p:sp>
      <p:pic>
        <p:nvPicPr>
          <p:cNvPr id="19" name="圖片 18" descr="6B病房主任會議-1.jpg"/>
          <p:cNvPicPr>
            <a:picLocks noChangeAspect="1"/>
          </p:cNvPicPr>
          <p:nvPr/>
        </p:nvPicPr>
        <p:blipFill>
          <a:blip r:embed="rId3" cstate="print"/>
          <a:stretch>
            <a:fillRect/>
          </a:stretch>
        </p:blipFill>
        <p:spPr>
          <a:xfrm>
            <a:off x="7789545" y="3360895"/>
            <a:ext cx="3248026" cy="2436020"/>
          </a:xfrm>
          <a:prstGeom prst="rect">
            <a:avLst/>
          </a:prstGeom>
          <a:ln w="88900" cap="sq" cmpd="thickThin">
            <a:solidFill>
              <a:srgbClr val="000000"/>
            </a:solidFill>
            <a:prstDash val="solid"/>
            <a:miter lim="800000"/>
          </a:ln>
          <a:effectLst>
            <a:innerShdw blurRad="76200">
              <a:srgbClr val="000000"/>
            </a:innerShdw>
          </a:effectLst>
        </p:spPr>
      </p:pic>
      <p:sp>
        <p:nvSpPr>
          <p:cNvPr id="20" name="文字方塊 19"/>
          <p:cNvSpPr txBox="1"/>
          <p:nvPr/>
        </p:nvSpPr>
        <p:spPr>
          <a:xfrm>
            <a:off x="8039100" y="5962650"/>
            <a:ext cx="2809875" cy="369332"/>
          </a:xfrm>
          <a:prstGeom prst="rect">
            <a:avLst/>
          </a:prstGeom>
          <a:noFill/>
        </p:spPr>
        <p:txBody>
          <a:bodyPr wrap="square" rtlCol="0">
            <a:spAutoFit/>
          </a:bodyPr>
          <a:lstStyle/>
          <a:p>
            <a:pPr algn="ctr"/>
            <a:r>
              <a:rPr lang="zh-TW" altLang="en-US" b="1" dirty="0">
                <a:latin typeface="微軟正黑體" pitchFamily="34" charset="-120"/>
                <a:ea typeface="微軟正黑體" pitchFamily="34" charset="-120"/>
              </a:rPr>
              <a:t>跨團隊病房討論會</a:t>
            </a:r>
          </a:p>
        </p:txBody>
      </p:sp>
      <p:pic>
        <p:nvPicPr>
          <p:cNvPr id="21" name="圖片 20" descr="教師雙軌評核機制.png"/>
          <p:cNvPicPr>
            <a:picLocks noChangeAspect="1"/>
          </p:cNvPicPr>
          <p:nvPr/>
        </p:nvPicPr>
        <p:blipFill>
          <a:blip r:embed="rId4" cstate="print"/>
          <a:stretch>
            <a:fillRect/>
          </a:stretch>
        </p:blipFill>
        <p:spPr>
          <a:xfrm>
            <a:off x="95250" y="1152525"/>
            <a:ext cx="7620000" cy="5080000"/>
          </a:xfrm>
          <a:prstGeom prst="rect">
            <a:avLst/>
          </a:prstGeom>
        </p:spPr>
      </p:pic>
      <p:sp>
        <p:nvSpPr>
          <p:cNvPr id="22" name="文字方塊 21"/>
          <p:cNvSpPr txBox="1"/>
          <p:nvPr/>
        </p:nvSpPr>
        <p:spPr>
          <a:xfrm>
            <a:off x="7991475" y="2809875"/>
            <a:ext cx="2809875" cy="369332"/>
          </a:xfrm>
          <a:prstGeom prst="rect">
            <a:avLst/>
          </a:prstGeom>
          <a:noFill/>
        </p:spPr>
        <p:txBody>
          <a:bodyPr wrap="square" rtlCol="0">
            <a:spAutoFit/>
          </a:bodyPr>
          <a:lstStyle/>
          <a:p>
            <a:pPr algn="ctr"/>
            <a:r>
              <a:rPr lang="zh-TW" altLang="en-US" b="1" dirty="0">
                <a:latin typeface="微軟正黑體" pitchFamily="34" charset="-120"/>
                <a:ea typeface="微軟正黑體" pitchFamily="34" charset="-120"/>
              </a:rPr>
              <a:t>教學討論會</a:t>
            </a:r>
          </a:p>
        </p:txBody>
      </p:sp>
      <p:cxnSp>
        <p:nvCxnSpPr>
          <p:cNvPr id="24" name="直線接點 23"/>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25" name="文字方塊 24"/>
          <p:cNvSpPr txBox="1"/>
          <p:nvPr/>
        </p:nvSpPr>
        <p:spPr>
          <a:xfrm>
            <a:off x="11363325" y="1009650"/>
            <a:ext cx="733425" cy="2862322"/>
          </a:xfrm>
          <a:prstGeom prst="rect">
            <a:avLst/>
          </a:prstGeom>
          <a:noFill/>
        </p:spPr>
        <p:txBody>
          <a:bodyPr wrap="square" rtlCol="0">
            <a:spAutoFit/>
          </a:bodyPr>
          <a:lstStyle/>
          <a:p>
            <a:r>
              <a:rPr lang="en-US" altLang="zh-TW" dirty="0"/>
              <a:t>2.2</a:t>
            </a:r>
          </a:p>
          <a:p>
            <a:r>
              <a:rPr lang="en-US" altLang="zh-TW" dirty="0"/>
              <a:t>3</a:t>
            </a:r>
          </a:p>
          <a:p>
            <a:r>
              <a:rPr lang="en-US" altLang="zh-TW" dirty="0"/>
              <a:t>4.1</a:t>
            </a:r>
          </a:p>
          <a:p>
            <a:r>
              <a:rPr lang="en-US" altLang="zh-TW" dirty="0"/>
              <a:t>5.1.2</a:t>
            </a:r>
          </a:p>
          <a:p>
            <a:r>
              <a:rPr lang="en-US" altLang="zh-TW" dirty="0"/>
              <a:t>5.1.2</a:t>
            </a:r>
          </a:p>
          <a:p>
            <a:r>
              <a:rPr lang="en-US" altLang="zh-TW" dirty="0"/>
              <a:t>5.2.2</a:t>
            </a:r>
          </a:p>
          <a:p>
            <a:r>
              <a:rPr lang="en-US" altLang="zh-TW" dirty="0"/>
              <a:t>5.2.3</a:t>
            </a:r>
          </a:p>
          <a:p>
            <a:r>
              <a:rPr lang="en-US" altLang="zh-TW" dirty="0"/>
              <a:t>9.1</a:t>
            </a:r>
          </a:p>
          <a:p>
            <a:r>
              <a:rPr lang="en-US" altLang="zh-TW" dirty="0"/>
              <a:t>9.2</a:t>
            </a:r>
          </a:p>
          <a:p>
            <a:r>
              <a:rPr lang="en-US" altLang="zh-TW" dirty="0"/>
              <a:t>9.3</a:t>
            </a:r>
          </a:p>
        </p:txBody>
      </p:sp>
      <p:pic>
        <p:nvPicPr>
          <p:cNvPr id="11" name="圖片 10" descr="LINE_NOTE_260330_2.jpg"/>
          <p:cNvPicPr>
            <a:picLocks noChangeAspect="1"/>
          </p:cNvPicPr>
          <p:nvPr/>
        </p:nvPicPr>
        <p:blipFill>
          <a:blip r:embed="rId5" cstate="print"/>
          <a:stretch>
            <a:fillRect/>
          </a:stretch>
        </p:blipFill>
        <p:spPr>
          <a:xfrm>
            <a:off x="7762240" y="811216"/>
            <a:ext cx="3241040" cy="1962464"/>
          </a:xfrm>
          <a:prstGeom prst="rect">
            <a:avLst/>
          </a:prstGeom>
          <a:effectLst>
            <a:outerShdw blurRad="50800" dist="38100" dir="2700000" algn="tl" rotWithShape="0">
              <a:prstClr val="black">
                <a:alpha val="40000"/>
              </a:prstClr>
            </a:outerShdw>
          </a:effectLst>
          <a:scene3d>
            <a:camera prst="orthographicFront"/>
            <a:lightRig rig="threePt" dir="t"/>
          </a:scene3d>
          <a:sp3d contourW="38100"/>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5" name="矩形 4"/>
          <p:cNvSpPr/>
          <p:nvPr/>
        </p:nvSpPr>
        <p:spPr>
          <a:xfrm>
            <a:off x="3126657" y="258013"/>
            <a:ext cx="6371303" cy="369332"/>
          </a:xfrm>
          <a:prstGeom prst="rect">
            <a:avLst/>
          </a:prstGeom>
        </p:spPr>
        <p:txBody>
          <a:bodyPr wrap="square">
            <a:spAutoFit/>
          </a:bodyPr>
          <a:lstStyle/>
          <a:p>
            <a:pPr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｜工作環境｜</a:t>
            </a:r>
            <a:r>
              <a:rPr lang="zh-TW" altLang="en-US" b="1" dirty="0">
                <a:latin typeface="微軟正黑體" pitchFamily="34" charset="-120"/>
                <a:ea typeface="微軟正黑體" pitchFamily="34" charset="-120"/>
              </a:rPr>
              <a:t>教師資格</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學習支持</a:t>
            </a:r>
          </a:p>
        </p:txBody>
      </p:sp>
      <p:cxnSp>
        <p:nvCxnSpPr>
          <p:cNvPr id="7" name="直線接點 6"/>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pic>
        <p:nvPicPr>
          <p:cNvPr id="103425" name="圖片 4" descr="雲林內科支援醫師-QR code"/>
          <p:cNvPicPr>
            <a:picLocks noChangeAspect="1" noChangeArrowheads="1"/>
          </p:cNvPicPr>
          <p:nvPr/>
        </p:nvPicPr>
        <p:blipFill>
          <a:blip r:embed="rId3" cstate="print"/>
          <a:srcRect/>
          <a:stretch>
            <a:fillRect/>
          </a:stretch>
        </p:blipFill>
        <p:spPr bwMode="auto">
          <a:xfrm>
            <a:off x="1173163" y="4090988"/>
            <a:ext cx="1730375" cy="1722437"/>
          </a:xfrm>
          <a:prstGeom prst="rect">
            <a:avLst/>
          </a:prstGeom>
          <a:noFill/>
          <a:ln w="9525">
            <a:noFill/>
            <a:miter lim="800000"/>
            <a:headEnd/>
            <a:tailEnd/>
          </a:ln>
        </p:spPr>
      </p:pic>
      <p:sp>
        <p:nvSpPr>
          <p:cNvPr id="13" name="文字方塊 12"/>
          <p:cNvSpPr txBox="1"/>
          <p:nvPr/>
        </p:nvSpPr>
        <p:spPr>
          <a:xfrm>
            <a:off x="680085" y="3396615"/>
            <a:ext cx="2809875" cy="369332"/>
          </a:xfrm>
          <a:prstGeom prst="rect">
            <a:avLst/>
          </a:prstGeom>
          <a:noFill/>
        </p:spPr>
        <p:txBody>
          <a:bodyPr wrap="square" rtlCol="0">
            <a:spAutoFit/>
          </a:bodyPr>
          <a:lstStyle/>
          <a:p>
            <a:pPr algn="ctr"/>
            <a:r>
              <a:rPr lang="zh-TW" altLang="en-US" b="1" dirty="0">
                <a:latin typeface="微軟正黑體" pitchFamily="34" charset="-120"/>
                <a:ea typeface="微軟正黑體" pitchFamily="34" charset="-120"/>
              </a:rPr>
              <a:t>住院醫師雙向溝通座談會</a:t>
            </a:r>
          </a:p>
        </p:txBody>
      </p:sp>
      <p:sp>
        <p:nvSpPr>
          <p:cNvPr id="15" name="文字方塊 14"/>
          <p:cNvSpPr txBox="1"/>
          <p:nvPr/>
        </p:nvSpPr>
        <p:spPr>
          <a:xfrm>
            <a:off x="723900" y="5832475"/>
            <a:ext cx="2641600" cy="369332"/>
          </a:xfrm>
          <a:prstGeom prst="rect">
            <a:avLst/>
          </a:prstGeom>
          <a:solidFill>
            <a:schemeClr val="bg1"/>
          </a:solidFill>
        </p:spPr>
        <p:txBody>
          <a:bodyPr wrap="square" rtlCol="0">
            <a:spAutoFit/>
          </a:bodyPr>
          <a:lstStyle/>
          <a:p>
            <a:pPr algn="ctr"/>
            <a:r>
              <a:rPr lang="zh-TW" altLang="en-US" b="1" dirty="0">
                <a:latin typeface="微軟正黑體" pitchFamily="34" charset="-120"/>
                <a:ea typeface="微軟正黑體" pitchFamily="34" charset="-120"/>
              </a:rPr>
              <a:t>雲林內科受訓醫師群組</a:t>
            </a:r>
          </a:p>
        </p:txBody>
      </p:sp>
      <p:pic>
        <p:nvPicPr>
          <p:cNvPr id="16" name="圖片 15" descr="115.6月導師及臨床教師.jpg"/>
          <p:cNvPicPr>
            <a:picLocks noChangeAspect="1"/>
          </p:cNvPicPr>
          <p:nvPr/>
        </p:nvPicPr>
        <p:blipFill>
          <a:blip r:embed="rId4" cstate="print"/>
          <a:stretch>
            <a:fillRect/>
          </a:stretch>
        </p:blipFill>
        <p:spPr>
          <a:xfrm>
            <a:off x="4003571" y="752474"/>
            <a:ext cx="7410554" cy="4411422"/>
          </a:xfrm>
          <a:prstGeom prst="rect">
            <a:avLst/>
          </a:prstGeom>
        </p:spPr>
      </p:pic>
      <p:graphicFrame>
        <p:nvGraphicFramePr>
          <p:cNvPr id="17" name="表格 16"/>
          <p:cNvGraphicFramePr>
            <a:graphicFrameLocks noGrp="1"/>
          </p:cNvGraphicFramePr>
          <p:nvPr/>
        </p:nvGraphicFramePr>
        <p:xfrm>
          <a:off x="4832351" y="5181599"/>
          <a:ext cx="5476874" cy="1173480"/>
        </p:xfrm>
        <a:graphic>
          <a:graphicData uri="http://schemas.openxmlformats.org/drawingml/2006/table">
            <a:tbl>
              <a:tblPr>
                <a:tableStyleId>{775DCB02-9BB8-47FD-8907-85C794F793BA}</a:tableStyleId>
              </a:tblPr>
              <a:tblGrid>
                <a:gridCol w="856188">
                  <a:extLst>
                    <a:ext uri="{9D8B030D-6E8A-4147-A177-3AD203B41FA5}">
                      <a16:colId xmlns:a16="http://schemas.microsoft.com/office/drawing/2014/main" val="20000"/>
                    </a:ext>
                  </a:extLst>
                </a:gridCol>
                <a:gridCol w="978498">
                  <a:extLst>
                    <a:ext uri="{9D8B030D-6E8A-4147-A177-3AD203B41FA5}">
                      <a16:colId xmlns:a16="http://schemas.microsoft.com/office/drawing/2014/main" val="20001"/>
                    </a:ext>
                  </a:extLst>
                </a:gridCol>
                <a:gridCol w="992088">
                  <a:extLst>
                    <a:ext uri="{9D8B030D-6E8A-4147-A177-3AD203B41FA5}">
                      <a16:colId xmlns:a16="http://schemas.microsoft.com/office/drawing/2014/main" val="20002"/>
                    </a:ext>
                  </a:extLst>
                </a:gridCol>
                <a:gridCol w="2650100">
                  <a:extLst>
                    <a:ext uri="{9D8B030D-6E8A-4147-A177-3AD203B41FA5}">
                      <a16:colId xmlns:a16="http://schemas.microsoft.com/office/drawing/2014/main" val="20003"/>
                    </a:ext>
                  </a:extLst>
                </a:gridCol>
              </a:tblGrid>
              <a:tr h="293370">
                <a:tc rowSpan="4">
                  <a:txBody>
                    <a:bodyPr/>
                    <a:lstStyle/>
                    <a:p>
                      <a:pPr marL="128270" indent="-128270" algn="ctr">
                        <a:spcAft>
                          <a:spcPts val="0"/>
                        </a:spcAft>
                      </a:pPr>
                      <a:r>
                        <a:rPr lang="zh-TW" altLang="en-US" sz="1600" b="1" kern="100" dirty="0">
                          <a:latin typeface="微軟正黑體" pitchFamily="34" charset="-120"/>
                          <a:ea typeface="微軟正黑體" pitchFamily="34" charset="-120"/>
                        </a:rPr>
                        <a:t>行政</a:t>
                      </a:r>
                      <a:endParaRPr lang="en-US" altLang="zh-TW" sz="1600" b="1" kern="100" dirty="0">
                        <a:latin typeface="微軟正黑體" pitchFamily="34" charset="-120"/>
                        <a:ea typeface="微軟正黑體" pitchFamily="34" charset="-120"/>
                      </a:endParaRPr>
                    </a:p>
                    <a:p>
                      <a:pPr marL="128270" indent="-128270" algn="ctr">
                        <a:spcAft>
                          <a:spcPts val="0"/>
                        </a:spcAft>
                      </a:pPr>
                      <a:r>
                        <a:rPr lang="zh-TW" altLang="en-US" sz="1600" b="1" kern="100" dirty="0">
                          <a:latin typeface="微軟正黑體" pitchFamily="34" charset="-120"/>
                          <a:ea typeface="微軟正黑體" pitchFamily="34" charset="-120"/>
                        </a:rPr>
                        <a:t>人員</a:t>
                      </a:r>
                      <a:endParaRPr lang="zh-TW" sz="1600" b="1" kern="100" dirty="0">
                        <a:latin typeface="微軟正黑體" pitchFamily="34" charset="-120"/>
                        <a:ea typeface="微軟正黑體" pitchFamily="34" charset="-120"/>
                        <a:cs typeface="Times New Roman"/>
                      </a:endParaRPr>
                    </a:p>
                  </a:txBody>
                  <a:tcPr marL="68580" marR="68580" marT="0" marB="0" anchor="ctr">
                    <a:solidFill>
                      <a:schemeClr val="accent2">
                        <a:lumMod val="60000"/>
                        <a:lumOff val="40000"/>
                      </a:schemeClr>
                    </a:solidFill>
                  </a:tcPr>
                </a:tc>
                <a:tc>
                  <a:txBody>
                    <a:bodyPr/>
                    <a:lstStyle/>
                    <a:p>
                      <a:pPr marL="128270" indent="-128270" algn="ctr">
                        <a:spcAft>
                          <a:spcPts val="0"/>
                        </a:spcAft>
                      </a:pPr>
                      <a:r>
                        <a:rPr lang="zh-TW" sz="1600" b="1" kern="100" dirty="0">
                          <a:latin typeface="微軟正黑體" pitchFamily="34" charset="-120"/>
                          <a:ea typeface="微軟正黑體" pitchFamily="34" charset="-120"/>
                        </a:rPr>
                        <a:t>劉珠鳳</a:t>
                      </a:r>
                      <a:endParaRPr lang="zh-TW" sz="1600" b="1" kern="100" dirty="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ctr">
                        <a:spcAft>
                          <a:spcPts val="0"/>
                        </a:spcAft>
                      </a:pPr>
                      <a:r>
                        <a:rPr lang="en-US" sz="1600" b="1" kern="100">
                          <a:latin typeface="微軟正黑體" pitchFamily="34" charset="-120"/>
                          <a:ea typeface="微軟正黑體" pitchFamily="34" charset="-120"/>
                        </a:rPr>
                        <a:t>563002</a:t>
                      </a:r>
                      <a:endParaRPr lang="zh-TW" sz="1600" b="1" kern="10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just">
                        <a:spcAft>
                          <a:spcPts val="0"/>
                        </a:spcAft>
                      </a:pPr>
                      <a:r>
                        <a:rPr lang="en-US" sz="1600" b="1" kern="100">
                          <a:latin typeface="微軟正黑體" pitchFamily="34" charset="-120"/>
                          <a:ea typeface="微軟正黑體" pitchFamily="34" charset="-120"/>
                        </a:rPr>
                        <a:t>Y00102@ms1.ylh.gov.tw</a:t>
                      </a:r>
                      <a:endParaRPr lang="zh-TW" sz="16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0"/>
                  </a:ext>
                </a:extLst>
              </a:tr>
              <a:tr h="293370">
                <a:tc vMerge="1">
                  <a:txBody>
                    <a:bodyPr/>
                    <a:lstStyle/>
                    <a:p>
                      <a:endParaRPr lang="zh-TW" altLang="en-US"/>
                    </a:p>
                  </a:txBody>
                  <a:tcPr/>
                </a:tc>
                <a:tc>
                  <a:txBody>
                    <a:bodyPr/>
                    <a:lstStyle/>
                    <a:p>
                      <a:pPr marL="128270" indent="-128270" algn="ctr">
                        <a:spcAft>
                          <a:spcPts val="0"/>
                        </a:spcAft>
                      </a:pPr>
                      <a:r>
                        <a:rPr lang="zh-TW" sz="1600" b="1" kern="100" dirty="0">
                          <a:latin typeface="微軟正黑體" pitchFamily="34" charset="-120"/>
                          <a:ea typeface="微軟正黑體" pitchFamily="34" charset="-120"/>
                        </a:rPr>
                        <a:t>黃千祝</a:t>
                      </a:r>
                      <a:endParaRPr lang="zh-TW" sz="1600" b="1" kern="100" dirty="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ctr">
                        <a:spcAft>
                          <a:spcPts val="0"/>
                        </a:spcAft>
                      </a:pPr>
                      <a:r>
                        <a:rPr lang="en-US" sz="1600" b="1" kern="100" dirty="0">
                          <a:latin typeface="微軟正黑體" pitchFamily="34" charset="-120"/>
                          <a:ea typeface="微軟正黑體" pitchFamily="34" charset="-120"/>
                        </a:rPr>
                        <a:t>563004</a:t>
                      </a:r>
                      <a:endParaRPr lang="zh-TW" sz="1600" b="1" kern="100" dirty="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just">
                        <a:spcAft>
                          <a:spcPts val="0"/>
                        </a:spcAft>
                      </a:pPr>
                      <a:r>
                        <a:rPr lang="en-US" sz="1600" b="1" kern="100" dirty="0">
                          <a:latin typeface="微軟正黑體" pitchFamily="34" charset="-120"/>
                          <a:ea typeface="微軟正黑體" pitchFamily="34" charset="-120"/>
                        </a:rPr>
                        <a:t>Y00950@ms1.ylh.gov.tw</a:t>
                      </a:r>
                      <a:endParaRPr lang="zh-TW" sz="1600" b="1" kern="100" dirty="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1"/>
                  </a:ext>
                </a:extLst>
              </a:tr>
              <a:tr h="293370">
                <a:tc vMerge="1">
                  <a:txBody>
                    <a:bodyPr/>
                    <a:lstStyle/>
                    <a:p>
                      <a:endParaRPr lang="zh-TW" altLang="en-US"/>
                    </a:p>
                  </a:txBody>
                  <a:tcPr/>
                </a:tc>
                <a:tc>
                  <a:txBody>
                    <a:bodyPr/>
                    <a:lstStyle/>
                    <a:p>
                      <a:pPr marL="128270" indent="-128270" algn="ctr">
                        <a:spcAft>
                          <a:spcPts val="0"/>
                        </a:spcAft>
                      </a:pPr>
                      <a:r>
                        <a:rPr lang="zh-TW" sz="1600" b="1" kern="100">
                          <a:latin typeface="微軟正黑體" pitchFamily="34" charset="-120"/>
                          <a:ea typeface="微軟正黑體" pitchFamily="34" charset="-120"/>
                        </a:rPr>
                        <a:t>凃伊容</a:t>
                      </a:r>
                      <a:endParaRPr lang="zh-TW" sz="1600" b="1" kern="10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ctr">
                        <a:spcAft>
                          <a:spcPts val="0"/>
                        </a:spcAft>
                      </a:pPr>
                      <a:r>
                        <a:rPr lang="en-US" sz="1600" b="1" kern="100" dirty="0">
                          <a:latin typeface="微軟正黑體" pitchFamily="34" charset="-120"/>
                          <a:ea typeface="微軟正黑體" pitchFamily="34" charset="-120"/>
                        </a:rPr>
                        <a:t>563003</a:t>
                      </a:r>
                      <a:endParaRPr lang="zh-TW" sz="1600" b="1" kern="100" dirty="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just">
                        <a:spcAft>
                          <a:spcPts val="0"/>
                        </a:spcAft>
                      </a:pPr>
                      <a:r>
                        <a:rPr lang="en-US" sz="1600" b="1" kern="100" dirty="0">
                          <a:latin typeface="微軟正黑體" pitchFamily="34" charset="-120"/>
                          <a:ea typeface="微軟正黑體" pitchFamily="34" charset="-120"/>
                        </a:rPr>
                        <a:t>Y06167@ms1.ylh.gov.tw</a:t>
                      </a:r>
                      <a:endParaRPr lang="zh-TW" sz="1600" b="1" kern="100" dirty="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2"/>
                  </a:ext>
                </a:extLst>
              </a:tr>
              <a:tr h="293370">
                <a:tc vMerge="1">
                  <a:txBody>
                    <a:bodyPr/>
                    <a:lstStyle/>
                    <a:p>
                      <a:endParaRPr lang="zh-TW" altLang="en-US"/>
                    </a:p>
                  </a:txBody>
                  <a:tcPr/>
                </a:tc>
                <a:tc>
                  <a:txBody>
                    <a:bodyPr/>
                    <a:lstStyle/>
                    <a:p>
                      <a:pPr marL="128270" indent="-128270" algn="ctr">
                        <a:spcAft>
                          <a:spcPts val="0"/>
                        </a:spcAft>
                      </a:pPr>
                      <a:r>
                        <a:rPr lang="zh-TW" sz="1600" b="1" kern="100">
                          <a:latin typeface="微軟正黑體" pitchFamily="34" charset="-120"/>
                          <a:ea typeface="微軟正黑體" pitchFamily="34" charset="-120"/>
                        </a:rPr>
                        <a:t>林佳燕</a:t>
                      </a:r>
                      <a:endParaRPr lang="zh-TW" sz="1600" b="1" kern="10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ctr">
                        <a:spcAft>
                          <a:spcPts val="0"/>
                        </a:spcAft>
                      </a:pPr>
                      <a:r>
                        <a:rPr lang="en-US" sz="1600" b="1" kern="100" dirty="0">
                          <a:latin typeface="微軟正黑體" pitchFamily="34" charset="-120"/>
                          <a:ea typeface="微軟正黑體" pitchFamily="34" charset="-120"/>
                        </a:rPr>
                        <a:t>563012</a:t>
                      </a:r>
                      <a:endParaRPr lang="zh-TW" sz="1600" b="1" kern="100" dirty="0">
                        <a:latin typeface="微軟正黑體" pitchFamily="34" charset="-120"/>
                        <a:ea typeface="微軟正黑體" pitchFamily="34" charset="-120"/>
                        <a:cs typeface="Times New Roman"/>
                      </a:endParaRPr>
                    </a:p>
                  </a:txBody>
                  <a:tcPr marL="68580" marR="68580" marT="0" marB="0" anchor="ctr"/>
                </a:tc>
                <a:tc>
                  <a:txBody>
                    <a:bodyPr/>
                    <a:lstStyle/>
                    <a:p>
                      <a:pPr marL="128270" indent="-128270" algn="just">
                        <a:spcAft>
                          <a:spcPts val="0"/>
                        </a:spcAft>
                      </a:pPr>
                      <a:r>
                        <a:rPr lang="en-US" sz="1600" b="1" kern="100" dirty="0">
                          <a:latin typeface="微軟正黑體" pitchFamily="34" charset="-120"/>
                          <a:ea typeface="微軟正黑體" pitchFamily="34" charset="-120"/>
                        </a:rPr>
                        <a:t>Y06073@ms1.ylh.gov.tw</a:t>
                      </a:r>
                      <a:endParaRPr lang="zh-TW" sz="1600" b="1" kern="100" dirty="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sp>
        <p:nvSpPr>
          <p:cNvPr id="18" name="文字方塊 17"/>
          <p:cNvSpPr txBox="1"/>
          <p:nvPr/>
        </p:nvSpPr>
        <p:spPr>
          <a:xfrm>
            <a:off x="11496676" y="990600"/>
            <a:ext cx="495300" cy="1477328"/>
          </a:xfrm>
          <a:prstGeom prst="rect">
            <a:avLst/>
          </a:prstGeom>
          <a:noFill/>
        </p:spPr>
        <p:txBody>
          <a:bodyPr wrap="square" rtlCol="0">
            <a:spAutoFit/>
          </a:bodyPr>
          <a:lstStyle/>
          <a:p>
            <a:r>
              <a:rPr lang="en-US" altLang="zh-TW" dirty="0"/>
              <a:t>2.24.1</a:t>
            </a:r>
          </a:p>
          <a:p>
            <a:r>
              <a:rPr lang="en-US" altLang="zh-TW" dirty="0"/>
              <a:t>5.3</a:t>
            </a:r>
          </a:p>
          <a:p>
            <a:r>
              <a:rPr lang="en-US" altLang="zh-TW" dirty="0"/>
              <a:t>6.3</a:t>
            </a:r>
          </a:p>
          <a:p>
            <a:r>
              <a:rPr lang="en-US" altLang="zh-TW" dirty="0"/>
              <a:t>9.3</a:t>
            </a:r>
          </a:p>
        </p:txBody>
      </p:sp>
      <p:pic>
        <p:nvPicPr>
          <p:cNvPr id="12" name="圖片 11" descr="S__16203781.jpg"/>
          <p:cNvPicPr>
            <a:picLocks noChangeAspect="1"/>
          </p:cNvPicPr>
          <p:nvPr/>
        </p:nvPicPr>
        <p:blipFill>
          <a:blip r:embed="rId5" cstate="print"/>
          <a:stretch>
            <a:fillRect/>
          </a:stretch>
        </p:blipFill>
        <p:spPr>
          <a:xfrm>
            <a:off x="680720" y="1094740"/>
            <a:ext cx="2956560" cy="2217420"/>
          </a:xfrm>
          <a:prstGeom prst="rect">
            <a:avLst/>
          </a:prstGeom>
          <a:scene3d>
            <a:camera prst="orthographicFront"/>
            <a:lightRig rig="threePt" dir="t"/>
          </a:scene3d>
          <a:sp3d contourW="50800"/>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p:cNvPicPr>
            <a:picLocks noChangeAspect="1" noChangeArrowheads="1"/>
          </p:cNvPicPr>
          <p:nvPr/>
        </p:nvPicPr>
        <p:blipFill>
          <a:blip r:embed="rId3" cstate="print"/>
          <a:srcRect/>
          <a:stretch>
            <a:fillRect/>
          </a:stretch>
        </p:blipFill>
        <p:spPr bwMode="auto">
          <a:xfrm>
            <a:off x="268664" y="1581150"/>
            <a:ext cx="5513012" cy="3914775"/>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6" name="矩形 5"/>
          <p:cNvSpPr/>
          <p:nvPr/>
        </p:nvSpPr>
        <p:spPr>
          <a:xfrm>
            <a:off x="3126657" y="258013"/>
            <a:ext cx="6371303" cy="369332"/>
          </a:xfrm>
          <a:prstGeom prst="rect">
            <a:avLst/>
          </a:prstGeom>
        </p:spPr>
        <p:txBody>
          <a:bodyPr wrap="square">
            <a:spAutoFit/>
          </a:bodyPr>
          <a:lstStyle/>
          <a:p>
            <a:pPr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｜工作環境｜</a:t>
            </a:r>
            <a:r>
              <a:rPr lang="zh-TW" altLang="en-US" b="1" dirty="0">
                <a:latin typeface="微軟正黑體" pitchFamily="34" charset="-120"/>
                <a:ea typeface="微軟正黑體" pitchFamily="34" charset="-120"/>
              </a:rPr>
              <a:t>教師資格</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學習支持</a:t>
            </a:r>
          </a:p>
        </p:txBody>
      </p:sp>
      <p:pic>
        <p:nvPicPr>
          <p:cNvPr id="111619" name="Picture 3"/>
          <p:cNvPicPr>
            <a:picLocks noChangeAspect="1" noChangeArrowheads="1"/>
          </p:cNvPicPr>
          <p:nvPr/>
        </p:nvPicPr>
        <p:blipFill>
          <a:blip r:embed="rId4" cstate="print"/>
          <a:srcRect/>
          <a:stretch>
            <a:fillRect/>
          </a:stretch>
        </p:blipFill>
        <p:spPr bwMode="auto">
          <a:xfrm>
            <a:off x="5995621" y="1819275"/>
            <a:ext cx="6045040" cy="3357563"/>
          </a:xfrm>
          <a:prstGeom prst="rect">
            <a:avLst/>
          </a:prstGeom>
          <a:ln>
            <a:noFill/>
          </a:ln>
          <a:effectLst>
            <a:outerShdw blurRad="292100" dist="139700" dir="2700000" algn="tl" rotWithShape="0">
              <a:srgbClr val="333333">
                <a:alpha val="65000"/>
              </a:srgbClr>
            </a:outerShdw>
          </a:effectLst>
        </p:spPr>
      </p:pic>
      <p:cxnSp>
        <p:nvCxnSpPr>
          <p:cNvPr id="9" name="直線接點 8"/>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10" name="矩形 9"/>
          <p:cNvSpPr/>
          <p:nvPr/>
        </p:nvSpPr>
        <p:spPr>
          <a:xfrm>
            <a:off x="11344194" y="967859"/>
            <a:ext cx="651140" cy="369332"/>
          </a:xfrm>
          <a:prstGeom prst="rect">
            <a:avLst/>
          </a:prstGeom>
        </p:spPr>
        <p:txBody>
          <a:bodyPr wrap="none">
            <a:spAutoFit/>
          </a:bodyPr>
          <a:lstStyle/>
          <a:p>
            <a:r>
              <a:rPr lang="en-US" altLang="zh-TW" dirty="0"/>
              <a:t>5.1.2</a:t>
            </a:r>
            <a:endParaRPr lang="zh-TW"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3672439"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四、臨床訓練架構</a:t>
            </a:r>
          </a:p>
        </p:txBody>
      </p:sp>
      <p:graphicFrame>
        <p:nvGraphicFramePr>
          <p:cNvPr id="15" name="表格 14"/>
          <p:cNvGraphicFramePr>
            <a:graphicFrameLocks noGrp="1"/>
          </p:cNvGraphicFramePr>
          <p:nvPr/>
        </p:nvGraphicFramePr>
        <p:xfrm>
          <a:off x="765808" y="1737362"/>
          <a:ext cx="10641332" cy="4194807"/>
        </p:xfrm>
        <a:graphic>
          <a:graphicData uri="http://schemas.openxmlformats.org/drawingml/2006/table">
            <a:tbl>
              <a:tblPr>
                <a:tableStyleId>{69CF1AB2-1976-4502-BF36-3FF5EA218861}</a:tableStyleId>
              </a:tblPr>
              <a:tblGrid>
                <a:gridCol w="1371735">
                  <a:extLst>
                    <a:ext uri="{9D8B030D-6E8A-4147-A177-3AD203B41FA5}">
                      <a16:colId xmlns:a16="http://schemas.microsoft.com/office/drawing/2014/main" val="20000"/>
                    </a:ext>
                  </a:extLst>
                </a:gridCol>
                <a:gridCol w="1293218">
                  <a:extLst>
                    <a:ext uri="{9D8B030D-6E8A-4147-A177-3AD203B41FA5}">
                      <a16:colId xmlns:a16="http://schemas.microsoft.com/office/drawing/2014/main" val="20001"/>
                    </a:ext>
                  </a:extLst>
                </a:gridCol>
                <a:gridCol w="969914">
                  <a:extLst>
                    <a:ext uri="{9D8B030D-6E8A-4147-A177-3AD203B41FA5}">
                      <a16:colId xmlns:a16="http://schemas.microsoft.com/office/drawing/2014/main" val="20002"/>
                    </a:ext>
                  </a:extLst>
                </a:gridCol>
                <a:gridCol w="1359032">
                  <a:extLst>
                    <a:ext uri="{9D8B030D-6E8A-4147-A177-3AD203B41FA5}">
                      <a16:colId xmlns:a16="http://schemas.microsoft.com/office/drawing/2014/main" val="20003"/>
                    </a:ext>
                  </a:extLst>
                </a:gridCol>
                <a:gridCol w="1323240">
                  <a:extLst>
                    <a:ext uri="{9D8B030D-6E8A-4147-A177-3AD203B41FA5}">
                      <a16:colId xmlns:a16="http://schemas.microsoft.com/office/drawing/2014/main" val="20004"/>
                    </a:ext>
                  </a:extLst>
                </a:gridCol>
                <a:gridCol w="1083069">
                  <a:extLst>
                    <a:ext uri="{9D8B030D-6E8A-4147-A177-3AD203B41FA5}">
                      <a16:colId xmlns:a16="http://schemas.microsoft.com/office/drawing/2014/main" val="20005"/>
                    </a:ext>
                  </a:extLst>
                </a:gridCol>
                <a:gridCol w="896014">
                  <a:extLst>
                    <a:ext uri="{9D8B030D-6E8A-4147-A177-3AD203B41FA5}">
                      <a16:colId xmlns:a16="http://schemas.microsoft.com/office/drawing/2014/main" val="20006"/>
                    </a:ext>
                  </a:extLst>
                </a:gridCol>
                <a:gridCol w="1374043">
                  <a:extLst>
                    <a:ext uri="{9D8B030D-6E8A-4147-A177-3AD203B41FA5}">
                      <a16:colId xmlns:a16="http://schemas.microsoft.com/office/drawing/2014/main" val="20007"/>
                    </a:ext>
                  </a:extLst>
                </a:gridCol>
                <a:gridCol w="971067">
                  <a:extLst>
                    <a:ext uri="{9D8B030D-6E8A-4147-A177-3AD203B41FA5}">
                      <a16:colId xmlns:a16="http://schemas.microsoft.com/office/drawing/2014/main" val="20008"/>
                    </a:ext>
                  </a:extLst>
                </a:gridCol>
              </a:tblGrid>
              <a:tr h="1251243">
                <a:tc>
                  <a:txBody>
                    <a:bodyPr/>
                    <a:lstStyle/>
                    <a:p>
                      <a:pPr algn="ctr">
                        <a:spcAft>
                          <a:spcPts val="0"/>
                        </a:spcAft>
                      </a:pPr>
                      <a:r>
                        <a:rPr lang="zh-TW" sz="2000" b="1" kern="100" dirty="0">
                          <a:latin typeface="微軟正黑體" pitchFamily="34" charset="-120"/>
                          <a:ea typeface="微軟正黑體" pitchFamily="34" charset="-120"/>
                        </a:rPr>
                        <a:t>訓練場所 </a:t>
                      </a:r>
                    </a:p>
                    <a:p>
                      <a:pPr algn="ctr">
                        <a:spcAft>
                          <a:spcPts val="0"/>
                        </a:spcAft>
                      </a:pPr>
                      <a:r>
                        <a:rPr lang="zh-TW" sz="2000" b="1" kern="100" dirty="0">
                          <a:latin typeface="微軟正黑體" pitchFamily="34" charset="-120"/>
                          <a:ea typeface="微軟正黑體" pitchFamily="34" charset="-120"/>
                        </a:rPr>
                        <a:t>住院醫師</a:t>
                      </a:r>
                      <a:endParaRPr lang="zh-TW" sz="2000" b="1" kern="100" dirty="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病</a:t>
                      </a:r>
                      <a:r>
                        <a:rPr lang="en-US" sz="2000" b="1" kern="100">
                          <a:latin typeface="微軟正黑體" pitchFamily="34" charset="-120"/>
                          <a:ea typeface="微軟正黑體" pitchFamily="34" charset="-120"/>
                        </a:rPr>
                        <a:t>  </a:t>
                      </a:r>
                      <a:r>
                        <a:rPr lang="zh-TW" sz="2000" b="1" kern="100">
                          <a:latin typeface="微軟正黑體" pitchFamily="34" charset="-120"/>
                          <a:ea typeface="微軟正黑體" pitchFamily="34" charset="-120"/>
                        </a:rPr>
                        <a:t>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急診</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重症</a:t>
                      </a:r>
                    </a:p>
                    <a:p>
                      <a:pPr algn="ctr">
                        <a:spcAft>
                          <a:spcPts val="0"/>
                        </a:spcAft>
                      </a:pPr>
                      <a:r>
                        <a:rPr lang="zh-TW" sz="2000" b="1" kern="100">
                          <a:latin typeface="微軟正黑體" pitchFamily="34" charset="-120"/>
                          <a:ea typeface="微軟正黑體" pitchFamily="34" charset="-120"/>
                        </a:rPr>
                        <a:t>加護病房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總院訓練</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洗腎室</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自選</a:t>
                      </a: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教學門診</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主任迴診教學</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0"/>
                  </a:ext>
                </a:extLst>
              </a:tr>
              <a:tr h="571344">
                <a:tc>
                  <a:txBody>
                    <a:bodyPr/>
                    <a:lstStyle/>
                    <a:p>
                      <a:pPr algn="ctr">
                        <a:spcAft>
                          <a:spcPts val="0"/>
                        </a:spcAft>
                      </a:pPr>
                      <a:r>
                        <a:rPr lang="zh-TW" sz="2000" b="1" kern="100">
                          <a:latin typeface="微軟正黑體" pitchFamily="34" charset="-120"/>
                          <a:ea typeface="微軟正黑體" pitchFamily="34" charset="-120"/>
                        </a:rPr>
                        <a:t>第一年</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6</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6</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rowSpan="3">
                  <a:txBody>
                    <a:bodyPr/>
                    <a:lstStyle/>
                    <a:p>
                      <a:pPr algn="ctr">
                        <a:spcAft>
                          <a:spcPts val="0"/>
                        </a:spcAft>
                      </a:pPr>
                      <a:r>
                        <a:rPr lang="zh-TW" sz="2000" b="1" kern="100">
                          <a:latin typeface="微軟正黑體" pitchFamily="34" charset="-120"/>
                          <a:ea typeface="微軟正黑體" pitchFamily="34" charset="-120"/>
                        </a:rPr>
                        <a:t>每月兩次</a:t>
                      </a:r>
                      <a:endParaRPr lang="zh-TW" sz="2000" b="1" kern="100">
                        <a:latin typeface="微軟正黑體" pitchFamily="34" charset="-120"/>
                        <a:ea typeface="微軟正黑體" pitchFamily="34" charset="-120"/>
                        <a:cs typeface="Times New Roman"/>
                      </a:endParaRPr>
                    </a:p>
                  </a:txBody>
                  <a:tcPr marL="68580" marR="68580" marT="0" marB="0" anchor="ctr"/>
                </a:tc>
                <a:tc rowSpan="3">
                  <a:txBody>
                    <a:bodyPr/>
                    <a:lstStyle/>
                    <a:p>
                      <a:pPr algn="ctr">
                        <a:spcAft>
                          <a:spcPts val="0"/>
                        </a:spcAft>
                      </a:pPr>
                      <a:r>
                        <a:rPr lang="zh-TW" sz="2000" b="1" kern="100" dirty="0">
                          <a:latin typeface="微軟正黑體" pitchFamily="34" charset="-120"/>
                          <a:ea typeface="微軟正黑體" pitchFamily="34" charset="-120"/>
                        </a:rPr>
                        <a:t>每週一次</a:t>
                      </a:r>
                      <a:endParaRPr lang="zh-TW" sz="2000" b="1" kern="100" dirty="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1"/>
                  </a:ext>
                </a:extLst>
              </a:tr>
              <a:tr h="658188">
                <a:tc>
                  <a:txBody>
                    <a:bodyPr/>
                    <a:lstStyle/>
                    <a:p>
                      <a:pPr algn="ctr">
                        <a:spcAft>
                          <a:spcPts val="0"/>
                        </a:spcAft>
                      </a:pPr>
                      <a:r>
                        <a:rPr lang="zh-TW" sz="2000" b="1" kern="100">
                          <a:latin typeface="微軟正黑體" pitchFamily="34" charset="-120"/>
                          <a:ea typeface="微軟正黑體" pitchFamily="34" charset="-120"/>
                        </a:rPr>
                        <a:t>第二年</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2</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6</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571344">
                <a:tc>
                  <a:txBody>
                    <a:bodyPr/>
                    <a:lstStyle/>
                    <a:p>
                      <a:pPr algn="ctr">
                        <a:spcAft>
                          <a:spcPts val="0"/>
                        </a:spcAft>
                      </a:pPr>
                      <a:r>
                        <a:rPr lang="zh-TW" sz="2000" b="1" kern="100">
                          <a:latin typeface="微軟正黑體" pitchFamily="34" charset="-120"/>
                          <a:ea typeface="微軟正黑體" pitchFamily="34" charset="-120"/>
                        </a:rPr>
                        <a:t>第三年</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2</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4</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6</a:t>
                      </a:r>
                      <a:r>
                        <a:rPr lang="zh-TW" sz="2000" b="1" kern="100">
                          <a:latin typeface="微軟正黑體" pitchFamily="34" charset="-120"/>
                          <a:ea typeface="微軟正黑體" pitchFamily="34" charset="-120"/>
                        </a:rPr>
                        <a:t>個月</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a:t>
                      </a:r>
                      <a:endParaRPr lang="zh-TW" sz="2000" b="1" kern="100">
                        <a:latin typeface="微軟正黑體" pitchFamily="34" charset="-120"/>
                        <a:ea typeface="微軟正黑體" pitchFamily="34" charset="-120"/>
                        <a:cs typeface="Times New Roman"/>
                      </a:endParaRPr>
                    </a:p>
                  </a:txBody>
                  <a:tcPr marL="68580" marR="68580" marT="0" marB="0"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571344">
                <a:tc>
                  <a:txBody>
                    <a:bodyPr/>
                    <a:lstStyle/>
                    <a:p>
                      <a:pPr algn="ctr">
                        <a:spcAft>
                          <a:spcPts val="0"/>
                        </a:spcAft>
                      </a:pPr>
                      <a:r>
                        <a:rPr lang="zh-TW" sz="2000" b="1" kern="100">
                          <a:latin typeface="微軟正黑體" pitchFamily="34" charset="-120"/>
                          <a:ea typeface="微軟正黑體" pitchFamily="34" charset="-120"/>
                        </a:rPr>
                        <a:t>第四年</a:t>
                      </a:r>
                      <a:endParaRPr lang="zh-TW" sz="2000" b="1" kern="100">
                        <a:latin typeface="微軟正黑體" pitchFamily="34" charset="-120"/>
                        <a:ea typeface="微軟正黑體" pitchFamily="34" charset="-120"/>
                        <a:cs typeface="Times New Roman"/>
                      </a:endParaRPr>
                    </a:p>
                  </a:txBody>
                  <a:tcPr marL="68580" marR="68580" marT="0" marB="0" anchor="ctr"/>
                </a:tc>
                <a:tc gridSpan="8">
                  <a:txBody>
                    <a:bodyPr/>
                    <a:lstStyle/>
                    <a:p>
                      <a:pPr algn="ctr">
                        <a:spcAft>
                          <a:spcPts val="0"/>
                        </a:spcAft>
                      </a:pPr>
                      <a:r>
                        <a:rPr lang="zh-TW" sz="2000" b="1" kern="100">
                          <a:latin typeface="微軟正黑體" pitchFamily="34" charset="-120"/>
                          <a:ea typeface="微軟正黑體" pitchFamily="34" charset="-120"/>
                        </a:rPr>
                        <a:t>次專科訓練</a:t>
                      </a:r>
                      <a:endParaRPr lang="zh-TW" sz="2000" b="1" kern="100">
                        <a:latin typeface="微軟正黑體" pitchFamily="34" charset="-120"/>
                        <a:ea typeface="微軟正黑體" pitchFamily="34" charset="-120"/>
                        <a:cs typeface="Times New Roman"/>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r h="571344">
                <a:tc>
                  <a:txBody>
                    <a:bodyPr/>
                    <a:lstStyle/>
                    <a:p>
                      <a:pPr algn="ctr">
                        <a:spcAft>
                          <a:spcPts val="0"/>
                        </a:spcAft>
                      </a:pPr>
                      <a:r>
                        <a:rPr lang="zh-TW" sz="2000" b="1" kern="100">
                          <a:latin typeface="微軟正黑體" pitchFamily="34" charset="-120"/>
                          <a:ea typeface="微軟正黑體" pitchFamily="34" charset="-120"/>
                        </a:rPr>
                        <a:t>第五年</a:t>
                      </a:r>
                      <a:endParaRPr lang="zh-TW" sz="2000" b="1" kern="100">
                        <a:latin typeface="微軟正黑體" pitchFamily="34" charset="-120"/>
                        <a:ea typeface="微軟正黑體" pitchFamily="34" charset="-120"/>
                        <a:cs typeface="Times New Roman"/>
                      </a:endParaRPr>
                    </a:p>
                  </a:txBody>
                  <a:tcPr marL="68580" marR="68580" marT="0" marB="0" anchor="ctr"/>
                </a:tc>
                <a:tc gridSpan="8">
                  <a:txBody>
                    <a:bodyPr/>
                    <a:lstStyle/>
                    <a:p>
                      <a:pPr algn="ctr">
                        <a:spcAft>
                          <a:spcPts val="0"/>
                        </a:spcAft>
                      </a:pPr>
                      <a:r>
                        <a:rPr lang="zh-TW" sz="2000" b="1" kern="100" dirty="0">
                          <a:latin typeface="微軟正黑體" pitchFamily="34" charset="-120"/>
                          <a:ea typeface="微軟正黑體" pitchFamily="34" charset="-120"/>
                        </a:rPr>
                        <a:t>次專科訓練</a:t>
                      </a:r>
                      <a:endParaRPr lang="zh-TW" sz="2000" b="1" kern="100" dirty="0">
                        <a:latin typeface="微軟正黑體" pitchFamily="34" charset="-120"/>
                        <a:ea typeface="微軟正黑體" pitchFamily="34" charset="-120"/>
                        <a:cs typeface="Times New Roman"/>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5"/>
                  </a:ext>
                </a:extLst>
              </a:tr>
            </a:tbl>
          </a:graphicData>
        </a:graphic>
      </p:graphicFrame>
      <p:sp>
        <p:nvSpPr>
          <p:cNvPr id="36865" name="直線單箭頭接點 1041"/>
          <p:cNvSpPr>
            <a:spLocks noChangeShapeType="1"/>
          </p:cNvSpPr>
          <p:nvPr/>
        </p:nvSpPr>
        <p:spPr bwMode="auto">
          <a:xfrm>
            <a:off x="-25400" y="0"/>
            <a:ext cx="768350" cy="677863"/>
          </a:xfrm>
          <a:prstGeom prst="bentConnector3">
            <a:avLst>
              <a:gd name="adj1" fmla="val 50000"/>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7" name="矩形 16"/>
          <p:cNvSpPr/>
          <p:nvPr/>
        </p:nvSpPr>
        <p:spPr>
          <a:xfrm>
            <a:off x="3948767" y="1106924"/>
            <a:ext cx="4493538" cy="523220"/>
          </a:xfrm>
          <a:prstGeom prst="rect">
            <a:avLst/>
          </a:prstGeom>
        </p:spPr>
        <p:txBody>
          <a:bodyPr wrap="none">
            <a:spAutoFit/>
          </a:bodyPr>
          <a:lstStyle/>
          <a:p>
            <a:r>
              <a:rPr lang="zh-TW" altLang="zh-TW" sz="2800" b="1" dirty="0">
                <a:latin typeface="微軟正黑體" pitchFamily="34" charset="-120"/>
                <a:ea typeface="微軟正黑體" pitchFamily="34" charset="-120"/>
              </a:rPr>
              <a:t>內科部</a:t>
            </a:r>
            <a:r>
              <a:rPr lang="zh-TW" altLang="en-US" sz="2800" b="1" dirty="0">
                <a:latin typeface="微軟正黑體" pitchFamily="34" charset="-120"/>
                <a:ea typeface="微軟正黑體" pitchFamily="34" charset="-120"/>
              </a:rPr>
              <a:t>住院醫師</a:t>
            </a:r>
            <a:r>
              <a:rPr lang="zh-TW" altLang="zh-TW" sz="2800" b="1" dirty="0">
                <a:latin typeface="微軟正黑體" pitchFamily="34" charset="-120"/>
                <a:ea typeface="微軟正黑體" pitchFamily="34" charset="-120"/>
              </a:rPr>
              <a:t>訓練排程表</a:t>
            </a:r>
            <a:endParaRPr lang="zh-TW" altLang="en-US" sz="2800" b="1" dirty="0">
              <a:latin typeface="微軟正黑體" pitchFamily="34" charset="-120"/>
              <a:ea typeface="微軟正黑體" pitchFamily="34" charset="-120"/>
            </a:endParaRPr>
          </a:p>
        </p:txBody>
      </p:sp>
      <p:sp>
        <p:nvSpPr>
          <p:cNvPr id="6" name="文字方塊 5"/>
          <p:cNvSpPr txBox="1"/>
          <p:nvPr/>
        </p:nvSpPr>
        <p:spPr>
          <a:xfrm>
            <a:off x="11496676" y="952500"/>
            <a:ext cx="495300" cy="1200329"/>
          </a:xfrm>
          <a:prstGeom prst="rect">
            <a:avLst/>
          </a:prstGeom>
          <a:noFill/>
        </p:spPr>
        <p:txBody>
          <a:bodyPr wrap="square" rtlCol="0">
            <a:spAutoFit/>
          </a:bodyPr>
          <a:lstStyle/>
          <a:p>
            <a:r>
              <a:rPr lang="en-US" altLang="zh-TW" dirty="0"/>
              <a:t>4.3</a:t>
            </a:r>
          </a:p>
          <a:p>
            <a:r>
              <a:rPr lang="en-US" altLang="zh-TW" dirty="0"/>
              <a:t>6.1</a:t>
            </a:r>
          </a:p>
          <a:p>
            <a:r>
              <a:rPr lang="en-US" altLang="zh-TW" dirty="0"/>
              <a:t>6.4</a:t>
            </a:r>
          </a:p>
          <a:p>
            <a:r>
              <a:rPr lang="en-US" altLang="zh-TW" dirty="0"/>
              <a:t>6.5</a:t>
            </a:r>
            <a:endParaRPr lang="zh-TW" altLang="en-US" dirty="0"/>
          </a:p>
        </p:txBody>
      </p:sp>
    </p:spTree>
    <p:extLst>
      <p:ext uri="{BB962C8B-B14F-4D97-AF65-F5344CB8AC3E}">
        <p14:creationId xmlns:p14="http://schemas.microsoft.com/office/powerpoint/2010/main" val="961235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a:xfrm>
            <a:off x="5476875" y="1428751"/>
            <a:ext cx="6543675" cy="4667250"/>
          </a:xfrm>
          <a:prstGeom prst="roundRect">
            <a:avLst>
              <a:gd name="adj" fmla="val 5039"/>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8" name="圓角矩形 7"/>
          <p:cNvSpPr/>
          <p:nvPr/>
        </p:nvSpPr>
        <p:spPr>
          <a:xfrm>
            <a:off x="314325" y="1428750"/>
            <a:ext cx="5076825" cy="4581525"/>
          </a:xfrm>
          <a:prstGeom prst="roundRect">
            <a:avLst>
              <a:gd name="adj" fmla="val 4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106498" name="Picture 2" descr="交班系統"/>
          <p:cNvPicPr>
            <a:picLocks noChangeAspect="1" noChangeArrowheads="1"/>
          </p:cNvPicPr>
          <p:nvPr/>
        </p:nvPicPr>
        <p:blipFill>
          <a:blip r:embed="rId3" cstate="print"/>
          <a:srcRect/>
          <a:stretch>
            <a:fillRect/>
          </a:stretch>
        </p:blipFill>
        <p:spPr bwMode="auto">
          <a:xfrm>
            <a:off x="400766" y="1962150"/>
            <a:ext cx="4918198" cy="3876675"/>
          </a:xfrm>
          <a:prstGeom prst="rect">
            <a:avLst/>
          </a:prstGeom>
          <a:noFill/>
          <a:ln w="9525">
            <a:noFill/>
            <a:miter lim="800000"/>
            <a:headEnd/>
            <a:tailEnd/>
          </a:ln>
        </p:spPr>
      </p:pic>
      <p:sp>
        <p:nvSpPr>
          <p:cNvPr id="5" name="標題 1"/>
          <p:cNvSpPr>
            <a:spLocks noGrp="1"/>
          </p:cNvSpPr>
          <p:nvPr>
            <p:ph type="title"/>
          </p:nvPr>
        </p:nvSpPr>
        <p:spPr>
          <a:xfrm>
            <a:off x="543425" y="174627"/>
            <a:ext cx="3672439"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四、臨床訓練架構</a:t>
            </a:r>
          </a:p>
        </p:txBody>
      </p:sp>
      <p:sp>
        <p:nvSpPr>
          <p:cNvPr id="6" name="文字方塊 5"/>
          <p:cNvSpPr txBox="1"/>
          <p:nvPr/>
        </p:nvSpPr>
        <p:spPr>
          <a:xfrm>
            <a:off x="10258426" y="209550"/>
            <a:ext cx="495300" cy="923330"/>
          </a:xfrm>
          <a:prstGeom prst="rect">
            <a:avLst/>
          </a:prstGeom>
          <a:noFill/>
        </p:spPr>
        <p:txBody>
          <a:bodyPr wrap="square" rtlCol="0">
            <a:spAutoFit/>
          </a:bodyPr>
          <a:lstStyle/>
          <a:p>
            <a:r>
              <a:rPr lang="en-US" altLang="zh-TW" dirty="0"/>
              <a:t>4.3</a:t>
            </a:r>
          </a:p>
          <a:p>
            <a:r>
              <a:rPr lang="en-US" altLang="zh-TW" dirty="0"/>
              <a:t>6.4</a:t>
            </a:r>
          </a:p>
          <a:p>
            <a:r>
              <a:rPr lang="en-US" altLang="zh-TW" dirty="0"/>
              <a:t>6.5</a:t>
            </a:r>
            <a:endParaRPr lang="zh-TW" altLang="en-US" dirty="0"/>
          </a:p>
        </p:txBody>
      </p:sp>
      <p:pic>
        <p:nvPicPr>
          <p:cNvPr id="106499" name="Picture 3"/>
          <p:cNvPicPr>
            <a:picLocks noChangeAspect="1" noChangeArrowheads="1"/>
          </p:cNvPicPr>
          <p:nvPr/>
        </p:nvPicPr>
        <p:blipFill>
          <a:blip r:embed="rId4" cstate="print"/>
          <a:srcRect/>
          <a:stretch>
            <a:fillRect/>
          </a:stretch>
        </p:blipFill>
        <p:spPr bwMode="auto">
          <a:xfrm>
            <a:off x="5524500" y="1867185"/>
            <a:ext cx="6418237" cy="4066890"/>
          </a:xfrm>
          <a:prstGeom prst="rect">
            <a:avLst/>
          </a:prstGeom>
          <a:noFill/>
          <a:ln w="9525">
            <a:noFill/>
            <a:miter lim="800000"/>
            <a:headEnd/>
            <a:tailEnd/>
          </a:ln>
          <a:effectLst/>
        </p:spPr>
      </p:pic>
      <p:sp>
        <p:nvSpPr>
          <p:cNvPr id="9" name="文字方塊 8"/>
          <p:cNvSpPr txBox="1"/>
          <p:nvPr/>
        </p:nvSpPr>
        <p:spPr>
          <a:xfrm>
            <a:off x="847725" y="1504950"/>
            <a:ext cx="4038600" cy="461665"/>
          </a:xfrm>
          <a:prstGeom prst="rect">
            <a:avLst/>
          </a:prstGeom>
          <a:noFill/>
        </p:spPr>
        <p:txBody>
          <a:bodyPr wrap="square" rtlCol="0">
            <a:spAutoFit/>
          </a:bodyPr>
          <a:lstStyle/>
          <a:p>
            <a:pPr algn="ctr"/>
            <a:r>
              <a:rPr lang="zh-TW" altLang="en-US" sz="2400" b="1" dirty="0">
                <a:solidFill>
                  <a:schemeClr val="bg1"/>
                </a:solidFill>
                <a:latin typeface="微軟正黑體" pitchFamily="34" charset="-120"/>
                <a:ea typeface="微軟正黑體" pitchFamily="34" charset="-120"/>
              </a:rPr>
              <a:t>每日電子病歷均有交班紀錄</a:t>
            </a:r>
          </a:p>
        </p:txBody>
      </p:sp>
      <p:sp>
        <p:nvSpPr>
          <p:cNvPr id="11" name="文字方塊 10"/>
          <p:cNvSpPr txBox="1"/>
          <p:nvPr/>
        </p:nvSpPr>
        <p:spPr>
          <a:xfrm>
            <a:off x="5724525" y="1428750"/>
            <a:ext cx="6305550" cy="400110"/>
          </a:xfrm>
          <a:prstGeom prst="rect">
            <a:avLst/>
          </a:prstGeom>
          <a:noFill/>
        </p:spPr>
        <p:txBody>
          <a:bodyPr wrap="square" rtlCol="0">
            <a:spAutoFit/>
          </a:bodyPr>
          <a:lstStyle/>
          <a:p>
            <a:pPr fontAlgn="t"/>
            <a:r>
              <a:rPr lang="zh-TW" altLang="en-US" sz="2000" b="1" dirty="0">
                <a:solidFill>
                  <a:schemeClr val="bg1"/>
                </a:solidFill>
                <a:latin typeface="微軟正黑體" pitchFamily="34" charset="-120"/>
                <a:ea typeface="微軟正黑體" pitchFamily="34" charset="-120"/>
              </a:rPr>
              <a:t>住院醫師於急救中獲得主治醫師指導，強化應變能力</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543425" y="174627"/>
            <a:ext cx="3672439"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四、臨床訓練架構</a:t>
            </a:r>
          </a:p>
        </p:txBody>
      </p:sp>
      <p:sp>
        <p:nvSpPr>
          <p:cNvPr id="6" name="文字方塊 5"/>
          <p:cNvSpPr txBox="1"/>
          <p:nvPr/>
        </p:nvSpPr>
        <p:spPr>
          <a:xfrm>
            <a:off x="10229851" y="276225"/>
            <a:ext cx="495300" cy="1477328"/>
          </a:xfrm>
          <a:prstGeom prst="rect">
            <a:avLst/>
          </a:prstGeom>
          <a:noFill/>
        </p:spPr>
        <p:txBody>
          <a:bodyPr wrap="square" rtlCol="0">
            <a:spAutoFit/>
          </a:bodyPr>
          <a:lstStyle/>
          <a:p>
            <a:r>
              <a:rPr lang="en-US" altLang="zh-TW" dirty="0"/>
              <a:t>4.36.26.36.5</a:t>
            </a:r>
          </a:p>
          <a:p>
            <a:r>
              <a:rPr lang="en-US" altLang="zh-TW" dirty="0"/>
              <a:t>7.1</a:t>
            </a:r>
            <a:endParaRPr lang="zh-TW" altLang="en-US" dirty="0"/>
          </a:p>
        </p:txBody>
      </p:sp>
      <p:pic>
        <p:nvPicPr>
          <p:cNvPr id="9" name="圖片 8" descr="115年6月學術活動.jpg"/>
          <p:cNvPicPr>
            <a:picLocks noChangeAspect="1"/>
          </p:cNvPicPr>
          <p:nvPr/>
        </p:nvPicPr>
        <p:blipFill>
          <a:blip r:embed="rId3" cstate="print"/>
          <a:srcRect b="44306"/>
          <a:stretch>
            <a:fillRect/>
          </a:stretch>
        </p:blipFill>
        <p:spPr>
          <a:xfrm>
            <a:off x="137042" y="1381125"/>
            <a:ext cx="5867484" cy="4429125"/>
          </a:xfrm>
          <a:prstGeom prst="rect">
            <a:avLst/>
          </a:prstGeom>
        </p:spPr>
      </p:pic>
      <p:pic>
        <p:nvPicPr>
          <p:cNvPr id="106500" name="Picture 4"/>
          <p:cNvPicPr>
            <a:picLocks noChangeAspect="1" noChangeArrowheads="1"/>
          </p:cNvPicPr>
          <p:nvPr/>
        </p:nvPicPr>
        <p:blipFill>
          <a:blip r:embed="rId4" cstate="print"/>
          <a:srcRect/>
          <a:stretch>
            <a:fillRect/>
          </a:stretch>
        </p:blipFill>
        <p:spPr bwMode="auto">
          <a:xfrm>
            <a:off x="5857875" y="1979823"/>
            <a:ext cx="6134100" cy="3792326"/>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new_工作區域 1 複本 6.jpg"/>
          <p:cNvPicPr>
            <a:picLocks noChangeAspect="1"/>
          </p:cNvPicPr>
          <p:nvPr/>
        </p:nvPicPr>
        <p:blipFill>
          <a:blip r:embed="rId3" cstate="print"/>
          <a:stretch>
            <a:fillRect/>
          </a:stretch>
        </p:blipFill>
        <p:spPr>
          <a:xfrm>
            <a:off x="857250" y="1266825"/>
            <a:ext cx="10229850" cy="4972050"/>
          </a:xfrm>
          <a:prstGeom prst="rect">
            <a:avLst/>
          </a:prstGeom>
        </p:spPr>
      </p:pic>
      <p:pic>
        <p:nvPicPr>
          <p:cNvPr id="6" name="圖片 5" descr="台大.png"/>
          <p:cNvPicPr>
            <a:picLocks noChangeAspect="1"/>
          </p:cNvPicPr>
          <p:nvPr/>
        </p:nvPicPr>
        <p:blipFill>
          <a:blip r:embed="rId4" cstate="print"/>
          <a:stretch>
            <a:fillRect/>
          </a:stretch>
        </p:blipFill>
        <p:spPr>
          <a:xfrm>
            <a:off x="10180323" y="-439921"/>
            <a:ext cx="2176073" cy="1976622"/>
          </a:xfrm>
          <a:prstGeom prst="rect">
            <a:avLst/>
          </a:prstGeom>
        </p:spPr>
      </p:pic>
      <p:sp>
        <p:nvSpPr>
          <p:cNvPr id="8" name="Title 1"/>
          <p:cNvSpPr txBox="1">
            <a:spLocks/>
          </p:cNvSpPr>
          <p:nvPr/>
        </p:nvSpPr>
        <p:spPr>
          <a:xfrm>
            <a:off x="1614949" y="1599834"/>
            <a:ext cx="4943710" cy="3734165"/>
          </a:xfrm>
          <a:prstGeom prst="rect">
            <a:avLst/>
          </a:prstGeom>
        </p:spPr>
        <p:txBody>
          <a:bodyPr vert="horz" lIns="91440" tIns="45720" rIns="91440" bIns="45720" rtlCol="0" anchor="b">
            <a:noAutofit/>
          </a:bodyPr>
          <a:lstStyle/>
          <a:p>
            <a:pPr marL="0" marR="0" lvl="0" indent="0" defTabSz="914400" rtl="0" eaLnBrk="1" fontAlgn="auto" latinLnBrk="0" hangingPunct="1">
              <a:lnSpc>
                <a:spcPct val="150000"/>
              </a:lnSpc>
              <a:buClrTx/>
              <a:buSzTx/>
              <a:buFontTx/>
              <a:buNone/>
              <a:tabLst/>
              <a:defRPr/>
            </a:pPr>
            <a:r>
              <a:rPr lang="zh-TW" altLang="en-US" sz="3200" b="1" dirty="0">
                <a:solidFill>
                  <a:schemeClr val="accent1">
                    <a:lumMod val="50000"/>
                  </a:schemeClr>
                </a:solidFill>
                <a:latin typeface="微軟正黑體" pitchFamily="34" charset="-120"/>
                <a:ea typeface="微軟正黑體" pitchFamily="34" charset="-120"/>
              </a:rPr>
              <a:t>一、訓練核心</a:t>
            </a:r>
            <a:endParaRPr lang="en-US" altLang="zh-TW" sz="1200" b="1" dirty="0">
              <a:solidFill>
                <a:schemeClr val="accent1">
                  <a:lumMod val="50000"/>
                </a:schemeClr>
              </a:solidFill>
              <a:latin typeface="微軟正黑體" pitchFamily="34" charset="-120"/>
              <a:ea typeface="微軟正黑體" pitchFamily="34" charset="-120"/>
            </a:endParaRPr>
          </a:p>
          <a:p>
            <a:pPr>
              <a:lnSpc>
                <a:spcPct val="150000"/>
              </a:lnSpc>
            </a:pPr>
            <a:r>
              <a:rPr lang="zh-TW" altLang="en-US" sz="3200" b="1" dirty="0">
                <a:solidFill>
                  <a:schemeClr val="accent1">
                    <a:lumMod val="50000"/>
                  </a:schemeClr>
                </a:solidFill>
                <a:latin typeface="微軟正黑體" pitchFamily="34" charset="-120"/>
                <a:ea typeface="微軟正黑體" pitchFamily="34" charset="-120"/>
              </a:rPr>
              <a:t>二、台大體系架構</a:t>
            </a:r>
          </a:p>
          <a:p>
            <a:pPr>
              <a:lnSpc>
                <a:spcPct val="150000"/>
              </a:lnSpc>
            </a:pPr>
            <a:r>
              <a:rPr kumimoji="0" lang="zh-TW" altLang="en-US" sz="3200" b="1" i="0" u="none" strike="noStrike" kern="1200" cap="none" spc="0" normalizeH="0" baseline="0" noProof="0" dirty="0">
                <a:ln>
                  <a:noFill/>
                </a:ln>
                <a:solidFill>
                  <a:schemeClr val="accent1">
                    <a:lumMod val="50000"/>
                  </a:schemeClr>
                </a:solidFill>
                <a:effectLst/>
                <a:uLnTx/>
                <a:uFillTx/>
                <a:latin typeface="微軟正黑體" pitchFamily="34" charset="-120"/>
                <a:ea typeface="微軟正黑體" pitchFamily="34" charset="-120"/>
                <a:cs typeface="+mj-cs"/>
              </a:rPr>
              <a:t>三</a:t>
            </a:r>
            <a:r>
              <a:rPr lang="zh-TW" altLang="en-US" sz="3200" b="1" dirty="0">
                <a:solidFill>
                  <a:schemeClr val="accent1">
                    <a:lumMod val="50000"/>
                  </a:schemeClr>
                </a:solidFill>
                <a:latin typeface="微軟正黑體" pitchFamily="34" charset="-120"/>
                <a:ea typeface="微軟正黑體" pitchFamily="34" charset="-120"/>
              </a:rPr>
              <a:t>、訓練資源</a:t>
            </a:r>
            <a:endParaRPr lang="en-US" altLang="zh-TW" sz="3200" b="1" dirty="0">
              <a:solidFill>
                <a:schemeClr val="accent1">
                  <a:lumMod val="50000"/>
                </a:schemeClr>
              </a:solidFill>
              <a:latin typeface="微軟正黑體" pitchFamily="34" charset="-120"/>
              <a:ea typeface="微軟正黑體" pitchFamily="34" charset="-120"/>
            </a:endParaRPr>
          </a:p>
          <a:p>
            <a:pPr>
              <a:lnSpc>
                <a:spcPct val="150000"/>
              </a:lnSpc>
            </a:pPr>
            <a:r>
              <a:rPr lang="zh-TW" altLang="en-US" sz="3200" b="1" dirty="0">
                <a:solidFill>
                  <a:schemeClr val="accent1">
                    <a:lumMod val="50000"/>
                  </a:schemeClr>
                </a:solidFill>
                <a:latin typeface="微軟正黑體" pitchFamily="34" charset="-120"/>
                <a:ea typeface="微軟正黑體" pitchFamily="34" charset="-120"/>
              </a:rPr>
              <a:t>四、訓練環境</a:t>
            </a:r>
            <a:endParaRPr lang="en-US" altLang="zh-TW" sz="3200" b="1" dirty="0">
              <a:solidFill>
                <a:schemeClr val="accent1">
                  <a:lumMod val="50000"/>
                </a:schemeClr>
              </a:solidFill>
              <a:latin typeface="微軟正黑體" pitchFamily="34" charset="-120"/>
              <a:ea typeface="微軟正黑體" pitchFamily="34" charset="-120"/>
            </a:endParaRPr>
          </a:p>
          <a:p>
            <a:pPr>
              <a:lnSpc>
                <a:spcPct val="150000"/>
              </a:lnSpc>
            </a:pPr>
            <a:r>
              <a:rPr lang="zh-TW" altLang="en-US" sz="3200" b="1" dirty="0">
                <a:solidFill>
                  <a:schemeClr val="accent1">
                    <a:lumMod val="50000"/>
                  </a:schemeClr>
                </a:solidFill>
                <a:latin typeface="微軟正黑體" pitchFamily="34" charset="-120"/>
                <a:ea typeface="微軟正黑體" pitchFamily="34" charset="-120"/>
              </a:rPr>
              <a:t>五、臨床訓練架構</a:t>
            </a:r>
          </a:p>
        </p:txBody>
      </p:sp>
      <p:sp>
        <p:nvSpPr>
          <p:cNvPr id="10" name="文字方塊 9"/>
          <p:cNvSpPr txBox="1"/>
          <p:nvPr/>
        </p:nvSpPr>
        <p:spPr>
          <a:xfrm>
            <a:off x="4640826" y="471949"/>
            <a:ext cx="2910348" cy="646331"/>
          </a:xfrm>
          <a:prstGeom prst="rect">
            <a:avLst/>
          </a:prstGeom>
          <a:noFill/>
        </p:spPr>
        <p:txBody>
          <a:bodyPr wrap="square" rtlCol="0">
            <a:spAutoFit/>
          </a:bodyPr>
          <a:lstStyle/>
          <a:p>
            <a:r>
              <a:rPr lang="zh-TW" altLang="en-US" sz="3600" b="1" u="sng" dirty="0">
                <a:latin typeface="微軟正黑體" pitchFamily="34" charset="-120"/>
                <a:ea typeface="微軟正黑體" pitchFamily="34" charset="-120"/>
              </a:rPr>
              <a:t>報告大網</a:t>
            </a:r>
          </a:p>
        </p:txBody>
      </p:sp>
      <p:sp>
        <p:nvSpPr>
          <p:cNvPr id="7" name="矩形 6"/>
          <p:cNvSpPr/>
          <p:nvPr/>
        </p:nvSpPr>
        <p:spPr>
          <a:xfrm>
            <a:off x="6315075" y="1588354"/>
            <a:ext cx="3952875" cy="3046988"/>
          </a:xfrm>
          <a:prstGeom prst="rect">
            <a:avLst/>
          </a:prstGeom>
        </p:spPr>
        <p:txBody>
          <a:bodyPr wrap="square">
            <a:spAutoFit/>
          </a:bodyPr>
          <a:lstStyle/>
          <a:p>
            <a:pPr>
              <a:lnSpc>
                <a:spcPct val="150000"/>
              </a:lnSpc>
            </a:pPr>
            <a:r>
              <a:rPr lang="zh-TW" altLang="en-US" sz="3200" b="1" dirty="0">
                <a:solidFill>
                  <a:schemeClr val="accent1">
                    <a:lumMod val="50000"/>
                  </a:schemeClr>
                </a:solidFill>
                <a:latin typeface="微軟正黑體" pitchFamily="34" charset="-120"/>
                <a:ea typeface="微軟正黑體" pitchFamily="34" charset="-120"/>
              </a:rPr>
              <a:t>六、課程與學習歷程</a:t>
            </a:r>
          </a:p>
          <a:p>
            <a:pPr>
              <a:lnSpc>
                <a:spcPct val="150000"/>
              </a:lnSpc>
            </a:pPr>
            <a:r>
              <a:rPr lang="zh-TW" altLang="en-US" sz="3200" b="1" dirty="0">
                <a:solidFill>
                  <a:schemeClr val="accent1">
                    <a:lumMod val="50000"/>
                  </a:schemeClr>
                </a:solidFill>
                <a:latin typeface="微軟正黑體" pitchFamily="34" charset="-120"/>
                <a:ea typeface="微軟正黑體" pitchFamily="34" charset="-120"/>
              </a:rPr>
              <a:t>七、評估機制</a:t>
            </a:r>
          </a:p>
          <a:p>
            <a:pPr>
              <a:lnSpc>
                <a:spcPct val="150000"/>
              </a:lnSpc>
            </a:pPr>
            <a:r>
              <a:rPr lang="zh-TW" altLang="en-US" sz="3200" b="1" dirty="0">
                <a:solidFill>
                  <a:schemeClr val="accent1">
                    <a:lumMod val="50000"/>
                  </a:schemeClr>
                </a:solidFill>
                <a:latin typeface="微軟正黑體" pitchFamily="34" charset="-120"/>
                <a:ea typeface="微軟正黑體" pitchFamily="34" charset="-120"/>
              </a:rPr>
              <a:t>八、訓練成果</a:t>
            </a:r>
          </a:p>
          <a:p>
            <a:pPr lvl="0">
              <a:lnSpc>
                <a:spcPct val="150000"/>
              </a:lnSpc>
            </a:pPr>
            <a:r>
              <a:rPr lang="zh-TW" altLang="en-US" sz="3200" b="1" dirty="0">
                <a:solidFill>
                  <a:schemeClr val="accent1">
                    <a:lumMod val="50000"/>
                  </a:schemeClr>
                </a:solidFill>
                <a:latin typeface="微軟正黑體" pitchFamily="34" charset="-120"/>
                <a:ea typeface="微軟正黑體" pitchFamily="34" charset="-120"/>
              </a:rPr>
              <a:t>九、結論</a:t>
            </a:r>
          </a:p>
        </p:txBody>
      </p:sp>
    </p:spTree>
    <p:extLst>
      <p:ext uri="{BB962C8B-B14F-4D97-AF65-F5344CB8AC3E}">
        <p14:creationId xmlns:p14="http://schemas.microsoft.com/office/powerpoint/2010/main" val="863771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4500213"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五、課程與學習歷程</a:t>
            </a:r>
          </a:p>
        </p:txBody>
      </p:sp>
      <p:graphicFrame>
        <p:nvGraphicFramePr>
          <p:cNvPr id="4" name="表格 3"/>
          <p:cNvGraphicFramePr>
            <a:graphicFrameLocks noGrp="1"/>
          </p:cNvGraphicFramePr>
          <p:nvPr/>
        </p:nvGraphicFramePr>
        <p:xfrm>
          <a:off x="640081" y="1291590"/>
          <a:ext cx="10778488" cy="5115594"/>
        </p:xfrm>
        <a:graphic>
          <a:graphicData uri="http://schemas.openxmlformats.org/drawingml/2006/table">
            <a:tbl>
              <a:tblPr/>
              <a:tblGrid>
                <a:gridCol w="974589">
                  <a:extLst>
                    <a:ext uri="{9D8B030D-6E8A-4147-A177-3AD203B41FA5}">
                      <a16:colId xmlns:a16="http://schemas.microsoft.com/office/drawing/2014/main" val="20000"/>
                    </a:ext>
                  </a:extLst>
                </a:gridCol>
                <a:gridCol w="1672834">
                  <a:extLst>
                    <a:ext uri="{9D8B030D-6E8A-4147-A177-3AD203B41FA5}">
                      <a16:colId xmlns:a16="http://schemas.microsoft.com/office/drawing/2014/main" val="20001"/>
                    </a:ext>
                  </a:extLst>
                </a:gridCol>
                <a:gridCol w="2508756">
                  <a:extLst>
                    <a:ext uri="{9D8B030D-6E8A-4147-A177-3AD203B41FA5}">
                      <a16:colId xmlns:a16="http://schemas.microsoft.com/office/drawing/2014/main" val="20002"/>
                    </a:ext>
                  </a:extLst>
                </a:gridCol>
                <a:gridCol w="2036636">
                  <a:extLst>
                    <a:ext uri="{9D8B030D-6E8A-4147-A177-3AD203B41FA5}">
                      <a16:colId xmlns:a16="http://schemas.microsoft.com/office/drawing/2014/main" val="20003"/>
                    </a:ext>
                  </a:extLst>
                </a:gridCol>
                <a:gridCol w="1874103">
                  <a:extLst>
                    <a:ext uri="{9D8B030D-6E8A-4147-A177-3AD203B41FA5}">
                      <a16:colId xmlns:a16="http://schemas.microsoft.com/office/drawing/2014/main" val="20004"/>
                    </a:ext>
                  </a:extLst>
                </a:gridCol>
                <a:gridCol w="1711570">
                  <a:extLst>
                    <a:ext uri="{9D8B030D-6E8A-4147-A177-3AD203B41FA5}">
                      <a16:colId xmlns:a16="http://schemas.microsoft.com/office/drawing/2014/main" val="20005"/>
                    </a:ext>
                  </a:extLst>
                </a:gridCol>
              </a:tblGrid>
              <a:tr h="403235">
                <a:tc>
                  <a:txBody>
                    <a:bodyPr/>
                    <a:lstStyle/>
                    <a:p>
                      <a:pPr algn="ctr">
                        <a:spcAft>
                          <a:spcPts val="0"/>
                        </a:spcAft>
                      </a:pPr>
                      <a:r>
                        <a:rPr lang="zh-TW" sz="2000" b="1" kern="100" dirty="0">
                          <a:solidFill>
                            <a:srgbClr val="000000"/>
                          </a:solidFill>
                          <a:latin typeface="微軟正黑體" pitchFamily="34" charset="-120"/>
                          <a:ea typeface="微軟正黑體" pitchFamily="34" charset="-120"/>
                          <a:cs typeface="標楷體"/>
                        </a:rPr>
                        <a:t>星期</a:t>
                      </a:r>
                      <a:endParaRPr lang="zh-TW" sz="2000" b="1" kern="100" dirty="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7EA"/>
                    </a:solidFill>
                  </a:tcPr>
                </a:tc>
                <a:tc rowSpan="2">
                  <a:txBody>
                    <a:bodyPr/>
                    <a:lstStyle/>
                    <a:p>
                      <a:pPr marL="304800" algn="ctr">
                        <a:spcAft>
                          <a:spcPts val="0"/>
                        </a:spcAft>
                      </a:pPr>
                      <a:r>
                        <a:rPr lang="zh-TW" sz="2000" b="1" kern="100" dirty="0">
                          <a:solidFill>
                            <a:srgbClr val="000000"/>
                          </a:solidFill>
                          <a:latin typeface="微軟正黑體" pitchFamily="34" charset="-120"/>
                          <a:ea typeface="微軟正黑體" pitchFamily="34" charset="-120"/>
                          <a:cs typeface="標楷體"/>
                        </a:rPr>
                        <a:t>一</a:t>
                      </a:r>
                      <a:endParaRPr lang="zh-TW" sz="2000" b="1" kern="100" dirty="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7EA"/>
                    </a:solidFill>
                  </a:tcPr>
                </a:tc>
                <a:tc rowSpan="2">
                  <a:txBody>
                    <a:bodyPr/>
                    <a:lstStyle/>
                    <a:p>
                      <a:pPr marL="304800" algn="ctr">
                        <a:spcAft>
                          <a:spcPts val="0"/>
                        </a:spcAft>
                      </a:pPr>
                      <a:r>
                        <a:rPr lang="zh-TW" sz="2000" b="1" kern="100">
                          <a:solidFill>
                            <a:srgbClr val="000000"/>
                          </a:solidFill>
                          <a:latin typeface="微軟正黑體" pitchFamily="34" charset="-120"/>
                          <a:ea typeface="微軟正黑體" pitchFamily="34" charset="-120"/>
                          <a:cs typeface="標楷體"/>
                        </a:rPr>
                        <a:t>二</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7EA"/>
                    </a:solidFill>
                  </a:tcPr>
                </a:tc>
                <a:tc rowSpan="2">
                  <a:txBody>
                    <a:bodyPr/>
                    <a:lstStyle/>
                    <a:p>
                      <a:pPr marL="304800" algn="ctr">
                        <a:spcAft>
                          <a:spcPts val="0"/>
                        </a:spcAft>
                      </a:pPr>
                      <a:r>
                        <a:rPr lang="zh-TW" sz="2000" b="1" kern="100">
                          <a:solidFill>
                            <a:srgbClr val="000000"/>
                          </a:solidFill>
                          <a:latin typeface="微軟正黑體" pitchFamily="34" charset="-120"/>
                          <a:ea typeface="微軟正黑體" pitchFamily="34" charset="-120"/>
                          <a:cs typeface="標楷體"/>
                        </a:rPr>
                        <a:t>三</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7EA"/>
                    </a:solidFill>
                  </a:tcPr>
                </a:tc>
                <a:tc rowSpan="2">
                  <a:txBody>
                    <a:bodyPr/>
                    <a:lstStyle/>
                    <a:p>
                      <a:pPr marL="304800" algn="ctr">
                        <a:spcAft>
                          <a:spcPts val="0"/>
                        </a:spcAft>
                      </a:pPr>
                      <a:r>
                        <a:rPr lang="zh-TW" sz="2000" b="1" kern="100">
                          <a:solidFill>
                            <a:srgbClr val="000000"/>
                          </a:solidFill>
                          <a:latin typeface="微軟正黑體" pitchFamily="34" charset="-120"/>
                          <a:ea typeface="微軟正黑體" pitchFamily="34" charset="-120"/>
                          <a:cs typeface="標楷體"/>
                        </a:rPr>
                        <a:t>四</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7EA"/>
                    </a:solidFill>
                  </a:tcPr>
                </a:tc>
                <a:tc rowSpan="2">
                  <a:txBody>
                    <a:bodyPr/>
                    <a:lstStyle/>
                    <a:p>
                      <a:pPr marL="304800" algn="ctr">
                        <a:spcAft>
                          <a:spcPts val="0"/>
                        </a:spcAft>
                      </a:pPr>
                      <a:r>
                        <a:rPr lang="zh-TW" sz="2000" b="1" kern="100">
                          <a:solidFill>
                            <a:srgbClr val="000000"/>
                          </a:solidFill>
                          <a:latin typeface="微軟正黑體" pitchFamily="34" charset="-120"/>
                          <a:ea typeface="微軟正黑體" pitchFamily="34" charset="-120"/>
                          <a:cs typeface="標楷體"/>
                        </a:rPr>
                        <a:t>五</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EA7EA"/>
                    </a:solidFill>
                  </a:tcPr>
                </a:tc>
                <a:extLst>
                  <a:ext uri="{0D108BD9-81ED-4DB2-BD59-A6C34878D82A}">
                    <a16:rowId xmlns:a16="http://schemas.microsoft.com/office/drawing/2014/main" val="10000"/>
                  </a:ext>
                </a:extLst>
              </a:tr>
              <a:tr h="536981">
                <a:tc>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時間</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1"/>
                  </a:ext>
                </a:extLst>
              </a:tr>
              <a:tr h="686697">
                <a:tc>
                  <a:txBody>
                    <a:bodyPr/>
                    <a:lstStyle/>
                    <a:p>
                      <a:pPr algn="ctr">
                        <a:spcAft>
                          <a:spcPts val="0"/>
                        </a:spcAft>
                      </a:pPr>
                      <a:r>
                        <a:rPr lang="en-US" sz="2000" b="1" kern="100">
                          <a:latin typeface="微軟正黑體" pitchFamily="34" charset="-120"/>
                          <a:ea typeface="微軟正黑體" pitchFamily="34" charset="-120"/>
                          <a:cs typeface="標楷體"/>
                        </a:rPr>
                        <a:t>8</a:t>
                      </a:r>
                      <a:r>
                        <a:rPr lang="en-US" sz="2000" b="1" kern="100">
                          <a:solidFill>
                            <a:srgbClr val="000000"/>
                          </a:solidFill>
                          <a:latin typeface="微軟正黑體" pitchFamily="34" charset="-120"/>
                          <a:ea typeface="微軟正黑體" pitchFamily="34" charset="-120"/>
                          <a:cs typeface="標楷體"/>
                        </a:rPr>
                        <a:t>:</a:t>
                      </a:r>
                      <a:r>
                        <a:rPr lang="en-US" sz="2000" b="1" kern="100">
                          <a:latin typeface="微軟正黑體" pitchFamily="34" charset="-120"/>
                          <a:ea typeface="微軟正黑體" pitchFamily="34" charset="-120"/>
                          <a:cs typeface="標楷體"/>
                        </a:rPr>
                        <a:t>0</a:t>
                      </a:r>
                      <a:r>
                        <a:rPr lang="en-US" sz="2000" b="1" kern="100">
                          <a:solidFill>
                            <a:srgbClr val="000000"/>
                          </a:solidFill>
                          <a:latin typeface="微軟正黑體" pitchFamily="34" charset="-120"/>
                          <a:ea typeface="微軟正黑體" pitchFamily="34" charset="-120"/>
                          <a:cs typeface="標楷體"/>
                        </a:rPr>
                        <a:t>0</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晨會案例教學</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晨會案例教學</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大內科討論會</a:t>
                      </a:r>
                      <a:endParaRPr lang="zh-TW" sz="2000" b="1" kern="100">
                        <a:latin typeface="微軟正黑體" pitchFamily="34" charset="-120"/>
                        <a:ea typeface="微軟正黑體" pitchFamily="34" charset="-120"/>
                        <a:cs typeface="Times New Roman"/>
                      </a:endParaRPr>
                    </a:p>
                    <a:p>
                      <a:pPr algn="ctr">
                        <a:spcAft>
                          <a:spcPts val="0"/>
                        </a:spcAft>
                      </a:pPr>
                      <a:r>
                        <a:rPr lang="en-US" sz="2000" b="1" kern="100">
                          <a:solidFill>
                            <a:srgbClr val="000000"/>
                          </a:solidFill>
                          <a:latin typeface="微軟正黑體" pitchFamily="34" charset="-120"/>
                          <a:ea typeface="微軟正黑體" pitchFamily="34" charset="-120"/>
                          <a:cs typeface="標楷體"/>
                        </a:rPr>
                        <a:t>(</a:t>
                      </a:r>
                      <a:r>
                        <a:rPr lang="zh-TW" sz="2000" b="1" kern="100">
                          <a:solidFill>
                            <a:srgbClr val="000000"/>
                          </a:solidFill>
                          <a:latin typeface="微軟正黑體" pitchFamily="34" charset="-120"/>
                          <a:ea typeface="微軟正黑體" pitchFamily="34" charset="-120"/>
                          <a:cs typeface="標楷體"/>
                        </a:rPr>
                        <a:t>總院連線</a:t>
                      </a:r>
                      <a:r>
                        <a:rPr lang="en-US" sz="2000" b="1" kern="100">
                          <a:solidFill>
                            <a:srgbClr val="000000"/>
                          </a:solidFill>
                          <a:latin typeface="微軟正黑體" pitchFamily="34" charset="-120"/>
                          <a:ea typeface="微軟正黑體" pitchFamily="34" charset="-120"/>
                          <a:cs typeface="標楷體"/>
                        </a:rPr>
                        <a:t>)</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晨會案例教學</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大內科討論會</a:t>
                      </a:r>
                      <a:endParaRPr lang="zh-TW" sz="2000" b="1" kern="100">
                        <a:latin typeface="微軟正黑體" pitchFamily="34" charset="-120"/>
                        <a:ea typeface="微軟正黑體" pitchFamily="34" charset="-120"/>
                        <a:cs typeface="Times New Roman"/>
                      </a:endParaRPr>
                    </a:p>
                    <a:p>
                      <a:pPr algn="ctr">
                        <a:spcAft>
                          <a:spcPts val="0"/>
                        </a:spcAft>
                      </a:pPr>
                      <a:r>
                        <a:rPr lang="en-US" sz="2000" b="1" kern="100">
                          <a:solidFill>
                            <a:srgbClr val="000000"/>
                          </a:solidFill>
                          <a:latin typeface="微軟正黑體" pitchFamily="34" charset="-120"/>
                          <a:ea typeface="微軟正黑體" pitchFamily="34" charset="-120"/>
                          <a:cs typeface="標楷體"/>
                        </a:rPr>
                        <a:t>(</a:t>
                      </a:r>
                      <a:r>
                        <a:rPr lang="zh-TW" sz="2000" b="1" kern="100">
                          <a:solidFill>
                            <a:srgbClr val="000000"/>
                          </a:solidFill>
                          <a:latin typeface="微軟正黑體" pitchFamily="34" charset="-120"/>
                          <a:ea typeface="微軟正黑體" pitchFamily="34" charset="-120"/>
                          <a:cs typeface="標楷體"/>
                        </a:rPr>
                        <a:t>總院連線</a:t>
                      </a:r>
                      <a:r>
                        <a:rPr lang="en-US" sz="2000" b="1" kern="100">
                          <a:solidFill>
                            <a:srgbClr val="000000"/>
                          </a:solidFill>
                          <a:latin typeface="微軟正黑體" pitchFamily="34" charset="-120"/>
                          <a:ea typeface="微軟正黑體" pitchFamily="34" charset="-120"/>
                          <a:cs typeface="標楷體"/>
                        </a:rPr>
                        <a:t>)</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extLst>
                  <a:ext uri="{0D108BD9-81ED-4DB2-BD59-A6C34878D82A}">
                    <a16:rowId xmlns:a16="http://schemas.microsoft.com/office/drawing/2014/main" val="10002"/>
                  </a:ext>
                </a:extLst>
              </a:tr>
              <a:tr h="589880">
                <a:tc>
                  <a:txBody>
                    <a:bodyPr/>
                    <a:lstStyle/>
                    <a:p>
                      <a:pPr algn="ctr">
                        <a:spcAft>
                          <a:spcPts val="0"/>
                        </a:spcAft>
                      </a:pPr>
                      <a:r>
                        <a:rPr lang="en-US" sz="2000" b="1" kern="100">
                          <a:solidFill>
                            <a:srgbClr val="000000"/>
                          </a:solidFill>
                          <a:latin typeface="微軟正黑體" pitchFamily="34" charset="-120"/>
                          <a:ea typeface="微軟正黑體" pitchFamily="34" charset="-120"/>
                          <a:cs typeface="標楷體"/>
                        </a:rPr>
                        <a:t>9:00</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vMerge="1">
                  <a:txBody>
                    <a:bodyPr/>
                    <a:lstStyle/>
                    <a:p>
                      <a:endParaRPr lang="zh-TW" altLang="en-US"/>
                    </a:p>
                  </a:txBody>
                  <a:tcPr/>
                </a:tc>
                <a:tc>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跨科部討論會</a:t>
                      </a:r>
                      <a:endParaRPr lang="zh-TW" sz="2000" b="1" kern="100">
                        <a:latin typeface="微軟正黑體" pitchFamily="34" charset="-120"/>
                        <a:ea typeface="微軟正黑體" pitchFamily="34" charset="-120"/>
                        <a:cs typeface="Times New Roman"/>
                      </a:endParaRPr>
                    </a:p>
                    <a:p>
                      <a:pPr algn="ctr">
                        <a:spcAft>
                          <a:spcPts val="0"/>
                        </a:spcAft>
                      </a:pPr>
                      <a:r>
                        <a:rPr lang="en-US" sz="2000" b="1" kern="100">
                          <a:solidFill>
                            <a:srgbClr val="000000"/>
                          </a:solidFill>
                          <a:latin typeface="微軟正黑體" pitchFamily="34" charset="-120"/>
                          <a:ea typeface="微軟正黑體" pitchFamily="34" charset="-120"/>
                          <a:cs typeface="標楷體"/>
                        </a:rPr>
                        <a:t>(</a:t>
                      </a:r>
                      <a:r>
                        <a:rPr lang="zh-TW" sz="2000" b="1" kern="100">
                          <a:solidFill>
                            <a:srgbClr val="000000"/>
                          </a:solidFill>
                          <a:latin typeface="微軟正黑體" pitchFamily="34" charset="-120"/>
                          <a:ea typeface="微軟正黑體" pitchFamily="34" charset="-120"/>
                          <a:cs typeface="標楷體"/>
                        </a:rPr>
                        <a:t>每月一次</a:t>
                      </a:r>
                      <a:r>
                        <a:rPr lang="en-US" sz="2000" b="1" kern="100">
                          <a:solidFill>
                            <a:srgbClr val="000000"/>
                          </a:solidFill>
                          <a:latin typeface="微軟正黑體" pitchFamily="34" charset="-120"/>
                          <a:ea typeface="微軟正黑體" pitchFamily="34" charset="-120"/>
                          <a:cs typeface="標楷體"/>
                        </a:rPr>
                        <a:t>)</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1129856">
                <a:tc>
                  <a:txBody>
                    <a:bodyPr/>
                    <a:lstStyle/>
                    <a:p>
                      <a:pPr algn="ctr">
                        <a:spcAft>
                          <a:spcPts val="0"/>
                        </a:spcAft>
                      </a:pPr>
                      <a:r>
                        <a:rPr lang="en-US" sz="2000" b="1" kern="100">
                          <a:solidFill>
                            <a:srgbClr val="000000"/>
                          </a:solidFill>
                          <a:latin typeface="微軟正黑體" pitchFamily="34" charset="-120"/>
                          <a:ea typeface="微軟正黑體" pitchFamily="34" charset="-120"/>
                          <a:cs typeface="標楷體"/>
                        </a:rPr>
                        <a:t>11:00</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a:txBody>
                    <a:bodyPr/>
                    <a:lstStyle/>
                    <a:p>
                      <a:pPr algn="ctr">
                        <a:spcAft>
                          <a:spcPts val="0"/>
                        </a:spcAft>
                      </a:pPr>
                      <a:endParaRPr lang="en-US" sz="2000" b="1" kern="100">
                        <a:solidFill>
                          <a:srgbClr val="000000"/>
                        </a:solidFill>
                        <a:latin typeface="微軟正黑體" pitchFamily="34" charset="-120"/>
                        <a:ea typeface="微軟正黑體" pitchFamily="34" charset="-120"/>
                        <a:cs typeface="標楷體"/>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ctr">
                        <a:spcAft>
                          <a:spcPts val="0"/>
                        </a:spcAft>
                      </a:pPr>
                      <a:endParaRPr lang="en-US" sz="2000" b="1" kern="100">
                        <a:solidFill>
                          <a:srgbClr val="000000"/>
                        </a:solidFill>
                        <a:latin typeface="微軟正黑體" pitchFamily="34" charset="-120"/>
                        <a:ea typeface="微軟正黑體" pitchFamily="34" charset="-120"/>
                        <a:cs typeface="標楷體"/>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ctr">
                        <a:spcAft>
                          <a:spcPts val="0"/>
                        </a:spcAft>
                      </a:pPr>
                      <a:r>
                        <a:rPr lang="zh-TW" sz="2000" b="1" kern="100">
                          <a:solidFill>
                            <a:srgbClr val="000000"/>
                          </a:solidFill>
                          <a:latin typeface="微軟正黑體" pitchFamily="34" charset="-120"/>
                          <a:ea typeface="微軟正黑體" pitchFamily="34" charset="-120"/>
                          <a:cs typeface="標楷體"/>
                        </a:rPr>
                        <a:t>主任病房教學</a:t>
                      </a:r>
                      <a:endParaRPr lang="zh-TW" sz="2000" b="1" kern="100">
                        <a:latin typeface="微軟正黑體" pitchFamily="34" charset="-120"/>
                        <a:ea typeface="微軟正黑體" pitchFamily="34" charset="-120"/>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ctr">
                        <a:spcAft>
                          <a:spcPts val="0"/>
                        </a:spcAft>
                      </a:pPr>
                      <a:endParaRPr lang="en-US" sz="2000" b="1" kern="100">
                        <a:solidFill>
                          <a:srgbClr val="000000"/>
                        </a:solidFill>
                        <a:latin typeface="微軟正黑體" pitchFamily="34" charset="-120"/>
                        <a:ea typeface="微軟正黑體" pitchFamily="34" charset="-120"/>
                        <a:cs typeface="標楷體"/>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tc>
                  <a:txBody>
                    <a:bodyPr/>
                    <a:lstStyle/>
                    <a:p>
                      <a:pPr algn="ctr">
                        <a:spcAft>
                          <a:spcPts val="0"/>
                        </a:spcAft>
                      </a:pPr>
                      <a:endParaRPr lang="en-US" sz="2000" b="1" kern="100">
                        <a:solidFill>
                          <a:srgbClr val="000000"/>
                        </a:solidFill>
                        <a:latin typeface="微軟正黑體" pitchFamily="34" charset="-120"/>
                        <a:ea typeface="微軟正黑體" pitchFamily="34" charset="-120"/>
                        <a:cs typeface="標楷體"/>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9F1"/>
                    </a:solidFill>
                  </a:tcPr>
                </a:tc>
                <a:extLst>
                  <a:ext uri="{0D108BD9-81ED-4DB2-BD59-A6C34878D82A}">
                    <a16:rowId xmlns:a16="http://schemas.microsoft.com/office/drawing/2014/main" val="10004"/>
                  </a:ext>
                </a:extLst>
              </a:tr>
              <a:tr h="963173">
                <a:tc>
                  <a:txBody>
                    <a:bodyPr/>
                    <a:lstStyle/>
                    <a:p>
                      <a:pPr algn="ctr">
                        <a:spcAft>
                          <a:spcPts val="0"/>
                        </a:spcAft>
                      </a:pPr>
                      <a:r>
                        <a:rPr lang="en-US" sz="2000" b="1" kern="100">
                          <a:solidFill>
                            <a:srgbClr val="000000"/>
                          </a:solidFill>
                          <a:latin typeface="微軟正黑體" pitchFamily="34" charset="-120"/>
                          <a:ea typeface="微軟正黑體" pitchFamily="34" charset="-120"/>
                          <a:cs typeface="標楷體"/>
                        </a:rPr>
                        <a:t>12:30</a:t>
                      </a:r>
                      <a:endParaRPr lang="zh-TW" sz="2000" b="1" kern="10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endParaRPr lang="en-US" sz="2000" b="1" kern="100">
                        <a:solidFill>
                          <a:srgbClr val="000000"/>
                        </a:solidFill>
                        <a:latin typeface="微軟正黑體" pitchFamily="34" charset="-120"/>
                        <a:ea typeface="微軟正黑體" pitchFamily="34" charset="-120"/>
                        <a:cs typeface="標楷體"/>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just">
                        <a:spcAft>
                          <a:spcPts val="0"/>
                        </a:spcAft>
                      </a:pPr>
                      <a:r>
                        <a:rPr lang="zh-TW" alt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臨床個案討論會</a:t>
                      </a:r>
                      <a:endParaRPr lang="zh-TW" sz="1800" b="1" kern="100" dirty="0">
                        <a:latin typeface="微軟正黑體" pitchFamily="34" charset="-120"/>
                        <a:ea typeface="微軟正黑體" pitchFamily="34" charset="-120"/>
                        <a:cs typeface="Times New Roman"/>
                      </a:endParaRPr>
                    </a:p>
                    <a:p>
                      <a:pPr algn="just">
                        <a:spcAft>
                          <a:spcPts val="0"/>
                        </a:spcAft>
                      </a:pPr>
                      <a:r>
                        <a:rPr lang="en-US" sz="1800" b="1" kern="100" dirty="0">
                          <a:solidFill>
                            <a:srgbClr val="000000"/>
                          </a:solidFill>
                          <a:latin typeface="微軟正黑體" pitchFamily="34" charset="-120"/>
                          <a:ea typeface="微軟正黑體" pitchFamily="34" charset="-120"/>
                          <a:cs typeface="標楷體"/>
                        </a:rPr>
                        <a:t>    (</a:t>
                      </a:r>
                      <a:r>
                        <a:rPr lang="zh-TW" sz="1800" b="1" kern="100" dirty="0">
                          <a:solidFill>
                            <a:srgbClr val="000000"/>
                          </a:solidFill>
                          <a:latin typeface="微軟正黑體" pitchFamily="34" charset="-120"/>
                          <a:ea typeface="微軟正黑體" pitchFamily="34" charset="-120"/>
                          <a:cs typeface="標楷體"/>
                        </a:rPr>
                        <a:t>每月一次</a:t>
                      </a:r>
                      <a:r>
                        <a:rPr lang="en-US" sz="1800" b="1" kern="100" dirty="0">
                          <a:solidFill>
                            <a:srgbClr val="000000"/>
                          </a:solidFill>
                          <a:latin typeface="微軟正黑體" pitchFamily="34" charset="-120"/>
                          <a:ea typeface="微軟正黑體" pitchFamily="34" charset="-120"/>
                          <a:cs typeface="標楷體"/>
                        </a:rPr>
                        <a:t>)</a:t>
                      </a:r>
                      <a:endParaRPr lang="zh-TW" sz="1800" b="1" kern="100" dirty="0">
                        <a:latin typeface="微軟正黑體" pitchFamily="34" charset="-120"/>
                        <a:ea typeface="微軟正黑體" pitchFamily="34" charset="-120"/>
                        <a:cs typeface="Times New Roman"/>
                      </a:endParaRPr>
                    </a:p>
                    <a:p>
                      <a:pPr algn="just">
                        <a:spcAft>
                          <a:spcPts val="0"/>
                        </a:spcAft>
                      </a:pPr>
                      <a:r>
                        <a:rPr lang="zh-TW" alt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死亡及併發症討論會</a:t>
                      </a:r>
                      <a:endParaRPr lang="en-US" altLang="zh-TW" sz="1800" b="1" kern="100" dirty="0">
                        <a:solidFill>
                          <a:srgbClr val="000000"/>
                        </a:solidFill>
                        <a:latin typeface="微軟正黑體" pitchFamily="34" charset="-120"/>
                        <a:ea typeface="微軟正黑體" pitchFamily="34" charset="-120"/>
                        <a:cs typeface="標楷體"/>
                      </a:endParaRPr>
                    </a:p>
                    <a:p>
                      <a:pPr algn="just">
                        <a:spcAft>
                          <a:spcPts val="0"/>
                        </a:spcAft>
                      </a:pPr>
                      <a:r>
                        <a:rPr lang="en-US" sz="1800" b="1" kern="100" dirty="0">
                          <a:solidFill>
                            <a:srgbClr val="000000"/>
                          </a:solidFill>
                          <a:latin typeface="微軟正黑體" pitchFamily="34" charset="-120"/>
                          <a:ea typeface="微軟正黑體" pitchFamily="34" charset="-120"/>
                          <a:cs typeface="標楷體"/>
                        </a:rPr>
                        <a:t>    (</a:t>
                      </a:r>
                      <a:r>
                        <a:rPr lang="zh-TW" sz="1800" b="1" kern="100" dirty="0">
                          <a:solidFill>
                            <a:srgbClr val="000000"/>
                          </a:solidFill>
                          <a:latin typeface="微軟正黑體" pitchFamily="34" charset="-120"/>
                          <a:ea typeface="微軟正黑體" pitchFamily="34" charset="-120"/>
                          <a:cs typeface="標楷體"/>
                        </a:rPr>
                        <a:t>每月一次</a:t>
                      </a:r>
                      <a:r>
                        <a:rPr lang="en-US" sz="1800" b="1" kern="100" dirty="0">
                          <a:solidFill>
                            <a:srgbClr val="000000"/>
                          </a:solidFill>
                          <a:latin typeface="微軟正黑體" pitchFamily="34" charset="-120"/>
                          <a:ea typeface="微軟正黑體" pitchFamily="34" charset="-120"/>
                          <a:cs typeface="標楷體"/>
                        </a:rPr>
                        <a:t>)</a:t>
                      </a:r>
                      <a:endParaRPr lang="zh-TW" sz="1800" b="1" kern="100" dirty="0">
                        <a:latin typeface="微軟正黑體" pitchFamily="34" charset="-120"/>
                        <a:ea typeface="微軟正黑體" pitchFamily="34" charset="-120"/>
                        <a:cs typeface="Times New Roman"/>
                      </a:endParaRPr>
                    </a:p>
                    <a:p>
                      <a:pPr algn="ctr">
                        <a:spcAft>
                          <a:spcPts val="0"/>
                        </a:spcAft>
                      </a:pPr>
                      <a:r>
                        <a:rPr lang="zh-TW" alt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急診</a:t>
                      </a:r>
                      <a:r>
                        <a:rPr 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內科聯合討論會</a:t>
                      </a:r>
                      <a:endParaRPr lang="en-US" altLang="zh-TW" sz="1800" b="1" kern="100" dirty="0">
                        <a:solidFill>
                          <a:srgbClr val="000000"/>
                        </a:solidFill>
                        <a:latin typeface="微軟正黑體" pitchFamily="34" charset="-120"/>
                        <a:ea typeface="微軟正黑體" pitchFamily="34" charset="-120"/>
                        <a:cs typeface="標楷體"/>
                      </a:endParaRPr>
                    </a:p>
                    <a:p>
                      <a:pPr algn="l">
                        <a:spcAft>
                          <a:spcPts val="0"/>
                        </a:spcAft>
                      </a:pPr>
                      <a:r>
                        <a:rPr lang="en-US" sz="1800" b="1" kern="100" baseline="0" dirty="0">
                          <a:solidFill>
                            <a:srgbClr val="000000"/>
                          </a:solidFill>
                          <a:latin typeface="微軟正黑體" pitchFamily="34" charset="-120"/>
                          <a:ea typeface="微軟正黑體" pitchFamily="34" charset="-120"/>
                          <a:cs typeface="標楷體"/>
                        </a:rPr>
                        <a:t>    </a:t>
                      </a:r>
                      <a:r>
                        <a:rPr 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每月一次</a:t>
                      </a:r>
                      <a:r>
                        <a:rPr lang="en-US" sz="1800" b="1" kern="100" dirty="0">
                          <a:solidFill>
                            <a:srgbClr val="000000"/>
                          </a:solidFill>
                          <a:latin typeface="微軟正黑體" pitchFamily="34" charset="-120"/>
                          <a:ea typeface="微軟正黑體" pitchFamily="34" charset="-120"/>
                          <a:cs typeface="標楷體"/>
                        </a:rPr>
                        <a:t>)</a:t>
                      </a:r>
                      <a:endParaRPr lang="zh-TW" sz="1800" b="1" kern="100" dirty="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r>
                        <a:rPr lang="zh-TW" sz="2000" b="1" kern="100" dirty="0">
                          <a:solidFill>
                            <a:srgbClr val="000000"/>
                          </a:solidFill>
                          <a:latin typeface="微軟正黑體" pitchFamily="34" charset="-120"/>
                          <a:ea typeface="微軟正黑體" pitchFamily="34" charset="-120"/>
                          <a:cs typeface="標楷體"/>
                        </a:rPr>
                        <a:t>實證醫學或倫理討論會</a:t>
                      </a:r>
                      <a:endParaRPr lang="zh-TW" sz="2000" b="1" kern="100" dirty="0">
                        <a:latin typeface="微軟正黑體" pitchFamily="34" charset="-120"/>
                        <a:ea typeface="微軟正黑體" pitchFamily="34" charset="-120"/>
                        <a:cs typeface="Times New Roman"/>
                      </a:endParaRPr>
                    </a:p>
                    <a:p>
                      <a:pPr algn="ctr">
                        <a:spcAft>
                          <a:spcPts val="0"/>
                        </a:spcAft>
                      </a:pPr>
                      <a:r>
                        <a:rPr 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每月一次</a:t>
                      </a:r>
                      <a:r>
                        <a:rPr lang="en-US" sz="1800" b="1" kern="100" dirty="0">
                          <a:solidFill>
                            <a:srgbClr val="000000"/>
                          </a:solidFill>
                          <a:latin typeface="微軟正黑體" pitchFamily="34" charset="-120"/>
                          <a:ea typeface="微軟正黑體" pitchFamily="34" charset="-120"/>
                          <a:cs typeface="標楷體"/>
                        </a:rPr>
                        <a:t>)</a:t>
                      </a:r>
                      <a:endParaRPr lang="zh-TW" sz="1800" b="1" kern="100" dirty="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r>
                        <a:rPr lang="zh-TW" sz="2000" b="1" kern="100" dirty="0">
                          <a:solidFill>
                            <a:srgbClr val="000000"/>
                          </a:solidFill>
                          <a:latin typeface="微軟正黑體" pitchFamily="34" charset="-120"/>
                          <a:ea typeface="微軟正黑體" pitchFamily="34" charset="-120"/>
                          <a:cs typeface="標楷體"/>
                        </a:rPr>
                        <a:t>雜誌論文討論會</a:t>
                      </a:r>
                      <a:endParaRPr lang="zh-TW" sz="2000" b="1" kern="100" dirty="0">
                        <a:latin typeface="微軟正黑體" pitchFamily="34" charset="-120"/>
                        <a:ea typeface="微軟正黑體" pitchFamily="34" charset="-120"/>
                        <a:cs typeface="Times New Roman"/>
                      </a:endParaRPr>
                    </a:p>
                    <a:p>
                      <a:pPr algn="ctr">
                        <a:spcAft>
                          <a:spcPts val="0"/>
                        </a:spcAft>
                      </a:pPr>
                      <a:r>
                        <a:rPr lang="en-US" sz="1800" b="1" kern="100" dirty="0">
                          <a:solidFill>
                            <a:srgbClr val="000000"/>
                          </a:solidFill>
                          <a:latin typeface="微軟正黑體" pitchFamily="34" charset="-120"/>
                          <a:ea typeface="微軟正黑體" pitchFamily="34" charset="-120"/>
                          <a:cs typeface="標楷體"/>
                        </a:rPr>
                        <a:t>(</a:t>
                      </a:r>
                      <a:r>
                        <a:rPr lang="zh-TW" sz="1800" b="1" kern="100" dirty="0">
                          <a:solidFill>
                            <a:srgbClr val="000000"/>
                          </a:solidFill>
                          <a:latin typeface="微軟正黑體" pitchFamily="34" charset="-120"/>
                          <a:ea typeface="微軟正黑體" pitchFamily="34" charset="-120"/>
                          <a:cs typeface="標楷體"/>
                        </a:rPr>
                        <a:t>每月ㄧ次</a:t>
                      </a:r>
                      <a:r>
                        <a:rPr lang="en-US" sz="1800" b="1" kern="100" dirty="0">
                          <a:solidFill>
                            <a:srgbClr val="000000"/>
                          </a:solidFill>
                          <a:latin typeface="微軟正黑體" pitchFamily="34" charset="-120"/>
                          <a:ea typeface="微軟正黑體" pitchFamily="34" charset="-120"/>
                          <a:cs typeface="標楷體"/>
                        </a:rPr>
                        <a:t>)</a:t>
                      </a:r>
                      <a:endParaRPr lang="zh-TW" sz="1800" b="1" kern="100" dirty="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rowSpan="2">
                  <a:txBody>
                    <a:bodyPr/>
                    <a:lstStyle/>
                    <a:p>
                      <a:pPr algn="ctr">
                        <a:spcAft>
                          <a:spcPts val="0"/>
                        </a:spcAft>
                      </a:pPr>
                      <a:endParaRPr lang="en-US" sz="2000" b="1" kern="100" dirty="0">
                        <a:solidFill>
                          <a:srgbClr val="000000"/>
                        </a:solidFill>
                        <a:latin typeface="微軟正黑體" pitchFamily="34" charset="-120"/>
                        <a:ea typeface="微軟正黑體" pitchFamily="34" charset="-120"/>
                        <a:cs typeface="標楷體"/>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extLst>
                  <a:ext uri="{0D108BD9-81ED-4DB2-BD59-A6C34878D82A}">
                    <a16:rowId xmlns:a16="http://schemas.microsoft.com/office/drawing/2014/main" val="10005"/>
                  </a:ext>
                </a:extLst>
              </a:tr>
              <a:tr h="776527">
                <a:tc>
                  <a:txBody>
                    <a:bodyPr/>
                    <a:lstStyle/>
                    <a:p>
                      <a:pPr algn="ctr">
                        <a:spcAft>
                          <a:spcPts val="0"/>
                        </a:spcAft>
                      </a:pPr>
                      <a:r>
                        <a:rPr lang="en-US" sz="2000" b="1" kern="100" dirty="0">
                          <a:solidFill>
                            <a:srgbClr val="000000"/>
                          </a:solidFill>
                          <a:latin typeface="微軟正黑體" pitchFamily="34" charset="-120"/>
                          <a:ea typeface="微軟正黑體" pitchFamily="34" charset="-120"/>
                          <a:cs typeface="標楷體"/>
                        </a:rPr>
                        <a:t>13:30</a:t>
                      </a:r>
                      <a:endParaRPr lang="zh-TW" sz="2000" b="1" kern="100" dirty="0">
                        <a:latin typeface="微軟正黑體" pitchFamily="34" charset="-120"/>
                        <a:ea typeface="微軟正黑體" pitchFamily="34" charset="-120"/>
                        <a:cs typeface="Times New Roman"/>
                      </a:endParaRPr>
                    </a:p>
                  </a:txBody>
                  <a:tcPr marL="17780" marR="1778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F1FB"/>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bl>
          </a:graphicData>
        </a:graphic>
      </p:graphicFrame>
      <p:sp>
        <p:nvSpPr>
          <p:cNvPr id="5" name="矩形 4"/>
          <p:cNvSpPr/>
          <p:nvPr/>
        </p:nvSpPr>
        <p:spPr>
          <a:xfrm>
            <a:off x="4680287" y="764024"/>
            <a:ext cx="3057247" cy="523220"/>
          </a:xfrm>
          <a:prstGeom prst="rect">
            <a:avLst/>
          </a:prstGeom>
        </p:spPr>
        <p:txBody>
          <a:bodyPr wrap="none">
            <a:spAutoFit/>
          </a:bodyPr>
          <a:lstStyle/>
          <a:p>
            <a:r>
              <a:rPr lang="zh-TW" altLang="zh-TW" sz="2800" b="1" dirty="0">
                <a:solidFill>
                  <a:schemeClr val="accent5">
                    <a:lumMod val="75000"/>
                  </a:schemeClr>
                </a:solidFill>
                <a:latin typeface="微軟正黑體" pitchFamily="34" charset="-120"/>
                <a:ea typeface="微軟正黑體" pitchFamily="34" charset="-120"/>
              </a:rPr>
              <a:t>內科部學術課程表</a:t>
            </a:r>
            <a:endParaRPr lang="zh-TW" altLang="en-US" sz="2800" b="1" dirty="0">
              <a:solidFill>
                <a:schemeClr val="accent5">
                  <a:lumMod val="75000"/>
                </a:schemeClr>
              </a:solidFill>
              <a:latin typeface="微軟正黑體" pitchFamily="34" charset="-120"/>
              <a:ea typeface="微軟正黑體" pitchFamily="34" charset="-120"/>
            </a:endParaRPr>
          </a:p>
        </p:txBody>
      </p:sp>
      <p:sp>
        <p:nvSpPr>
          <p:cNvPr id="6" name="文字方塊 5"/>
          <p:cNvSpPr txBox="1"/>
          <p:nvPr/>
        </p:nvSpPr>
        <p:spPr>
          <a:xfrm>
            <a:off x="11458576" y="962025"/>
            <a:ext cx="495300" cy="1754326"/>
          </a:xfrm>
          <a:prstGeom prst="rect">
            <a:avLst/>
          </a:prstGeom>
          <a:noFill/>
        </p:spPr>
        <p:txBody>
          <a:bodyPr wrap="square" rtlCol="0">
            <a:spAutoFit/>
          </a:bodyPr>
          <a:lstStyle/>
          <a:p>
            <a:r>
              <a:rPr lang="en-US" altLang="zh-TW" dirty="0"/>
              <a:t>6.2</a:t>
            </a:r>
          </a:p>
          <a:p>
            <a:r>
              <a:rPr lang="en-US" altLang="zh-TW" dirty="0"/>
              <a:t>6.4</a:t>
            </a:r>
          </a:p>
          <a:p>
            <a:r>
              <a:rPr lang="en-US" altLang="zh-TW" dirty="0"/>
              <a:t>6.5</a:t>
            </a:r>
          </a:p>
          <a:p>
            <a:r>
              <a:rPr lang="en-US" altLang="zh-TW" dirty="0"/>
              <a:t>7.1</a:t>
            </a:r>
          </a:p>
          <a:p>
            <a:r>
              <a:rPr lang="en-US" altLang="zh-TW" dirty="0"/>
              <a:t>7.2</a:t>
            </a:r>
          </a:p>
          <a:p>
            <a:r>
              <a:rPr lang="en-US" altLang="zh-TW" dirty="0"/>
              <a:t>7.3</a:t>
            </a:r>
            <a:endParaRPr lang="zh-TW" altLang="en-US" dirty="0"/>
          </a:p>
        </p:txBody>
      </p:sp>
    </p:spTree>
    <p:extLst>
      <p:ext uri="{BB962C8B-B14F-4D97-AF65-F5344CB8AC3E}">
        <p14:creationId xmlns:p14="http://schemas.microsoft.com/office/powerpoint/2010/main" val="961235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0" y="781050"/>
            <a:ext cx="10915650" cy="3286125"/>
          </a:xfrm>
          <a:prstGeom prst="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pSp>
        <p:nvGrpSpPr>
          <p:cNvPr id="20" name="群組 19"/>
          <p:cNvGrpSpPr/>
          <p:nvPr/>
        </p:nvGrpSpPr>
        <p:grpSpPr>
          <a:xfrm>
            <a:off x="8339138" y="949325"/>
            <a:ext cx="2376487" cy="3644900"/>
            <a:chOff x="9577388" y="187325"/>
            <a:chExt cx="2376487" cy="3644900"/>
          </a:xfrm>
        </p:grpSpPr>
        <p:pic>
          <p:nvPicPr>
            <p:cNvPr id="9" name="圖片 8" descr="10197760858196.jpg"/>
            <p:cNvPicPr>
              <a:picLocks noChangeAspect="1"/>
            </p:cNvPicPr>
            <p:nvPr/>
          </p:nvPicPr>
          <p:blipFill>
            <a:blip r:embed="rId2" cstate="print"/>
            <a:stretch>
              <a:fillRect/>
            </a:stretch>
          </p:blipFill>
          <p:spPr>
            <a:xfrm>
              <a:off x="9577388" y="187325"/>
              <a:ext cx="2376487" cy="3644900"/>
            </a:xfrm>
            <a:prstGeom prst="rect">
              <a:avLst/>
            </a:prstGeom>
            <a:ln>
              <a:noFill/>
            </a:ln>
            <a:effectLst>
              <a:outerShdw blurRad="292100" dist="139700" dir="2700000" algn="tl" rotWithShape="0">
                <a:srgbClr val="333333">
                  <a:alpha val="65000"/>
                </a:srgbClr>
              </a:outerShdw>
            </a:effectLst>
          </p:spPr>
        </p:pic>
        <p:sp>
          <p:nvSpPr>
            <p:cNvPr id="10" name="五边形 26"/>
            <p:cNvSpPr/>
            <p:nvPr/>
          </p:nvSpPr>
          <p:spPr>
            <a:xfrm>
              <a:off x="9577388" y="249238"/>
              <a:ext cx="1800225" cy="360362"/>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床邊教學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sp>
        <p:nvSpPr>
          <p:cNvPr id="4" name="標題 1"/>
          <p:cNvSpPr>
            <a:spLocks noGrp="1"/>
          </p:cNvSpPr>
          <p:nvPr>
            <p:ph type="title"/>
          </p:nvPr>
        </p:nvSpPr>
        <p:spPr>
          <a:xfrm>
            <a:off x="543425" y="174627"/>
            <a:ext cx="4500213"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五、課程與學習歷程</a:t>
            </a:r>
          </a:p>
        </p:txBody>
      </p:sp>
      <p:grpSp>
        <p:nvGrpSpPr>
          <p:cNvPr id="15" name="群組 14"/>
          <p:cNvGrpSpPr/>
          <p:nvPr/>
        </p:nvGrpSpPr>
        <p:grpSpPr>
          <a:xfrm>
            <a:off x="5617989" y="942974"/>
            <a:ext cx="2525885" cy="3367087"/>
            <a:chOff x="7294389" y="3152774"/>
            <a:chExt cx="2525885" cy="3367087"/>
          </a:xfrm>
        </p:grpSpPr>
        <p:pic>
          <p:nvPicPr>
            <p:cNvPr id="113666" name="Picture 2" descr="D:\114.07.30\110.8.18\內科\醫師人力資料\醫師\周建宏\LINE_NOTE_260316_7.jpg"/>
            <p:cNvPicPr>
              <a:picLocks noChangeAspect="1" noChangeArrowheads="1"/>
            </p:cNvPicPr>
            <p:nvPr/>
          </p:nvPicPr>
          <p:blipFill>
            <a:blip r:embed="rId3" cstate="print"/>
            <a:srcRect/>
            <a:stretch>
              <a:fillRect/>
            </a:stretch>
          </p:blipFill>
          <p:spPr bwMode="auto">
            <a:xfrm>
              <a:off x="7294389" y="3152774"/>
              <a:ext cx="2525885" cy="3367087"/>
            </a:xfrm>
            <a:prstGeom prst="rect">
              <a:avLst/>
            </a:prstGeom>
            <a:noFill/>
          </p:spPr>
        </p:pic>
        <p:sp>
          <p:nvSpPr>
            <p:cNvPr id="12" name="五边形 26"/>
            <p:cNvSpPr/>
            <p:nvPr/>
          </p:nvSpPr>
          <p:spPr>
            <a:xfrm>
              <a:off x="7300913" y="3240088"/>
              <a:ext cx="1800225" cy="360362"/>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支氣管教學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grpSp>
        <p:nvGrpSpPr>
          <p:cNvPr id="18" name="群組 17"/>
          <p:cNvGrpSpPr/>
          <p:nvPr/>
        </p:nvGrpSpPr>
        <p:grpSpPr>
          <a:xfrm>
            <a:off x="209550" y="951186"/>
            <a:ext cx="2657475" cy="2725464"/>
            <a:chOff x="4148138" y="2951436"/>
            <a:chExt cx="2668586" cy="2730346"/>
          </a:xfrm>
        </p:grpSpPr>
        <p:pic>
          <p:nvPicPr>
            <p:cNvPr id="113670" name="Picture 6" descr="D:\114.07.30\110.8.18\內科\醫師人力資料\醫師\楊宗樺\S__33980423_0.jpg"/>
            <p:cNvPicPr>
              <a:picLocks noChangeAspect="1" noChangeArrowheads="1"/>
            </p:cNvPicPr>
            <p:nvPr/>
          </p:nvPicPr>
          <p:blipFill>
            <a:blip r:embed="rId4" cstate="print"/>
            <a:srcRect b="23110"/>
            <a:stretch>
              <a:fillRect/>
            </a:stretch>
          </p:blipFill>
          <p:spPr bwMode="auto">
            <a:xfrm>
              <a:off x="4152900" y="2951436"/>
              <a:ext cx="2663824" cy="2730346"/>
            </a:xfrm>
            <a:prstGeom prst="rect">
              <a:avLst/>
            </a:prstGeom>
            <a:noFill/>
          </p:spPr>
        </p:pic>
        <p:sp>
          <p:nvSpPr>
            <p:cNvPr id="16" name="五边形 26"/>
            <p:cNvSpPr/>
            <p:nvPr/>
          </p:nvSpPr>
          <p:spPr>
            <a:xfrm>
              <a:off x="4148138" y="3016250"/>
              <a:ext cx="1800225" cy="360363"/>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大腸鏡教學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grpSp>
        <p:nvGrpSpPr>
          <p:cNvPr id="19" name="群組 18"/>
          <p:cNvGrpSpPr/>
          <p:nvPr/>
        </p:nvGrpSpPr>
        <p:grpSpPr>
          <a:xfrm>
            <a:off x="3043238" y="952500"/>
            <a:ext cx="2376487" cy="3438525"/>
            <a:chOff x="5891213" y="142875"/>
            <a:chExt cx="2376487" cy="3438525"/>
          </a:xfrm>
        </p:grpSpPr>
        <p:pic>
          <p:nvPicPr>
            <p:cNvPr id="7" name="圖片 6" descr="10197761009587.jpg"/>
            <p:cNvPicPr>
              <a:picLocks noChangeAspect="1"/>
            </p:cNvPicPr>
            <p:nvPr/>
          </p:nvPicPr>
          <p:blipFill>
            <a:blip r:embed="rId5" cstate="print"/>
            <a:stretch>
              <a:fillRect/>
            </a:stretch>
          </p:blipFill>
          <p:spPr>
            <a:xfrm>
              <a:off x="5891213" y="142875"/>
              <a:ext cx="2376487" cy="3438525"/>
            </a:xfrm>
            <a:prstGeom prst="rect">
              <a:avLst/>
            </a:prstGeom>
            <a:ln>
              <a:noFill/>
            </a:ln>
            <a:effectLst>
              <a:outerShdw blurRad="292100" dist="139700" dir="2700000" algn="tl" rotWithShape="0">
                <a:srgbClr val="333333">
                  <a:alpha val="65000"/>
                </a:srgbClr>
              </a:outerShdw>
            </a:effectLst>
          </p:spPr>
        </p:pic>
        <p:sp>
          <p:nvSpPr>
            <p:cNvPr id="8" name="五边形 26"/>
            <p:cNvSpPr/>
            <p:nvPr/>
          </p:nvSpPr>
          <p:spPr>
            <a:xfrm>
              <a:off x="5891213" y="196850"/>
              <a:ext cx="1800225" cy="360363"/>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en-US" altLang="zh-TW"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X</a:t>
              </a: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光教學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sp>
        <p:nvSpPr>
          <p:cNvPr id="26" name="矩形 25"/>
          <p:cNvSpPr/>
          <p:nvPr/>
        </p:nvSpPr>
        <p:spPr>
          <a:xfrm>
            <a:off x="11525169" y="967859"/>
            <a:ext cx="476412" cy="646331"/>
          </a:xfrm>
          <a:prstGeom prst="rect">
            <a:avLst/>
          </a:prstGeom>
        </p:spPr>
        <p:txBody>
          <a:bodyPr wrap="none">
            <a:spAutoFit/>
          </a:bodyPr>
          <a:lstStyle/>
          <a:p>
            <a:r>
              <a:rPr lang="en-US" altLang="zh-TW" dirty="0"/>
              <a:t>7.2</a:t>
            </a:r>
          </a:p>
          <a:p>
            <a:r>
              <a:rPr lang="en-US" altLang="zh-TW" dirty="0"/>
              <a:t>7.3</a:t>
            </a:r>
          </a:p>
        </p:txBody>
      </p:sp>
      <p:sp>
        <p:nvSpPr>
          <p:cNvPr id="28" name="矩形 27"/>
          <p:cNvSpPr/>
          <p:nvPr/>
        </p:nvSpPr>
        <p:spPr>
          <a:xfrm>
            <a:off x="1047749" y="3676649"/>
            <a:ext cx="11144251" cy="3133725"/>
          </a:xfrm>
          <a:prstGeom prst="rect">
            <a:avLst/>
          </a:prstGeom>
          <a:solidFill>
            <a:schemeClr val="accent4">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grpSp>
        <p:nvGrpSpPr>
          <p:cNvPr id="21" name="群組 20"/>
          <p:cNvGrpSpPr/>
          <p:nvPr/>
        </p:nvGrpSpPr>
        <p:grpSpPr>
          <a:xfrm>
            <a:off x="8763000" y="3933825"/>
            <a:ext cx="3200401" cy="2571750"/>
            <a:chOff x="233363" y="1066800"/>
            <a:chExt cx="3690937" cy="2790825"/>
          </a:xfrm>
        </p:grpSpPr>
        <p:pic>
          <p:nvPicPr>
            <p:cNvPr id="113668" name="Picture 4" descr="D:\114.07.30\110.8.18\內科\醫師人力資料\醫師\楊宗樺\S__33980422_0.jpg"/>
            <p:cNvPicPr>
              <a:picLocks noChangeAspect="1" noChangeArrowheads="1"/>
            </p:cNvPicPr>
            <p:nvPr/>
          </p:nvPicPr>
          <p:blipFill>
            <a:blip r:embed="rId6" cstate="print"/>
            <a:srcRect t="9154" r="14180" b="4331"/>
            <a:stretch>
              <a:fillRect/>
            </a:stretch>
          </p:blipFill>
          <p:spPr bwMode="auto">
            <a:xfrm>
              <a:off x="233922" y="1066800"/>
              <a:ext cx="3690378" cy="2790825"/>
            </a:xfrm>
            <a:prstGeom prst="rect">
              <a:avLst/>
            </a:prstGeom>
            <a:noFill/>
          </p:spPr>
        </p:pic>
        <p:sp>
          <p:nvSpPr>
            <p:cNvPr id="17" name="五边形 26"/>
            <p:cNvSpPr/>
            <p:nvPr/>
          </p:nvSpPr>
          <p:spPr>
            <a:xfrm>
              <a:off x="233363" y="3406775"/>
              <a:ext cx="1800225" cy="360363"/>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胃鏡教學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grpSp>
        <p:nvGrpSpPr>
          <p:cNvPr id="22" name="群組 21"/>
          <p:cNvGrpSpPr/>
          <p:nvPr/>
        </p:nvGrpSpPr>
        <p:grpSpPr>
          <a:xfrm>
            <a:off x="4824413" y="3924300"/>
            <a:ext cx="3744912" cy="2590800"/>
            <a:chOff x="214313" y="3933825"/>
            <a:chExt cx="3744912" cy="2590800"/>
          </a:xfrm>
        </p:grpSpPr>
        <p:pic>
          <p:nvPicPr>
            <p:cNvPr id="5" name="圖片 4" descr="IMG_3225"/>
            <p:cNvPicPr/>
            <p:nvPr/>
          </p:nvPicPr>
          <p:blipFill>
            <a:blip r:embed="rId7" cstate="print">
              <a:lum bright="20000" contrast="10000"/>
            </a:blip>
            <a:srcRect/>
            <a:stretch>
              <a:fillRect/>
            </a:stretch>
          </p:blipFill>
          <p:spPr bwMode="auto">
            <a:xfrm>
              <a:off x="214313" y="3933825"/>
              <a:ext cx="3744912" cy="2590800"/>
            </a:xfrm>
            <a:prstGeom prst="rect">
              <a:avLst/>
            </a:prstGeom>
            <a:ln>
              <a:noFill/>
            </a:ln>
            <a:effectLst>
              <a:outerShdw blurRad="292100" dist="139700" dir="2700000" algn="tl" rotWithShape="0">
                <a:srgbClr val="333333">
                  <a:alpha val="65000"/>
                </a:srgbClr>
              </a:outerShdw>
            </a:effectLst>
          </p:spPr>
        </p:pic>
        <p:sp>
          <p:nvSpPr>
            <p:cNvPr id="6" name="五边形 26"/>
            <p:cNvSpPr/>
            <p:nvPr/>
          </p:nvSpPr>
          <p:spPr>
            <a:xfrm>
              <a:off x="214313" y="6092825"/>
              <a:ext cx="1800225" cy="360363"/>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超音波教學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grpSp>
        <p:nvGrpSpPr>
          <p:cNvPr id="25" name="群組 24"/>
          <p:cNvGrpSpPr/>
          <p:nvPr/>
        </p:nvGrpSpPr>
        <p:grpSpPr>
          <a:xfrm>
            <a:off x="1300163" y="3957212"/>
            <a:ext cx="3297236" cy="2554712"/>
            <a:chOff x="1300163" y="4004837"/>
            <a:chExt cx="3297236" cy="2554712"/>
          </a:xfrm>
        </p:grpSpPr>
        <p:pic>
          <p:nvPicPr>
            <p:cNvPr id="113672" name="Picture 8" descr="D:\114.07.30\110.8.18\內科\醫師人力資料\醫師\周建宏\LINE_NOTE_260316_3.jpg"/>
            <p:cNvPicPr>
              <a:picLocks noChangeAspect="1" noChangeArrowheads="1"/>
            </p:cNvPicPr>
            <p:nvPr/>
          </p:nvPicPr>
          <p:blipFill>
            <a:blip r:embed="rId8" cstate="print"/>
            <a:srcRect t="41624"/>
            <a:stretch>
              <a:fillRect/>
            </a:stretch>
          </p:blipFill>
          <p:spPr bwMode="auto">
            <a:xfrm>
              <a:off x="1314450" y="4004837"/>
              <a:ext cx="3282949" cy="2554712"/>
            </a:xfrm>
            <a:prstGeom prst="rect">
              <a:avLst/>
            </a:prstGeom>
            <a:noFill/>
          </p:spPr>
        </p:pic>
        <p:sp>
          <p:nvSpPr>
            <p:cNvPr id="24" name="五边形 26"/>
            <p:cNvSpPr/>
            <p:nvPr/>
          </p:nvSpPr>
          <p:spPr>
            <a:xfrm>
              <a:off x="1300163" y="6116638"/>
              <a:ext cx="1800225" cy="360362"/>
            </a:xfrm>
            <a:prstGeom prst="homePlate">
              <a:avLst/>
            </a:prstGeom>
            <a:solidFill>
              <a:srgbClr val="00B0F0"/>
            </a:solidFill>
            <a:ln w="12700" cap="flat" cmpd="sng" algn="ctr">
              <a:noFill/>
              <a:prstDash val="solid"/>
              <a:miter lim="800000"/>
            </a:ln>
            <a:effectLst/>
          </p:spPr>
          <p:txBody>
            <a:bodyPr anchor="ctr"/>
            <a:lstStyle/>
            <a:p>
              <a:pPr algn="ctr" eaLnBrk="1" fontAlgn="auto" hangingPunct="1">
                <a:spcBef>
                  <a:spcPts val="0"/>
                </a:spcBef>
                <a:spcAft>
                  <a:spcPts val="0"/>
                </a:spcAft>
                <a:defRPr/>
              </a:pPr>
              <a:r>
                <a:rPr lang="zh-TW"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病歷教學</a:t>
              </a:r>
              <a:endParaRPr lang="zh-CN" altLang="en-US" sz="1700" kern="0"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4500213" cy="595394"/>
          </a:xfrm>
        </p:spPr>
        <p:txBody>
          <a:bodyPr>
            <a:normAutofit/>
          </a:bodyPr>
          <a:lstStyle/>
          <a:p>
            <a:r>
              <a:rPr lang="zh-TW" altLang="en-US" sz="3200" b="1" dirty="0">
                <a:solidFill>
                  <a:schemeClr val="accent1">
                    <a:lumMod val="50000"/>
                  </a:schemeClr>
                </a:solidFill>
                <a:latin typeface="微軟正黑體" pitchFamily="34" charset="-120"/>
                <a:ea typeface="微軟正黑體" pitchFamily="34" charset="-120"/>
              </a:rPr>
              <a:t>六、評估機制</a:t>
            </a:r>
            <a:endParaRPr lang="zh-TW" altLang="en-US" sz="2900" b="1" dirty="0">
              <a:solidFill>
                <a:schemeClr val="accent1">
                  <a:lumMod val="50000"/>
                </a:schemeClr>
              </a:solidFill>
              <a:latin typeface="微軟正黑體" pitchFamily="34" charset="-120"/>
              <a:ea typeface="微軟正黑體" pitchFamily="34" charset="-120"/>
            </a:endParaRPr>
          </a:p>
        </p:txBody>
      </p:sp>
      <p:pic>
        <p:nvPicPr>
          <p:cNvPr id="4" name="圖片 3" descr="ChatGPT Image 2026年6月4日 上午10_12_00.png"/>
          <p:cNvPicPr>
            <a:picLocks noChangeAspect="1"/>
          </p:cNvPicPr>
          <p:nvPr/>
        </p:nvPicPr>
        <p:blipFill>
          <a:blip r:embed="rId3" cstate="print"/>
          <a:stretch>
            <a:fillRect/>
          </a:stretch>
        </p:blipFill>
        <p:spPr>
          <a:xfrm>
            <a:off x="595999" y="917221"/>
            <a:ext cx="10398544" cy="5852291"/>
          </a:xfrm>
          <a:prstGeom prst="rect">
            <a:avLst/>
          </a:prstGeom>
        </p:spPr>
      </p:pic>
      <p:sp>
        <p:nvSpPr>
          <p:cNvPr id="5" name="矩形 4"/>
          <p:cNvSpPr/>
          <p:nvPr/>
        </p:nvSpPr>
        <p:spPr>
          <a:xfrm>
            <a:off x="11506119" y="996434"/>
            <a:ext cx="476412" cy="1477328"/>
          </a:xfrm>
          <a:prstGeom prst="rect">
            <a:avLst/>
          </a:prstGeom>
        </p:spPr>
        <p:txBody>
          <a:bodyPr wrap="none">
            <a:spAutoFit/>
          </a:bodyPr>
          <a:lstStyle/>
          <a:p>
            <a:r>
              <a:rPr lang="en-US" altLang="zh-TW" dirty="0"/>
              <a:t>2.1</a:t>
            </a:r>
          </a:p>
          <a:p>
            <a:r>
              <a:rPr lang="en-US" altLang="zh-TW" dirty="0"/>
              <a:t>2.2</a:t>
            </a:r>
          </a:p>
          <a:p>
            <a:r>
              <a:rPr lang="en-US" altLang="zh-TW" dirty="0"/>
              <a:t>6.1</a:t>
            </a:r>
          </a:p>
          <a:p>
            <a:r>
              <a:rPr lang="en-US" altLang="zh-TW" dirty="0"/>
              <a:t>6.2</a:t>
            </a:r>
          </a:p>
          <a:p>
            <a:r>
              <a:rPr lang="en-US" altLang="zh-TW" dirty="0"/>
              <a:t>9.1</a:t>
            </a:r>
          </a:p>
        </p:txBody>
      </p:sp>
      <p:sp>
        <p:nvSpPr>
          <p:cNvPr id="9" name="剪去對角線角落矩形 8"/>
          <p:cNvSpPr/>
          <p:nvPr/>
        </p:nvSpPr>
        <p:spPr>
          <a:xfrm>
            <a:off x="8699500" y="838200"/>
            <a:ext cx="2247900" cy="1270000"/>
          </a:xfrm>
          <a:prstGeom prst="snip2DiagRect">
            <a:avLst/>
          </a:prstGeom>
          <a:solidFill>
            <a:schemeClr val="accent4">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b="1" dirty="0">
                <a:solidFill>
                  <a:srgbClr val="3333FF"/>
                </a:solidFill>
                <a:latin typeface="微軟正黑體" pitchFamily="34" charset="-120"/>
                <a:ea typeface="微軟正黑體" pitchFamily="34" charset="-120"/>
              </a:rPr>
              <a:t>主持人每月審視教師對住院醫師之評量，確保評估落實。</a:t>
            </a:r>
          </a:p>
        </p:txBody>
      </p:sp>
      <p:sp>
        <p:nvSpPr>
          <p:cNvPr id="10" name="心形 9"/>
          <p:cNvSpPr/>
          <p:nvPr/>
        </p:nvSpPr>
        <p:spPr>
          <a:xfrm>
            <a:off x="8636000" y="800100"/>
            <a:ext cx="381000" cy="279400"/>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61235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descr="radar_chart.pn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13" name="圖片 12" descr="許新語R1-R3成績雷達.png"/>
          <p:cNvPicPr>
            <a:picLocks noChangeAspect="1"/>
          </p:cNvPicPr>
          <p:nvPr/>
        </p:nvPicPr>
        <p:blipFill>
          <a:blip r:embed="rId3" cstate="print"/>
          <a:stretch>
            <a:fillRect/>
          </a:stretch>
        </p:blipFill>
        <p:spPr>
          <a:xfrm>
            <a:off x="483162" y="1183909"/>
            <a:ext cx="3174438" cy="3202927"/>
          </a:xfrm>
          <a:prstGeom prst="rect">
            <a:avLst/>
          </a:prstGeom>
        </p:spPr>
      </p:pic>
      <p:pic>
        <p:nvPicPr>
          <p:cNvPr id="14" name="圖片 13" descr="楊政燁R2-R3成績雷達圖.png"/>
          <p:cNvPicPr>
            <a:picLocks noChangeAspect="1"/>
          </p:cNvPicPr>
          <p:nvPr/>
        </p:nvPicPr>
        <p:blipFill>
          <a:blip r:embed="rId4" cstate="print"/>
          <a:stretch>
            <a:fillRect/>
          </a:stretch>
        </p:blipFill>
        <p:spPr>
          <a:xfrm>
            <a:off x="3336132" y="3455470"/>
            <a:ext cx="2932927" cy="2959249"/>
          </a:xfrm>
          <a:prstGeom prst="rect">
            <a:avLst/>
          </a:prstGeom>
        </p:spPr>
      </p:pic>
      <p:sp>
        <p:nvSpPr>
          <p:cNvPr id="16" name="矩形 15"/>
          <p:cNvSpPr/>
          <p:nvPr/>
        </p:nvSpPr>
        <p:spPr>
          <a:xfrm>
            <a:off x="346509" y="4953887"/>
            <a:ext cx="2800952" cy="923330"/>
          </a:xfrm>
          <a:prstGeom prst="rect">
            <a:avLst/>
          </a:prstGeom>
        </p:spPr>
        <p:txBody>
          <a:bodyPr wrap="square">
            <a:spAutoFit/>
          </a:bodyPr>
          <a:lstStyle/>
          <a:p>
            <a:pPr fontAlgn="t"/>
            <a:r>
              <a:rPr lang="en-US" altLang="zh-TW" b="1" dirty="0">
                <a:solidFill>
                  <a:srgbClr val="008000"/>
                </a:solidFill>
                <a:latin typeface="微軟正黑體" pitchFamily="34" charset="-120"/>
                <a:ea typeface="微軟正黑體" pitchFamily="34" charset="-120"/>
              </a:rPr>
              <a:t>※</a:t>
            </a:r>
            <a:r>
              <a:rPr lang="zh-TW" altLang="en-US" b="1" dirty="0">
                <a:solidFill>
                  <a:srgbClr val="008000"/>
                </a:solidFill>
                <a:latin typeface="微軟正黑體" pitchFamily="34" charset="-120"/>
                <a:ea typeface="微軟正黑體" pitchFamily="34" charset="-120"/>
              </a:rPr>
              <a:t>楊醫師</a:t>
            </a:r>
            <a:r>
              <a:rPr lang="en-US" altLang="zh-TW" b="1" dirty="0">
                <a:solidFill>
                  <a:srgbClr val="008000"/>
                </a:solidFill>
                <a:latin typeface="微軟正黑體" pitchFamily="34" charset="-120"/>
                <a:ea typeface="微軟正黑體" pitchFamily="34" charset="-120"/>
              </a:rPr>
              <a:t>--</a:t>
            </a:r>
            <a:r>
              <a:rPr lang="zh-TW" altLang="en-US" b="1" dirty="0">
                <a:solidFill>
                  <a:srgbClr val="008000"/>
                </a:solidFill>
                <a:latin typeface="微軟正黑體" pitchFamily="34" charset="-120"/>
                <a:ea typeface="微軟正黑體" pitchFamily="34" charset="-120"/>
              </a:rPr>
              <a:t>則於</a:t>
            </a:r>
            <a:r>
              <a:rPr lang="en-US" altLang="zh-TW" b="1" dirty="0">
                <a:solidFill>
                  <a:srgbClr val="008000"/>
                </a:solidFill>
                <a:latin typeface="微軟正黑體" pitchFamily="34" charset="-120"/>
                <a:ea typeface="微軟正黑體" pitchFamily="34" charset="-120"/>
              </a:rPr>
              <a:t>R2</a:t>
            </a:r>
            <a:r>
              <a:rPr lang="zh-TW" altLang="en-US" b="1" dirty="0">
                <a:solidFill>
                  <a:srgbClr val="008000"/>
                </a:solidFill>
                <a:latin typeface="微軟正黑體" pitchFamily="34" charset="-120"/>
                <a:ea typeface="微軟正黑體" pitchFamily="34" charset="-120"/>
              </a:rPr>
              <a:t>至</a:t>
            </a:r>
            <a:r>
              <a:rPr lang="en-US" altLang="zh-TW" b="1" dirty="0">
                <a:solidFill>
                  <a:srgbClr val="008000"/>
                </a:solidFill>
                <a:latin typeface="微軟正黑體" pitchFamily="34" charset="-120"/>
                <a:ea typeface="微軟正黑體" pitchFamily="34" charset="-120"/>
              </a:rPr>
              <a:t>R3</a:t>
            </a:r>
            <a:r>
              <a:rPr lang="zh-TW" altLang="en-US" b="1" dirty="0">
                <a:solidFill>
                  <a:srgbClr val="008000"/>
                </a:solidFill>
                <a:latin typeface="微軟正黑體" pitchFamily="34" charset="-120"/>
                <a:ea typeface="微軟正黑體" pitchFamily="34" charset="-120"/>
              </a:rPr>
              <a:t>期間呈現臨床能力明顯補強之成長型表現。</a:t>
            </a:r>
          </a:p>
        </p:txBody>
      </p:sp>
      <p:sp>
        <p:nvSpPr>
          <p:cNvPr id="17" name="矩形 16"/>
          <p:cNvSpPr/>
          <p:nvPr/>
        </p:nvSpPr>
        <p:spPr>
          <a:xfrm>
            <a:off x="3872845" y="1704296"/>
            <a:ext cx="2268074" cy="923330"/>
          </a:xfrm>
          <a:prstGeom prst="rect">
            <a:avLst/>
          </a:prstGeom>
        </p:spPr>
        <p:txBody>
          <a:bodyPr wrap="square">
            <a:spAutoFit/>
          </a:bodyPr>
          <a:lstStyle/>
          <a:p>
            <a:pPr fontAlgn="t"/>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許醫師</a:t>
            </a:r>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為高起點且表現穩定之成熟型住院醫師。</a:t>
            </a:r>
            <a:endParaRPr lang="en-US" altLang="zh-TW" b="1" dirty="0">
              <a:solidFill>
                <a:srgbClr val="FF0000"/>
              </a:solidFill>
              <a:latin typeface="微軟正黑體" pitchFamily="34" charset="-120"/>
              <a:ea typeface="微軟正黑體" pitchFamily="34" charset="-120"/>
            </a:endParaRPr>
          </a:p>
        </p:txBody>
      </p:sp>
      <p:sp>
        <p:nvSpPr>
          <p:cNvPr id="18" name="向左箭號 17"/>
          <p:cNvSpPr/>
          <p:nvPr/>
        </p:nvSpPr>
        <p:spPr>
          <a:xfrm>
            <a:off x="3599848" y="2079060"/>
            <a:ext cx="231007" cy="25988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左箭號 18"/>
          <p:cNvSpPr/>
          <p:nvPr/>
        </p:nvSpPr>
        <p:spPr>
          <a:xfrm flipH="1">
            <a:off x="3068855" y="5167162"/>
            <a:ext cx="231007" cy="259882"/>
          </a:xfrm>
          <a:prstGeom prst="lef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1" name="表格 20"/>
          <p:cNvGraphicFramePr>
            <a:graphicFrameLocks noGrp="1"/>
          </p:cNvGraphicFramePr>
          <p:nvPr/>
        </p:nvGraphicFramePr>
        <p:xfrm>
          <a:off x="6632575" y="2528131"/>
          <a:ext cx="5143499" cy="3322032"/>
        </p:xfrm>
        <a:graphic>
          <a:graphicData uri="http://schemas.openxmlformats.org/drawingml/2006/table">
            <a:tbl>
              <a:tblPr/>
              <a:tblGrid>
                <a:gridCol w="1955800">
                  <a:extLst>
                    <a:ext uri="{9D8B030D-6E8A-4147-A177-3AD203B41FA5}">
                      <a16:colId xmlns:a16="http://schemas.microsoft.com/office/drawing/2014/main" val="20000"/>
                    </a:ext>
                  </a:extLst>
                </a:gridCol>
                <a:gridCol w="1618666">
                  <a:extLst>
                    <a:ext uri="{9D8B030D-6E8A-4147-A177-3AD203B41FA5}">
                      <a16:colId xmlns:a16="http://schemas.microsoft.com/office/drawing/2014/main" val="20001"/>
                    </a:ext>
                  </a:extLst>
                </a:gridCol>
                <a:gridCol w="1569033">
                  <a:extLst>
                    <a:ext uri="{9D8B030D-6E8A-4147-A177-3AD203B41FA5}">
                      <a16:colId xmlns:a16="http://schemas.microsoft.com/office/drawing/2014/main" val="20002"/>
                    </a:ext>
                  </a:extLst>
                </a:gridCol>
              </a:tblGrid>
              <a:tr h="342901">
                <a:tc>
                  <a:txBody>
                    <a:bodyPr/>
                    <a:lstStyle/>
                    <a:p>
                      <a:pPr algn="ctr">
                        <a:spcBef>
                          <a:spcPts val="600"/>
                        </a:spcBef>
                        <a:spcAft>
                          <a:spcPts val="0"/>
                        </a:spcAft>
                      </a:pPr>
                      <a:r>
                        <a:rPr lang="zh-HK" sz="1800" b="1" kern="0" dirty="0">
                          <a:solidFill>
                            <a:srgbClr val="FFFFFF"/>
                          </a:solidFill>
                          <a:latin typeface="Calibri"/>
                          <a:ea typeface="微軟正黑體"/>
                          <a:cs typeface="新細明體"/>
                        </a:rPr>
                        <a:t>評估</a:t>
                      </a:r>
                      <a:r>
                        <a:rPr lang="zh-TW" sz="1800" b="1" kern="0" dirty="0">
                          <a:solidFill>
                            <a:srgbClr val="FFFFFF"/>
                          </a:solidFill>
                          <a:latin typeface="Calibri"/>
                          <a:ea typeface="微軟正黑體"/>
                          <a:cs typeface="新細明體"/>
                        </a:rPr>
                        <a:t>面向</a:t>
                      </a:r>
                      <a:endParaRPr lang="zh-TW" sz="1800" kern="100" dirty="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Bef>
                          <a:spcPts val="600"/>
                        </a:spcBef>
                        <a:spcAft>
                          <a:spcPts val="0"/>
                        </a:spcAft>
                      </a:pPr>
                      <a:r>
                        <a:rPr lang="zh-TW" sz="1800" b="1" kern="0" dirty="0">
                          <a:solidFill>
                            <a:srgbClr val="FFFFFF"/>
                          </a:solidFill>
                          <a:latin typeface="Calibri"/>
                          <a:ea typeface="微軟正黑體"/>
                          <a:cs typeface="新細明體"/>
                        </a:rPr>
                        <a:t>許</a:t>
                      </a:r>
                      <a:r>
                        <a:rPr lang="zh-TW" altLang="en-US" sz="1800" b="1" kern="0" dirty="0">
                          <a:solidFill>
                            <a:srgbClr val="FFFFFF"/>
                          </a:solidFill>
                          <a:latin typeface="Calibri"/>
                          <a:ea typeface="微軟正黑體"/>
                          <a:cs typeface="新細明體"/>
                        </a:rPr>
                        <a:t>醫師</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Bef>
                          <a:spcPts val="600"/>
                        </a:spcBef>
                        <a:spcAft>
                          <a:spcPts val="0"/>
                        </a:spcAft>
                      </a:pPr>
                      <a:r>
                        <a:rPr lang="zh-TW" sz="1800" b="1" kern="0" dirty="0">
                          <a:solidFill>
                            <a:srgbClr val="FFFFFF"/>
                          </a:solidFill>
                          <a:latin typeface="Calibri"/>
                          <a:ea typeface="微軟正黑體"/>
                          <a:cs typeface="新細明體"/>
                        </a:rPr>
                        <a:t>楊</a:t>
                      </a:r>
                      <a:r>
                        <a:rPr lang="zh-TW" altLang="en-US" sz="1800" b="1" kern="0" dirty="0">
                          <a:solidFill>
                            <a:srgbClr val="FFFFFF"/>
                          </a:solidFill>
                          <a:latin typeface="Calibri"/>
                          <a:ea typeface="微軟正黑體"/>
                          <a:cs typeface="新細明體"/>
                        </a:rPr>
                        <a:t>醫師</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11481">
                <a:tc>
                  <a:txBody>
                    <a:bodyPr/>
                    <a:lstStyle/>
                    <a:p>
                      <a:pPr algn="ctr">
                        <a:lnSpc>
                          <a:spcPct val="100000"/>
                        </a:lnSpc>
                        <a:spcBef>
                          <a:spcPts val="600"/>
                        </a:spcBef>
                        <a:spcAft>
                          <a:spcPts val="0"/>
                        </a:spcAft>
                      </a:pPr>
                      <a:r>
                        <a:rPr lang="zh-TW" sz="1800" b="1" kern="0" dirty="0">
                          <a:latin typeface="Calibri"/>
                          <a:ea typeface="微軟正黑體"/>
                          <a:cs typeface="新細明體"/>
                        </a:rPr>
                        <a:t>成長模式</a:t>
                      </a:r>
                      <a:endParaRPr lang="zh-TW" sz="1800" kern="100" dirty="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穩定精進</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快速補強</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27521">
                <a:tc>
                  <a:txBody>
                    <a:bodyPr/>
                    <a:lstStyle/>
                    <a:p>
                      <a:pPr algn="ctr">
                        <a:lnSpc>
                          <a:spcPct val="100000"/>
                        </a:lnSpc>
                        <a:spcBef>
                          <a:spcPts val="600"/>
                        </a:spcBef>
                        <a:spcAft>
                          <a:spcPts val="0"/>
                        </a:spcAft>
                      </a:pPr>
                      <a:r>
                        <a:rPr lang="zh-TW" sz="1800" b="1" kern="0" dirty="0">
                          <a:latin typeface="Calibri"/>
                          <a:ea typeface="微軟正黑體"/>
                          <a:cs typeface="新細明體"/>
                        </a:rPr>
                        <a:t>起點</a:t>
                      </a:r>
                      <a:endParaRPr lang="zh-TW" sz="1800" kern="100" dirty="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高（</a:t>
                      </a:r>
                      <a:r>
                        <a:rPr lang="en-US" sz="1800" kern="0" dirty="0">
                          <a:latin typeface="Calibri"/>
                          <a:ea typeface="微軟正黑體"/>
                          <a:cs typeface="新細明體"/>
                        </a:rPr>
                        <a:t>R1</a:t>
                      </a:r>
                      <a:r>
                        <a:rPr lang="zh-TW" sz="1800" kern="0" dirty="0">
                          <a:latin typeface="Calibri"/>
                          <a:ea typeface="微軟正黑體"/>
                          <a:cs typeface="新細明體"/>
                        </a:rPr>
                        <a:t>即高分）</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中等（</a:t>
                      </a:r>
                      <a:r>
                        <a:rPr lang="en-US" sz="1800" kern="0" dirty="0">
                          <a:latin typeface="Calibri"/>
                          <a:ea typeface="微軟正黑體"/>
                          <a:cs typeface="新細明體"/>
                        </a:rPr>
                        <a:t>R2</a:t>
                      </a:r>
                      <a:r>
                        <a:rPr lang="zh-TW" sz="1800" kern="0" dirty="0">
                          <a:latin typeface="Calibri"/>
                          <a:ea typeface="微軟正黑體"/>
                          <a:cs typeface="新細明體"/>
                        </a:rPr>
                        <a:t>）</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91742">
                <a:tc>
                  <a:txBody>
                    <a:bodyPr/>
                    <a:lstStyle/>
                    <a:p>
                      <a:pPr algn="ctr">
                        <a:lnSpc>
                          <a:spcPct val="100000"/>
                        </a:lnSpc>
                        <a:spcBef>
                          <a:spcPts val="600"/>
                        </a:spcBef>
                        <a:spcAft>
                          <a:spcPts val="0"/>
                        </a:spcAft>
                      </a:pPr>
                      <a:r>
                        <a:rPr lang="zh-TW" sz="1800" b="1" kern="0" dirty="0">
                          <a:latin typeface="Calibri"/>
                          <a:ea typeface="微軟正黑體"/>
                          <a:cs typeface="新細明體"/>
                        </a:rPr>
                        <a:t>臨床技能</a:t>
                      </a:r>
                      <a:endParaRPr lang="zh-TW" sz="1800" kern="100" dirty="0">
                        <a:latin typeface="Calibri"/>
                        <a:ea typeface="新細明體"/>
                        <a:cs typeface="Times New Roman"/>
                      </a:endParaRPr>
                    </a:p>
                    <a:p>
                      <a:pPr algn="ctr">
                        <a:lnSpc>
                          <a:spcPct val="100000"/>
                        </a:lnSpc>
                        <a:spcBef>
                          <a:spcPts val="0"/>
                        </a:spcBef>
                        <a:spcAft>
                          <a:spcPts val="0"/>
                        </a:spcAft>
                      </a:pPr>
                      <a:r>
                        <a:rPr lang="en-US" sz="1400" b="1" kern="0" dirty="0">
                          <a:latin typeface="微軟正黑體"/>
                          <a:ea typeface="新細明體"/>
                          <a:cs typeface="新細明體"/>
                        </a:rPr>
                        <a:t>(Mini </a:t>
                      </a:r>
                      <a:r>
                        <a:rPr lang="en-US" sz="1400" b="1" kern="0" dirty="0" err="1">
                          <a:latin typeface="微軟正黑體"/>
                          <a:ea typeface="新細明體"/>
                          <a:cs typeface="新細明體"/>
                        </a:rPr>
                        <a:t>Cex</a:t>
                      </a:r>
                      <a:r>
                        <a:rPr lang="zh-HK" sz="1400" b="1" kern="0" dirty="0">
                          <a:latin typeface="Calibri"/>
                          <a:ea typeface="微軟正黑體"/>
                          <a:cs typeface="新細明體"/>
                        </a:rPr>
                        <a:t>、</a:t>
                      </a:r>
                      <a:r>
                        <a:rPr lang="en-US" sz="1400" b="1" kern="0" dirty="0" err="1">
                          <a:latin typeface="微軟正黑體"/>
                          <a:ea typeface="新細明體"/>
                          <a:cs typeface="新細明體"/>
                        </a:rPr>
                        <a:t>DopS</a:t>
                      </a:r>
                      <a:r>
                        <a:rPr lang="en-US" sz="1400" b="1" kern="0" dirty="0">
                          <a:latin typeface="微軟正黑體"/>
                          <a:ea typeface="新細明體"/>
                          <a:cs typeface="新細明體"/>
                        </a:rPr>
                        <a:t>)</a:t>
                      </a:r>
                      <a:endParaRPr lang="zh-TW" sz="1400" kern="100" dirty="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持續高＋再提升</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大幅進步</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60291">
                <a:tc>
                  <a:txBody>
                    <a:bodyPr/>
                    <a:lstStyle/>
                    <a:p>
                      <a:pPr algn="ctr">
                        <a:lnSpc>
                          <a:spcPct val="100000"/>
                        </a:lnSpc>
                        <a:spcBef>
                          <a:spcPts val="600"/>
                        </a:spcBef>
                        <a:spcAft>
                          <a:spcPts val="0"/>
                        </a:spcAft>
                      </a:pPr>
                      <a:r>
                        <a:rPr lang="zh-TW" sz="1800" b="1" kern="0" dirty="0">
                          <a:latin typeface="Calibri"/>
                          <a:ea typeface="微軟正黑體"/>
                          <a:cs typeface="新細明體"/>
                        </a:rPr>
                        <a:t>病房工作</a:t>
                      </a:r>
                      <a:endParaRPr lang="zh-TW" sz="1800" kern="100" dirty="0">
                        <a:latin typeface="Calibri"/>
                        <a:ea typeface="新細明體"/>
                        <a:cs typeface="Times New Roman"/>
                      </a:endParaRPr>
                    </a:p>
                    <a:p>
                      <a:pPr algn="ctr">
                        <a:lnSpc>
                          <a:spcPct val="100000"/>
                        </a:lnSpc>
                        <a:spcBef>
                          <a:spcPts val="0"/>
                        </a:spcBef>
                        <a:spcAft>
                          <a:spcPts val="0"/>
                        </a:spcAft>
                      </a:pPr>
                      <a:r>
                        <a:rPr lang="en-US" sz="1200" b="1" kern="0" dirty="0">
                          <a:latin typeface="微軟正黑體"/>
                          <a:ea typeface="新細明體"/>
                          <a:cs typeface="新細明體"/>
                        </a:rPr>
                        <a:t>(</a:t>
                      </a:r>
                      <a:r>
                        <a:rPr lang="zh-HK" sz="1200" b="1" kern="0" dirty="0">
                          <a:latin typeface="Calibri"/>
                          <a:ea typeface="微軟正黑體"/>
                          <a:cs typeface="新細明體"/>
                        </a:rPr>
                        <a:t>臨床教師、護理長、同儕</a:t>
                      </a:r>
                      <a:r>
                        <a:rPr lang="en-US" sz="1200" b="1" kern="0" dirty="0">
                          <a:latin typeface="微軟正黑體"/>
                          <a:ea typeface="新細明體"/>
                          <a:cs typeface="新細明體"/>
                        </a:rPr>
                        <a:t>)</a:t>
                      </a:r>
                      <a:endParaRPr lang="zh-TW" sz="1200" kern="100" dirty="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小幅上升</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明顯上升</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79608">
                <a:tc>
                  <a:txBody>
                    <a:bodyPr/>
                    <a:lstStyle/>
                    <a:p>
                      <a:pPr algn="ctr">
                        <a:lnSpc>
                          <a:spcPct val="100000"/>
                        </a:lnSpc>
                        <a:spcBef>
                          <a:spcPts val="600"/>
                        </a:spcBef>
                        <a:spcAft>
                          <a:spcPts val="0"/>
                        </a:spcAft>
                      </a:pPr>
                      <a:r>
                        <a:rPr lang="zh-TW" sz="1800" b="1" kern="0" dirty="0">
                          <a:latin typeface="Calibri"/>
                          <a:ea typeface="微軟正黑體"/>
                          <a:cs typeface="新細明體"/>
                        </a:rPr>
                        <a:t>學術活動</a:t>
                      </a:r>
                      <a:endParaRPr lang="zh-TW" sz="1800" kern="100" dirty="0">
                        <a:latin typeface="Calibri"/>
                        <a:ea typeface="新細明體"/>
                        <a:cs typeface="Times New Roman"/>
                      </a:endParaRPr>
                    </a:p>
                    <a:p>
                      <a:pPr algn="ctr">
                        <a:lnSpc>
                          <a:spcPct val="100000"/>
                        </a:lnSpc>
                        <a:spcBef>
                          <a:spcPts val="0"/>
                        </a:spcBef>
                        <a:spcAft>
                          <a:spcPts val="0"/>
                        </a:spcAft>
                      </a:pPr>
                      <a:r>
                        <a:rPr lang="en-US" sz="1600" b="1" kern="0" dirty="0">
                          <a:latin typeface="微軟正黑體"/>
                          <a:ea typeface="新細明體"/>
                          <a:cs typeface="新細明體"/>
                        </a:rPr>
                        <a:t>(</a:t>
                      </a:r>
                      <a:r>
                        <a:rPr lang="zh-HK" sz="1600" b="1" kern="0" dirty="0">
                          <a:latin typeface="Calibri"/>
                          <a:ea typeface="微軟正黑體"/>
                          <a:cs typeface="新細明體"/>
                        </a:rPr>
                        <a:t>體系</a:t>
                      </a:r>
                      <a:r>
                        <a:rPr lang="en-US" sz="1600" b="1" kern="0" dirty="0">
                          <a:latin typeface="微軟正黑體"/>
                          <a:ea typeface="新細明體"/>
                          <a:cs typeface="新細明體"/>
                        </a:rPr>
                        <a:t>)</a:t>
                      </a:r>
                      <a:endParaRPr lang="zh-TW" sz="1600" kern="100" dirty="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略下降</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略下降</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08488">
                <a:tc>
                  <a:txBody>
                    <a:bodyPr/>
                    <a:lstStyle/>
                    <a:p>
                      <a:pPr algn="ctr">
                        <a:lnSpc>
                          <a:spcPct val="100000"/>
                        </a:lnSpc>
                        <a:spcBef>
                          <a:spcPts val="600"/>
                        </a:spcBef>
                        <a:spcAft>
                          <a:spcPts val="0"/>
                        </a:spcAft>
                      </a:pPr>
                      <a:r>
                        <a:rPr lang="zh-TW" sz="1800" b="1" kern="0">
                          <a:latin typeface="Calibri"/>
                          <a:ea typeface="微軟正黑體"/>
                          <a:cs typeface="新細明體"/>
                        </a:rPr>
                        <a:t>整體型態</a:t>
                      </a:r>
                      <a:endParaRPr lang="zh-TW" sz="1800" kern="100">
                        <a:latin typeface="Calibri"/>
                        <a:ea typeface="新細明體"/>
                        <a:cs typeface="Times New Roman"/>
                      </a:endParaRPr>
                    </a:p>
                  </a:txBody>
                  <a:tcPr marL="68580" marR="6858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「強者更強」</a:t>
                      </a:r>
                      <a:endParaRPr lang="zh-TW" sz="1800" kern="100" dirty="0">
                        <a:latin typeface="Calibri"/>
                        <a:ea typeface="新細明體"/>
                        <a:cs typeface="Times New Roman"/>
                      </a:endParaRPr>
                    </a:p>
                  </a:txBody>
                  <a:tcPr marL="68580" marR="6858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tc>
                  <a:txBody>
                    <a:bodyPr/>
                    <a:lstStyle/>
                    <a:p>
                      <a:pPr algn="ctr">
                        <a:lnSpc>
                          <a:spcPct val="100000"/>
                        </a:lnSpc>
                        <a:spcBef>
                          <a:spcPts val="600"/>
                        </a:spcBef>
                        <a:spcAft>
                          <a:spcPts val="0"/>
                        </a:spcAft>
                      </a:pPr>
                      <a:r>
                        <a:rPr lang="zh-TW" sz="1800" kern="0" dirty="0">
                          <a:latin typeface="Calibri"/>
                          <a:ea typeface="微軟正黑體"/>
                          <a:cs typeface="新細明體"/>
                        </a:rPr>
                        <a:t>「弱項補起」</a:t>
                      </a:r>
                      <a:endParaRPr lang="zh-TW" sz="1800" kern="100" dirty="0">
                        <a:latin typeface="Calibri"/>
                        <a:ea typeface="新細明體"/>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028" name="Rectangle 4"/>
          <p:cNvSpPr>
            <a:spLocks noChangeArrowheads="1"/>
          </p:cNvSpPr>
          <p:nvPr/>
        </p:nvSpPr>
        <p:spPr bwMode="auto">
          <a:xfrm>
            <a:off x="6632575" y="1989325"/>
            <a:ext cx="2031325"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sz="2400" b="1" i="0" u="none" strike="noStrike" cap="none" normalizeH="0" baseline="0" dirty="0">
                <a:ln>
                  <a:noFill/>
                </a:ln>
                <a:solidFill>
                  <a:schemeClr val="tx1"/>
                </a:solidFill>
                <a:effectLst/>
                <a:latin typeface="微軟正黑體" pitchFamily="34" charset="-120"/>
                <a:ea typeface="微軟正黑體" pitchFamily="34" charset="-120"/>
                <a:cs typeface="Segoe UI" pitchFamily="34" charset="0"/>
              </a:rPr>
              <a:t>成長型態比較</a:t>
            </a:r>
            <a:endParaRPr kumimoji="1" 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24" name="矩形 23"/>
          <p:cNvSpPr/>
          <p:nvPr/>
        </p:nvSpPr>
        <p:spPr>
          <a:xfrm>
            <a:off x="3790950" y="3427412"/>
            <a:ext cx="682625" cy="161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100" b="1" dirty="0">
                <a:solidFill>
                  <a:schemeClr val="tx1"/>
                </a:solidFill>
                <a:latin typeface="微軟正黑體" pitchFamily="34" charset="-120"/>
                <a:ea typeface="微軟正黑體" pitchFamily="34" charset="-120"/>
              </a:rPr>
              <a:t>楊醫師</a:t>
            </a:r>
          </a:p>
        </p:txBody>
      </p:sp>
      <p:sp>
        <p:nvSpPr>
          <p:cNvPr id="29" name="矩形 28"/>
          <p:cNvSpPr/>
          <p:nvPr/>
        </p:nvSpPr>
        <p:spPr>
          <a:xfrm>
            <a:off x="1098550" y="1165408"/>
            <a:ext cx="612976" cy="161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100" b="1" dirty="0">
                <a:solidFill>
                  <a:schemeClr val="tx1"/>
                </a:solidFill>
                <a:latin typeface="微軟正黑體" pitchFamily="34" charset="-120"/>
                <a:ea typeface="微軟正黑體" pitchFamily="34" charset="-120"/>
              </a:rPr>
              <a:t>許醫師</a:t>
            </a:r>
          </a:p>
        </p:txBody>
      </p:sp>
      <p:sp>
        <p:nvSpPr>
          <p:cNvPr id="32" name="標題 1"/>
          <p:cNvSpPr>
            <a:spLocks noGrp="1"/>
          </p:cNvSpPr>
          <p:nvPr>
            <p:ph type="title"/>
          </p:nvPr>
        </p:nvSpPr>
        <p:spPr>
          <a:xfrm>
            <a:off x="543425" y="174627"/>
            <a:ext cx="4500213" cy="595394"/>
          </a:xfrm>
        </p:spPr>
        <p:txBody>
          <a:bodyPr>
            <a:normAutofit/>
          </a:bodyPr>
          <a:lstStyle/>
          <a:p>
            <a:r>
              <a:rPr lang="zh-TW" altLang="en-US" sz="3200" b="1" dirty="0">
                <a:solidFill>
                  <a:schemeClr val="accent1">
                    <a:lumMod val="50000"/>
                  </a:schemeClr>
                </a:solidFill>
                <a:latin typeface="微軟正黑體" pitchFamily="34" charset="-120"/>
                <a:ea typeface="微軟正黑體" pitchFamily="34" charset="-120"/>
              </a:rPr>
              <a:t>六、評估機制</a:t>
            </a:r>
            <a:endParaRPr lang="zh-TW" altLang="en-US" sz="2900" b="1" dirty="0">
              <a:solidFill>
                <a:schemeClr val="accent1">
                  <a:lumMod val="50000"/>
                </a:schemeClr>
              </a:solidFill>
              <a:latin typeface="微軟正黑體" pitchFamily="34" charset="-120"/>
              <a:ea typeface="微軟正黑體" pitchFamily="34" charset="-120"/>
            </a:endParaRPr>
          </a:p>
        </p:txBody>
      </p:sp>
      <p:sp>
        <p:nvSpPr>
          <p:cNvPr id="15" name="矩形 14"/>
          <p:cNvSpPr/>
          <p:nvPr/>
        </p:nvSpPr>
        <p:spPr>
          <a:xfrm>
            <a:off x="11506119" y="996434"/>
            <a:ext cx="476412" cy="1477328"/>
          </a:xfrm>
          <a:prstGeom prst="rect">
            <a:avLst/>
          </a:prstGeom>
        </p:spPr>
        <p:txBody>
          <a:bodyPr wrap="none">
            <a:spAutoFit/>
          </a:bodyPr>
          <a:lstStyle/>
          <a:p>
            <a:r>
              <a:rPr lang="en-US" altLang="zh-TW" dirty="0"/>
              <a:t>2.1</a:t>
            </a:r>
          </a:p>
          <a:p>
            <a:r>
              <a:rPr lang="en-US" altLang="zh-TW" dirty="0"/>
              <a:t>2.2</a:t>
            </a:r>
          </a:p>
          <a:p>
            <a:r>
              <a:rPr lang="en-US" altLang="zh-TW" dirty="0"/>
              <a:t>6.1</a:t>
            </a:r>
          </a:p>
          <a:p>
            <a:r>
              <a:rPr lang="en-US" altLang="zh-TW" dirty="0"/>
              <a:t>6.2</a:t>
            </a:r>
          </a:p>
          <a:p>
            <a:r>
              <a:rPr lang="en-US" altLang="zh-TW" dirty="0"/>
              <a:t>9.1</a:t>
            </a:r>
          </a:p>
        </p:txBody>
      </p:sp>
    </p:spTree>
    <p:extLst>
      <p:ext uri="{BB962C8B-B14F-4D97-AF65-F5344CB8AC3E}">
        <p14:creationId xmlns:p14="http://schemas.microsoft.com/office/powerpoint/2010/main" val="961235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64513" name="_x0000_s0"/>
          <p:cNvGraphicFramePr>
            <a:graphicFrameLocks noChangeAspect="1"/>
          </p:cNvGraphicFramePr>
          <p:nvPr/>
        </p:nvGraphicFramePr>
        <p:xfrm>
          <a:off x="5955030" y="194310"/>
          <a:ext cx="5276850" cy="6296025"/>
        </p:xfrm>
        <a:graphic>
          <a:graphicData uri="http://schemas.openxmlformats.org/presentationml/2006/ole">
            <mc:AlternateContent xmlns:mc="http://schemas.openxmlformats.org/markup-compatibility/2006">
              <mc:Choice xmlns:v="urn:schemas-microsoft-com:vml" Requires="v">
                <p:oleObj spid="_x0000_s64513" r:id="rId3" imgW="5749747" imgH="6856781" progId="">
                  <p:embed/>
                </p:oleObj>
              </mc:Choice>
              <mc:Fallback>
                <p:oleObj r:id="rId3" imgW="5749747" imgH="6856781" progId="">
                  <p:embed/>
                  <p:pic>
                    <p:nvPicPr>
                      <p:cNvPr id="0" name="_x0000_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030" y="194310"/>
                        <a:ext cx="5276850" cy="6296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標題 1"/>
          <p:cNvSpPr>
            <a:spLocks noGrp="1"/>
          </p:cNvSpPr>
          <p:nvPr>
            <p:ph type="title"/>
          </p:nvPr>
        </p:nvSpPr>
        <p:spPr>
          <a:xfrm>
            <a:off x="543425" y="174627"/>
            <a:ext cx="4500213" cy="595394"/>
          </a:xfrm>
        </p:spPr>
        <p:txBody>
          <a:bodyPr>
            <a:normAutofit/>
          </a:bodyPr>
          <a:lstStyle/>
          <a:p>
            <a:r>
              <a:rPr lang="zh-TW" altLang="en-US" sz="3200" b="1" dirty="0">
                <a:solidFill>
                  <a:schemeClr val="accent1">
                    <a:lumMod val="50000"/>
                  </a:schemeClr>
                </a:solidFill>
                <a:latin typeface="微軟正黑體" pitchFamily="34" charset="-120"/>
                <a:ea typeface="微軟正黑體" pitchFamily="34" charset="-120"/>
              </a:rPr>
              <a:t>六、評估機制</a:t>
            </a:r>
            <a:endParaRPr lang="zh-TW" altLang="en-US" sz="2900" b="1" dirty="0">
              <a:solidFill>
                <a:schemeClr val="accent1">
                  <a:lumMod val="50000"/>
                </a:schemeClr>
              </a:solidFill>
              <a:latin typeface="微軟正黑體" pitchFamily="34" charset="-120"/>
              <a:ea typeface="微軟正黑體" pitchFamily="34" charset="-120"/>
            </a:endParaRPr>
          </a:p>
        </p:txBody>
      </p:sp>
      <p:sp>
        <p:nvSpPr>
          <p:cNvPr id="16" name="矩形 15"/>
          <p:cNvSpPr/>
          <p:nvPr/>
        </p:nvSpPr>
        <p:spPr>
          <a:xfrm>
            <a:off x="1475526" y="1185334"/>
            <a:ext cx="3416320" cy="369332"/>
          </a:xfrm>
          <a:prstGeom prst="rect">
            <a:avLst/>
          </a:prstGeom>
          <a:solidFill>
            <a:schemeClr val="accent4">
              <a:lumMod val="40000"/>
              <a:lumOff val="60000"/>
            </a:schemeClr>
          </a:solidFill>
        </p:spPr>
        <p:txBody>
          <a:bodyPr wrap="none">
            <a:spAutoFit/>
          </a:bodyPr>
          <a:lstStyle/>
          <a:p>
            <a:r>
              <a:rPr lang="zh-TW" altLang="zh-TW" b="1" dirty="0">
                <a:latin typeface="微軟正黑體" pitchFamily="34" charset="-120"/>
                <a:ea typeface="微軟正黑體" pitchFamily="34" charset="-120"/>
              </a:rPr>
              <a:t>受訓人員學習成效不佳補強機制</a:t>
            </a:r>
            <a:endParaRPr lang="zh-TW" altLang="en-US" b="1" dirty="0">
              <a:latin typeface="微軟正黑體" pitchFamily="34" charset="-120"/>
              <a:ea typeface="微軟正黑體" pitchFamily="34" charset="-120"/>
            </a:endParaRPr>
          </a:p>
        </p:txBody>
      </p:sp>
      <p:grpSp>
        <p:nvGrpSpPr>
          <p:cNvPr id="18" name="群組 17"/>
          <p:cNvGrpSpPr/>
          <p:nvPr/>
        </p:nvGrpSpPr>
        <p:grpSpPr>
          <a:xfrm>
            <a:off x="1028700" y="1623548"/>
            <a:ext cx="4263390" cy="4183380"/>
            <a:chOff x="1028700" y="1564556"/>
            <a:chExt cx="4263390" cy="4183380"/>
          </a:xfrm>
        </p:grpSpPr>
        <p:pic>
          <p:nvPicPr>
            <p:cNvPr id="64516" name="Picture 4" descr="Four Step Cycle Diagram – Royalty-Free Vector | VectorStock"/>
            <p:cNvPicPr>
              <a:picLocks noChangeAspect="1" noChangeArrowheads="1"/>
            </p:cNvPicPr>
            <p:nvPr/>
          </p:nvPicPr>
          <p:blipFill>
            <a:blip r:embed="rId5" cstate="print"/>
            <a:srcRect l="12005" t="11961" r="12705" b="19634"/>
            <a:stretch>
              <a:fillRect/>
            </a:stretch>
          </p:blipFill>
          <p:spPr bwMode="auto">
            <a:xfrm>
              <a:off x="1028700" y="1564556"/>
              <a:ext cx="4263390" cy="4183380"/>
            </a:xfrm>
            <a:prstGeom prst="rect">
              <a:avLst/>
            </a:prstGeom>
            <a:noFill/>
          </p:spPr>
        </p:pic>
        <p:sp>
          <p:nvSpPr>
            <p:cNvPr id="12" name="矩形 11"/>
            <p:cNvSpPr/>
            <p:nvPr/>
          </p:nvSpPr>
          <p:spPr>
            <a:xfrm>
              <a:off x="2366010" y="2389540"/>
              <a:ext cx="800219" cy="461665"/>
            </a:xfrm>
            <a:prstGeom prst="rect">
              <a:avLst/>
            </a:prstGeom>
          </p:spPr>
          <p:txBody>
            <a:bodyPr wrap="none">
              <a:spAutoFit/>
            </a:bodyPr>
            <a:lstStyle/>
            <a:p>
              <a:pPr fontAlgn="t"/>
              <a:r>
                <a:rPr lang="zh-TW" altLang="en-US" sz="2400" b="1" dirty="0">
                  <a:latin typeface="微軟正黑體" pitchFamily="34" charset="-120"/>
                  <a:ea typeface="微軟正黑體" pitchFamily="34" charset="-120"/>
                </a:rPr>
                <a:t>評估</a:t>
              </a:r>
            </a:p>
          </p:txBody>
        </p:sp>
        <p:sp>
          <p:nvSpPr>
            <p:cNvPr id="13" name="矩形 12"/>
            <p:cNvSpPr/>
            <p:nvPr/>
          </p:nvSpPr>
          <p:spPr>
            <a:xfrm>
              <a:off x="3806874" y="2922940"/>
              <a:ext cx="800219" cy="461665"/>
            </a:xfrm>
            <a:prstGeom prst="rect">
              <a:avLst/>
            </a:prstGeom>
          </p:spPr>
          <p:txBody>
            <a:bodyPr wrap="none">
              <a:spAutoFit/>
            </a:bodyPr>
            <a:lstStyle/>
            <a:p>
              <a:r>
                <a:rPr lang="zh-TW" altLang="en-US" sz="2400" b="1" dirty="0">
                  <a:latin typeface="微軟正黑體" pitchFamily="34" charset="-120"/>
                  <a:ea typeface="微軟正黑體" pitchFamily="34" charset="-120"/>
                </a:rPr>
                <a:t>回饋</a:t>
              </a:r>
            </a:p>
          </p:txBody>
        </p:sp>
        <p:sp>
          <p:nvSpPr>
            <p:cNvPr id="14" name="矩形 13"/>
            <p:cNvSpPr/>
            <p:nvPr/>
          </p:nvSpPr>
          <p:spPr>
            <a:xfrm>
              <a:off x="3258234" y="4397410"/>
              <a:ext cx="800219" cy="461665"/>
            </a:xfrm>
            <a:prstGeom prst="rect">
              <a:avLst/>
            </a:prstGeom>
          </p:spPr>
          <p:txBody>
            <a:bodyPr wrap="none">
              <a:spAutoFit/>
            </a:bodyPr>
            <a:lstStyle/>
            <a:p>
              <a:r>
                <a:rPr lang="zh-TW" altLang="en-US" sz="2400" b="1" dirty="0">
                  <a:latin typeface="微軟正黑體" pitchFamily="34" charset="-120"/>
                  <a:ea typeface="微軟正黑體" pitchFamily="34" charset="-120"/>
                </a:rPr>
                <a:t>改善</a:t>
              </a:r>
            </a:p>
          </p:txBody>
        </p:sp>
        <p:sp>
          <p:nvSpPr>
            <p:cNvPr id="15" name="矩形 14"/>
            <p:cNvSpPr/>
            <p:nvPr/>
          </p:nvSpPr>
          <p:spPr>
            <a:xfrm>
              <a:off x="1702638" y="3951640"/>
              <a:ext cx="1107996" cy="461665"/>
            </a:xfrm>
            <a:prstGeom prst="rect">
              <a:avLst/>
            </a:prstGeom>
          </p:spPr>
          <p:txBody>
            <a:bodyPr wrap="none">
              <a:spAutoFit/>
            </a:bodyPr>
            <a:lstStyle/>
            <a:p>
              <a:r>
                <a:rPr lang="zh-TW" altLang="en-US" sz="2400" b="1" dirty="0">
                  <a:latin typeface="微軟正黑體" pitchFamily="34" charset="-120"/>
                  <a:ea typeface="微軟正黑體" pitchFamily="34" charset="-120"/>
                </a:rPr>
                <a:t>再評估</a:t>
              </a:r>
            </a:p>
          </p:txBody>
        </p:sp>
        <p:sp>
          <p:nvSpPr>
            <p:cNvPr id="17" name="矩形 16"/>
            <p:cNvSpPr/>
            <p:nvPr/>
          </p:nvSpPr>
          <p:spPr>
            <a:xfrm>
              <a:off x="2857795" y="3352488"/>
              <a:ext cx="646331" cy="646331"/>
            </a:xfrm>
            <a:prstGeom prst="rect">
              <a:avLst/>
            </a:prstGeom>
          </p:spPr>
          <p:txBody>
            <a:bodyPr wrap="none">
              <a:spAutoFit/>
            </a:bodyPr>
            <a:lstStyle/>
            <a:p>
              <a:r>
                <a:rPr lang="zh-TW" altLang="en-US" b="1" dirty="0">
                  <a:solidFill>
                    <a:schemeClr val="accent5">
                      <a:lumMod val="75000"/>
                    </a:schemeClr>
                  </a:solidFill>
                  <a:latin typeface="微軟正黑體" pitchFamily="34" charset="-120"/>
                  <a:ea typeface="微軟正黑體" pitchFamily="34" charset="-120"/>
                </a:rPr>
                <a:t>閉環</a:t>
              </a:r>
              <a:endParaRPr lang="en-US" altLang="zh-TW" b="1" dirty="0">
                <a:solidFill>
                  <a:schemeClr val="accent5">
                    <a:lumMod val="75000"/>
                  </a:schemeClr>
                </a:solidFill>
                <a:latin typeface="微軟正黑體" pitchFamily="34" charset="-120"/>
                <a:ea typeface="微軟正黑體" pitchFamily="34" charset="-120"/>
              </a:endParaRPr>
            </a:p>
            <a:p>
              <a:r>
                <a:rPr lang="zh-TW" altLang="en-US" b="1" dirty="0">
                  <a:solidFill>
                    <a:schemeClr val="accent5">
                      <a:lumMod val="75000"/>
                    </a:schemeClr>
                  </a:solidFill>
                  <a:latin typeface="微軟正黑體" pitchFamily="34" charset="-120"/>
                  <a:ea typeface="微軟正黑體" pitchFamily="34" charset="-120"/>
                </a:rPr>
                <a:t>機制</a:t>
              </a:r>
            </a:p>
          </p:txBody>
        </p:sp>
      </p:grpSp>
      <p:sp>
        <p:nvSpPr>
          <p:cNvPr id="19" name="文字方塊 18"/>
          <p:cNvSpPr txBox="1"/>
          <p:nvPr/>
        </p:nvSpPr>
        <p:spPr>
          <a:xfrm>
            <a:off x="11506201" y="962025"/>
            <a:ext cx="495300" cy="369332"/>
          </a:xfrm>
          <a:prstGeom prst="rect">
            <a:avLst/>
          </a:prstGeom>
          <a:noFill/>
        </p:spPr>
        <p:txBody>
          <a:bodyPr wrap="square" rtlCol="0">
            <a:spAutoFit/>
          </a:bodyPr>
          <a:lstStyle/>
          <a:p>
            <a:r>
              <a:rPr lang="en-US" altLang="zh-TW" dirty="0"/>
              <a:t>4.1</a:t>
            </a:r>
          </a:p>
        </p:txBody>
      </p:sp>
      <p:sp>
        <p:nvSpPr>
          <p:cNvPr id="21" name="矩形 20"/>
          <p:cNvSpPr/>
          <p:nvPr/>
        </p:nvSpPr>
        <p:spPr>
          <a:xfrm>
            <a:off x="330200" y="5698222"/>
            <a:ext cx="7213600" cy="430887"/>
          </a:xfrm>
          <a:prstGeom prst="rect">
            <a:avLst/>
          </a:prstGeom>
        </p:spPr>
        <p:txBody>
          <a:bodyPr wrap="square">
            <a:spAutoFit/>
          </a:bodyPr>
          <a:lstStyle/>
          <a:p>
            <a:pPr lvl="0" fontAlgn="t"/>
            <a:r>
              <a:rPr lang="zh-TW" altLang="en-US" sz="2200" b="1" dirty="0">
                <a:solidFill>
                  <a:srgbClr val="FF0000"/>
                </a:solidFill>
                <a:latin typeface="微軟正黑體" pitchFamily="34" charset="-120"/>
                <a:ea typeface="微軟正黑體" pitchFamily="34" charset="-120"/>
              </a:rPr>
              <a:t>建立「評估 → 回饋 → 改善 → 再評估」之閉環機制。</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4500213"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七、訓練成果</a:t>
            </a:r>
          </a:p>
        </p:txBody>
      </p:sp>
      <p:graphicFrame>
        <p:nvGraphicFramePr>
          <p:cNvPr id="4" name="表格 3"/>
          <p:cNvGraphicFramePr>
            <a:graphicFrameLocks noGrp="1"/>
          </p:cNvGraphicFramePr>
          <p:nvPr/>
        </p:nvGraphicFramePr>
        <p:xfrm>
          <a:off x="747252" y="1914831"/>
          <a:ext cx="10314037" cy="3807541"/>
        </p:xfrm>
        <a:graphic>
          <a:graphicData uri="http://schemas.openxmlformats.org/drawingml/2006/table">
            <a:tbl>
              <a:tblPr>
                <a:tableStyleId>{C4B1156A-380E-4F78-BDF5-A606A8083BF9}</a:tableStyleId>
              </a:tblPr>
              <a:tblGrid>
                <a:gridCol w="1482617">
                  <a:extLst>
                    <a:ext uri="{9D8B030D-6E8A-4147-A177-3AD203B41FA5}">
                      <a16:colId xmlns:a16="http://schemas.microsoft.com/office/drawing/2014/main" val="20000"/>
                    </a:ext>
                  </a:extLst>
                </a:gridCol>
                <a:gridCol w="1486900">
                  <a:extLst>
                    <a:ext uri="{9D8B030D-6E8A-4147-A177-3AD203B41FA5}">
                      <a16:colId xmlns:a16="http://schemas.microsoft.com/office/drawing/2014/main" val="20001"/>
                    </a:ext>
                  </a:extLst>
                </a:gridCol>
                <a:gridCol w="1343353">
                  <a:extLst>
                    <a:ext uri="{9D8B030D-6E8A-4147-A177-3AD203B41FA5}">
                      <a16:colId xmlns:a16="http://schemas.microsoft.com/office/drawing/2014/main" val="20002"/>
                    </a:ext>
                  </a:extLst>
                </a:gridCol>
                <a:gridCol w="1260866">
                  <a:extLst>
                    <a:ext uri="{9D8B030D-6E8A-4147-A177-3AD203B41FA5}">
                      <a16:colId xmlns:a16="http://schemas.microsoft.com/office/drawing/2014/main" val="20003"/>
                    </a:ext>
                  </a:extLst>
                </a:gridCol>
                <a:gridCol w="2759552">
                  <a:extLst>
                    <a:ext uri="{9D8B030D-6E8A-4147-A177-3AD203B41FA5}">
                      <a16:colId xmlns:a16="http://schemas.microsoft.com/office/drawing/2014/main" val="20004"/>
                    </a:ext>
                  </a:extLst>
                </a:gridCol>
                <a:gridCol w="1980749">
                  <a:extLst>
                    <a:ext uri="{9D8B030D-6E8A-4147-A177-3AD203B41FA5}">
                      <a16:colId xmlns:a16="http://schemas.microsoft.com/office/drawing/2014/main" val="20005"/>
                    </a:ext>
                  </a:extLst>
                </a:gridCol>
              </a:tblGrid>
              <a:tr h="761509">
                <a:tc>
                  <a:txBody>
                    <a:bodyPr/>
                    <a:lstStyle/>
                    <a:p>
                      <a:pPr algn="ctr">
                        <a:spcAft>
                          <a:spcPts val="0"/>
                        </a:spcAft>
                      </a:pPr>
                      <a:r>
                        <a:rPr lang="zh-TW" sz="2000" b="1" kern="100" dirty="0">
                          <a:latin typeface="微軟正黑體" pitchFamily="34" charset="-120"/>
                          <a:ea typeface="微軟正黑體" pitchFamily="34" charset="-120"/>
                        </a:rPr>
                        <a:t>住院醫師</a:t>
                      </a:r>
                      <a:endParaRPr lang="en-US" altLang="zh-TW" sz="2000" b="1" kern="100" dirty="0">
                        <a:latin typeface="微軟正黑體" pitchFamily="34" charset="-120"/>
                        <a:ea typeface="微軟正黑體" pitchFamily="34" charset="-120"/>
                      </a:endParaRPr>
                    </a:p>
                    <a:p>
                      <a:pPr algn="ctr">
                        <a:spcAft>
                          <a:spcPts val="0"/>
                        </a:spcAft>
                      </a:pPr>
                      <a:r>
                        <a:rPr lang="zh-TW" sz="2000" b="1" kern="100" dirty="0">
                          <a:latin typeface="微軟正黑體" pitchFamily="34" charset="-120"/>
                          <a:ea typeface="微軟正黑體" pitchFamily="34" charset="-120"/>
                        </a:rPr>
                        <a:t>第幾年</a:t>
                      </a:r>
                      <a:endParaRPr lang="zh-TW" sz="2000" b="1" kern="100" dirty="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姓名</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到職日期</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離職日期</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備註</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內科專科考照</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0"/>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李家誠</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109.8.1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112.8.1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1"/>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邱源明</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110.8.1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113.8.1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2"/>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葉星佑</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110.8.1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113.8.1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3"/>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郭烜嘉</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111.8.1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113.8.1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4"/>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蘇俞菱</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111.8.1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113.8.1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5"/>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張宸嘉</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111.8.1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113.8.1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6"/>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HK" sz="2000" b="1" kern="100">
                          <a:latin typeface="微軟正黑體" pitchFamily="34" charset="-120"/>
                          <a:ea typeface="微軟正黑體" pitchFamily="34" charset="-120"/>
                        </a:rPr>
                        <a:t>黃翔</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112.8.1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114.8.1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通過</a:t>
                      </a:r>
                      <a:endParaRPr lang="zh-TW" sz="2000" b="1" kern="10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7"/>
                  </a:ext>
                </a:extLst>
              </a:tr>
              <a:tr h="380754">
                <a:tc>
                  <a:txBody>
                    <a:bodyPr/>
                    <a:lstStyle/>
                    <a:p>
                      <a:pPr algn="ctr">
                        <a:spcAft>
                          <a:spcPts val="0"/>
                        </a:spcAft>
                      </a:pPr>
                      <a:r>
                        <a:rPr lang="en-US" sz="2000" b="1" kern="100">
                          <a:latin typeface="微軟正黑體" pitchFamily="34" charset="-120"/>
                          <a:ea typeface="微軟正黑體" pitchFamily="34" charset="-120"/>
                        </a:rPr>
                        <a:t>R3</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HK" sz="2000" b="1" kern="100">
                          <a:latin typeface="微軟正黑體" pitchFamily="34" charset="-120"/>
                          <a:ea typeface="微軟正黑體" pitchFamily="34" charset="-120"/>
                        </a:rPr>
                        <a:t>謝仁哲</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112.8.1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000" b="1" kern="100">
                          <a:latin typeface="微軟正黑體" pitchFamily="34" charset="-120"/>
                          <a:ea typeface="微軟正黑體" pitchFamily="34" charset="-120"/>
                        </a:rPr>
                        <a:t>114.8.1</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a:latin typeface="微軟正黑體" pitchFamily="34" charset="-120"/>
                          <a:ea typeface="微軟正黑體" pitchFamily="34" charset="-120"/>
                        </a:rPr>
                        <a:t>訓練期滿</a:t>
                      </a:r>
                      <a:endParaRPr lang="zh-TW" sz="2000" b="1" kern="100">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000" b="1" kern="100" dirty="0">
                          <a:latin typeface="微軟正黑體" pitchFamily="34" charset="-120"/>
                          <a:ea typeface="微軟正黑體" pitchFamily="34" charset="-120"/>
                        </a:rPr>
                        <a:t>通過</a:t>
                      </a:r>
                      <a:endParaRPr lang="zh-TW" sz="2000" b="1" kern="100" dirty="0">
                        <a:latin typeface="微軟正黑體" pitchFamily="34" charset="-120"/>
                        <a:ea typeface="微軟正黑體" pitchFamily="34" charset="-120"/>
                        <a:cs typeface="Times New Roman"/>
                      </a:endParaRPr>
                    </a:p>
                  </a:txBody>
                  <a:tcPr marL="68580" marR="68580" marT="0" marB="0" anchor="ctr"/>
                </a:tc>
                <a:extLst>
                  <a:ext uri="{0D108BD9-81ED-4DB2-BD59-A6C34878D82A}">
                    <a16:rowId xmlns:a16="http://schemas.microsoft.com/office/drawing/2014/main" val="10008"/>
                  </a:ext>
                </a:extLst>
              </a:tr>
            </a:tbl>
          </a:graphicData>
        </a:graphic>
      </p:graphicFrame>
      <p:sp>
        <p:nvSpPr>
          <p:cNvPr id="5" name="矩形 4"/>
          <p:cNvSpPr/>
          <p:nvPr/>
        </p:nvSpPr>
        <p:spPr>
          <a:xfrm>
            <a:off x="2878490" y="1189392"/>
            <a:ext cx="6591869" cy="584775"/>
          </a:xfrm>
          <a:prstGeom prst="rect">
            <a:avLst/>
          </a:prstGeom>
        </p:spPr>
        <p:txBody>
          <a:bodyPr wrap="none">
            <a:spAutoFit/>
          </a:bodyPr>
          <a:lstStyle/>
          <a:p>
            <a:r>
              <a:rPr lang="zh-TW" altLang="zh-TW" sz="3200" b="1" dirty="0">
                <a:latin typeface="微軟正黑體" pitchFamily="34" charset="-120"/>
                <a:ea typeface="微軟正黑體" pitchFamily="34" charset="-120"/>
              </a:rPr>
              <a:t>住院醫師專科醫師考試通過率</a:t>
            </a:r>
            <a:r>
              <a:rPr lang="en-US" altLang="zh-TW" sz="3200" b="1" dirty="0">
                <a:latin typeface="微軟正黑體" pitchFamily="34" charset="-120"/>
                <a:ea typeface="微軟正黑體" pitchFamily="34" charset="-120"/>
              </a:rPr>
              <a:t>100%</a:t>
            </a:r>
            <a:endParaRPr lang="zh-TW" altLang="en-US" sz="3200" b="1" dirty="0">
              <a:latin typeface="微軟正黑體" pitchFamily="34" charset="-120"/>
              <a:ea typeface="微軟正黑體" pitchFamily="34" charset="-120"/>
            </a:endParaRPr>
          </a:p>
        </p:txBody>
      </p:sp>
      <p:sp>
        <p:nvSpPr>
          <p:cNvPr id="6" name="文字方塊 5"/>
          <p:cNvSpPr txBox="1"/>
          <p:nvPr/>
        </p:nvSpPr>
        <p:spPr>
          <a:xfrm>
            <a:off x="11506201" y="962025"/>
            <a:ext cx="495300" cy="369332"/>
          </a:xfrm>
          <a:prstGeom prst="rect">
            <a:avLst/>
          </a:prstGeom>
          <a:noFill/>
        </p:spPr>
        <p:txBody>
          <a:bodyPr wrap="square" rtlCol="0">
            <a:spAutoFit/>
          </a:bodyPr>
          <a:lstStyle/>
          <a:p>
            <a:r>
              <a:rPr lang="en-US" altLang="zh-TW" dirty="0"/>
              <a:t>9.3</a:t>
            </a:r>
          </a:p>
        </p:txBody>
      </p:sp>
    </p:spTree>
    <p:extLst>
      <p:ext uri="{BB962C8B-B14F-4D97-AF65-F5344CB8AC3E}">
        <p14:creationId xmlns:p14="http://schemas.microsoft.com/office/powerpoint/2010/main" val="961235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4500213" cy="595394"/>
          </a:xfrm>
        </p:spPr>
        <p:txBody>
          <a:bodyPr>
            <a:normAutofit/>
          </a:bodyPr>
          <a:lstStyle/>
          <a:p>
            <a:pPr lvl="0">
              <a:spcBef>
                <a:spcPts val="1200"/>
              </a:spcBef>
            </a:pPr>
            <a:r>
              <a:rPr lang="zh-TW" altLang="en-US" sz="3200" b="1" dirty="0">
                <a:solidFill>
                  <a:schemeClr val="accent1">
                    <a:lumMod val="50000"/>
                  </a:schemeClr>
                </a:solidFill>
                <a:latin typeface="微軟正黑體" pitchFamily="34" charset="-120"/>
                <a:ea typeface="微軟正黑體" pitchFamily="34" charset="-120"/>
              </a:rPr>
              <a:t>八、結論</a:t>
            </a:r>
          </a:p>
        </p:txBody>
      </p:sp>
      <p:sp>
        <p:nvSpPr>
          <p:cNvPr id="10" name="矩形 9"/>
          <p:cNvSpPr/>
          <p:nvPr/>
        </p:nvSpPr>
        <p:spPr>
          <a:xfrm>
            <a:off x="3839210" y="871022"/>
            <a:ext cx="4493538" cy="523220"/>
          </a:xfrm>
          <a:prstGeom prst="rect">
            <a:avLst/>
          </a:prstGeom>
        </p:spPr>
        <p:txBody>
          <a:bodyPr wrap="none">
            <a:spAutoFit/>
          </a:bodyPr>
          <a:lstStyle/>
          <a:p>
            <a:pPr lvl="0" fontAlgn="t"/>
            <a:r>
              <a:rPr lang="zh-TW" altLang="en-US" sz="2800" b="1" u="sng" dirty="0">
                <a:solidFill>
                  <a:prstClr val="black"/>
                </a:solidFill>
                <a:latin typeface="微軟正黑體" pitchFamily="34" charset="-120"/>
                <a:ea typeface="微軟正黑體" pitchFamily="34" charset="-120"/>
              </a:rPr>
              <a:t>內科住院醫師訓練整體架構</a:t>
            </a:r>
          </a:p>
        </p:txBody>
      </p:sp>
      <p:sp>
        <p:nvSpPr>
          <p:cNvPr id="13" name="矩形 12"/>
          <p:cNvSpPr/>
          <p:nvPr/>
        </p:nvSpPr>
        <p:spPr>
          <a:xfrm>
            <a:off x="1435100" y="5798924"/>
            <a:ext cx="9236894" cy="400110"/>
          </a:xfrm>
          <a:prstGeom prst="rect">
            <a:avLst/>
          </a:prstGeom>
        </p:spPr>
        <p:txBody>
          <a:bodyPr wrap="square">
            <a:spAutoFit/>
          </a:bodyPr>
          <a:lstStyle/>
          <a:p>
            <a:pPr algn="ctr"/>
            <a:r>
              <a:rPr lang="zh-TW" altLang="en-US" sz="2000" b="1" dirty="0">
                <a:solidFill>
                  <a:prstClr val="black"/>
                </a:solidFill>
                <a:latin typeface="微軟正黑體" pitchFamily="34" charset="-120"/>
                <a:ea typeface="微軟正黑體" pitchFamily="34" charset="-120"/>
              </a:rPr>
              <a:t>建立「能力導向、制度化且持續改善」之完整內科訓練體系</a:t>
            </a:r>
            <a:endParaRPr lang="zh-TW" altLang="en-US" sz="2000" b="1" dirty="0">
              <a:latin typeface="微軟正黑體" pitchFamily="34" charset="-120"/>
              <a:ea typeface="微軟正黑體" pitchFamily="34" charset="-120"/>
            </a:endParaRPr>
          </a:p>
        </p:txBody>
      </p:sp>
      <p:sp>
        <p:nvSpPr>
          <p:cNvPr id="5" name="Rounded Rectangle 3"/>
          <p:cNvSpPr/>
          <p:nvPr/>
        </p:nvSpPr>
        <p:spPr>
          <a:xfrm>
            <a:off x="4102100" y="2644140"/>
            <a:ext cx="4064000" cy="1165860"/>
          </a:xfrm>
          <a:prstGeom prst="roundRect">
            <a:avLst/>
          </a:prstGeom>
          <a:solidFill>
            <a:srgbClr val="285891"/>
          </a:solidFill>
          <a:ln>
            <a:solidFill>
              <a:srgbClr val="28589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800" b="1" dirty="0" err="1">
                <a:solidFill>
                  <a:srgbClr val="FFFFFF"/>
                </a:solidFill>
                <a:latin typeface="微軟正黑體" pitchFamily="34" charset="-120"/>
                <a:ea typeface="微軟正黑體" pitchFamily="34" charset="-120"/>
              </a:rPr>
              <a:t>完整訓練體系</a:t>
            </a:r>
            <a:r>
              <a:rPr sz="2800" b="1" dirty="0">
                <a:solidFill>
                  <a:srgbClr val="FFFFFF"/>
                </a:solidFill>
                <a:latin typeface="微軟正黑體" pitchFamily="34" charset="-120"/>
                <a:ea typeface="微軟正黑體" pitchFamily="34" charset="-120"/>
              </a:rPr>
              <a:t>
</a:t>
            </a:r>
            <a:r>
              <a:rPr sz="2800" b="1" dirty="0" err="1">
                <a:solidFill>
                  <a:srgbClr val="FFFFFF"/>
                </a:solidFill>
                <a:latin typeface="微軟正黑體" pitchFamily="34" charset="-120"/>
                <a:ea typeface="微軟正黑體" pitchFamily="34" charset="-120"/>
              </a:rPr>
              <a:t>培育優質內科專科醫師</a:t>
            </a:r>
            <a:endParaRPr sz="2800" b="1" dirty="0">
              <a:solidFill>
                <a:srgbClr val="FFFFFF"/>
              </a:solidFill>
              <a:latin typeface="微軟正黑體" pitchFamily="34" charset="-120"/>
              <a:ea typeface="微軟正黑體" pitchFamily="34" charset="-120"/>
            </a:endParaRPr>
          </a:p>
        </p:txBody>
      </p:sp>
      <p:sp>
        <p:nvSpPr>
          <p:cNvPr id="6" name="Rounded Rectangle 4"/>
          <p:cNvSpPr/>
          <p:nvPr/>
        </p:nvSpPr>
        <p:spPr>
          <a:xfrm>
            <a:off x="1658620" y="1722120"/>
            <a:ext cx="1828800" cy="914400"/>
          </a:xfrm>
          <a:prstGeom prst="roundRect">
            <a:avLst/>
          </a:prstGeom>
          <a:solidFill>
            <a:srgbClr val="DCE6F2"/>
          </a:solidFill>
          <a:ln>
            <a:solidFill>
              <a:srgbClr val="789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400" b="1" dirty="0" err="1">
                <a:solidFill>
                  <a:srgbClr val="1E3250"/>
                </a:solidFill>
                <a:latin typeface="微軟正黑體" pitchFamily="34" charset="-120"/>
                <a:ea typeface="微軟正黑體" pitchFamily="34" charset="-120"/>
              </a:rPr>
              <a:t>台大體系</a:t>
            </a:r>
            <a:r>
              <a:rPr sz="2400" b="1" dirty="0">
                <a:solidFill>
                  <a:srgbClr val="1E3250"/>
                </a:solidFill>
                <a:latin typeface="微軟正黑體" pitchFamily="34" charset="-120"/>
                <a:ea typeface="微軟正黑體" pitchFamily="34" charset="-120"/>
              </a:rPr>
              <a:t>
</a:t>
            </a:r>
            <a:r>
              <a:rPr sz="2400" b="1" dirty="0" err="1">
                <a:solidFill>
                  <a:srgbClr val="1E3250"/>
                </a:solidFill>
                <a:latin typeface="微軟正黑體" pitchFamily="34" charset="-120"/>
                <a:ea typeface="微軟正黑體" pitchFamily="34" charset="-120"/>
              </a:rPr>
              <a:t>資源整合</a:t>
            </a:r>
            <a:endParaRPr sz="2400" b="1" dirty="0">
              <a:solidFill>
                <a:srgbClr val="1E3250"/>
              </a:solidFill>
              <a:latin typeface="微軟正黑體" pitchFamily="34" charset="-120"/>
              <a:ea typeface="微軟正黑體" pitchFamily="34" charset="-120"/>
            </a:endParaRPr>
          </a:p>
        </p:txBody>
      </p:sp>
      <p:sp>
        <p:nvSpPr>
          <p:cNvPr id="7" name="Rounded Rectangle 5"/>
          <p:cNvSpPr/>
          <p:nvPr/>
        </p:nvSpPr>
        <p:spPr>
          <a:xfrm>
            <a:off x="1671320" y="3710940"/>
            <a:ext cx="1828800" cy="914400"/>
          </a:xfrm>
          <a:prstGeom prst="roundRect">
            <a:avLst/>
          </a:prstGeom>
          <a:solidFill>
            <a:srgbClr val="DCE6F2"/>
          </a:solidFill>
          <a:ln>
            <a:solidFill>
              <a:srgbClr val="789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400" b="1">
                <a:solidFill>
                  <a:srgbClr val="1E3250"/>
                </a:solidFill>
                <a:latin typeface="微軟正黑體" pitchFamily="34" charset="-120"/>
                <a:ea typeface="微軟正黑體" pitchFamily="34" charset="-120"/>
              </a:rPr>
              <a:t>臨床場域
完整訓練</a:t>
            </a:r>
          </a:p>
        </p:txBody>
      </p:sp>
      <p:sp>
        <p:nvSpPr>
          <p:cNvPr id="8" name="Rounded Rectangle 6"/>
          <p:cNvSpPr/>
          <p:nvPr/>
        </p:nvSpPr>
        <p:spPr>
          <a:xfrm>
            <a:off x="8727440" y="1709420"/>
            <a:ext cx="1828800" cy="914400"/>
          </a:xfrm>
          <a:prstGeom prst="roundRect">
            <a:avLst/>
          </a:prstGeom>
          <a:solidFill>
            <a:srgbClr val="DCE6F2"/>
          </a:solidFill>
          <a:ln>
            <a:solidFill>
              <a:srgbClr val="789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400" b="1">
                <a:solidFill>
                  <a:srgbClr val="1E3250"/>
                </a:solidFill>
                <a:latin typeface="微軟正黑體" pitchFamily="34" charset="-120"/>
                <a:ea typeface="微軟正黑體" pitchFamily="34" charset="-120"/>
              </a:rPr>
              <a:t>優質師資
教學能力</a:t>
            </a:r>
          </a:p>
        </p:txBody>
      </p:sp>
      <p:sp>
        <p:nvSpPr>
          <p:cNvPr id="9" name="Rounded Rectangle 7"/>
          <p:cNvSpPr/>
          <p:nvPr/>
        </p:nvSpPr>
        <p:spPr>
          <a:xfrm>
            <a:off x="8740140" y="3710940"/>
            <a:ext cx="1828800" cy="914400"/>
          </a:xfrm>
          <a:prstGeom prst="roundRect">
            <a:avLst/>
          </a:prstGeom>
          <a:solidFill>
            <a:srgbClr val="DCE6F2"/>
          </a:solidFill>
          <a:ln>
            <a:solidFill>
              <a:srgbClr val="7891B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400" b="1">
                <a:solidFill>
                  <a:srgbClr val="1E3250"/>
                </a:solidFill>
                <a:latin typeface="微軟正黑體" pitchFamily="34" charset="-120"/>
                <a:ea typeface="微軟正黑體" pitchFamily="34" charset="-120"/>
              </a:rPr>
              <a:t>評估機制
PDCA循環</a:t>
            </a:r>
          </a:p>
        </p:txBody>
      </p:sp>
      <p:sp>
        <p:nvSpPr>
          <p:cNvPr id="11" name="Rounded Rectangle 8"/>
          <p:cNvSpPr/>
          <p:nvPr/>
        </p:nvSpPr>
        <p:spPr>
          <a:xfrm>
            <a:off x="3238500" y="5029200"/>
            <a:ext cx="5600700" cy="505460"/>
          </a:xfrm>
          <a:prstGeom prst="roundRect">
            <a:avLst/>
          </a:prstGeom>
          <a:solidFill>
            <a:schemeClr val="accent1">
              <a:lumMod val="50000"/>
            </a:schemeClr>
          </a:solidFill>
          <a:ln>
            <a:solidFill>
              <a:srgbClr val="508C5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sz="2200" b="1" dirty="0" err="1">
                <a:solidFill>
                  <a:srgbClr val="FFFFFF"/>
                </a:solidFill>
                <a:latin typeface="微軟正黑體" pitchFamily="34" charset="-120"/>
                <a:ea typeface="微軟正黑體" pitchFamily="34" charset="-120"/>
              </a:rPr>
              <a:t>訓練成果｜內科專科醫師通過率</a:t>
            </a:r>
            <a:r>
              <a:rPr sz="2200" b="1" dirty="0">
                <a:solidFill>
                  <a:srgbClr val="FFFFFF"/>
                </a:solidFill>
                <a:latin typeface="微軟正黑體" pitchFamily="34" charset="-120"/>
                <a:ea typeface="微軟正黑體" pitchFamily="34" charset="-120"/>
              </a:rPr>
              <a:t> 100%</a:t>
            </a:r>
          </a:p>
        </p:txBody>
      </p:sp>
      <p:sp>
        <p:nvSpPr>
          <p:cNvPr id="12" name="TextBox 2"/>
          <p:cNvSpPr txBox="1"/>
          <p:nvPr/>
        </p:nvSpPr>
        <p:spPr>
          <a:xfrm>
            <a:off x="3679900" y="1356360"/>
            <a:ext cx="4974440" cy="369332"/>
          </a:xfrm>
          <a:prstGeom prst="rect">
            <a:avLst/>
          </a:prstGeom>
          <a:noFill/>
        </p:spPr>
        <p:txBody>
          <a:bodyPr wrap="none">
            <a:spAutoFit/>
          </a:bodyPr>
          <a:lstStyle/>
          <a:p>
            <a:pPr algn="ctr"/>
            <a:r>
              <a:rPr b="1" dirty="0" err="1">
                <a:solidFill>
                  <a:srgbClr val="FF0000"/>
                </a:solidFill>
                <a:latin typeface="微軟正黑體" pitchFamily="34" charset="-120"/>
                <a:ea typeface="微軟正黑體" pitchFamily="34" charset="-120"/>
              </a:rPr>
              <a:t>能力導向</a:t>
            </a:r>
            <a:r>
              <a:rPr b="1" dirty="0">
                <a:solidFill>
                  <a:srgbClr val="FF0000"/>
                </a:solidFill>
                <a:latin typeface="微軟正黑體" pitchFamily="34" charset="-120"/>
                <a:ea typeface="微軟正黑體" pitchFamily="34" charset="-120"/>
              </a:rPr>
              <a:t> × </a:t>
            </a:r>
            <a:r>
              <a:rPr b="1" dirty="0" err="1">
                <a:solidFill>
                  <a:srgbClr val="FF0000"/>
                </a:solidFill>
                <a:latin typeface="微軟正黑體" pitchFamily="34" charset="-120"/>
                <a:ea typeface="微軟正黑體" pitchFamily="34" charset="-120"/>
              </a:rPr>
              <a:t>制度化訓練</a:t>
            </a:r>
            <a:r>
              <a:rPr b="1" dirty="0">
                <a:solidFill>
                  <a:srgbClr val="FF0000"/>
                </a:solidFill>
                <a:latin typeface="微軟正黑體" pitchFamily="34" charset="-120"/>
                <a:ea typeface="微軟正黑體" pitchFamily="34" charset="-120"/>
              </a:rPr>
              <a:t> × </a:t>
            </a:r>
            <a:r>
              <a:rPr b="1" dirty="0" err="1">
                <a:solidFill>
                  <a:srgbClr val="FF0000"/>
                </a:solidFill>
                <a:latin typeface="微軟正黑體" pitchFamily="34" charset="-120"/>
                <a:ea typeface="微軟正黑體" pitchFamily="34" charset="-120"/>
              </a:rPr>
              <a:t>全人醫療</a:t>
            </a:r>
            <a:r>
              <a:rPr b="1" dirty="0">
                <a:solidFill>
                  <a:srgbClr val="FF0000"/>
                </a:solidFill>
                <a:latin typeface="微軟正黑體" pitchFamily="34" charset="-120"/>
                <a:ea typeface="微軟正黑體" pitchFamily="34" charset="-120"/>
              </a:rPr>
              <a:t> × </a:t>
            </a:r>
            <a:r>
              <a:rPr b="1" dirty="0" err="1">
                <a:solidFill>
                  <a:srgbClr val="FF0000"/>
                </a:solidFill>
                <a:latin typeface="微軟正黑體" pitchFamily="34" charset="-120"/>
                <a:ea typeface="微軟正黑體" pitchFamily="34" charset="-120"/>
              </a:rPr>
              <a:t>持續改善</a:t>
            </a:r>
            <a:endParaRPr b="1" dirty="0">
              <a:solidFill>
                <a:srgbClr val="FF0000"/>
              </a:solidFill>
              <a:latin typeface="微軟正黑體" pitchFamily="34" charset="-120"/>
              <a:ea typeface="微軟正黑體" pitchFamily="34" charset="-120"/>
            </a:endParaRPr>
          </a:p>
        </p:txBody>
      </p:sp>
      <p:sp>
        <p:nvSpPr>
          <p:cNvPr id="14" name="向下箭號 13"/>
          <p:cNvSpPr/>
          <p:nvPr/>
        </p:nvSpPr>
        <p:spPr>
          <a:xfrm rot="17854106">
            <a:off x="3606800" y="2654300"/>
            <a:ext cx="36830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下箭號 14"/>
          <p:cNvSpPr/>
          <p:nvPr/>
        </p:nvSpPr>
        <p:spPr>
          <a:xfrm rot="14679119">
            <a:off x="3606799" y="3568699"/>
            <a:ext cx="36830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向下箭號 15"/>
          <p:cNvSpPr/>
          <p:nvPr/>
        </p:nvSpPr>
        <p:spPr>
          <a:xfrm rot="3745894" flipH="1">
            <a:off x="8293100" y="2578100"/>
            <a:ext cx="36830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下箭號 16"/>
          <p:cNvSpPr/>
          <p:nvPr/>
        </p:nvSpPr>
        <p:spPr>
          <a:xfrm rot="6920881" flipH="1">
            <a:off x="8293099" y="3492499"/>
            <a:ext cx="368300"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61235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C90CC-0994-451B-AF4A-64A0DDE6F381}" type="slidenum">
              <a:rPr kumimoji="0" lang="zh-TW" altLang="en-US" sz="1200" b="0"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TW" altLang="en-US" sz="12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矩形 5"/>
          <p:cNvSpPr/>
          <p:nvPr/>
        </p:nvSpPr>
        <p:spPr>
          <a:xfrm>
            <a:off x="1" y="0"/>
            <a:ext cx="5727700" cy="133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3"/>
          <p:cNvSpPr txBox="1">
            <a:spLocks noChangeArrowheads="1"/>
          </p:cNvSpPr>
          <p:nvPr/>
        </p:nvSpPr>
        <p:spPr bwMode="auto">
          <a:xfrm>
            <a:off x="3349625" y="2020888"/>
            <a:ext cx="5000625" cy="2278062"/>
          </a:xfrm>
          <a:prstGeom prst="rect">
            <a:avLst/>
          </a:prstGeom>
          <a:noFill/>
          <a:ln w="9525">
            <a:noFill/>
            <a:miter lim="800000"/>
            <a:headEnd/>
            <a:tailEnd/>
          </a:ln>
        </p:spPr>
        <p:txBody>
          <a:bodyPr>
            <a:spAutoFit/>
          </a:bodyPr>
          <a:lstStyle/>
          <a:p>
            <a:pPr algn="dist" eaLnBrk="1" hangingPunct="1"/>
            <a:r>
              <a:rPr lang="zh-TW" altLang="en-US" sz="6600" b="1" dirty="0">
                <a:solidFill>
                  <a:srgbClr val="002060"/>
                </a:solidFill>
                <a:latin typeface="微軟正黑體" pitchFamily="34" charset="-120"/>
                <a:ea typeface="微軟正黑體" pitchFamily="34" charset="-120"/>
              </a:rPr>
              <a:t>感謝聆聽</a:t>
            </a:r>
            <a:endParaRPr lang="en-US" altLang="zh-TW" sz="6600" b="1" dirty="0">
              <a:solidFill>
                <a:srgbClr val="002060"/>
              </a:solidFill>
              <a:latin typeface="微軟正黑體" pitchFamily="34" charset="-120"/>
              <a:ea typeface="微軟正黑體" pitchFamily="34" charset="-120"/>
            </a:endParaRPr>
          </a:p>
          <a:p>
            <a:pPr algn="dist" eaLnBrk="1" hangingPunct="1">
              <a:spcBef>
                <a:spcPts val="1200"/>
              </a:spcBef>
            </a:pPr>
            <a:r>
              <a:rPr lang="zh-TW" altLang="en-US" sz="6600" b="1" dirty="0">
                <a:solidFill>
                  <a:srgbClr val="002060"/>
                </a:solidFill>
                <a:latin typeface="微軟正黑體" pitchFamily="34" charset="-120"/>
                <a:ea typeface="微軟正黑體" pitchFamily="34" charset="-120"/>
              </a:rPr>
              <a:t>敬請指教</a:t>
            </a:r>
          </a:p>
        </p:txBody>
      </p:sp>
      <p:pic>
        <p:nvPicPr>
          <p:cNvPr id="97281" name="Picture 1"/>
          <p:cNvPicPr>
            <a:picLocks noChangeAspect="1" noChangeArrowheads="1"/>
          </p:cNvPicPr>
          <p:nvPr/>
        </p:nvPicPr>
        <p:blipFill>
          <a:blip r:embed="rId3" cstate="print"/>
          <a:srcRect/>
          <a:stretch>
            <a:fillRect/>
          </a:stretch>
        </p:blipFill>
        <p:spPr bwMode="auto">
          <a:xfrm>
            <a:off x="2054225" y="4476750"/>
            <a:ext cx="8107363" cy="17145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4018950" cy="595394"/>
          </a:xfrm>
        </p:spPr>
        <p:txBody>
          <a:bodyPr>
            <a:normAutofit/>
          </a:bodyPr>
          <a:lstStyle/>
          <a:p>
            <a:r>
              <a:rPr lang="zh-TW" altLang="en-US" sz="3200" b="1" dirty="0">
                <a:solidFill>
                  <a:schemeClr val="accent1">
                    <a:lumMod val="50000"/>
                  </a:schemeClr>
                </a:solidFill>
                <a:latin typeface="微軟正黑體" pitchFamily="34" charset="-120"/>
                <a:ea typeface="微軟正黑體" pitchFamily="34" charset="-120"/>
              </a:rPr>
              <a:t>一、訓練核心</a:t>
            </a:r>
          </a:p>
        </p:txBody>
      </p:sp>
      <p:pic>
        <p:nvPicPr>
          <p:cNvPr id="28" name="圖片 27" descr="a0ac8afb-6930-436f-ba20-627a9d0d7b89.png"/>
          <p:cNvPicPr>
            <a:picLocks noChangeAspect="1"/>
          </p:cNvPicPr>
          <p:nvPr/>
        </p:nvPicPr>
        <p:blipFill>
          <a:blip r:embed="rId3" cstate="print"/>
          <a:stretch>
            <a:fillRect/>
          </a:stretch>
        </p:blipFill>
        <p:spPr>
          <a:xfrm>
            <a:off x="3061636" y="192505"/>
            <a:ext cx="6251608" cy="6251608"/>
          </a:xfrm>
          <a:prstGeom prst="rect">
            <a:avLst/>
          </a:prstGeom>
        </p:spPr>
      </p:pic>
      <p:sp>
        <p:nvSpPr>
          <p:cNvPr id="29" name="矩形 28"/>
          <p:cNvSpPr/>
          <p:nvPr/>
        </p:nvSpPr>
        <p:spPr>
          <a:xfrm>
            <a:off x="9480883" y="3089709"/>
            <a:ext cx="2464067" cy="176142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nSpc>
                <a:spcPct val="150000"/>
              </a:lnSpc>
            </a:pPr>
            <a:r>
              <a:rPr lang="en-US" altLang="zh-TW" b="1" dirty="0" err="1">
                <a:solidFill>
                  <a:srgbClr val="7030A0"/>
                </a:solidFill>
                <a:latin typeface="微軟正黑體" pitchFamily="34" charset="-120"/>
                <a:ea typeface="微軟正黑體" pitchFamily="34" charset="-120"/>
              </a:rPr>
              <a:t>Dops</a:t>
            </a:r>
            <a:endParaRPr lang="en-US" altLang="zh-TW" b="1" dirty="0">
              <a:solidFill>
                <a:srgbClr val="7030A0"/>
              </a:solidFill>
              <a:latin typeface="微軟正黑體" pitchFamily="34" charset="-120"/>
              <a:ea typeface="微軟正黑體" pitchFamily="34" charset="-120"/>
            </a:endParaRPr>
          </a:p>
          <a:p>
            <a:pPr>
              <a:lnSpc>
                <a:spcPct val="150000"/>
              </a:lnSpc>
            </a:pPr>
            <a:r>
              <a:rPr lang="en-US" altLang="zh-TW" b="1" dirty="0">
                <a:solidFill>
                  <a:srgbClr val="7030A0"/>
                </a:solidFill>
                <a:latin typeface="微軟正黑體" pitchFamily="34" charset="-120"/>
                <a:ea typeface="微軟正黑體" pitchFamily="34" charset="-120"/>
              </a:rPr>
              <a:t>Mine </a:t>
            </a:r>
            <a:r>
              <a:rPr lang="en-US" altLang="zh-TW" b="1" dirty="0" err="1">
                <a:solidFill>
                  <a:srgbClr val="7030A0"/>
                </a:solidFill>
                <a:latin typeface="微軟正黑體" pitchFamily="34" charset="-120"/>
                <a:ea typeface="微軟正黑體" pitchFamily="34" charset="-120"/>
              </a:rPr>
              <a:t>Cex</a:t>
            </a:r>
            <a:endParaRPr lang="en-US" altLang="zh-TW" b="1" dirty="0">
              <a:solidFill>
                <a:srgbClr val="7030A0"/>
              </a:solidFill>
              <a:latin typeface="微軟正黑體" pitchFamily="34" charset="-120"/>
              <a:ea typeface="微軟正黑體" pitchFamily="34" charset="-120"/>
            </a:endParaRPr>
          </a:p>
          <a:p>
            <a:pPr>
              <a:lnSpc>
                <a:spcPct val="150000"/>
              </a:lnSpc>
            </a:pPr>
            <a:r>
              <a:rPr lang="zh-TW" altLang="en-US" b="1" dirty="0">
                <a:solidFill>
                  <a:srgbClr val="7030A0"/>
                </a:solidFill>
                <a:latin typeface="微軟正黑體" pitchFamily="34" charset="-120"/>
                <a:ea typeface="微軟正黑體" pitchFamily="34" charset="-120"/>
              </a:rPr>
              <a:t>工作評量表</a:t>
            </a:r>
            <a:endParaRPr lang="en-US" altLang="zh-TW" b="1" dirty="0">
              <a:solidFill>
                <a:srgbClr val="7030A0"/>
              </a:solidFill>
              <a:latin typeface="微軟正黑體" pitchFamily="34" charset="-120"/>
              <a:ea typeface="微軟正黑體" pitchFamily="34" charset="-120"/>
            </a:endParaRPr>
          </a:p>
          <a:p>
            <a:pPr>
              <a:lnSpc>
                <a:spcPct val="150000"/>
              </a:lnSpc>
            </a:pPr>
            <a:r>
              <a:rPr lang="en-US" altLang="zh-TW" b="1" dirty="0">
                <a:solidFill>
                  <a:srgbClr val="7030A0"/>
                </a:solidFill>
                <a:latin typeface="微軟正黑體" pitchFamily="34" charset="-120"/>
                <a:ea typeface="微軟正黑體" pitchFamily="34" charset="-120"/>
              </a:rPr>
              <a:t>(</a:t>
            </a:r>
            <a:r>
              <a:rPr lang="zh-TW" altLang="en-US" b="1" dirty="0">
                <a:solidFill>
                  <a:srgbClr val="7030A0"/>
                </a:solidFill>
                <a:latin typeface="微軟正黑體" pitchFamily="34" charset="-120"/>
                <a:ea typeface="微軟正黑體" pitchFamily="34" charset="-120"/>
              </a:rPr>
              <a:t>臨床教師</a:t>
            </a:r>
            <a:r>
              <a:rPr lang="en-US" altLang="zh-TW" b="1" dirty="0">
                <a:solidFill>
                  <a:srgbClr val="7030A0"/>
                </a:solidFill>
                <a:latin typeface="微軟正黑體" pitchFamily="34" charset="-120"/>
                <a:ea typeface="微軟正黑體" pitchFamily="34" charset="-120"/>
              </a:rPr>
              <a:t>.</a:t>
            </a:r>
            <a:r>
              <a:rPr lang="zh-TW" altLang="en-US" b="1" dirty="0">
                <a:solidFill>
                  <a:srgbClr val="7030A0"/>
                </a:solidFill>
                <a:latin typeface="微軟正黑體" pitchFamily="34" charset="-120"/>
                <a:ea typeface="微軟正黑體" pitchFamily="34" charset="-120"/>
              </a:rPr>
              <a:t>同儕</a:t>
            </a:r>
            <a:r>
              <a:rPr lang="en-US" altLang="zh-TW" b="1" dirty="0">
                <a:solidFill>
                  <a:srgbClr val="7030A0"/>
                </a:solidFill>
                <a:latin typeface="微軟正黑體" pitchFamily="34" charset="-120"/>
                <a:ea typeface="微軟正黑體" pitchFamily="34" charset="-120"/>
              </a:rPr>
              <a:t>.</a:t>
            </a:r>
            <a:r>
              <a:rPr lang="zh-TW" altLang="en-US" b="1" dirty="0">
                <a:solidFill>
                  <a:srgbClr val="7030A0"/>
                </a:solidFill>
                <a:latin typeface="微軟正黑體" pitchFamily="34" charset="-120"/>
                <a:ea typeface="微軟正黑體" pitchFamily="34" charset="-120"/>
              </a:rPr>
              <a:t>護理長</a:t>
            </a:r>
            <a:r>
              <a:rPr lang="en-US" altLang="zh-TW" b="1" dirty="0">
                <a:solidFill>
                  <a:srgbClr val="7030A0"/>
                </a:solidFill>
                <a:latin typeface="微軟正黑體" pitchFamily="34" charset="-120"/>
                <a:ea typeface="微軟正黑體" pitchFamily="34" charset="-120"/>
              </a:rPr>
              <a:t>)</a:t>
            </a:r>
            <a:endParaRPr lang="zh-TW" altLang="en-US" b="1" dirty="0">
              <a:solidFill>
                <a:srgbClr val="7030A0"/>
              </a:solidFill>
              <a:latin typeface="微軟正黑體" pitchFamily="34" charset="-120"/>
              <a:ea typeface="微軟正黑體" pitchFamily="34" charset="-120"/>
            </a:endParaRPr>
          </a:p>
        </p:txBody>
      </p:sp>
      <p:sp>
        <p:nvSpPr>
          <p:cNvPr id="30" name="向左箭號 29"/>
          <p:cNvSpPr/>
          <p:nvPr/>
        </p:nvSpPr>
        <p:spPr>
          <a:xfrm>
            <a:off x="9288377" y="3859731"/>
            <a:ext cx="231006" cy="317633"/>
          </a:xfrm>
          <a:prstGeom prst="lef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481470" y="3677472"/>
            <a:ext cx="2302233" cy="646331"/>
          </a:xfrm>
          <a:prstGeom prst="rect">
            <a:avLst/>
          </a:prstGeom>
        </p:spPr>
        <p:txBody>
          <a:bodyPr wrap="none">
            <a:spAutoFit/>
          </a:bodyPr>
          <a:lstStyle/>
          <a:p>
            <a:pPr algn="ctr" fontAlgn="t"/>
            <a:r>
              <a:rPr lang="zh-TW" altLang="en-US" b="1" dirty="0">
                <a:solidFill>
                  <a:schemeClr val="accent6">
                    <a:lumMod val="50000"/>
                  </a:schemeClr>
                </a:solidFill>
                <a:latin typeface="微軟正黑體" pitchFamily="34" charset="-120"/>
                <a:ea typeface="微軟正黑體" pitchFamily="34" charset="-120"/>
              </a:rPr>
              <a:t>教學課程</a:t>
            </a:r>
            <a:endParaRPr lang="en-US" altLang="zh-TW" b="1" dirty="0">
              <a:solidFill>
                <a:schemeClr val="accent6">
                  <a:lumMod val="50000"/>
                </a:schemeClr>
              </a:solidFill>
              <a:latin typeface="微軟正黑體" pitchFamily="34" charset="-120"/>
              <a:ea typeface="微軟正黑體" pitchFamily="34" charset="-120"/>
            </a:endParaRPr>
          </a:p>
          <a:p>
            <a:pPr fontAlgn="t"/>
            <a:r>
              <a:rPr lang="zh-TW" altLang="en-US" b="1" dirty="0">
                <a:solidFill>
                  <a:schemeClr val="accent6">
                    <a:lumMod val="50000"/>
                  </a:schemeClr>
                </a:solidFill>
                <a:latin typeface="微軟正黑體" pitchFamily="34" charset="-120"/>
                <a:ea typeface="微軟正黑體" pitchFamily="34" charset="-120"/>
              </a:rPr>
              <a:t>（晨會</a:t>
            </a:r>
            <a:r>
              <a:rPr lang="en-US" altLang="zh-TW" b="1" dirty="0">
                <a:solidFill>
                  <a:schemeClr val="accent6">
                    <a:lumMod val="50000"/>
                  </a:schemeClr>
                </a:solidFill>
                <a:latin typeface="微軟正黑體" pitchFamily="34" charset="-120"/>
                <a:ea typeface="微軟正黑體" pitchFamily="34" charset="-120"/>
              </a:rPr>
              <a:t>/GR/M&amp;M）</a:t>
            </a:r>
          </a:p>
        </p:txBody>
      </p:sp>
      <p:sp>
        <p:nvSpPr>
          <p:cNvPr id="33" name="向左箭號 32"/>
          <p:cNvSpPr/>
          <p:nvPr/>
        </p:nvSpPr>
        <p:spPr>
          <a:xfrm flipH="1">
            <a:off x="2741594" y="3964005"/>
            <a:ext cx="231006" cy="317633"/>
          </a:xfrm>
          <a:prstGeom prst="lef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11477626" y="904875"/>
            <a:ext cx="495300" cy="1477328"/>
          </a:xfrm>
          <a:prstGeom prst="rect">
            <a:avLst/>
          </a:prstGeom>
          <a:noFill/>
        </p:spPr>
        <p:txBody>
          <a:bodyPr wrap="square" rtlCol="0">
            <a:spAutoFit/>
          </a:bodyPr>
          <a:lstStyle/>
          <a:p>
            <a:r>
              <a:rPr lang="en-US" altLang="zh-TW" dirty="0"/>
              <a:t>2.1</a:t>
            </a:r>
          </a:p>
          <a:p>
            <a:r>
              <a:rPr lang="en-US" altLang="zh-TW" dirty="0"/>
              <a:t>2.2</a:t>
            </a:r>
          </a:p>
          <a:p>
            <a:r>
              <a:rPr lang="en-US" altLang="zh-TW" dirty="0"/>
              <a:t>6.1</a:t>
            </a:r>
          </a:p>
          <a:p>
            <a:r>
              <a:rPr lang="en-US" altLang="zh-TW" dirty="0"/>
              <a:t>6.2</a:t>
            </a:r>
          </a:p>
          <a:p>
            <a:r>
              <a:rPr lang="en-US" altLang="zh-TW" dirty="0"/>
              <a:t>9.1</a:t>
            </a:r>
            <a:endParaRPr lang="zh-TW" altLang="en-US" dirty="0"/>
          </a:p>
        </p:txBody>
      </p:sp>
    </p:spTree>
    <p:extLst>
      <p:ext uri="{BB962C8B-B14F-4D97-AF65-F5344CB8AC3E}">
        <p14:creationId xmlns:p14="http://schemas.microsoft.com/office/powerpoint/2010/main" val="9612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1+#ppt_w/2"/>
                                          </p:val>
                                        </p:tav>
                                        <p:tav tm="100000">
                                          <p:val>
                                            <p:strVal val="#ppt_x"/>
                                          </p:val>
                                        </p:tav>
                                      </p:tavLst>
                                    </p:anim>
                                    <p:anim calcmode="lin" valueType="num">
                                      <p:cBhvr additive="base">
                                        <p:cTn id="2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2" grpId="0"/>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3425" y="174627"/>
            <a:ext cx="5289484" cy="595394"/>
          </a:xfrm>
        </p:spPr>
        <p:txBody>
          <a:bodyPr>
            <a:noAutofit/>
          </a:bodyPr>
          <a:lstStyle/>
          <a:p>
            <a:r>
              <a:rPr lang="zh-TW" altLang="en-US" sz="3200" b="1" dirty="0">
                <a:solidFill>
                  <a:schemeClr val="accent1">
                    <a:lumMod val="50000"/>
                  </a:schemeClr>
                </a:solidFill>
                <a:latin typeface="微軟正黑體" pitchFamily="34" charset="-120"/>
                <a:ea typeface="微軟正黑體" pitchFamily="34" charset="-120"/>
              </a:rPr>
              <a:t>二、台大體系聯合訓練架構</a:t>
            </a:r>
          </a:p>
        </p:txBody>
      </p:sp>
      <p:cxnSp>
        <p:nvCxnSpPr>
          <p:cNvPr id="4" name="直線接點 3"/>
          <p:cNvCxnSpPr/>
          <p:nvPr/>
        </p:nvCxnSpPr>
        <p:spPr>
          <a:xfrm>
            <a:off x="1863692" y="702644"/>
            <a:ext cx="3773103" cy="0"/>
          </a:xfrm>
          <a:prstGeom prst="line">
            <a:avLst/>
          </a:prstGeom>
          <a:ln w="38100">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sp>
        <p:nvSpPr>
          <p:cNvPr id="5" name="Rounded Rectangle 2"/>
          <p:cNvSpPr/>
          <p:nvPr/>
        </p:nvSpPr>
        <p:spPr>
          <a:xfrm>
            <a:off x="1857375" y="1152525"/>
            <a:ext cx="2286000" cy="1188720"/>
          </a:xfrm>
          <a:prstGeom prst="roundRect">
            <a:avLst/>
          </a:prstGeom>
          <a:solidFill>
            <a:srgbClr val="B6D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400" b="1" dirty="0" err="1">
                <a:solidFill>
                  <a:schemeClr val="tx1"/>
                </a:solidFill>
                <a:latin typeface="微軟正黑體" pitchFamily="34" charset="-120"/>
                <a:ea typeface="微軟正黑體" pitchFamily="34" charset="-120"/>
              </a:rPr>
              <a:t>台大總院</a:t>
            </a:r>
            <a:endParaRPr sz="2400" b="1" dirty="0">
              <a:solidFill>
                <a:schemeClr val="tx1"/>
              </a:solidFill>
              <a:latin typeface="微軟正黑體" pitchFamily="34" charset="-120"/>
              <a:ea typeface="微軟正黑體" pitchFamily="34" charset="-120"/>
            </a:endParaRPr>
          </a:p>
          <a:p>
            <a:pPr algn="ctr"/>
            <a:r>
              <a:rPr sz="2400" b="1" dirty="0">
                <a:solidFill>
                  <a:schemeClr val="tx1"/>
                </a:solidFill>
                <a:latin typeface="微軟正黑體" pitchFamily="34" charset="-120"/>
                <a:ea typeface="微軟正黑體" pitchFamily="34" charset="-120"/>
              </a:rPr>
              <a:t>（</a:t>
            </a:r>
            <a:r>
              <a:rPr sz="2400" b="1" dirty="0" err="1">
                <a:solidFill>
                  <a:schemeClr val="tx1"/>
                </a:solidFill>
                <a:latin typeface="微軟正黑體" pitchFamily="34" charset="-120"/>
                <a:ea typeface="微軟正黑體" pitchFamily="34" charset="-120"/>
              </a:rPr>
              <a:t>醫學中心</a:t>
            </a:r>
            <a:r>
              <a:rPr sz="2400" b="1" dirty="0">
                <a:solidFill>
                  <a:schemeClr val="tx1"/>
                </a:solidFill>
                <a:latin typeface="微軟正黑體" pitchFamily="34" charset="-120"/>
                <a:ea typeface="微軟正黑體" pitchFamily="34" charset="-120"/>
              </a:rPr>
              <a:t>）</a:t>
            </a:r>
          </a:p>
        </p:txBody>
      </p:sp>
      <p:sp>
        <p:nvSpPr>
          <p:cNvPr id="6" name="Rounded Rectangle 3"/>
          <p:cNvSpPr/>
          <p:nvPr/>
        </p:nvSpPr>
        <p:spPr>
          <a:xfrm>
            <a:off x="7343775" y="1106805"/>
            <a:ext cx="2286000" cy="1188720"/>
          </a:xfrm>
          <a:prstGeom prst="roundRect">
            <a:avLst/>
          </a:prstGeom>
          <a:solidFill>
            <a:srgbClr val="B6D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400" b="1" dirty="0" err="1">
                <a:solidFill>
                  <a:schemeClr val="tx1"/>
                </a:solidFill>
                <a:latin typeface="微軟正黑體" pitchFamily="34" charset="-120"/>
                <a:ea typeface="微軟正黑體" pitchFamily="34" charset="-120"/>
              </a:rPr>
              <a:t>新竹醫院</a:t>
            </a:r>
            <a:endParaRPr sz="2400" b="1" dirty="0">
              <a:solidFill>
                <a:schemeClr val="tx1"/>
              </a:solidFill>
              <a:latin typeface="微軟正黑體" pitchFamily="34" charset="-120"/>
              <a:ea typeface="微軟正黑體" pitchFamily="34" charset="-120"/>
            </a:endParaRPr>
          </a:p>
          <a:p>
            <a:pPr algn="ctr"/>
            <a:r>
              <a:rPr sz="2400" b="1" dirty="0">
                <a:solidFill>
                  <a:schemeClr val="tx1"/>
                </a:solidFill>
                <a:latin typeface="微軟正黑體" pitchFamily="34" charset="-120"/>
                <a:ea typeface="微軟正黑體" pitchFamily="34" charset="-120"/>
              </a:rPr>
              <a:t>（</a:t>
            </a:r>
            <a:r>
              <a:rPr sz="2400" b="1" dirty="0" err="1">
                <a:solidFill>
                  <a:schemeClr val="tx1"/>
                </a:solidFill>
                <a:latin typeface="微軟正黑體" pitchFamily="34" charset="-120"/>
                <a:ea typeface="微軟正黑體" pitchFamily="34" charset="-120"/>
              </a:rPr>
              <a:t>醫學中心</a:t>
            </a:r>
            <a:r>
              <a:rPr sz="2400" b="1" dirty="0">
                <a:solidFill>
                  <a:schemeClr val="tx1"/>
                </a:solidFill>
                <a:latin typeface="微軟正黑體" pitchFamily="34" charset="-120"/>
                <a:ea typeface="微軟正黑體" pitchFamily="34" charset="-120"/>
              </a:rPr>
              <a:t>）</a:t>
            </a:r>
          </a:p>
        </p:txBody>
      </p:sp>
      <p:sp>
        <p:nvSpPr>
          <p:cNvPr id="8" name="Rounded Rectangle 5"/>
          <p:cNvSpPr/>
          <p:nvPr/>
        </p:nvSpPr>
        <p:spPr>
          <a:xfrm>
            <a:off x="1925955" y="4935855"/>
            <a:ext cx="2286000" cy="1097280"/>
          </a:xfrm>
          <a:prstGeom prst="roundRect">
            <a:avLst/>
          </a:prstGeom>
          <a:solidFill>
            <a:srgbClr val="B6D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400" b="1" dirty="0" err="1">
                <a:solidFill>
                  <a:schemeClr val="tx1"/>
                </a:solidFill>
                <a:latin typeface="微軟正黑體" pitchFamily="34" charset="-120"/>
                <a:ea typeface="微軟正黑體" pitchFamily="34" charset="-120"/>
              </a:rPr>
              <a:t>生醫醫院</a:t>
            </a:r>
            <a:endParaRPr sz="2400" b="1" dirty="0">
              <a:solidFill>
                <a:schemeClr val="tx1"/>
              </a:solidFill>
              <a:latin typeface="微軟正黑體" pitchFamily="34" charset="-120"/>
              <a:ea typeface="微軟正黑體" pitchFamily="34" charset="-120"/>
            </a:endParaRPr>
          </a:p>
        </p:txBody>
      </p:sp>
      <p:sp>
        <p:nvSpPr>
          <p:cNvPr id="9" name="Rounded Rectangle 6"/>
          <p:cNvSpPr/>
          <p:nvPr/>
        </p:nvSpPr>
        <p:spPr>
          <a:xfrm>
            <a:off x="7400925" y="4912995"/>
            <a:ext cx="2286000" cy="1097280"/>
          </a:xfrm>
          <a:prstGeom prst="roundRect">
            <a:avLst/>
          </a:prstGeom>
          <a:solidFill>
            <a:srgbClr val="B6D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2400" b="1">
                <a:solidFill>
                  <a:schemeClr val="tx1"/>
                </a:solidFill>
                <a:latin typeface="微軟正黑體" pitchFamily="34" charset="-120"/>
                <a:ea typeface="微軟正黑體" pitchFamily="34" charset="-120"/>
              </a:rPr>
              <a:t>次專科支援</a:t>
            </a:r>
          </a:p>
        </p:txBody>
      </p:sp>
      <p:sp>
        <p:nvSpPr>
          <p:cNvPr id="13" name="橢圓 12"/>
          <p:cNvSpPr/>
          <p:nvPr/>
        </p:nvSpPr>
        <p:spPr>
          <a:xfrm>
            <a:off x="3411855" y="2512695"/>
            <a:ext cx="4617720" cy="221742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800" b="1" dirty="0">
                <a:latin typeface="微軟正黑體" pitchFamily="34" charset="-120"/>
                <a:ea typeface="微軟正黑體" pitchFamily="34" charset="-120"/>
              </a:rPr>
              <a:t>台大雲林分院</a:t>
            </a:r>
            <a:endParaRPr lang="en-US" altLang="zh-TW" sz="2800" b="1" dirty="0">
              <a:latin typeface="微軟正黑體" pitchFamily="34" charset="-120"/>
              <a:ea typeface="微軟正黑體" pitchFamily="34" charset="-120"/>
            </a:endParaRPr>
          </a:p>
          <a:p>
            <a:pPr algn="ct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準醫學中心</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主訓醫院</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p:txBody>
      </p:sp>
      <p:sp>
        <p:nvSpPr>
          <p:cNvPr id="14" name="左-右雙向箭號 13"/>
          <p:cNvSpPr/>
          <p:nvPr/>
        </p:nvSpPr>
        <p:spPr>
          <a:xfrm rot="18798918">
            <a:off x="3206115" y="4364355"/>
            <a:ext cx="685800" cy="411480"/>
          </a:xfrm>
          <a:prstGeom prst="leftRightArrow">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左-右雙向箭號 14"/>
          <p:cNvSpPr/>
          <p:nvPr/>
        </p:nvSpPr>
        <p:spPr>
          <a:xfrm rot="18798918">
            <a:off x="7416165" y="2413635"/>
            <a:ext cx="685800" cy="411480"/>
          </a:xfrm>
          <a:prstGeom prst="leftRightArrow">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左-右雙向箭號 15"/>
          <p:cNvSpPr/>
          <p:nvPr/>
        </p:nvSpPr>
        <p:spPr>
          <a:xfrm rot="13173206">
            <a:off x="3289936" y="2459355"/>
            <a:ext cx="685800" cy="411480"/>
          </a:xfrm>
          <a:prstGeom prst="leftRightArrow">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左-右雙向箭號 16"/>
          <p:cNvSpPr/>
          <p:nvPr/>
        </p:nvSpPr>
        <p:spPr>
          <a:xfrm rot="13173206">
            <a:off x="7419974" y="4394835"/>
            <a:ext cx="685800" cy="411480"/>
          </a:xfrm>
          <a:prstGeom prst="leftRightArrow">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11677651" y="1000125"/>
            <a:ext cx="361950" cy="369332"/>
          </a:xfrm>
          <a:prstGeom prst="rect">
            <a:avLst/>
          </a:prstGeom>
          <a:noFill/>
        </p:spPr>
        <p:txBody>
          <a:bodyPr wrap="square" rtlCol="0">
            <a:spAutoFit/>
          </a:bodyPr>
          <a:lstStyle/>
          <a:p>
            <a:r>
              <a:rPr lang="en-US" altLang="zh-TW" dirty="0"/>
              <a:t>3</a:t>
            </a:r>
            <a:endParaRPr lang="zh-TW" altLang="en-US" dirty="0"/>
          </a:p>
        </p:txBody>
      </p:sp>
    </p:spTree>
    <p:extLst>
      <p:ext uri="{BB962C8B-B14F-4D97-AF65-F5344CB8AC3E}">
        <p14:creationId xmlns:p14="http://schemas.microsoft.com/office/powerpoint/2010/main" val="9612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0" s="-70588" l="0"/>
                                      </p:by>
                                    </p:animClr>
                                    <p:animClr clrSpc="hsl" dir="cw">
                                      <p:cBhvr>
                                        <p:cTn id="7" dur="500" fill="hold"/>
                                        <p:tgtEl>
                                          <p:spTgt spid="16"/>
                                        </p:tgtEl>
                                        <p:attrNameLst>
                                          <p:attrName>fillcolor</p:attrName>
                                        </p:attrNameLst>
                                      </p:cBhvr>
                                      <p:by>
                                        <p:hsl h="0" s="-70588" l="0"/>
                                      </p:by>
                                    </p:animClr>
                                    <p:animClr clrSpc="hsl" dir="cw">
                                      <p:cBhvr>
                                        <p:cTn id="8" dur="500" fill="hold"/>
                                        <p:tgtEl>
                                          <p:spTgt spid="16"/>
                                        </p:tgtEl>
                                        <p:attrNameLst>
                                          <p:attrName>stroke.color</p:attrName>
                                        </p:attrNameLst>
                                      </p:cBhvr>
                                      <p:by>
                                        <p:hsl h="0" s="-70588" l="0"/>
                                      </p:by>
                                    </p:animClr>
                                    <p:set>
                                      <p:cBhvr>
                                        <p:cTn id="9" dur="500" fill="hold"/>
                                        <p:tgtEl>
                                          <p:spTgt spid="16"/>
                                        </p:tgtEl>
                                        <p:attrNameLst>
                                          <p:attrName>fill.type</p:attrName>
                                        </p:attrNameLst>
                                      </p:cBhvr>
                                      <p:to>
                                        <p:strVal val="solid"/>
                                      </p:to>
                                    </p:set>
                                  </p:childTnLst>
                                </p:cTn>
                              </p:par>
                              <p:par>
                                <p:cTn id="10" presetID="25" presetClass="emph" presetSubtype="0" fill="hold" grpId="0" nodeType="withEffect">
                                  <p:stCondLst>
                                    <p:cond delay="0"/>
                                  </p:stCondLst>
                                  <p:childTnLst>
                                    <p:animClr clrSpc="hsl" dir="cw">
                                      <p:cBhvr override="childStyle">
                                        <p:cTn id="11" dur="500" fill="hold"/>
                                        <p:tgtEl>
                                          <p:spTgt spid="15"/>
                                        </p:tgtEl>
                                        <p:attrNameLst>
                                          <p:attrName>style.color</p:attrName>
                                        </p:attrNameLst>
                                      </p:cBhvr>
                                      <p:by>
                                        <p:hsl h="0" s="-70588" l="0"/>
                                      </p:by>
                                    </p:animClr>
                                    <p:animClr clrSpc="hsl" dir="cw">
                                      <p:cBhvr>
                                        <p:cTn id="12" dur="500" fill="hold"/>
                                        <p:tgtEl>
                                          <p:spTgt spid="15"/>
                                        </p:tgtEl>
                                        <p:attrNameLst>
                                          <p:attrName>fillcolor</p:attrName>
                                        </p:attrNameLst>
                                      </p:cBhvr>
                                      <p:by>
                                        <p:hsl h="0" s="-70588" l="0"/>
                                      </p:by>
                                    </p:animClr>
                                    <p:animClr clrSpc="hsl" dir="cw">
                                      <p:cBhvr>
                                        <p:cTn id="13" dur="500" fill="hold"/>
                                        <p:tgtEl>
                                          <p:spTgt spid="15"/>
                                        </p:tgtEl>
                                        <p:attrNameLst>
                                          <p:attrName>stroke.color</p:attrName>
                                        </p:attrNameLst>
                                      </p:cBhvr>
                                      <p:by>
                                        <p:hsl h="0" s="-70588" l="0"/>
                                      </p:by>
                                    </p:animClr>
                                    <p:set>
                                      <p:cBhvr>
                                        <p:cTn id="14" dur="500" fill="hold"/>
                                        <p:tgtEl>
                                          <p:spTgt spid="15"/>
                                        </p:tgtEl>
                                        <p:attrNameLst>
                                          <p:attrName>fill.type</p:attrName>
                                        </p:attrNameLst>
                                      </p:cBhvr>
                                      <p:to>
                                        <p:strVal val="solid"/>
                                      </p:to>
                                    </p:set>
                                  </p:childTnLst>
                                </p:cTn>
                              </p:par>
                              <p:par>
                                <p:cTn id="15" presetID="25" presetClass="emph" presetSubtype="0" fill="hold" grpId="0" nodeType="withEffect">
                                  <p:stCondLst>
                                    <p:cond delay="0"/>
                                  </p:stCondLst>
                                  <p:childTnLst>
                                    <p:animClr clrSpc="hsl" dir="cw">
                                      <p:cBhvr override="childStyle">
                                        <p:cTn id="16" dur="500" fill="hold"/>
                                        <p:tgtEl>
                                          <p:spTgt spid="14"/>
                                        </p:tgtEl>
                                        <p:attrNameLst>
                                          <p:attrName>style.color</p:attrName>
                                        </p:attrNameLst>
                                      </p:cBhvr>
                                      <p:by>
                                        <p:hsl h="0" s="-70588" l="0"/>
                                      </p:by>
                                    </p:animClr>
                                    <p:animClr clrSpc="hsl" dir="cw">
                                      <p:cBhvr>
                                        <p:cTn id="17" dur="500" fill="hold"/>
                                        <p:tgtEl>
                                          <p:spTgt spid="14"/>
                                        </p:tgtEl>
                                        <p:attrNameLst>
                                          <p:attrName>fillcolor</p:attrName>
                                        </p:attrNameLst>
                                      </p:cBhvr>
                                      <p:by>
                                        <p:hsl h="0" s="-70588" l="0"/>
                                      </p:by>
                                    </p:animClr>
                                    <p:animClr clrSpc="hsl" dir="cw">
                                      <p:cBhvr>
                                        <p:cTn id="18" dur="500" fill="hold"/>
                                        <p:tgtEl>
                                          <p:spTgt spid="14"/>
                                        </p:tgtEl>
                                        <p:attrNameLst>
                                          <p:attrName>stroke.color</p:attrName>
                                        </p:attrNameLst>
                                      </p:cBhvr>
                                      <p:by>
                                        <p:hsl h="0" s="-70588" l="0"/>
                                      </p:by>
                                    </p:animClr>
                                    <p:set>
                                      <p:cBhvr>
                                        <p:cTn id="19" dur="500" fill="hold"/>
                                        <p:tgtEl>
                                          <p:spTgt spid="14"/>
                                        </p:tgtEl>
                                        <p:attrNameLst>
                                          <p:attrName>fill.type</p:attrName>
                                        </p:attrNameLst>
                                      </p:cBhvr>
                                      <p:to>
                                        <p:strVal val="solid"/>
                                      </p:to>
                                    </p:set>
                                  </p:childTnLst>
                                </p:cTn>
                              </p:par>
                              <p:par>
                                <p:cTn id="20" presetID="25" presetClass="emph" presetSubtype="0" fill="hold" grpId="0" nodeType="withEffect">
                                  <p:stCondLst>
                                    <p:cond delay="0"/>
                                  </p:stCondLst>
                                  <p:childTnLst>
                                    <p:animClr clrSpc="hsl" dir="cw">
                                      <p:cBhvr override="childStyle">
                                        <p:cTn id="21" dur="500" fill="hold"/>
                                        <p:tgtEl>
                                          <p:spTgt spid="17"/>
                                        </p:tgtEl>
                                        <p:attrNameLst>
                                          <p:attrName>style.color</p:attrName>
                                        </p:attrNameLst>
                                      </p:cBhvr>
                                      <p:by>
                                        <p:hsl h="0" s="-70588" l="0"/>
                                      </p:by>
                                    </p:animClr>
                                    <p:animClr clrSpc="hsl" dir="cw">
                                      <p:cBhvr>
                                        <p:cTn id="22" dur="500" fill="hold"/>
                                        <p:tgtEl>
                                          <p:spTgt spid="17"/>
                                        </p:tgtEl>
                                        <p:attrNameLst>
                                          <p:attrName>fillcolor</p:attrName>
                                        </p:attrNameLst>
                                      </p:cBhvr>
                                      <p:by>
                                        <p:hsl h="0" s="-70588" l="0"/>
                                      </p:by>
                                    </p:animClr>
                                    <p:animClr clrSpc="hsl" dir="cw">
                                      <p:cBhvr>
                                        <p:cTn id="23" dur="500" fill="hold"/>
                                        <p:tgtEl>
                                          <p:spTgt spid="17"/>
                                        </p:tgtEl>
                                        <p:attrNameLst>
                                          <p:attrName>stroke.color</p:attrName>
                                        </p:attrNameLst>
                                      </p:cBhvr>
                                      <p:by>
                                        <p:hsl h="0" s="-70588" l="0"/>
                                      </p:by>
                                    </p:animClr>
                                    <p:set>
                                      <p:cBhvr>
                                        <p:cTn id="24"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圓角矩形 18"/>
          <p:cNvSpPr/>
          <p:nvPr/>
        </p:nvSpPr>
        <p:spPr>
          <a:xfrm>
            <a:off x="2960370" y="1691640"/>
            <a:ext cx="6446520" cy="3188970"/>
          </a:xfrm>
          <a:prstGeom prst="roundRect">
            <a:avLst>
              <a:gd name="adj" fmla="val 50000"/>
            </a:avLst>
          </a:prstGeom>
          <a:gradFill flip="none" rotWithShape="1">
            <a:gsLst>
              <a:gs pos="0">
                <a:schemeClr val="accent1">
                  <a:lumMod val="75000"/>
                  <a:alpha val="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43425" y="174627"/>
            <a:ext cx="7031657" cy="595394"/>
          </a:xfrm>
        </p:spPr>
        <p:txBody>
          <a:bodyPr>
            <a:norm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rPr>
              <a:t>三、訓練資源</a:t>
            </a:r>
            <a:endParaRPr lang="en-US" altLang="zh-TW" sz="3200" b="1" dirty="0">
              <a:solidFill>
                <a:schemeClr val="accent1">
                  <a:lumMod val="50000"/>
                </a:schemeClr>
              </a:solidFill>
              <a:latin typeface="微軟正黑體" pitchFamily="34" charset="-120"/>
              <a:ea typeface="微軟正黑體" pitchFamily="34" charset="-120"/>
            </a:endParaRPr>
          </a:p>
        </p:txBody>
      </p:sp>
      <p:sp>
        <p:nvSpPr>
          <p:cNvPr id="15" name="圓角化對角線角落矩形 14"/>
          <p:cNvSpPr/>
          <p:nvPr/>
        </p:nvSpPr>
        <p:spPr>
          <a:xfrm>
            <a:off x="6248400" y="1417320"/>
            <a:ext cx="3627120" cy="1836420"/>
          </a:xfrm>
          <a:prstGeom prst="round2Diag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fontAlgn="t">
              <a:lnSpc>
                <a:spcPct val="150000"/>
              </a:lnSpc>
            </a:pPr>
            <a:r>
              <a:rPr lang="en-US" altLang="zh-TW" sz="2800" b="1" dirty="0">
                <a:latin typeface="微軟正黑體" pitchFamily="34" charset="-120"/>
                <a:ea typeface="微軟正黑體" pitchFamily="34" charset="-120"/>
              </a:rPr>
              <a:t>2.</a:t>
            </a:r>
            <a:r>
              <a:rPr lang="zh-TW" altLang="en-US" sz="2800" b="1" dirty="0">
                <a:latin typeface="微軟正黑體" pitchFamily="34" charset="-120"/>
                <a:ea typeface="微軟正黑體" pitchFamily="34" charset="-120"/>
              </a:rPr>
              <a:t>師資量能</a:t>
            </a:r>
          </a:p>
          <a:p>
            <a:pPr fontAlgn="t">
              <a:spcBef>
                <a:spcPts val="600"/>
              </a:spcBef>
            </a:pPr>
            <a:r>
              <a:rPr lang="en-US" altLang="zh-TW" sz="2000" b="1" dirty="0">
                <a:latin typeface="微軟正黑體" pitchFamily="34" charset="-120"/>
                <a:ea typeface="微軟正黑體" pitchFamily="34" charset="-120"/>
              </a:rPr>
              <a:t>(1)</a:t>
            </a:r>
            <a:r>
              <a:rPr lang="zh-TW" altLang="en-US" sz="2000" b="1" dirty="0">
                <a:latin typeface="微軟正黑體" pitchFamily="34" charset="-120"/>
                <a:ea typeface="微軟正黑體" pitchFamily="34" charset="-120"/>
              </a:rPr>
              <a:t>主治醫師 </a:t>
            </a:r>
            <a:r>
              <a:rPr lang="en-US" altLang="zh-TW" sz="2000" b="1" dirty="0">
                <a:latin typeface="微軟正黑體" pitchFamily="34" charset="-120"/>
                <a:ea typeface="微軟正黑體" pitchFamily="34" charset="-120"/>
              </a:rPr>
              <a:t>55</a:t>
            </a:r>
            <a:r>
              <a:rPr lang="zh-TW" altLang="en-US" sz="2000" b="1" dirty="0">
                <a:latin typeface="微軟正黑體" pitchFamily="34" charset="-120"/>
                <a:ea typeface="微軟正黑體" pitchFamily="34" charset="-120"/>
              </a:rPr>
              <a:t>位</a:t>
            </a:r>
            <a:endParaRPr lang="zh-TW" altLang="en-US" b="1" dirty="0">
              <a:solidFill>
                <a:srgbClr val="FFFF00"/>
              </a:solidFill>
              <a:latin typeface="微軟正黑體" pitchFamily="34" charset="-120"/>
              <a:ea typeface="微軟正黑體" pitchFamily="34" charset="-120"/>
            </a:endParaRPr>
          </a:p>
          <a:p>
            <a:pPr fontAlgn="t">
              <a:spcBef>
                <a:spcPts val="600"/>
              </a:spcBef>
            </a:pPr>
            <a:r>
              <a:rPr lang="en-US" altLang="zh-TW" sz="2000" b="1" dirty="0">
                <a:latin typeface="微軟正黑體" pitchFamily="34" charset="-120"/>
                <a:ea typeface="微軟正黑體" pitchFamily="34" charset="-120"/>
              </a:rPr>
              <a:t>(2)</a:t>
            </a:r>
            <a:r>
              <a:rPr lang="zh-TW" altLang="en-US" sz="2000" b="1" dirty="0">
                <a:latin typeface="微軟正黑體" pitchFamily="34" charset="-120"/>
                <a:ea typeface="微軟正黑體" pitchFamily="34" charset="-120"/>
              </a:rPr>
              <a:t>指導教師 </a:t>
            </a:r>
            <a:r>
              <a:rPr lang="en-US" altLang="zh-TW" sz="2000" b="1" dirty="0">
                <a:latin typeface="微軟正黑體" pitchFamily="34" charset="-120"/>
                <a:ea typeface="微軟正黑體" pitchFamily="34" charset="-120"/>
              </a:rPr>
              <a:t>32</a:t>
            </a:r>
            <a:r>
              <a:rPr lang="zh-TW" altLang="en-US" sz="2000" b="1" dirty="0">
                <a:latin typeface="微軟正黑體" pitchFamily="34" charset="-120"/>
                <a:ea typeface="微軟正黑體" pitchFamily="34" charset="-120"/>
              </a:rPr>
              <a:t>位</a:t>
            </a:r>
          </a:p>
          <a:p>
            <a:pPr algn="ctr"/>
            <a:endParaRPr lang="zh-TW" altLang="en-US" sz="2400" b="1" dirty="0">
              <a:latin typeface="微軟正黑體" pitchFamily="34" charset="-120"/>
              <a:ea typeface="微軟正黑體" pitchFamily="34" charset="-120"/>
            </a:endParaRPr>
          </a:p>
        </p:txBody>
      </p:sp>
      <p:sp>
        <p:nvSpPr>
          <p:cNvPr id="16" name="圓角化對角線角落矩形 15"/>
          <p:cNvSpPr/>
          <p:nvPr/>
        </p:nvSpPr>
        <p:spPr>
          <a:xfrm>
            <a:off x="2446020" y="3421380"/>
            <a:ext cx="3627120" cy="1836420"/>
          </a:xfrm>
          <a:prstGeom prst="round2Diag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fontAlgn="t">
              <a:lnSpc>
                <a:spcPct val="150000"/>
              </a:lnSpc>
            </a:pPr>
            <a:r>
              <a:rPr lang="en-US" altLang="zh-TW" sz="2800" b="1" dirty="0">
                <a:latin typeface="微軟正黑體" pitchFamily="34" charset="-120"/>
                <a:ea typeface="微軟正黑體" pitchFamily="34" charset="-120"/>
              </a:rPr>
              <a:t>3.</a:t>
            </a:r>
            <a:r>
              <a:rPr lang="zh-TW" altLang="en-US" sz="2800" b="1" dirty="0">
                <a:latin typeface="微軟正黑體" pitchFamily="34" charset="-120"/>
                <a:ea typeface="微軟正黑體" pitchFamily="34" charset="-120"/>
              </a:rPr>
              <a:t>聯合訓練</a:t>
            </a:r>
          </a:p>
          <a:p>
            <a:pPr fontAlgn="t">
              <a:spcBef>
                <a:spcPts val="600"/>
              </a:spcBef>
            </a:pPr>
            <a:r>
              <a:rPr lang="en-US" altLang="zh-TW" sz="2000" b="1" dirty="0">
                <a:latin typeface="微軟正黑體" pitchFamily="34" charset="-120"/>
                <a:ea typeface="微軟正黑體" pitchFamily="34" charset="-120"/>
              </a:rPr>
              <a:t>(1)</a:t>
            </a:r>
            <a:r>
              <a:rPr lang="zh-TW" altLang="en-US" sz="2000" b="1" dirty="0">
                <a:latin typeface="微軟正黑體" pitchFamily="34" charset="-120"/>
                <a:ea typeface="微軟正黑體" pitchFamily="34" charset="-120"/>
              </a:rPr>
              <a:t>跨院輪訓</a:t>
            </a:r>
            <a:r>
              <a:rPr lang="en-US" altLang="zh-TW" b="1" dirty="0">
                <a:solidFill>
                  <a:srgbClr val="FFFF99"/>
                </a:solidFill>
                <a:latin typeface="微軟正黑體" pitchFamily="34" charset="-120"/>
                <a:ea typeface="微軟正黑體" pitchFamily="34" charset="-120"/>
              </a:rPr>
              <a:t>(</a:t>
            </a:r>
            <a:r>
              <a:rPr lang="zh-TW" altLang="en-US" b="1" dirty="0">
                <a:solidFill>
                  <a:srgbClr val="FFFF99"/>
                </a:solidFill>
                <a:latin typeface="微軟正黑體" pitchFamily="34" charset="-120"/>
                <a:ea typeface="微軟正黑體" pitchFamily="34" charset="-120"/>
              </a:rPr>
              <a:t>主訓、合作</a:t>
            </a:r>
            <a:r>
              <a:rPr lang="en-US" altLang="zh-TW" b="1" dirty="0">
                <a:solidFill>
                  <a:srgbClr val="FFFF99"/>
                </a:solidFill>
                <a:latin typeface="微軟正黑體" pitchFamily="34" charset="-120"/>
                <a:ea typeface="微軟正黑體" pitchFamily="34" charset="-120"/>
              </a:rPr>
              <a:t>)</a:t>
            </a:r>
            <a:endParaRPr lang="zh-TW" altLang="en-US" b="1" dirty="0">
              <a:solidFill>
                <a:srgbClr val="FFFF99"/>
              </a:solidFill>
              <a:latin typeface="微軟正黑體" pitchFamily="34" charset="-120"/>
              <a:ea typeface="微軟正黑體" pitchFamily="34" charset="-120"/>
            </a:endParaRPr>
          </a:p>
          <a:p>
            <a:pPr fontAlgn="t">
              <a:spcBef>
                <a:spcPts val="600"/>
              </a:spcBef>
            </a:pPr>
            <a:r>
              <a:rPr lang="en-US" altLang="zh-TW" sz="2000" b="1" dirty="0">
                <a:latin typeface="微軟正黑體" pitchFamily="34" charset="-120"/>
                <a:ea typeface="微軟正黑體" pitchFamily="34" charset="-120"/>
              </a:rPr>
              <a:t>(2)</a:t>
            </a:r>
            <a:r>
              <a:rPr lang="zh-TW" altLang="en-US" sz="2000" b="1" dirty="0">
                <a:latin typeface="微軟正黑體" pitchFamily="34" charset="-120"/>
                <a:ea typeface="微軟正黑體" pitchFamily="34" charset="-120"/>
              </a:rPr>
              <a:t>多元臨床場域</a:t>
            </a:r>
          </a:p>
          <a:p>
            <a:pPr algn="ctr"/>
            <a:endParaRPr lang="zh-TW" altLang="en-US" sz="2400" b="1" dirty="0">
              <a:latin typeface="微軟正黑體" pitchFamily="34" charset="-120"/>
              <a:ea typeface="微軟正黑體" pitchFamily="34" charset="-120"/>
            </a:endParaRPr>
          </a:p>
        </p:txBody>
      </p:sp>
      <p:sp>
        <p:nvSpPr>
          <p:cNvPr id="17" name="圓角化對角線角落矩形 16"/>
          <p:cNvSpPr/>
          <p:nvPr/>
        </p:nvSpPr>
        <p:spPr>
          <a:xfrm flipH="1">
            <a:off x="2426970" y="1413510"/>
            <a:ext cx="3627120" cy="1836420"/>
          </a:xfrm>
          <a:prstGeom prst="round2DiagRect">
            <a:avLst/>
          </a:prstGeom>
          <a:solidFill>
            <a:schemeClr val="accent5">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fontAlgn="t">
              <a:lnSpc>
                <a:spcPct val="150000"/>
              </a:lnSpc>
            </a:pPr>
            <a:r>
              <a:rPr lang="en-US" altLang="zh-TW" sz="2800" b="1" dirty="0">
                <a:latin typeface="微軟正黑體" pitchFamily="34" charset="-120"/>
                <a:ea typeface="微軟正黑體" pitchFamily="34" charset="-120"/>
              </a:rPr>
              <a:t>1.</a:t>
            </a:r>
            <a:r>
              <a:rPr lang="zh-TW" altLang="en-US" sz="2800" b="1" dirty="0">
                <a:latin typeface="微軟正黑體" pitchFamily="34" charset="-120"/>
                <a:ea typeface="微軟正黑體" pitchFamily="34" charset="-120"/>
              </a:rPr>
              <a:t> 台大體系資源 </a:t>
            </a:r>
            <a:endParaRPr lang="en-US" altLang="zh-TW" sz="2800" b="1" dirty="0">
              <a:latin typeface="微軟正黑體" pitchFamily="34" charset="-120"/>
              <a:ea typeface="微軟正黑體" pitchFamily="34" charset="-120"/>
            </a:endParaRPr>
          </a:p>
          <a:p>
            <a:pPr fontAlgn="t">
              <a:spcBef>
                <a:spcPts val="600"/>
              </a:spcBef>
            </a:pPr>
            <a:r>
              <a:rPr lang="en-US" altLang="zh-TW" sz="2000" b="1" dirty="0">
                <a:latin typeface="微軟正黑體" pitchFamily="34" charset="-120"/>
                <a:ea typeface="微軟正黑體" pitchFamily="34" charset="-120"/>
              </a:rPr>
              <a:t>(1)</a:t>
            </a:r>
            <a:r>
              <a:rPr lang="zh-TW" altLang="en-US" sz="2000" b="1" dirty="0">
                <a:latin typeface="微軟正黑體" pitchFamily="34" charset="-120"/>
                <a:ea typeface="微軟正黑體" pitchFamily="34" charset="-120"/>
              </a:rPr>
              <a:t>雙醫學中心支援</a:t>
            </a:r>
          </a:p>
          <a:p>
            <a:pPr fontAlgn="t">
              <a:spcBef>
                <a:spcPts val="600"/>
              </a:spcBef>
            </a:pPr>
            <a:r>
              <a:rPr lang="en-US" altLang="zh-TW" sz="2000" b="1" dirty="0">
                <a:latin typeface="微軟正黑體" pitchFamily="34" charset="-120"/>
                <a:ea typeface="微軟正黑體" pitchFamily="34" charset="-120"/>
              </a:rPr>
              <a:t>(2)</a:t>
            </a:r>
            <a:r>
              <a:rPr lang="zh-TW" altLang="en-US" sz="2000" b="1" dirty="0">
                <a:latin typeface="微軟正黑體" pitchFamily="34" charset="-120"/>
                <a:ea typeface="微軟正黑體" pitchFamily="34" charset="-120"/>
              </a:rPr>
              <a:t>聯合訓練制度</a:t>
            </a:r>
          </a:p>
          <a:p>
            <a:pPr algn="ctr"/>
            <a:endParaRPr lang="zh-TW" altLang="en-US" sz="2400" b="1" dirty="0">
              <a:latin typeface="微軟正黑體" pitchFamily="34" charset="-120"/>
              <a:ea typeface="微軟正黑體" pitchFamily="34" charset="-120"/>
            </a:endParaRPr>
          </a:p>
        </p:txBody>
      </p:sp>
      <p:sp>
        <p:nvSpPr>
          <p:cNvPr id="18" name="圓角化對角線角落矩形 17"/>
          <p:cNvSpPr/>
          <p:nvPr/>
        </p:nvSpPr>
        <p:spPr>
          <a:xfrm flipH="1">
            <a:off x="6271260" y="3429000"/>
            <a:ext cx="3627120" cy="1836420"/>
          </a:xfrm>
          <a:prstGeom prst="round2DiagRect">
            <a:avLst/>
          </a:prstGeom>
          <a:solidFill>
            <a:schemeClr val="accent5">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fontAlgn="t">
              <a:lnSpc>
                <a:spcPct val="150000"/>
              </a:lnSpc>
              <a:spcBef>
                <a:spcPts val="1200"/>
              </a:spcBef>
            </a:pPr>
            <a:r>
              <a:rPr lang="en-US" altLang="zh-TW" sz="2800" b="1" dirty="0">
                <a:latin typeface="微軟正黑體" pitchFamily="34" charset="-120"/>
                <a:ea typeface="微軟正黑體" pitchFamily="34" charset="-120"/>
              </a:rPr>
              <a:t>4.</a:t>
            </a:r>
            <a:r>
              <a:rPr lang="zh-TW" altLang="en-US" sz="2800" b="1" dirty="0">
                <a:latin typeface="微軟正黑體" pitchFamily="34" charset="-120"/>
                <a:ea typeface="微軟正黑體" pitchFamily="34" charset="-120"/>
              </a:rPr>
              <a:t>次專科完整</a:t>
            </a:r>
          </a:p>
          <a:p>
            <a:pPr fontAlgn="t">
              <a:spcBef>
                <a:spcPts val="600"/>
              </a:spcBef>
            </a:pPr>
            <a:r>
              <a:rPr lang="en-US" altLang="zh-TW" sz="2000" b="1" dirty="0">
                <a:latin typeface="微軟正黑體" pitchFamily="34" charset="-120"/>
                <a:ea typeface="微軟正黑體" pitchFamily="34" charset="-120"/>
              </a:rPr>
              <a:t>(1)</a:t>
            </a:r>
            <a:r>
              <a:rPr lang="zh-TW" altLang="en-US" sz="2000" b="1" dirty="0">
                <a:latin typeface="微軟正黑體" pitchFamily="34" charset="-120"/>
                <a:ea typeface="微軟正黑體" pitchFamily="34" charset="-120"/>
              </a:rPr>
              <a:t>心臟、胸腔、腎臟等</a:t>
            </a:r>
          </a:p>
          <a:p>
            <a:pPr fontAlgn="t">
              <a:spcBef>
                <a:spcPts val="600"/>
              </a:spcBef>
            </a:pPr>
            <a:r>
              <a:rPr lang="en-US" altLang="zh-TW" sz="2000" b="1" dirty="0">
                <a:latin typeface="微軟正黑體" pitchFamily="34" charset="-120"/>
                <a:ea typeface="微軟正黑體" pitchFamily="34" charset="-120"/>
              </a:rPr>
              <a:t>(2)</a:t>
            </a:r>
            <a:r>
              <a:rPr lang="zh-TW" altLang="en-US" sz="2000" b="1" dirty="0">
                <a:latin typeface="微軟正黑體" pitchFamily="34" charset="-120"/>
                <a:ea typeface="微軟正黑體" pitchFamily="34" charset="-120"/>
              </a:rPr>
              <a:t>提供完整內科訓練</a:t>
            </a:r>
          </a:p>
          <a:p>
            <a:pPr algn="ctr"/>
            <a:endParaRPr lang="zh-TW" altLang="en-US" sz="2400" b="1" dirty="0">
              <a:latin typeface="微軟正黑體" pitchFamily="34" charset="-120"/>
              <a:ea typeface="微軟正黑體" pitchFamily="34" charset="-120"/>
            </a:endParaRPr>
          </a:p>
        </p:txBody>
      </p:sp>
      <p:sp>
        <p:nvSpPr>
          <p:cNvPr id="20" name="文字方塊 19"/>
          <p:cNvSpPr txBox="1"/>
          <p:nvPr/>
        </p:nvSpPr>
        <p:spPr>
          <a:xfrm>
            <a:off x="8286750" y="2571750"/>
            <a:ext cx="1748790" cy="369332"/>
          </a:xfrm>
          <a:prstGeom prst="rect">
            <a:avLst/>
          </a:prstGeom>
          <a:noFill/>
        </p:spPr>
        <p:txBody>
          <a:bodyPr wrap="square" rtlCol="0">
            <a:spAutoFit/>
          </a:bodyPr>
          <a:lstStyle/>
          <a:p>
            <a:r>
              <a:rPr lang="en-US" altLang="zh-TW" b="1" dirty="0">
                <a:solidFill>
                  <a:srgbClr val="FFFF99"/>
                </a:solidFill>
                <a:latin typeface="微軟正黑體" pitchFamily="34" charset="-120"/>
                <a:ea typeface="微軟正黑體" pitchFamily="34" charset="-120"/>
              </a:rPr>
              <a:t>-</a:t>
            </a:r>
            <a:r>
              <a:rPr lang="zh-TW" altLang="en-US" b="1" dirty="0">
                <a:solidFill>
                  <a:srgbClr val="FFFF99"/>
                </a:solidFill>
                <a:latin typeface="微軟正黑體" pitchFamily="34" charset="-120"/>
                <a:ea typeface="微軟正黑體" pitchFamily="34" charset="-120"/>
              </a:rPr>
              <a:t>訓練約</a:t>
            </a:r>
            <a:r>
              <a:rPr lang="en-US" altLang="zh-TW" b="1" dirty="0">
                <a:solidFill>
                  <a:srgbClr val="FFFF99"/>
                </a:solidFill>
                <a:latin typeface="微軟正黑體" pitchFamily="34" charset="-120"/>
                <a:ea typeface="微軟正黑體" pitchFamily="34" charset="-120"/>
              </a:rPr>
              <a:t>10</a:t>
            </a:r>
            <a:r>
              <a:rPr lang="zh-TW" altLang="en-US" b="1" dirty="0">
                <a:solidFill>
                  <a:srgbClr val="FFFF99"/>
                </a:solidFill>
                <a:latin typeface="微軟正黑體" pitchFamily="34" charset="-120"/>
                <a:ea typeface="微軟正黑體" pitchFamily="34" charset="-120"/>
              </a:rPr>
              <a:t>位</a:t>
            </a:r>
            <a:r>
              <a:rPr lang="en-US" altLang="zh-TW" b="1" dirty="0">
                <a:solidFill>
                  <a:srgbClr val="FFFF99"/>
                </a:solidFill>
                <a:latin typeface="微軟正黑體" pitchFamily="34" charset="-120"/>
                <a:ea typeface="微軟正黑體" pitchFamily="34" charset="-120"/>
              </a:rPr>
              <a:t>R</a:t>
            </a:r>
            <a:endParaRPr lang="zh-TW" altLang="en-US" b="1" dirty="0">
              <a:solidFill>
                <a:srgbClr val="FFFF99"/>
              </a:solidFill>
              <a:latin typeface="微軟正黑體" pitchFamily="34" charset="-120"/>
              <a:ea typeface="微軟正黑體" pitchFamily="34" charset="-120"/>
            </a:endParaRPr>
          </a:p>
        </p:txBody>
      </p:sp>
      <p:sp>
        <p:nvSpPr>
          <p:cNvPr id="9" name="文字方塊 8"/>
          <p:cNvSpPr txBox="1"/>
          <p:nvPr/>
        </p:nvSpPr>
        <p:spPr>
          <a:xfrm>
            <a:off x="11534776" y="1019175"/>
            <a:ext cx="495300" cy="369332"/>
          </a:xfrm>
          <a:prstGeom prst="rect">
            <a:avLst/>
          </a:prstGeom>
          <a:noFill/>
        </p:spPr>
        <p:txBody>
          <a:bodyPr wrap="square" rtlCol="0">
            <a:spAutoFit/>
          </a:bodyPr>
          <a:lstStyle/>
          <a:p>
            <a:r>
              <a:rPr lang="en-US" altLang="zh-TW" dirty="0"/>
              <a:t>2.2</a:t>
            </a:r>
            <a:endParaRPr lang="zh-TW" altLang="en-US" dirty="0"/>
          </a:p>
        </p:txBody>
      </p:sp>
    </p:spTree>
    <p:extLst>
      <p:ext uri="{BB962C8B-B14F-4D97-AF65-F5344CB8AC3E}">
        <p14:creationId xmlns:p14="http://schemas.microsoft.com/office/powerpoint/2010/main" val="961235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21" name="矩形 20"/>
          <p:cNvSpPr/>
          <p:nvPr/>
        </p:nvSpPr>
        <p:spPr>
          <a:xfrm>
            <a:off x="3126657" y="258013"/>
            <a:ext cx="6371303" cy="369332"/>
          </a:xfrm>
          <a:prstGeom prst="rect">
            <a:avLst/>
          </a:prstGeom>
        </p:spPr>
        <p:txBody>
          <a:bodyPr wrap="square">
            <a:spAutoFit/>
          </a:bodyPr>
          <a:lstStyle/>
          <a:p>
            <a:pPr fontAlgn="t"/>
            <a:r>
              <a:rPr lang="en-US" altLang="zh-TW"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｜工作環境｜教師資格｜學習支持</a:t>
            </a:r>
          </a:p>
        </p:txBody>
      </p:sp>
      <p:pic>
        <p:nvPicPr>
          <p:cNvPr id="22" name="圖片 21" descr="急診梅迪奇-1.jpg"/>
          <p:cNvPicPr/>
          <p:nvPr/>
        </p:nvPicPr>
        <p:blipFill>
          <a:blip r:embed="rId3" cstate="print"/>
          <a:stretch>
            <a:fillRect/>
          </a:stretch>
        </p:blipFill>
        <p:spPr>
          <a:xfrm>
            <a:off x="3157238" y="983801"/>
            <a:ext cx="2980307" cy="2235688"/>
          </a:xfrm>
          <a:prstGeom prst="rect">
            <a:avLst/>
          </a:prstGeom>
        </p:spPr>
      </p:pic>
      <p:sp>
        <p:nvSpPr>
          <p:cNvPr id="72705" name="Rectangle 1"/>
          <p:cNvSpPr>
            <a:spLocks noChangeArrowheads="1"/>
          </p:cNvSpPr>
          <p:nvPr/>
        </p:nvSpPr>
        <p:spPr bwMode="auto">
          <a:xfrm>
            <a:off x="3164514" y="3189902"/>
            <a:ext cx="2962275"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斗六急診視聽室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23" name="圖片 22" descr="7A呼吸照護中心位置.jpg"/>
          <p:cNvPicPr/>
          <p:nvPr/>
        </p:nvPicPr>
        <p:blipFill>
          <a:blip r:embed="rId4" cstate="print"/>
          <a:stretch>
            <a:fillRect/>
          </a:stretch>
        </p:blipFill>
        <p:spPr>
          <a:xfrm>
            <a:off x="6242185" y="983226"/>
            <a:ext cx="2819891" cy="2212258"/>
          </a:xfrm>
          <a:prstGeom prst="rect">
            <a:avLst/>
          </a:prstGeom>
        </p:spPr>
      </p:pic>
      <p:sp>
        <p:nvSpPr>
          <p:cNvPr id="72706" name="Rectangle 2"/>
          <p:cNvSpPr>
            <a:spLocks noChangeArrowheads="1"/>
          </p:cNvSpPr>
          <p:nvPr/>
        </p:nvSpPr>
        <p:spPr bwMode="auto">
          <a:xfrm>
            <a:off x="6233662" y="3193230"/>
            <a:ext cx="2828414" cy="46436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7A</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呼吸照護病房座位</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25" name="圖片 24" descr="2A醫師座位.jpg"/>
          <p:cNvPicPr/>
          <p:nvPr/>
        </p:nvPicPr>
        <p:blipFill>
          <a:blip r:embed="rId5" cstate="print"/>
          <a:srcRect l="6710" r="11391"/>
          <a:stretch>
            <a:fillRect/>
          </a:stretch>
        </p:blipFill>
        <p:spPr>
          <a:xfrm>
            <a:off x="187131" y="3773036"/>
            <a:ext cx="2969035" cy="2067326"/>
          </a:xfrm>
          <a:prstGeom prst="rect">
            <a:avLst/>
          </a:prstGeom>
        </p:spPr>
      </p:pic>
      <p:sp>
        <p:nvSpPr>
          <p:cNvPr id="72707" name="Rectangle 3"/>
          <p:cNvSpPr>
            <a:spLocks noChangeArrowheads="1"/>
          </p:cNvSpPr>
          <p:nvPr/>
        </p:nvSpPr>
        <p:spPr bwMode="auto">
          <a:xfrm>
            <a:off x="170437" y="5845125"/>
            <a:ext cx="2995561"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2A</a:t>
            </a:r>
            <a:r>
              <a:rPr kumimoji="1" lang="zh-HK" altLang="en-US" sz="1400" b="1"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醫師座位</a:t>
            </a:r>
            <a:endParaRPr kumimoji="1" 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pic>
        <p:nvPicPr>
          <p:cNvPr id="29" name="圖片 28" descr="病房醫師座位.jpg"/>
          <p:cNvPicPr/>
          <p:nvPr/>
        </p:nvPicPr>
        <p:blipFill>
          <a:blip r:embed="rId6" cstate="print"/>
          <a:srcRect l="12395" t="6959" r="6448" b="5556"/>
          <a:stretch>
            <a:fillRect/>
          </a:stretch>
        </p:blipFill>
        <p:spPr>
          <a:xfrm>
            <a:off x="3285860" y="3795274"/>
            <a:ext cx="2829816" cy="2094249"/>
          </a:xfrm>
          <a:prstGeom prst="rect">
            <a:avLst/>
          </a:prstGeom>
        </p:spPr>
      </p:pic>
      <p:sp>
        <p:nvSpPr>
          <p:cNvPr id="72709" name="Rectangle 5"/>
          <p:cNvSpPr>
            <a:spLocks noChangeArrowheads="1"/>
          </p:cNvSpPr>
          <p:nvPr/>
        </p:nvSpPr>
        <p:spPr bwMode="auto">
          <a:xfrm>
            <a:off x="3275587" y="5865147"/>
            <a:ext cx="2849563"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斗六病房醫師座位</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31" name="圖片 30" descr="斗六3診教學門診.jpg"/>
          <p:cNvPicPr/>
          <p:nvPr/>
        </p:nvPicPr>
        <p:blipFill>
          <a:blip r:embed="rId7" cstate="print"/>
          <a:srcRect l="10002" r="11870"/>
          <a:stretch>
            <a:fillRect/>
          </a:stretch>
        </p:blipFill>
        <p:spPr>
          <a:xfrm>
            <a:off x="189504" y="961512"/>
            <a:ext cx="2910125" cy="2226188"/>
          </a:xfrm>
          <a:prstGeom prst="rect">
            <a:avLst/>
          </a:prstGeom>
        </p:spPr>
      </p:pic>
      <p:sp>
        <p:nvSpPr>
          <p:cNvPr id="32" name="Rectangle 15"/>
          <p:cNvSpPr>
            <a:spLocks noChangeArrowheads="1"/>
          </p:cNvSpPr>
          <p:nvPr/>
        </p:nvSpPr>
        <p:spPr bwMode="auto">
          <a:xfrm>
            <a:off x="184983" y="3188311"/>
            <a:ext cx="2894972" cy="46682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斗六教學門診空間</a:t>
            </a:r>
            <a:endParaRPr kumimoji="1" 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pic>
        <p:nvPicPr>
          <p:cNvPr id="33" name="圖片 32" descr="2A討論室-1.jpg"/>
          <p:cNvPicPr/>
          <p:nvPr/>
        </p:nvPicPr>
        <p:blipFill>
          <a:blip r:embed="rId8" cstate="print"/>
          <a:srcRect t="4167"/>
          <a:stretch>
            <a:fillRect/>
          </a:stretch>
        </p:blipFill>
        <p:spPr>
          <a:xfrm>
            <a:off x="6204168" y="3814916"/>
            <a:ext cx="2802194" cy="2056478"/>
          </a:xfrm>
          <a:prstGeom prst="rect">
            <a:avLst/>
          </a:prstGeom>
        </p:spPr>
      </p:pic>
      <p:sp>
        <p:nvSpPr>
          <p:cNvPr id="72710" name="Rectangle 6"/>
          <p:cNvSpPr>
            <a:spLocks noChangeArrowheads="1"/>
          </p:cNvSpPr>
          <p:nvPr/>
        </p:nvSpPr>
        <p:spPr bwMode="auto">
          <a:xfrm>
            <a:off x="6217276" y="5868936"/>
            <a:ext cx="2789085" cy="4532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2A</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討論室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35" name="圖片 34" descr="7B醫師值班室.jpg"/>
          <p:cNvPicPr/>
          <p:nvPr/>
        </p:nvPicPr>
        <p:blipFill>
          <a:blip r:embed="rId9" cstate="print"/>
          <a:stretch>
            <a:fillRect/>
          </a:stretch>
        </p:blipFill>
        <p:spPr>
          <a:xfrm>
            <a:off x="9165315" y="1015722"/>
            <a:ext cx="2787434" cy="2179762"/>
          </a:xfrm>
          <a:prstGeom prst="rect">
            <a:avLst/>
          </a:prstGeom>
        </p:spPr>
      </p:pic>
      <p:sp>
        <p:nvSpPr>
          <p:cNvPr id="72711" name="Rectangle 7"/>
          <p:cNvSpPr>
            <a:spLocks noChangeArrowheads="1"/>
          </p:cNvSpPr>
          <p:nvPr/>
        </p:nvSpPr>
        <p:spPr bwMode="auto">
          <a:xfrm>
            <a:off x="9171358" y="3182578"/>
            <a:ext cx="2791223"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7B</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值班室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37" name="圖片 36" descr="6A視聽室.jpg"/>
          <p:cNvPicPr/>
          <p:nvPr/>
        </p:nvPicPr>
        <p:blipFill>
          <a:blip r:embed="rId10" cstate="print"/>
          <a:srcRect t="5772"/>
          <a:stretch>
            <a:fillRect/>
          </a:stretch>
        </p:blipFill>
        <p:spPr>
          <a:xfrm>
            <a:off x="9117371" y="3822700"/>
            <a:ext cx="2851355" cy="2118442"/>
          </a:xfrm>
          <a:prstGeom prst="rect">
            <a:avLst/>
          </a:prstGeom>
        </p:spPr>
      </p:pic>
      <p:sp>
        <p:nvSpPr>
          <p:cNvPr id="72712" name="Rectangle 8"/>
          <p:cNvSpPr>
            <a:spLocks noChangeArrowheads="1"/>
          </p:cNvSpPr>
          <p:nvPr/>
        </p:nvSpPr>
        <p:spPr bwMode="auto">
          <a:xfrm>
            <a:off x="9127203" y="5879435"/>
            <a:ext cx="2851355"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6A</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視聽室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cxnSp>
        <p:nvCxnSpPr>
          <p:cNvPr id="20" name="直線接點 19"/>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24" name="文字方塊 23"/>
          <p:cNvSpPr txBox="1"/>
          <p:nvPr/>
        </p:nvSpPr>
        <p:spPr>
          <a:xfrm>
            <a:off x="10201276" y="434975"/>
            <a:ext cx="495300" cy="369332"/>
          </a:xfrm>
          <a:prstGeom prst="rect">
            <a:avLst/>
          </a:prstGeom>
          <a:noFill/>
        </p:spPr>
        <p:txBody>
          <a:bodyPr wrap="square" rtlCol="0">
            <a:spAutoFit/>
          </a:bodyPr>
          <a:lstStyle/>
          <a:p>
            <a:r>
              <a:rPr lang="en-US" altLang="zh-TW" dirty="0"/>
              <a:t>8.1</a:t>
            </a:r>
            <a:endParaRPr lang="zh-TW"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21" name="矩形 20"/>
          <p:cNvSpPr/>
          <p:nvPr/>
        </p:nvSpPr>
        <p:spPr>
          <a:xfrm>
            <a:off x="3126657" y="258013"/>
            <a:ext cx="6371303" cy="369332"/>
          </a:xfrm>
          <a:prstGeom prst="rect">
            <a:avLst/>
          </a:prstGeom>
        </p:spPr>
        <p:txBody>
          <a:bodyPr wrap="square">
            <a:spAutoFit/>
          </a:bodyPr>
          <a:lstStyle/>
          <a:p>
            <a:pPr lvl="0"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工作環境</a:t>
            </a:r>
            <a:r>
              <a:rPr lang="zh-TW" altLang="en-US" b="1" dirty="0">
                <a:solidFill>
                  <a:prstClr val="black"/>
                </a:solidFill>
                <a:latin typeface="微軟正黑體" pitchFamily="34" charset="-120"/>
                <a:ea typeface="微軟正黑體" pitchFamily="34" charset="-120"/>
              </a:rPr>
              <a:t>｜教師資格｜學習支持</a:t>
            </a:r>
            <a:endParaRPr lang="zh-TW" altLang="en-US" b="1" dirty="0">
              <a:solidFill>
                <a:srgbClr val="FF0000"/>
              </a:solidFill>
              <a:latin typeface="微軟正黑體" pitchFamily="34" charset="-120"/>
              <a:ea typeface="微軟正黑體" pitchFamily="34" charset="-120"/>
            </a:endParaRPr>
          </a:p>
        </p:txBody>
      </p:sp>
      <p:cxnSp>
        <p:nvCxnSpPr>
          <p:cNvPr id="22" name="直線接點 21"/>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11525251" y="952500"/>
            <a:ext cx="495300" cy="646331"/>
          </a:xfrm>
          <a:prstGeom prst="rect">
            <a:avLst/>
          </a:prstGeom>
          <a:noFill/>
        </p:spPr>
        <p:txBody>
          <a:bodyPr wrap="square" rtlCol="0">
            <a:spAutoFit/>
          </a:bodyPr>
          <a:lstStyle/>
          <a:p>
            <a:r>
              <a:rPr lang="en-US" altLang="zh-TW" dirty="0"/>
              <a:t>2.2</a:t>
            </a:r>
          </a:p>
          <a:p>
            <a:r>
              <a:rPr lang="en-US" altLang="zh-TW" dirty="0"/>
              <a:t>4.2</a:t>
            </a:r>
            <a:endParaRPr lang="zh-TW" altLang="en-US" dirty="0"/>
          </a:p>
        </p:txBody>
      </p:sp>
      <p:sp>
        <p:nvSpPr>
          <p:cNvPr id="30" name="文字方塊 29"/>
          <p:cNvSpPr txBox="1"/>
          <p:nvPr/>
        </p:nvSpPr>
        <p:spPr>
          <a:xfrm>
            <a:off x="1695450" y="1057275"/>
            <a:ext cx="3905250" cy="584775"/>
          </a:xfrm>
          <a:prstGeom prst="rect">
            <a:avLst/>
          </a:prstGeom>
          <a:noFill/>
        </p:spPr>
        <p:txBody>
          <a:bodyPr wrap="square" rtlCol="0">
            <a:spAutoFit/>
          </a:bodyPr>
          <a:lstStyle/>
          <a:p>
            <a:pPr algn="ctr"/>
            <a:r>
              <a:rPr lang="zh-TW" altLang="en-US" sz="3200" b="1" dirty="0">
                <a:latin typeface="微軟正黑體" pitchFamily="34" charset="-120"/>
                <a:ea typeface="微軟正黑體" pitchFamily="34" charset="-120"/>
              </a:rPr>
              <a:t>臨床</a:t>
            </a:r>
            <a:r>
              <a:rPr lang="en-US" altLang="zh-TW" sz="3200" b="1" dirty="0">
                <a:latin typeface="微軟正黑體" pitchFamily="34" charset="-120"/>
                <a:ea typeface="微軟正黑體" pitchFamily="34" charset="-120"/>
              </a:rPr>
              <a:t>-</a:t>
            </a:r>
            <a:r>
              <a:rPr lang="zh-TW" altLang="en-US" sz="3200" b="1" dirty="0">
                <a:latin typeface="微軟正黑體" pitchFamily="34" charset="-120"/>
                <a:ea typeface="微軟正黑體" pitchFamily="34" charset="-120"/>
              </a:rPr>
              <a:t>職前訓練</a:t>
            </a:r>
          </a:p>
        </p:txBody>
      </p:sp>
      <p:grpSp>
        <p:nvGrpSpPr>
          <p:cNvPr id="50" name="群組 49"/>
          <p:cNvGrpSpPr/>
          <p:nvPr/>
        </p:nvGrpSpPr>
        <p:grpSpPr>
          <a:xfrm>
            <a:off x="990599" y="1657350"/>
            <a:ext cx="5162551" cy="4562475"/>
            <a:chOff x="1447799" y="1695450"/>
            <a:chExt cx="5162551" cy="4562475"/>
          </a:xfrm>
        </p:grpSpPr>
        <p:sp>
          <p:nvSpPr>
            <p:cNvPr id="37" name="圓角矩形 36"/>
            <p:cNvSpPr/>
            <p:nvPr/>
          </p:nvSpPr>
          <p:spPr>
            <a:xfrm>
              <a:off x="1447799" y="1695450"/>
              <a:ext cx="5162551" cy="4562475"/>
            </a:xfrm>
            <a:prstGeom prst="roundRect">
              <a:avLst>
                <a:gd name="adj" fmla="val 10126"/>
              </a:avLst>
            </a:prstGeom>
            <a:solidFill>
              <a:schemeClr val="accent1">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76801" name="Picture 1"/>
            <p:cNvPicPr>
              <a:picLocks noChangeAspect="1" noChangeArrowheads="1"/>
            </p:cNvPicPr>
            <p:nvPr/>
          </p:nvPicPr>
          <p:blipFill>
            <a:blip r:embed="rId3" cstate="print"/>
            <a:srcRect/>
            <a:stretch>
              <a:fillRect/>
            </a:stretch>
          </p:blipFill>
          <p:spPr bwMode="auto">
            <a:xfrm>
              <a:off x="1737389" y="1981595"/>
              <a:ext cx="4624081" cy="2537122"/>
            </a:xfrm>
            <a:prstGeom prst="rect">
              <a:avLst/>
            </a:prstGeom>
            <a:ln>
              <a:noFill/>
            </a:ln>
            <a:effectLst>
              <a:outerShdw blurRad="190500" algn="tl" rotWithShape="0">
                <a:srgbClr val="000000">
                  <a:alpha val="70000"/>
                </a:srgbClr>
              </a:outerShdw>
            </a:effectLst>
          </p:spPr>
        </p:pic>
        <p:sp>
          <p:nvSpPr>
            <p:cNvPr id="28" name="矩形 27"/>
            <p:cNvSpPr/>
            <p:nvPr/>
          </p:nvSpPr>
          <p:spPr>
            <a:xfrm>
              <a:off x="1905000" y="5198493"/>
              <a:ext cx="1524000" cy="838200"/>
            </a:xfrm>
            <a:prstGeom prst="rect">
              <a:avLst/>
            </a:prstGeom>
            <a:solidFill>
              <a:schemeClr val="accent1">
                <a:lumMod val="60000"/>
                <a:lumOff val="40000"/>
              </a:schemeClr>
            </a:solidFill>
            <a:ln>
              <a:noFill/>
            </a:ln>
            <a:scene3d>
              <a:camera prst="orthographicFront"/>
              <a:lightRig rig="threePt" dir="t"/>
            </a:scene3d>
            <a:sp3d>
              <a:bevelT w="139700" prst="cross"/>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b="1" dirty="0">
                  <a:solidFill>
                    <a:schemeClr val="tx1"/>
                  </a:solidFill>
                  <a:latin typeface="微軟正黑體" pitchFamily="34" charset="-120"/>
                  <a:ea typeface="微軟正黑體" pitchFamily="34" charset="-120"/>
                </a:rPr>
                <a:t>受訓各病房</a:t>
              </a:r>
            </a:p>
          </p:txBody>
        </p:sp>
        <p:sp>
          <p:nvSpPr>
            <p:cNvPr id="29" name="矩形 28"/>
            <p:cNvSpPr/>
            <p:nvPr/>
          </p:nvSpPr>
          <p:spPr>
            <a:xfrm>
              <a:off x="4010025" y="5179443"/>
              <a:ext cx="2105025" cy="838200"/>
            </a:xfrm>
            <a:prstGeom prst="rect">
              <a:avLst/>
            </a:prstGeom>
            <a:solidFill>
              <a:schemeClr val="accent1">
                <a:lumMod val="60000"/>
                <a:lumOff val="40000"/>
              </a:schemeClr>
            </a:solidFill>
            <a:ln>
              <a:noFill/>
            </a:ln>
            <a:scene3d>
              <a:camera prst="orthographicFront"/>
              <a:lightRig rig="threePt" dir="t"/>
            </a:scene3d>
            <a:sp3d>
              <a:bevelT w="139700" prst="cross"/>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zh-TW" altLang="zh-TW" b="1" dirty="0">
                  <a:solidFill>
                    <a:schemeClr val="tx1"/>
                  </a:solidFill>
                  <a:latin typeface="微軟正黑體" pitchFamily="34" charset="-120"/>
                  <a:ea typeface="微軟正黑體" pitchFamily="34" charset="-120"/>
                  <a:cs typeface="新細明體" pitchFamily="18" charset="-120"/>
                </a:rPr>
                <a:t>教學專責</a:t>
              </a:r>
              <a:r>
                <a:rPr kumimoji="1" lang="zh-TW" altLang="en-US" b="1" dirty="0">
                  <a:solidFill>
                    <a:schemeClr val="tx1"/>
                  </a:solidFill>
                  <a:latin typeface="微軟正黑體" pitchFamily="34" charset="-120"/>
                  <a:ea typeface="微軟正黑體" pitchFamily="34" charset="-120"/>
                  <a:cs typeface="新細明體" pitchFamily="18" charset="-120"/>
                </a:rPr>
                <a:t>主治醫師</a:t>
              </a:r>
              <a:endParaRPr lang="zh-TW" altLang="en-US" dirty="0"/>
            </a:p>
          </p:txBody>
        </p:sp>
        <p:cxnSp>
          <p:nvCxnSpPr>
            <p:cNvPr id="43" name="直線單箭頭接點 42"/>
            <p:cNvCxnSpPr/>
            <p:nvPr/>
          </p:nvCxnSpPr>
          <p:spPr>
            <a:xfrm>
              <a:off x="2667000" y="4610100"/>
              <a:ext cx="9526" cy="5090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p:nvPr/>
          </p:nvCxnSpPr>
          <p:spPr>
            <a:xfrm>
              <a:off x="5223796" y="4598321"/>
              <a:ext cx="9526" cy="50901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4" name="群組 53"/>
          <p:cNvGrpSpPr/>
          <p:nvPr/>
        </p:nvGrpSpPr>
        <p:grpSpPr>
          <a:xfrm>
            <a:off x="6657974" y="971550"/>
            <a:ext cx="4486275" cy="5543550"/>
            <a:chOff x="6772274" y="971550"/>
            <a:chExt cx="4486275" cy="5543550"/>
          </a:xfrm>
        </p:grpSpPr>
        <p:sp>
          <p:nvSpPr>
            <p:cNvPr id="51" name="圓角矩形 50"/>
            <p:cNvSpPr/>
            <p:nvPr/>
          </p:nvSpPr>
          <p:spPr>
            <a:xfrm>
              <a:off x="6772274" y="1524000"/>
              <a:ext cx="4486275" cy="4991100"/>
            </a:xfrm>
            <a:prstGeom prst="roundRect">
              <a:avLst>
                <a:gd name="adj" fmla="val 8047"/>
              </a:avLst>
            </a:prstGeom>
            <a:solidFill>
              <a:schemeClr val="accent1">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pic>
          <p:nvPicPr>
            <p:cNvPr id="76802" name="Picture 2"/>
            <p:cNvPicPr>
              <a:picLocks noChangeAspect="1" noChangeArrowheads="1"/>
            </p:cNvPicPr>
            <p:nvPr/>
          </p:nvPicPr>
          <p:blipFill>
            <a:blip r:embed="rId4" cstate="print"/>
            <a:srcRect/>
            <a:stretch>
              <a:fillRect/>
            </a:stretch>
          </p:blipFill>
          <p:spPr bwMode="auto">
            <a:xfrm>
              <a:off x="7010400" y="1704975"/>
              <a:ext cx="4019550" cy="2876550"/>
            </a:xfrm>
            <a:prstGeom prst="rect">
              <a:avLst/>
            </a:prstGeom>
            <a:ln>
              <a:noFill/>
            </a:ln>
            <a:effectLst>
              <a:outerShdw blurRad="292100" dist="139700" dir="2700000" algn="tl" rotWithShape="0">
                <a:srgbClr val="333333">
                  <a:alpha val="65000"/>
                </a:srgbClr>
              </a:outerShdw>
            </a:effectLst>
          </p:spPr>
        </p:pic>
        <p:sp>
          <p:nvSpPr>
            <p:cNvPr id="39" name="向下箭號 38"/>
            <p:cNvSpPr/>
            <p:nvPr/>
          </p:nvSpPr>
          <p:spPr>
            <a:xfrm>
              <a:off x="8928099" y="4630379"/>
              <a:ext cx="304391" cy="201177"/>
            </a:xfrm>
            <a:prstGeom prst="downArrow">
              <a:avLst>
                <a:gd name="adj1" fmla="val 34354"/>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6804" name="Picture 4" descr="訓練期間應完成事項"/>
            <p:cNvPicPr>
              <a:picLocks noChangeAspect="1" noChangeArrowheads="1"/>
            </p:cNvPicPr>
            <p:nvPr/>
          </p:nvPicPr>
          <p:blipFill>
            <a:blip r:embed="rId5" cstate="print"/>
            <a:srcRect/>
            <a:stretch>
              <a:fillRect/>
            </a:stretch>
          </p:blipFill>
          <p:spPr bwMode="auto">
            <a:xfrm>
              <a:off x="7020232" y="4866052"/>
              <a:ext cx="3972232" cy="1494140"/>
            </a:xfrm>
            <a:prstGeom prst="rect">
              <a:avLst/>
            </a:prstGeom>
            <a:ln>
              <a:noFill/>
            </a:ln>
            <a:effectLst>
              <a:outerShdw blurRad="292100" dist="139700" dir="2700000" algn="tl" rotWithShape="0">
                <a:srgbClr val="333333">
                  <a:alpha val="65000"/>
                </a:srgbClr>
              </a:outerShdw>
            </a:effectLst>
          </p:spPr>
        </p:pic>
        <p:sp>
          <p:nvSpPr>
            <p:cNvPr id="52" name="文字方塊 51"/>
            <p:cNvSpPr txBox="1"/>
            <p:nvPr/>
          </p:nvSpPr>
          <p:spPr>
            <a:xfrm>
              <a:off x="7000875" y="971550"/>
              <a:ext cx="3905250" cy="584775"/>
            </a:xfrm>
            <a:prstGeom prst="rect">
              <a:avLst/>
            </a:prstGeom>
            <a:noFill/>
          </p:spPr>
          <p:txBody>
            <a:bodyPr wrap="square" rtlCol="0">
              <a:spAutoFit/>
            </a:bodyPr>
            <a:lstStyle/>
            <a:p>
              <a:pPr algn="ctr"/>
              <a:r>
                <a:rPr lang="zh-TW" altLang="en-US" sz="3200" b="1" dirty="0">
                  <a:latin typeface="微軟正黑體" pitchFamily="34" charset="-120"/>
                  <a:ea typeface="微軟正黑體" pitchFamily="34" charset="-120"/>
                </a:rPr>
                <a:t>教研部</a:t>
              </a:r>
              <a:r>
                <a:rPr lang="en-US" altLang="zh-TW" sz="3200" b="1" dirty="0">
                  <a:latin typeface="微軟正黑體" pitchFamily="34" charset="-120"/>
                  <a:ea typeface="微軟正黑體" pitchFamily="34" charset="-120"/>
                </a:rPr>
                <a:t>-</a:t>
              </a:r>
              <a:r>
                <a:rPr lang="zh-TW" altLang="en-US" sz="3200" b="1" dirty="0">
                  <a:latin typeface="微軟正黑體" pitchFamily="34" charset="-120"/>
                  <a:ea typeface="微軟正黑體" pitchFamily="34" charset="-120"/>
                </a:rPr>
                <a:t>職前訓練</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sp>
        <p:nvSpPr>
          <p:cNvPr id="7" name="矩形 6"/>
          <p:cNvSpPr/>
          <p:nvPr/>
        </p:nvSpPr>
        <p:spPr>
          <a:xfrm>
            <a:off x="3126657" y="258013"/>
            <a:ext cx="6371303" cy="369332"/>
          </a:xfrm>
          <a:prstGeom prst="rect">
            <a:avLst/>
          </a:prstGeom>
        </p:spPr>
        <p:txBody>
          <a:bodyPr wrap="square">
            <a:spAutoFit/>
          </a:bodyPr>
          <a:lstStyle/>
          <a:p>
            <a:pPr lvl="0"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工作環境</a:t>
            </a:r>
            <a:r>
              <a:rPr lang="zh-TW" altLang="en-US" b="1" dirty="0">
                <a:solidFill>
                  <a:prstClr val="black"/>
                </a:solidFill>
                <a:latin typeface="微軟正黑體" pitchFamily="34" charset="-120"/>
                <a:ea typeface="微軟正黑體" pitchFamily="34" charset="-120"/>
              </a:rPr>
              <a:t>｜教師資格｜學習支持</a:t>
            </a:r>
            <a:endParaRPr lang="zh-TW" altLang="en-US" b="1" dirty="0">
              <a:solidFill>
                <a:srgbClr val="FF0000"/>
              </a:solidFill>
              <a:latin typeface="微軟正黑體" pitchFamily="34" charset="-120"/>
              <a:ea typeface="微軟正黑體" pitchFamily="34" charset="-120"/>
            </a:endParaRPr>
          </a:p>
        </p:txBody>
      </p:sp>
      <p:sp>
        <p:nvSpPr>
          <p:cNvPr id="8" name="文字方塊 7"/>
          <p:cNvSpPr txBox="1"/>
          <p:nvPr/>
        </p:nvSpPr>
        <p:spPr>
          <a:xfrm>
            <a:off x="11496676" y="990600"/>
            <a:ext cx="495300" cy="369332"/>
          </a:xfrm>
          <a:prstGeom prst="rect">
            <a:avLst/>
          </a:prstGeom>
          <a:noFill/>
        </p:spPr>
        <p:txBody>
          <a:bodyPr wrap="square" rtlCol="0">
            <a:spAutoFit/>
          </a:bodyPr>
          <a:lstStyle/>
          <a:p>
            <a:r>
              <a:rPr lang="en-US" altLang="zh-TW" dirty="0"/>
              <a:t>4.2</a:t>
            </a:r>
            <a:endParaRPr lang="zh-TW" altLang="en-US" dirty="0"/>
          </a:p>
        </p:txBody>
      </p:sp>
      <p:grpSp>
        <p:nvGrpSpPr>
          <p:cNvPr id="9" name="群組 91">
            <a:extLst>
              <a:ext uri="{FF2B5EF4-FFF2-40B4-BE49-F238E27FC236}">
                <a16:creationId xmlns:a16="http://schemas.microsoft.com/office/drawing/2014/main" id="{8CBD67DA-650F-4480-8F56-B3D458354A54}"/>
              </a:ext>
            </a:extLst>
          </p:cNvPr>
          <p:cNvGrpSpPr/>
          <p:nvPr/>
        </p:nvGrpSpPr>
        <p:grpSpPr>
          <a:xfrm>
            <a:off x="215907" y="1433010"/>
            <a:ext cx="11837548" cy="4810505"/>
            <a:chOff x="65432" y="1213085"/>
            <a:chExt cx="11837548" cy="4810505"/>
          </a:xfrm>
        </p:grpSpPr>
        <p:grpSp>
          <p:nvGrpSpPr>
            <p:cNvPr id="10" name="群組 92">
              <a:extLst>
                <a:ext uri="{FF2B5EF4-FFF2-40B4-BE49-F238E27FC236}">
                  <a16:creationId xmlns:a16="http://schemas.microsoft.com/office/drawing/2014/main" id="{D49BF5F0-1E14-4A39-85EB-0F7D7B19EA81}"/>
                </a:ext>
              </a:extLst>
            </p:cNvPr>
            <p:cNvGrpSpPr/>
            <p:nvPr/>
          </p:nvGrpSpPr>
          <p:grpSpPr>
            <a:xfrm>
              <a:off x="65432" y="1213085"/>
              <a:ext cx="11837548" cy="4810505"/>
              <a:chOff x="668451" y="1525045"/>
              <a:chExt cx="10812589" cy="4251757"/>
            </a:xfrm>
          </p:grpSpPr>
          <p:sp>
            <p:nvSpPr>
              <p:cNvPr id="36" name="자유형: 도형 125">
                <a:extLst>
                  <a:ext uri="{FF2B5EF4-FFF2-40B4-BE49-F238E27FC236}">
                    <a16:creationId xmlns:a16="http://schemas.microsoft.com/office/drawing/2014/main" id="{910323D9-5276-4052-BB49-B76CBE76F1A5}"/>
                  </a:ext>
                </a:extLst>
              </p:cNvPr>
              <p:cNvSpPr/>
              <p:nvPr/>
            </p:nvSpPr>
            <p:spPr>
              <a:xfrm rot="2700000">
                <a:off x="5172237" y="3764566"/>
                <a:ext cx="1441129" cy="1187804"/>
              </a:xfrm>
              <a:custGeom>
                <a:avLst/>
                <a:gdLst>
                  <a:gd name="connsiteX0" fmla="*/ 0 w 1441129"/>
                  <a:gd name="connsiteY0" fmla="*/ 0 h 1187804"/>
                  <a:gd name="connsiteX1" fmla="*/ 315447 w 1441129"/>
                  <a:gd name="connsiteY1" fmla="*/ 0 h 1187804"/>
                  <a:gd name="connsiteX2" fmla="*/ 317133 w 1441129"/>
                  <a:gd name="connsiteY2" fmla="*/ 2064 h 1187804"/>
                  <a:gd name="connsiteX3" fmla="*/ 317132 w 1441129"/>
                  <a:gd name="connsiteY3" fmla="*/ 2063 h 1187804"/>
                  <a:gd name="connsiteX4" fmla="*/ 317133 w 1441129"/>
                  <a:gd name="connsiteY4" fmla="*/ 2064 h 1187804"/>
                  <a:gd name="connsiteX5" fmla="*/ 317133 w 1441129"/>
                  <a:gd name="connsiteY5" fmla="*/ 2064 h 1187804"/>
                  <a:gd name="connsiteX6" fmla="*/ 374913 w 1441129"/>
                  <a:gd name="connsiteY6" fmla="*/ 49262 h 1187804"/>
                  <a:gd name="connsiteX7" fmla="*/ 838034 w 1441129"/>
                  <a:gd name="connsiteY7" fmla="*/ 2063 h 1187804"/>
                  <a:gd name="connsiteX8" fmla="*/ 840097 w 1441129"/>
                  <a:gd name="connsiteY8" fmla="*/ 0 h 1187804"/>
                  <a:gd name="connsiteX9" fmla="*/ 1297635 w 1441129"/>
                  <a:gd name="connsiteY9" fmla="*/ 0 h 1187804"/>
                  <a:gd name="connsiteX10" fmla="*/ 1297635 w 1441129"/>
                  <a:gd name="connsiteY10" fmla="*/ 6926 h 1187804"/>
                  <a:gd name="connsiteX11" fmla="*/ 1441129 w 1441129"/>
                  <a:gd name="connsiteY11" fmla="*/ 6926 h 1187804"/>
                  <a:gd name="connsiteX12" fmla="*/ 1441129 w 1441129"/>
                  <a:gd name="connsiteY12" fmla="*/ 545728 h 1187804"/>
                  <a:gd name="connsiteX13" fmla="*/ 1403434 w 1441129"/>
                  <a:gd name="connsiteY13" fmla="*/ 583423 h 1187804"/>
                  <a:gd name="connsiteX14" fmla="*/ 1356235 w 1441129"/>
                  <a:gd name="connsiteY14" fmla="*/ 1046543 h 1187804"/>
                  <a:gd name="connsiteX15" fmla="*/ 1403434 w 1441129"/>
                  <a:gd name="connsiteY15" fmla="*/ 1104324 h 1187804"/>
                  <a:gd name="connsiteX16" fmla="*/ 1441129 w 1441129"/>
                  <a:gd name="connsiteY16" fmla="*/ 1135115 h 1187804"/>
                  <a:gd name="connsiteX17" fmla="*/ 1441129 w 1441129"/>
                  <a:gd name="connsiteY17" fmla="*/ 1187804 h 1187804"/>
                  <a:gd name="connsiteX18" fmla="*/ 759481 w 1441129"/>
                  <a:gd name="connsiteY18" fmla="*/ 1187804 h 1187804"/>
                  <a:gd name="connsiteX19" fmla="*/ 789605 w 1441129"/>
                  <a:gd name="connsiteY19" fmla="*/ 1130560 h 1187804"/>
                  <a:gd name="connsiteX20" fmla="*/ 708693 w 1441129"/>
                  <a:gd name="connsiteY20" fmla="*/ 731505 h 1187804"/>
                  <a:gd name="connsiteX21" fmla="*/ 708694 w 1441129"/>
                  <a:gd name="connsiteY21" fmla="*/ 731505 h 1187804"/>
                  <a:gd name="connsiteX22" fmla="*/ 518593 w 1441129"/>
                  <a:gd name="connsiteY22" fmla="*/ 630365 h 1187804"/>
                  <a:gd name="connsiteX23" fmla="*/ 460149 w 1441129"/>
                  <a:gd name="connsiteY23" fmla="*/ 624763 h 1187804"/>
                  <a:gd name="connsiteX24" fmla="*/ 460149 w 1441129"/>
                  <a:gd name="connsiteY24" fmla="*/ 622502 h 1187804"/>
                  <a:gd name="connsiteX25" fmla="*/ 0 w 1441129"/>
                  <a:gd name="connsiteY25" fmla="*/ 622502 h 118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41129" h="1187804">
                    <a:moveTo>
                      <a:pt x="0" y="0"/>
                    </a:moveTo>
                    <a:lnTo>
                      <a:pt x="315447" y="0"/>
                    </a:lnTo>
                    <a:lnTo>
                      <a:pt x="317133" y="2064"/>
                    </a:lnTo>
                    <a:lnTo>
                      <a:pt x="317132" y="2063"/>
                    </a:lnTo>
                    <a:lnTo>
                      <a:pt x="317133" y="2064"/>
                    </a:lnTo>
                    <a:lnTo>
                      <a:pt x="317133" y="2064"/>
                    </a:lnTo>
                    <a:lnTo>
                      <a:pt x="374913" y="49262"/>
                    </a:lnTo>
                    <a:cubicBezTo>
                      <a:pt x="517883" y="143659"/>
                      <a:pt x="712171" y="127926"/>
                      <a:pt x="838034" y="2063"/>
                    </a:cubicBezTo>
                    <a:lnTo>
                      <a:pt x="840097" y="0"/>
                    </a:lnTo>
                    <a:lnTo>
                      <a:pt x="1297635" y="0"/>
                    </a:lnTo>
                    <a:lnTo>
                      <a:pt x="1297635" y="6926"/>
                    </a:lnTo>
                    <a:lnTo>
                      <a:pt x="1441129" y="6926"/>
                    </a:lnTo>
                    <a:lnTo>
                      <a:pt x="1441129" y="545728"/>
                    </a:lnTo>
                    <a:lnTo>
                      <a:pt x="1403434" y="583423"/>
                    </a:lnTo>
                    <a:cubicBezTo>
                      <a:pt x="1277571" y="709286"/>
                      <a:pt x="1261839" y="903574"/>
                      <a:pt x="1356235" y="1046543"/>
                    </a:cubicBezTo>
                    <a:lnTo>
                      <a:pt x="1403434" y="1104324"/>
                    </a:lnTo>
                    <a:lnTo>
                      <a:pt x="1441129" y="1135115"/>
                    </a:lnTo>
                    <a:lnTo>
                      <a:pt x="1441129" y="1187804"/>
                    </a:lnTo>
                    <a:lnTo>
                      <a:pt x="759481" y="1187804"/>
                    </a:lnTo>
                    <a:lnTo>
                      <a:pt x="789605" y="1130560"/>
                    </a:lnTo>
                    <a:cubicBezTo>
                      <a:pt x="843546" y="997542"/>
                      <a:pt x="816576" y="839388"/>
                      <a:pt x="708693" y="731505"/>
                    </a:cubicBezTo>
                    <a:lnTo>
                      <a:pt x="708694" y="731505"/>
                    </a:lnTo>
                    <a:cubicBezTo>
                      <a:pt x="654753" y="677564"/>
                      <a:pt x="588244" y="643850"/>
                      <a:pt x="518593" y="630365"/>
                    </a:cubicBezTo>
                    <a:lnTo>
                      <a:pt x="460149" y="624763"/>
                    </a:lnTo>
                    <a:lnTo>
                      <a:pt x="460149" y="622502"/>
                    </a:lnTo>
                    <a:lnTo>
                      <a:pt x="0" y="622502"/>
                    </a:lnTo>
                    <a:close/>
                  </a:path>
                </a:pathLst>
              </a:custGeom>
              <a:solidFill>
                <a:srgbClr val="269D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sp>
            <p:nvSpPr>
              <p:cNvPr id="37" name="자유형: 도형 124">
                <a:extLst>
                  <a:ext uri="{FF2B5EF4-FFF2-40B4-BE49-F238E27FC236}">
                    <a16:creationId xmlns:a16="http://schemas.microsoft.com/office/drawing/2014/main" id="{75CB6C7C-DE39-44FA-8B57-491170E2D09C}"/>
                  </a:ext>
                </a:extLst>
              </p:cNvPr>
              <p:cNvSpPr/>
              <p:nvPr/>
            </p:nvSpPr>
            <p:spPr>
              <a:xfrm rot="2700000">
                <a:off x="5181742" y="2219373"/>
                <a:ext cx="1441129" cy="1187804"/>
              </a:xfrm>
              <a:custGeom>
                <a:avLst/>
                <a:gdLst>
                  <a:gd name="connsiteX0" fmla="*/ 0 w 1441129"/>
                  <a:gd name="connsiteY0" fmla="*/ 0 h 1187804"/>
                  <a:gd name="connsiteX1" fmla="*/ 315447 w 1441129"/>
                  <a:gd name="connsiteY1" fmla="*/ 0 h 1187804"/>
                  <a:gd name="connsiteX2" fmla="*/ 317133 w 1441129"/>
                  <a:gd name="connsiteY2" fmla="*/ 2064 h 1187804"/>
                  <a:gd name="connsiteX3" fmla="*/ 317132 w 1441129"/>
                  <a:gd name="connsiteY3" fmla="*/ 2063 h 1187804"/>
                  <a:gd name="connsiteX4" fmla="*/ 317133 w 1441129"/>
                  <a:gd name="connsiteY4" fmla="*/ 2064 h 1187804"/>
                  <a:gd name="connsiteX5" fmla="*/ 317133 w 1441129"/>
                  <a:gd name="connsiteY5" fmla="*/ 2064 h 1187804"/>
                  <a:gd name="connsiteX6" fmla="*/ 374913 w 1441129"/>
                  <a:gd name="connsiteY6" fmla="*/ 49262 h 1187804"/>
                  <a:gd name="connsiteX7" fmla="*/ 838034 w 1441129"/>
                  <a:gd name="connsiteY7" fmla="*/ 2063 h 1187804"/>
                  <a:gd name="connsiteX8" fmla="*/ 840097 w 1441129"/>
                  <a:gd name="connsiteY8" fmla="*/ 0 h 1187804"/>
                  <a:gd name="connsiteX9" fmla="*/ 1297635 w 1441129"/>
                  <a:gd name="connsiteY9" fmla="*/ 0 h 1187804"/>
                  <a:gd name="connsiteX10" fmla="*/ 1297635 w 1441129"/>
                  <a:gd name="connsiteY10" fmla="*/ 6926 h 1187804"/>
                  <a:gd name="connsiteX11" fmla="*/ 1441129 w 1441129"/>
                  <a:gd name="connsiteY11" fmla="*/ 6926 h 1187804"/>
                  <a:gd name="connsiteX12" fmla="*/ 1441129 w 1441129"/>
                  <a:gd name="connsiteY12" fmla="*/ 545728 h 1187804"/>
                  <a:gd name="connsiteX13" fmla="*/ 1403434 w 1441129"/>
                  <a:gd name="connsiteY13" fmla="*/ 583423 h 1187804"/>
                  <a:gd name="connsiteX14" fmla="*/ 1356235 w 1441129"/>
                  <a:gd name="connsiteY14" fmla="*/ 1046543 h 1187804"/>
                  <a:gd name="connsiteX15" fmla="*/ 1403434 w 1441129"/>
                  <a:gd name="connsiteY15" fmla="*/ 1104324 h 1187804"/>
                  <a:gd name="connsiteX16" fmla="*/ 1441129 w 1441129"/>
                  <a:gd name="connsiteY16" fmla="*/ 1135115 h 1187804"/>
                  <a:gd name="connsiteX17" fmla="*/ 1441129 w 1441129"/>
                  <a:gd name="connsiteY17" fmla="*/ 1187804 h 1187804"/>
                  <a:gd name="connsiteX18" fmla="*/ 759481 w 1441129"/>
                  <a:gd name="connsiteY18" fmla="*/ 1187804 h 1187804"/>
                  <a:gd name="connsiteX19" fmla="*/ 789605 w 1441129"/>
                  <a:gd name="connsiteY19" fmla="*/ 1130560 h 1187804"/>
                  <a:gd name="connsiteX20" fmla="*/ 708693 w 1441129"/>
                  <a:gd name="connsiteY20" fmla="*/ 731505 h 1187804"/>
                  <a:gd name="connsiteX21" fmla="*/ 708694 w 1441129"/>
                  <a:gd name="connsiteY21" fmla="*/ 731505 h 1187804"/>
                  <a:gd name="connsiteX22" fmla="*/ 518593 w 1441129"/>
                  <a:gd name="connsiteY22" fmla="*/ 630365 h 1187804"/>
                  <a:gd name="connsiteX23" fmla="*/ 460149 w 1441129"/>
                  <a:gd name="connsiteY23" fmla="*/ 624763 h 1187804"/>
                  <a:gd name="connsiteX24" fmla="*/ 460149 w 1441129"/>
                  <a:gd name="connsiteY24" fmla="*/ 622502 h 1187804"/>
                  <a:gd name="connsiteX25" fmla="*/ 0 w 1441129"/>
                  <a:gd name="connsiteY25" fmla="*/ 622502 h 118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41129" h="1187804">
                    <a:moveTo>
                      <a:pt x="0" y="0"/>
                    </a:moveTo>
                    <a:lnTo>
                      <a:pt x="315447" y="0"/>
                    </a:lnTo>
                    <a:lnTo>
                      <a:pt x="317133" y="2064"/>
                    </a:lnTo>
                    <a:lnTo>
                      <a:pt x="317132" y="2063"/>
                    </a:lnTo>
                    <a:lnTo>
                      <a:pt x="317133" y="2064"/>
                    </a:lnTo>
                    <a:lnTo>
                      <a:pt x="317133" y="2064"/>
                    </a:lnTo>
                    <a:lnTo>
                      <a:pt x="374913" y="49262"/>
                    </a:lnTo>
                    <a:cubicBezTo>
                      <a:pt x="517883" y="143659"/>
                      <a:pt x="712171" y="127926"/>
                      <a:pt x="838034" y="2063"/>
                    </a:cubicBezTo>
                    <a:lnTo>
                      <a:pt x="840097" y="0"/>
                    </a:lnTo>
                    <a:lnTo>
                      <a:pt x="1297635" y="0"/>
                    </a:lnTo>
                    <a:lnTo>
                      <a:pt x="1297635" y="6926"/>
                    </a:lnTo>
                    <a:lnTo>
                      <a:pt x="1441129" y="6926"/>
                    </a:lnTo>
                    <a:lnTo>
                      <a:pt x="1441129" y="545728"/>
                    </a:lnTo>
                    <a:lnTo>
                      <a:pt x="1403434" y="583423"/>
                    </a:lnTo>
                    <a:cubicBezTo>
                      <a:pt x="1277571" y="709286"/>
                      <a:pt x="1261839" y="903574"/>
                      <a:pt x="1356235" y="1046543"/>
                    </a:cubicBezTo>
                    <a:lnTo>
                      <a:pt x="1403434" y="1104324"/>
                    </a:lnTo>
                    <a:lnTo>
                      <a:pt x="1441129" y="1135115"/>
                    </a:lnTo>
                    <a:lnTo>
                      <a:pt x="1441129" y="1187804"/>
                    </a:lnTo>
                    <a:lnTo>
                      <a:pt x="759481" y="1187804"/>
                    </a:lnTo>
                    <a:lnTo>
                      <a:pt x="789605" y="1130560"/>
                    </a:lnTo>
                    <a:cubicBezTo>
                      <a:pt x="843546" y="997542"/>
                      <a:pt x="816576" y="839388"/>
                      <a:pt x="708693" y="731505"/>
                    </a:cubicBezTo>
                    <a:lnTo>
                      <a:pt x="708694" y="731505"/>
                    </a:lnTo>
                    <a:cubicBezTo>
                      <a:pt x="654753" y="677564"/>
                      <a:pt x="588244" y="643850"/>
                      <a:pt x="518593" y="630365"/>
                    </a:cubicBezTo>
                    <a:lnTo>
                      <a:pt x="460149" y="624763"/>
                    </a:lnTo>
                    <a:lnTo>
                      <a:pt x="460149" y="622502"/>
                    </a:lnTo>
                    <a:lnTo>
                      <a:pt x="0" y="622502"/>
                    </a:lnTo>
                    <a:close/>
                  </a:path>
                </a:pathLst>
              </a:custGeom>
              <a:solidFill>
                <a:srgbClr val="269D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38" name="그룹 72">
                <a:extLst>
                  <a:ext uri="{FF2B5EF4-FFF2-40B4-BE49-F238E27FC236}">
                    <a16:creationId xmlns:a16="http://schemas.microsoft.com/office/drawing/2014/main" id="{D1FB507B-88CD-4808-B279-4EDEEF822CC5}"/>
                  </a:ext>
                </a:extLst>
              </p:cNvPr>
              <p:cNvGrpSpPr/>
              <p:nvPr/>
            </p:nvGrpSpPr>
            <p:grpSpPr>
              <a:xfrm>
                <a:off x="3436897" y="1690410"/>
                <a:ext cx="2590807" cy="838208"/>
                <a:chOff x="2032628" y="1824347"/>
                <a:chExt cx="2590807" cy="838208"/>
              </a:xfrm>
            </p:grpSpPr>
            <p:sp>
              <p:nvSpPr>
                <p:cNvPr id="98" name="타원 73">
                  <a:extLst>
                    <a:ext uri="{FF2B5EF4-FFF2-40B4-BE49-F238E27FC236}">
                      <a16:creationId xmlns:a16="http://schemas.microsoft.com/office/drawing/2014/main" id="{CCD87674-2F36-46E2-B885-0B28E0323CE1}"/>
                    </a:ext>
                  </a:extLst>
                </p:cNvPr>
                <p:cNvSpPr/>
                <p:nvPr/>
              </p:nvSpPr>
              <p:spPr>
                <a:xfrm>
                  <a:off x="3785235" y="1824351"/>
                  <a:ext cx="838200" cy="838200"/>
                </a:xfrm>
                <a:prstGeom prst="ellipse">
                  <a:avLst/>
                </a:prstGeom>
                <a:solidFill>
                  <a:srgbClr val="00B0F0"/>
                </a:solidFill>
                <a:ln>
                  <a:solidFill>
                    <a:srgbClr val="269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99" name="그룹 74">
                  <a:extLst>
                    <a:ext uri="{FF2B5EF4-FFF2-40B4-BE49-F238E27FC236}">
                      <a16:creationId xmlns:a16="http://schemas.microsoft.com/office/drawing/2014/main" id="{648121D7-3966-4CE2-B5EA-CD5EE8DA9775}"/>
                    </a:ext>
                  </a:extLst>
                </p:cNvPr>
                <p:cNvGrpSpPr/>
                <p:nvPr/>
              </p:nvGrpSpPr>
              <p:grpSpPr>
                <a:xfrm>
                  <a:off x="2859881" y="1824347"/>
                  <a:ext cx="1763550" cy="838208"/>
                  <a:chOff x="1983581" y="1430647"/>
                  <a:chExt cx="1763550" cy="838208"/>
                </a:xfrm>
              </p:grpSpPr>
              <p:cxnSp>
                <p:nvCxnSpPr>
                  <p:cNvPr id="105" name="직선 연결선 85">
                    <a:extLst>
                      <a:ext uri="{FF2B5EF4-FFF2-40B4-BE49-F238E27FC236}">
                        <a16:creationId xmlns:a16="http://schemas.microsoft.com/office/drawing/2014/main" id="{92081C49-10A4-49B2-B841-F2FA771F8661}"/>
                      </a:ext>
                    </a:extLst>
                  </p:cNvPr>
                  <p:cNvCxnSpPr>
                    <a:cxnSpLocks/>
                    <a:endCxn id="106" idx="0"/>
                  </p:cNvCxnSpPr>
                  <p:nvPr/>
                </p:nvCxnSpPr>
                <p:spPr>
                  <a:xfrm>
                    <a:off x="2739866" y="1430647"/>
                    <a:ext cx="562766" cy="8"/>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sp>
                <p:nvSpPr>
                  <p:cNvPr id="106" name="왼쪽 대괄호 86">
                    <a:extLst>
                      <a:ext uri="{FF2B5EF4-FFF2-40B4-BE49-F238E27FC236}">
                        <a16:creationId xmlns:a16="http://schemas.microsoft.com/office/drawing/2014/main" id="{4E3269E8-7D20-4993-B417-B2EE2A3F2221}"/>
                      </a:ext>
                    </a:extLst>
                  </p:cNvPr>
                  <p:cNvSpPr/>
                  <p:nvPr/>
                </p:nvSpPr>
                <p:spPr>
                  <a:xfrm flipH="1">
                    <a:off x="3302632" y="1430655"/>
                    <a:ext cx="444499" cy="838200"/>
                  </a:xfrm>
                  <a:prstGeom prst="leftBracket">
                    <a:avLst>
                      <a:gd name="adj" fmla="val 94286"/>
                    </a:avLst>
                  </a:prstGeom>
                  <a:ln>
                    <a:solidFill>
                      <a:srgbClr val="269DF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107" name="직선 연결선 87">
                    <a:extLst>
                      <a:ext uri="{FF2B5EF4-FFF2-40B4-BE49-F238E27FC236}">
                        <a16:creationId xmlns:a16="http://schemas.microsoft.com/office/drawing/2014/main" id="{1CE6E22E-178F-4573-AEF8-DA33B79E1F5B}"/>
                      </a:ext>
                    </a:extLst>
                  </p:cNvPr>
                  <p:cNvCxnSpPr>
                    <a:cxnSpLocks/>
                    <a:endCxn id="106" idx="2"/>
                  </p:cNvCxnSpPr>
                  <p:nvPr/>
                </p:nvCxnSpPr>
                <p:spPr>
                  <a:xfrm>
                    <a:off x="1983581" y="2268855"/>
                    <a:ext cx="1319051" cy="0"/>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grpSp>
            <p:grpSp>
              <p:nvGrpSpPr>
                <p:cNvPr id="100" name="그룹 75">
                  <a:extLst>
                    <a:ext uri="{FF2B5EF4-FFF2-40B4-BE49-F238E27FC236}">
                      <a16:creationId xmlns:a16="http://schemas.microsoft.com/office/drawing/2014/main" id="{0596704C-05A3-4BFD-A674-3C7B307E468D}"/>
                    </a:ext>
                  </a:extLst>
                </p:cNvPr>
                <p:cNvGrpSpPr/>
                <p:nvPr/>
              </p:nvGrpSpPr>
              <p:grpSpPr>
                <a:xfrm>
                  <a:off x="2032628" y="1824355"/>
                  <a:ext cx="1583534" cy="838200"/>
                  <a:chOff x="1718310" y="1430655"/>
                  <a:chExt cx="1583534" cy="838200"/>
                </a:xfrm>
              </p:grpSpPr>
              <p:sp>
                <p:nvSpPr>
                  <p:cNvPr id="102" name="왼쪽 대괄호 82">
                    <a:extLst>
                      <a:ext uri="{FF2B5EF4-FFF2-40B4-BE49-F238E27FC236}">
                        <a16:creationId xmlns:a16="http://schemas.microsoft.com/office/drawing/2014/main" id="{207F1234-DA92-4EAB-936D-3CF88369FFDF}"/>
                      </a:ext>
                    </a:extLst>
                  </p:cNvPr>
                  <p:cNvSpPr/>
                  <p:nvPr/>
                </p:nvSpPr>
                <p:spPr>
                  <a:xfrm>
                    <a:off x="1718310" y="1430655"/>
                    <a:ext cx="444499" cy="838200"/>
                  </a:xfrm>
                  <a:prstGeom prst="leftBracket">
                    <a:avLst>
                      <a:gd name="adj" fmla="val 94286"/>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103" name="직선 연결선 83">
                    <a:extLst>
                      <a:ext uri="{FF2B5EF4-FFF2-40B4-BE49-F238E27FC236}">
                        <a16:creationId xmlns:a16="http://schemas.microsoft.com/office/drawing/2014/main" id="{2AC454B7-A507-4B07-89CF-756941193B06}"/>
                      </a:ext>
                    </a:extLst>
                  </p:cNvPr>
                  <p:cNvCxnSpPr>
                    <a:cxnSpLocks/>
                    <a:stCxn id="102" idx="0"/>
                  </p:cNvCxnSpPr>
                  <p:nvPr/>
                </p:nvCxnSpPr>
                <p:spPr>
                  <a:xfrm>
                    <a:off x="2162809" y="1430655"/>
                    <a:ext cx="1139035"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cxnSp>
                <p:nvCxnSpPr>
                  <p:cNvPr id="104" name="직선 연결선 84">
                    <a:extLst>
                      <a:ext uri="{FF2B5EF4-FFF2-40B4-BE49-F238E27FC236}">
                        <a16:creationId xmlns:a16="http://schemas.microsoft.com/office/drawing/2014/main" id="{AA51DCE0-5244-40F3-BB1C-3D6686641D9A}"/>
                      </a:ext>
                    </a:extLst>
                  </p:cNvPr>
                  <p:cNvCxnSpPr>
                    <a:cxnSpLocks/>
                    <a:stCxn id="102" idx="2"/>
                  </p:cNvCxnSpPr>
                  <p:nvPr/>
                </p:nvCxnSpPr>
                <p:spPr>
                  <a:xfrm>
                    <a:off x="2162809" y="2268855"/>
                    <a:ext cx="382754"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grpSp>
            <p:sp>
              <p:nvSpPr>
                <p:cNvPr id="101" name="타원 76">
                  <a:extLst>
                    <a:ext uri="{FF2B5EF4-FFF2-40B4-BE49-F238E27FC236}">
                      <a16:creationId xmlns:a16="http://schemas.microsoft.com/office/drawing/2014/main" id="{E6250C2C-D57F-43F5-9E41-C7D6F594CFD4}"/>
                    </a:ext>
                  </a:extLst>
                </p:cNvPr>
                <p:cNvSpPr/>
                <p:nvPr/>
              </p:nvSpPr>
              <p:spPr>
                <a:xfrm>
                  <a:off x="3809644" y="1848760"/>
                  <a:ext cx="789381" cy="789381"/>
                </a:xfrm>
                <a:prstGeom prst="ellipse">
                  <a:avLst/>
                </a:prstGeom>
                <a:solidFill>
                  <a:schemeClr val="bg1"/>
                </a:solidFill>
                <a:ln>
                  <a:solidFill>
                    <a:srgbClr val="269DF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39" name="그룹 88">
                <a:extLst>
                  <a:ext uri="{FF2B5EF4-FFF2-40B4-BE49-F238E27FC236}">
                    <a16:creationId xmlns:a16="http://schemas.microsoft.com/office/drawing/2014/main" id="{89402EF6-100F-4F70-A29B-94BDEBDBD917}"/>
                  </a:ext>
                </a:extLst>
              </p:cNvPr>
              <p:cNvGrpSpPr/>
              <p:nvPr/>
            </p:nvGrpSpPr>
            <p:grpSpPr>
              <a:xfrm flipH="1">
                <a:off x="6123712" y="2454119"/>
                <a:ext cx="2590807" cy="838208"/>
                <a:chOff x="4605988" y="2412650"/>
                <a:chExt cx="2590807" cy="838208"/>
              </a:xfrm>
            </p:grpSpPr>
            <p:sp>
              <p:nvSpPr>
                <p:cNvPr id="88" name="타원 89">
                  <a:extLst>
                    <a:ext uri="{FF2B5EF4-FFF2-40B4-BE49-F238E27FC236}">
                      <a16:creationId xmlns:a16="http://schemas.microsoft.com/office/drawing/2014/main" id="{F561604D-3162-4688-9CB4-D62F41F372BD}"/>
                    </a:ext>
                  </a:extLst>
                </p:cNvPr>
                <p:cNvSpPr/>
                <p:nvPr/>
              </p:nvSpPr>
              <p:spPr>
                <a:xfrm>
                  <a:off x="6358595" y="2412654"/>
                  <a:ext cx="838200" cy="838200"/>
                </a:xfrm>
                <a:prstGeom prst="ellipse">
                  <a:avLst/>
                </a:prstGeom>
                <a:solidFill>
                  <a:srgbClr val="00B0F0"/>
                </a:solidFill>
                <a:ln>
                  <a:solidFill>
                    <a:srgbClr val="269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89" name="그룹 90">
                  <a:extLst>
                    <a:ext uri="{FF2B5EF4-FFF2-40B4-BE49-F238E27FC236}">
                      <a16:creationId xmlns:a16="http://schemas.microsoft.com/office/drawing/2014/main" id="{F65F3151-18E0-47BE-95A1-5C4682327E04}"/>
                    </a:ext>
                  </a:extLst>
                </p:cNvPr>
                <p:cNvGrpSpPr/>
                <p:nvPr/>
              </p:nvGrpSpPr>
              <p:grpSpPr>
                <a:xfrm>
                  <a:off x="5433241" y="2412650"/>
                  <a:ext cx="1763550" cy="838208"/>
                  <a:chOff x="1983581" y="1430647"/>
                  <a:chExt cx="1763550" cy="838208"/>
                </a:xfrm>
              </p:grpSpPr>
              <p:cxnSp>
                <p:nvCxnSpPr>
                  <p:cNvPr id="95" name="직선 연결선 96">
                    <a:extLst>
                      <a:ext uri="{FF2B5EF4-FFF2-40B4-BE49-F238E27FC236}">
                        <a16:creationId xmlns:a16="http://schemas.microsoft.com/office/drawing/2014/main" id="{BEC83BA4-914A-4160-BBC5-FF6B8FCA7F3A}"/>
                      </a:ext>
                    </a:extLst>
                  </p:cNvPr>
                  <p:cNvCxnSpPr>
                    <a:cxnSpLocks/>
                    <a:endCxn id="96" idx="0"/>
                  </p:cNvCxnSpPr>
                  <p:nvPr/>
                </p:nvCxnSpPr>
                <p:spPr>
                  <a:xfrm>
                    <a:off x="2739866" y="1430647"/>
                    <a:ext cx="562766" cy="8"/>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sp>
                <p:nvSpPr>
                  <p:cNvPr id="96" name="왼쪽 대괄호 97">
                    <a:extLst>
                      <a:ext uri="{FF2B5EF4-FFF2-40B4-BE49-F238E27FC236}">
                        <a16:creationId xmlns:a16="http://schemas.microsoft.com/office/drawing/2014/main" id="{626F029C-35B4-48A5-9BF2-FE19BA02CDE0}"/>
                      </a:ext>
                    </a:extLst>
                  </p:cNvPr>
                  <p:cNvSpPr/>
                  <p:nvPr/>
                </p:nvSpPr>
                <p:spPr>
                  <a:xfrm flipH="1">
                    <a:off x="3302632" y="1430655"/>
                    <a:ext cx="444499" cy="838200"/>
                  </a:xfrm>
                  <a:prstGeom prst="leftBracket">
                    <a:avLst>
                      <a:gd name="adj" fmla="val 94286"/>
                    </a:avLst>
                  </a:prstGeom>
                  <a:ln>
                    <a:solidFill>
                      <a:srgbClr val="269DF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97" name="직선 연결선 98">
                    <a:extLst>
                      <a:ext uri="{FF2B5EF4-FFF2-40B4-BE49-F238E27FC236}">
                        <a16:creationId xmlns:a16="http://schemas.microsoft.com/office/drawing/2014/main" id="{E651EF48-FCEF-4D82-9257-5E79945C1D23}"/>
                      </a:ext>
                    </a:extLst>
                  </p:cNvPr>
                  <p:cNvCxnSpPr>
                    <a:cxnSpLocks/>
                    <a:endCxn id="96" idx="2"/>
                  </p:cNvCxnSpPr>
                  <p:nvPr/>
                </p:nvCxnSpPr>
                <p:spPr>
                  <a:xfrm>
                    <a:off x="1983581" y="2268855"/>
                    <a:ext cx="1319051" cy="0"/>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grpSp>
            <p:grpSp>
              <p:nvGrpSpPr>
                <p:cNvPr id="90" name="그룹 91">
                  <a:extLst>
                    <a:ext uri="{FF2B5EF4-FFF2-40B4-BE49-F238E27FC236}">
                      <a16:creationId xmlns:a16="http://schemas.microsoft.com/office/drawing/2014/main" id="{2820E354-1244-401C-8F40-D8779B7A7318}"/>
                    </a:ext>
                  </a:extLst>
                </p:cNvPr>
                <p:cNvGrpSpPr/>
                <p:nvPr/>
              </p:nvGrpSpPr>
              <p:grpSpPr>
                <a:xfrm>
                  <a:off x="4605988" y="2412658"/>
                  <a:ext cx="1583534" cy="838200"/>
                  <a:chOff x="1718310" y="1430655"/>
                  <a:chExt cx="1583534" cy="838200"/>
                </a:xfrm>
              </p:grpSpPr>
              <p:sp>
                <p:nvSpPr>
                  <p:cNvPr id="92" name="왼쪽 대괄호 93">
                    <a:extLst>
                      <a:ext uri="{FF2B5EF4-FFF2-40B4-BE49-F238E27FC236}">
                        <a16:creationId xmlns:a16="http://schemas.microsoft.com/office/drawing/2014/main" id="{DD6E31B7-72E4-48AB-9563-988A4B7AD5B3}"/>
                      </a:ext>
                    </a:extLst>
                  </p:cNvPr>
                  <p:cNvSpPr/>
                  <p:nvPr/>
                </p:nvSpPr>
                <p:spPr>
                  <a:xfrm>
                    <a:off x="1718310" y="1430655"/>
                    <a:ext cx="444499" cy="838200"/>
                  </a:xfrm>
                  <a:prstGeom prst="leftBracket">
                    <a:avLst>
                      <a:gd name="adj" fmla="val 94286"/>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93" name="직선 연결선 94">
                    <a:extLst>
                      <a:ext uri="{FF2B5EF4-FFF2-40B4-BE49-F238E27FC236}">
                        <a16:creationId xmlns:a16="http://schemas.microsoft.com/office/drawing/2014/main" id="{4EF1A328-765C-4EFB-AD87-1A60D9467625}"/>
                      </a:ext>
                    </a:extLst>
                  </p:cNvPr>
                  <p:cNvCxnSpPr>
                    <a:cxnSpLocks/>
                    <a:stCxn id="92" idx="0"/>
                  </p:cNvCxnSpPr>
                  <p:nvPr/>
                </p:nvCxnSpPr>
                <p:spPr>
                  <a:xfrm>
                    <a:off x="2162809" y="1430655"/>
                    <a:ext cx="1139035"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cxnSp>
                <p:nvCxnSpPr>
                  <p:cNvPr id="94" name="직선 연결선 95">
                    <a:extLst>
                      <a:ext uri="{FF2B5EF4-FFF2-40B4-BE49-F238E27FC236}">
                        <a16:creationId xmlns:a16="http://schemas.microsoft.com/office/drawing/2014/main" id="{ABC7698A-976B-4949-BE03-5F0428698346}"/>
                      </a:ext>
                    </a:extLst>
                  </p:cNvPr>
                  <p:cNvCxnSpPr>
                    <a:cxnSpLocks/>
                    <a:stCxn id="92" idx="2"/>
                  </p:cNvCxnSpPr>
                  <p:nvPr/>
                </p:nvCxnSpPr>
                <p:spPr>
                  <a:xfrm>
                    <a:off x="2162809" y="2268855"/>
                    <a:ext cx="382754"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grpSp>
            <p:sp>
              <p:nvSpPr>
                <p:cNvPr id="91" name="타원 92">
                  <a:extLst>
                    <a:ext uri="{FF2B5EF4-FFF2-40B4-BE49-F238E27FC236}">
                      <a16:creationId xmlns:a16="http://schemas.microsoft.com/office/drawing/2014/main" id="{95D369A3-850D-4840-8CE6-0B1B757AB8B8}"/>
                    </a:ext>
                  </a:extLst>
                </p:cNvPr>
                <p:cNvSpPr/>
                <p:nvPr/>
              </p:nvSpPr>
              <p:spPr>
                <a:xfrm>
                  <a:off x="6383004" y="2437063"/>
                  <a:ext cx="789381" cy="789381"/>
                </a:xfrm>
                <a:prstGeom prst="ellipse">
                  <a:avLst/>
                </a:prstGeom>
                <a:solidFill>
                  <a:schemeClr val="bg1"/>
                </a:solidFill>
                <a:ln>
                  <a:solidFill>
                    <a:srgbClr val="269DF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40" name="그룹 99">
                <a:extLst>
                  <a:ext uri="{FF2B5EF4-FFF2-40B4-BE49-F238E27FC236}">
                    <a16:creationId xmlns:a16="http://schemas.microsoft.com/office/drawing/2014/main" id="{DA71C22D-CA5F-4EFA-BD9C-3574FD0AB02E}"/>
                  </a:ext>
                </a:extLst>
              </p:cNvPr>
              <p:cNvGrpSpPr/>
              <p:nvPr/>
            </p:nvGrpSpPr>
            <p:grpSpPr>
              <a:xfrm>
                <a:off x="3436893" y="3241549"/>
                <a:ext cx="2590807" cy="838208"/>
                <a:chOff x="2032628" y="1824347"/>
                <a:chExt cx="2590807" cy="838208"/>
              </a:xfrm>
            </p:grpSpPr>
            <p:sp>
              <p:nvSpPr>
                <p:cNvPr id="78" name="타원 100">
                  <a:extLst>
                    <a:ext uri="{FF2B5EF4-FFF2-40B4-BE49-F238E27FC236}">
                      <a16:creationId xmlns:a16="http://schemas.microsoft.com/office/drawing/2014/main" id="{DC1AD9A8-C086-4625-899A-857877607A2D}"/>
                    </a:ext>
                  </a:extLst>
                </p:cNvPr>
                <p:cNvSpPr/>
                <p:nvPr/>
              </p:nvSpPr>
              <p:spPr>
                <a:xfrm>
                  <a:off x="3785235" y="1824351"/>
                  <a:ext cx="838200" cy="838200"/>
                </a:xfrm>
                <a:prstGeom prst="ellipse">
                  <a:avLst/>
                </a:prstGeom>
                <a:solidFill>
                  <a:srgbClr val="00B0F0"/>
                </a:solidFill>
                <a:ln>
                  <a:solidFill>
                    <a:srgbClr val="269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79" name="그룹 101">
                  <a:extLst>
                    <a:ext uri="{FF2B5EF4-FFF2-40B4-BE49-F238E27FC236}">
                      <a16:creationId xmlns:a16="http://schemas.microsoft.com/office/drawing/2014/main" id="{96088669-53F2-4759-923D-1278ED3AFE43}"/>
                    </a:ext>
                  </a:extLst>
                </p:cNvPr>
                <p:cNvGrpSpPr/>
                <p:nvPr/>
              </p:nvGrpSpPr>
              <p:grpSpPr>
                <a:xfrm>
                  <a:off x="2859881" y="1824347"/>
                  <a:ext cx="1763550" cy="838208"/>
                  <a:chOff x="1983581" y="1430647"/>
                  <a:chExt cx="1763550" cy="838208"/>
                </a:xfrm>
              </p:grpSpPr>
              <p:cxnSp>
                <p:nvCxnSpPr>
                  <p:cNvPr id="85" name="직선 연결선 107">
                    <a:extLst>
                      <a:ext uri="{FF2B5EF4-FFF2-40B4-BE49-F238E27FC236}">
                        <a16:creationId xmlns:a16="http://schemas.microsoft.com/office/drawing/2014/main" id="{6B3DDE3D-4D3D-48D3-9B82-84D4B12BD81F}"/>
                      </a:ext>
                    </a:extLst>
                  </p:cNvPr>
                  <p:cNvCxnSpPr>
                    <a:cxnSpLocks/>
                    <a:endCxn id="86" idx="0"/>
                  </p:cNvCxnSpPr>
                  <p:nvPr/>
                </p:nvCxnSpPr>
                <p:spPr>
                  <a:xfrm>
                    <a:off x="2739866" y="1430647"/>
                    <a:ext cx="562766" cy="8"/>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sp>
                <p:nvSpPr>
                  <p:cNvPr id="86" name="왼쪽 대괄호 108">
                    <a:extLst>
                      <a:ext uri="{FF2B5EF4-FFF2-40B4-BE49-F238E27FC236}">
                        <a16:creationId xmlns:a16="http://schemas.microsoft.com/office/drawing/2014/main" id="{1283C12C-CAF5-443A-9D53-9E99751AC100}"/>
                      </a:ext>
                    </a:extLst>
                  </p:cNvPr>
                  <p:cNvSpPr/>
                  <p:nvPr/>
                </p:nvSpPr>
                <p:spPr>
                  <a:xfrm flipH="1">
                    <a:off x="3302632" y="1430655"/>
                    <a:ext cx="444499" cy="838200"/>
                  </a:xfrm>
                  <a:prstGeom prst="leftBracket">
                    <a:avLst>
                      <a:gd name="adj" fmla="val 94286"/>
                    </a:avLst>
                  </a:prstGeom>
                  <a:ln>
                    <a:solidFill>
                      <a:srgbClr val="269DF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87" name="직선 연결선 109">
                    <a:extLst>
                      <a:ext uri="{FF2B5EF4-FFF2-40B4-BE49-F238E27FC236}">
                        <a16:creationId xmlns:a16="http://schemas.microsoft.com/office/drawing/2014/main" id="{85072892-B14A-4449-816C-D3BBED66ED47}"/>
                      </a:ext>
                    </a:extLst>
                  </p:cNvPr>
                  <p:cNvCxnSpPr>
                    <a:cxnSpLocks/>
                    <a:endCxn id="86" idx="2"/>
                  </p:cNvCxnSpPr>
                  <p:nvPr/>
                </p:nvCxnSpPr>
                <p:spPr>
                  <a:xfrm>
                    <a:off x="1983581" y="2268855"/>
                    <a:ext cx="1319051" cy="0"/>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grpSp>
            <p:grpSp>
              <p:nvGrpSpPr>
                <p:cNvPr id="80" name="그룹 102">
                  <a:extLst>
                    <a:ext uri="{FF2B5EF4-FFF2-40B4-BE49-F238E27FC236}">
                      <a16:creationId xmlns:a16="http://schemas.microsoft.com/office/drawing/2014/main" id="{B8CA3A41-BFE5-48B3-8E2C-89958FFFE98D}"/>
                    </a:ext>
                  </a:extLst>
                </p:cNvPr>
                <p:cNvGrpSpPr/>
                <p:nvPr/>
              </p:nvGrpSpPr>
              <p:grpSpPr>
                <a:xfrm>
                  <a:off x="2032628" y="1824355"/>
                  <a:ext cx="1583534" cy="838200"/>
                  <a:chOff x="1718310" y="1430655"/>
                  <a:chExt cx="1583534" cy="838200"/>
                </a:xfrm>
              </p:grpSpPr>
              <p:sp>
                <p:nvSpPr>
                  <p:cNvPr id="82" name="왼쪽 대괄호 104">
                    <a:extLst>
                      <a:ext uri="{FF2B5EF4-FFF2-40B4-BE49-F238E27FC236}">
                        <a16:creationId xmlns:a16="http://schemas.microsoft.com/office/drawing/2014/main" id="{7441EB1C-BAA8-4844-B905-1A0A0A532F4E}"/>
                      </a:ext>
                    </a:extLst>
                  </p:cNvPr>
                  <p:cNvSpPr/>
                  <p:nvPr/>
                </p:nvSpPr>
                <p:spPr>
                  <a:xfrm>
                    <a:off x="1718310" y="1430655"/>
                    <a:ext cx="444499" cy="838200"/>
                  </a:xfrm>
                  <a:prstGeom prst="leftBracket">
                    <a:avLst>
                      <a:gd name="adj" fmla="val 94286"/>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83" name="직선 연결선 105">
                    <a:extLst>
                      <a:ext uri="{FF2B5EF4-FFF2-40B4-BE49-F238E27FC236}">
                        <a16:creationId xmlns:a16="http://schemas.microsoft.com/office/drawing/2014/main" id="{6FD7545E-3CC3-4DE1-A6B9-0C6FD986047C}"/>
                      </a:ext>
                    </a:extLst>
                  </p:cNvPr>
                  <p:cNvCxnSpPr>
                    <a:cxnSpLocks/>
                    <a:stCxn id="82" idx="0"/>
                  </p:cNvCxnSpPr>
                  <p:nvPr/>
                </p:nvCxnSpPr>
                <p:spPr>
                  <a:xfrm>
                    <a:off x="2162809" y="1430655"/>
                    <a:ext cx="1139035"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cxnSp>
                <p:nvCxnSpPr>
                  <p:cNvPr id="84" name="직선 연결선 106">
                    <a:extLst>
                      <a:ext uri="{FF2B5EF4-FFF2-40B4-BE49-F238E27FC236}">
                        <a16:creationId xmlns:a16="http://schemas.microsoft.com/office/drawing/2014/main" id="{B2BEF124-51CF-417C-B5B5-0A3A14B220C3}"/>
                      </a:ext>
                    </a:extLst>
                  </p:cNvPr>
                  <p:cNvCxnSpPr>
                    <a:cxnSpLocks/>
                    <a:stCxn id="82" idx="2"/>
                  </p:cNvCxnSpPr>
                  <p:nvPr/>
                </p:nvCxnSpPr>
                <p:spPr>
                  <a:xfrm>
                    <a:off x="2162809" y="2268855"/>
                    <a:ext cx="382754"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grpSp>
            <p:sp>
              <p:nvSpPr>
                <p:cNvPr id="81" name="타원 103">
                  <a:extLst>
                    <a:ext uri="{FF2B5EF4-FFF2-40B4-BE49-F238E27FC236}">
                      <a16:creationId xmlns:a16="http://schemas.microsoft.com/office/drawing/2014/main" id="{3ABD5EFF-3671-4E0B-AAC7-F2C7004F57D9}"/>
                    </a:ext>
                  </a:extLst>
                </p:cNvPr>
                <p:cNvSpPr/>
                <p:nvPr/>
              </p:nvSpPr>
              <p:spPr>
                <a:xfrm>
                  <a:off x="3809644" y="1848760"/>
                  <a:ext cx="789381" cy="789381"/>
                </a:xfrm>
                <a:prstGeom prst="ellipse">
                  <a:avLst/>
                </a:prstGeom>
                <a:solidFill>
                  <a:schemeClr val="bg1"/>
                </a:solidFill>
                <a:ln>
                  <a:solidFill>
                    <a:srgbClr val="269DF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41" name="그룹 110">
                <a:extLst>
                  <a:ext uri="{FF2B5EF4-FFF2-40B4-BE49-F238E27FC236}">
                    <a16:creationId xmlns:a16="http://schemas.microsoft.com/office/drawing/2014/main" id="{DEF0EFC4-5EAA-497F-951A-F7E76FA2CFA6}"/>
                  </a:ext>
                </a:extLst>
              </p:cNvPr>
              <p:cNvGrpSpPr/>
              <p:nvPr/>
            </p:nvGrpSpPr>
            <p:grpSpPr>
              <a:xfrm flipH="1">
                <a:off x="6117358" y="4005258"/>
                <a:ext cx="2590807" cy="838208"/>
                <a:chOff x="4605988" y="2412650"/>
                <a:chExt cx="2590807" cy="838208"/>
              </a:xfrm>
            </p:grpSpPr>
            <p:sp>
              <p:nvSpPr>
                <p:cNvPr id="68" name="타원 111">
                  <a:extLst>
                    <a:ext uri="{FF2B5EF4-FFF2-40B4-BE49-F238E27FC236}">
                      <a16:creationId xmlns:a16="http://schemas.microsoft.com/office/drawing/2014/main" id="{BE739599-3F1D-4349-9933-33A337112132}"/>
                    </a:ext>
                  </a:extLst>
                </p:cNvPr>
                <p:cNvSpPr/>
                <p:nvPr/>
              </p:nvSpPr>
              <p:spPr>
                <a:xfrm>
                  <a:off x="6358595" y="2412654"/>
                  <a:ext cx="838200" cy="838200"/>
                </a:xfrm>
                <a:prstGeom prst="ellipse">
                  <a:avLst/>
                </a:prstGeom>
                <a:solidFill>
                  <a:srgbClr val="00B0F0"/>
                </a:solidFill>
                <a:ln>
                  <a:solidFill>
                    <a:srgbClr val="269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69" name="그룹 112">
                  <a:extLst>
                    <a:ext uri="{FF2B5EF4-FFF2-40B4-BE49-F238E27FC236}">
                      <a16:creationId xmlns:a16="http://schemas.microsoft.com/office/drawing/2014/main" id="{650D7D82-FF30-41F5-B50D-2EB5EFF823E2}"/>
                    </a:ext>
                  </a:extLst>
                </p:cNvPr>
                <p:cNvGrpSpPr/>
                <p:nvPr/>
              </p:nvGrpSpPr>
              <p:grpSpPr>
                <a:xfrm>
                  <a:off x="5433241" y="2412650"/>
                  <a:ext cx="1763550" cy="838208"/>
                  <a:chOff x="1983581" y="1430647"/>
                  <a:chExt cx="1763550" cy="838208"/>
                </a:xfrm>
              </p:grpSpPr>
              <p:cxnSp>
                <p:nvCxnSpPr>
                  <p:cNvPr id="75" name="직선 연결선 118">
                    <a:extLst>
                      <a:ext uri="{FF2B5EF4-FFF2-40B4-BE49-F238E27FC236}">
                        <a16:creationId xmlns:a16="http://schemas.microsoft.com/office/drawing/2014/main" id="{EB0235CE-8DAF-407E-80A2-05EDEE14EFE2}"/>
                      </a:ext>
                    </a:extLst>
                  </p:cNvPr>
                  <p:cNvCxnSpPr>
                    <a:cxnSpLocks/>
                    <a:endCxn id="76" idx="0"/>
                  </p:cNvCxnSpPr>
                  <p:nvPr/>
                </p:nvCxnSpPr>
                <p:spPr>
                  <a:xfrm>
                    <a:off x="2739866" y="1430647"/>
                    <a:ext cx="562766" cy="8"/>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sp>
                <p:nvSpPr>
                  <p:cNvPr id="76" name="왼쪽 대괄호 119">
                    <a:extLst>
                      <a:ext uri="{FF2B5EF4-FFF2-40B4-BE49-F238E27FC236}">
                        <a16:creationId xmlns:a16="http://schemas.microsoft.com/office/drawing/2014/main" id="{47207450-016A-4672-AFEF-047A7939F22A}"/>
                      </a:ext>
                    </a:extLst>
                  </p:cNvPr>
                  <p:cNvSpPr/>
                  <p:nvPr/>
                </p:nvSpPr>
                <p:spPr>
                  <a:xfrm flipH="1">
                    <a:off x="3302632" y="1430655"/>
                    <a:ext cx="444499" cy="838200"/>
                  </a:xfrm>
                  <a:prstGeom prst="leftBracket">
                    <a:avLst>
                      <a:gd name="adj" fmla="val 94286"/>
                    </a:avLst>
                  </a:prstGeom>
                  <a:ln>
                    <a:solidFill>
                      <a:srgbClr val="269DF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77" name="직선 연결선 120">
                    <a:extLst>
                      <a:ext uri="{FF2B5EF4-FFF2-40B4-BE49-F238E27FC236}">
                        <a16:creationId xmlns:a16="http://schemas.microsoft.com/office/drawing/2014/main" id="{68A0EBF9-418A-4F46-97A4-1E7CC2997DDB}"/>
                      </a:ext>
                    </a:extLst>
                  </p:cNvPr>
                  <p:cNvCxnSpPr>
                    <a:cxnSpLocks/>
                    <a:endCxn id="76" idx="2"/>
                  </p:cNvCxnSpPr>
                  <p:nvPr/>
                </p:nvCxnSpPr>
                <p:spPr>
                  <a:xfrm>
                    <a:off x="1983581" y="2268855"/>
                    <a:ext cx="1319051" cy="0"/>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grpSp>
            <p:grpSp>
              <p:nvGrpSpPr>
                <p:cNvPr id="70" name="그룹 113">
                  <a:extLst>
                    <a:ext uri="{FF2B5EF4-FFF2-40B4-BE49-F238E27FC236}">
                      <a16:creationId xmlns:a16="http://schemas.microsoft.com/office/drawing/2014/main" id="{B8512BD3-7639-41A2-9BB3-0926A7F8A626}"/>
                    </a:ext>
                  </a:extLst>
                </p:cNvPr>
                <p:cNvGrpSpPr/>
                <p:nvPr/>
              </p:nvGrpSpPr>
              <p:grpSpPr>
                <a:xfrm>
                  <a:off x="4605988" y="2412658"/>
                  <a:ext cx="1583534" cy="838200"/>
                  <a:chOff x="1718310" y="1430655"/>
                  <a:chExt cx="1583534" cy="838200"/>
                </a:xfrm>
              </p:grpSpPr>
              <p:sp>
                <p:nvSpPr>
                  <p:cNvPr id="72" name="왼쪽 대괄호 115">
                    <a:extLst>
                      <a:ext uri="{FF2B5EF4-FFF2-40B4-BE49-F238E27FC236}">
                        <a16:creationId xmlns:a16="http://schemas.microsoft.com/office/drawing/2014/main" id="{B33D1B71-9218-4E2D-BDDC-8C8A4F207726}"/>
                      </a:ext>
                    </a:extLst>
                  </p:cNvPr>
                  <p:cNvSpPr/>
                  <p:nvPr/>
                </p:nvSpPr>
                <p:spPr>
                  <a:xfrm>
                    <a:off x="1718310" y="1430655"/>
                    <a:ext cx="444499" cy="838200"/>
                  </a:xfrm>
                  <a:prstGeom prst="leftBracket">
                    <a:avLst>
                      <a:gd name="adj" fmla="val 94286"/>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73" name="직선 연결선 116">
                    <a:extLst>
                      <a:ext uri="{FF2B5EF4-FFF2-40B4-BE49-F238E27FC236}">
                        <a16:creationId xmlns:a16="http://schemas.microsoft.com/office/drawing/2014/main" id="{B9EEA89F-02AD-494F-93A5-5EF234D89D8F}"/>
                      </a:ext>
                    </a:extLst>
                  </p:cNvPr>
                  <p:cNvCxnSpPr>
                    <a:cxnSpLocks/>
                    <a:stCxn id="72" idx="0"/>
                  </p:cNvCxnSpPr>
                  <p:nvPr/>
                </p:nvCxnSpPr>
                <p:spPr>
                  <a:xfrm>
                    <a:off x="2162809" y="1430655"/>
                    <a:ext cx="1139035"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cxnSp>
                <p:nvCxnSpPr>
                  <p:cNvPr id="74" name="직선 연결선 117">
                    <a:extLst>
                      <a:ext uri="{FF2B5EF4-FFF2-40B4-BE49-F238E27FC236}">
                        <a16:creationId xmlns:a16="http://schemas.microsoft.com/office/drawing/2014/main" id="{60802B54-C69D-4C48-BDD0-989CAB65E96C}"/>
                      </a:ext>
                    </a:extLst>
                  </p:cNvPr>
                  <p:cNvCxnSpPr>
                    <a:cxnSpLocks/>
                    <a:stCxn id="72" idx="2"/>
                  </p:cNvCxnSpPr>
                  <p:nvPr/>
                </p:nvCxnSpPr>
                <p:spPr>
                  <a:xfrm>
                    <a:off x="2162809" y="2268855"/>
                    <a:ext cx="382754"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grpSp>
            <p:sp>
              <p:nvSpPr>
                <p:cNvPr id="71" name="타원 114">
                  <a:extLst>
                    <a:ext uri="{FF2B5EF4-FFF2-40B4-BE49-F238E27FC236}">
                      <a16:creationId xmlns:a16="http://schemas.microsoft.com/office/drawing/2014/main" id="{46D8CDE6-EB83-48F4-8212-FF0FAA3BA84B}"/>
                    </a:ext>
                  </a:extLst>
                </p:cNvPr>
                <p:cNvSpPr/>
                <p:nvPr/>
              </p:nvSpPr>
              <p:spPr>
                <a:xfrm>
                  <a:off x="6383004" y="2437063"/>
                  <a:ext cx="789381" cy="789381"/>
                </a:xfrm>
                <a:prstGeom prst="ellipse">
                  <a:avLst/>
                </a:prstGeom>
                <a:solidFill>
                  <a:schemeClr val="bg1"/>
                </a:solidFill>
                <a:ln>
                  <a:solidFill>
                    <a:srgbClr val="269DF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42" name="그룹 121">
                <a:extLst>
                  <a:ext uri="{FF2B5EF4-FFF2-40B4-BE49-F238E27FC236}">
                    <a16:creationId xmlns:a16="http://schemas.microsoft.com/office/drawing/2014/main" id="{D98F188A-0522-4CBF-BBC1-C14DB354AB43}"/>
                  </a:ext>
                </a:extLst>
              </p:cNvPr>
              <p:cNvGrpSpPr/>
              <p:nvPr/>
            </p:nvGrpSpPr>
            <p:grpSpPr>
              <a:xfrm>
                <a:off x="3436889" y="4792688"/>
                <a:ext cx="2590807" cy="838208"/>
                <a:chOff x="2032628" y="1824347"/>
                <a:chExt cx="2590807" cy="838208"/>
              </a:xfrm>
            </p:grpSpPr>
            <p:sp>
              <p:nvSpPr>
                <p:cNvPr id="58" name="타원 122">
                  <a:extLst>
                    <a:ext uri="{FF2B5EF4-FFF2-40B4-BE49-F238E27FC236}">
                      <a16:creationId xmlns:a16="http://schemas.microsoft.com/office/drawing/2014/main" id="{D277AC51-2775-4235-946A-CC3D616AC9D3}"/>
                    </a:ext>
                  </a:extLst>
                </p:cNvPr>
                <p:cNvSpPr/>
                <p:nvPr/>
              </p:nvSpPr>
              <p:spPr>
                <a:xfrm>
                  <a:off x="3785235" y="1824351"/>
                  <a:ext cx="838200" cy="838200"/>
                </a:xfrm>
                <a:prstGeom prst="ellipse">
                  <a:avLst/>
                </a:prstGeom>
                <a:solidFill>
                  <a:srgbClr val="269DFB"/>
                </a:solidFill>
                <a:ln>
                  <a:solidFill>
                    <a:srgbClr val="269D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34" charset="-127"/>
                    <a:cs typeface="+mn-cs"/>
                  </a:endParaRPr>
                </a:p>
              </p:txBody>
            </p:sp>
            <p:grpSp>
              <p:nvGrpSpPr>
                <p:cNvPr id="59" name="그룹 123">
                  <a:extLst>
                    <a:ext uri="{FF2B5EF4-FFF2-40B4-BE49-F238E27FC236}">
                      <a16:creationId xmlns:a16="http://schemas.microsoft.com/office/drawing/2014/main" id="{92F75A8F-5C98-47FB-9848-9C20397BE78D}"/>
                    </a:ext>
                  </a:extLst>
                </p:cNvPr>
                <p:cNvGrpSpPr/>
                <p:nvPr/>
              </p:nvGrpSpPr>
              <p:grpSpPr>
                <a:xfrm>
                  <a:off x="2859881" y="1824347"/>
                  <a:ext cx="1763550" cy="838208"/>
                  <a:chOff x="1983581" y="1430647"/>
                  <a:chExt cx="1763550" cy="838208"/>
                </a:xfrm>
              </p:grpSpPr>
              <p:cxnSp>
                <p:nvCxnSpPr>
                  <p:cNvPr id="65" name="직선 연결선 129">
                    <a:extLst>
                      <a:ext uri="{FF2B5EF4-FFF2-40B4-BE49-F238E27FC236}">
                        <a16:creationId xmlns:a16="http://schemas.microsoft.com/office/drawing/2014/main" id="{0C66F42F-EB68-44B4-96AD-DF7848E5FB12}"/>
                      </a:ext>
                    </a:extLst>
                  </p:cNvPr>
                  <p:cNvCxnSpPr>
                    <a:cxnSpLocks/>
                    <a:endCxn id="66" idx="0"/>
                  </p:cNvCxnSpPr>
                  <p:nvPr/>
                </p:nvCxnSpPr>
                <p:spPr>
                  <a:xfrm>
                    <a:off x="2739866" y="1430647"/>
                    <a:ext cx="562766" cy="8"/>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sp>
                <p:nvSpPr>
                  <p:cNvPr id="66" name="왼쪽 대괄호 130">
                    <a:extLst>
                      <a:ext uri="{FF2B5EF4-FFF2-40B4-BE49-F238E27FC236}">
                        <a16:creationId xmlns:a16="http://schemas.microsoft.com/office/drawing/2014/main" id="{5AF23428-A980-49A5-8A27-4B03143AEADF}"/>
                      </a:ext>
                    </a:extLst>
                  </p:cNvPr>
                  <p:cNvSpPr/>
                  <p:nvPr/>
                </p:nvSpPr>
                <p:spPr>
                  <a:xfrm flipH="1">
                    <a:off x="3302632" y="1430655"/>
                    <a:ext cx="444499" cy="838200"/>
                  </a:xfrm>
                  <a:prstGeom prst="leftBracket">
                    <a:avLst>
                      <a:gd name="adj" fmla="val 94286"/>
                    </a:avLst>
                  </a:prstGeom>
                  <a:solidFill>
                    <a:srgbClr val="269DFB"/>
                  </a:solidFill>
                  <a:ln>
                    <a:solidFill>
                      <a:srgbClr val="269DF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67" name="직선 연결선 131">
                    <a:extLst>
                      <a:ext uri="{FF2B5EF4-FFF2-40B4-BE49-F238E27FC236}">
                        <a16:creationId xmlns:a16="http://schemas.microsoft.com/office/drawing/2014/main" id="{DC2949B0-D1E3-4843-A9DF-13945C2CCDA0}"/>
                      </a:ext>
                    </a:extLst>
                  </p:cNvPr>
                  <p:cNvCxnSpPr>
                    <a:cxnSpLocks/>
                    <a:endCxn id="66" idx="2"/>
                  </p:cNvCxnSpPr>
                  <p:nvPr/>
                </p:nvCxnSpPr>
                <p:spPr>
                  <a:xfrm>
                    <a:off x="1983581" y="2268855"/>
                    <a:ext cx="1319051" cy="0"/>
                  </a:xfrm>
                  <a:prstGeom prst="line">
                    <a:avLst/>
                  </a:prstGeom>
                  <a:ln>
                    <a:solidFill>
                      <a:srgbClr val="269DFB"/>
                    </a:solidFill>
                  </a:ln>
                </p:spPr>
                <p:style>
                  <a:lnRef idx="1">
                    <a:schemeClr val="accent1"/>
                  </a:lnRef>
                  <a:fillRef idx="0">
                    <a:schemeClr val="accent1"/>
                  </a:fillRef>
                  <a:effectRef idx="0">
                    <a:schemeClr val="accent1"/>
                  </a:effectRef>
                  <a:fontRef idx="minor">
                    <a:schemeClr val="tx1"/>
                  </a:fontRef>
                </p:style>
              </p:cxnSp>
            </p:grpSp>
            <p:grpSp>
              <p:nvGrpSpPr>
                <p:cNvPr id="60" name="그룹 124">
                  <a:extLst>
                    <a:ext uri="{FF2B5EF4-FFF2-40B4-BE49-F238E27FC236}">
                      <a16:creationId xmlns:a16="http://schemas.microsoft.com/office/drawing/2014/main" id="{73C1C65B-4795-489E-BDE4-8A7694E25274}"/>
                    </a:ext>
                  </a:extLst>
                </p:cNvPr>
                <p:cNvGrpSpPr/>
                <p:nvPr/>
              </p:nvGrpSpPr>
              <p:grpSpPr>
                <a:xfrm>
                  <a:off x="2032628" y="1824355"/>
                  <a:ext cx="1583534" cy="838200"/>
                  <a:chOff x="1718310" y="1430655"/>
                  <a:chExt cx="1583534" cy="838200"/>
                </a:xfrm>
              </p:grpSpPr>
              <p:sp>
                <p:nvSpPr>
                  <p:cNvPr id="62" name="왼쪽 대괄호 126">
                    <a:extLst>
                      <a:ext uri="{FF2B5EF4-FFF2-40B4-BE49-F238E27FC236}">
                        <a16:creationId xmlns:a16="http://schemas.microsoft.com/office/drawing/2014/main" id="{8ABC1B86-842D-40C5-B1F4-56E81A89899B}"/>
                      </a:ext>
                    </a:extLst>
                  </p:cNvPr>
                  <p:cNvSpPr/>
                  <p:nvPr/>
                </p:nvSpPr>
                <p:spPr>
                  <a:xfrm>
                    <a:off x="1718310" y="1430655"/>
                    <a:ext cx="444499" cy="838200"/>
                  </a:xfrm>
                  <a:prstGeom prst="leftBracket">
                    <a:avLst>
                      <a:gd name="adj" fmla="val 94286"/>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cxnSp>
                <p:nvCxnSpPr>
                  <p:cNvPr id="63" name="직선 연결선 127">
                    <a:extLst>
                      <a:ext uri="{FF2B5EF4-FFF2-40B4-BE49-F238E27FC236}">
                        <a16:creationId xmlns:a16="http://schemas.microsoft.com/office/drawing/2014/main" id="{4E1E1772-05A5-46AD-8EFC-F6A4C9F84C7C}"/>
                      </a:ext>
                    </a:extLst>
                  </p:cNvPr>
                  <p:cNvCxnSpPr>
                    <a:cxnSpLocks/>
                    <a:stCxn id="62" idx="0"/>
                  </p:cNvCxnSpPr>
                  <p:nvPr/>
                </p:nvCxnSpPr>
                <p:spPr>
                  <a:xfrm>
                    <a:off x="2162809" y="1430655"/>
                    <a:ext cx="1139035"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cxnSp>
                <p:nvCxnSpPr>
                  <p:cNvPr id="64" name="직선 연결선 128">
                    <a:extLst>
                      <a:ext uri="{FF2B5EF4-FFF2-40B4-BE49-F238E27FC236}">
                        <a16:creationId xmlns:a16="http://schemas.microsoft.com/office/drawing/2014/main" id="{52F8F885-25D0-4241-B8EC-287AB7821F85}"/>
                      </a:ext>
                    </a:extLst>
                  </p:cNvPr>
                  <p:cNvCxnSpPr>
                    <a:cxnSpLocks/>
                    <a:stCxn id="62" idx="2"/>
                  </p:cNvCxnSpPr>
                  <p:nvPr/>
                </p:nvCxnSpPr>
                <p:spPr>
                  <a:xfrm>
                    <a:off x="2162809" y="2268855"/>
                    <a:ext cx="382754" cy="0"/>
                  </a:xfrm>
                  <a:prstGeom prst="line">
                    <a:avLst/>
                  </a:prstGeom>
                  <a:ln>
                    <a:solidFill>
                      <a:srgbClr val="269DFB"/>
                    </a:solidFill>
                    <a:prstDash val="dash"/>
                  </a:ln>
                </p:spPr>
                <p:style>
                  <a:lnRef idx="1">
                    <a:schemeClr val="accent1"/>
                  </a:lnRef>
                  <a:fillRef idx="0">
                    <a:schemeClr val="accent1"/>
                  </a:fillRef>
                  <a:effectRef idx="0">
                    <a:schemeClr val="accent1"/>
                  </a:effectRef>
                  <a:fontRef idx="minor">
                    <a:schemeClr val="tx1"/>
                  </a:fontRef>
                </p:style>
              </p:cxnSp>
            </p:grpSp>
            <p:sp>
              <p:nvSpPr>
                <p:cNvPr id="61" name="타원 125">
                  <a:extLst>
                    <a:ext uri="{FF2B5EF4-FFF2-40B4-BE49-F238E27FC236}">
                      <a16:creationId xmlns:a16="http://schemas.microsoft.com/office/drawing/2014/main" id="{2CCF923C-15F4-490B-A0BA-D3A278284D48}"/>
                    </a:ext>
                  </a:extLst>
                </p:cNvPr>
                <p:cNvSpPr/>
                <p:nvPr/>
              </p:nvSpPr>
              <p:spPr>
                <a:xfrm>
                  <a:off x="3809644" y="1848760"/>
                  <a:ext cx="789381" cy="789381"/>
                </a:xfrm>
                <a:prstGeom prst="ellipse">
                  <a:avLst/>
                </a:prstGeom>
                <a:solidFill>
                  <a:schemeClr val="bg1"/>
                </a:solidFill>
                <a:ln>
                  <a:solidFill>
                    <a:srgbClr val="269DF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맑은 고딕" panose="020F0502020204030204"/>
                    <a:ea typeface="맑은 고딕" panose="020B0503020000020004" pitchFamily="34" charset="-127"/>
                    <a:cs typeface="+mn-cs"/>
                  </a:endParaRPr>
                </a:p>
              </p:txBody>
            </p:sp>
          </p:grpSp>
          <p:grpSp>
            <p:nvGrpSpPr>
              <p:cNvPr id="43" name="Group 23">
                <a:extLst>
                  <a:ext uri="{FF2B5EF4-FFF2-40B4-BE49-F238E27FC236}">
                    <a16:creationId xmlns:a16="http://schemas.microsoft.com/office/drawing/2014/main" id="{0DD9200F-E09B-4AC4-B9D0-0FED26EFD5B1}"/>
                  </a:ext>
                </a:extLst>
              </p:cNvPr>
              <p:cNvGrpSpPr>
                <a:grpSpLocks noChangeAspect="1"/>
              </p:cNvGrpSpPr>
              <p:nvPr/>
            </p:nvGrpSpPr>
            <p:grpSpPr bwMode="auto">
              <a:xfrm>
                <a:off x="6484683" y="4532936"/>
                <a:ext cx="180894" cy="3743"/>
                <a:chOff x="2701" y="1475"/>
                <a:chExt cx="290" cy="6"/>
              </a:xfrm>
              <a:solidFill>
                <a:srgbClr val="00B0F0"/>
              </a:solidFill>
            </p:grpSpPr>
            <p:sp>
              <p:nvSpPr>
                <p:cNvPr id="55" name="Freeform 26">
                  <a:extLst>
                    <a:ext uri="{FF2B5EF4-FFF2-40B4-BE49-F238E27FC236}">
                      <a16:creationId xmlns:a16="http://schemas.microsoft.com/office/drawing/2014/main" id="{1CB38538-6EB0-40F9-8E73-E0BCD63CD55E}"/>
                    </a:ext>
                  </a:extLst>
                </p:cNvPr>
                <p:cNvSpPr>
                  <a:spLocks/>
                </p:cNvSpPr>
                <p:nvPr/>
              </p:nvSpPr>
              <p:spPr bwMode="auto">
                <a:xfrm>
                  <a:off x="2701" y="1475"/>
                  <a:ext cx="68" cy="6"/>
                </a:xfrm>
                <a:custGeom>
                  <a:avLst/>
                  <a:gdLst>
                    <a:gd name="T0" fmla="*/ 10 w 203"/>
                    <a:gd name="T1" fmla="*/ 0 h 19"/>
                    <a:gd name="T2" fmla="*/ 3 w 203"/>
                    <a:gd name="T3" fmla="*/ 3 h 19"/>
                    <a:gd name="T4" fmla="*/ 0 w 203"/>
                    <a:gd name="T5" fmla="*/ 10 h 19"/>
                    <a:gd name="T6" fmla="*/ 3 w 203"/>
                    <a:gd name="T7" fmla="*/ 17 h 19"/>
                    <a:gd name="T8" fmla="*/ 10 w 203"/>
                    <a:gd name="T9" fmla="*/ 19 h 19"/>
                    <a:gd name="T10" fmla="*/ 193 w 203"/>
                    <a:gd name="T11" fmla="*/ 19 h 19"/>
                    <a:gd name="T12" fmla="*/ 202 w 203"/>
                    <a:gd name="T13" fmla="*/ 17 h 19"/>
                    <a:gd name="T14" fmla="*/ 203 w 203"/>
                    <a:gd name="T15" fmla="*/ 10 h 19"/>
                    <a:gd name="T16" fmla="*/ 202 w 203"/>
                    <a:gd name="T17" fmla="*/ 3 h 19"/>
                    <a:gd name="T18" fmla="*/ 193 w 203"/>
                    <a:gd name="T19" fmla="*/ 0 h 19"/>
                    <a:gd name="T20" fmla="*/ 10 w 203"/>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19">
                      <a:moveTo>
                        <a:pt x="10" y="0"/>
                      </a:moveTo>
                      <a:lnTo>
                        <a:pt x="3" y="3"/>
                      </a:lnTo>
                      <a:lnTo>
                        <a:pt x="0" y="10"/>
                      </a:lnTo>
                      <a:lnTo>
                        <a:pt x="3" y="17"/>
                      </a:lnTo>
                      <a:lnTo>
                        <a:pt x="10" y="19"/>
                      </a:lnTo>
                      <a:lnTo>
                        <a:pt x="193" y="19"/>
                      </a:lnTo>
                      <a:lnTo>
                        <a:pt x="202" y="17"/>
                      </a:lnTo>
                      <a:lnTo>
                        <a:pt x="203" y="10"/>
                      </a:lnTo>
                      <a:lnTo>
                        <a:pt x="202" y="3"/>
                      </a:lnTo>
                      <a:lnTo>
                        <a:pt x="193"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
              <p:nvSpPr>
                <p:cNvPr id="56" name="Freeform 27">
                  <a:extLst>
                    <a:ext uri="{FF2B5EF4-FFF2-40B4-BE49-F238E27FC236}">
                      <a16:creationId xmlns:a16="http://schemas.microsoft.com/office/drawing/2014/main" id="{DBC5393F-B6FB-4304-B328-7FC48752AD7D}"/>
                    </a:ext>
                  </a:extLst>
                </p:cNvPr>
                <p:cNvSpPr>
                  <a:spLocks/>
                </p:cNvSpPr>
                <p:nvPr/>
              </p:nvSpPr>
              <p:spPr bwMode="auto">
                <a:xfrm>
                  <a:off x="2823" y="1475"/>
                  <a:ext cx="68" cy="6"/>
                </a:xfrm>
                <a:custGeom>
                  <a:avLst/>
                  <a:gdLst>
                    <a:gd name="T0" fmla="*/ 10 w 203"/>
                    <a:gd name="T1" fmla="*/ 0 h 19"/>
                    <a:gd name="T2" fmla="*/ 3 w 203"/>
                    <a:gd name="T3" fmla="*/ 3 h 19"/>
                    <a:gd name="T4" fmla="*/ 0 w 203"/>
                    <a:gd name="T5" fmla="*/ 10 h 19"/>
                    <a:gd name="T6" fmla="*/ 3 w 203"/>
                    <a:gd name="T7" fmla="*/ 17 h 19"/>
                    <a:gd name="T8" fmla="*/ 10 w 203"/>
                    <a:gd name="T9" fmla="*/ 19 h 19"/>
                    <a:gd name="T10" fmla="*/ 193 w 203"/>
                    <a:gd name="T11" fmla="*/ 19 h 19"/>
                    <a:gd name="T12" fmla="*/ 201 w 203"/>
                    <a:gd name="T13" fmla="*/ 17 h 19"/>
                    <a:gd name="T14" fmla="*/ 203 w 203"/>
                    <a:gd name="T15" fmla="*/ 10 h 19"/>
                    <a:gd name="T16" fmla="*/ 201 w 203"/>
                    <a:gd name="T17" fmla="*/ 3 h 19"/>
                    <a:gd name="T18" fmla="*/ 193 w 203"/>
                    <a:gd name="T19" fmla="*/ 0 h 19"/>
                    <a:gd name="T20" fmla="*/ 10 w 203"/>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3" h="19">
                      <a:moveTo>
                        <a:pt x="10" y="0"/>
                      </a:moveTo>
                      <a:lnTo>
                        <a:pt x="3" y="3"/>
                      </a:lnTo>
                      <a:lnTo>
                        <a:pt x="0" y="10"/>
                      </a:lnTo>
                      <a:lnTo>
                        <a:pt x="3" y="17"/>
                      </a:lnTo>
                      <a:lnTo>
                        <a:pt x="10" y="19"/>
                      </a:lnTo>
                      <a:lnTo>
                        <a:pt x="193" y="19"/>
                      </a:lnTo>
                      <a:lnTo>
                        <a:pt x="201" y="17"/>
                      </a:lnTo>
                      <a:lnTo>
                        <a:pt x="203" y="10"/>
                      </a:lnTo>
                      <a:lnTo>
                        <a:pt x="201" y="3"/>
                      </a:lnTo>
                      <a:lnTo>
                        <a:pt x="193"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
              <p:nvSpPr>
                <p:cNvPr id="57" name="Freeform 28">
                  <a:extLst>
                    <a:ext uri="{FF2B5EF4-FFF2-40B4-BE49-F238E27FC236}">
                      <a16:creationId xmlns:a16="http://schemas.microsoft.com/office/drawing/2014/main" id="{304147C4-FE06-442D-A712-455E9B24F710}"/>
                    </a:ext>
                  </a:extLst>
                </p:cNvPr>
                <p:cNvSpPr>
                  <a:spLocks/>
                </p:cNvSpPr>
                <p:nvPr/>
              </p:nvSpPr>
              <p:spPr bwMode="auto">
                <a:xfrm>
                  <a:off x="2946" y="1475"/>
                  <a:ext cx="45" cy="6"/>
                </a:xfrm>
                <a:custGeom>
                  <a:avLst/>
                  <a:gdLst>
                    <a:gd name="T0" fmla="*/ 125 w 134"/>
                    <a:gd name="T1" fmla="*/ 0 h 19"/>
                    <a:gd name="T2" fmla="*/ 10 w 134"/>
                    <a:gd name="T3" fmla="*/ 0 h 19"/>
                    <a:gd name="T4" fmla="*/ 1 w 134"/>
                    <a:gd name="T5" fmla="*/ 3 h 19"/>
                    <a:gd name="T6" fmla="*/ 0 w 134"/>
                    <a:gd name="T7" fmla="*/ 10 h 19"/>
                    <a:gd name="T8" fmla="*/ 1 w 134"/>
                    <a:gd name="T9" fmla="*/ 17 h 19"/>
                    <a:gd name="T10" fmla="*/ 10 w 134"/>
                    <a:gd name="T11" fmla="*/ 19 h 19"/>
                    <a:gd name="T12" fmla="*/ 125 w 134"/>
                    <a:gd name="T13" fmla="*/ 19 h 19"/>
                    <a:gd name="T14" fmla="*/ 132 w 134"/>
                    <a:gd name="T15" fmla="*/ 17 h 19"/>
                    <a:gd name="T16" fmla="*/ 134 w 134"/>
                    <a:gd name="T17" fmla="*/ 10 h 19"/>
                    <a:gd name="T18" fmla="*/ 132 w 134"/>
                    <a:gd name="T19" fmla="*/ 3 h 19"/>
                    <a:gd name="T20" fmla="*/ 125 w 134"/>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9">
                      <a:moveTo>
                        <a:pt x="125" y="0"/>
                      </a:moveTo>
                      <a:lnTo>
                        <a:pt x="10" y="0"/>
                      </a:lnTo>
                      <a:lnTo>
                        <a:pt x="1" y="3"/>
                      </a:lnTo>
                      <a:lnTo>
                        <a:pt x="0" y="10"/>
                      </a:lnTo>
                      <a:lnTo>
                        <a:pt x="1" y="17"/>
                      </a:lnTo>
                      <a:lnTo>
                        <a:pt x="10" y="19"/>
                      </a:lnTo>
                      <a:lnTo>
                        <a:pt x="125" y="19"/>
                      </a:lnTo>
                      <a:lnTo>
                        <a:pt x="132" y="17"/>
                      </a:lnTo>
                      <a:lnTo>
                        <a:pt x="134" y="10"/>
                      </a:lnTo>
                      <a:lnTo>
                        <a:pt x="132" y="3"/>
                      </a:lnTo>
                      <a:lnTo>
                        <a:pt x="1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grpSp>
          <p:sp>
            <p:nvSpPr>
              <p:cNvPr id="44" name="Rectangle 38">
                <a:extLst>
                  <a:ext uri="{FF2B5EF4-FFF2-40B4-BE49-F238E27FC236}">
                    <a16:creationId xmlns:a16="http://schemas.microsoft.com/office/drawing/2014/main" id="{BCC1AD48-4293-465D-B28E-CAF4DB601203}"/>
                  </a:ext>
                </a:extLst>
              </p:cNvPr>
              <p:cNvSpPr>
                <a:spLocks noChangeArrowheads="1"/>
              </p:cNvSpPr>
              <p:nvPr/>
            </p:nvSpPr>
            <p:spPr bwMode="auto">
              <a:xfrm>
                <a:off x="5548254" y="3682569"/>
                <a:ext cx="114380" cy="558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
            <p:nvSpPr>
              <p:cNvPr id="45" name="직사각형 146">
                <a:extLst>
                  <a:ext uri="{FF2B5EF4-FFF2-40B4-BE49-F238E27FC236}">
                    <a16:creationId xmlns:a16="http://schemas.microsoft.com/office/drawing/2014/main" id="{7F4357DC-D706-4EF2-A95D-5EC9DCED6424}"/>
                  </a:ext>
                </a:extLst>
              </p:cNvPr>
              <p:cNvSpPr/>
              <p:nvPr/>
            </p:nvSpPr>
            <p:spPr>
              <a:xfrm>
                <a:off x="760347" y="1525045"/>
                <a:ext cx="2597085" cy="1183321"/>
              </a:xfrm>
              <a:prstGeom prst="rect">
                <a:avLst/>
              </a:prstGeom>
            </p:spPr>
            <p:txBody>
              <a:bodyPr wrap="square">
                <a:spAutoFit/>
              </a:bodyPr>
              <a:lstStyle/>
              <a:p>
                <a:pPr>
                  <a:lnSpc>
                    <a:spcPct val="150000"/>
                  </a:lnSpc>
                </a:pPr>
                <a:r>
                  <a:rPr lang="zh-TW" altLang="en-US" b="1" dirty="0">
                    <a:solidFill>
                      <a:schemeClr val="tx1">
                        <a:lumMod val="65000"/>
                        <a:lumOff val="35000"/>
                      </a:schemeClr>
                    </a:solidFill>
                    <a:latin typeface="Microsoft YaHei UI" pitchFamily="34" charset="-122"/>
                    <a:ea typeface="Microsoft YaHei UI" pitchFamily="34" charset="-122"/>
                  </a:rPr>
                  <a:t>非值班日：</a:t>
                </a:r>
                <a:r>
                  <a:rPr lang="zh-TW" altLang="en-US" b="1" dirty="0">
                    <a:solidFill>
                      <a:srgbClr val="FF0000"/>
                    </a:solidFill>
                    <a:latin typeface="Microsoft YaHei UI" pitchFamily="34" charset="-122"/>
                    <a:ea typeface="Microsoft YaHei UI" pitchFamily="34" charset="-122"/>
                  </a:rPr>
                  <a:t>上限</a:t>
                </a:r>
                <a:r>
                  <a:rPr lang="en-US" altLang="zh-TW" b="1" dirty="0">
                    <a:solidFill>
                      <a:srgbClr val="FF0000"/>
                    </a:solidFill>
                    <a:latin typeface="Microsoft YaHei UI" pitchFamily="34" charset="-122"/>
                    <a:ea typeface="Microsoft YaHei UI" pitchFamily="34" charset="-122"/>
                  </a:rPr>
                  <a:t>12</a:t>
                </a:r>
                <a:r>
                  <a:rPr lang="zh-TW" altLang="en-US" b="1" dirty="0">
                    <a:solidFill>
                      <a:srgbClr val="FF0000"/>
                    </a:solidFill>
                    <a:latin typeface="Microsoft YaHei UI" pitchFamily="34" charset="-122"/>
                    <a:ea typeface="Microsoft YaHei UI" pitchFamily="34" charset="-122"/>
                  </a:rPr>
                  <a:t>小時</a:t>
                </a:r>
              </a:p>
              <a:p>
                <a:pPr>
                  <a:lnSpc>
                    <a:spcPct val="150000"/>
                  </a:lnSpc>
                </a:pPr>
                <a:r>
                  <a:rPr lang="zh-TW" altLang="en-US" b="1" dirty="0">
                    <a:solidFill>
                      <a:schemeClr val="tx1">
                        <a:lumMod val="65000"/>
                        <a:lumOff val="35000"/>
                      </a:schemeClr>
                    </a:solidFill>
                    <a:latin typeface="Microsoft YaHei UI" pitchFamily="34" charset="-122"/>
                    <a:ea typeface="Microsoft YaHei UI" pitchFamily="34" charset="-122"/>
                  </a:rPr>
                  <a:t>值班日：</a:t>
                </a:r>
                <a:r>
                  <a:rPr lang="zh-TW" altLang="en-US" b="1" dirty="0">
                    <a:solidFill>
                      <a:srgbClr val="FF0000"/>
                    </a:solidFill>
                    <a:latin typeface="Microsoft YaHei UI" pitchFamily="34" charset="-122"/>
                    <a:ea typeface="Microsoft YaHei UI" pitchFamily="34" charset="-122"/>
                  </a:rPr>
                  <a:t>上限</a:t>
                </a:r>
                <a:r>
                  <a:rPr lang="en-US" altLang="zh-TW" b="1" dirty="0">
                    <a:solidFill>
                      <a:srgbClr val="FF0000"/>
                    </a:solidFill>
                    <a:latin typeface="Microsoft YaHei UI" pitchFamily="34" charset="-122"/>
                    <a:ea typeface="Microsoft YaHei UI" pitchFamily="34" charset="-122"/>
                  </a:rPr>
                  <a:t>28</a:t>
                </a:r>
                <a:r>
                  <a:rPr lang="zh-TW" altLang="en-US" b="1" dirty="0">
                    <a:solidFill>
                      <a:srgbClr val="FF0000"/>
                    </a:solidFill>
                    <a:latin typeface="Microsoft YaHei UI" pitchFamily="34" charset="-122"/>
                    <a:ea typeface="Microsoft YaHei UI" pitchFamily="34" charset="-122"/>
                  </a:rPr>
                  <a:t>小時</a:t>
                </a:r>
              </a:p>
              <a:p>
                <a:pPr>
                  <a:lnSpc>
                    <a:spcPct val="150000"/>
                  </a:lnSpc>
                </a:pPr>
                <a:r>
                  <a:rPr lang="zh-TW" altLang="en-US" b="1" dirty="0">
                    <a:solidFill>
                      <a:schemeClr val="tx1">
                        <a:lumMod val="65000"/>
                        <a:lumOff val="35000"/>
                      </a:schemeClr>
                    </a:solidFill>
                    <a:latin typeface="Microsoft YaHei UI" pitchFamily="34" charset="-122"/>
                    <a:ea typeface="Microsoft YaHei UI" pitchFamily="34" charset="-122"/>
                  </a:rPr>
                  <a:t>每週有</a:t>
                </a:r>
                <a:r>
                  <a:rPr lang="en-US" altLang="zh-TW" b="1" dirty="0">
                    <a:solidFill>
                      <a:schemeClr val="tx1">
                        <a:lumMod val="65000"/>
                        <a:lumOff val="35000"/>
                      </a:schemeClr>
                    </a:solidFill>
                    <a:latin typeface="Microsoft YaHei UI" pitchFamily="34" charset="-122"/>
                    <a:ea typeface="Microsoft YaHei UI" pitchFamily="34" charset="-122"/>
                  </a:rPr>
                  <a:t>1</a:t>
                </a:r>
                <a:r>
                  <a:rPr lang="zh-TW" altLang="en-US" b="1" dirty="0">
                    <a:solidFill>
                      <a:schemeClr val="tx1">
                        <a:lumMod val="65000"/>
                        <a:lumOff val="35000"/>
                      </a:schemeClr>
                    </a:solidFill>
                    <a:latin typeface="Microsoft YaHei UI" pitchFamily="34" charset="-122"/>
                    <a:ea typeface="Microsoft YaHei UI" pitchFamily="34" charset="-122"/>
                  </a:rPr>
                  <a:t>天例假日</a:t>
                </a:r>
                <a:endParaRPr kumimoji="0" lang="ko-KR" altLang="en-US" b="0" i="0" u="none" strike="noStrike" kern="1200" cap="none" spc="0" normalizeH="0" baseline="0" noProof="0" dirty="0">
                  <a:ln>
                    <a:noFill/>
                  </a:ln>
                  <a:solidFill>
                    <a:schemeClr val="tx1">
                      <a:lumMod val="65000"/>
                      <a:lumOff val="35000"/>
                    </a:schemeClr>
                  </a:solidFill>
                  <a:effectLst/>
                  <a:uLnTx/>
                  <a:uFillTx/>
                  <a:latin typeface="Microsoft YaHei UI" pitchFamily="34" charset="-122"/>
                  <a:ea typeface="맑은 고딕" panose="020B0503020000020004" pitchFamily="34" charset="-127"/>
                </a:endParaRPr>
              </a:p>
            </p:txBody>
          </p:sp>
          <p:sp>
            <p:nvSpPr>
              <p:cNvPr id="46" name="직사각형 3">
                <a:extLst>
                  <a:ext uri="{FF2B5EF4-FFF2-40B4-BE49-F238E27FC236}">
                    <a16:creationId xmlns:a16="http://schemas.microsoft.com/office/drawing/2014/main" id="{CD9E8486-9BC7-4461-8D3D-B296FC21AC8A}"/>
                  </a:ext>
                </a:extLst>
              </p:cNvPr>
              <p:cNvSpPr/>
              <p:nvPr/>
            </p:nvSpPr>
            <p:spPr>
              <a:xfrm>
                <a:off x="3733304" y="1798986"/>
                <a:ext cx="1293186" cy="514246"/>
              </a:xfrm>
              <a:prstGeom prst="rect">
                <a:avLst/>
              </a:prstGeom>
            </p:spPr>
            <p:txBody>
              <a:bodyPr wrap="none">
                <a:spAutoFit/>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lumMod val="75000"/>
                        <a:lumOff val="25000"/>
                      </a:prstClr>
                    </a:solidFill>
                    <a:effectLst/>
                    <a:uLnTx/>
                    <a:uFillTx/>
                    <a:latin typeface="Microsoft YaHei UI" pitchFamily="34" charset="-122"/>
                    <a:ea typeface="Microsoft YaHei UI" pitchFamily="34" charset="-122"/>
                  </a:rPr>
                  <a:t>值班時數</a:t>
                </a:r>
                <a:endParaRPr kumimoji="0" lang="en-US" altLang="ko-KR" sz="2400" b="1" i="0" u="none" strike="noStrike" kern="1200" cap="none" spc="0" normalizeH="0" baseline="0" noProof="0" dirty="0">
                  <a:ln>
                    <a:noFill/>
                  </a:ln>
                  <a:solidFill>
                    <a:prstClr val="black">
                      <a:lumMod val="75000"/>
                      <a:lumOff val="25000"/>
                    </a:prstClr>
                  </a:solidFill>
                  <a:effectLst/>
                  <a:uLnTx/>
                  <a:uFillTx/>
                  <a:latin typeface="Microsoft YaHei UI" pitchFamily="34" charset="-122"/>
                  <a:ea typeface="Microsoft YaHei UI" pitchFamily="34" charset="-122"/>
                </a:endParaRPr>
              </a:p>
            </p:txBody>
          </p:sp>
          <p:sp>
            <p:nvSpPr>
              <p:cNvPr id="47" name="직사각형 151">
                <a:extLst>
                  <a:ext uri="{FF2B5EF4-FFF2-40B4-BE49-F238E27FC236}">
                    <a16:creationId xmlns:a16="http://schemas.microsoft.com/office/drawing/2014/main" id="{75EA48D6-B9DA-469E-A242-E40E9B2B5CF2}"/>
                  </a:ext>
                </a:extLst>
              </p:cNvPr>
              <p:cNvSpPr/>
              <p:nvPr/>
            </p:nvSpPr>
            <p:spPr>
              <a:xfrm>
                <a:off x="668451" y="3263141"/>
                <a:ext cx="2910997" cy="816084"/>
              </a:xfrm>
              <a:prstGeom prst="rect">
                <a:avLst/>
              </a:prstGeom>
            </p:spPr>
            <p:txBody>
              <a:bodyPr wrap="square">
                <a:spAutoFit/>
              </a:bodyPr>
              <a:lstStyle/>
              <a:p>
                <a:pPr>
                  <a:lnSpc>
                    <a:spcPct val="150000"/>
                  </a:lnSpc>
                </a:pPr>
                <a:r>
                  <a:rPr lang="zh-TW" altLang="en-US" b="1" dirty="0">
                    <a:solidFill>
                      <a:srgbClr val="FF0000"/>
                    </a:solidFill>
                    <a:latin typeface="Microsoft YaHei UI" pitchFamily="34" charset="-122"/>
                    <a:ea typeface="Microsoft YaHei UI" pitchFamily="34" charset="-122"/>
                  </a:rPr>
                  <a:t>「排班系統」</a:t>
                </a:r>
                <a:r>
                  <a:rPr lang="zh-TW" altLang="en-US" b="1" dirty="0">
                    <a:solidFill>
                      <a:schemeClr val="tx1">
                        <a:lumMod val="65000"/>
                        <a:lumOff val="35000"/>
                      </a:schemeClr>
                    </a:solidFill>
                    <a:latin typeface="Microsoft YaHei UI" pitchFamily="34" charset="-122"/>
                    <a:ea typeface="Microsoft YaHei UI" pitchFamily="34" charset="-122"/>
                  </a:rPr>
                  <a:t>即時檢核把關，確保工時安排合於規定。</a:t>
                </a:r>
                <a:endParaRPr lang="ko-KR" altLang="en-US" b="1" dirty="0">
                  <a:solidFill>
                    <a:schemeClr val="tx1">
                      <a:lumMod val="65000"/>
                      <a:lumOff val="35000"/>
                    </a:schemeClr>
                  </a:solidFill>
                  <a:latin typeface="Microsoft YaHei UI" pitchFamily="34" charset="-122"/>
                  <a:ea typeface="Microsoft YaHei UI" pitchFamily="34" charset="-122"/>
                </a:endParaRPr>
              </a:p>
            </p:txBody>
          </p:sp>
          <p:sp>
            <p:nvSpPr>
              <p:cNvPr id="48" name="직사각형 152">
                <a:extLst>
                  <a:ext uri="{FF2B5EF4-FFF2-40B4-BE49-F238E27FC236}">
                    <a16:creationId xmlns:a16="http://schemas.microsoft.com/office/drawing/2014/main" id="{35041292-FF7A-4DBB-9770-D5CE765EB3CC}"/>
                  </a:ext>
                </a:extLst>
              </p:cNvPr>
              <p:cNvSpPr/>
              <p:nvPr/>
            </p:nvSpPr>
            <p:spPr>
              <a:xfrm>
                <a:off x="3586332" y="3358725"/>
                <a:ext cx="1574314" cy="513057"/>
              </a:xfrm>
              <a:prstGeom prst="rect">
                <a:avLst/>
              </a:prstGeom>
            </p:spPr>
            <p:txBody>
              <a:bodyPr wrap="none">
                <a:spAutoFit/>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lang="zh-TW" altLang="en-US" sz="2400" b="1" dirty="0">
                    <a:solidFill>
                      <a:prstClr val="black">
                        <a:lumMod val="75000"/>
                        <a:lumOff val="25000"/>
                      </a:prstClr>
                    </a:solidFill>
                    <a:latin typeface="Microsoft YaHei UI" pitchFamily="34" charset="-122"/>
                    <a:ea typeface="Microsoft YaHei UI" pitchFamily="34" charset="-122"/>
                  </a:rPr>
                  <a:t>資訊化管理</a:t>
                </a:r>
                <a:endParaRPr lang="en-US" altLang="ko-KR" sz="2400" b="1" dirty="0">
                  <a:solidFill>
                    <a:prstClr val="black">
                      <a:lumMod val="75000"/>
                      <a:lumOff val="25000"/>
                    </a:prstClr>
                  </a:solidFill>
                  <a:latin typeface="Microsoft YaHei UI" pitchFamily="34" charset="-122"/>
                  <a:ea typeface="Microsoft YaHei UI" pitchFamily="34" charset="-122"/>
                </a:endParaRPr>
              </a:p>
            </p:txBody>
          </p:sp>
          <p:sp>
            <p:nvSpPr>
              <p:cNvPr id="49" name="직사각형 153">
                <a:extLst>
                  <a:ext uri="{FF2B5EF4-FFF2-40B4-BE49-F238E27FC236}">
                    <a16:creationId xmlns:a16="http://schemas.microsoft.com/office/drawing/2014/main" id="{C9FF01C0-BB60-403A-80A6-906C96513A78}"/>
                  </a:ext>
                </a:extLst>
              </p:cNvPr>
              <p:cNvSpPr/>
              <p:nvPr/>
            </p:nvSpPr>
            <p:spPr>
              <a:xfrm>
                <a:off x="714846" y="4593481"/>
                <a:ext cx="2974434" cy="1183321"/>
              </a:xfrm>
              <a:prstGeom prst="rect">
                <a:avLst/>
              </a:prstGeom>
            </p:spPr>
            <p:txBody>
              <a:bodyPr wrap="square">
                <a:spAutoFit/>
              </a:bodyPr>
              <a:lstStyle/>
              <a:p>
                <a:pPr>
                  <a:lnSpc>
                    <a:spcPct val="150000"/>
                  </a:lnSpc>
                </a:pPr>
                <a:r>
                  <a:rPr lang="zh-TW" altLang="zh-TW" b="1" dirty="0">
                    <a:solidFill>
                      <a:schemeClr val="tx1">
                        <a:lumMod val="65000"/>
                        <a:lumOff val="35000"/>
                      </a:schemeClr>
                    </a:solidFill>
                    <a:latin typeface="Microsoft YaHei UI" pitchFamily="34" charset="-122"/>
                    <a:ea typeface="Microsoft YaHei UI" pitchFamily="34" charset="-122"/>
                  </a:rPr>
                  <a:t>每月兩院區</a:t>
                </a:r>
                <a:r>
                  <a:rPr lang="zh-TW" altLang="zh-TW" b="1" dirty="0">
                    <a:solidFill>
                      <a:srgbClr val="FF0000"/>
                    </a:solidFill>
                    <a:latin typeface="Microsoft YaHei UI" pitchFamily="34" charset="-122"/>
                    <a:ea typeface="Microsoft YaHei UI" pitchFamily="34" charset="-122"/>
                  </a:rPr>
                  <a:t>教學座談會、導生座談會</a:t>
                </a:r>
                <a:r>
                  <a:rPr lang="zh-TW" altLang="en-US" b="1" dirty="0">
                    <a:solidFill>
                      <a:schemeClr val="tx1">
                        <a:lumMod val="65000"/>
                        <a:lumOff val="35000"/>
                      </a:schemeClr>
                    </a:solidFill>
                    <a:latin typeface="Microsoft YaHei UI" pitchFamily="34" charset="-122"/>
                    <a:ea typeface="Microsoft YaHei UI" pitchFamily="34" charset="-122"/>
                  </a:rPr>
                  <a:t>，了解住院醫師學習、工作負荷及身心狀況。</a:t>
                </a:r>
                <a:endParaRPr lang="ko-KR" altLang="en-US" b="1" dirty="0">
                  <a:solidFill>
                    <a:schemeClr val="tx1">
                      <a:lumMod val="65000"/>
                      <a:lumOff val="35000"/>
                    </a:schemeClr>
                  </a:solidFill>
                  <a:latin typeface="Microsoft YaHei UI" pitchFamily="34" charset="-122"/>
                  <a:ea typeface="Microsoft YaHei UI" pitchFamily="34" charset="-122"/>
                </a:endParaRPr>
              </a:p>
            </p:txBody>
          </p:sp>
          <p:sp>
            <p:nvSpPr>
              <p:cNvPr id="50" name="직사각형 154">
                <a:extLst>
                  <a:ext uri="{FF2B5EF4-FFF2-40B4-BE49-F238E27FC236}">
                    <a16:creationId xmlns:a16="http://schemas.microsoft.com/office/drawing/2014/main" id="{5939C93A-3821-4395-95F0-4675839F03A3}"/>
                  </a:ext>
                </a:extLst>
              </p:cNvPr>
              <p:cNvSpPr/>
              <p:nvPr/>
            </p:nvSpPr>
            <p:spPr>
              <a:xfrm>
                <a:off x="3696030" y="4926883"/>
                <a:ext cx="1293186" cy="513057"/>
              </a:xfrm>
              <a:prstGeom prst="rect">
                <a:avLst/>
              </a:prstGeom>
            </p:spPr>
            <p:txBody>
              <a:bodyPr wrap="none">
                <a:spAutoFit/>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lang="zh-TW" altLang="en-US" sz="2400" b="1" dirty="0">
                    <a:solidFill>
                      <a:prstClr val="black">
                        <a:lumMod val="75000"/>
                        <a:lumOff val="25000"/>
                      </a:prstClr>
                    </a:solidFill>
                    <a:latin typeface="Microsoft YaHei UI" pitchFamily="34" charset="-122"/>
                    <a:ea typeface="Microsoft YaHei UI" pitchFamily="34" charset="-122"/>
                  </a:rPr>
                  <a:t>雙向溝通</a:t>
                </a:r>
                <a:endParaRPr lang="en-US" altLang="ko-KR" sz="2400" b="1" dirty="0">
                  <a:solidFill>
                    <a:prstClr val="black">
                      <a:lumMod val="75000"/>
                      <a:lumOff val="25000"/>
                    </a:prstClr>
                  </a:solidFill>
                  <a:latin typeface="Microsoft YaHei UI" pitchFamily="34" charset="-122"/>
                  <a:ea typeface="Microsoft YaHei UI" pitchFamily="34" charset="-122"/>
                </a:endParaRPr>
              </a:p>
            </p:txBody>
          </p:sp>
          <p:sp>
            <p:nvSpPr>
              <p:cNvPr id="51" name="직사각형 155">
                <a:extLst>
                  <a:ext uri="{FF2B5EF4-FFF2-40B4-BE49-F238E27FC236}">
                    <a16:creationId xmlns:a16="http://schemas.microsoft.com/office/drawing/2014/main" id="{9830E011-74BB-4EBD-BA05-DA9E48F51FCD}"/>
                  </a:ext>
                </a:extLst>
              </p:cNvPr>
              <p:cNvSpPr/>
              <p:nvPr/>
            </p:nvSpPr>
            <p:spPr>
              <a:xfrm>
                <a:off x="7123121" y="2575543"/>
                <a:ext cx="1293186" cy="514246"/>
              </a:xfrm>
              <a:prstGeom prst="rect">
                <a:avLst/>
              </a:prstGeom>
            </p:spPr>
            <p:txBody>
              <a:bodyPr wrap="none">
                <a:spAutoFit/>
              </a:bodyPr>
              <a:lstStyle/>
              <a:p>
                <a:pPr lvl="0" algn="ctr" latinLnBrk="1">
                  <a:lnSpc>
                    <a:spcPct val="150000"/>
                  </a:lnSpc>
                  <a:defRPr/>
                </a:pPr>
                <a:r>
                  <a:rPr lang="zh-TW" altLang="en-US" sz="2400" b="1" dirty="0">
                    <a:solidFill>
                      <a:prstClr val="black">
                        <a:lumMod val="75000"/>
                        <a:lumOff val="25000"/>
                      </a:prstClr>
                    </a:solidFill>
                    <a:latin typeface="Microsoft YaHei UI" pitchFamily="34" charset="-122"/>
                    <a:ea typeface="Microsoft YaHei UI" pitchFamily="34" charset="-122"/>
                  </a:rPr>
                  <a:t>照護床數</a:t>
                </a:r>
                <a:endParaRPr lang="en-US" altLang="ko-KR" sz="2400" b="1" dirty="0">
                  <a:solidFill>
                    <a:prstClr val="black">
                      <a:lumMod val="75000"/>
                      <a:lumOff val="25000"/>
                    </a:prstClr>
                  </a:solidFill>
                  <a:latin typeface="Microsoft YaHei UI" pitchFamily="34" charset="-122"/>
                  <a:ea typeface="Microsoft YaHei UI" pitchFamily="34" charset="-122"/>
                </a:endParaRPr>
              </a:p>
            </p:txBody>
          </p:sp>
          <p:sp>
            <p:nvSpPr>
              <p:cNvPr id="52" name="직사각형 156">
                <a:extLst>
                  <a:ext uri="{FF2B5EF4-FFF2-40B4-BE49-F238E27FC236}">
                    <a16:creationId xmlns:a16="http://schemas.microsoft.com/office/drawing/2014/main" id="{3CA52482-2B2D-410D-BBD2-25EA8BB3E28C}"/>
                  </a:ext>
                </a:extLst>
              </p:cNvPr>
              <p:cNvSpPr/>
              <p:nvPr/>
            </p:nvSpPr>
            <p:spPr>
              <a:xfrm>
                <a:off x="7073226" y="4126864"/>
                <a:ext cx="1293186" cy="513057"/>
              </a:xfrm>
              <a:prstGeom prst="rect">
                <a:avLst/>
              </a:prstGeom>
            </p:spPr>
            <p:txBody>
              <a:bodyPr wrap="none">
                <a:spAutoFit/>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lang="zh-TW" altLang="en-US" sz="2400" b="1" dirty="0">
                    <a:solidFill>
                      <a:prstClr val="black">
                        <a:lumMod val="75000"/>
                        <a:lumOff val="25000"/>
                      </a:prstClr>
                    </a:solidFill>
                    <a:latin typeface="Microsoft YaHei UI" pitchFamily="34" charset="-122"/>
                    <a:ea typeface="Microsoft YaHei UI" pitchFamily="34" charset="-122"/>
                  </a:rPr>
                  <a:t>監督機制</a:t>
                </a:r>
                <a:endParaRPr lang="en-US" altLang="ko-KR" sz="2400" b="1" dirty="0">
                  <a:solidFill>
                    <a:prstClr val="black">
                      <a:lumMod val="75000"/>
                      <a:lumOff val="25000"/>
                    </a:prstClr>
                  </a:solidFill>
                  <a:latin typeface="Microsoft YaHei UI" pitchFamily="34" charset="-122"/>
                  <a:ea typeface="Microsoft YaHei UI" pitchFamily="34" charset="-122"/>
                </a:endParaRPr>
              </a:p>
            </p:txBody>
          </p:sp>
          <p:sp>
            <p:nvSpPr>
              <p:cNvPr id="53" name="직사각형 158">
                <a:extLst>
                  <a:ext uri="{FF2B5EF4-FFF2-40B4-BE49-F238E27FC236}">
                    <a16:creationId xmlns:a16="http://schemas.microsoft.com/office/drawing/2014/main" id="{9A9EDDFA-CAE7-414D-AA61-31C062795375}"/>
                  </a:ext>
                </a:extLst>
              </p:cNvPr>
              <p:cNvSpPr/>
              <p:nvPr/>
            </p:nvSpPr>
            <p:spPr>
              <a:xfrm>
                <a:off x="8880056" y="2430512"/>
                <a:ext cx="2376248" cy="773353"/>
              </a:xfrm>
              <a:prstGeom prst="rect">
                <a:avLst/>
              </a:prstGeom>
            </p:spPr>
            <p:txBody>
              <a:bodyPr wrap="square">
                <a:spAutoFit/>
              </a:bodyPr>
              <a:lstStyle/>
              <a:p>
                <a:pPr lvl="0" latinLnBrk="1">
                  <a:lnSpc>
                    <a:spcPct val="150000"/>
                  </a:lnSpc>
                  <a:defRPr/>
                </a:pPr>
                <a:r>
                  <a:rPr lang="zh-TW" altLang="zh-TW" b="1" dirty="0">
                    <a:solidFill>
                      <a:srgbClr val="FF0000"/>
                    </a:solidFill>
                    <a:latin typeface="Microsoft YaHei UI" pitchFamily="34" charset="-122"/>
                    <a:ea typeface="Microsoft YaHei UI" pitchFamily="34" charset="-122"/>
                  </a:rPr>
                  <a:t>不超過</a:t>
                </a:r>
                <a:r>
                  <a:rPr lang="en-US" altLang="zh-TW" b="1" dirty="0">
                    <a:solidFill>
                      <a:srgbClr val="FF0000"/>
                    </a:solidFill>
                    <a:latin typeface="Microsoft YaHei UI" pitchFamily="34" charset="-122"/>
                    <a:ea typeface="Microsoft YaHei UI" pitchFamily="34" charset="-122"/>
                  </a:rPr>
                  <a:t>15</a:t>
                </a:r>
                <a:r>
                  <a:rPr lang="zh-TW" altLang="zh-TW" b="1" dirty="0">
                    <a:solidFill>
                      <a:srgbClr val="FF0000"/>
                    </a:solidFill>
                    <a:latin typeface="Microsoft YaHei UI" pitchFamily="34" charset="-122"/>
                    <a:ea typeface="Microsoft YaHei UI" pitchFamily="34" charset="-122"/>
                  </a:rPr>
                  <a:t>床</a:t>
                </a:r>
                <a:r>
                  <a:rPr lang="zh-TW" altLang="en-US" b="1" dirty="0">
                    <a:solidFill>
                      <a:schemeClr val="tx1">
                        <a:lumMod val="65000"/>
                        <a:lumOff val="35000"/>
                      </a:schemeClr>
                    </a:solidFill>
                    <a:latin typeface="Microsoft YaHei UI" pitchFamily="34" charset="-122"/>
                    <a:ea typeface="Microsoft YaHei UI" pitchFamily="34" charset="-122"/>
                  </a:rPr>
                  <a:t>，皆符合各學會評鑑之要求。</a:t>
                </a:r>
                <a:endParaRPr lang="ko-KR" altLang="en-US" b="1" dirty="0">
                  <a:solidFill>
                    <a:schemeClr val="tx1">
                      <a:lumMod val="65000"/>
                      <a:lumOff val="35000"/>
                    </a:schemeClr>
                  </a:solidFill>
                  <a:latin typeface="Microsoft YaHei UI" pitchFamily="34" charset="-122"/>
                  <a:ea typeface="Microsoft YaHei UI" pitchFamily="34" charset="-122"/>
                </a:endParaRPr>
              </a:p>
            </p:txBody>
          </p:sp>
          <p:sp>
            <p:nvSpPr>
              <p:cNvPr id="54" name="직사각형 159">
                <a:extLst>
                  <a:ext uri="{FF2B5EF4-FFF2-40B4-BE49-F238E27FC236}">
                    <a16:creationId xmlns:a16="http://schemas.microsoft.com/office/drawing/2014/main" id="{328C9B1B-2E9C-4DA4-8EB6-1ACC4501D4DD}"/>
                  </a:ext>
                </a:extLst>
              </p:cNvPr>
              <p:cNvSpPr/>
              <p:nvPr/>
            </p:nvSpPr>
            <p:spPr>
              <a:xfrm>
                <a:off x="8880249" y="3868235"/>
                <a:ext cx="2600791" cy="1550558"/>
              </a:xfrm>
              <a:prstGeom prst="rect">
                <a:avLst/>
              </a:prstGeom>
            </p:spPr>
            <p:txBody>
              <a:bodyPr wrap="square">
                <a:spAutoFit/>
              </a:bodyPr>
              <a:lstStyle/>
              <a:p>
                <a:pPr marL="342900" lvl="0" indent="-342900" latinLnBrk="1">
                  <a:lnSpc>
                    <a:spcPct val="150000"/>
                  </a:lnSpc>
                  <a:buFont typeface="+mj-lt"/>
                  <a:buAutoNum type="arabicPeriod"/>
                  <a:defRPr/>
                </a:pPr>
                <a:r>
                  <a:rPr lang="zh-TW" altLang="zh-TW" b="1" dirty="0">
                    <a:solidFill>
                      <a:schemeClr val="tx1">
                        <a:lumMod val="65000"/>
                        <a:lumOff val="35000"/>
                      </a:schemeClr>
                    </a:solidFill>
                    <a:latin typeface="Microsoft YaHei UI" pitchFamily="34" charset="-122"/>
                    <a:ea typeface="Microsoft YaHei UI" pitchFamily="34" charset="-122"/>
                  </a:rPr>
                  <a:t>教學研究部同仁</a:t>
                </a:r>
                <a:r>
                  <a:rPr lang="zh-TW" altLang="en-US" b="1" dirty="0">
                    <a:solidFill>
                      <a:schemeClr val="tx1">
                        <a:lumMod val="65000"/>
                        <a:lumOff val="35000"/>
                      </a:schemeClr>
                    </a:solidFill>
                    <a:latin typeface="Microsoft YaHei UI" pitchFamily="34" charset="-122"/>
                    <a:ea typeface="Microsoft YaHei UI" pitchFamily="34" charset="-122"/>
                  </a:rPr>
                  <a:t>定期</a:t>
                </a:r>
                <a:r>
                  <a:rPr lang="zh-TW" altLang="zh-TW" b="1" dirty="0">
                    <a:solidFill>
                      <a:schemeClr val="tx1">
                        <a:lumMod val="65000"/>
                        <a:lumOff val="35000"/>
                      </a:schemeClr>
                    </a:solidFill>
                    <a:latin typeface="Microsoft YaHei UI" pitchFamily="34" charset="-122"/>
                    <a:ea typeface="Microsoft YaHei UI" pitchFamily="34" charset="-122"/>
                  </a:rPr>
                  <a:t>至單位查核住院醫師工時及值班後下班時間</a:t>
                </a:r>
                <a:r>
                  <a:rPr lang="zh-TW" altLang="en-US" b="1" dirty="0">
                    <a:solidFill>
                      <a:schemeClr val="tx1">
                        <a:lumMod val="65000"/>
                        <a:lumOff val="35000"/>
                      </a:schemeClr>
                    </a:solidFill>
                    <a:latin typeface="Microsoft YaHei UI" pitchFamily="34" charset="-122"/>
                    <a:ea typeface="Microsoft YaHei UI" pitchFamily="34" charset="-122"/>
                  </a:rPr>
                  <a:t>。</a:t>
                </a:r>
                <a:endParaRPr lang="en-US" altLang="zh-TW" b="1" dirty="0">
                  <a:solidFill>
                    <a:schemeClr val="tx1">
                      <a:lumMod val="65000"/>
                      <a:lumOff val="35000"/>
                    </a:schemeClr>
                  </a:solidFill>
                  <a:latin typeface="Microsoft YaHei UI" pitchFamily="34" charset="-122"/>
                  <a:ea typeface="Microsoft YaHei UI" pitchFamily="34" charset="-122"/>
                </a:endParaRPr>
              </a:p>
              <a:p>
                <a:pPr marL="342900" lvl="0" indent="-342900" latinLnBrk="1">
                  <a:lnSpc>
                    <a:spcPct val="150000"/>
                  </a:lnSpc>
                  <a:buFont typeface="+mj-lt"/>
                  <a:buAutoNum type="arabicPeriod"/>
                  <a:defRPr/>
                </a:pPr>
                <a:r>
                  <a:rPr lang="zh-TW" altLang="en-US" b="1" dirty="0">
                    <a:solidFill>
                      <a:schemeClr val="tx1">
                        <a:lumMod val="65000"/>
                        <a:lumOff val="35000"/>
                      </a:schemeClr>
                    </a:solidFill>
                    <a:latin typeface="Microsoft YaHei UI" pitchFamily="34" charset="-122"/>
                    <a:ea typeface="Microsoft YaHei UI" pitchFamily="34" charset="-122"/>
                  </a:rPr>
                  <a:t>人事室雙向查核。</a:t>
                </a:r>
                <a:endParaRPr lang="ko-KR" altLang="en-US" b="1" dirty="0">
                  <a:solidFill>
                    <a:schemeClr val="tx1">
                      <a:lumMod val="65000"/>
                      <a:lumOff val="35000"/>
                    </a:schemeClr>
                  </a:solidFill>
                  <a:latin typeface="Microsoft YaHei UI" pitchFamily="34" charset="-122"/>
                  <a:ea typeface="Microsoft YaHei UI" pitchFamily="34" charset="-122"/>
                </a:endParaRPr>
              </a:p>
            </p:txBody>
          </p:sp>
        </p:grpSp>
        <p:grpSp>
          <p:nvGrpSpPr>
            <p:cNvPr id="11" name="群組 93">
              <a:extLst>
                <a:ext uri="{FF2B5EF4-FFF2-40B4-BE49-F238E27FC236}">
                  <a16:creationId xmlns:a16="http://schemas.microsoft.com/office/drawing/2014/main" id="{8644086A-8402-4509-A512-A336E87FC813}"/>
                </a:ext>
              </a:extLst>
            </p:cNvPr>
            <p:cNvGrpSpPr>
              <a:grpSpLocks noChangeAspect="1"/>
            </p:cNvGrpSpPr>
            <p:nvPr/>
          </p:nvGrpSpPr>
          <p:grpSpPr>
            <a:xfrm>
              <a:off x="6265105" y="2515771"/>
              <a:ext cx="502686" cy="432000"/>
              <a:chOff x="7541455" y="1849021"/>
              <a:chExt cx="778768" cy="669263"/>
            </a:xfrm>
            <a:solidFill>
              <a:srgbClr val="00B0F0"/>
            </a:solidFill>
          </p:grpSpPr>
          <p:sp>
            <p:nvSpPr>
              <p:cNvPr id="29" name="Freeform 40">
                <a:extLst>
                  <a:ext uri="{FF2B5EF4-FFF2-40B4-BE49-F238E27FC236}">
                    <a16:creationId xmlns:a16="http://schemas.microsoft.com/office/drawing/2014/main" id="{E18253B7-B3E6-4605-8432-2539F82A3863}"/>
                  </a:ext>
                </a:extLst>
              </p:cNvPr>
              <p:cNvSpPr>
                <a:spLocks noEditPoints="1"/>
              </p:cNvSpPr>
              <p:nvPr/>
            </p:nvSpPr>
            <p:spPr bwMode="auto">
              <a:xfrm>
                <a:off x="7895051" y="1849021"/>
                <a:ext cx="133363" cy="133363"/>
              </a:xfrm>
              <a:custGeom>
                <a:avLst/>
                <a:gdLst/>
                <a:ahLst/>
                <a:cxnLst>
                  <a:cxn ang="0">
                    <a:pos x="119" y="0"/>
                  </a:cxn>
                  <a:cxn ang="0">
                    <a:pos x="238" y="120"/>
                  </a:cxn>
                  <a:cxn ang="0">
                    <a:pos x="119" y="239"/>
                  </a:cxn>
                  <a:cxn ang="0">
                    <a:pos x="0" y="120"/>
                  </a:cxn>
                  <a:cxn ang="0">
                    <a:pos x="119" y="0"/>
                  </a:cxn>
                  <a:cxn ang="0">
                    <a:pos x="119" y="0"/>
                  </a:cxn>
                  <a:cxn ang="0">
                    <a:pos x="119" y="0"/>
                  </a:cxn>
                </a:cxnLst>
                <a:rect l="0" t="0" r="r" b="b"/>
                <a:pathLst>
                  <a:path w="238" h="239">
                    <a:moveTo>
                      <a:pt x="119" y="0"/>
                    </a:moveTo>
                    <a:cubicBezTo>
                      <a:pt x="185" y="0"/>
                      <a:pt x="238" y="54"/>
                      <a:pt x="238" y="120"/>
                    </a:cubicBezTo>
                    <a:cubicBezTo>
                      <a:pt x="238" y="185"/>
                      <a:pt x="185" y="239"/>
                      <a:pt x="119" y="239"/>
                    </a:cubicBezTo>
                    <a:cubicBezTo>
                      <a:pt x="53" y="239"/>
                      <a:pt x="0" y="185"/>
                      <a:pt x="0" y="120"/>
                    </a:cubicBezTo>
                    <a:cubicBezTo>
                      <a:pt x="0" y="54"/>
                      <a:pt x="53" y="0"/>
                      <a:pt x="119" y="0"/>
                    </a:cubicBezTo>
                    <a:close/>
                    <a:moveTo>
                      <a:pt x="119" y="0"/>
                    </a:moveTo>
                    <a:cubicBezTo>
                      <a:pt x="119" y="0"/>
                      <a:pt x="119" y="0"/>
                      <a:pt x="11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sp>
            <p:nvSpPr>
              <p:cNvPr id="30" name="Freeform 41">
                <a:extLst>
                  <a:ext uri="{FF2B5EF4-FFF2-40B4-BE49-F238E27FC236}">
                    <a16:creationId xmlns:a16="http://schemas.microsoft.com/office/drawing/2014/main" id="{7B973E2E-34FB-42F1-AE0B-50DC40ECBD39}"/>
                  </a:ext>
                </a:extLst>
              </p:cNvPr>
              <p:cNvSpPr>
                <a:spLocks noEditPoints="1"/>
              </p:cNvSpPr>
              <p:nvPr/>
            </p:nvSpPr>
            <p:spPr bwMode="auto">
              <a:xfrm>
                <a:off x="7727429" y="1857585"/>
                <a:ext cx="460042" cy="660699"/>
              </a:xfrm>
              <a:custGeom>
                <a:avLst/>
                <a:gdLst/>
                <a:ahLst/>
                <a:cxnLst>
                  <a:cxn ang="0">
                    <a:pos x="803" y="20"/>
                  </a:cxn>
                  <a:cxn ang="0">
                    <a:pos x="732" y="20"/>
                  </a:cxn>
                  <a:cxn ang="0">
                    <a:pos x="489" y="262"/>
                  </a:cxn>
                  <a:cxn ang="0">
                    <a:pos x="422" y="242"/>
                  </a:cxn>
                  <a:cxn ang="0">
                    <a:pos x="343" y="272"/>
                  </a:cxn>
                  <a:cxn ang="0">
                    <a:pos x="91" y="20"/>
                  </a:cxn>
                  <a:cxn ang="0">
                    <a:pos x="19" y="20"/>
                  </a:cxn>
                  <a:cxn ang="0">
                    <a:pos x="19" y="91"/>
                  </a:cxn>
                  <a:cxn ang="0">
                    <a:pos x="300" y="374"/>
                  </a:cxn>
                  <a:cxn ang="0">
                    <a:pos x="300" y="1131"/>
                  </a:cxn>
                  <a:cxn ang="0">
                    <a:pos x="350" y="1182"/>
                  </a:cxn>
                  <a:cxn ang="0">
                    <a:pos x="401" y="1131"/>
                  </a:cxn>
                  <a:cxn ang="0">
                    <a:pos x="401" y="774"/>
                  </a:cxn>
                  <a:cxn ang="0">
                    <a:pos x="422" y="776"/>
                  </a:cxn>
                  <a:cxn ang="0">
                    <a:pos x="444" y="774"/>
                  </a:cxn>
                  <a:cxn ang="0">
                    <a:pos x="444" y="1131"/>
                  </a:cxn>
                  <a:cxn ang="0">
                    <a:pos x="495" y="1182"/>
                  </a:cxn>
                  <a:cxn ang="0">
                    <a:pos x="545" y="1131"/>
                  </a:cxn>
                  <a:cxn ang="0">
                    <a:pos x="545" y="353"/>
                  </a:cxn>
                  <a:cxn ang="0">
                    <a:pos x="803" y="91"/>
                  </a:cxn>
                  <a:cxn ang="0">
                    <a:pos x="803" y="20"/>
                  </a:cxn>
                  <a:cxn ang="0">
                    <a:pos x="803" y="20"/>
                  </a:cxn>
                  <a:cxn ang="0">
                    <a:pos x="803" y="20"/>
                  </a:cxn>
                </a:cxnLst>
                <a:rect l="0" t="0" r="r" b="b"/>
                <a:pathLst>
                  <a:path w="823" h="1182">
                    <a:moveTo>
                      <a:pt x="803" y="20"/>
                    </a:moveTo>
                    <a:cubicBezTo>
                      <a:pt x="783" y="0"/>
                      <a:pt x="751" y="0"/>
                      <a:pt x="732" y="20"/>
                    </a:cubicBezTo>
                    <a:cubicBezTo>
                      <a:pt x="489" y="262"/>
                      <a:pt x="489" y="262"/>
                      <a:pt x="489" y="262"/>
                    </a:cubicBezTo>
                    <a:cubicBezTo>
                      <a:pt x="470" y="249"/>
                      <a:pt x="447" y="242"/>
                      <a:pt x="422" y="242"/>
                    </a:cubicBezTo>
                    <a:cubicBezTo>
                      <a:pt x="392" y="242"/>
                      <a:pt x="364" y="253"/>
                      <a:pt x="343" y="272"/>
                    </a:cubicBezTo>
                    <a:cubicBezTo>
                      <a:pt x="91" y="20"/>
                      <a:pt x="91" y="20"/>
                      <a:pt x="91" y="20"/>
                    </a:cubicBezTo>
                    <a:cubicBezTo>
                      <a:pt x="71" y="0"/>
                      <a:pt x="39" y="0"/>
                      <a:pt x="19" y="20"/>
                    </a:cubicBezTo>
                    <a:cubicBezTo>
                      <a:pt x="0" y="39"/>
                      <a:pt x="0" y="71"/>
                      <a:pt x="19" y="91"/>
                    </a:cubicBezTo>
                    <a:cubicBezTo>
                      <a:pt x="300" y="374"/>
                      <a:pt x="300" y="374"/>
                      <a:pt x="300" y="374"/>
                    </a:cubicBezTo>
                    <a:cubicBezTo>
                      <a:pt x="300" y="1131"/>
                      <a:pt x="300" y="1131"/>
                      <a:pt x="300" y="1131"/>
                    </a:cubicBezTo>
                    <a:cubicBezTo>
                      <a:pt x="300" y="1159"/>
                      <a:pt x="322" y="1182"/>
                      <a:pt x="350" y="1182"/>
                    </a:cubicBezTo>
                    <a:cubicBezTo>
                      <a:pt x="378" y="1182"/>
                      <a:pt x="401" y="1159"/>
                      <a:pt x="401" y="1131"/>
                    </a:cubicBezTo>
                    <a:cubicBezTo>
                      <a:pt x="401" y="774"/>
                      <a:pt x="401" y="774"/>
                      <a:pt x="401" y="774"/>
                    </a:cubicBezTo>
                    <a:cubicBezTo>
                      <a:pt x="408" y="775"/>
                      <a:pt x="415" y="776"/>
                      <a:pt x="422" y="776"/>
                    </a:cubicBezTo>
                    <a:cubicBezTo>
                      <a:pt x="430" y="776"/>
                      <a:pt x="437" y="775"/>
                      <a:pt x="444" y="774"/>
                    </a:cubicBezTo>
                    <a:cubicBezTo>
                      <a:pt x="444" y="1131"/>
                      <a:pt x="444" y="1131"/>
                      <a:pt x="444" y="1131"/>
                    </a:cubicBezTo>
                    <a:cubicBezTo>
                      <a:pt x="444" y="1159"/>
                      <a:pt x="467" y="1182"/>
                      <a:pt x="495" y="1182"/>
                    </a:cubicBezTo>
                    <a:cubicBezTo>
                      <a:pt x="523" y="1182"/>
                      <a:pt x="545" y="1159"/>
                      <a:pt x="545" y="1131"/>
                    </a:cubicBezTo>
                    <a:cubicBezTo>
                      <a:pt x="545" y="353"/>
                      <a:pt x="545" y="353"/>
                      <a:pt x="545" y="353"/>
                    </a:cubicBezTo>
                    <a:cubicBezTo>
                      <a:pt x="803" y="91"/>
                      <a:pt x="803" y="91"/>
                      <a:pt x="803" y="91"/>
                    </a:cubicBezTo>
                    <a:cubicBezTo>
                      <a:pt x="823" y="71"/>
                      <a:pt x="823" y="39"/>
                      <a:pt x="803" y="20"/>
                    </a:cubicBezTo>
                    <a:close/>
                    <a:moveTo>
                      <a:pt x="803" y="20"/>
                    </a:moveTo>
                    <a:cubicBezTo>
                      <a:pt x="803" y="20"/>
                      <a:pt x="803" y="20"/>
                      <a:pt x="803" y="2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sp>
            <p:nvSpPr>
              <p:cNvPr id="31" name="Freeform 42">
                <a:extLst>
                  <a:ext uri="{FF2B5EF4-FFF2-40B4-BE49-F238E27FC236}">
                    <a16:creationId xmlns:a16="http://schemas.microsoft.com/office/drawing/2014/main" id="{6CF396AA-853B-48D5-92F1-4F963C07DA90}"/>
                  </a:ext>
                </a:extLst>
              </p:cNvPr>
              <p:cNvSpPr>
                <a:spLocks noEditPoints="1"/>
              </p:cNvSpPr>
              <p:nvPr/>
            </p:nvSpPr>
            <p:spPr bwMode="auto">
              <a:xfrm>
                <a:off x="7638725" y="2114524"/>
                <a:ext cx="237974" cy="119905"/>
              </a:xfrm>
              <a:custGeom>
                <a:avLst/>
                <a:gdLst/>
                <a:ahLst/>
                <a:cxnLst>
                  <a:cxn ang="0">
                    <a:pos x="426" y="0"/>
                  </a:cxn>
                  <a:cxn ang="0">
                    <a:pos x="321" y="0"/>
                  </a:cxn>
                  <a:cxn ang="0">
                    <a:pos x="284" y="15"/>
                  </a:cxn>
                  <a:cxn ang="0">
                    <a:pos x="269" y="57"/>
                  </a:cxn>
                  <a:cxn ang="0">
                    <a:pos x="269" y="78"/>
                  </a:cxn>
                  <a:cxn ang="0">
                    <a:pos x="55" y="78"/>
                  </a:cxn>
                  <a:cxn ang="0">
                    <a:pos x="0" y="133"/>
                  </a:cxn>
                  <a:cxn ang="0">
                    <a:pos x="0" y="160"/>
                  </a:cxn>
                  <a:cxn ang="0">
                    <a:pos x="3" y="177"/>
                  </a:cxn>
                  <a:cxn ang="0">
                    <a:pos x="55" y="215"/>
                  </a:cxn>
                  <a:cxn ang="0">
                    <a:pos x="426" y="215"/>
                  </a:cxn>
                  <a:cxn ang="0">
                    <a:pos x="426" y="0"/>
                  </a:cxn>
                  <a:cxn ang="0">
                    <a:pos x="426" y="0"/>
                  </a:cxn>
                  <a:cxn ang="0">
                    <a:pos x="426" y="0"/>
                  </a:cxn>
                </a:cxnLst>
                <a:rect l="0" t="0" r="r" b="b"/>
                <a:pathLst>
                  <a:path w="426" h="215">
                    <a:moveTo>
                      <a:pt x="426" y="0"/>
                    </a:moveTo>
                    <a:cubicBezTo>
                      <a:pt x="321" y="0"/>
                      <a:pt x="321" y="0"/>
                      <a:pt x="321" y="0"/>
                    </a:cubicBezTo>
                    <a:cubicBezTo>
                      <a:pt x="307" y="0"/>
                      <a:pt x="294" y="5"/>
                      <a:pt x="284" y="15"/>
                    </a:cubicBezTo>
                    <a:cubicBezTo>
                      <a:pt x="274" y="25"/>
                      <a:pt x="269" y="43"/>
                      <a:pt x="269" y="57"/>
                    </a:cubicBezTo>
                    <a:cubicBezTo>
                      <a:pt x="269" y="78"/>
                      <a:pt x="269" y="78"/>
                      <a:pt x="269" y="78"/>
                    </a:cubicBezTo>
                    <a:cubicBezTo>
                      <a:pt x="55" y="78"/>
                      <a:pt x="55" y="78"/>
                      <a:pt x="55" y="78"/>
                    </a:cubicBezTo>
                    <a:cubicBezTo>
                      <a:pt x="25" y="78"/>
                      <a:pt x="0" y="103"/>
                      <a:pt x="0" y="133"/>
                    </a:cubicBezTo>
                    <a:cubicBezTo>
                      <a:pt x="0" y="160"/>
                      <a:pt x="0" y="160"/>
                      <a:pt x="0" y="160"/>
                    </a:cubicBezTo>
                    <a:cubicBezTo>
                      <a:pt x="0" y="166"/>
                      <a:pt x="1" y="171"/>
                      <a:pt x="3" y="177"/>
                    </a:cubicBezTo>
                    <a:cubicBezTo>
                      <a:pt x="10" y="199"/>
                      <a:pt x="30" y="215"/>
                      <a:pt x="55" y="215"/>
                    </a:cubicBezTo>
                    <a:cubicBezTo>
                      <a:pt x="426" y="215"/>
                      <a:pt x="426" y="215"/>
                      <a:pt x="426" y="215"/>
                    </a:cubicBezTo>
                    <a:lnTo>
                      <a:pt x="426" y="0"/>
                    </a:lnTo>
                    <a:close/>
                    <a:moveTo>
                      <a:pt x="426" y="0"/>
                    </a:moveTo>
                    <a:cubicBezTo>
                      <a:pt x="426" y="0"/>
                      <a:pt x="426" y="0"/>
                      <a:pt x="42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sp>
            <p:nvSpPr>
              <p:cNvPr id="32" name="Freeform 43">
                <a:extLst>
                  <a:ext uri="{FF2B5EF4-FFF2-40B4-BE49-F238E27FC236}">
                    <a16:creationId xmlns:a16="http://schemas.microsoft.com/office/drawing/2014/main" id="{57CC941E-46F8-4EDB-AE67-8F1C19C027FC}"/>
                  </a:ext>
                </a:extLst>
              </p:cNvPr>
              <p:cNvSpPr>
                <a:spLocks noEditPoints="1"/>
              </p:cNvSpPr>
              <p:nvPr/>
            </p:nvSpPr>
            <p:spPr bwMode="auto">
              <a:xfrm>
                <a:off x="8050438" y="2114524"/>
                <a:ext cx="267950" cy="119905"/>
              </a:xfrm>
              <a:custGeom>
                <a:avLst/>
                <a:gdLst/>
                <a:ahLst/>
                <a:cxnLst>
                  <a:cxn ang="0">
                    <a:pos x="456" y="26"/>
                  </a:cxn>
                  <a:cxn ang="0">
                    <a:pos x="397" y="0"/>
                  </a:cxn>
                  <a:cxn ang="0">
                    <a:pos x="0" y="0"/>
                  </a:cxn>
                  <a:cxn ang="0">
                    <a:pos x="0" y="215"/>
                  </a:cxn>
                  <a:cxn ang="0">
                    <a:pos x="479" y="215"/>
                  </a:cxn>
                  <a:cxn ang="0">
                    <a:pos x="479" y="79"/>
                  </a:cxn>
                  <a:cxn ang="0">
                    <a:pos x="456" y="26"/>
                  </a:cxn>
                  <a:cxn ang="0">
                    <a:pos x="456" y="26"/>
                  </a:cxn>
                  <a:cxn ang="0">
                    <a:pos x="456" y="26"/>
                  </a:cxn>
                </a:cxnLst>
                <a:rect l="0" t="0" r="r" b="b"/>
                <a:pathLst>
                  <a:path w="479" h="215">
                    <a:moveTo>
                      <a:pt x="456" y="26"/>
                    </a:moveTo>
                    <a:cubicBezTo>
                      <a:pt x="440" y="12"/>
                      <a:pt x="421" y="4"/>
                      <a:pt x="397" y="0"/>
                    </a:cubicBezTo>
                    <a:cubicBezTo>
                      <a:pt x="0" y="0"/>
                      <a:pt x="0" y="0"/>
                      <a:pt x="0" y="0"/>
                    </a:cubicBezTo>
                    <a:cubicBezTo>
                      <a:pt x="0" y="215"/>
                      <a:pt x="0" y="215"/>
                      <a:pt x="0" y="215"/>
                    </a:cubicBezTo>
                    <a:cubicBezTo>
                      <a:pt x="479" y="215"/>
                      <a:pt x="479" y="215"/>
                      <a:pt x="479" y="215"/>
                    </a:cubicBezTo>
                    <a:cubicBezTo>
                      <a:pt x="479" y="79"/>
                      <a:pt x="479" y="79"/>
                      <a:pt x="479" y="79"/>
                    </a:cubicBezTo>
                    <a:cubicBezTo>
                      <a:pt x="479" y="57"/>
                      <a:pt x="471" y="39"/>
                      <a:pt x="456" y="26"/>
                    </a:cubicBezTo>
                    <a:close/>
                    <a:moveTo>
                      <a:pt x="456" y="26"/>
                    </a:moveTo>
                    <a:cubicBezTo>
                      <a:pt x="456" y="26"/>
                      <a:pt x="456" y="26"/>
                      <a:pt x="456"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sp>
            <p:nvSpPr>
              <p:cNvPr id="33" name="Freeform 44">
                <a:extLst>
                  <a:ext uri="{FF2B5EF4-FFF2-40B4-BE49-F238E27FC236}">
                    <a16:creationId xmlns:a16="http://schemas.microsoft.com/office/drawing/2014/main" id="{48CB2370-41CD-48CF-BB55-E02DFD4193F2}"/>
                  </a:ext>
                </a:extLst>
              </p:cNvPr>
              <p:cNvSpPr>
                <a:spLocks noEditPoints="1"/>
              </p:cNvSpPr>
              <p:nvPr/>
            </p:nvSpPr>
            <p:spPr bwMode="auto">
              <a:xfrm>
                <a:off x="7541455" y="1980549"/>
                <a:ext cx="335243" cy="438019"/>
              </a:xfrm>
              <a:custGeom>
                <a:avLst/>
                <a:gdLst/>
                <a:ahLst/>
                <a:cxnLst>
                  <a:cxn ang="0">
                    <a:pos x="600" y="514"/>
                  </a:cxn>
                  <a:cxn ang="0">
                    <a:pos x="112" y="514"/>
                  </a:cxn>
                  <a:cxn ang="0">
                    <a:pos x="112" y="57"/>
                  </a:cxn>
                  <a:cxn ang="0">
                    <a:pos x="95" y="17"/>
                  </a:cxn>
                  <a:cxn ang="0">
                    <a:pos x="56" y="0"/>
                  </a:cxn>
                  <a:cxn ang="0">
                    <a:pos x="16" y="17"/>
                  </a:cxn>
                  <a:cxn ang="0">
                    <a:pos x="0" y="57"/>
                  </a:cxn>
                  <a:cxn ang="0">
                    <a:pos x="0" y="783"/>
                  </a:cxn>
                  <a:cxn ang="0">
                    <a:pos x="112" y="783"/>
                  </a:cxn>
                  <a:cxn ang="0">
                    <a:pos x="112" y="625"/>
                  </a:cxn>
                  <a:cxn ang="0">
                    <a:pos x="600" y="625"/>
                  </a:cxn>
                  <a:cxn ang="0">
                    <a:pos x="600" y="514"/>
                  </a:cxn>
                  <a:cxn ang="0">
                    <a:pos x="600" y="514"/>
                  </a:cxn>
                  <a:cxn ang="0">
                    <a:pos x="600" y="514"/>
                  </a:cxn>
                </a:cxnLst>
                <a:rect l="0" t="0" r="r" b="b"/>
                <a:pathLst>
                  <a:path w="600" h="783">
                    <a:moveTo>
                      <a:pt x="600" y="514"/>
                    </a:moveTo>
                    <a:cubicBezTo>
                      <a:pt x="112" y="514"/>
                      <a:pt x="112" y="514"/>
                      <a:pt x="112" y="514"/>
                    </a:cubicBezTo>
                    <a:cubicBezTo>
                      <a:pt x="112" y="57"/>
                      <a:pt x="112" y="57"/>
                      <a:pt x="112" y="57"/>
                    </a:cubicBezTo>
                    <a:cubicBezTo>
                      <a:pt x="112" y="42"/>
                      <a:pt x="106" y="29"/>
                      <a:pt x="95" y="17"/>
                    </a:cubicBezTo>
                    <a:cubicBezTo>
                      <a:pt x="84" y="5"/>
                      <a:pt x="71" y="0"/>
                      <a:pt x="56" y="0"/>
                    </a:cubicBezTo>
                    <a:cubicBezTo>
                      <a:pt x="40" y="0"/>
                      <a:pt x="27" y="5"/>
                      <a:pt x="16" y="17"/>
                    </a:cubicBezTo>
                    <a:cubicBezTo>
                      <a:pt x="6" y="29"/>
                      <a:pt x="0" y="42"/>
                      <a:pt x="0" y="57"/>
                    </a:cubicBezTo>
                    <a:cubicBezTo>
                      <a:pt x="0" y="783"/>
                      <a:pt x="0" y="783"/>
                      <a:pt x="0" y="783"/>
                    </a:cubicBezTo>
                    <a:cubicBezTo>
                      <a:pt x="112" y="783"/>
                      <a:pt x="112" y="783"/>
                      <a:pt x="112" y="783"/>
                    </a:cubicBezTo>
                    <a:cubicBezTo>
                      <a:pt x="112" y="625"/>
                      <a:pt x="112" y="625"/>
                      <a:pt x="112" y="625"/>
                    </a:cubicBezTo>
                    <a:cubicBezTo>
                      <a:pt x="600" y="625"/>
                      <a:pt x="600" y="625"/>
                      <a:pt x="600" y="625"/>
                    </a:cubicBezTo>
                    <a:lnTo>
                      <a:pt x="600" y="514"/>
                    </a:lnTo>
                    <a:close/>
                    <a:moveTo>
                      <a:pt x="600" y="514"/>
                    </a:moveTo>
                    <a:cubicBezTo>
                      <a:pt x="600" y="514"/>
                      <a:pt x="600" y="514"/>
                      <a:pt x="600" y="5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sp>
            <p:nvSpPr>
              <p:cNvPr id="34" name="Freeform 45">
                <a:extLst>
                  <a:ext uri="{FF2B5EF4-FFF2-40B4-BE49-F238E27FC236}">
                    <a16:creationId xmlns:a16="http://schemas.microsoft.com/office/drawing/2014/main" id="{4AEFEEF1-7E96-4387-8266-1DE61B71B411}"/>
                  </a:ext>
                </a:extLst>
              </p:cNvPr>
              <p:cNvSpPr>
                <a:spLocks noEditPoints="1"/>
              </p:cNvSpPr>
              <p:nvPr/>
            </p:nvSpPr>
            <p:spPr bwMode="auto">
              <a:xfrm>
                <a:off x="8050438" y="2268075"/>
                <a:ext cx="269785" cy="150492"/>
              </a:xfrm>
              <a:custGeom>
                <a:avLst/>
                <a:gdLst/>
                <a:ahLst/>
                <a:cxnLst>
                  <a:cxn ang="0">
                    <a:pos x="0" y="0"/>
                  </a:cxn>
                  <a:cxn ang="0">
                    <a:pos x="0" y="101"/>
                  </a:cxn>
                  <a:cxn ang="0">
                    <a:pos x="339" y="101"/>
                  </a:cxn>
                  <a:cxn ang="0">
                    <a:pos x="339" y="246"/>
                  </a:cxn>
                  <a:cxn ang="0">
                    <a:pos x="441" y="246"/>
                  </a:cxn>
                  <a:cxn ang="0">
                    <a:pos x="441" y="0"/>
                  </a:cxn>
                  <a:cxn ang="0">
                    <a:pos x="0" y="0"/>
                  </a:cxn>
                  <a:cxn ang="0">
                    <a:pos x="0" y="0"/>
                  </a:cxn>
                  <a:cxn ang="0">
                    <a:pos x="0" y="0"/>
                  </a:cxn>
                </a:cxnLst>
                <a:rect l="0" t="0" r="r" b="b"/>
                <a:pathLst>
                  <a:path w="441" h="246">
                    <a:moveTo>
                      <a:pt x="0" y="0"/>
                    </a:moveTo>
                    <a:lnTo>
                      <a:pt x="0" y="101"/>
                    </a:lnTo>
                    <a:lnTo>
                      <a:pt x="339" y="101"/>
                    </a:lnTo>
                    <a:lnTo>
                      <a:pt x="339" y="246"/>
                    </a:lnTo>
                    <a:lnTo>
                      <a:pt x="441" y="246"/>
                    </a:lnTo>
                    <a:lnTo>
                      <a:pt x="441" y="0"/>
                    </a:lnTo>
                    <a:lnTo>
                      <a:pt x="0" y="0"/>
                    </a:lnTo>
                    <a:close/>
                    <a:moveTo>
                      <a:pt x="0" y="0"/>
                    </a:move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sp>
            <p:nvSpPr>
              <p:cNvPr id="35" name="Freeform 46">
                <a:extLst>
                  <a:ext uri="{FF2B5EF4-FFF2-40B4-BE49-F238E27FC236}">
                    <a16:creationId xmlns:a16="http://schemas.microsoft.com/office/drawing/2014/main" id="{4EE37AC3-CE22-4F5C-AAAA-5153DC78CC99}"/>
                  </a:ext>
                </a:extLst>
              </p:cNvPr>
              <p:cNvSpPr>
                <a:spLocks noEditPoints="1"/>
              </p:cNvSpPr>
              <p:nvPr/>
            </p:nvSpPr>
            <p:spPr bwMode="auto">
              <a:xfrm>
                <a:off x="8050438" y="2268075"/>
                <a:ext cx="269785" cy="150492"/>
              </a:xfrm>
              <a:custGeom>
                <a:avLst/>
                <a:gdLst/>
                <a:ahLst/>
                <a:cxnLst>
                  <a:cxn ang="0">
                    <a:pos x="0" y="0"/>
                  </a:cxn>
                  <a:cxn ang="0">
                    <a:pos x="0" y="101"/>
                  </a:cxn>
                  <a:cxn ang="0">
                    <a:pos x="339" y="101"/>
                  </a:cxn>
                  <a:cxn ang="0">
                    <a:pos x="339" y="246"/>
                  </a:cxn>
                  <a:cxn ang="0">
                    <a:pos x="441" y="246"/>
                  </a:cxn>
                  <a:cxn ang="0">
                    <a:pos x="441" y="0"/>
                  </a:cxn>
                  <a:cxn ang="0">
                    <a:pos x="0" y="0"/>
                  </a:cxn>
                  <a:cxn ang="0">
                    <a:pos x="0" y="0"/>
                  </a:cxn>
                  <a:cxn ang="0">
                    <a:pos x="0" y="0"/>
                  </a:cxn>
                </a:cxnLst>
                <a:rect l="0" t="0" r="r" b="b"/>
                <a:pathLst>
                  <a:path w="441" h="246">
                    <a:moveTo>
                      <a:pt x="0" y="0"/>
                    </a:moveTo>
                    <a:lnTo>
                      <a:pt x="0" y="101"/>
                    </a:lnTo>
                    <a:lnTo>
                      <a:pt x="339" y="101"/>
                    </a:lnTo>
                    <a:lnTo>
                      <a:pt x="339" y="246"/>
                    </a:lnTo>
                    <a:lnTo>
                      <a:pt x="441" y="246"/>
                    </a:lnTo>
                    <a:lnTo>
                      <a:pt x="441" y="0"/>
                    </a:lnTo>
                    <a:lnTo>
                      <a:pt x="0" y="0"/>
                    </a:lnTo>
                    <a:moveTo>
                      <a:pt x="0" y="0"/>
                    </a:move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031626"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262626"/>
                  </a:solidFill>
                  <a:effectLst/>
                  <a:uLnTx/>
                  <a:uFillTx/>
                  <a:latin typeface="Arial"/>
                  <a:ea typeface="+mn-ea"/>
                </a:endParaRPr>
              </a:p>
            </p:txBody>
          </p:sp>
        </p:grpSp>
        <p:grpSp>
          <p:nvGrpSpPr>
            <p:cNvPr id="12" name="Group 52">
              <a:extLst>
                <a:ext uri="{FF2B5EF4-FFF2-40B4-BE49-F238E27FC236}">
                  <a16:creationId xmlns:a16="http://schemas.microsoft.com/office/drawing/2014/main" id="{184D5716-263F-4D8D-83B0-7F6ED01E02A4}"/>
                </a:ext>
              </a:extLst>
            </p:cNvPr>
            <p:cNvGrpSpPr>
              <a:grpSpLocks noChangeAspect="1"/>
            </p:cNvGrpSpPr>
            <p:nvPr/>
          </p:nvGrpSpPr>
          <p:grpSpPr bwMode="auto">
            <a:xfrm>
              <a:off x="5265211" y="1651293"/>
              <a:ext cx="435914" cy="432000"/>
              <a:chOff x="3783" y="2102"/>
              <a:chExt cx="116" cy="115"/>
            </a:xfrm>
            <a:solidFill>
              <a:srgbClr val="00B0F0"/>
            </a:solidFill>
            <a:effectLst/>
          </p:grpSpPr>
          <p:sp>
            <p:nvSpPr>
              <p:cNvPr id="22" name="Freeform 53">
                <a:extLst>
                  <a:ext uri="{FF2B5EF4-FFF2-40B4-BE49-F238E27FC236}">
                    <a16:creationId xmlns:a16="http://schemas.microsoft.com/office/drawing/2014/main" id="{9C98BF13-1C66-4962-913E-F9C507317A2C}"/>
                  </a:ext>
                </a:extLst>
              </p:cNvPr>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23" name="Freeform 54">
                <a:extLst>
                  <a:ext uri="{FF2B5EF4-FFF2-40B4-BE49-F238E27FC236}">
                    <a16:creationId xmlns:a16="http://schemas.microsoft.com/office/drawing/2014/main" id="{BBD3A4F4-69F8-418C-8594-F8CDB2D091ED}"/>
                  </a:ext>
                </a:extLst>
              </p:cNvPr>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24" name="Freeform 55">
                <a:extLst>
                  <a:ext uri="{FF2B5EF4-FFF2-40B4-BE49-F238E27FC236}">
                    <a16:creationId xmlns:a16="http://schemas.microsoft.com/office/drawing/2014/main" id="{212BDDBC-85CE-4D0B-A785-74A36A7FF286}"/>
                  </a:ext>
                </a:extLst>
              </p:cNvPr>
              <p:cNvSpPr>
                <a:spLocks/>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25" name="Freeform 56">
                <a:extLst>
                  <a:ext uri="{FF2B5EF4-FFF2-40B4-BE49-F238E27FC236}">
                    <a16:creationId xmlns:a16="http://schemas.microsoft.com/office/drawing/2014/main" id="{E6AE3AA1-BABD-4707-A813-2A64C791929C}"/>
                  </a:ext>
                </a:extLst>
              </p:cNvPr>
              <p:cNvSpPr>
                <a:spLocks/>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26" name="Freeform 57">
                <a:extLst>
                  <a:ext uri="{FF2B5EF4-FFF2-40B4-BE49-F238E27FC236}">
                    <a16:creationId xmlns:a16="http://schemas.microsoft.com/office/drawing/2014/main" id="{5F09DFBF-3548-43F6-812D-AE9375DD863C}"/>
                  </a:ext>
                </a:extLst>
              </p:cNvPr>
              <p:cNvSpPr>
                <a:spLocks/>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27" name="Freeform 58">
                <a:extLst>
                  <a:ext uri="{FF2B5EF4-FFF2-40B4-BE49-F238E27FC236}">
                    <a16:creationId xmlns:a16="http://schemas.microsoft.com/office/drawing/2014/main" id="{1BA62570-DE9C-4AAC-B045-34D5D641AE97}"/>
                  </a:ext>
                </a:extLst>
              </p:cNvPr>
              <p:cNvSpPr>
                <a:spLocks/>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28" name="Freeform 59">
                <a:extLst>
                  <a:ext uri="{FF2B5EF4-FFF2-40B4-BE49-F238E27FC236}">
                    <a16:creationId xmlns:a16="http://schemas.microsoft.com/office/drawing/2014/main" id="{0AABDB38-40FC-4E8A-8C3C-55ED15928F69}"/>
                  </a:ext>
                </a:extLst>
              </p:cNvPr>
              <p:cNvSpPr>
                <a:spLocks/>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grpSp>
        <p:sp>
          <p:nvSpPr>
            <p:cNvPr id="13" name="Freeform 10">
              <a:extLst>
                <a:ext uri="{FF2B5EF4-FFF2-40B4-BE49-F238E27FC236}">
                  <a16:creationId xmlns:a16="http://schemas.microsoft.com/office/drawing/2014/main" id="{9ED49BDC-2DC4-4BD3-8FA0-72E349F267A6}"/>
                </a:ext>
              </a:extLst>
            </p:cNvPr>
            <p:cNvSpPr>
              <a:spLocks noChangeAspect="1" noEditPoints="1"/>
            </p:cNvSpPr>
            <p:nvPr/>
          </p:nvSpPr>
          <p:spPr bwMode="auto">
            <a:xfrm>
              <a:off x="5179518" y="3435307"/>
              <a:ext cx="569499" cy="360000"/>
            </a:xfrm>
            <a:custGeom>
              <a:avLst/>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3">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rgbClr val="00B0F0"/>
            </a:solidFill>
            <a:ln w="9525">
              <a:noFill/>
              <a:round/>
              <a:headEnd/>
              <a:tailEnd/>
            </a:ln>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FFFFFF"/>
                </a:solidFill>
                <a:effectLst/>
                <a:uLnTx/>
                <a:uFillTx/>
                <a:latin typeface="Century Gothic"/>
              </a:endParaRPr>
            </a:p>
          </p:txBody>
        </p:sp>
        <p:grpSp>
          <p:nvGrpSpPr>
            <p:cNvPr id="14" name="组合 651">
              <a:extLst>
                <a:ext uri="{FF2B5EF4-FFF2-40B4-BE49-F238E27FC236}">
                  <a16:creationId xmlns:a16="http://schemas.microsoft.com/office/drawing/2014/main" id="{1B0EF2A8-8B07-4D2A-B13A-C468DD3A4307}"/>
                </a:ext>
              </a:extLst>
            </p:cNvPr>
            <p:cNvGrpSpPr>
              <a:grpSpLocks noChangeAspect="1"/>
            </p:cNvGrpSpPr>
            <p:nvPr/>
          </p:nvGrpSpPr>
          <p:grpSpPr>
            <a:xfrm>
              <a:off x="6245858" y="4252543"/>
              <a:ext cx="507050" cy="468000"/>
              <a:chOff x="10463213" y="2763838"/>
              <a:chExt cx="1422400" cy="1312862"/>
            </a:xfrm>
            <a:solidFill>
              <a:srgbClr val="00B0F0"/>
            </a:solidFill>
          </p:grpSpPr>
          <p:sp>
            <p:nvSpPr>
              <p:cNvPr id="18" name="Freeform 45">
                <a:extLst>
                  <a:ext uri="{FF2B5EF4-FFF2-40B4-BE49-F238E27FC236}">
                    <a16:creationId xmlns:a16="http://schemas.microsoft.com/office/drawing/2014/main" id="{3081925F-F610-4400-A2BD-1ED0396ADF7A}"/>
                  </a:ext>
                </a:extLst>
              </p:cNvPr>
              <p:cNvSpPr>
                <a:spLocks noEditPoints="1"/>
              </p:cNvSpPr>
              <p:nvPr/>
            </p:nvSpPr>
            <p:spPr bwMode="auto">
              <a:xfrm>
                <a:off x="10728325" y="2763838"/>
                <a:ext cx="728663" cy="409575"/>
              </a:xfrm>
              <a:custGeom>
                <a:avLst/>
                <a:gdLst>
                  <a:gd name="T0" fmla="*/ 231 w 251"/>
                  <a:gd name="T1" fmla="*/ 0 h 141"/>
                  <a:gd name="T2" fmla="*/ 20 w 251"/>
                  <a:gd name="T3" fmla="*/ 0 h 141"/>
                  <a:gd name="T4" fmla="*/ 0 w 251"/>
                  <a:gd name="T5" fmla="*/ 20 h 141"/>
                  <a:gd name="T6" fmla="*/ 0 w 251"/>
                  <a:gd name="T7" fmla="*/ 120 h 141"/>
                  <a:gd name="T8" fmla="*/ 20 w 251"/>
                  <a:gd name="T9" fmla="*/ 141 h 141"/>
                  <a:gd name="T10" fmla="*/ 231 w 251"/>
                  <a:gd name="T11" fmla="*/ 141 h 141"/>
                  <a:gd name="T12" fmla="*/ 251 w 251"/>
                  <a:gd name="T13" fmla="*/ 120 h 141"/>
                  <a:gd name="T14" fmla="*/ 251 w 251"/>
                  <a:gd name="T15" fmla="*/ 20 h 141"/>
                  <a:gd name="T16" fmla="*/ 231 w 251"/>
                  <a:gd name="T17" fmla="*/ 0 h 141"/>
                  <a:gd name="T18" fmla="*/ 225 w 251"/>
                  <a:gd name="T19" fmla="*/ 98 h 141"/>
                  <a:gd name="T20" fmla="*/ 210 w 251"/>
                  <a:gd name="T21" fmla="*/ 112 h 141"/>
                  <a:gd name="T22" fmla="*/ 196 w 251"/>
                  <a:gd name="T23" fmla="*/ 98 h 141"/>
                  <a:gd name="T24" fmla="*/ 196 w 251"/>
                  <a:gd name="T25" fmla="*/ 43 h 141"/>
                  <a:gd name="T26" fmla="*/ 210 w 251"/>
                  <a:gd name="T27" fmla="*/ 29 h 141"/>
                  <a:gd name="T28" fmla="*/ 225 w 251"/>
                  <a:gd name="T29" fmla="*/ 43 h 141"/>
                  <a:gd name="T30" fmla="*/ 225 w 251"/>
                  <a:gd name="T31" fmla="*/ 9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1" h="141">
                    <a:moveTo>
                      <a:pt x="231" y="0"/>
                    </a:moveTo>
                    <a:cubicBezTo>
                      <a:pt x="20" y="0"/>
                      <a:pt x="20" y="0"/>
                      <a:pt x="20" y="0"/>
                    </a:cubicBezTo>
                    <a:cubicBezTo>
                      <a:pt x="9" y="0"/>
                      <a:pt x="0" y="9"/>
                      <a:pt x="0" y="20"/>
                    </a:cubicBezTo>
                    <a:cubicBezTo>
                      <a:pt x="0" y="120"/>
                      <a:pt x="0" y="120"/>
                      <a:pt x="0" y="120"/>
                    </a:cubicBezTo>
                    <a:cubicBezTo>
                      <a:pt x="0" y="132"/>
                      <a:pt x="9" y="141"/>
                      <a:pt x="20" y="141"/>
                    </a:cubicBezTo>
                    <a:cubicBezTo>
                      <a:pt x="231" y="141"/>
                      <a:pt x="231" y="141"/>
                      <a:pt x="231" y="141"/>
                    </a:cubicBezTo>
                    <a:cubicBezTo>
                      <a:pt x="242" y="141"/>
                      <a:pt x="251" y="132"/>
                      <a:pt x="251" y="120"/>
                    </a:cubicBezTo>
                    <a:cubicBezTo>
                      <a:pt x="251" y="20"/>
                      <a:pt x="251" y="20"/>
                      <a:pt x="251" y="20"/>
                    </a:cubicBezTo>
                    <a:cubicBezTo>
                      <a:pt x="251" y="9"/>
                      <a:pt x="242" y="0"/>
                      <a:pt x="231" y="0"/>
                    </a:cubicBezTo>
                    <a:close/>
                    <a:moveTo>
                      <a:pt x="225" y="98"/>
                    </a:moveTo>
                    <a:cubicBezTo>
                      <a:pt x="225" y="106"/>
                      <a:pt x="218" y="112"/>
                      <a:pt x="210" y="112"/>
                    </a:cubicBezTo>
                    <a:cubicBezTo>
                      <a:pt x="203" y="112"/>
                      <a:pt x="196" y="106"/>
                      <a:pt x="196" y="98"/>
                    </a:cubicBezTo>
                    <a:cubicBezTo>
                      <a:pt x="196" y="43"/>
                      <a:pt x="196" y="43"/>
                      <a:pt x="196" y="43"/>
                    </a:cubicBezTo>
                    <a:cubicBezTo>
                      <a:pt x="196" y="35"/>
                      <a:pt x="203" y="29"/>
                      <a:pt x="210" y="29"/>
                    </a:cubicBezTo>
                    <a:cubicBezTo>
                      <a:pt x="218" y="29"/>
                      <a:pt x="225" y="35"/>
                      <a:pt x="225" y="43"/>
                    </a:cubicBezTo>
                    <a:lnTo>
                      <a:pt x="225"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Century Gothic"/>
                </a:endParaRPr>
              </a:p>
            </p:txBody>
          </p:sp>
          <p:sp>
            <p:nvSpPr>
              <p:cNvPr id="19" name="Freeform 46">
                <a:extLst>
                  <a:ext uri="{FF2B5EF4-FFF2-40B4-BE49-F238E27FC236}">
                    <a16:creationId xmlns:a16="http://schemas.microsoft.com/office/drawing/2014/main" id="{C3DD4DBA-54D6-444D-B954-6CFD7AEE6871}"/>
                  </a:ext>
                </a:extLst>
              </p:cNvPr>
              <p:cNvSpPr>
                <a:spLocks noEditPoints="1"/>
              </p:cNvSpPr>
              <p:nvPr/>
            </p:nvSpPr>
            <p:spPr bwMode="auto">
              <a:xfrm>
                <a:off x="10826750" y="3249613"/>
                <a:ext cx="531813" cy="533400"/>
              </a:xfrm>
              <a:custGeom>
                <a:avLst/>
                <a:gdLst>
                  <a:gd name="T0" fmla="*/ 92 w 183"/>
                  <a:gd name="T1" fmla="*/ 0 h 183"/>
                  <a:gd name="T2" fmla="*/ 0 w 183"/>
                  <a:gd name="T3" fmla="*/ 92 h 183"/>
                  <a:gd name="T4" fmla="*/ 92 w 183"/>
                  <a:gd name="T5" fmla="*/ 183 h 183"/>
                  <a:gd name="T6" fmla="*/ 183 w 183"/>
                  <a:gd name="T7" fmla="*/ 92 h 183"/>
                  <a:gd name="T8" fmla="*/ 92 w 183"/>
                  <a:gd name="T9" fmla="*/ 0 h 183"/>
                  <a:gd name="T10" fmla="*/ 92 w 183"/>
                  <a:gd name="T11" fmla="*/ 149 h 183"/>
                  <a:gd name="T12" fmla="*/ 34 w 183"/>
                  <a:gd name="T13" fmla="*/ 92 h 183"/>
                  <a:gd name="T14" fmla="*/ 92 w 183"/>
                  <a:gd name="T15" fmla="*/ 34 h 183"/>
                  <a:gd name="T16" fmla="*/ 149 w 183"/>
                  <a:gd name="T17" fmla="*/ 92 h 183"/>
                  <a:gd name="T18" fmla="*/ 92 w 183"/>
                  <a:gd name="T19" fmla="*/ 14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0"/>
                    </a:moveTo>
                    <a:cubicBezTo>
                      <a:pt x="41" y="0"/>
                      <a:pt x="0" y="41"/>
                      <a:pt x="0" y="92"/>
                    </a:cubicBezTo>
                    <a:cubicBezTo>
                      <a:pt x="0" y="142"/>
                      <a:pt x="41" y="183"/>
                      <a:pt x="92" y="183"/>
                    </a:cubicBezTo>
                    <a:cubicBezTo>
                      <a:pt x="142" y="183"/>
                      <a:pt x="183" y="142"/>
                      <a:pt x="183" y="92"/>
                    </a:cubicBezTo>
                    <a:cubicBezTo>
                      <a:pt x="183" y="41"/>
                      <a:pt x="142" y="0"/>
                      <a:pt x="92" y="0"/>
                    </a:cubicBezTo>
                    <a:close/>
                    <a:moveTo>
                      <a:pt x="92" y="149"/>
                    </a:moveTo>
                    <a:cubicBezTo>
                      <a:pt x="60" y="149"/>
                      <a:pt x="34" y="123"/>
                      <a:pt x="34" y="92"/>
                    </a:cubicBezTo>
                    <a:cubicBezTo>
                      <a:pt x="34" y="60"/>
                      <a:pt x="60" y="34"/>
                      <a:pt x="92" y="34"/>
                    </a:cubicBezTo>
                    <a:cubicBezTo>
                      <a:pt x="123" y="34"/>
                      <a:pt x="149" y="60"/>
                      <a:pt x="149" y="92"/>
                    </a:cubicBezTo>
                    <a:cubicBezTo>
                      <a:pt x="149" y="123"/>
                      <a:pt x="123" y="149"/>
                      <a:pt x="92"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Century Gothic"/>
                </a:endParaRPr>
              </a:p>
            </p:txBody>
          </p:sp>
          <p:sp>
            <p:nvSpPr>
              <p:cNvPr id="20" name="Freeform 47">
                <a:extLst>
                  <a:ext uri="{FF2B5EF4-FFF2-40B4-BE49-F238E27FC236}">
                    <a16:creationId xmlns:a16="http://schemas.microsoft.com/office/drawing/2014/main" id="{B498E46A-7F36-49FA-931D-05E18A08054B}"/>
                  </a:ext>
                </a:extLst>
              </p:cNvPr>
              <p:cNvSpPr>
                <a:spLocks noEditPoints="1"/>
              </p:cNvSpPr>
              <p:nvPr/>
            </p:nvSpPr>
            <p:spPr bwMode="auto">
              <a:xfrm>
                <a:off x="10463213" y="2851150"/>
                <a:ext cx="1258888" cy="1225550"/>
              </a:xfrm>
              <a:custGeom>
                <a:avLst/>
                <a:gdLst>
                  <a:gd name="T0" fmla="*/ 400 w 433"/>
                  <a:gd name="T1" fmla="*/ 345 h 421"/>
                  <a:gd name="T2" fmla="*/ 400 w 433"/>
                  <a:gd name="T3" fmla="*/ 372 h 421"/>
                  <a:gd name="T4" fmla="*/ 400 w 433"/>
                  <a:gd name="T5" fmla="*/ 372 h 421"/>
                  <a:gd name="T6" fmla="*/ 384 w 433"/>
                  <a:gd name="T7" fmla="*/ 388 h 421"/>
                  <a:gd name="T8" fmla="*/ 49 w 433"/>
                  <a:gd name="T9" fmla="*/ 388 h 421"/>
                  <a:gd name="T10" fmla="*/ 33 w 433"/>
                  <a:gd name="T11" fmla="*/ 372 h 421"/>
                  <a:gd name="T12" fmla="*/ 33 w 433"/>
                  <a:gd name="T13" fmla="*/ 49 h 421"/>
                  <a:gd name="T14" fmla="*/ 49 w 433"/>
                  <a:gd name="T15" fmla="*/ 32 h 421"/>
                  <a:gd name="T16" fmla="*/ 108 w 433"/>
                  <a:gd name="T17" fmla="*/ 32 h 421"/>
                  <a:gd name="T18" fmla="*/ 108 w 433"/>
                  <a:gd name="T19" fmla="*/ 0 h 421"/>
                  <a:gd name="T20" fmla="*/ 49 w 433"/>
                  <a:gd name="T21" fmla="*/ 0 h 421"/>
                  <a:gd name="T22" fmla="*/ 0 w 433"/>
                  <a:gd name="T23" fmla="*/ 49 h 421"/>
                  <a:gd name="T24" fmla="*/ 0 w 433"/>
                  <a:gd name="T25" fmla="*/ 372 h 421"/>
                  <a:gd name="T26" fmla="*/ 49 w 433"/>
                  <a:gd name="T27" fmla="*/ 421 h 421"/>
                  <a:gd name="T28" fmla="*/ 384 w 433"/>
                  <a:gd name="T29" fmla="*/ 421 h 421"/>
                  <a:gd name="T30" fmla="*/ 433 w 433"/>
                  <a:gd name="T31" fmla="*/ 372 h 421"/>
                  <a:gd name="T32" fmla="*/ 433 w 433"/>
                  <a:gd name="T33" fmla="*/ 362 h 421"/>
                  <a:gd name="T34" fmla="*/ 402 w 433"/>
                  <a:gd name="T35" fmla="*/ 343 h 421"/>
                  <a:gd name="T36" fmla="*/ 400 w 433"/>
                  <a:gd name="T37" fmla="*/ 345 h 421"/>
                  <a:gd name="T38" fmla="*/ 384 w 433"/>
                  <a:gd name="T39" fmla="*/ 0 h 421"/>
                  <a:gd name="T40" fmla="*/ 328 w 433"/>
                  <a:gd name="T41" fmla="*/ 0 h 421"/>
                  <a:gd name="T42" fmla="*/ 328 w 433"/>
                  <a:gd name="T43" fmla="*/ 32 h 421"/>
                  <a:gd name="T44" fmla="*/ 384 w 433"/>
                  <a:gd name="T45" fmla="*/ 32 h 421"/>
                  <a:gd name="T46" fmla="*/ 400 w 433"/>
                  <a:gd name="T47" fmla="*/ 49 h 421"/>
                  <a:gd name="T48" fmla="*/ 400 w 433"/>
                  <a:gd name="T49" fmla="*/ 253 h 421"/>
                  <a:gd name="T50" fmla="*/ 423 w 433"/>
                  <a:gd name="T51" fmla="*/ 256 h 421"/>
                  <a:gd name="T52" fmla="*/ 423 w 433"/>
                  <a:gd name="T53" fmla="*/ 256 h 421"/>
                  <a:gd name="T54" fmla="*/ 423 w 433"/>
                  <a:gd name="T55" fmla="*/ 256 h 421"/>
                  <a:gd name="T56" fmla="*/ 433 w 433"/>
                  <a:gd name="T57" fmla="*/ 260 h 421"/>
                  <a:gd name="T58" fmla="*/ 433 w 433"/>
                  <a:gd name="T59" fmla="*/ 49 h 421"/>
                  <a:gd name="T60" fmla="*/ 384 w 433"/>
                  <a:gd name="T6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3" h="421">
                    <a:moveTo>
                      <a:pt x="400" y="345"/>
                    </a:moveTo>
                    <a:cubicBezTo>
                      <a:pt x="400" y="372"/>
                      <a:pt x="400" y="372"/>
                      <a:pt x="400" y="372"/>
                    </a:cubicBezTo>
                    <a:cubicBezTo>
                      <a:pt x="400" y="372"/>
                      <a:pt x="400" y="372"/>
                      <a:pt x="400" y="372"/>
                    </a:cubicBezTo>
                    <a:cubicBezTo>
                      <a:pt x="400" y="381"/>
                      <a:pt x="393" y="388"/>
                      <a:pt x="384" y="388"/>
                    </a:cubicBezTo>
                    <a:cubicBezTo>
                      <a:pt x="49" y="388"/>
                      <a:pt x="49" y="388"/>
                      <a:pt x="49" y="388"/>
                    </a:cubicBezTo>
                    <a:cubicBezTo>
                      <a:pt x="40" y="388"/>
                      <a:pt x="33" y="381"/>
                      <a:pt x="33" y="372"/>
                    </a:cubicBezTo>
                    <a:cubicBezTo>
                      <a:pt x="33" y="49"/>
                      <a:pt x="33" y="49"/>
                      <a:pt x="33" y="49"/>
                    </a:cubicBezTo>
                    <a:cubicBezTo>
                      <a:pt x="33" y="40"/>
                      <a:pt x="40" y="32"/>
                      <a:pt x="49" y="32"/>
                    </a:cubicBezTo>
                    <a:cubicBezTo>
                      <a:pt x="108" y="32"/>
                      <a:pt x="108" y="32"/>
                      <a:pt x="108" y="32"/>
                    </a:cubicBezTo>
                    <a:cubicBezTo>
                      <a:pt x="108" y="0"/>
                      <a:pt x="108" y="0"/>
                      <a:pt x="108" y="0"/>
                    </a:cubicBezTo>
                    <a:cubicBezTo>
                      <a:pt x="49" y="0"/>
                      <a:pt x="49" y="0"/>
                      <a:pt x="49" y="0"/>
                    </a:cubicBezTo>
                    <a:cubicBezTo>
                      <a:pt x="22" y="0"/>
                      <a:pt x="0" y="22"/>
                      <a:pt x="0" y="49"/>
                    </a:cubicBezTo>
                    <a:cubicBezTo>
                      <a:pt x="0" y="372"/>
                      <a:pt x="0" y="372"/>
                      <a:pt x="0" y="372"/>
                    </a:cubicBezTo>
                    <a:cubicBezTo>
                      <a:pt x="0" y="399"/>
                      <a:pt x="22" y="421"/>
                      <a:pt x="49" y="421"/>
                    </a:cubicBezTo>
                    <a:cubicBezTo>
                      <a:pt x="384" y="421"/>
                      <a:pt x="384" y="421"/>
                      <a:pt x="384" y="421"/>
                    </a:cubicBezTo>
                    <a:cubicBezTo>
                      <a:pt x="411" y="421"/>
                      <a:pt x="433" y="399"/>
                      <a:pt x="433" y="372"/>
                    </a:cubicBezTo>
                    <a:cubicBezTo>
                      <a:pt x="433" y="362"/>
                      <a:pt x="433" y="362"/>
                      <a:pt x="433" y="362"/>
                    </a:cubicBezTo>
                    <a:cubicBezTo>
                      <a:pt x="402" y="343"/>
                      <a:pt x="402" y="343"/>
                      <a:pt x="402" y="343"/>
                    </a:cubicBezTo>
                    <a:cubicBezTo>
                      <a:pt x="402" y="344"/>
                      <a:pt x="401" y="344"/>
                      <a:pt x="400" y="345"/>
                    </a:cubicBezTo>
                    <a:close/>
                    <a:moveTo>
                      <a:pt x="384" y="0"/>
                    </a:moveTo>
                    <a:cubicBezTo>
                      <a:pt x="328" y="0"/>
                      <a:pt x="328" y="0"/>
                      <a:pt x="328" y="0"/>
                    </a:cubicBezTo>
                    <a:cubicBezTo>
                      <a:pt x="328" y="32"/>
                      <a:pt x="328" y="32"/>
                      <a:pt x="328" y="32"/>
                    </a:cubicBezTo>
                    <a:cubicBezTo>
                      <a:pt x="384" y="32"/>
                      <a:pt x="384" y="32"/>
                      <a:pt x="384" y="32"/>
                    </a:cubicBezTo>
                    <a:cubicBezTo>
                      <a:pt x="393" y="32"/>
                      <a:pt x="400" y="40"/>
                      <a:pt x="400" y="49"/>
                    </a:cubicBezTo>
                    <a:cubicBezTo>
                      <a:pt x="400" y="253"/>
                      <a:pt x="400" y="253"/>
                      <a:pt x="400" y="253"/>
                    </a:cubicBezTo>
                    <a:cubicBezTo>
                      <a:pt x="423" y="256"/>
                      <a:pt x="423" y="256"/>
                      <a:pt x="423" y="256"/>
                    </a:cubicBezTo>
                    <a:cubicBezTo>
                      <a:pt x="423" y="256"/>
                      <a:pt x="423" y="256"/>
                      <a:pt x="423" y="256"/>
                    </a:cubicBezTo>
                    <a:cubicBezTo>
                      <a:pt x="423" y="256"/>
                      <a:pt x="423" y="256"/>
                      <a:pt x="423" y="256"/>
                    </a:cubicBezTo>
                    <a:cubicBezTo>
                      <a:pt x="427" y="256"/>
                      <a:pt x="430" y="257"/>
                      <a:pt x="433" y="260"/>
                    </a:cubicBezTo>
                    <a:cubicBezTo>
                      <a:pt x="433" y="49"/>
                      <a:pt x="433" y="49"/>
                      <a:pt x="433" y="49"/>
                    </a:cubicBezTo>
                    <a:cubicBezTo>
                      <a:pt x="433" y="22"/>
                      <a:pt x="411" y="0"/>
                      <a:pt x="3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Century Gothic"/>
                </a:endParaRPr>
              </a:p>
            </p:txBody>
          </p:sp>
          <p:sp>
            <p:nvSpPr>
              <p:cNvPr id="21" name="Freeform 48">
                <a:extLst>
                  <a:ext uri="{FF2B5EF4-FFF2-40B4-BE49-F238E27FC236}">
                    <a16:creationId xmlns:a16="http://schemas.microsoft.com/office/drawing/2014/main" id="{ECCC8297-95EF-47B2-834F-C7AD6D7695A1}"/>
                  </a:ext>
                </a:extLst>
              </p:cNvPr>
              <p:cNvSpPr>
                <a:spLocks/>
              </p:cNvSpPr>
              <p:nvPr/>
            </p:nvSpPr>
            <p:spPr bwMode="auto">
              <a:xfrm>
                <a:off x="11431588" y="3605213"/>
                <a:ext cx="454025" cy="311150"/>
              </a:xfrm>
              <a:custGeom>
                <a:avLst/>
                <a:gdLst>
                  <a:gd name="T0" fmla="*/ 89 w 156"/>
                  <a:gd name="T1" fmla="*/ 10 h 107"/>
                  <a:gd name="T2" fmla="*/ 7 w 156"/>
                  <a:gd name="T3" fmla="*/ 1 h 107"/>
                  <a:gd name="T4" fmla="*/ 3 w 156"/>
                  <a:gd name="T5" fmla="*/ 8 h 107"/>
                  <a:gd name="T6" fmla="*/ 48 w 156"/>
                  <a:gd name="T7" fmla="*/ 76 h 107"/>
                  <a:gd name="T8" fmla="*/ 58 w 156"/>
                  <a:gd name="T9" fmla="*/ 76 h 107"/>
                  <a:gd name="T10" fmla="*/ 65 w 156"/>
                  <a:gd name="T11" fmla="*/ 66 h 107"/>
                  <a:gd name="T12" fmla="*/ 128 w 156"/>
                  <a:gd name="T13" fmla="*/ 105 h 107"/>
                  <a:gd name="T14" fmla="*/ 141 w 156"/>
                  <a:gd name="T15" fmla="*/ 102 h 107"/>
                  <a:gd name="T16" fmla="*/ 154 w 156"/>
                  <a:gd name="T17" fmla="*/ 81 h 107"/>
                  <a:gd name="T18" fmla="*/ 151 w 156"/>
                  <a:gd name="T19" fmla="*/ 68 h 107"/>
                  <a:gd name="T20" fmla="*/ 87 w 156"/>
                  <a:gd name="T21" fmla="*/ 29 h 107"/>
                  <a:gd name="T22" fmla="*/ 93 w 156"/>
                  <a:gd name="T23" fmla="*/ 19 h 107"/>
                  <a:gd name="T24" fmla="*/ 89 w 156"/>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07">
                    <a:moveTo>
                      <a:pt x="89" y="10"/>
                    </a:moveTo>
                    <a:cubicBezTo>
                      <a:pt x="7" y="1"/>
                      <a:pt x="7" y="1"/>
                      <a:pt x="7" y="1"/>
                    </a:cubicBezTo>
                    <a:cubicBezTo>
                      <a:pt x="2" y="0"/>
                      <a:pt x="0" y="3"/>
                      <a:pt x="3" y="8"/>
                    </a:cubicBezTo>
                    <a:cubicBezTo>
                      <a:pt x="48" y="76"/>
                      <a:pt x="48" y="76"/>
                      <a:pt x="48" y="76"/>
                    </a:cubicBezTo>
                    <a:cubicBezTo>
                      <a:pt x="51" y="81"/>
                      <a:pt x="56" y="81"/>
                      <a:pt x="58" y="76"/>
                    </a:cubicBezTo>
                    <a:cubicBezTo>
                      <a:pt x="65" y="66"/>
                      <a:pt x="65" y="66"/>
                      <a:pt x="65" y="66"/>
                    </a:cubicBezTo>
                    <a:cubicBezTo>
                      <a:pt x="128" y="105"/>
                      <a:pt x="128" y="105"/>
                      <a:pt x="128" y="105"/>
                    </a:cubicBezTo>
                    <a:cubicBezTo>
                      <a:pt x="133" y="107"/>
                      <a:pt x="139" y="106"/>
                      <a:pt x="141" y="102"/>
                    </a:cubicBezTo>
                    <a:cubicBezTo>
                      <a:pt x="154" y="81"/>
                      <a:pt x="154" y="81"/>
                      <a:pt x="154" y="81"/>
                    </a:cubicBezTo>
                    <a:cubicBezTo>
                      <a:pt x="156" y="77"/>
                      <a:pt x="155" y="71"/>
                      <a:pt x="151" y="68"/>
                    </a:cubicBezTo>
                    <a:cubicBezTo>
                      <a:pt x="87" y="29"/>
                      <a:pt x="87" y="29"/>
                      <a:pt x="87" y="29"/>
                    </a:cubicBezTo>
                    <a:cubicBezTo>
                      <a:pt x="93" y="19"/>
                      <a:pt x="93" y="19"/>
                      <a:pt x="93" y="19"/>
                    </a:cubicBezTo>
                    <a:cubicBezTo>
                      <a:pt x="96" y="15"/>
                      <a:pt x="94" y="10"/>
                      <a:pt x="8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latin typeface="Century Gothic"/>
                </a:endParaRPr>
              </a:p>
            </p:txBody>
          </p:sp>
        </p:grpSp>
        <p:grpSp>
          <p:nvGrpSpPr>
            <p:cNvPr id="15" name="Group 19">
              <a:extLst>
                <a:ext uri="{FF2B5EF4-FFF2-40B4-BE49-F238E27FC236}">
                  <a16:creationId xmlns:a16="http://schemas.microsoft.com/office/drawing/2014/main" id="{9E38CD6C-98C1-47E8-9893-4E0CE1EACCEB}"/>
                </a:ext>
              </a:extLst>
            </p:cNvPr>
            <p:cNvGrpSpPr>
              <a:grpSpLocks noChangeAspect="1"/>
            </p:cNvGrpSpPr>
            <p:nvPr/>
          </p:nvGrpSpPr>
          <p:grpSpPr bwMode="auto">
            <a:xfrm>
              <a:off x="5196137" y="5109077"/>
              <a:ext cx="620227" cy="504000"/>
              <a:chOff x="3686" y="2034"/>
              <a:chExt cx="310" cy="252"/>
            </a:xfrm>
            <a:solidFill>
              <a:srgbClr val="00B0F0"/>
            </a:solidFill>
            <a:scene3d>
              <a:camera prst="perspectiveLeft"/>
              <a:lightRig rig="threePt" dir="t"/>
            </a:scene3d>
          </p:grpSpPr>
          <p:sp>
            <p:nvSpPr>
              <p:cNvPr id="16" name="Freeform 20">
                <a:extLst>
                  <a:ext uri="{FF2B5EF4-FFF2-40B4-BE49-F238E27FC236}">
                    <a16:creationId xmlns:a16="http://schemas.microsoft.com/office/drawing/2014/main" id="{D7FD3944-73C6-45F9-BF94-CB7F08435B92}"/>
                  </a:ext>
                </a:extLst>
              </p:cNvPr>
              <p:cNvSpPr>
                <a:spLocks noEditPoints="1"/>
              </p:cNvSpPr>
              <p:nvPr/>
            </p:nvSpPr>
            <p:spPr bwMode="auto">
              <a:xfrm>
                <a:off x="3686" y="2034"/>
                <a:ext cx="220" cy="201"/>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sp>
            <p:nvSpPr>
              <p:cNvPr id="17" name="Freeform 21">
                <a:extLst>
                  <a:ext uri="{FF2B5EF4-FFF2-40B4-BE49-F238E27FC236}">
                    <a16:creationId xmlns:a16="http://schemas.microsoft.com/office/drawing/2014/main" id="{8D6C6B77-544F-43F2-8C41-0509DF4556EB}"/>
                  </a:ext>
                </a:extLst>
              </p:cNvPr>
              <p:cNvSpPr>
                <a:spLocks noEditPoints="1"/>
              </p:cNvSpPr>
              <p:nvPr/>
            </p:nvSpPr>
            <p:spPr bwMode="auto">
              <a:xfrm>
                <a:off x="3810" y="2116"/>
                <a:ext cx="186" cy="170"/>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13" b="0" i="0" u="none" strike="noStrike" kern="0" cap="none" spc="0" normalizeH="0" baseline="0" noProof="0">
                  <a:ln>
                    <a:noFill/>
                  </a:ln>
                  <a:solidFill>
                    <a:prstClr val="black"/>
                  </a:solidFill>
                  <a:effectLst/>
                  <a:uLnTx/>
                  <a:uFillTx/>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42527" y="176671"/>
            <a:ext cx="2646878" cy="584775"/>
          </a:xfrm>
          <a:prstGeom prst="rect">
            <a:avLst/>
          </a:prstGeom>
        </p:spPr>
        <p:txBody>
          <a:bodyPr wrap="none">
            <a:spAutoFit/>
          </a:bodyPr>
          <a:lstStyle/>
          <a:p>
            <a:pPr>
              <a:spcBef>
                <a:spcPts val="1200"/>
              </a:spcBef>
            </a:pPr>
            <a:r>
              <a:rPr lang="zh-TW" altLang="en-US" sz="3200" b="1" dirty="0">
                <a:solidFill>
                  <a:schemeClr val="accent1">
                    <a:lumMod val="50000"/>
                  </a:schemeClr>
                </a:solidFill>
                <a:latin typeface="微軟正黑體" pitchFamily="34" charset="-120"/>
                <a:ea typeface="微軟正黑體" pitchFamily="34" charset="-120"/>
                <a:cs typeface="+mj-cs"/>
              </a:rPr>
              <a:t>四、訓練環境</a:t>
            </a:r>
            <a:endParaRPr lang="en-US" altLang="zh-TW" sz="3200" b="1" dirty="0">
              <a:solidFill>
                <a:schemeClr val="accent1">
                  <a:lumMod val="50000"/>
                </a:schemeClr>
              </a:solidFill>
              <a:latin typeface="微軟正黑體" pitchFamily="34" charset="-120"/>
              <a:ea typeface="微軟正黑體" pitchFamily="34" charset="-120"/>
              <a:cs typeface="+mj-cs"/>
            </a:endParaRPr>
          </a:p>
        </p:txBody>
      </p:sp>
      <p:pic>
        <p:nvPicPr>
          <p:cNvPr id="70658" name="圖片 8" descr="2A值班室-1.jpg"/>
          <p:cNvPicPr>
            <a:picLocks noChangeAspect="1" noChangeArrowheads="1"/>
          </p:cNvPicPr>
          <p:nvPr/>
        </p:nvPicPr>
        <p:blipFill>
          <a:blip r:embed="rId3" cstate="print"/>
          <a:srcRect/>
          <a:stretch>
            <a:fillRect/>
          </a:stretch>
        </p:blipFill>
        <p:spPr bwMode="auto">
          <a:xfrm>
            <a:off x="137660" y="943897"/>
            <a:ext cx="2892425" cy="2168525"/>
          </a:xfrm>
          <a:prstGeom prst="rect">
            <a:avLst/>
          </a:prstGeom>
          <a:noFill/>
          <a:ln w="9525">
            <a:noFill/>
            <a:miter lim="800000"/>
            <a:headEnd/>
            <a:tailEnd/>
          </a:ln>
        </p:spPr>
      </p:pic>
      <p:sp>
        <p:nvSpPr>
          <p:cNvPr id="70659" name="Rectangle 3"/>
          <p:cNvSpPr>
            <a:spLocks noChangeArrowheads="1"/>
          </p:cNvSpPr>
          <p:nvPr/>
        </p:nvSpPr>
        <p:spPr bwMode="auto">
          <a:xfrm>
            <a:off x="131106" y="3103921"/>
            <a:ext cx="28829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2A</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值班室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70660" name="圖片 9" descr="3N值班室-2.jpg"/>
          <p:cNvPicPr>
            <a:picLocks noChangeAspect="1" noChangeArrowheads="1"/>
          </p:cNvPicPr>
          <p:nvPr/>
        </p:nvPicPr>
        <p:blipFill>
          <a:blip r:embed="rId4" cstate="print"/>
          <a:srcRect/>
          <a:stretch>
            <a:fillRect/>
          </a:stretch>
        </p:blipFill>
        <p:spPr bwMode="auto">
          <a:xfrm>
            <a:off x="3126667" y="943896"/>
            <a:ext cx="2892425" cy="2168525"/>
          </a:xfrm>
          <a:prstGeom prst="rect">
            <a:avLst/>
          </a:prstGeom>
          <a:noFill/>
          <a:ln w="9525">
            <a:noFill/>
            <a:miter lim="800000"/>
            <a:headEnd/>
            <a:tailEnd/>
          </a:ln>
        </p:spPr>
      </p:pic>
      <p:sp>
        <p:nvSpPr>
          <p:cNvPr id="70661" name="Rectangle 5"/>
          <p:cNvSpPr>
            <a:spLocks noChangeArrowheads="1"/>
          </p:cNvSpPr>
          <p:nvPr/>
        </p:nvSpPr>
        <p:spPr bwMode="auto">
          <a:xfrm>
            <a:off x="3129330" y="3103922"/>
            <a:ext cx="2873375"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虎尾</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3N</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值班室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70662" name="圖片 10" descr="6B值班室.jpg"/>
          <p:cNvPicPr>
            <a:picLocks noChangeAspect="1" noChangeArrowheads="1"/>
          </p:cNvPicPr>
          <p:nvPr/>
        </p:nvPicPr>
        <p:blipFill>
          <a:blip r:embed="rId5" cstate="print"/>
          <a:srcRect l="11037"/>
          <a:stretch>
            <a:fillRect/>
          </a:stretch>
        </p:blipFill>
        <p:spPr bwMode="auto">
          <a:xfrm>
            <a:off x="6125506" y="953729"/>
            <a:ext cx="2901950" cy="2168525"/>
          </a:xfrm>
          <a:prstGeom prst="rect">
            <a:avLst/>
          </a:prstGeom>
          <a:noFill/>
          <a:ln w="9525">
            <a:noFill/>
            <a:miter lim="800000"/>
            <a:headEnd/>
            <a:tailEnd/>
          </a:ln>
        </p:spPr>
      </p:pic>
      <p:sp>
        <p:nvSpPr>
          <p:cNvPr id="70663" name="Rectangle 7"/>
          <p:cNvSpPr>
            <a:spLocks noChangeArrowheads="1"/>
          </p:cNvSpPr>
          <p:nvPr/>
        </p:nvSpPr>
        <p:spPr bwMode="auto">
          <a:xfrm>
            <a:off x="6138616" y="3113753"/>
            <a:ext cx="288925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6B</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值班室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70664" name="圖片 11" descr="7B醫師值班室.jpg"/>
          <p:cNvPicPr>
            <a:picLocks noChangeAspect="1" noChangeArrowheads="1"/>
          </p:cNvPicPr>
          <p:nvPr/>
        </p:nvPicPr>
        <p:blipFill>
          <a:blip r:embed="rId6" cstate="print"/>
          <a:srcRect/>
          <a:stretch>
            <a:fillRect/>
          </a:stretch>
        </p:blipFill>
        <p:spPr bwMode="auto">
          <a:xfrm>
            <a:off x="9134177" y="943896"/>
            <a:ext cx="2892425" cy="2168525"/>
          </a:xfrm>
          <a:prstGeom prst="rect">
            <a:avLst/>
          </a:prstGeom>
          <a:noFill/>
          <a:ln w="9525">
            <a:noFill/>
            <a:miter lim="800000"/>
            <a:headEnd/>
            <a:tailEnd/>
          </a:ln>
        </p:spPr>
      </p:pic>
      <p:sp>
        <p:nvSpPr>
          <p:cNvPr id="70665" name="Rectangle 9"/>
          <p:cNvSpPr>
            <a:spLocks noChangeArrowheads="1"/>
          </p:cNvSpPr>
          <p:nvPr/>
        </p:nvSpPr>
        <p:spPr bwMode="auto">
          <a:xfrm>
            <a:off x="9138121" y="3103921"/>
            <a:ext cx="2879725"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斗六</a:t>
            </a:r>
            <a:r>
              <a:rPr kumimoji="1" lang="en-US" altLang="zh-HK"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7B</a:t>
            </a: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值班室</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pic>
        <p:nvPicPr>
          <p:cNvPr id="70666" name="Picture 10"/>
          <p:cNvPicPr>
            <a:picLocks noChangeAspect="1" noChangeArrowheads="1"/>
          </p:cNvPicPr>
          <p:nvPr/>
        </p:nvPicPr>
        <p:blipFill>
          <a:blip r:embed="rId7" cstate="print"/>
          <a:srcRect/>
          <a:stretch>
            <a:fillRect/>
          </a:stretch>
        </p:blipFill>
        <p:spPr bwMode="auto">
          <a:xfrm>
            <a:off x="196645" y="3667433"/>
            <a:ext cx="6156325" cy="1647825"/>
          </a:xfrm>
          <a:prstGeom prst="rect">
            <a:avLst/>
          </a:prstGeom>
          <a:noFill/>
          <a:ln w="9525">
            <a:noFill/>
            <a:miter lim="800000"/>
            <a:headEnd/>
            <a:tailEnd/>
          </a:ln>
        </p:spPr>
      </p:pic>
      <p:pic>
        <p:nvPicPr>
          <p:cNvPr id="70667" name="Picture 11" descr="圖書館3"/>
          <p:cNvPicPr>
            <a:picLocks noChangeAspect="1" noChangeArrowheads="1"/>
          </p:cNvPicPr>
          <p:nvPr/>
        </p:nvPicPr>
        <p:blipFill>
          <a:blip r:embed="rId8" cstate="print"/>
          <a:srcRect/>
          <a:stretch>
            <a:fillRect/>
          </a:stretch>
        </p:blipFill>
        <p:spPr bwMode="auto">
          <a:xfrm>
            <a:off x="206477" y="5338916"/>
            <a:ext cx="2030413" cy="1147763"/>
          </a:xfrm>
          <a:prstGeom prst="rect">
            <a:avLst/>
          </a:prstGeom>
          <a:noFill/>
          <a:ln w="9525">
            <a:noFill/>
            <a:miter lim="800000"/>
            <a:headEnd/>
            <a:tailEnd/>
          </a:ln>
        </p:spPr>
      </p:pic>
      <p:pic>
        <p:nvPicPr>
          <p:cNvPr id="70668" name="Picture 12" descr="圖書館1"/>
          <p:cNvPicPr>
            <a:picLocks noChangeAspect="1" noChangeArrowheads="1"/>
          </p:cNvPicPr>
          <p:nvPr/>
        </p:nvPicPr>
        <p:blipFill>
          <a:blip r:embed="rId9" cstate="print"/>
          <a:srcRect/>
          <a:stretch>
            <a:fillRect/>
          </a:stretch>
        </p:blipFill>
        <p:spPr bwMode="auto">
          <a:xfrm>
            <a:off x="2310579" y="5348748"/>
            <a:ext cx="2084388" cy="1147763"/>
          </a:xfrm>
          <a:prstGeom prst="rect">
            <a:avLst/>
          </a:prstGeom>
          <a:noFill/>
          <a:ln w="9525">
            <a:noFill/>
            <a:miter lim="800000"/>
            <a:headEnd/>
            <a:tailEnd/>
          </a:ln>
        </p:spPr>
      </p:pic>
      <p:pic>
        <p:nvPicPr>
          <p:cNvPr id="70669" name="Picture 13" descr="圖書館2"/>
          <p:cNvPicPr>
            <a:picLocks noChangeAspect="1" noChangeArrowheads="1"/>
          </p:cNvPicPr>
          <p:nvPr/>
        </p:nvPicPr>
        <p:blipFill>
          <a:blip r:embed="rId10" cstate="print"/>
          <a:srcRect t="10782" b="6639"/>
          <a:stretch>
            <a:fillRect/>
          </a:stretch>
        </p:blipFill>
        <p:spPr bwMode="auto">
          <a:xfrm>
            <a:off x="4454011" y="5348748"/>
            <a:ext cx="1882775" cy="1158875"/>
          </a:xfrm>
          <a:prstGeom prst="rect">
            <a:avLst/>
          </a:prstGeom>
          <a:noFill/>
          <a:ln w="9525">
            <a:noFill/>
            <a:miter lim="800000"/>
            <a:headEnd/>
            <a:tailEnd/>
          </a:ln>
        </p:spPr>
      </p:pic>
      <p:sp>
        <p:nvSpPr>
          <p:cNvPr id="21" name="矩形 20"/>
          <p:cNvSpPr/>
          <p:nvPr/>
        </p:nvSpPr>
        <p:spPr>
          <a:xfrm>
            <a:off x="3126657" y="258013"/>
            <a:ext cx="6371303" cy="369332"/>
          </a:xfrm>
          <a:prstGeom prst="rect">
            <a:avLst/>
          </a:prstGeom>
        </p:spPr>
        <p:txBody>
          <a:bodyPr wrap="square">
            <a:spAutoFit/>
          </a:bodyPr>
          <a:lstStyle/>
          <a:p>
            <a:pPr lvl="0" fontAlgn="t"/>
            <a:r>
              <a:rPr lang="en-US" altLang="zh-TW" b="1" dirty="0">
                <a:solidFill>
                  <a:prstClr val="black"/>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臨床環境</a:t>
            </a:r>
            <a:r>
              <a:rPr lang="zh-TW" altLang="en-US" b="1" dirty="0">
                <a:solidFill>
                  <a:prstClr val="black"/>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工作環境</a:t>
            </a:r>
            <a:r>
              <a:rPr lang="zh-TW" altLang="en-US" b="1" dirty="0">
                <a:solidFill>
                  <a:prstClr val="black"/>
                </a:solidFill>
                <a:latin typeface="微軟正黑體" pitchFamily="34" charset="-120"/>
                <a:ea typeface="微軟正黑體" pitchFamily="34" charset="-120"/>
              </a:rPr>
              <a:t>｜教師資格｜學習支持</a:t>
            </a:r>
            <a:endParaRPr lang="zh-TW" altLang="en-US" b="1" dirty="0">
              <a:solidFill>
                <a:srgbClr val="FF0000"/>
              </a:solidFill>
              <a:latin typeface="微軟正黑體" pitchFamily="34" charset="-120"/>
              <a:ea typeface="微軟正黑體" pitchFamily="34" charset="-120"/>
            </a:endParaRPr>
          </a:p>
        </p:txBody>
      </p:sp>
      <p:pic>
        <p:nvPicPr>
          <p:cNvPr id="70672" name="圖片 22" descr="值班室-定期打掃紀錄.jpg"/>
          <p:cNvPicPr>
            <a:picLocks noChangeAspect="1" noChangeArrowheads="1"/>
          </p:cNvPicPr>
          <p:nvPr/>
        </p:nvPicPr>
        <p:blipFill>
          <a:blip r:embed="rId11" cstate="print"/>
          <a:srcRect l="5000" t="18677" b="7651"/>
          <a:stretch>
            <a:fillRect/>
          </a:stretch>
        </p:blipFill>
        <p:spPr bwMode="auto">
          <a:xfrm>
            <a:off x="6371303" y="3657600"/>
            <a:ext cx="2095500" cy="2881313"/>
          </a:xfrm>
          <a:prstGeom prst="rect">
            <a:avLst/>
          </a:prstGeom>
          <a:noFill/>
          <a:ln w="9525">
            <a:noFill/>
            <a:miter lim="800000"/>
            <a:headEnd/>
            <a:tailEnd/>
          </a:ln>
        </p:spPr>
      </p:pic>
      <p:pic>
        <p:nvPicPr>
          <p:cNvPr id="70673" name="圖片 23" descr="值班室-值班服.jpg"/>
          <p:cNvPicPr>
            <a:picLocks noChangeAspect="1" noChangeArrowheads="1"/>
          </p:cNvPicPr>
          <p:nvPr/>
        </p:nvPicPr>
        <p:blipFill>
          <a:blip r:embed="rId12" cstate="print"/>
          <a:srcRect/>
          <a:stretch>
            <a:fillRect/>
          </a:stretch>
        </p:blipFill>
        <p:spPr bwMode="auto">
          <a:xfrm>
            <a:off x="8495072" y="3637935"/>
            <a:ext cx="1627188" cy="2892425"/>
          </a:xfrm>
          <a:prstGeom prst="rect">
            <a:avLst/>
          </a:prstGeom>
          <a:noFill/>
          <a:ln w="9525">
            <a:noFill/>
            <a:miter lim="800000"/>
            <a:headEnd/>
            <a:tailEnd/>
          </a:ln>
        </p:spPr>
      </p:pic>
      <p:pic>
        <p:nvPicPr>
          <p:cNvPr id="70674" name="圖片 24" descr="值班室-乾淨被服.jpg"/>
          <p:cNvPicPr>
            <a:picLocks noChangeAspect="1" noChangeArrowheads="1"/>
          </p:cNvPicPr>
          <p:nvPr/>
        </p:nvPicPr>
        <p:blipFill>
          <a:blip r:embed="rId13" cstate="print"/>
          <a:srcRect t="18468" r="5127"/>
          <a:stretch>
            <a:fillRect/>
          </a:stretch>
        </p:blipFill>
        <p:spPr bwMode="auto">
          <a:xfrm>
            <a:off x="10156722" y="3647767"/>
            <a:ext cx="1892300" cy="2892425"/>
          </a:xfrm>
          <a:prstGeom prst="rect">
            <a:avLst/>
          </a:prstGeom>
          <a:noFill/>
          <a:ln w="9525">
            <a:noFill/>
            <a:miter lim="800000"/>
            <a:headEnd/>
            <a:tailEnd/>
          </a:ln>
        </p:spPr>
      </p:pic>
      <p:sp>
        <p:nvSpPr>
          <p:cNvPr id="70675" name="Rectangle 19"/>
          <p:cNvSpPr>
            <a:spLocks noChangeArrowheads="1"/>
          </p:cNvSpPr>
          <p:nvPr/>
        </p:nvSpPr>
        <p:spPr bwMode="auto">
          <a:xfrm>
            <a:off x="6378063" y="6125344"/>
            <a:ext cx="2103438"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a:ln>
                  <a:noFill/>
                </a:ln>
                <a:solidFill>
                  <a:schemeClr val="tx1"/>
                </a:solidFill>
                <a:effectLst/>
                <a:latin typeface="標楷體" pitchFamily="65" charset="-120"/>
                <a:ea typeface="標楷體" pitchFamily="65" charset="-120"/>
                <a:cs typeface="新細明體" pitchFamily="18" charset="-120"/>
              </a:rPr>
              <a:t>值班室打掃紀錄</a:t>
            </a:r>
            <a:endParaRPr kumimoji="1" lang="zh-TW" sz="1800" b="0" i="0" u="none" strike="noStrike" cap="none" normalizeH="0" baseline="0">
              <a:ln>
                <a:noFill/>
              </a:ln>
              <a:solidFill>
                <a:schemeClr val="tx1"/>
              </a:solidFill>
              <a:effectLst/>
              <a:latin typeface="Arial" pitchFamily="34" charset="0"/>
              <a:ea typeface="新細明體" pitchFamily="18" charset="-120"/>
              <a:cs typeface="新細明體" pitchFamily="18" charset="-120"/>
            </a:endParaRPr>
          </a:p>
        </p:txBody>
      </p:sp>
      <p:sp>
        <p:nvSpPr>
          <p:cNvPr id="70676" name="Rectangle 20"/>
          <p:cNvSpPr>
            <a:spLocks noChangeArrowheads="1"/>
          </p:cNvSpPr>
          <p:nvPr/>
        </p:nvSpPr>
        <p:spPr bwMode="auto">
          <a:xfrm>
            <a:off x="8494354" y="6115511"/>
            <a:ext cx="1638300"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值班服配置</a:t>
            </a:r>
            <a:endParaRPr kumimoji="1" 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70677" name="Rectangle 21"/>
          <p:cNvSpPr>
            <a:spLocks noChangeArrowheads="1"/>
          </p:cNvSpPr>
          <p:nvPr/>
        </p:nvSpPr>
        <p:spPr bwMode="auto">
          <a:xfrm>
            <a:off x="10146890" y="6125343"/>
            <a:ext cx="1890611"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68000"/>
              </a:lnSpc>
              <a:spcBef>
                <a:spcPct val="0"/>
              </a:spcBef>
              <a:spcAft>
                <a:spcPct val="0"/>
              </a:spcAft>
              <a:buClrTx/>
              <a:buSzTx/>
              <a:buFontTx/>
              <a:buNone/>
              <a:tabLst/>
            </a:pPr>
            <a:r>
              <a:rPr kumimoji="1" lang="zh-HK" altLang="en-US" sz="1400" b="1" i="0" u="none" strike="noStrike" cap="none" normalizeH="0" baseline="0" dirty="0">
                <a:ln>
                  <a:noFill/>
                </a:ln>
                <a:solidFill>
                  <a:schemeClr val="tx1"/>
                </a:solidFill>
                <a:effectLst/>
                <a:latin typeface="標楷體" pitchFamily="65" charset="-120"/>
                <a:ea typeface="標楷體" pitchFamily="65" charset="-120"/>
                <a:cs typeface="新細明體" pitchFamily="18" charset="-120"/>
              </a:rPr>
              <a:t>乾淨被服配置</a:t>
            </a:r>
            <a:endParaRPr kumimoji="1" lang="zh-TW" sz="18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cxnSp>
        <p:nvCxnSpPr>
          <p:cNvPr id="22" name="直線接點 21"/>
          <p:cNvCxnSpPr/>
          <p:nvPr/>
        </p:nvCxnSpPr>
        <p:spPr>
          <a:xfrm>
            <a:off x="3819525" y="704850"/>
            <a:ext cx="3914775" cy="0"/>
          </a:xfrm>
          <a:prstGeom prst="line">
            <a:avLst/>
          </a:prstGeom>
          <a:ln w="38100">
            <a:solidFill>
              <a:schemeClr val="accent1"/>
            </a:solidFill>
          </a:ln>
        </p:spPr>
        <p:style>
          <a:lnRef idx="1">
            <a:schemeClr val="accent5"/>
          </a:lnRef>
          <a:fillRef idx="0">
            <a:schemeClr val="accent5"/>
          </a:fillRef>
          <a:effectRef idx="0">
            <a:schemeClr val="accent5"/>
          </a:effectRef>
          <a:fontRef idx="minor">
            <a:schemeClr val="tx1"/>
          </a:fontRef>
        </p:style>
      </p:cxnSp>
      <p:sp>
        <p:nvSpPr>
          <p:cNvPr id="23" name="文字方塊 22"/>
          <p:cNvSpPr txBox="1"/>
          <p:nvPr/>
        </p:nvSpPr>
        <p:spPr>
          <a:xfrm>
            <a:off x="10191751" y="238125"/>
            <a:ext cx="495300" cy="646331"/>
          </a:xfrm>
          <a:prstGeom prst="rect">
            <a:avLst/>
          </a:prstGeom>
          <a:noFill/>
        </p:spPr>
        <p:txBody>
          <a:bodyPr wrap="square" rtlCol="0">
            <a:spAutoFit/>
          </a:bodyPr>
          <a:lstStyle/>
          <a:p>
            <a:r>
              <a:rPr lang="en-US" altLang="zh-TW" dirty="0"/>
              <a:t>2.24.2</a:t>
            </a:r>
            <a:endParaRPr lang="zh-TW" altLang="en-US" dirty="0"/>
          </a:p>
        </p:txBody>
      </p:sp>
    </p:spTree>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6623</TotalTime>
  <Words>3575</Words>
  <Application>Microsoft Office PowerPoint</Application>
  <PresentationFormat>寬螢幕</PresentationFormat>
  <Paragraphs>539</Paragraphs>
  <Slides>27</Slides>
  <Notes>26</Notes>
  <HiddenSlides>0</HiddenSlides>
  <MMClips>0</MMClips>
  <ScaleCrop>false</ScaleCrop>
  <HeadingPairs>
    <vt:vector size="8" baseType="variant">
      <vt:variant>
        <vt:lpstr>使用字型</vt:lpstr>
      </vt:variant>
      <vt:variant>
        <vt:i4>8</vt:i4>
      </vt:variant>
      <vt:variant>
        <vt:lpstr>佈景主題</vt:lpstr>
      </vt:variant>
      <vt:variant>
        <vt:i4>1</vt:i4>
      </vt:variant>
      <vt:variant>
        <vt:lpstr>內嵌 OLE 伺服程式</vt:lpstr>
      </vt:variant>
      <vt:variant>
        <vt:i4>0</vt:i4>
      </vt:variant>
      <vt:variant>
        <vt:lpstr>投影片標題</vt:lpstr>
      </vt:variant>
      <vt:variant>
        <vt:i4>27</vt:i4>
      </vt:variant>
    </vt:vector>
  </HeadingPairs>
  <TitlesOfParts>
    <vt:vector size="36" baseType="lpstr">
      <vt:lpstr>맑은 고딕</vt:lpstr>
      <vt:lpstr>Microsoft YaHei UI</vt:lpstr>
      <vt:lpstr>微軟正黑體</vt:lpstr>
      <vt:lpstr>標楷體</vt:lpstr>
      <vt:lpstr>Arial</vt:lpstr>
      <vt:lpstr>Calibri</vt:lpstr>
      <vt:lpstr>Calibri Light</vt:lpstr>
      <vt:lpstr>Century Gothic</vt:lpstr>
      <vt:lpstr>Office 佈景主題</vt:lpstr>
      <vt:lpstr>內科專科醫師訓練計畫訪視</vt:lpstr>
      <vt:lpstr>PowerPoint 簡報</vt:lpstr>
      <vt:lpstr>一、訓練核心</vt:lpstr>
      <vt:lpstr>二、台大體系聯合訓練架構</vt:lpstr>
      <vt:lpstr>三、訓練資源</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四、臨床訓練架構</vt:lpstr>
      <vt:lpstr>四、臨床訓練架構</vt:lpstr>
      <vt:lpstr>四、臨床訓練架構</vt:lpstr>
      <vt:lpstr>五、課程與學習歷程</vt:lpstr>
      <vt:lpstr>五、課程與學習歷程</vt:lpstr>
      <vt:lpstr>六、評估機制</vt:lpstr>
      <vt:lpstr>六、評估機制</vt:lpstr>
      <vt:lpstr>六、評估機制</vt:lpstr>
      <vt:lpstr>七、訓練成果</vt:lpstr>
      <vt:lpstr>八、結論</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劉瑞卿</dc:creator>
  <cp:lastModifiedBy>Leon Chi</cp:lastModifiedBy>
  <cp:revision>755</cp:revision>
  <dcterms:created xsi:type="dcterms:W3CDTF">2020-06-26T08:48:59Z</dcterms:created>
  <dcterms:modified xsi:type="dcterms:W3CDTF">2026-07-01T01:19:07Z</dcterms:modified>
</cp:coreProperties>
</file>